
<file path=[Content_Types].xml><?xml version="1.0" encoding="utf-8"?>
<Types xmlns="http://schemas.openxmlformats.org/package/2006/content-types">
  <Default Extension="png" ContentType="image/png"/>
  <Default Extension="mp3" ContentType="audio/mpeg"/>
  <Default Extension="jpeg" ContentType="image/jpeg"/>
  <Default Extension="rels" ContentType="application/vnd.openxmlformats-package.relationships+xml"/>
  <Default Extension="xml" ContentType="application/xml"/>
  <Default Extension="xlsx" ContentType="application/vnd.openxmlformats-officedocument.spreadsheetml.sheet"/>
  <Override PartName="/ppt/presentation.xml" ContentType="application/vnd.openxmlformats-officedocument.presentationml.presentation.main+xml"/>
  <Override PartName="/ppt/slideMasters/slideMaster1.xml" ContentType="application/vnd.openxmlformats-officedocument.presentationml.slideMaster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  <Override PartName="/ppt/slides/slide8.xml" ContentType="application/vnd.openxmlformats-officedocument.presentationml.slide+xml"/>
  <Override PartName="/ppt/slides/slide9.xml" ContentType="application/vnd.openxmlformats-officedocument.presentationml.slide+xml"/>
  <Override PartName="/ppt/slides/slide10.xml" ContentType="application/vnd.openxmlformats-officedocument.presentationml.slide+xml"/>
  <Override PartName="/ppt/slides/slide11.xml" ContentType="application/vnd.openxmlformats-officedocument.presentationml.slide+xml"/>
  <Override PartName="/ppt/slides/slide12.xml" ContentType="application/vnd.openxmlformats-officedocument.presentationml.slide+xml"/>
  <Override PartName="/ppt/slides/slide13.xml" ContentType="application/vnd.openxmlformats-officedocument.presentationml.slide+xml"/>
  <Override PartName="/ppt/slides/slide14.xml" ContentType="application/vnd.openxmlformats-officedocument.presentationml.slide+xml"/>
  <Override PartName="/ppt/slides/slide15.xml" ContentType="application/vnd.openxmlformats-officedocument.presentationml.slide+xml"/>
  <Override PartName="/ppt/slides/slide16.xml" ContentType="application/vnd.openxmlformats-officedocument.presentationml.slide+xml"/>
  <Override PartName="/ppt/slides/slide17.xml" ContentType="application/vnd.openxmlformats-officedocument.presentationml.slide+xml"/>
  <Override PartName="/ppt/slides/slide18.xml" ContentType="application/vnd.openxmlformats-officedocument.presentationml.slide+xml"/>
  <Override PartName="/ppt/slides/slide19.xml" ContentType="application/vnd.openxmlformats-officedocument.presentationml.slide+xml"/>
  <Override PartName="/ppt/slides/slide20.xml" ContentType="application/vnd.openxmlformats-officedocument.presentationml.slide+xml"/>
  <Override PartName="/ppt/slides/slide21.xml" ContentType="application/vnd.openxmlformats-officedocument.presentationml.slide+xml"/>
  <Override PartName="/ppt/slides/slide22.xml" ContentType="application/vnd.openxmlformats-officedocument.presentationml.slide+xml"/>
  <Override PartName="/ppt/slides/slide23.xml" ContentType="application/vnd.openxmlformats-officedocument.presentationml.slide+xml"/>
  <Override PartName="/ppt/slides/slide24.xml" ContentType="application/vnd.openxmlformats-officedocument.presentationml.slide+xml"/>
  <Override PartName="/ppt/slides/slide25.xml" ContentType="application/vnd.openxmlformats-officedocument.presentationml.slide+xml"/>
  <Override PartName="/ppt/notesMasters/notesMaster1.xml" ContentType="application/vnd.openxmlformats-officedocument.presentationml.notesMaster+xml"/>
  <Override PartName="/ppt/handoutMasters/handoutMaster1.xml" ContentType="application/vnd.openxmlformats-officedocument.presentationml.handoutMaster+xml"/>
  <Override PartName="/ppt/tags/tag1.xml" ContentType="application/vnd.openxmlformats-officedocument.presentationml.tags+xml"/>
  <Override PartName="/ppt/presProps.xml" ContentType="application/vnd.openxmlformats-officedocument.presentationml.presProps+xml"/>
  <Override PartName="/ppt/viewProps.xml" ContentType="application/vnd.openxmlformats-officedocument.presentationml.viewProps+xml"/>
  <Override PartName="/ppt/theme/theme1.xml" ContentType="application/vnd.openxmlformats-officedocument.theme+xml"/>
  <Override PartName="/ppt/tableStyles.xml" ContentType="application/vnd.openxmlformats-officedocument.presentationml.tableStyles+xml"/>
  <Override PartName="/ppt/slideLayouts/slideLayout1.xml" ContentType="application/vnd.openxmlformats-officedocument.presentationml.slideLayout+xml"/>
  <Override PartName="/ppt/theme/theme2.xml" ContentType="application/vnd.openxmlformats-officedocument.theme+xml"/>
  <Override PartName="/ppt/theme/theme3.xml" ContentType="application/vnd.openxmlformats-officedocument.theme+xml"/>
  <Override PartName="/ppt/notesSlides/notesSlide1.xml" ContentType="application/vnd.openxmlformats-officedocument.presentationml.notesSlide+xml"/>
  <Override PartName="/ppt/notesSlides/notesSlide2.xml" ContentType="application/vnd.openxmlformats-officedocument.presentationml.notesSlide+xml"/>
  <Override PartName="/ppt/notesSlides/notesSlide3.xml" ContentType="application/vnd.openxmlformats-officedocument.presentationml.notesSlide+xml"/>
  <Override PartName="/ppt/notesSlides/notesSlide4.xml" ContentType="application/vnd.openxmlformats-officedocument.presentationml.notesSlide+xml"/>
  <Override PartName="/ppt/notesSlides/notesSlide5.xml" ContentType="application/vnd.openxmlformats-officedocument.presentationml.notesSlide+xml"/>
  <Override PartName="/ppt/notesSlides/notesSlide6.xml" ContentType="application/vnd.openxmlformats-officedocument.presentationml.notesSlide+xml"/>
  <Override PartName="/ppt/charts/chart1.xml" ContentType="application/vnd.openxmlformats-officedocument.drawingml.chart+xml"/>
  <Override PartName="/ppt/notesSlides/notesSlide7.xml" ContentType="application/vnd.openxmlformats-officedocument.presentationml.notesSlide+xml"/>
  <Override PartName="/ppt/notesSlides/notesSlide8.xml" ContentType="application/vnd.openxmlformats-officedocument.presentationml.notesSlide+xml"/>
  <Override PartName="/ppt/notesSlides/notesSlide9.xml" ContentType="application/vnd.openxmlformats-officedocument.presentationml.notesSlide+xml"/>
  <Override PartName="/ppt/notesSlides/notesSlide10.xml" ContentType="application/vnd.openxmlformats-officedocument.presentationml.notesSlide+xml"/>
  <Override PartName="/ppt/notesSlides/notesSlide11.xml" ContentType="application/vnd.openxmlformats-officedocument.presentationml.notesSlide+xml"/>
  <Override PartName="/ppt/notesSlides/notesSlide12.xml" ContentType="application/vnd.openxmlformats-officedocument.presentationml.notesSlide+xml"/>
  <Override PartName="/ppt/notesSlides/notesSlide13.xml" ContentType="application/vnd.openxmlformats-officedocument.presentationml.notesSlide+xml"/>
  <Override PartName="/ppt/notesSlides/notesSlide14.xml" ContentType="application/vnd.openxmlformats-officedocument.presentationml.notesSlide+xml"/>
  <Override PartName="/ppt/notesSlides/notesSlide15.xml" ContentType="application/vnd.openxmlformats-officedocument.presentationml.notesSlide+xml"/>
  <Override PartName="/ppt/notesSlides/notesSlide16.xml" ContentType="application/vnd.openxmlformats-officedocument.presentationml.notesSlide+xml"/>
  <Override PartName="/ppt/notesSlides/notesSlide17.xml" ContentType="application/vnd.openxmlformats-officedocument.presentationml.notesSlide+xml"/>
  <Override PartName="/ppt/notesSlides/notesSlide18.xml" ContentType="application/vnd.openxmlformats-officedocument.presentationml.notesSlide+xml"/>
  <Override PartName="/ppt/notesSlides/notesSlide19.xml" ContentType="application/vnd.openxmlformats-officedocument.presentationml.notesSlide+xml"/>
  <Override PartName="/ppt/notesSlides/notesSlide20.xml" ContentType="application/vnd.openxmlformats-officedocument.presentationml.notesSlide+xml"/>
  <Override PartName="/ppt/notesSlides/notesSlide21.xml" ContentType="application/vnd.openxmlformats-officedocument.presentationml.notesSlide+xml"/>
  <Override PartName="/ppt/notesSlides/notesSlide22.xml" ContentType="application/vnd.openxmlformats-officedocument.presentationml.notesSlide+xml"/>
  <Override PartName="/ppt/notesSlides/notesSlide23.xml" ContentType="application/vnd.openxmlformats-officedocument.presentationml.notesSlide+xml"/>
  <Override PartName="/ppt/notesSlides/notesSlide24.xml" ContentType="application/vnd.openxmlformats-officedocument.presentationml.notesSlide+xml"/>
  <Override PartName="/ppt/notesSlides/notesSlide25.xml" ContentType="application/vnd.openxmlformats-officedocument.presentationml.notesSlide+xml"/>
  <Override PartName="/docProps/core.xml" ContentType="application/vnd.openxmlformats-package.core-properties+xml"/>
  <Override PartName="/docProps/app.xml" ContentType="application/vnd.openxmlformats-officedocument.extended-properties+xml"/>
</Types>
</file>

<file path=_rels/.rels><?xml version="1.0" encoding="UTF-8" standalone="yes"?>
<Relationships xmlns="http://schemas.openxmlformats.org/package/2006/relationships"><Relationship Id="rId3" Type="http://schemas.openxmlformats.org/package/2006/relationships/metadata/core-properties" Target="docProps/core.xml"/><Relationship Id="rId2" Type="http://schemas.openxmlformats.org/package/2006/relationships/metadata/thumbnail" Target="docProps/thumbnail.jpeg"/><Relationship Id="rId1" Type="http://schemas.openxmlformats.org/officeDocument/2006/relationships/officeDocument" Target="ppt/presentation.xml"/><Relationship Id="rId4" Type="http://schemas.openxmlformats.org/officeDocument/2006/relationships/extended-properties" Target="docProps/app.xml"/></Relationships>
</file>

<file path=ppt/presentation.xml><?xml version="1.0" encoding="utf-8"?>
<p:presentation xmlns:a="http://schemas.openxmlformats.org/drawingml/2006/main" xmlns:r="http://schemas.openxmlformats.org/officeDocument/2006/relationships" xmlns:p="http://schemas.openxmlformats.org/presentationml/2006/main" removePersonalInfoOnSave="1" saveSubsetFonts="1">
  <p:sldMasterIdLst>
    <p:sldMasterId id="2147483976" r:id="rId1"/>
  </p:sldMasterIdLst>
  <p:notesMasterIdLst>
    <p:notesMasterId r:id="rId27"/>
  </p:notesMasterIdLst>
  <p:handoutMasterIdLst>
    <p:handoutMasterId r:id="rId28"/>
  </p:handoutMasterIdLst>
  <p:sldIdLst>
    <p:sldId id="3323" r:id="rId2"/>
    <p:sldId id="3344" r:id="rId3"/>
    <p:sldId id="3345" r:id="rId4"/>
    <p:sldId id="3338" r:id="rId5"/>
    <p:sldId id="3325" r:id="rId6"/>
    <p:sldId id="3326" r:id="rId7"/>
    <p:sldId id="3349" r:id="rId8"/>
    <p:sldId id="3350" r:id="rId9"/>
    <p:sldId id="3355" r:id="rId10"/>
    <p:sldId id="3327" r:id="rId11"/>
    <p:sldId id="3328" r:id="rId12"/>
    <p:sldId id="3351" r:id="rId13"/>
    <p:sldId id="3352" r:id="rId14"/>
    <p:sldId id="3329" r:id="rId15"/>
    <p:sldId id="3356" r:id="rId16"/>
    <p:sldId id="3330" r:id="rId17"/>
    <p:sldId id="3331" r:id="rId18"/>
    <p:sldId id="3353" r:id="rId19"/>
    <p:sldId id="3354" r:id="rId20"/>
    <p:sldId id="3332" r:id="rId21"/>
    <p:sldId id="3357" r:id="rId22"/>
    <p:sldId id="3333" r:id="rId23"/>
    <p:sldId id="3334" r:id="rId24"/>
    <p:sldId id="3335" r:id="rId25"/>
    <p:sldId id="3358" r:id="rId26"/>
  </p:sldIdLst>
  <p:sldSz cx="12858750" cy="7232650"/>
  <p:notesSz cx="6858000" cy="9144000"/>
  <p:custDataLst>
    <p:tags r:id="rId29"/>
  </p:custDataLst>
  <p:defaultTextStyle>
    <a:defPPr>
      <a:defRPr lang="zh-CN"/>
    </a:defPPr>
    <a:lvl1pPr algn="l" rtl="0" fontAlgn="base">
      <a:spcBef>
        <a:spcPct val="0"/>
      </a:spcBef>
      <a:spcAft>
        <a:spcPct val="0"/>
      </a:spcAft>
      <a:defRPr kern="1200">
        <a:solidFill>
          <a:schemeClr val="tx1"/>
        </a:solidFill>
        <a:latin typeface="Calibri" panose="020F0502020204030204" pitchFamily="34" charset="0"/>
        <a:ea typeface="宋体" panose="02010600030101010101" pitchFamily="2" charset="-122"/>
        <a:cs typeface="+mn-cs"/>
      </a:defRPr>
    </a:lvl1pPr>
    <a:lvl2pPr marL="639763" indent="-182563" algn="l" rtl="0" fontAlgn="base">
      <a:spcBef>
        <a:spcPct val="0"/>
      </a:spcBef>
      <a:spcAft>
        <a:spcPct val="0"/>
      </a:spcAft>
      <a:defRPr kern="1200">
        <a:solidFill>
          <a:schemeClr val="tx1"/>
        </a:solidFill>
        <a:latin typeface="Calibri" panose="020F0502020204030204" pitchFamily="34" charset="0"/>
        <a:ea typeface="宋体" panose="02010600030101010101" pitchFamily="2" charset="-122"/>
        <a:cs typeface="+mn-cs"/>
      </a:defRPr>
    </a:lvl2pPr>
    <a:lvl3pPr marL="1282700" indent="-368300" algn="l" rtl="0" fontAlgn="base">
      <a:spcBef>
        <a:spcPct val="0"/>
      </a:spcBef>
      <a:spcAft>
        <a:spcPct val="0"/>
      </a:spcAft>
      <a:defRPr kern="1200">
        <a:solidFill>
          <a:schemeClr val="tx1"/>
        </a:solidFill>
        <a:latin typeface="Calibri" panose="020F0502020204030204" pitchFamily="34" charset="0"/>
        <a:ea typeface="宋体" panose="02010600030101010101" pitchFamily="2" charset="-122"/>
        <a:cs typeface="+mn-cs"/>
      </a:defRPr>
    </a:lvl3pPr>
    <a:lvl4pPr marL="1925638" indent="-554038" algn="l" rtl="0" fontAlgn="base">
      <a:spcBef>
        <a:spcPct val="0"/>
      </a:spcBef>
      <a:spcAft>
        <a:spcPct val="0"/>
      </a:spcAft>
      <a:defRPr kern="1200">
        <a:solidFill>
          <a:schemeClr val="tx1"/>
        </a:solidFill>
        <a:latin typeface="Calibri" panose="020F0502020204030204" pitchFamily="34" charset="0"/>
        <a:ea typeface="宋体" panose="02010600030101010101" pitchFamily="2" charset="-122"/>
        <a:cs typeface="+mn-cs"/>
      </a:defRPr>
    </a:lvl4pPr>
    <a:lvl5pPr marL="2568575" indent="-739775" algn="l" rtl="0" fontAlgn="base">
      <a:spcBef>
        <a:spcPct val="0"/>
      </a:spcBef>
      <a:spcAft>
        <a:spcPct val="0"/>
      </a:spcAft>
      <a:defRPr kern="1200">
        <a:solidFill>
          <a:schemeClr val="tx1"/>
        </a:solidFill>
        <a:latin typeface="Calibri" panose="020F0502020204030204" pitchFamily="34" charset="0"/>
        <a:ea typeface="宋体" panose="02010600030101010101" pitchFamily="2" charset="-122"/>
        <a:cs typeface="+mn-cs"/>
      </a:defRPr>
    </a:lvl5pPr>
    <a:lvl6pPr marL="2286000" algn="l" defTabSz="914400" rtl="0" eaLnBrk="1" latinLnBrk="0" hangingPunct="1">
      <a:defRPr kern="1200">
        <a:solidFill>
          <a:schemeClr val="tx1"/>
        </a:solidFill>
        <a:latin typeface="Calibri" panose="020F0502020204030204" pitchFamily="34" charset="0"/>
        <a:ea typeface="宋体" panose="02010600030101010101" pitchFamily="2" charset="-122"/>
        <a:cs typeface="+mn-cs"/>
      </a:defRPr>
    </a:lvl6pPr>
    <a:lvl7pPr marL="2743200" algn="l" defTabSz="914400" rtl="0" eaLnBrk="1" latinLnBrk="0" hangingPunct="1">
      <a:defRPr kern="1200">
        <a:solidFill>
          <a:schemeClr val="tx1"/>
        </a:solidFill>
        <a:latin typeface="Calibri" panose="020F0502020204030204" pitchFamily="34" charset="0"/>
        <a:ea typeface="宋体" panose="02010600030101010101" pitchFamily="2" charset="-122"/>
        <a:cs typeface="+mn-cs"/>
      </a:defRPr>
    </a:lvl7pPr>
    <a:lvl8pPr marL="3200400" algn="l" defTabSz="914400" rtl="0" eaLnBrk="1" latinLnBrk="0" hangingPunct="1">
      <a:defRPr kern="1200">
        <a:solidFill>
          <a:schemeClr val="tx1"/>
        </a:solidFill>
        <a:latin typeface="Calibri" panose="020F0502020204030204" pitchFamily="34" charset="0"/>
        <a:ea typeface="宋体" panose="02010600030101010101" pitchFamily="2" charset="-122"/>
        <a:cs typeface="+mn-cs"/>
      </a:defRPr>
    </a:lvl8pPr>
    <a:lvl9pPr marL="3657600" algn="l" defTabSz="914400" rtl="0" eaLnBrk="1" latinLnBrk="0" hangingPunct="1">
      <a:defRPr kern="1200">
        <a:solidFill>
          <a:schemeClr val="tx1"/>
        </a:solidFill>
        <a:latin typeface="Calibri" panose="020F0502020204030204" pitchFamily="34" charset="0"/>
        <a:ea typeface="宋体" panose="02010600030101010101" pitchFamily="2" charset="-122"/>
        <a:cs typeface="+mn-cs"/>
      </a:defRPr>
    </a:lvl9pPr>
  </p:defaultTextStyle>
  <p:extLst>
    <p:ext uri="{EFAFB233-063F-42B5-8137-9DF3F51BA10A}">
      <p15:sldGuideLst xmlns:p15="http://schemas.microsoft.com/office/powerpoint/2012/main">
        <p15:guide id="1" orient="horz" pos="328" userDrawn="1">
          <p15:clr>
            <a:srgbClr val="A4A3A4"/>
          </p15:clr>
        </p15:guide>
        <p15:guide id="2" pos="4050" userDrawn="1">
          <p15:clr>
            <a:srgbClr val="A4A3A4"/>
          </p15:clr>
        </p15:guide>
        <p15:guide id="5" orient="horz" pos="4183" userDrawn="1">
          <p15:clr>
            <a:srgbClr val="A4A3A4"/>
          </p15:clr>
        </p15:guide>
        <p15:guide id="6" pos="7588" userDrawn="1">
          <p15:clr>
            <a:srgbClr val="A4A3A4"/>
          </p15:clr>
        </p15:guide>
        <p15:guide id="8" pos="1350" userDrawn="1">
          <p15:clr>
            <a:srgbClr val="A4A3A4"/>
          </p15:clr>
        </p15:guide>
      </p15:sldGuideLst>
    </p:ext>
    <p:ext uri="{2D200454-40CA-4A62-9FC3-DE9A4176ACB9}">
      <p15:notesGuideLst xmlns:p15="http://schemas.microsoft.com/office/powerpoint/2012/main"/>
    </p:ext>
  </p:extLst>
</p:presentation>
</file>

<file path=ppt/presProps.xml><?xml version="1.0" encoding="utf-8"?>
<p:presentationPr xmlns:a="http://schemas.openxmlformats.org/drawingml/2006/main" xmlns:r="http://schemas.openxmlformats.org/officeDocument/2006/relationships" xmlns:p="http://schemas.openxmlformats.org/presentationml/2006/main">
  <p:clrMru>
    <a:srgbClr val="0085D7"/>
    <a:srgbClr val="F2F2F2"/>
    <a:srgbClr val="1D6DC2"/>
    <a:srgbClr val="08B689"/>
    <a:srgbClr val="79B50F"/>
    <a:srgbClr val="09B0DE"/>
    <a:srgbClr val="6669D2"/>
    <a:srgbClr val="33BE9B"/>
    <a:srgbClr val="33FCC4"/>
    <a:srgbClr val="42D2FB"/>
  </p:clrMru>
  <p:extLst>
    <p:ext uri="{E76CE94A-603C-4142-B9EB-6D1370010A27}">
      <p14:discardImageEditData xmlns:p14="http://schemas.microsoft.com/office/powerpoint/2010/main" val="0"/>
    </p:ext>
    <p:ext uri="{D31A062A-798A-4329-ABDD-BBA856620510}">
      <p14:defaultImageDpi xmlns:p14="http://schemas.microsoft.com/office/powerpoint/2010/main" val="220"/>
    </p:ext>
    <p:ext uri="{FD5EFAAD-0ECE-453E-9831-46B23BE46B34}">
      <p15:chartTrackingRefBased xmlns:p15="http://schemas.microsoft.com/office/powerpoint/2012/main" val="0"/>
    </p:ext>
  </p:extLst>
</p:presentationPr>
</file>

<file path=ppt/tableStyles.xml><?xml version="1.0" encoding="utf-8"?>
<a:tblStyleLst xmlns:a="http://schemas.openxmlformats.org/drawingml/2006/main" def="{5C22544A-7EE6-4342-B048-85BDC9FD1C3A}"/>
</file>

<file path=ppt/viewProps.xml><?xml version="1.0" encoding="utf-8"?>
<p:viewPr xmlns:a="http://schemas.openxmlformats.org/drawingml/2006/main" xmlns:r="http://schemas.openxmlformats.org/officeDocument/2006/relationships" xmlns:p="http://schemas.openxmlformats.org/presentationml/2006/main" lastView="sldThumbnailView">
  <p:normalViewPr horzBarState="maximized">
    <p:restoredLeft sz="14419" autoAdjust="0"/>
    <p:restoredTop sz="92986" autoAdjust="0"/>
  </p:normalViewPr>
  <p:slideViewPr>
    <p:cSldViewPr>
      <p:cViewPr varScale="1">
        <p:scale>
          <a:sx n="110" d="100"/>
          <a:sy n="110" d="100"/>
        </p:scale>
        <p:origin x="390" y="90"/>
      </p:cViewPr>
      <p:guideLst>
        <p:guide orient="horz" pos="328"/>
        <p:guide pos="4050"/>
        <p:guide orient="horz" pos="4183"/>
        <p:guide pos="7588"/>
        <p:guide pos="1350"/>
      </p:guideLst>
    </p:cSldViewPr>
  </p:slideViewPr>
  <p:outlineViewPr>
    <p:cViewPr>
      <p:scale>
        <a:sx n="100" d="100"/>
        <a:sy n="100" d="100"/>
      </p:scale>
      <p:origin x="0" y="-14412"/>
    </p:cViewPr>
  </p:outlineViewPr>
  <p:notesTextViewPr>
    <p:cViewPr>
      <p:scale>
        <a:sx n="1" d="1"/>
        <a:sy n="1" d="1"/>
      </p:scale>
      <p:origin x="0" y="0"/>
    </p:cViewPr>
  </p:notesTextViewPr>
  <p:sorterViewPr>
    <p:cViewPr>
      <p:scale>
        <a:sx n="66" d="100"/>
        <a:sy n="66" d="100"/>
      </p:scale>
      <p:origin x="0" y="0"/>
    </p:cViewPr>
  </p:sorterViewPr>
  <p:notesViewPr>
    <p:cSldViewPr showGuides="1">
      <p:cViewPr varScale="1">
        <p:scale>
          <a:sx n="85" d="100"/>
          <a:sy n="85" d="100"/>
        </p:scale>
        <p:origin x="3804" y="96"/>
      </p:cViewPr>
      <p:guideLst/>
    </p:cSldViewPr>
  </p:notesViewPr>
  <p:gridSpacing cx="72008" cy="72008"/>
</p:viewPr>
</file>

<file path=ppt/_rels/presentation.xml.rels><?xml version="1.0" encoding="UTF-8" standalone="yes"?>
<Relationships xmlns="http://schemas.openxmlformats.org/package/2006/relationships"><Relationship Id="rId8" Type="http://schemas.openxmlformats.org/officeDocument/2006/relationships/slide" Target="slides/slide7.xml"/><Relationship Id="rId13" Type="http://schemas.openxmlformats.org/officeDocument/2006/relationships/slide" Target="slides/slide12.xml"/><Relationship Id="rId18" Type="http://schemas.openxmlformats.org/officeDocument/2006/relationships/slide" Target="slides/slide17.xml"/><Relationship Id="rId26" Type="http://schemas.openxmlformats.org/officeDocument/2006/relationships/slide" Target="slides/slide25.xml"/><Relationship Id="rId3" Type="http://schemas.openxmlformats.org/officeDocument/2006/relationships/slide" Target="slides/slide2.xml"/><Relationship Id="rId21" Type="http://schemas.openxmlformats.org/officeDocument/2006/relationships/slide" Target="slides/slide20.xml"/><Relationship Id="rId7" Type="http://schemas.openxmlformats.org/officeDocument/2006/relationships/slide" Target="slides/slide6.xml"/><Relationship Id="rId12" Type="http://schemas.openxmlformats.org/officeDocument/2006/relationships/slide" Target="slides/slide11.xml"/><Relationship Id="rId17" Type="http://schemas.openxmlformats.org/officeDocument/2006/relationships/slide" Target="slides/slide16.xml"/><Relationship Id="rId25" Type="http://schemas.openxmlformats.org/officeDocument/2006/relationships/slide" Target="slides/slide24.xml"/><Relationship Id="rId33" Type="http://schemas.openxmlformats.org/officeDocument/2006/relationships/tableStyles" Target="tableStyles.xml"/><Relationship Id="rId2" Type="http://schemas.openxmlformats.org/officeDocument/2006/relationships/slide" Target="slides/slide1.xml"/><Relationship Id="rId16" Type="http://schemas.openxmlformats.org/officeDocument/2006/relationships/slide" Target="slides/slide15.xml"/><Relationship Id="rId20" Type="http://schemas.openxmlformats.org/officeDocument/2006/relationships/slide" Target="slides/slide19.xml"/><Relationship Id="rId29" Type="http://schemas.openxmlformats.org/officeDocument/2006/relationships/tags" Target="tags/tag1.xml"/><Relationship Id="rId1" Type="http://schemas.openxmlformats.org/officeDocument/2006/relationships/slideMaster" Target="slideMasters/slideMaster1.xml"/><Relationship Id="rId6" Type="http://schemas.openxmlformats.org/officeDocument/2006/relationships/slide" Target="slides/slide5.xml"/><Relationship Id="rId11" Type="http://schemas.openxmlformats.org/officeDocument/2006/relationships/slide" Target="slides/slide10.xml"/><Relationship Id="rId24" Type="http://schemas.openxmlformats.org/officeDocument/2006/relationships/slide" Target="slides/slide23.xml"/><Relationship Id="rId32" Type="http://schemas.openxmlformats.org/officeDocument/2006/relationships/theme" Target="theme/theme1.xml"/><Relationship Id="rId5" Type="http://schemas.openxmlformats.org/officeDocument/2006/relationships/slide" Target="slides/slide4.xml"/><Relationship Id="rId15" Type="http://schemas.openxmlformats.org/officeDocument/2006/relationships/slide" Target="slides/slide14.xml"/><Relationship Id="rId23" Type="http://schemas.openxmlformats.org/officeDocument/2006/relationships/slide" Target="slides/slide22.xml"/><Relationship Id="rId28" Type="http://schemas.openxmlformats.org/officeDocument/2006/relationships/handoutMaster" Target="handoutMasters/handoutMaster1.xml"/><Relationship Id="rId10" Type="http://schemas.openxmlformats.org/officeDocument/2006/relationships/slide" Target="slides/slide9.xml"/><Relationship Id="rId19" Type="http://schemas.openxmlformats.org/officeDocument/2006/relationships/slide" Target="slides/slide18.xml"/><Relationship Id="rId31" Type="http://schemas.openxmlformats.org/officeDocument/2006/relationships/viewProps" Target="viewProps.xml"/><Relationship Id="rId4" Type="http://schemas.openxmlformats.org/officeDocument/2006/relationships/slide" Target="slides/slide3.xml"/><Relationship Id="rId9" Type="http://schemas.openxmlformats.org/officeDocument/2006/relationships/slide" Target="slides/slide8.xml"/><Relationship Id="rId14" Type="http://schemas.openxmlformats.org/officeDocument/2006/relationships/slide" Target="slides/slide13.xml"/><Relationship Id="rId22" Type="http://schemas.openxmlformats.org/officeDocument/2006/relationships/slide" Target="slides/slide21.xml"/><Relationship Id="rId27" Type="http://schemas.openxmlformats.org/officeDocument/2006/relationships/notesMaster" Target="notesMasters/notesMaster1.xml"/><Relationship Id="rId30" Type="http://schemas.openxmlformats.org/officeDocument/2006/relationships/presProps" Target="presProps.xml"/></Relationships>
</file>

<file path=ppt/charts/_rels/chart1.xml.rels><?xml version="1.0" encoding="UTF-8" standalone="yes"?>
<Relationships xmlns="http://schemas.openxmlformats.org/package/2006/relationships"><Relationship Id="rId1" Type="http://schemas.openxmlformats.org/officeDocument/2006/relationships/package" Target="../embeddings/Microsoft_Excel____1.xlsx"/></Relationships>
</file>

<file path=ppt/charts/chart1.xml><?xml version="1.0" encoding="utf-8"?>
<c:chartSpace xmlns:c="http://schemas.openxmlformats.org/drawingml/2006/chart" xmlns:a="http://schemas.openxmlformats.org/drawingml/2006/main" xmlns:r="http://schemas.openxmlformats.org/officeDocument/2006/relationships">
  <c:date1904 val="0"/>
  <c:lang val="zh-CN"/>
  <c:roundedCorners val="0"/>
  <mc:AlternateContent xmlns:mc="http://schemas.openxmlformats.org/markup-compatibility/2006">
    <mc:Choice xmlns:c14="http://schemas.microsoft.com/office/drawing/2007/8/2/chart" Requires="c14">
      <c14:style val="102"/>
    </mc:Choice>
    <mc:Fallback>
      <c:style val="2"/>
    </mc:Fallback>
  </mc:AlternateContent>
  <c:chart>
    <c:autoTitleDeleted val="0"/>
    <c:plotArea>
      <c:layout/>
      <c:areaChart>
        <c:grouping val="standard"/>
        <c:varyColors val="0"/>
        <c:ser>
          <c:idx val="0"/>
          <c:order val="0"/>
          <c:spPr>
            <a:solidFill>
              <a:schemeClr val="accent1"/>
            </a:solidFill>
          </c:spPr>
          <c:val>
            <c:numRef>
              <c:f>Sheet1!$B$2:$B$6</c:f>
              <c:numCache>
                <c:formatCode>General</c:formatCode>
                <c:ptCount val="5"/>
                <c:pt idx="0">
                  <c:v>28</c:v>
                </c:pt>
                <c:pt idx="1">
                  <c:v>30</c:v>
                </c:pt>
                <c:pt idx="2">
                  <c:v>25</c:v>
                </c:pt>
                <c:pt idx="3">
                  <c:v>30</c:v>
                </c:pt>
                <c:pt idx="4">
                  <c:v>32</c:v>
                </c:pt>
              </c:numCache>
            </c:numRef>
          </c:val>
          <c:extLst xmlns:c16r2="http://schemas.microsoft.com/office/drawing/2015/06/chart">
            <c:ext xmlns:c16="http://schemas.microsoft.com/office/drawing/2014/chart" uri="{C3380CC4-5D6E-409C-BE32-E72D297353CC}">
              <c16:uniqueId val="{00000000-80BC-44F8-9FC5-80B34BC0E1D6}"/>
            </c:ext>
            <c:ext xmlns:c15="http://schemas.microsoft.com/office/drawing/2012/chart" uri="{02D57815-91ED-43cb-92C2-25804820EDAC}">
              <c15:filteredSeriesTitle>
                <c15:tx>
                  <c:strRef>
                    <c:extLst xmlns:c16r2="http://schemas.microsoft.com/office/drawing/2015/06/chart">
                      <c:ext uri="{02D57815-91ED-43cb-92C2-25804820EDAC}">
                        <c15:formulaRef>
                          <c15:sqref>Sheet1!$B$1</c15:sqref>
                        </c15:formulaRef>
                      </c:ext>
                    </c:extLst>
                    <c:strCache>
                      <c:ptCount val="1"/>
                      <c:pt idx="0">
                        <c:v>Series 1</c:v>
                      </c:pt>
                    </c:strCache>
                  </c:strRef>
                </c15:tx>
              </c15:filteredSeriesTitle>
            </c:ext>
            <c:ext xmlns:c15="http://schemas.microsoft.com/office/drawing/2012/chart" uri="{02D57815-91ED-43cb-92C2-25804820EDAC}">
              <c15:filteredCategoryTitle>
                <c15:cat>
                  <c:numRef>
                    <c:extLst xmlns:c16r2="http://schemas.microsoft.com/office/drawing/2015/06/chart">
                      <c:ext uri="{02D57815-91ED-43cb-92C2-25804820EDAC}">
                        <c15:formulaRef>
                          <c15:sqref>Sheet1!$A$2:$A$6</c15:sqref>
                        </c15:formulaRef>
                      </c:ext>
                    </c:extLst>
                    <c:numCache>
                      <c:formatCode>m/d/yyyy</c:formatCode>
                      <c:ptCount val="5"/>
                      <c:pt idx="0">
                        <c:v>37261</c:v>
                      </c:pt>
                      <c:pt idx="1">
                        <c:v>37262</c:v>
                      </c:pt>
                      <c:pt idx="2">
                        <c:v>37263</c:v>
                      </c:pt>
                      <c:pt idx="3">
                        <c:v>37264</c:v>
                      </c:pt>
                      <c:pt idx="4">
                        <c:v>37265</c:v>
                      </c:pt>
                    </c:numCache>
                  </c:numRef>
                </c15:cat>
              </c15:filteredCategoryTitle>
            </c:ext>
          </c:extLst>
        </c:ser>
        <c:ser>
          <c:idx val="1"/>
          <c:order val="1"/>
          <c:spPr>
            <a:solidFill>
              <a:schemeClr val="accent2"/>
            </a:solidFill>
          </c:spPr>
          <c:val>
            <c:numRef>
              <c:f>Sheet1!$C$2:$C$6</c:f>
              <c:numCache>
                <c:formatCode>General</c:formatCode>
                <c:ptCount val="5"/>
                <c:pt idx="0">
                  <c:v>22</c:v>
                </c:pt>
                <c:pt idx="1">
                  <c:v>18</c:v>
                </c:pt>
                <c:pt idx="2">
                  <c:v>20</c:v>
                </c:pt>
                <c:pt idx="3">
                  <c:v>21</c:v>
                </c:pt>
                <c:pt idx="4">
                  <c:v>28</c:v>
                </c:pt>
              </c:numCache>
            </c:numRef>
          </c:val>
          <c:extLst xmlns:c16r2="http://schemas.microsoft.com/office/drawing/2015/06/chart">
            <c:ext xmlns:c16="http://schemas.microsoft.com/office/drawing/2014/chart" uri="{C3380CC4-5D6E-409C-BE32-E72D297353CC}">
              <c16:uniqueId val="{00000001-80BC-44F8-9FC5-80B34BC0E1D6}"/>
            </c:ext>
            <c:ext xmlns:c15="http://schemas.microsoft.com/office/drawing/2012/chart" uri="{02D57815-91ED-43cb-92C2-25804820EDAC}">
              <c15:filteredSeriesTitle>
                <c15:tx>
                  <c:strRef>
                    <c:extLst xmlns:c16r2="http://schemas.microsoft.com/office/drawing/2015/06/chart">
                      <c:ext uri="{02D57815-91ED-43cb-92C2-25804820EDAC}">
                        <c15:formulaRef>
                          <c15:sqref>Sheet1!$C$1</c15:sqref>
                        </c15:formulaRef>
                      </c:ext>
                    </c:extLst>
                    <c:strCache>
                      <c:ptCount val="1"/>
                      <c:pt idx="0">
                        <c:v>Series 2</c:v>
                      </c:pt>
                    </c:strCache>
                  </c:strRef>
                </c15:tx>
              </c15:filteredSeriesTitle>
            </c:ext>
            <c:ext xmlns:c15="http://schemas.microsoft.com/office/drawing/2012/chart" uri="{02D57815-91ED-43cb-92C2-25804820EDAC}">
              <c15:filteredCategoryTitle>
                <c15:cat>
                  <c:numRef>
                    <c:extLst xmlns:c16r2="http://schemas.microsoft.com/office/drawing/2015/06/chart">
                      <c:ext uri="{02D57815-91ED-43cb-92C2-25804820EDAC}">
                        <c15:formulaRef>
                          <c15:sqref>Sheet1!$A$2:$A$6</c15:sqref>
                        </c15:formulaRef>
                      </c:ext>
                    </c:extLst>
                    <c:numCache>
                      <c:formatCode>m/d/yyyy</c:formatCode>
                      <c:ptCount val="5"/>
                      <c:pt idx="0">
                        <c:v>37261</c:v>
                      </c:pt>
                      <c:pt idx="1">
                        <c:v>37262</c:v>
                      </c:pt>
                      <c:pt idx="2">
                        <c:v>37263</c:v>
                      </c:pt>
                      <c:pt idx="3">
                        <c:v>37264</c:v>
                      </c:pt>
                      <c:pt idx="4">
                        <c:v>37265</c:v>
                      </c:pt>
                    </c:numCache>
                  </c:numRef>
                </c15:cat>
              </c15:filteredCategoryTitle>
            </c:ext>
          </c:extLst>
        </c:ser>
        <c:ser>
          <c:idx val="2"/>
          <c:order val="2"/>
          <c:spPr>
            <a:solidFill>
              <a:schemeClr val="accent3"/>
            </a:solidFill>
            <a:ln w="25400">
              <a:noFill/>
            </a:ln>
          </c:spPr>
          <c:val>
            <c:numRef>
              <c:f>Sheet1!$D$2:$D$6</c:f>
              <c:numCache>
                <c:formatCode>General</c:formatCode>
                <c:ptCount val="5"/>
                <c:pt idx="0">
                  <c:v>15</c:v>
                </c:pt>
                <c:pt idx="1">
                  <c:v>15</c:v>
                </c:pt>
                <c:pt idx="2">
                  <c:v>15</c:v>
                </c:pt>
                <c:pt idx="3">
                  <c:v>19</c:v>
                </c:pt>
                <c:pt idx="4">
                  <c:v>18</c:v>
                </c:pt>
              </c:numCache>
            </c:numRef>
          </c:val>
          <c:extLst xmlns:c16r2="http://schemas.microsoft.com/office/drawing/2015/06/chart">
            <c:ext xmlns:c16="http://schemas.microsoft.com/office/drawing/2014/chart" uri="{C3380CC4-5D6E-409C-BE32-E72D297353CC}">
              <c16:uniqueId val="{00000002-80BC-44F8-9FC5-80B34BC0E1D6}"/>
            </c:ext>
            <c:ext xmlns:c15="http://schemas.microsoft.com/office/drawing/2012/chart" uri="{02D57815-91ED-43cb-92C2-25804820EDAC}">
              <c15:filteredSeriesTitle>
                <c15:tx>
                  <c:strRef>
                    <c:extLst xmlns:c16r2="http://schemas.microsoft.com/office/drawing/2015/06/chart">
                      <c:ext uri="{02D57815-91ED-43cb-92C2-25804820EDAC}">
                        <c15:formulaRef>
                          <c15:sqref>Sheet1!$D$1</c15:sqref>
                        </c15:formulaRef>
                      </c:ext>
                    </c:extLst>
                    <c:strCache>
                      <c:ptCount val="1"/>
                      <c:pt idx="0">
                        <c:v>Series 12</c:v>
                      </c:pt>
                    </c:strCache>
                  </c:strRef>
                </c15:tx>
              </c15:filteredSeriesTitle>
            </c:ext>
            <c:ext xmlns:c15="http://schemas.microsoft.com/office/drawing/2012/chart" uri="{02D57815-91ED-43cb-92C2-25804820EDAC}">
              <c15:filteredCategoryTitle>
                <c15:cat>
                  <c:numRef>
                    <c:extLst xmlns:c16r2="http://schemas.microsoft.com/office/drawing/2015/06/chart">
                      <c:ext uri="{02D57815-91ED-43cb-92C2-25804820EDAC}">
                        <c15:formulaRef>
                          <c15:sqref>Sheet1!$A$2:$A$6</c15:sqref>
                        </c15:formulaRef>
                      </c:ext>
                    </c:extLst>
                    <c:numCache>
                      <c:formatCode>m/d/yyyy</c:formatCode>
                      <c:ptCount val="5"/>
                      <c:pt idx="0">
                        <c:v>37261</c:v>
                      </c:pt>
                      <c:pt idx="1">
                        <c:v>37262</c:v>
                      </c:pt>
                      <c:pt idx="2">
                        <c:v>37263</c:v>
                      </c:pt>
                      <c:pt idx="3">
                        <c:v>37264</c:v>
                      </c:pt>
                      <c:pt idx="4">
                        <c:v>37265</c:v>
                      </c:pt>
                    </c:numCache>
                  </c:numRef>
                </c15:cat>
              </c15:filteredCategoryTitle>
            </c:ext>
          </c:extLst>
        </c:ser>
        <c:ser>
          <c:idx val="3"/>
          <c:order val="3"/>
          <c:spPr>
            <a:solidFill>
              <a:schemeClr val="accent4"/>
            </a:solidFill>
            <a:ln w="25400">
              <a:noFill/>
            </a:ln>
          </c:spPr>
          <c:val>
            <c:numRef>
              <c:f>Sheet1!$E$2:$E$6</c:f>
              <c:numCache>
                <c:formatCode>General</c:formatCode>
                <c:ptCount val="5"/>
                <c:pt idx="0">
                  <c:v>20</c:v>
                </c:pt>
                <c:pt idx="1">
                  <c:v>12</c:v>
                </c:pt>
                <c:pt idx="2">
                  <c:v>12</c:v>
                </c:pt>
                <c:pt idx="3">
                  <c:v>9</c:v>
                </c:pt>
                <c:pt idx="4">
                  <c:v>11</c:v>
                </c:pt>
              </c:numCache>
            </c:numRef>
          </c:val>
          <c:extLst xmlns:c16r2="http://schemas.microsoft.com/office/drawing/2015/06/chart">
            <c:ext xmlns:c16="http://schemas.microsoft.com/office/drawing/2014/chart" uri="{C3380CC4-5D6E-409C-BE32-E72D297353CC}">
              <c16:uniqueId val="{00000003-80BC-44F8-9FC5-80B34BC0E1D6}"/>
            </c:ext>
            <c:ext xmlns:c15="http://schemas.microsoft.com/office/drawing/2012/chart" uri="{02D57815-91ED-43cb-92C2-25804820EDAC}">
              <c15:filteredSeriesTitle>
                <c15:tx>
                  <c:strRef>
                    <c:extLst xmlns:c16r2="http://schemas.microsoft.com/office/drawing/2015/06/chart">
                      <c:ext uri="{02D57815-91ED-43cb-92C2-25804820EDAC}">
                        <c15:formulaRef>
                          <c15:sqref>Sheet1!$E$1</c15:sqref>
                        </c15:formulaRef>
                      </c:ext>
                    </c:extLst>
                    <c:strCache>
                      <c:ptCount val="1"/>
                      <c:pt idx="0">
                        <c:v>Series 23</c:v>
                      </c:pt>
                    </c:strCache>
                  </c:strRef>
                </c15:tx>
              </c15:filteredSeriesTitle>
            </c:ext>
            <c:ext xmlns:c15="http://schemas.microsoft.com/office/drawing/2012/chart" uri="{02D57815-91ED-43cb-92C2-25804820EDAC}">
              <c15:filteredCategoryTitle>
                <c15:cat>
                  <c:numRef>
                    <c:extLst xmlns:c16r2="http://schemas.microsoft.com/office/drawing/2015/06/chart">
                      <c:ext uri="{02D57815-91ED-43cb-92C2-25804820EDAC}">
                        <c15:formulaRef>
                          <c15:sqref>Sheet1!$A$2:$A$6</c15:sqref>
                        </c15:formulaRef>
                      </c:ext>
                    </c:extLst>
                    <c:numCache>
                      <c:formatCode>m/d/yyyy</c:formatCode>
                      <c:ptCount val="5"/>
                      <c:pt idx="0">
                        <c:v>37261</c:v>
                      </c:pt>
                      <c:pt idx="1">
                        <c:v>37262</c:v>
                      </c:pt>
                      <c:pt idx="2">
                        <c:v>37263</c:v>
                      </c:pt>
                      <c:pt idx="3">
                        <c:v>37264</c:v>
                      </c:pt>
                      <c:pt idx="4">
                        <c:v>37265</c:v>
                      </c:pt>
                    </c:numCache>
                  </c:numRef>
                </c15:cat>
              </c15:filteredCategoryTitle>
            </c:ext>
          </c:extLst>
        </c:ser>
        <c:dLbls>
          <c:showLegendKey val="0"/>
          <c:showVal val="0"/>
          <c:showCatName val="0"/>
          <c:showSerName val="0"/>
          <c:showPercent val="0"/>
          <c:showBubbleSize val="0"/>
        </c:dLbls>
        <c:axId val="575574448"/>
        <c:axId val="575370928"/>
      </c:areaChart>
      <c:catAx>
        <c:axId val="575574448"/>
        <c:scaling>
          <c:orientation val="minMax"/>
        </c:scaling>
        <c:delete val="1"/>
        <c:axPos val="b"/>
        <c:numFmt formatCode="m/d/yyyy" sourceLinked="1"/>
        <c:majorTickMark val="out"/>
        <c:minorTickMark val="none"/>
        <c:tickLblPos val="none"/>
        <c:crossAx val="575370928"/>
        <c:crosses val="autoZero"/>
        <c:auto val="1"/>
        <c:lblAlgn val="ctr"/>
        <c:lblOffset val="100"/>
        <c:noMultiLvlLbl val="1"/>
      </c:catAx>
      <c:valAx>
        <c:axId val="575370928"/>
        <c:scaling>
          <c:orientation val="minMax"/>
        </c:scaling>
        <c:delete val="1"/>
        <c:axPos val="l"/>
        <c:numFmt formatCode="General" sourceLinked="1"/>
        <c:majorTickMark val="out"/>
        <c:minorTickMark val="none"/>
        <c:tickLblPos val="none"/>
        <c:crossAx val="575574448"/>
        <c:crosses val="autoZero"/>
        <c:crossBetween val="midCat"/>
      </c:valAx>
    </c:plotArea>
    <c:plotVisOnly val="1"/>
    <c:dispBlanksAs val="zero"/>
    <c:showDLblsOverMax val="0"/>
  </c:chart>
  <c:txPr>
    <a:bodyPr/>
    <a:lstStyle/>
    <a:p>
      <a:pPr>
        <a:defRPr sz="1800">
          <a:latin typeface="Arial" panose="020B0604020202020204" pitchFamily="34" charset="0"/>
          <a:ea typeface="微软雅黑" panose="020B0503020204020204" pitchFamily="34" charset="-122"/>
          <a:cs typeface="+mn-ea"/>
          <a:sym typeface="Arial" panose="020B0604020202020204" pitchFamily="34" charset="0"/>
        </a:defRPr>
      </a:pPr>
      <a:endParaRPr lang="zh-CN"/>
    </a:p>
  </c:txPr>
  <c:externalData r:id="rId1">
    <c:autoUpdate val="0"/>
  </c:externalData>
</c:chartSpace>
</file>

<file path=ppt/handoutMasters/_rels/handoutMaster1.xml.rels><?xml version="1.0" encoding="UTF-8" standalone="yes"?>
<Relationships xmlns="http://schemas.openxmlformats.org/package/2006/relationships"><Relationship Id="rId1" Type="http://schemas.openxmlformats.org/officeDocument/2006/relationships/theme" Target="../theme/theme3.xml"/></Relationships>
</file>

<file path=ppt/handoutMasters/handoutMaster1.xml><?xml version="1.0" encoding="utf-8"?>
<p:handoutMaster xmlns:a="http://schemas.openxmlformats.org/drawingml/2006/main" xmlns:r="http://schemas.openxmlformats.org/officeDocument/2006/relationships" xmlns:p="http://schemas.openxmlformats.org/presentationml/2006/main">
  <p:cSld>
    <p:bg>
      <p:bgRef idx="1001">
        <a:schemeClr val="bg1"/>
      </p:bgRef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页眉占位符 1"/>
          <p:cNvSpPr>
            <a:spLocks noGrp="1"/>
          </p:cNvSpPr>
          <p:nvPr>
            <p:ph type="hdr" sz="quarter"/>
          </p:nvPr>
        </p:nvSpPr>
        <p:spPr>
          <a:xfrm>
            <a:off x="0" y="0"/>
            <a:ext cx="2971800" cy="458788"/>
          </a:xfrm>
          <a:prstGeom prst="rect">
            <a:avLst/>
          </a:prstGeom>
        </p:spPr>
        <p:txBody>
          <a:bodyPr vert="horz" lIns="91440" tIns="45720" rIns="91440" bIns="45720" rtlCol="0"/>
          <a:lstStyle>
            <a:lvl1pPr algn="l">
              <a:defRPr sz="1200"/>
            </a:lvl1pPr>
          </a:lstStyle>
          <a:p>
            <a:endParaRPr lang="zh-CN" altLang="en-US"/>
          </a:p>
        </p:txBody>
      </p:sp>
      <p:sp>
        <p:nvSpPr>
          <p:cNvPr id="3" name="日期占位符 2"/>
          <p:cNvSpPr>
            <a:spLocks noGrp="1"/>
          </p:cNvSpPr>
          <p:nvPr>
            <p:ph type="dt" sz="quarter" idx="1"/>
          </p:nvPr>
        </p:nvSpPr>
        <p:spPr>
          <a:xfrm>
            <a:off x="3884613" y="0"/>
            <a:ext cx="2971800" cy="458788"/>
          </a:xfrm>
          <a:prstGeom prst="rect">
            <a:avLst/>
          </a:prstGeom>
        </p:spPr>
        <p:txBody>
          <a:bodyPr vert="horz" lIns="91440" tIns="45720" rIns="91440" bIns="45720" rtlCol="0"/>
          <a:lstStyle>
            <a:lvl1pPr algn="r">
              <a:defRPr sz="1200"/>
            </a:lvl1pPr>
          </a:lstStyle>
          <a:p>
            <a:fld id="{717742FC-62BB-4B81-9CA5-3B750A4B4580}" type="datetimeFigureOut">
              <a:rPr lang="zh-CN" altLang="en-US" smtClean="0"/>
              <a:t>2017/9/27</a:t>
            </a:fld>
            <a:endParaRPr lang="zh-CN" altLang="en-US"/>
          </a:p>
        </p:txBody>
      </p:sp>
      <p:sp>
        <p:nvSpPr>
          <p:cNvPr id="4" name="页脚占位符 3"/>
          <p:cNvSpPr>
            <a:spLocks noGrp="1"/>
          </p:cNvSpPr>
          <p:nvPr>
            <p:ph type="ftr" sz="quarter" idx="2"/>
          </p:nvPr>
        </p:nvSpPr>
        <p:spPr>
          <a:xfrm>
            <a:off x="0" y="8685213"/>
            <a:ext cx="2971800" cy="458787"/>
          </a:xfrm>
          <a:prstGeom prst="rect">
            <a:avLst/>
          </a:prstGeom>
        </p:spPr>
        <p:txBody>
          <a:bodyPr vert="horz" lIns="91440" tIns="45720" rIns="91440" bIns="45720" rtlCol="0" anchor="b"/>
          <a:lstStyle>
            <a:lvl1pPr algn="l">
              <a:defRPr sz="1200"/>
            </a:lvl1pPr>
          </a:lstStyle>
          <a:p>
            <a:endParaRPr lang="zh-CN" altLang="en-US"/>
          </a:p>
        </p:txBody>
      </p:sp>
      <p:sp>
        <p:nvSpPr>
          <p:cNvPr id="5" name="灯片编号占位符 4"/>
          <p:cNvSpPr>
            <a:spLocks noGrp="1"/>
          </p:cNvSpPr>
          <p:nvPr>
            <p:ph type="sldNum" sz="quarter" idx="3"/>
          </p:nvPr>
        </p:nvSpPr>
        <p:spPr>
          <a:xfrm>
            <a:off x="3884613" y="8685213"/>
            <a:ext cx="2971800" cy="458787"/>
          </a:xfrm>
          <a:prstGeom prst="rect">
            <a:avLst/>
          </a:prstGeom>
        </p:spPr>
        <p:txBody>
          <a:bodyPr vert="horz" lIns="91440" tIns="45720" rIns="91440" bIns="45720" rtlCol="0" anchor="b"/>
          <a:lstStyle>
            <a:lvl1pPr algn="r">
              <a:defRPr sz="1200"/>
            </a:lvl1pPr>
          </a:lstStyle>
          <a:p>
            <a:fld id="{B67E82F1-5B17-4D95-A6D6-EB96F2D72B61}" type="slidenum">
              <a:rPr lang="zh-CN" altLang="en-US" smtClean="0"/>
              <a:t>‹#›</a:t>
            </a:fld>
            <a:endParaRPr lang="zh-CN" altLang="en-US"/>
          </a:p>
        </p:txBody>
      </p:sp>
    </p:spTree>
    <p:extLst>
      <p:ext uri="{BB962C8B-B14F-4D97-AF65-F5344CB8AC3E}">
        <p14:creationId xmlns:p14="http://schemas.microsoft.com/office/powerpoint/2010/main" val="4242514343"/>
      </p:ext>
    </p:extLst>
  </p:cSld>
  <p:clrMap bg1="lt1" tx1="dk1" bg2="lt2" tx2="dk2" accent1="accent1" accent2="accent2" accent3="accent3" accent4="accent4" accent5="accent5" accent6="accent6" hlink="hlink" folHlink="folHlink"/>
</p:handoutMaster>
</file>

<file path=ppt/notesMasters/_rels/notesMaster1.xml.rels><?xml version="1.0" encoding="UTF-8" standalone="yes"?>
<Relationships xmlns="http://schemas.openxmlformats.org/package/2006/relationships"><Relationship Id="rId1" Type="http://schemas.openxmlformats.org/officeDocument/2006/relationships/theme" Target="../theme/theme2.xml"/></Relationships>
</file>

<file path=ppt/notesMasters/notesMaster1.xml><?xml version="1.0" encoding="utf-8"?>
<p:notesMaster xmlns:a="http://schemas.openxmlformats.org/drawingml/2006/main" xmlns:r="http://schemas.openxmlformats.org/officeDocument/2006/relationships" xmlns:p="http://schemas.openxmlformats.org/presentationml/2006/main">
  <p:cSld>
    <p:bg>
      <p:bgRef idx="1001">
        <a:schemeClr val="bg1"/>
      </p:bgRef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页眉占位符 1"/>
          <p:cNvSpPr>
            <a:spLocks noGrp="1"/>
          </p:cNvSpPr>
          <p:nvPr>
            <p:ph type="hdr" sz="quarter"/>
          </p:nvPr>
        </p:nvSpPr>
        <p:spPr>
          <a:xfrm>
            <a:off x="0" y="0"/>
            <a:ext cx="2971800" cy="457200"/>
          </a:xfrm>
          <a:prstGeom prst="rect">
            <a:avLst/>
          </a:prstGeom>
        </p:spPr>
        <p:txBody>
          <a:bodyPr vert="horz" lIns="91440" tIns="45720" rIns="91440" bIns="45720" rtlCol="0"/>
          <a:lstStyle>
            <a:lvl1pPr algn="l">
              <a:defRPr sz="1200"/>
            </a:lvl1pPr>
          </a:lstStyle>
          <a:p>
            <a:pPr>
              <a:defRPr/>
            </a:pPr>
            <a:endParaRPr lang="zh-CN" altLang="en-US"/>
          </a:p>
        </p:txBody>
      </p:sp>
      <p:sp>
        <p:nvSpPr>
          <p:cNvPr id="3" name="日期占位符 2"/>
          <p:cNvSpPr>
            <a:spLocks noGrp="1"/>
          </p:cNvSpPr>
          <p:nvPr>
            <p:ph type="dt" idx="1"/>
          </p:nvPr>
        </p:nvSpPr>
        <p:spPr>
          <a:xfrm>
            <a:off x="3884613" y="0"/>
            <a:ext cx="2971800" cy="457200"/>
          </a:xfrm>
          <a:prstGeom prst="rect">
            <a:avLst/>
          </a:prstGeom>
        </p:spPr>
        <p:txBody>
          <a:bodyPr vert="horz" lIns="91440" tIns="45720" rIns="91440" bIns="45720" rtlCol="0"/>
          <a:lstStyle>
            <a:lvl1pPr algn="r">
              <a:defRPr sz="1200"/>
            </a:lvl1pPr>
          </a:lstStyle>
          <a:p>
            <a:pPr>
              <a:defRPr/>
            </a:pPr>
            <a:fld id="{06024D97-E667-405D-B634-E583E2108D71}" type="datetimeFigureOut">
              <a:rPr lang="zh-CN" altLang="en-US"/>
              <a:pPr>
                <a:defRPr/>
              </a:pPr>
              <a:t>2017/9/27</a:t>
            </a:fld>
            <a:endParaRPr lang="zh-CN" altLang="en-US"/>
          </a:p>
        </p:txBody>
      </p:sp>
      <p:sp>
        <p:nvSpPr>
          <p:cNvPr id="4" name="幻灯片图像占位符 3"/>
          <p:cNvSpPr>
            <a:spLocks noGrp="1" noRot="1" noChangeAspect="1"/>
          </p:cNvSpPr>
          <p:nvPr>
            <p:ph type="sldImg" idx="2"/>
          </p:nvPr>
        </p:nvSpPr>
        <p:spPr>
          <a:xfrm>
            <a:off x="381000" y="685800"/>
            <a:ext cx="6096000" cy="3429000"/>
          </a:xfrm>
          <a:prstGeom prst="rect">
            <a:avLst/>
          </a:prstGeom>
          <a:noFill/>
          <a:ln w="12700">
            <a:solidFill>
              <a:prstClr val="black"/>
            </a:solidFill>
          </a:ln>
        </p:spPr>
        <p:txBody>
          <a:bodyPr vert="horz" lIns="91440" tIns="45720" rIns="91440" bIns="45720" rtlCol="0" anchor="ctr"/>
          <a:lstStyle/>
          <a:p>
            <a:pPr lvl="0"/>
            <a:endParaRPr lang="zh-CN" altLang="en-US" noProof="0" smtClean="0"/>
          </a:p>
        </p:txBody>
      </p:sp>
      <p:sp>
        <p:nvSpPr>
          <p:cNvPr id="5" name="备注占位符 4"/>
          <p:cNvSpPr>
            <a:spLocks noGrp="1"/>
          </p:cNvSpPr>
          <p:nvPr>
            <p:ph type="body" sz="quarter" idx="3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vert="horz" lIns="91440" tIns="45720" rIns="91440" bIns="45720" rtlCol="0"/>
          <a:lstStyle/>
          <a:p>
            <a:pPr lvl="0"/>
            <a:r>
              <a:rPr lang="zh-CN" altLang="en-US" noProof="0" smtClean="0"/>
              <a:t>单击此处编辑母版文本样式</a:t>
            </a:r>
          </a:p>
          <a:p>
            <a:pPr lvl="1"/>
            <a:r>
              <a:rPr lang="zh-CN" altLang="en-US" noProof="0" smtClean="0"/>
              <a:t>第二级</a:t>
            </a:r>
          </a:p>
          <a:p>
            <a:pPr lvl="2"/>
            <a:r>
              <a:rPr lang="zh-CN" altLang="en-US" noProof="0" smtClean="0"/>
              <a:t>第三级</a:t>
            </a:r>
          </a:p>
          <a:p>
            <a:pPr lvl="3"/>
            <a:r>
              <a:rPr lang="zh-CN" altLang="en-US" noProof="0" smtClean="0"/>
              <a:t>第四级</a:t>
            </a:r>
          </a:p>
          <a:p>
            <a:pPr lvl="4"/>
            <a:r>
              <a:rPr lang="zh-CN" altLang="en-US" noProof="0" smtClean="0"/>
              <a:t>第五级</a:t>
            </a:r>
          </a:p>
        </p:txBody>
      </p:sp>
      <p:sp>
        <p:nvSpPr>
          <p:cNvPr id="6" name="页脚占位符 5"/>
          <p:cNvSpPr>
            <a:spLocks noGrp="1"/>
          </p:cNvSpPr>
          <p:nvPr>
            <p:ph type="ftr" sz="quarter" idx="4"/>
          </p:nvPr>
        </p:nvSpPr>
        <p:spPr>
          <a:xfrm>
            <a:off x="0" y="8685213"/>
            <a:ext cx="2971800" cy="457200"/>
          </a:xfrm>
          <a:prstGeom prst="rect">
            <a:avLst/>
          </a:prstGeom>
        </p:spPr>
        <p:txBody>
          <a:bodyPr vert="horz" lIns="91440" tIns="45720" rIns="91440" bIns="45720" rtlCol="0" anchor="b"/>
          <a:lstStyle>
            <a:lvl1pPr algn="l">
              <a:defRPr sz="1200"/>
            </a:lvl1pPr>
          </a:lstStyle>
          <a:p>
            <a:pPr>
              <a:defRPr/>
            </a:pPr>
            <a:endParaRPr lang="zh-CN" altLang="en-US"/>
          </a:p>
        </p:txBody>
      </p:sp>
      <p:sp>
        <p:nvSpPr>
          <p:cNvPr id="7" name="灯片编号占位符 6"/>
          <p:cNvSpPr>
            <a:spLocks noGrp="1"/>
          </p:cNvSpPr>
          <p:nvPr>
            <p:ph type="sldNum" sz="quarter" idx="5"/>
          </p:nvPr>
        </p:nvSpPr>
        <p:spPr>
          <a:xfrm>
            <a:off x="3884613" y="8685213"/>
            <a:ext cx="2971800" cy="457200"/>
          </a:xfrm>
          <a:prstGeom prst="rect">
            <a:avLst/>
          </a:prstGeom>
        </p:spPr>
        <p:txBody>
          <a:bodyPr vert="horz" wrap="square" lIns="91440" tIns="45720" rIns="91440" bIns="45720" numCol="1" anchor="b" anchorCtr="0" compatLnSpc="1">
            <a:prstTxWarp prst="textNoShape">
              <a:avLst/>
            </a:prstTxWarp>
          </a:bodyPr>
          <a:lstStyle>
            <a:lvl1pPr algn="r">
              <a:defRPr sz="1200"/>
            </a:lvl1pPr>
          </a:lstStyle>
          <a:p>
            <a:fld id="{418F03C3-53C1-4F10-8DAF-D1F318E96C6E}" type="slidenum">
              <a:rPr lang="zh-CN" altLang="en-US"/>
              <a:pPr/>
              <a:t>‹#›</a:t>
            </a:fld>
            <a:endParaRPr lang="zh-CN" altLang="en-US"/>
          </a:p>
        </p:txBody>
      </p:sp>
    </p:spTree>
    <p:extLst>
      <p:ext uri="{BB962C8B-B14F-4D97-AF65-F5344CB8AC3E}">
        <p14:creationId xmlns:p14="http://schemas.microsoft.com/office/powerpoint/2010/main" val="2060540435"/>
      </p:ext>
    </p:extLst>
  </p:cSld>
  <p:clrMap bg1="lt1" tx1="dk1" bg2="lt2" tx2="dk2" accent1="accent1" accent2="accent2" accent3="accent3" accent4="accent4" accent5="accent5" accent6="accent6" hlink="hlink" folHlink="folHlink"/>
  <p:notesStyle>
    <a:lvl1pPr algn="l" rtl="0" eaLnBrk="0" fontAlgn="base" hangingPunct="0">
      <a:spcBef>
        <a:spcPct val="30000"/>
      </a:spcBef>
      <a:spcAft>
        <a:spcPct val="0"/>
      </a:spcAft>
      <a:defRPr sz="1300" kern="1200">
        <a:solidFill>
          <a:schemeClr val="tx1"/>
        </a:solidFill>
        <a:latin typeface="+mn-lt"/>
        <a:ea typeface="+mn-ea"/>
        <a:cs typeface="+mn-cs"/>
      </a:defRPr>
    </a:lvl1pPr>
    <a:lvl2pPr marL="455613" algn="l" rtl="0" eaLnBrk="0" fontAlgn="base" hangingPunct="0">
      <a:spcBef>
        <a:spcPct val="30000"/>
      </a:spcBef>
      <a:spcAft>
        <a:spcPct val="0"/>
      </a:spcAft>
      <a:defRPr sz="1300" kern="1200">
        <a:solidFill>
          <a:schemeClr val="tx1"/>
        </a:solidFill>
        <a:latin typeface="+mn-lt"/>
        <a:ea typeface="+mn-ea"/>
        <a:cs typeface="+mn-cs"/>
      </a:defRPr>
    </a:lvl2pPr>
    <a:lvl3pPr marL="912813" algn="l" rtl="0" eaLnBrk="0" fontAlgn="base" hangingPunct="0">
      <a:spcBef>
        <a:spcPct val="30000"/>
      </a:spcBef>
      <a:spcAft>
        <a:spcPct val="0"/>
      </a:spcAft>
      <a:defRPr sz="1300" kern="1200">
        <a:solidFill>
          <a:schemeClr val="tx1"/>
        </a:solidFill>
        <a:latin typeface="+mn-lt"/>
        <a:ea typeface="+mn-ea"/>
        <a:cs typeface="+mn-cs"/>
      </a:defRPr>
    </a:lvl3pPr>
    <a:lvl4pPr marL="1370013" algn="l" rtl="0" eaLnBrk="0" fontAlgn="base" hangingPunct="0">
      <a:spcBef>
        <a:spcPct val="30000"/>
      </a:spcBef>
      <a:spcAft>
        <a:spcPct val="0"/>
      </a:spcAft>
      <a:defRPr sz="1300" kern="1200">
        <a:solidFill>
          <a:schemeClr val="tx1"/>
        </a:solidFill>
        <a:latin typeface="+mn-lt"/>
        <a:ea typeface="+mn-ea"/>
        <a:cs typeface="+mn-cs"/>
      </a:defRPr>
    </a:lvl4pPr>
    <a:lvl5pPr marL="1827213" algn="l" rtl="0" eaLnBrk="0" fontAlgn="base" hangingPunct="0">
      <a:spcBef>
        <a:spcPct val="30000"/>
      </a:spcBef>
      <a:spcAft>
        <a:spcPct val="0"/>
      </a:spcAft>
      <a:defRPr sz="1300" kern="1200">
        <a:solidFill>
          <a:schemeClr val="tx1"/>
        </a:solidFill>
        <a:latin typeface="+mn-lt"/>
        <a:ea typeface="+mn-ea"/>
        <a:cs typeface="+mn-cs"/>
      </a:defRPr>
    </a:lvl5pPr>
    <a:lvl6pPr marL="2285493" algn="l" defTabSz="914197" rtl="0" eaLnBrk="1" latinLnBrk="0" hangingPunct="1">
      <a:defRPr sz="1300" kern="1200">
        <a:solidFill>
          <a:schemeClr val="tx1"/>
        </a:solidFill>
        <a:latin typeface="+mn-lt"/>
        <a:ea typeface="+mn-ea"/>
        <a:cs typeface="+mn-cs"/>
      </a:defRPr>
    </a:lvl6pPr>
    <a:lvl7pPr marL="2742592" algn="l" defTabSz="914197" rtl="0" eaLnBrk="1" latinLnBrk="0" hangingPunct="1">
      <a:defRPr sz="1300" kern="1200">
        <a:solidFill>
          <a:schemeClr val="tx1"/>
        </a:solidFill>
        <a:latin typeface="+mn-lt"/>
        <a:ea typeface="+mn-ea"/>
        <a:cs typeface="+mn-cs"/>
      </a:defRPr>
    </a:lvl7pPr>
    <a:lvl8pPr marL="3199692" algn="l" defTabSz="914197" rtl="0" eaLnBrk="1" latinLnBrk="0" hangingPunct="1">
      <a:defRPr sz="1300" kern="1200">
        <a:solidFill>
          <a:schemeClr val="tx1"/>
        </a:solidFill>
        <a:latin typeface="+mn-lt"/>
        <a:ea typeface="+mn-ea"/>
        <a:cs typeface="+mn-cs"/>
      </a:defRPr>
    </a:lvl8pPr>
    <a:lvl9pPr marL="3656788" algn="l" defTabSz="914197" rtl="0" eaLnBrk="1" latinLnBrk="0" hangingPunct="1">
      <a:defRPr sz="1300" kern="1200">
        <a:solidFill>
          <a:schemeClr val="tx1"/>
        </a:solidFill>
        <a:latin typeface="+mn-lt"/>
        <a:ea typeface="+mn-ea"/>
        <a:cs typeface="+mn-cs"/>
      </a:defRPr>
    </a:lvl9pPr>
  </p:notesStyle>
</p:notesMaster>
</file>

<file path=ppt/notesSlides/_rels/notesSlide1.xml.rels><?xml version="1.0" encoding="UTF-8" standalone="yes"?>
<Relationships xmlns="http://schemas.openxmlformats.org/package/2006/relationships"><Relationship Id="rId2" Type="http://schemas.openxmlformats.org/officeDocument/2006/relationships/slide" Target="../slides/slide1.xml"/><Relationship Id="rId1" Type="http://schemas.openxmlformats.org/officeDocument/2006/relationships/notesMaster" Target="../notesMasters/notesMaster1.xml"/></Relationships>
</file>

<file path=ppt/notesSlides/_rels/notesSlide2.xml.rels><?xml version="1.0" encoding="UTF-8" standalone="yes"?>
<Relationships xmlns="http://schemas.openxmlformats.org/package/2006/relationships"><Relationship Id="rId2" Type="http://schemas.openxmlformats.org/officeDocument/2006/relationships/slide" Target="../slides/slide2.xml"/><Relationship Id="rId1" Type="http://schemas.openxmlformats.org/officeDocument/2006/relationships/notesMaster" Target="../notesMasters/notesMaster1.xml"/></Relationships>
</file>

<file path=ppt/notesSlides/_rels/notesSlide3.xml.rels><?xml version="1.0" encoding="UTF-8" standalone="yes"?>
<Relationships xmlns="http://schemas.openxmlformats.org/package/2006/relationships"><Relationship Id="rId2" Type="http://schemas.openxmlformats.org/officeDocument/2006/relationships/slide" Target="../slides/slide3.xml"/><Relationship Id="rId1" Type="http://schemas.openxmlformats.org/officeDocument/2006/relationships/notesMaster" Target="../notesMasters/notesMaster1.xml"/></Relationships>
</file>

<file path=ppt/notesSlides/_rels/notesSlide4.xml.rels><?xml version="1.0" encoding="UTF-8" standalone="yes"?>
<Relationships xmlns="http://schemas.openxmlformats.org/package/2006/relationships"><Relationship Id="rId2" Type="http://schemas.openxmlformats.org/officeDocument/2006/relationships/slide" Target="../slides/slide4.xml"/><Relationship Id="rId1" Type="http://schemas.openxmlformats.org/officeDocument/2006/relationships/notesMaster" Target="../notesMasters/notesMaster1.xml"/></Relationships>
</file>

<file path=ppt/notesSlides/_rels/notesSlide5.xml.rels><?xml version="1.0" encoding="UTF-8" standalone="yes"?>
<Relationships xmlns="http://schemas.openxmlformats.org/package/2006/relationships"><Relationship Id="rId2" Type="http://schemas.openxmlformats.org/officeDocument/2006/relationships/slide" Target="../slides/slide5.xml"/><Relationship Id="rId1" Type="http://schemas.openxmlformats.org/officeDocument/2006/relationships/notesMaster" Target="../notesMasters/notesMaster1.xml"/></Relationships>
</file>

<file path=ppt/notesSlides/_rels/notesSlide6.xml.rels><?xml version="1.0" encoding="UTF-8" standalone="yes"?>
<Relationships xmlns="http://schemas.openxmlformats.org/package/2006/relationships"><Relationship Id="rId2" Type="http://schemas.openxmlformats.org/officeDocument/2006/relationships/slide" Target="../slides/slide6.xml"/><Relationship Id="rId1" Type="http://schemas.openxmlformats.org/officeDocument/2006/relationships/notesMaster" Target="../notesMasters/notesMaster1.xml"/></Relationships>
</file>

<file path=ppt/notesSlides/_rels/notesSlide7.xml.rels><?xml version="1.0" encoding="UTF-8" standalone="yes"?>
<Relationships xmlns="http://schemas.openxmlformats.org/package/2006/relationships"><Relationship Id="rId2" Type="http://schemas.openxmlformats.org/officeDocument/2006/relationships/slide" Target="../slides/slide7.xml"/><Relationship Id="rId1" Type="http://schemas.openxmlformats.org/officeDocument/2006/relationships/notesMaster" Target="../notesMasters/notesMaster1.xml"/></Relationships>
</file>

<file path=ppt/notesSlides/_rels/notesSlide8.xml.rels><?xml version="1.0" encoding="UTF-8" standalone="yes"?>
<Relationships xmlns="http://schemas.openxmlformats.org/package/2006/relationships"><Relationship Id="rId2" Type="http://schemas.openxmlformats.org/officeDocument/2006/relationships/slide" Target="../slides/slide8.xml"/><Relationship Id="rId1" Type="http://schemas.openxmlformats.org/officeDocument/2006/relationships/notesMaster" Target="../notesMasters/notesMaster1.xml"/></Relationships>
</file>

<file path=ppt/notesSlides/_rels/notesSlide9.xml.rels><?xml version="1.0" encoding="UTF-8" standalone="yes"?>
<Relationships xmlns="http://schemas.openxmlformats.org/package/2006/relationships"><Relationship Id="rId2" Type="http://schemas.openxmlformats.org/officeDocument/2006/relationships/slide" Target="../slides/slide9.xml"/><Relationship Id="rId1" Type="http://schemas.openxmlformats.org/officeDocument/2006/relationships/notesMaster" Target="../notesMasters/notesMaster1.xml"/></Relationships>
</file>

<file path=ppt/notesSlides/_rels/notesSlide10.xml.rels><?xml version="1.0" encoding="UTF-8" standalone="yes"?>
<Relationships xmlns="http://schemas.openxmlformats.org/package/2006/relationships"><Relationship Id="rId2" Type="http://schemas.openxmlformats.org/officeDocument/2006/relationships/slide" Target="../slides/slide10.xml"/><Relationship Id="rId1" Type="http://schemas.openxmlformats.org/officeDocument/2006/relationships/notesMaster" Target="../notesMasters/notesMaster1.xml"/></Relationships>
</file>

<file path=ppt/notesSlides/_rels/notesSlide11.xml.rels><?xml version="1.0" encoding="UTF-8" standalone="yes"?>
<Relationships xmlns="http://schemas.openxmlformats.org/package/2006/relationships"><Relationship Id="rId2" Type="http://schemas.openxmlformats.org/officeDocument/2006/relationships/slide" Target="../slides/slide11.xml"/><Relationship Id="rId1" Type="http://schemas.openxmlformats.org/officeDocument/2006/relationships/notesMaster" Target="../notesMasters/notesMaster1.xml"/></Relationships>
</file>

<file path=ppt/notesSlides/_rels/notesSlide12.xml.rels><?xml version="1.0" encoding="UTF-8" standalone="yes"?>
<Relationships xmlns="http://schemas.openxmlformats.org/package/2006/relationships"><Relationship Id="rId2" Type="http://schemas.openxmlformats.org/officeDocument/2006/relationships/slide" Target="../slides/slide12.xml"/><Relationship Id="rId1" Type="http://schemas.openxmlformats.org/officeDocument/2006/relationships/notesMaster" Target="../notesMasters/notesMaster1.xml"/></Relationships>
</file>

<file path=ppt/notesSlides/_rels/notesSlide13.xml.rels><?xml version="1.0" encoding="UTF-8" standalone="yes"?>
<Relationships xmlns="http://schemas.openxmlformats.org/package/2006/relationships"><Relationship Id="rId2" Type="http://schemas.openxmlformats.org/officeDocument/2006/relationships/slide" Target="../slides/slide13.xml"/><Relationship Id="rId1" Type="http://schemas.openxmlformats.org/officeDocument/2006/relationships/notesMaster" Target="../notesMasters/notesMaster1.xml"/></Relationships>
</file>

<file path=ppt/notesSlides/_rels/notesSlide14.xml.rels><?xml version="1.0" encoding="UTF-8" standalone="yes"?>
<Relationships xmlns="http://schemas.openxmlformats.org/package/2006/relationships"><Relationship Id="rId2" Type="http://schemas.openxmlformats.org/officeDocument/2006/relationships/slide" Target="../slides/slide14.xml"/><Relationship Id="rId1" Type="http://schemas.openxmlformats.org/officeDocument/2006/relationships/notesMaster" Target="../notesMasters/notesMaster1.xml"/></Relationships>
</file>

<file path=ppt/notesSlides/_rels/notesSlide15.xml.rels><?xml version="1.0" encoding="UTF-8" standalone="yes"?>
<Relationships xmlns="http://schemas.openxmlformats.org/package/2006/relationships"><Relationship Id="rId2" Type="http://schemas.openxmlformats.org/officeDocument/2006/relationships/slide" Target="../slides/slide15.xml"/><Relationship Id="rId1" Type="http://schemas.openxmlformats.org/officeDocument/2006/relationships/notesMaster" Target="../notesMasters/notesMaster1.xml"/></Relationships>
</file>

<file path=ppt/notesSlides/_rels/notesSlide16.xml.rels><?xml version="1.0" encoding="UTF-8" standalone="yes"?>
<Relationships xmlns="http://schemas.openxmlformats.org/package/2006/relationships"><Relationship Id="rId2" Type="http://schemas.openxmlformats.org/officeDocument/2006/relationships/slide" Target="../slides/slide16.xml"/><Relationship Id="rId1" Type="http://schemas.openxmlformats.org/officeDocument/2006/relationships/notesMaster" Target="../notesMasters/notesMaster1.xml"/></Relationships>
</file>

<file path=ppt/notesSlides/_rels/notesSlide17.xml.rels><?xml version="1.0" encoding="UTF-8" standalone="yes"?>
<Relationships xmlns="http://schemas.openxmlformats.org/package/2006/relationships"><Relationship Id="rId2" Type="http://schemas.openxmlformats.org/officeDocument/2006/relationships/slide" Target="../slides/slide17.xml"/><Relationship Id="rId1" Type="http://schemas.openxmlformats.org/officeDocument/2006/relationships/notesMaster" Target="../notesMasters/notesMaster1.xml"/></Relationships>
</file>

<file path=ppt/notesSlides/_rels/notesSlide18.xml.rels><?xml version="1.0" encoding="UTF-8" standalone="yes"?>
<Relationships xmlns="http://schemas.openxmlformats.org/package/2006/relationships"><Relationship Id="rId2" Type="http://schemas.openxmlformats.org/officeDocument/2006/relationships/slide" Target="../slides/slide18.xml"/><Relationship Id="rId1" Type="http://schemas.openxmlformats.org/officeDocument/2006/relationships/notesMaster" Target="../notesMasters/notesMaster1.xml"/></Relationships>
</file>

<file path=ppt/notesSlides/_rels/notesSlide19.xml.rels><?xml version="1.0" encoding="UTF-8" standalone="yes"?>
<Relationships xmlns="http://schemas.openxmlformats.org/package/2006/relationships"><Relationship Id="rId2" Type="http://schemas.openxmlformats.org/officeDocument/2006/relationships/slide" Target="../slides/slide19.xml"/><Relationship Id="rId1" Type="http://schemas.openxmlformats.org/officeDocument/2006/relationships/notesMaster" Target="../notesMasters/notesMaster1.xml"/></Relationships>
</file>

<file path=ppt/notesSlides/_rels/notesSlide20.xml.rels><?xml version="1.0" encoding="UTF-8" standalone="yes"?>
<Relationships xmlns="http://schemas.openxmlformats.org/package/2006/relationships"><Relationship Id="rId2" Type="http://schemas.openxmlformats.org/officeDocument/2006/relationships/slide" Target="../slides/slide20.xml"/><Relationship Id="rId1" Type="http://schemas.openxmlformats.org/officeDocument/2006/relationships/notesMaster" Target="../notesMasters/notesMaster1.xml"/></Relationships>
</file>

<file path=ppt/notesSlides/_rels/notesSlide21.xml.rels><?xml version="1.0" encoding="UTF-8" standalone="yes"?>
<Relationships xmlns="http://schemas.openxmlformats.org/package/2006/relationships"><Relationship Id="rId2" Type="http://schemas.openxmlformats.org/officeDocument/2006/relationships/slide" Target="../slides/slide21.xml"/><Relationship Id="rId1" Type="http://schemas.openxmlformats.org/officeDocument/2006/relationships/notesMaster" Target="../notesMasters/notesMaster1.xml"/></Relationships>
</file>

<file path=ppt/notesSlides/_rels/notesSlide22.xml.rels><?xml version="1.0" encoding="UTF-8" standalone="yes"?>
<Relationships xmlns="http://schemas.openxmlformats.org/package/2006/relationships"><Relationship Id="rId2" Type="http://schemas.openxmlformats.org/officeDocument/2006/relationships/slide" Target="../slides/slide22.xml"/><Relationship Id="rId1" Type="http://schemas.openxmlformats.org/officeDocument/2006/relationships/notesMaster" Target="../notesMasters/notesMaster1.xml"/></Relationships>
</file>

<file path=ppt/notesSlides/_rels/notesSlide23.xml.rels><?xml version="1.0" encoding="UTF-8" standalone="yes"?>
<Relationships xmlns="http://schemas.openxmlformats.org/package/2006/relationships"><Relationship Id="rId2" Type="http://schemas.openxmlformats.org/officeDocument/2006/relationships/slide" Target="../slides/slide23.xml"/><Relationship Id="rId1" Type="http://schemas.openxmlformats.org/officeDocument/2006/relationships/notesMaster" Target="../notesMasters/notesMaster1.xml"/></Relationships>
</file>

<file path=ppt/notesSlides/_rels/notesSlide24.xml.rels><?xml version="1.0" encoding="UTF-8" standalone="yes"?>
<Relationships xmlns="http://schemas.openxmlformats.org/package/2006/relationships"><Relationship Id="rId2" Type="http://schemas.openxmlformats.org/officeDocument/2006/relationships/slide" Target="../slides/slide24.xml"/><Relationship Id="rId1" Type="http://schemas.openxmlformats.org/officeDocument/2006/relationships/notesMaster" Target="../notesMasters/notesMaster1.xml"/></Relationships>
</file>

<file path=ppt/notesSlides/_rels/notesSlide25.xml.rels><?xml version="1.0" encoding="UTF-8" standalone="yes"?>
<Relationships xmlns="http://schemas.openxmlformats.org/package/2006/relationships"><Relationship Id="rId2" Type="http://schemas.openxmlformats.org/officeDocument/2006/relationships/slide" Target="../slides/slide25.xml"/><Relationship Id="rId1" Type="http://schemas.openxmlformats.org/officeDocument/2006/relationships/notesMaster" Target="../notesMasters/notesMaster1.xml"/></Relationships>
</file>

<file path=ppt/notesSlides/notesSlide1.xml><?xml version="1.0" encoding="utf-8"?>
<p:notes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幻灯片图像占位符 1"/>
          <p:cNvSpPr>
            <a:spLocks noGrp="1" noRot="1" noChangeAspect="1"/>
          </p:cNvSpPr>
          <p:nvPr>
            <p:ph type="sldImg"/>
          </p:nvPr>
        </p:nvSpPr>
        <p:spPr/>
      </p:sp>
      <p:sp>
        <p:nvSpPr>
          <p:cNvPr id="3" name="备注占位符 2"/>
          <p:cNvSpPr>
            <a:spLocks noGrp="1"/>
          </p:cNvSpPr>
          <p:nvPr>
            <p:ph type="body" idx="1"/>
          </p:nvPr>
        </p:nvSpPr>
        <p:spPr/>
        <p:txBody>
          <a:bodyPr/>
          <a:lstStyle/>
          <a:p>
            <a:endParaRPr lang="zh-CN" altLang="en-US"/>
          </a:p>
        </p:txBody>
      </p:sp>
      <p:sp>
        <p:nvSpPr>
          <p:cNvPr id="4" name="灯片编号占位符 3"/>
          <p:cNvSpPr>
            <a:spLocks noGrp="1"/>
          </p:cNvSpPr>
          <p:nvPr>
            <p:ph type="sldNum" sz="quarter" idx="10"/>
          </p:nvPr>
        </p:nvSpPr>
        <p:spPr/>
        <p:txBody>
          <a:bodyPr/>
          <a:lstStyle/>
          <a:p>
            <a:fld id="{418F03C3-53C1-4F10-8DAF-D1F318E96C6E}" type="slidenum">
              <a:rPr lang="zh-CN" altLang="en-US" smtClean="0"/>
              <a:pPr/>
              <a:t>1</a:t>
            </a:fld>
            <a:endParaRPr lang="zh-CN" altLang="en-US"/>
          </a:p>
        </p:txBody>
      </p:sp>
    </p:spTree>
    <p:extLst>
      <p:ext uri="{BB962C8B-B14F-4D97-AF65-F5344CB8AC3E}">
        <p14:creationId xmlns:p14="http://schemas.microsoft.com/office/powerpoint/2010/main" val="3556983397"/>
      </p:ext>
    </p:extLst>
  </p:cSld>
  <p:clrMapOvr>
    <a:masterClrMapping/>
  </p:clrMapOvr>
</p:notes>
</file>

<file path=ppt/notesSlides/notesSlide2.xml><?xml version="1.0" encoding="utf-8"?>
<p:notes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幻灯片图像占位符 1"/>
          <p:cNvSpPr>
            <a:spLocks noGrp="1" noRot="1" noChangeAspect="1"/>
          </p:cNvSpPr>
          <p:nvPr>
            <p:ph type="sldImg"/>
          </p:nvPr>
        </p:nvSpPr>
        <p:spPr/>
      </p:sp>
      <p:sp>
        <p:nvSpPr>
          <p:cNvPr id="3" name="备注占位符 2"/>
          <p:cNvSpPr>
            <a:spLocks noGrp="1"/>
          </p:cNvSpPr>
          <p:nvPr>
            <p:ph type="body" idx="1"/>
          </p:nvPr>
        </p:nvSpPr>
        <p:spPr/>
        <p:txBody>
          <a:bodyPr/>
          <a:lstStyle/>
          <a:p>
            <a:endParaRPr lang="zh-CN" altLang="en-US"/>
          </a:p>
        </p:txBody>
      </p:sp>
      <p:sp>
        <p:nvSpPr>
          <p:cNvPr id="4" name="灯片编号占位符 3"/>
          <p:cNvSpPr>
            <a:spLocks noGrp="1"/>
          </p:cNvSpPr>
          <p:nvPr>
            <p:ph type="sldNum" sz="quarter" idx="10"/>
          </p:nvPr>
        </p:nvSpPr>
        <p:spPr/>
        <p:txBody>
          <a:bodyPr/>
          <a:lstStyle/>
          <a:p>
            <a:fld id="{A11FC198-2D83-4DFC-8CDD-7D23AF44D411}" type="slidenum">
              <a:rPr lang="zh-CN" altLang="en-US" smtClean="0"/>
              <a:pPr/>
              <a:t>2</a:t>
            </a:fld>
            <a:endParaRPr lang="zh-CN" altLang="en-US" dirty="0"/>
          </a:p>
        </p:txBody>
      </p:sp>
    </p:spTree>
    <p:extLst>
      <p:ext uri="{BB962C8B-B14F-4D97-AF65-F5344CB8AC3E}">
        <p14:creationId xmlns:p14="http://schemas.microsoft.com/office/powerpoint/2010/main" val="1576942646"/>
      </p:ext>
    </p:extLst>
  </p:cSld>
  <p:clrMapOvr>
    <a:masterClrMapping/>
  </p:clrMapOvr>
</p:notes>
</file>

<file path=ppt/notesSlides/notesSlide3.xml><?xml version="1.0" encoding="utf-8"?>
<p:notes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幻灯片图像占位符 1"/>
          <p:cNvSpPr>
            <a:spLocks noGrp="1" noRot="1" noChangeAspect="1"/>
          </p:cNvSpPr>
          <p:nvPr>
            <p:ph type="sldImg"/>
          </p:nvPr>
        </p:nvSpPr>
        <p:spPr>
          <a:xfrm>
            <a:off x="381000" y="685800"/>
            <a:ext cx="6096000" cy="3429000"/>
          </a:xfrm>
        </p:spPr>
      </p:sp>
      <p:sp>
        <p:nvSpPr>
          <p:cNvPr id="3" name="备注占位符 2"/>
          <p:cNvSpPr>
            <a:spLocks noGrp="1"/>
          </p:cNvSpPr>
          <p:nvPr>
            <p:ph type="body" idx="1"/>
          </p:nvPr>
        </p:nvSpPr>
        <p:spPr/>
        <p:txBody>
          <a:bodyPr/>
          <a:lstStyle/>
          <a:p>
            <a:endParaRPr lang="zh-CN" altLang="en-US"/>
          </a:p>
        </p:txBody>
      </p:sp>
      <p:sp>
        <p:nvSpPr>
          <p:cNvPr id="4" name="灯片编号占位符 3"/>
          <p:cNvSpPr>
            <a:spLocks noGrp="1"/>
          </p:cNvSpPr>
          <p:nvPr>
            <p:ph type="sldNum" sz="quarter" idx="10"/>
          </p:nvPr>
        </p:nvSpPr>
        <p:spPr/>
        <p:txBody>
          <a:bodyPr/>
          <a:lstStyle/>
          <a:p>
            <a:fld id="{BF7EFFEE-2121-4C4A-AA6A-67396F874B34}" type="slidenum">
              <a:rPr lang="zh-CN" altLang="en-US" smtClean="0"/>
              <a:t>3</a:t>
            </a:fld>
            <a:endParaRPr lang="zh-CN" altLang="en-US"/>
          </a:p>
        </p:txBody>
      </p:sp>
    </p:spTree>
    <p:extLst>
      <p:ext uri="{BB962C8B-B14F-4D97-AF65-F5344CB8AC3E}">
        <p14:creationId xmlns:p14="http://schemas.microsoft.com/office/powerpoint/2010/main" val="2258891731"/>
      </p:ext>
    </p:extLst>
  </p:cSld>
  <p:clrMapOvr>
    <a:masterClrMapping/>
  </p:clrMapOvr>
</p:notes>
</file>

<file path=ppt/notesSlides/notesSlide4.xml><?xml version="1.0" encoding="utf-8"?>
<p:notes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幻灯片图像占位符 1"/>
          <p:cNvSpPr>
            <a:spLocks noGrp="1" noRot="1" noChangeAspect="1"/>
          </p:cNvSpPr>
          <p:nvPr>
            <p:ph type="sldImg"/>
          </p:nvPr>
        </p:nvSpPr>
        <p:spPr/>
      </p:sp>
      <p:sp>
        <p:nvSpPr>
          <p:cNvPr id="3" name="备注占位符 2"/>
          <p:cNvSpPr>
            <a:spLocks noGrp="1"/>
          </p:cNvSpPr>
          <p:nvPr>
            <p:ph type="body" idx="1"/>
          </p:nvPr>
        </p:nvSpPr>
        <p:spPr/>
        <p:txBody>
          <a:bodyPr/>
          <a:lstStyle/>
          <a:p>
            <a:endParaRPr lang="zh-CN" altLang="en-US"/>
          </a:p>
        </p:txBody>
      </p:sp>
      <p:sp>
        <p:nvSpPr>
          <p:cNvPr id="4" name="灯片编号占位符 3"/>
          <p:cNvSpPr>
            <a:spLocks noGrp="1"/>
          </p:cNvSpPr>
          <p:nvPr>
            <p:ph type="sldNum" sz="quarter" idx="10"/>
          </p:nvPr>
        </p:nvSpPr>
        <p:spPr/>
        <p:txBody>
          <a:bodyPr/>
          <a:lstStyle/>
          <a:p>
            <a:fld id="{418F03C3-53C1-4F10-8DAF-D1F318E96C6E}" type="slidenum">
              <a:rPr lang="zh-CN" altLang="en-US" smtClean="0"/>
              <a:pPr/>
              <a:t>4</a:t>
            </a:fld>
            <a:endParaRPr lang="zh-CN" altLang="en-US"/>
          </a:p>
        </p:txBody>
      </p:sp>
    </p:spTree>
    <p:extLst>
      <p:ext uri="{BB962C8B-B14F-4D97-AF65-F5344CB8AC3E}">
        <p14:creationId xmlns:p14="http://schemas.microsoft.com/office/powerpoint/2010/main" val="3852294268"/>
      </p:ext>
    </p:extLst>
  </p:cSld>
  <p:clrMapOvr>
    <a:masterClrMapping/>
  </p:clrMapOvr>
</p:notes>
</file>

<file path=ppt/notesSlides/notesSlide5.xml><?xml version="1.0" encoding="utf-8"?>
<p:notes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幻灯片图像占位符 1"/>
          <p:cNvSpPr>
            <a:spLocks noGrp="1" noRot="1" noChangeAspect="1"/>
          </p:cNvSpPr>
          <p:nvPr>
            <p:ph type="sldImg"/>
          </p:nvPr>
        </p:nvSpPr>
        <p:spPr/>
      </p:sp>
      <p:sp>
        <p:nvSpPr>
          <p:cNvPr id="3" name="备注占位符 2"/>
          <p:cNvSpPr>
            <a:spLocks noGrp="1"/>
          </p:cNvSpPr>
          <p:nvPr>
            <p:ph type="body" idx="1"/>
          </p:nvPr>
        </p:nvSpPr>
        <p:spPr/>
        <p:txBody>
          <a:bodyPr/>
          <a:lstStyle/>
          <a:p>
            <a:endParaRPr lang="zh-CN" altLang="en-US"/>
          </a:p>
        </p:txBody>
      </p:sp>
      <p:sp>
        <p:nvSpPr>
          <p:cNvPr id="4" name="灯片编号占位符 3"/>
          <p:cNvSpPr>
            <a:spLocks noGrp="1"/>
          </p:cNvSpPr>
          <p:nvPr>
            <p:ph type="sldNum" sz="quarter" idx="10"/>
          </p:nvPr>
        </p:nvSpPr>
        <p:spPr/>
        <p:txBody>
          <a:bodyPr/>
          <a:lstStyle/>
          <a:p>
            <a:fld id="{418F03C3-53C1-4F10-8DAF-D1F318E96C6E}" type="slidenum">
              <a:rPr lang="zh-CN" altLang="en-US" smtClean="0"/>
              <a:pPr/>
              <a:t>5</a:t>
            </a:fld>
            <a:endParaRPr lang="zh-CN" altLang="en-US"/>
          </a:p>
        </p:txBody>
      </p:sp>
    </p:spTree>
    <p:extLst>
      <p:ext uri="{BB962C8B-B14F-4D97-AF65-F5344CB8AC3E}">
        <p14:creationId xmlns:p14="http://schemas.microsoft.com/office/powerpoint/2010/main" val="2612936150"/>
      </p:ext>
    </p:extLst>
  </p:cSld>
  <p:clrMapOvr>
    <a:masterClrMapping/>
  </p:clrMapOvr>
</p:notes>
</file>

<file path=ppt/notesSlides/notesSlide6.xml><?xml version="1.0" encoding="utf-8"?>
<p:notes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幻灯片图像占位符 1"/>
          <p:cNvSpPr>
            <a:spLocks noGrp="1" noRot="1" noChangeAspect="1"/>
          </p:cNvSpPr>
          <p:nvPr>
            <p:ph type="sldImg"/>
          </p:nvPr>
        </p:nvSpPr>
        <p:spPr/>
      </p:sp>
      <p:sp>
        <p:nvSpPr>
          <p:cNvPr id="3" name="备注占位符 2"/>
          <p:cNvSpPr>
            <a:spLocks noGrp="1"/>
          </p:cNvSpPr>
          <p:nvPr>
            <p:ph type="body" idx="1"/>
          </p:nvPr>
        </p:nvSpPr>
        <p:spPr/>
        <p:txBody>
          <a:bodyPr/>
          <a:lstStyle/>
          <a:p>
            <a:endParaRPr lang="zh-CN" altLang="en-US"/>
          </a:p>
        </p:txBody>
      </p:sp>
      <p:sp>
        <p:nvSpPr>
          <p:cNvPr id="4" name="灯片编号占位符 3"/>
          <p:cNvSpPr>
            <a:spLocks noGrp="1"/>
          </p:cNvSpPr>
          <p:nvPr>
            <p:ph type="sldNum" sz="quarter" idx="10"/>
          </p:nvPr>
        </p:nvSpPr>
        <p:spPr/>
        <p:txBody>
          <a:bodyPr/>
          <a:lstStyle/>
          <a:p>
            <a:fld id="{418F03C3-53C1-4F10-8DAF-D1F318E96C6E}" type="slidenum">
              <a:rPr lang="zh-CN" altLang="en-US" smtClean="0"/>
              <a:pPr/>
              <a:t>6</a:t>
            </a:fld>
            <a:endParaRPr lang="zh-CN" altLang="en-US"/>
          </a:p>
        </p:txBody>
      </p:sp>
    </p:spTree>
    <p:extLst>
      <p:ext uri="{BB962C8B-B14F-4D97-AF65-F5344CB8AC3E}">
        <p14:creationId xmlns:p14="http://schemas.microsoft.com/office/powerpoint/2010/main" val="406672697"/>
      </p:ext>
    </p:extLst>
  </p:cSld>
  <p:clrMapOvr>
    <a:masterClrMapping/>
  </p:clrMapOvr>
</p:notes>
</file>

<file path=ppt/notesSlides/notesSlide7.xml><?xml version="1.0" encoding="utf-8"?>
<p:notes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幻灯片图像占位符 1"/>
          <p:cNvSpPr>
            <a:spLocks noGrp="1" noRot="1" noChangeAspect="1"/>
          </p:cNvSpPr>
          <p:nvPr>
            <p:ph type="sldImg"/>
          </p:nvPr>
        </p:nvSpPr>
        <p:spPr/>
      </p:sp>
      <p:sp>
        <p:nvSpPr>
          <p:cNvPr id="3" name="备注占位符 2"/>
          <p:cNvSpPr>
            <a:spLocks noGrp="1"/>
          </p:cNvSpPr>
          <p:nvPr>
            <p:ph type="body" idx="1"/>
          </p:nvPr>
        </p:nvSpPr>
        <p:spPr/>
        <p:txBody>
          <a:bodyPr/>
          <a:lstStyle/>
          <a:p>
            <a:endParaRPr lang="zh-CN" altLang="en-US"/>
          </a:p>
        </p:txBody>
      </p:sp>
      <p:sp>
        <p:nvSpPr>
          <p:cNvPr id="4" name="灯片编号占位符 3"/>
          <p:cNvSpPr>
            <a:spLocks noGrp="1"/>
          </p:cNvSpPr>
          <p:nvPr>
            <p:ph type="sldNum" sz="quarter" idx="10"/>
          </p:nvPr>
        </p:nvSpPr>
        <p:spPr/>
        <p:txBody>
          <a:bodyPr/>
          <a:lstStyle/>
          <a:p>
            <a:fld id="{418F03C3-53C1-4F10-8DAF-D1F318E96C6E}" type="slidenum">
              <a:rPr lang="zh-CN" altLang="en-US" smtClean="0"/>
              <a:pPr/>
              <a:t>7</a:t>
            </a:fld>
            <a:endParaRPr lang="zh-CN" altLang="en-US"/>
          </a:p>
        </p:txBody>
      </p:sp>
    </p:spTree>
    <p:extLst>
      <p:ext uri="{BB962C8B-B14F-4D97-AF65-F5344CB8AC3E}">
        <p14:creationId xmlns:p14="http://schemas.microsoft.com/office/powerpoint/2010/main" val="232088470"/>
      </p:ext>
    </p:extLst>
  </p:cSld>
  <p:clrMapOvr>
    <a:masterClrMapping/>
  </p:clrMapOvr>
</p:notes>
</file>

<file path=ppt/notesSlides/notesSlide8.xml><?xml version="1.0" encoding="utf-8"?>
<p:notes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幻灯片图像占位符 1"/>
          <p:cNvSpPr>
            <a:spLocks noGrp="1" noRot="1" noChangeAspect="1"/>
          </p:cNvSpPr>
          <p:nvPr>
            <p:ph type="sldImg"/>
          </p:nvPr>
        </p:nvSpPr>
        <p:spPr/>
      </p:sp>
      <p:sp>
        <p:nvSpPr>
          <p:cNvPr id="3" name="备注占位符 2"/>
          <p:cNvSpPr>
            <a:spLocks noGrp="1"/>
          </p:cNvSpPr>
          <p:nvPr>
            <p:ph type="body" idx="1"/>
          </p:nvPr>
        </p:nvSpPr>
        <p:spPr/>
        <p:txBody>
          <a:bodyPr/>
          <a:lstStyle/>
          <a:p>
            <a:endParaRPr lang="zh-CN" altLang="en-US"/>
          </a:p>
        </p:txBody>
      </p:sp>
      <p:sp>
        <p:nvSpPr>
          <p:cNvPr id="4" name="灯片编号占位符 3"/>
          <p:cNvSpPr>
            <a:spLocks noGrp="1"/>
          </p:cNvSpPr>
          <p:nvPr>
            <p:ph type="sldNum" sz="quarter" idx="10"/>
          </p:nvPr>
        </p:nvSpPr>
        <p:spPr/>
        <p:txBody>
          <a:bodyPr/>
          <a:lstStyle/>
          <a:p>
            <a:fld id="{418F03C3-53C1-4F10-8DAF-D1F318E96C6E}" type="slidenum">
              <a:rPr lang="zh-CN" altLang="en-US" smtClean="0"/>
              <a:pPr/>
              <a:t>8</a:t>
            </a:fld>
            <a:endParaRPr lang="zh-CN" altLang="en-US"/>
          </a:p>
        </p:txBody>
      </p:sp>
    </p:spTree>
    <p:extLst>
      <p:ext uri="{BB962C8B-B14F-4D97-AF65-F5344CB8AC3E}">
        <p14:creationId xmlns:p14="http://schemas.microsoft.com/office/powerpoint/2010/main" val="4274543384"/>
      </p:ext>
    </p:extLst>
  </p:cSld>
  <p:clrMapOvr>
    <a:masterClrMapping/>
  </p:clrMapOvr>
</p:notes>
</file>

<file path=ppt/notesSlides/notesSlide9.xml><?xml version="1.0" encoding="utf-8"?>
<p:notes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幻灯片图像占位符 1"/>
          <p:cNvSpPr>
            <a:spLocks noGrp="1" noRot="1" noChangeAspect="1"/>
          </p:cNvSpPr>
          <p:nvPr>
            <p:ph type="sldImg"/>
          </p:nvPr>
        </p:nvSpPr>
        <p:spPr>
          <a:xfrm>
            <a:off x="381000" y="685800"/>
            <a:ext cx="6096000" cy="3429000"/>
          </a:xfrm>
        </p:spPr>
      </p:sp>
      <p:sp>
        <p:nvSpPr>
          <p:cNvPr id="3" name="备注占位符 2"/>
          <p:cNvSpPr>
            <a:spLocks noGrp="1"/>
          </p:cNvSpPr>
          <p:nvPr>
            <p:ph type="body" idx="1"/>
          </p:nvPr>
        </p:nvSpPr>
        <p:spPr/>
        <p:txBody>
          <a:bodyPr/>
          <a:lstStyle/>
          <a:p>
            <a:endParaRPr lang="zh-CN" altLang="en-US"/>
          </a:p>
        </p:txBody>
      </p:sp>
      <p:sp>
        <p:nvSpPr>
          <p:cNvPr id="4" name="灯片编号占位符 3"/>
          <p:cNvSpPr>
            <a:spLocks noGrp="1"/>
          </p:cNvSpPr>
          <p:nvPr>
            <p:ph type="sldNum" sz="quarter" idx="10"/>
          </p:nvPr>
        </p:nvSpPr>
        <p:spPr/>
        <p:txBody>
          <a:bodyPr/>
          <a:lstStyle/>
          <a:p>
            <a:fld id="{BF7EFFEE-2121-4C4A-AA6A-67396F874B34}" type="slidenum">
              <a:rPr lang="zh-CN" altLang="en-US" smtClean="0"/>
              <a:t>9</a:t>
            </a:fld>
            <a:endParaRPr lang="zh-CN" altLang="en-US"/>
          </a:p>
        </p:txBody>
      </p:sp>
    </p:spTree>
    <p:extLst>
      <p:ext uri="{BB962C8B-B14F-4D97-AF65-F5344CB8AC3E}">
        <p14:creationId xmlns:p14="http://schemas.microsoft.com/office/powerpoint/2010/main" val="4010446031"/>
      </p:ext>
    </p:extLst>
  </p:cSld>
  <p:clrMapOvr>
    <a:masterClrMapping/>
  </p:clrMapOvr>
</p:notes>
</file>

<file path=ppt/notesSlides/notesSlide10.xml><?xml version="1.0" encoding="utf-8"?>
<p:notes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幻灯片图像占位符 1"/>
          <p:cNvSpPr>
            <a:spLocks noGrp="1" noRot="1" noChangeAspect="1"/>
          </p:cNvSpPr>
          <p:nvPr>
            <p:ph type="sldImg"/>
          </p:nvPr>
        </p:nvSpPr>
        <p:spPr/>
      </p:sp>
      <p:sp>
        <p:nvSpPr>
          <p:cNvPr id="3" name="备注占位符 2"/>
          <p:cNvSpPr>
            <a:spLocks noGrp="1"/>
          </p:cNvSpPr>
          <p:nvPr>
            <p:ph type="body" idx="1"/>
          </p:nvPr>
        </p:nvSpPr>
        <p:spPr/>
        <p:txBody>
          <a:bodyPr/>
          <a:lstStyle/>
          <a:p>
            <a:endParaRPr lang="zh-CN" altLang="en-US"/>
          </a:p>
        </p:txBody>
      </p:sp>
      <p:sp>
        <p:nvSpPr>
          <p:cNvPr id="4" name="灯片编号占位符 3"/>
          <p:cNvSpPr>
            <a:spLocks noGrp="1"/>
          </p:cNvSpPr>
          <p:nvPr>
            <p:ph type="sldNum" sz="quarter" idx="10"/>
          </p:nvPr>
        </p:nvSpPr>
        <p:spPr/>
        <p:txBody>
          <a:bodyPr/>
          <a:lstStyle/>
          <a:p>
            <a:fld id="{A26B02EC-97C0-4E19-AA45-E904FCC1D11E}" type="slidenum">
              <a:rPr lang="en-GB" smtClean="0"/>
              <a:t>10</a:t>
            </a:fld>
            <a:endParaRPr lang="en-GB"/>
          </a:p>
        </p:txBody>
      </p:sp>
    </p:spTree>
    <p:extLst>
      <p:ext uri="{BB962C8B-B14F-4D97-AF65-F5344CB8AC3E}">
        <p14:creationId xmlns:p14="http://schemas.microsoft.com/office/powerpoint/2010/main" val="992566110"/>
      </p:ext>
    </p:extLst>
  </p:cSld>
  <p:clrMapOvr>
    <a:masterClrMapping/>
  </p:clrMapOvr>
</p:notes>
</file>

<file path=ppt/notesSlides/notesSlide11.xml><?xml version="1.0" encoding="utf-8"?>
<p:notes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幻灯片图像占位符 1"/>
          <p:cNvSpPr>
            <a:spLocks noGrp="1" noRot="1" noChangeAspect="1"/>
          </p:cNvSpPr>
          <p:nvPr>
            <p:ph type="sldImg"/>
          </p:nvPr>
        </p:nvSpPr>
        <p:spPr/>
      </p:sp>
      <p:sp>
        <p:nvSpPr>
          <p:cNvPr id="3" name="备注占位符 2"/>
          <p:cNvSpPr>
            <a:spLocks noGrp="1"/>
          </p:cNvSpPr>
          <p:nvPr>
            <p:ph type="body" idx="1"/>
          </p:nvPr>
        </p:nvSpPr>
        <p:spPr/>
        <p:txBody>
          <a:bodyPr/>
          <a:lstStyle/>
          <a:p>
            <a:endParaRPr lang="zh-CN" altLang="en-US"/>
          </a:p>
        </p:txBody>
      </p:sp>
      <p:sp>
        <p:nvSpPr>
          <p:cNvPr id="4" name="灯片编号占位符 3"/>
          <p:cNvSpPr>
            <a:spLocks noGrp="1"/>
          </p:cNvSpPr>
          <p:nvPr>
            <p:ph type="sldNum" sz="quarter" idx="10"/>
          </p:nvPr>
        </p:nvSpPr>
        <p:spPr/>
        <p:txBody>
          <a:bodyPr/>
          <a:lstStyle/>
          <a:p>
            <a:fld id="{418F03C3-53C1-4F10-8DAF-D1F318E96C6E}" type="slidenum">
              <a:rPr lang="zh-CN" altLang="en-US" smtClean="0"/>
              <a:pPr/>
              <a:t>11</a:t>
            </a:fld>
            <a:endParaRPr lang="zh-CN" altLang="en-US"/>
          </a:p>
        </p:txBody>
      </p:sp>
    </p:spTree>
    <p:extLst>
      <p:ext uri="{BB962C8B-B14F-4D97-AF65-F5344CB8AC3E}">
        <p14:creationId xmlns:p14="http://schemas.microsoft.com/office/powerpoint/2010/main" val="2931149973"/>
      </p:ext>
    </p:extLst>
  </p:cSld>
  <p:clrMapOvr>
    <a:masterClrMapping/>
  </p:clrMapOvr>
</p:notes>
</file>

<file path=ppt/notesSlides/notesSlide12.xml><?xml version="1.0" encoding="utf-8"?>
<p:notes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幻灯片图像占位符 1"/>
          <p:cNvSpPr>
            <a:spLocks noGrp="1" noRot="1" noChangeAspect="1"/>
          </p:cNvSpPr>
          <p:nvPr>
            <p:ph type="sldImg"/>
          </p:nvPr>
        </p:nvSpPr>
        <p:spPr/>
      </p:sp>
      <p:sp>
        <p:nvSpPr>
          <p:cNvPr id="3" name="备注占位符 2"/>
          <p:cNvSpPr>
            <a:spLocks noGrp="1"/>
          </p:cNvSpPr>
          <p:nvPr>
            <p:ph type="body" idx="1"/>
          </p:nvPr>
        </p:nvSpPr>
        <p:spPr/>
        <p:txBody>
          <a:bodyPr/>
          <a:lstStyle/>
          <a:p>
            <a:endParaRPr lang="zh-CN" altLang="en-US"/>
          </a:p>
        </p:txBody>
      </p:sp>
      <p:sp>
        <p:nvSpPr>
          <p:cNvPr id="4" name="灯片编号占位符 3"/>
          <p:cNvSpPr>
            <a:spLocks noGrp="1"/>
          </p:cNvSpPr>
          <p:nvPr>
            <p:ph type="sldNum" sz="quarter" idx="10"/>
          </p:nvPr>
        </p:nvSpPr>
        <p:spPr/>
        <p:txBody>
          <a:bodyPr/>
          <a:lstStyle/>
          <a:p>
            <a:fld id="{418F03C3-53C1-4F10-8DAF-D1F318E96C6E}" type="slidenum">
              <a:rPr lang="zh-CN" altLang="en-US" smtClean="0"/>
              <a:pPr/>
              <a:t>12</a:t>
            </a:fld>
            <a:endParaRPr lang="zh-CN" altLang="en-US"/>
          </a:p>
        </p:txBody>
      </p:sp>
    </p:spTree>
    <p:extLst>
      <p:ext uri="{BB962C8B-B14F-4D97-AF65-F5344CB8AC3E}">
        <p14:creationId xmlns:p14="http://schemas.microsoft.com/office/powerpoint/2010/main" val="2247660349"/>
      </p:ext>
    </p:extLst>
  </p:cSld>
  <p:clrMapOvr>
    <a:masterClrMapping/>
  </p:clrMapOvr>
</p:notes>
</file>

<file path=ppt/notesSlides/notesSlide13.xml><?xml version="1.0" encoding="utf-8"?>
<p:notes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幻灯片图像占位符 1"/>
          <p:cNvSpPr>
            <a:spLocks noGrp="1" noRot="1" noChangeAspect="1"/>
          </p:cNvSpPr>
          <p:nvPr>
            <p:ph type="sldImg"/>
          </p:nvPr>
        </p:nvSpPr>
        <p:spPr/>
      </p:sp>
      <p:sp>
        <p:nvSpPr>
          <p:cNvPr id="3" name="备注占位符 2"/>
          <p:cNvSpPr>
            <a:spLocks noGrp="1"/>
          </p:cNvSpPr>
          <p:nvPr>
            <p:ph type="body" idx="1"/>
          </p:nvPr>
        </p:nvSpPr>
        <p:spPr/>
        <p:txBody>
          <a:bodyPr/>
          <a:lstStyle/>
          <a:p>
            <a:endParaRPr lang="zh-CN" altLang="en-US"/>
          </a:p>
        </p:txBody>
      </p:sp>
      <p:sp>
        <p:nvSpPr>
          <p:cNvPr id="4" name="灯片编号占位符 3"/>
          <p:cNvSpPr>
            <a:spLocks noGrp="1"/>
          </p:cNvSpPr>
          <p:nvPr>
            <p:ph type="sldNum" sz="quarter" idx="10"/>
          </p:nvPr>
        </p:nvSpPr>
        <p:spPr/>
        <p:txBody>
          <a:bodyPr/>
          <a:lstStyle/>
          <a:p>
            <a:fld id="{418F03C3-53C1-4F10-8DAF-D1F318E96C6E}" type="slidenum">
              <a:rPr lang="zh-CN" altLang="en-US" smtClean="0"/>
              <a:pPr/>
              <a:t>13</a:t>
            </a:fld>
            <a:endParaRPr lang="zh-CN" altLang="en-US"/>
          </a:p>
        </p:txBody>
      </p:sp>
    </p:spTree>
    <p:extLst>
      <p:ext uri="{BB962C8B-B14F-4D97-AF65-F5344CB8AC3E}">
        <p14:creationId xmlns:p14="http://schemas.microsoft.com/office/powerpoint/2010/main" val="3643835154"/>
      </p:ext>
    </p:extLst>
  </p:cSld>
  <p:clrMapOvr>
    <a:masterClrMapping/>
  </p:clrMapOvr>
</p:notes>
</file>

<file path=ppt/notesSlides/notesSlide14.xml><?xml version="1.0" encoding="utf-8"?>
<p:notes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幻灯片图像占位符 1"/>
          <p:cNvSpPr>
            <a:spLocks noGrp="1" noRot="1" noChangeAspect="1"/>
          </p:cNvSpPr>
          <p:nvPr>
            <p:ph type="sldImg"/>
          </p:nvPr>
        </p:nvSpPr>
        <p:spPr/>
      </p:sp>
      <p:sp>
        <p:nvSpPr>
          <p:cNvPr id="3" name="备注占位符 2"/>
          <p:cNvSpPr>
            <a:spLocks noGrp="1"/>
          </p:cNvSpPr>
          <p:nvPr>
            <p:ph type="body" idx="1"/>
          </p:nvPr>
        </p:nvSpPr>
        <p:spPr/>
        <p:txBody>
          <a:bodyPr/>
          <a:lstStyle/>
          <a:p>
            <a:endParaRPr lang="zh-CN" altLang="en-US"/>
          </a:p>
        </p:txBody>
      </p:sp>
      <p:sp>
        <p:nvSpPr>
          <p:cNvPr id="4" name="灯片编号占位符 3"/>
          <p:cNvSpPr>
            <a:spLocks noGrp="1"/>
          </p:cNvSpPr>
          <p:nvPr>
            <p:ph type="sldNum" sz="quarter" idx="10"/>
          </p:nvPr>
        </p:nvSpPr>
        <p:spPr/>
        <p:txBody>
          <a:bodyPr/>
          <a:lstStyle/>
          <a:p>
            <a:fld id="{418F03C3-53C1-4F10-8DAF-D1F318E96C6E}" type="slidenum">
              <a:rPr lang="zh-CN" altLang="en-US" smtClean="0"/>
              <a:pPr/>
              <a:t>14</a:t>
            </a:fld>
            <a:endParaRPr lang="zh-CN" altLang="en-US"/>
          </a:p>
        </p:txBody>
      </p:sp>
    </p:spTree>
    <p:extLst>
      <p:ext uri="{BB962C8B-B14F-4D97-AF65-F5344CB8AC3E}">
        <p14:creationId xmlns:p14="http://schemas.microsoft.com/office/powerpoint/2010/main" val="937459381"/>
      </p:ext>
    </p:extLst>
  </p:cSld>
  <p:clrMapOvr>
    <a:masterClrMapping/>
  </p:clrMapOvr>
</p:notes>
</file>

<file path=ppt/notesSlides/notesSlide15.xml><?xml version="1.0" encoding="utf-8"?>
<p:notes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幻灯片图像占位符 1"/>
          <p:cNvSpPr>
            <a:spLocks noGrp="1" noRot="1" noChangeAspect="1"/>
          </p:cNvSpPr>
          <p:nvPr>
            <p:ph type="sldImg"/>
          </p:nvPr>
        </p:nvSpPr>
        <p:spPr>
          <a:xfrm>
            <a:off x="381000" y="685800"/>
            <a:ext cx="6096000" cy="3429000"/>
          </a:xfrm>
        </p:spPr>
      </p:sp>
      <p:sp>
        <p:nvSpPr>
          <p:cNvPr id="3" name="备注占位符 2"/>
          <p:cNvSpPr>
            <a:spLocks noGrp="1"/>
          </p:cNvSpPr>
          <p:nvPr>
            <p:ph type="body" idx="1"/>
          </p:nvPr>
        </p:nvSpPr>
        <p:spPr/>
        <p:txBody>
          <a:bodyPr/>
          <a:lstStyle/>
          <a:p>
            <a:endParaRPr lang="zh-CN" altLang="en-US"/>
          </a:p>
        </p:txBody>
      </p:sp>
      <p:sp>
        <p:nvSpPr>
          <p:cNvPr id="4" name="灯片编号占位符 3"/>
          <p:cNvSpPr>
            <a:spLocks noGrp="1"/>
          </p:cNvSpPr>
          <p:nvPr>
            <p:ph type="sldNum" sz="quarter" idx="10"/>
          </p:nvPr>
        </p:nvSpPr>
        <p:spPr/>
        <p:txBody>
          <a:bodyPr/>
          <a:lstStyle/>
          <a:p>
            <a:fld id="{BF7EFFEE-2121-4C4A-AA6A-67396F874B34}" type="slidenum">
              <a:rPr lang="zh-CN" altLang="en-US" smtClean="0"/>
              <a:t>15</a:t>
            </a:fld>
            <a:endParaRPr lang="zh-CN" altLang="en-US"/>
          </a:p>
        </p:txBody>
      </p:sp>
    </p:spTree>
    <p:extLst>
      <p:ext uri="{BB962C8B-B14F-4D97-AF65-F5344CB8AC3E}">
        <p14:creationId xmlns:p14="http://schemas.microsoft.com/office/powerpoint/2010/main" val="3435562332"/>
      </p:ext>
    </p:extLst>
  </p:cSld>
  <p:clrMapOvr>
    <a:masterClrMapping/>
  </p:clrMapOvr>
</p:notes>
</file>

<file path=ppt/notesSlides/notesSlide16.xml><?xml version="1.0" encoding="utf-8"?>
<p:notes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幻灯片图像占位符 1"/>
          <p:cNvSpPr>
            <a:spLocks noGrp="1" noRot="1" noChangeAspect="1"/>
          </p:cNvSpPr>
          <p:nvPr>
            <p:ph type="sldImg"/>
          </p:nvPr>
        </p:nvSpPr>
        <p:spPr/>
      </p:sp>
      <p:sp>
        <p:nvSpPr>
          <p:cNvPr id="3" name="备注占位符 2"/>
          <p:cNvSpPr>
            <a:spLocks noGrp="1"/>
          </p:cNvSpPr>
          <p:nvPr>
            <p:ph type="body" idx="1"/>
          </p:nvPr>
        </p:nvSpPr>
        <p:spPr/>
        <p:txBody>
          <a:bodyPr/>
          <a:lstStyle/>
          <a:p>
            <a:endParaRPr lang="zh-CN" altLang="en-US"/>
          </a:p>
        </p:txBody>
      </p:sp>
      <p:sp>
        <p:nvSpPr>
          <p:cNvPr id="4" name="灯片编号占位符 3"/>
          <p:cNvSpPr>
            <a:spLocks noGrp="1"/>
          </p:cNvSpPr>
          <p:nvPr>
            <p:ph type="sldNum" sz="quarter" idx="10"/>
          </p:nvPr>
        </p:nvSpPr>
        <p:spPr/>
        <p:txBody>
          <a:bodyPr/>
          <a:lstStyle/>
          <a:p>
            <a:fld id="{418F03C3-53C1-4F10-8DAF-D1F318E96C6E}" type="slidenum">
              <a:rPr lang="zh-CN" altLang="en-US" smtClean="0"/>
              <a:pPr/>
              <a:t>16</a:t>
            </a:fld>
            <a:endParaRPr lang="zh-CN" altLang="en-US"/>
          </a:p>
        </p:txBody>
      </p:sp>
    </p:spTree>
    <p:extLst>
      <p:ext uri="{BB962C8B-B14F-4D97-AF65-F5344CB8AC3E}">
        <p14:creationId xmlns:p14="http://schemas.microsoft.com/office/powerpoint/2010/main" val="3106475128"/>
      </p:ext>
    </p:extLst>
  </p:cSld>
  <p:clrMapOvr>
    <a:masterClrMapping/>
  </p:clrMapOvr>
</p:notes>
</file>

<file path=ppt/notesSlides/notesSlide17.xml><?xml version="1.0" encoding="utf-8"?>
<p:notes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幻灯片图像占位符 1"/>
          <p:cNvSpPr>
            <a:spLocks noGrp="1" noRot="1" noChangeAspect="1"/>
          </p:cNvSpPr>
          <p:nvPr>
            <p:ph type="sldImg"/>
          </p:nvPr>
        </p:nvSpPr>
        <p:spPr/>
      </p:sp>
      <p:sp>
        <p:nvSpPr>
          <p:cNvPr id="3" name="备注占位符 2"/>
          <p:cNvSpPr>
            <a:spLocks noGrp="1"/>
          </p:cNvSpPr>
          <p:nvPr>
            <p:ph type="body" idx="1"/>
          </p:nvPr>
        </p:nvSpPr>
        <p:spPr/>
        <p:txBody>
          <a:bodyPr/>
          <a:lstStyle/>
          <a:p>
            <a:endParaRPr lang="zh-CN" altLang="en-US"/>
          </a:p>
        </p:txBody>
      </p:sp>
      <p:sp>
        <p:nvSpPr>
          <p:cNvPr id="4" name="灯片编号占位符 3"/>
          <p:cNvSpPr>
            <a:spLocks noGrp="1"/>
          </p:cNvSpPr>
          <p:nvPr>
            <p:ph type="sldNum" sz="quarter" idx="10"/>
          </p:nvPr>
        </p:nvSpPr>
        <p:spPr/>
        <p:txBody>
          <a:bodyPr/>
          <a:lstStyle/>
          <a:p>
            <a:fld id="{418F03C3-53C1-4F10-8DAF-D1F318E96C6E}" type="slidenum">
              <a:rPr lang="zh-CN" altLang="en-US" smtClean="0"/>
              <a:pPr/>
              <a:t>17</a:t>
            </a:fld>
            <a:endParaRPr lang="zh-CN" altLang="en-US"/>
          </a:p>
        </p:txBody>
      </p:sp>
    </p:spTree>
    <p:extLst>
      <p:ext uri="{BB962C8B-B14F-4D97-AF65-F5344CB8AC3E}">
        <p14:creationId xmlns:p14="http://schemas.microsoft.com/office/powerpoint/2010/main" val="241825762"/>
      </p:ext>
    </p:extLst>
  </p:cSld>
  <p:clrMapOvr>
    <a:masterClrMapping/>
  </p:clrMapOvr>
</p:notes>
</file>

<file path=ppt/notesSlides/notesSlide18.xml><?xml version="1.0" encoding="utf-8"?>
<p:notes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5842" name="幻灯片图像占位符 1"/>
          <p:cNvSpPr>
            <a:spLocks noGrp="1" noRot="1" noChangeAspect="1" noTextEdit="1"/>
          </p:cNvSpPr>
          <p:nvPr>
            <p:ph type="sldImg"/>
          </p:nvPr>
        </p:nvSpPr>
        <p:spPr bwMode="auto">
          <a:noFill/>
          <a:ln>
            <a:solidFill>
              <a:srgbClr val="000000"/>
            </a:solidFill>
            <a:miter lim="800000"/>
            <a:headEnd/>
            <a:tailEnd/>
          </a:ln>
          <a:extLst>
            <a:ext uri="{909E8E84-426E-40DD-AFC4-6F175D3DCCD1}">
              <a14:hiddenFill xmlns:a14="http://schemas.microsoft.com/office/drawing/2010/main">
                <a:solidFill>
                  <a:srgbClr val="FFFFFF"/>
                </a:solidFill>
              </a14:hiddenFill>
            </a:ext>
          </a:extLst>
        </p:spPr>
      </p:sp>
      <p:sp>
        <p:nvSpPr>
          <p:cNvPr id="35843" name="备注占位符 2"/>
          <p:cNvSpPr>
            <a:spLocks noGrp="1"/>
          </p:cNvSpPr>
          <p:nvPr>
            <p:ph type="body" idx="1"/>
          </p:nvPr>
        </p:nvSpPr>
        <p:spPr bwMode="auto">
          <a:noFill/>
          <a:extLst>
            <a:ext uri="{909E8E84-426E-40DD-AFC4-6F175D3DCCD1}">
              <a14:hiddenFill xmlns:a14="http://schemas.microsoft.com/office/drawing/2010/main">
                <a:solidFill>
                  <a:srgbClr val="FFFFFF"/>
                </a:solidFill>
              </a14:hiddenFill>
            </a:ext>
            <a:ext uri="{91240B29-F687-4F45-9708-019B960494DF}">
              <a14:hiddenLine xmlns:a14="http://schemas.microsoft.com/office/drawing/2010/main" w="9525">
                <a:solidFill>
                  <a:srgbClr val="000000"/>
                </a:solidFill>
                <a:miter lim="800000"/>
                <a:headEnd/>
                <a:tailEnd/>
              </a14:hiddenLine>
            </a:ext>
          </a:extLst>
        </p:spPr>
        <p:txBody>
          <a:bodyPr wrap="square" numCol="1" anchor="t" anchorCtr="0" compatLnSpc="1">
            <a:prstTxWarp prst="textNoShape">
              <a:avLst/>
            </a:prstTxWarp>
          </a:bodyPr>
          <a:lstStyle/>
          <a:p>
            <a:pPr>
              <a:spcBef>
                <a:spcPct val="0"/>
              </a:spcBef>
            </a:pPr>
            <a:endParaRPr lang="zh-CN" altLang="en-US"/>
          </a:p>
        </p:txBody>
      </p:sp>
      <p:sp>
        <p:nvSpPr>
          <p:cNvPr id="35844" name="灯片编号占位符 3"/>
          <p:cNvSpPr>
            <a:spLocks noGrp="1"/>
          </p:cNvSpPr>
          <p:nvPr>
            <p:ph type="sldNum" sz="quarter" idx="5"/>
          </p:nvPr>
        </p:nvSpPr>
        <p:spPr bwMode="auto">
          <a:noFill/>
          <a:extLst>
            <a:ext uri="{909E8E84-426E-40DD-AFC4-6F175D3DCCD1}">
              <a14:hiddenFill xmlns:a14="http://schemas.microsoft.com/office/drawing/2010/main">
                <a:solidFill>
                  <a:srgbClr val="FFFFFF"/>
                </a:solidFill>
              </a14:hiddenFill>
            </a:ext>
            <a:ext uri="{91240B29-F687-4F45-9708-019B960494DF}">
              <a14:hiddenLine xmlns:a14="http://schemas.microsoft.com/office/drawing/2010/main" w="9525">
                <a:solidFill>
                  <a:srgbClr val="000000"/>
                </a:solidFill>
                <a:miter lim="800000"/>
                <a:headEnd/>
                <a:tailEnd/>
              </a14:hiddenLine>
            </a:ext>
          </a:extLst>
        </p:spPr>
        <p:txBody>
          <a:bodyPr wrap="square" numCol="1" anchorCtr="0" compatLnSpc="1">
            <a:prstTxWarp prst="textNoShape">
              <a:avLst/>
            </a:prstTxWarp>
          </a:bodyPr>
          <a:lstStyle>
            <a:lvl1pPr>
              <a:defRPr sz="1300">
                <a:solidFill>
                  <a:schemeClr val="tx1"/>
                </a:solidFill>
                <a:latin typeface="Arial" panose="020B0604020202020204" pitchFamily="34" charset="0"/>
                <a:ea typeface="微软雅黑" panose="020B0503020204020204" pitchFamily="34" charset="-122"/>
              </a:defRPr>
            </a:lvl1pPr>
            <a:lvl2pPr marL="742950" indent="-285750">
              <a:defRPr sz="1300">
                <a:solidFill>
                  <a:schemeClr val="tx1"/>
                </a:solidFill>
                <a:latin typeface="Arial" panose="020B0604020202020204" pitchFamily="34" charset="0"/>
                <a:ea typeface="微软雅黑" panose="020B0503020204020204" pitchFamily="34" charset="-122"/>
              </a:defRPr>
            </a:lvl2pPr>
            <a:lvl3pPr marL="1143000" indent="-228600">
              <a:defRPr sz="1300">
                <a:solidFill>
                  <a:schemeClr val="tx1"/>
                </a:solidFill>
                <a:latin typeface="Arial" panose="020B0604020202020204" pitchFamily="34" charset="0"/>
                <a:ea typeface="微软雅黑" panose="020B0503020204020204" pitchFamily="34" charset="-122"/>
              </a:defRPr>
            </a:lvl3pPr>
            <a:lvl4pPr marL="1600200" indent="-228600">
              <a:defRPr sz="1300">
                <a:solidFill>
                  <a:schemeClr val="tx1"/>
                </a:solidFill>
                <a:latin typeface="Arial" panose="020B0604020202020204" pitchFamily="34" charset="0"/>
                <a:ea typeface="微软雅黑" panose="020B0503020204020204" pitchFamily="34" charset="-122"/>
              </a:defRPr>
            </a:lvl4pPr>
            <a:lvl5pPr marL="2057400" indent="-228600">
              <a:defRPr sz="1300">
                <a:solidFill>
                  <a:schemeClr val="tx1"/>
                </a:solidFill>
                <a:latin typeface="Arial" panose="020B0604020202020204" pitchFamily="34" charset="0"/>
                <a:ea typeface="微软雅黑" panose="020B0503020204020204" pitchFamily="34" charset="-122"/>
              </a:defRPr>
            </a:lvl5pPr>
            <a:lvl6pPr marL="2514600" indent="-228600" defTabSz="684213" fontAlgn="base">
              <a:spcBef>
                <a:spcPct val="0"/>
              </a:spcBef>
              <a:spcAft>
                <a:spcPct val="0"/>
              </a:spcAft>
              <a:defRPr sz="1300">
                <a:solidFill>
                  <a:schemeClr val="tx1"/>
                </a:solidFill>
                <a:latin typeface="Arial" panose="020B0604020202020204" pitchFamily="34" charset="0"/>
                <a:ea typeface="微软雅黑" panose="020B0503020204020204" pitchFamily="34" charset="-122"/>
              </a:defRPr>
            </a:lvl6pPr>
            <a:lvl7pPr marL="2971800" indent="-228600" defTabSz="684213" fontAlgn="base">
              <a:spcBef>
                <a:spcPct val="0"/>
              </a:spcBef>
              <a:spcAft>
                <a:spcPct val="0"/>
              </a:spcAft>
              <a:defRPr sz="1300">
                <a:solidFill>
                  <a:schemeClr val="tx1"/>
                </a:solidFill>
                <a:latin typeface="Arial" panose="020B0604020202020204" pitchFamily="34" charset="0"/>
                <a:ea typeface="微软雅黑" panose="020B0503020204020204" pitchFamily="34" charset="-122"/>
              </a:defRPr>
            </a:lvl7pPr>
            <a:lvl8pPr marL="3429000" indent="-228600" defTabSz="684213" fontAlgn="base">
              <a:spcBef>
                <a:spcPct val="0"/>
              </a:spcBef>
              <a:spcAft>
                <a:spcPct val="0"/>
              </a:spcAft>
              <a:defRPr sz="1300">
                <a:solidFill>
                  <a:schemeClr val="tx1"/>
                </a:solidFill>
                <a:latin typeface="Arial" panose="020B0604020202020204" pitchFamily="34" charset="0"/>
                <a:ea typeface="微软雅黑" panose="020B0503020204020204" pitchFamily="34" charset="-122"/>
              </a:defRPr>
            </a:lvl8pPr>
            <a:lvl9pPr marL="3886200" indent="-228600" defTabSz="684213" fontAlgn="base">
              <a:spcBef>
                <a:spcPct val="0"/>
              </a:spcBef>
              <a:spcAft>
                <a:spcPct val="0"/>
              </a:spcAft>
              <a:defRPr sz="1300">
                <a:solidFill>
                  <a:schemeClr val="tx1"/>
                </a:solidFill>
                <a:latin typeface="Arial" panose="020B0604020202020204" pitchFamily="34" charset="0"/>
                <a:ea typeface="微软雅黑" panose="020B0503020204020204" pitchFamily="34" charset="-122"/>
              </a:defRPr>
            </a:lvl9pPr>
          </a:lstStyle>
          <a:p>
            <a:pPr defTabSz="684213" fontAlgn="base">
              <a:spcBef>
                <a:spcPct val="0"/>
              </a:spcBef>
              <a:spcAft>
                <a:spcPct val="0"/>
              </a:spcAft>
            </a:pPr>
            <a:fld id="{9C602251-43D7-4D1D-B3D2-19BD9A52692A}" type="slidenum">
              <a:rPr lang="zh-CN" altLang="en-US" sz="1200">
                <a:latin typeface="Calibri" panose="020F0502020204030204" pitchFamily="34" charset="0"/>
                <a:ea typeface="宋体" panose="02010600030101010101" pitchFamily="2" charset="-122"/>
              </a:rPr>
              <a:pPr defTabSz="684213" fontAlgn="base">
                <a:spcBef>
                  <a:spcPct val="0"/>
                </a:spcBef>
                <a:spcAft>
                  <a:spcPct val="0"/>
                </a:spcAft>
              </a:pPr>
              <a:t>18</a:t>
            </a:fld>
            <a:endParaRPr lang="zh-CN" altLang="en-US" sz="1200">
              <a:latin typeface="Calibri" panose="020F0502020204030204" pitchFamily="34" charset="0"/>
              <a:ea typeface="宋体" panose="02010600030101010101" pitchFamily="2" charset="-122"/>
            </a:endParaRPr>
          </a:p>
        </p:txBody>
      </p:sp>
    </p:spTree>
    <p:extLst>
      <p:ext uri="{BB962C8B-B14F-4D97-AF65-F5344CB8AC3E}">
        <p14:creationId xmlns:p14="http://schemas.microsoft.com/office/powerpoint/2010/main" val="544291064"/>
      </p:ext>
    </p:extLst>
  </p:cSld>
  <p:clrMapOvr>
    <a:masterClrMapping/>
  </p:clrMapOvr>
</p:notes>
</file>

<file path=ppt/notesSlides/notesSlide19.xml><?xml version="1.0" encoding="utf-8"?>
<p:notes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幻灯片图像占位符 1"/>
          <p:cNvSpPr>
            <a:spLocks noGrp="1" noRot="1" noChangeAspect="1"/>
          </p:cNvSpPr>
          <p:nvPr>
            <p:ph type="sldImg"/>
          </p:nvPr>
        </p:nvSpPr>
        <p:spPr/>
      </p:sp>
      <p:sp>
        <p:nvSpPr>
          <p:cNvPr id="3" name="备注占位符 2"/>
          <p:cNvSpPr>
            <a:spLocks noGrp="1"/>
          </p:cNvSpPr>
          <p:nvPr>
            <p:ph type="body" idx="1"/>
          </p:nvPr>
        </p:nvSpPr>
        <p:spPr/>
        <p:txBody>
          <a:bodyPr/>
          <a:lstStyle/>
          <a:p>
            <a:endParaRPr lang="zh-CN" altLang="en-US"/>
          </a:p>
        </p:txBody>
      </p:sp>
      <p:sp>
        <p:nvSpPr>
          <p:cNvPr id="4" name="灯片编号占位符 3"/>
          <p:cNvSpPr>
            <a:spLocks noGrp="1"/>
          </p:cNvSpPr>
          <p:nvPr>
            <p:ph type="sldNum" sz="quarter" idx="10"/>
          </p:nvPr>
        </p:nvSpPr>
        <p:spPr/>
        <p:txBody>
          <a:bodyPr/>
          <a:lstStyle/>
          <a:p>
            <a:fld id="{A26B02EC-97C0-4E19-AA45-E904FCC1D11E}" type="slidenum">
              <a:rPr lang="en-GB" smtClean="0"/>
              <a:t>19</a:t>
            </a:fld>
            <a:endParaRPr lang="en-GB"/>
          </a:p>
        </p:txBody>
      </p:sp>
    </p:spTree>
    <p:extLst>
      <p:ext uri="{BB962C8B-B14F-4D97-AF65-F5344CB8AC3E}">
        <p14:creationId xmlns:p14="http://schemas.microsoft.com/office/powerpoint/2010/main" val="4115676678"/>
      </p:ext>
    </p:extLst>
  </p:cSld>
  <p:clrMapOvr>
    <a:masterClrMapping/>
  </p:clrMapOvr>
</p:notes>
</file>

<file path=ppt/notesSlides/notesSlide20.xml><?xml version="1.0" encoding="utf-8"?>
<p:notes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幻灯片图像占位符 1"/>
          <p:cNvSpPr>
            <a:spLocks noGrp="1" noRot="1" noChangeAspect="1"/>
          </p:cNvSpPr>
          <p:nvPr>
            <p:ph type="sldImg"/>
          </p:nvPr>
        </p:nvSpPr>
        <p:spPr/>
      </p:sp>
      <p:sp>
        <p:nvSpPr>
          <p:cNvPr id="3" name="备注占位符 2"/>
          <p:cNvSpPr>
            <a:spLocks noGrp="1"/>
          </p:cNvSpPr>
          <p:nvPr>
            <p:ph type="body" idx="1"/>
          </p:nvPr>
        </p:nvSpPr>
        <p:spPr/>
        <p:txBody>
          <a:bodyPr/>
          <a:lstStyle/>
          <a:p>
            <a:endParaRPr lang="zh-CN" altLang="en-US"/>
          </a:p>
        </p:txBody>
      </p:sp>
      <p:sp>
        <p:nvSpPr>
          <p:cNvPr id="4" name="灯片编号占位符 3"/>
          <p:cNvSpPr>
            <a:spLocks noGrp="1"/>
          </p:cNvSpPr>
          <p:nvPr>
            <p:ph type="sldNum" sz="quarter" idx="10"/>
          </p:nvPr>
        </p:nvSpPr>
        <p:spPr/>
        <p:txBody>
          <a:bodyPr/>
          <a:lstStyle/>
          <a:p>
            <a:fld id="{418F03C3-53C1-4F10-8DAF-D1F318E96C6E}" type="slidenum">
              <a:rPr lang="zh-CN" altLang="en-US" smtClean="0"/>
              <a:pPr/>
              <a:t>20</a:t>
            </a:fld>
            <a:endParaRPr lang="zh-CN" altLang="en-US"/>
          </a:p>
        </p:txBody>
      </p:sp>
    </p:spTree>
    <p:extLst>
      <p:ext uri="{BB962C8B-B14F-4D97-AF65-F5344CB8AC3E}">
        <p14:creationId xmlns:p14="http://schemas.microsoft.com/office/powerpoint/2010/main" val="3063270190"/>
      </p:ext>
    </p:extLst>
  </p:cSld>
  <p:clrMapOvr>
    <a:masterClrMapping/>
  </p:clrMapOvr>
</p:notes>
</file>

<file path=ppt/notesSlides/notesSlide21.xml><?xml version="1.0" encoding="utf-8"?>
<p:notes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幻灯片图像占位符 1"/>
          <p:cNvSpPr>
            <a:spLocks noGrp="1" noRot="1" noChangeAspect="1"/>
          </p:cNvSpPr>
          <p:nvPr>
            <p:ph type="sldImg"/>
          </p:nvPr>
        </p:nvSpPr>
        <p:spPr>
          <a:xfrm>
            <a:off x="381000" y="685800"/>
            <a:ext cx="6096000" cy="3429000"/>
          </a:xfrm>
        </p:spPr>
      </p:sp>
      <p:sp>
        <p:nvSpPr>
          <p:cNvPr id="3" name="备注占位符 2"/>
          <p:cNvSpPr>
            <a:spLocks noGrp="1"/>
          </p:cNvSpPr>
          <p:nvPr>
            <p:ph type="body" idx="1"/>
          </p:nvPr>
        </p:nvSpPr>
        <p:spPr/>
        <p:txBody>
          <a:bodyPr/>
          <a:lstStyle/>
          <a:p>
            <a:endParaRPr lang="zh-CN" altLang="en-US"/>
          </a:p>
        </p:txBody>
      </p:sp>
      <p:sp>
        <p:nvSpPr>
          <p:cNvPr id="4" name="灯片编号占位符 3"/>
          <p:cNvSpPr>
            <a:spLocks noGrp="1"/>
          </p:cNvSpPr>
          <p:nvPr>
            <p:ph type="sldNum" sz="quarter" idx="10"/>
          </p:nvPr>
        </p:nvSpPr>
        <p:spPr/>
        <p:txBody>
          <a:bodyPr/>
          <a:lstStyle/>
          <a:p>
            <a:fld id="{BF7EFFEE-2121-4C4A-AA6A-67396F874B34}" type="slidenum">
              <a:rPr lang="zh-CN" altLang="en-US" smtClean="0"/>
              <a:t>21</a:t>
            </a:fld>
            <a:endParaRPr lang="zh-CN" altLang="en-US"/>
          </a:p>
        </p:txBody>
      </p:sp>
    </p:spTree>
    <p:extLst>
      <p:ext uri="{BB962C8B-B14F-4D97-AF65-F5344CB8AC3E}">
        <p14:creationId xmlns:p14="http://schemas.microsoft.com/office/powerpoint/2010/main" val="5399367"/>
      </p:ext>
    </p:extLst>
  </p:cSld>
  <p:clrMapOvr>
    <a:masterClrMapping/>
  </p:clrMapOvr>
</p:notes>
</file>

<file path=ppt/notesSlides/notesSlide22.xml><?xml version="1.0" encoding="utf-8"?>
<p:notes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幻灯片图像占位符 1"/>
          <p:cNvSpPr>
            <a:spLocks noGrp="1" noRot="1" noChangeAspect="1"/>
          </p:cNvSpPr>
          <p:nvPr>
            <p:ph type="sldImg"/>
          </p:nvPr>
        </p:nvSpPr>
        <p:spPr/>
      </p:sp>
      <p:sp>
        <p:nvSpPr>
          <p:cNvPr id="3" name="备注占位符 2"/>
          <p:cNvSpPr>
            <a:spLocks noGrp="1"/>
          </p:cNvSpPr>
          <p:nvPr>
            <p:ph type="body" idx="1"/>
          </p:nvPr>
        </p:nvSpPr>
        <p:spPr/>
        <p:txBody>
          <a:bodyPr/>
          <a:lstStyle/>
          <a:p>
            <a:endParaRPr lang="zh-CN" altLang="en-US"/>
          </a:p>
        </p:txBody>
      </p:sp>
      <p:sp>
        <p:nvSpPr>
          <p:cNvPr id="4" name="灯片编号占位符 3"/>
          <p:cNvSpPr>
            <a:spLocks noGrp="1"/>
          </p:cNvSpPr>
          <p:nvPr>
            <p:ph type="sldNum" sz="quarter" idx="10"/>
          </p:nvPr>
        </p:nvSpPr>
        <p:spPr/>
        <p:txBody>
          <a:bodyPr/>
          <a:lstStyle/>
          <a:p>
            <a:fld id="{418F03C3-53C1-4F10-8DAF-D1F318E96C6E}" type="slidenum">
              <a:rPr lang="zh-CN" altLang="en-US" smtClean="0"/>
              <a:pPr/>
              <a:t>22</a:t>
            </a:fld>
            <a:endParaRPr lang="zh-CN" altLang="en-US"/>
          </a:p>
        </p:txBody>
      </p:sp>
    </p:spTree>
    <p:extLst>
      <p:ext uri="{BB962C8B-B14F-4D97-AF65-F5344CB8AC3E}">
        <p14:creationId xmlns:p14="http://schemas.microsoft.com/office/powerpoint/2010/main" val="3342659035"/>
      </p:ext>
    </p:extLst>
  </p:cSld>
  <p:clrMapOvr>
    <a:masterClrMapping/>
  </p:clrMapOvr>
</p:notes>
</file>

<file path=ppt/notesSlides/notesSlide23.xml><?xml version="1.0" encoding="utf-8"?>
<p:notes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幻灯片图像占位符 1"/>
          <p:cNvSpPr>
            <a:spLocks noGrp="1" noRot="1" noChangeAspect="1"/>
          </p:cNvSpPr>
          <p:nvPr>
            <p:ph type="sldImg"/>
          </p:nvPr>
        </p:nvSpPr>
        <p:spPr/>
      </p:sp>
      <p:sp>
        <p:nvSpPr>
          <p:cNvPr id="3" name="备注占位符 2"/>
          <p:cNvSpPr>
            <a:spLocks noGrp="1"/>
          </p:cNvSpPr>
          <p:nvPr>
            <p:ph type="body" idx="1"/>
          </p:nvPr>
        </p:nvSpPr>
        <p:spPr/>
        <p:txBody>
          <a:bodyPr/>
          <a:lstStyle/>
          <a:p>
            <a:endParaRPr lang="zh-CN" altLang="en-US"/>
          </a:p>
        </p:txBody>
      </p:sp>
      <p:sp>
        <p:nvSpPr>
          <p:cNvPr id="4" name="灯片编号占位符 3"/>
          <p:cNvSpPr>
            <a:spLocks noGrp="1"/>
          </p:cNvSpPr>
          <p:nvPr>
            <p:ph type="sldNum" sz="quarter" idx="10"/>
          </p:nvPr>
        </p:nvSpPr>
        <p:spPr/>
        <p:txBody>
          <a:bodyPr/>
          <a:lstStyle/>
          <a:p>
            <a:fld id="{A26B02EC-97C0-4E19-AA45-E904FCC1D11E}" type="slidenum">
              <a:rPr lang="en-GB" smtClean="0"/>
              <a:t>23</a:t>
            </a:fld>
            <a:endParaRPr lang="en-GB"/>
          </a:p>
        </p:txBody>
      </p:sp>
    </p:spTree>
    <p:extLst>
      <p:ext uri="{BB962C8B-B14F-4D97-AF65-F5344CB8AC3E}">
        <p14:creationId xmlns:p14="http://schemas.microsoft.com/office/powerpoint/2010/main" val="2968866532"/>
      </p:ext>
    </p:extLst>
  </p:cSld>
  <p:clrMapOvr>
    <a:masterClrMapping/>
  </p:clrMapOvr>
</p:notes>
</file>

<file path=ppt/notesSlides/notesSlide24.xml><?xml version="1.0" encoding="utf-8"?>
<p:notes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幻灯片图像占位符 1"/>
          <p:cNvSpPr>
            <a:spLocks noGrp="1" noRot="1" noChangeAspect="1"/>
          </p:cNvSpPr>
          <p:nvPr>
            <p:ph type="sldImg"/>
          </p:nvPr>
        </p:nvSpPr>
        <p:spPr/>
      </p:sp>
      <p:sp>
        <p:nvSpPr>
          <p:cNvPr id="3" name="备注占位符 2"/>
          <p:cNvSpPr>
            <a:spLocks noGrp="1"/>
          </p:cNvSpPr>
          <p:nvPr>
            <p:ph type="body" idx="1"/>
          </p:nvPr>
        </p:nvSpPr>
        <p:spPr/>
        <p:txBody>
          <a:bodyPr/>
          <a:lstStyle/>
          <a:p>
            <a:endParaRPr lang="zh-CN" altLang="en-US"/>
          </a:p>
        </p:txBody>
      </p:sp>
      <p:sp>
        <p:nvSpPr>
          <p:cNvPr id="4" name="灯片编号占位符 3"/>
          <p:cNvSpPr>
            <a:spLocks noGrp="1"/>
          </p:cNvSpPr>
          <p:nvPr>
            <p:ph type="sldNum" sz="quarter" idx="10"/>
          </p:nvPr>
        </p:nvSpPr>
        <p:spPr/>
        <p:txBody>
          <a:bodyPr/>
          <a:lstStyle/>
          <a:p>
            <a:fld id="{418F03C3-53C1-4F10-8DAF-D1F318E96C6E}" type="slidenum">
              <a:rPr lang="zh-CN" altLang="en-US" smtClean="0"/>
              <a:pPr/>
              <a:t>24</a:t>
            </a:fld>
            <a:endParaRPr lang="zh-CN" altLang="en-US"/>
          </a:p>
        </p:txBody>
      </p:sp>
    </p:spTree>
    <p:extLst>
      <p:ext uri="{BB962C8B-B14F-4D97-AF65-F5344CB8AC3E}">
        <p14:creationId xmlns:p14="http://schemas.microsoft.com/office/powerpoint/2010/main" val="4091007608"/>
      </p:ext>
    </p:extLst>
  </p:cSld>
  <p:clrMapOvr>
    <a:masterClrMapping/>
  </p:clrMapOvr>
</p:notes>
</file>

<file path=ppt/notesSlides/notesSlide25.xml><?xml version="1.0" encoding="utf-8"?>
<p:notes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幻灯片图像占位符 1"/>
          <p:cNvSpPr>
            <a:spLocks noGrp="1" noRot="1" noChangeAspect="1"/>
          </p:cNvSpPr>
          <p:nvPr>
            <p:ph type="sldImg"/>
          </p:nvPr>
        </p:nvSpPr>
        <p:spPr/>
      </p:sp>
      <p:sp>
        <p:nvSpPr>
          <p:cNvPr id="3" name="备注占位符 2"/>
          <p:cNvSpPr>
            <a:spLocks noGrp="1"/>
          </p:cNvSpPr>
          <p:nvPr>
            <p:ph type="body" idx="1"/>
          </p:nvPr>
        </p:nvSpPr>
        <p:spPr/>
        <p:txBody>
          <a:bodyPr/>
          <a:lstStyle/>
          <a:p>
            <a:endParaRPr lang="zh-CN" altLang="en-US"/>
          </a:p>
        </p:txBody>
      </p:sp>
      <p:sp>
        <p:nvSpPr>
          <p:cNvPr id="4" name="灯片编号占位符 3"/>
          <p:cNvSpPr>
            <a:spLocks noGrp="1"/>
          </p:cNvSpPr>
          <p:nvPr>
            <p:ph type="sldNum" sz="quarter" idx="10"/>
          </p:nvPr>
        </p:nvSpPr>
        <p:spPr/>
        <p:txBody>
          <a:bodyPr/>
          <a:lstStyle/>
          <a:p>
            <a:fld id="{418F03C3-53C1-4F10-8DAF-D1F318E96C6E}" type="slidenum">
              <a:rPr lang="zh-CN" altLang="en-US" smtClean="0"/>
              <a:pPr/>
              <a:t>25</a:t>
            </a:fld>
            <a:endParaRPr lang="zh-CN" altLang="en-US"/>
          </a:p>
        </p:txBody>
      </p:sp>
    </p:spTree>
    <p:extLst>
      <p:ext uri="{BB962C8B-B14F-4D97-AF65-F5344CB8AC3E}">
        <p14:creationId xmlns:p14="http://schemas.microsoft.com/office/powerpoint/2010/main" val="1953855444"/>
      </p:ext>
    </p:extLst>
  </p:cSld>
  <p:clrMapOvr>
    <a:masterClrMapping/>
  </p:clrMapOvr>
</p:notes>
</file>

<file path=ppt/slideLayouts/_rels/slideLayout1.xml.rels><?xml version="1.0" encoding="UTF-8" standalone="yes"?>
<Relationships xmlns="http://schemas.openxmlformats.org/package/2006/relationships"><Relationship Id="rId2" Type="http://schemas.openxmlformats.org/officeDocument/2006/relationships/image" Target="../media/image1.png"/><Relationship Id="rId1" Type="http://schemas.openxmlformats.org/officeDocument/2006/relationships/slideMaster" Target="../slideMasters/slideMaster1.xml"/></Relationships>
</file>

<file path=ppt/slideLayouts/slideLayout1.xml><?xml version="1.0" encoding="utf-8"?>
<p:sldLayout xmlns:a="http://schemas.openxmlformats.org/drawingml/2006/main" xmlns:r="http://schemas.openxmlformats.org/officeDocument/2006/relationships" xmlns:p="http://schemas.openxmlformats.org/presentationml/2006/main" userDrawn="1">
  <p:cSld name="4_标题和内容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矩形 1"/>
          <p:cNvSpPr/>
          <p:nvPr userDrawn="1"/>
        </p:nvSpPr>
        <p:spPr>
          <a:xfrm>
            <a:off x="0" y="0"/>
            <a:ext cx="12858750" cy="7232650"/>
          </a:xfrm>
          <a:prstGeom prst="rect">
            <a:avLst/>
          </a:prstGeom>
          <a:blipFill dpi="0" rotWithShape="1">
            <a:blip r:embed="rId2">
              <a:extLst>
                <a:ext uri="{28A0092B-C50C-407E-A947-70E740481C1C}">
                  <a14:useLocalDpi xmlns:a14="http://schemas.microsoft.com/office/drawing/2010/main" val="0"/>
                </a:ext>
              </a:extLst>
            </a:blip>
            <a:srcRect/>
            <a:stretch>
              <a:fillRect l="-1638" t="-1628" r="-1638" b="-1628"/>
            </a:stretch>
          </a:blip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zh-CN" altLang="en-US"/>
          </a:p>
        </p:txBody>
      </p:sp>
    </p:spTree>
    <p:extLst>
      <p:ext uri="{BB962C8B-B14F-4D97-AF65-F5344CB8AC3E}">
        <p14:creationId xmlns:p14="http://schemas.microsoft.com/office/powerpoint/2010/main" val="2051161758"/>
      </p:ext>
    </p:extLst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slow" p14:dur="2000"/>
    </mc:Choice>
    <mc:Fallback xmlns="">
      <p:transition spd="slow"/>
    </mc:Fallback>
  </mc:AlternateContent>
  <p:timing>
    <p:tnLst>
      <p:par>
        <p:cTn id="1" dur="indefinite" restart="never" nodeType="tmRoot"/>
      </p:par>
    </p:tnLst>
  </p:timing>
</p:sldLayout>
</file>

<file path=ppt/slideMasters/_rels/slideMaster1.xml.rels><?xml version="1.0" encoding="UTF-8" standalone="yes"?>
<Relationships xmlns="http://schemas.openxmlformats.org/package/2006/relationships"><Relationship Id="rId2" Type="http://schemas.openxmlformats.org/officeDocument/2006/relationships/theme" Target="../theme/theme1.xml"/><Relationship Id="rId1" Type="http://schemas.openxmlformats.org/officeDocument/2006/relationships/slideLayout" Target="../slideLayouts/slideLayout1.xml"/></Relationships>
</file>

<file path=ppt/slideMasters/slideMaster1.xml><?xml version="1.0" encoding="utf-8"?>
<p:sldMaster xmlns:a="http://schemas.openxmlformats.org/drawingml/2006/main" xmlns:r="http://schemas.openxmlformats.org/officeDocument/2006/relationships" xmlns:p="http://schemas.openxmlformats.org/presentationml/2006/main" preserve="1">
  <p:cSld>
    <p:bg>
      <p:bgRef idx="1001">
        <a:schemeClr val="bg1"/>
      </p:bgRef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</p:spTree>
    <p:extLst>
      <p:ext uri="{BB962C8B-B14F-4D97-AF65-F5344CB8AC3E}">
        <p14:creationId xmlns:p14="http://schemas.microsoft.com/office/powerpoint/2010/main" val="3340931633"/>
      </p:ext>
    </p:extLst>
  </p:cSld>
  <p:clrMap bg1="lt1" tx1="dk1" bg2="lt2" tx2="dk2" accent1="accent1" accent2="accent2" accent3="accent3" accent4="accent4" accent5="accent5" accent6="accent6" hlink="hlink" folHlink="folHlink"/>
  <p:sldLayoutIdLst>
    <p:sldLayoutId id="2147483986" r:id="rId1"/>
  </p:sldLayoutIdLst>
  <p:timing>
    <p:tnLst>
      <p:par>
        <p:cTn id="1" dur="indefinite" restart="never" nodeType="tmRoot"/>
      </p:par>
    </p:tnLst>
  </p:timing>
  <p:txStyles>
    <p:titleStyle>
      <a:lvl1pPr algn="l" defTabSz="914400" rtl="0" eaLnBrk="1" latinLnBrk="0" hangingPunct="1">
        <a:lnSpc>
          <a:spcPct val="90000"/>
        </a:lnSpc>
        <a:spcBef>
          <a:spcPct val="0"/>
        </a:spcBef>
        <a:buNone/>
        <a:defRPr sz="4400" kern="1200">
          <a:solidFill>
            <a:schemeClr val="tx1"/>
          </a:solidFill>
          <a:latin typeface="+mj-lt"/>
          <a:ea typeface="+mj-ea"/>
          <a:cs typeface="+mj-cs"/>
        </a:defRPr>
      </a:lvl1pPr>
    </p:titleStyle>
    <p:bodyStyle>
      <a:lvl1pPr marL="228600" indent="-228600" algn="l" defTabSz="914400" rtl="0" eaLnBrk="1" latinLnBrk="0" hangingPunct="1">
        <a:lnSpc>
          <a:spcPct val="90000"/>
        </a:lnSpc>
        <a:spcBef>
          <a:spcPts val="1000"/>
        </a:spcBef>
        <a:buFont typeface="Arial" panose="020B0604020202020204" pitchFamily="34" charset="0"/>
        <a:buChar char="•"/>
        <a:defRPr sz="2800" kern="1200">
          <a:solidFill>
            <a:schemeClr val="tx1"/>
          </a:solidFill>
          <a:latin typeface="+mn-lt"/>
          <a:ea typeface="+mn-ea"/>
          <a:cs typeface="+mn-cs"/>
        </a:defRPr>
      </a:lvl1pPr>
      <a:lvl2pPr marL="685800" indent="-228600" algn="l" defTabSz="914400" rtl="0" eaLnBrk="1" latinLnBrk="0" hangingPunct="1">
        <a:lnSpc>
          <a:spcPct val="90000"/>
        </a:lnSpc>
        <a:spcBef>
          <a:spcPts val="500"/>
        </a:spcBef>
        <a:buFont typeface="Arial" panose="020B0604020202020204" pitchFamily="34" charset="0"/>
        <a:buChar char="•"/>
        <a:defRPr sz="2400" kern="1200">
          <a:solidFill>
            <a:schemeClr val="tx1"/>
          </a:solidFill>
          <a:latin typeface="+mn-lt"/>
          <a:ea typeface="+mn-ea"/>
          <a:cs typeface="+mn-cs"/>
        </a:defRPr>
      </a:lvl2pPr>
      <a:lvl3pPr marL="1143000" indent="-228600" algn="l" defTabSz="914400" rtl="0" eaLnBrk="1" latinLnBrk="0" hangingPunct="1">
        <a:lnSpc>
          <a:spcPct val="90000"/>
        </a:lnSpc>
        <a:spcBef>
          <a:spcPts val="500"/>
        </a:spcBef>
        <a:buFont typeface="Arial" panose="020B0604020202020204" pitchFamily="34" charset="0"/>
        <a:buChar char="•"/>
        <a:defRPr sz="2000" kern="1200">
          <a:solidFill>
            <a:schemeClr val="tx1"/>
          </a:solidFill>
          <a:latin typeface="+mn-lt"/>
          <a:ea typeface="+mn-ea"/>
          <a:cs typeface="+mn-cs"/>
        </a:defRPr>
      </a:lvl3pPr>
      <a:lvl4pPr marL="1600200" indent="-228600" algn="l" defTabSz="914400" rtl="0" eaLnBrk="1" latinLnBrk="0" hangingPunct="1">
        <a:lnSpc>
          <a:spcPct val="90000"/>
        </a:lnSpc>
        <a:spcBef>
          <a:spcPts val="500"/>
        </a:spcBef>
        <a:buFont typeface="Arial" panose="020B0604020202020204" pitchFamily="34" charset="0"/>
        <a:buChar char="•"/>
        <a:defRPr sz="1800" kern="1200">
          <a:solidFill>
            <a:schemeClr val="tx1"/>
          </a:solidFill>
          <a:latin typeface="+mn-lt"/>
          <a:ea typeface="+mn-ea"/>
          <a:cs typeface="+mn-cs"/>
        </a:defRPr>
      </a:lvl4pPr>
      <a:lvl5pPr marL="2057400" indent="-228600" algn="l" defTabSz="914400" rtl="0" eaLnBrk="1" latinLnBrk="0" hangingPunct="1">
        <a:lnSpc>
          <a:spcPct val="90000"/>
        </a:lnSpc>
        <a:spcBef>
          <a:spcPts val="500"/>
        </a:spcBef>
        <a:buFont typeface="Arial" panose="020B0604020202020204" pitchFamily="34" charset="0"/>
        <a:buChar char="•"/>
        <a:defRPr sz="1800" kern="1200">
          <a:solidFill>
            <a:schemeClr val="tx1"/>
          </a:solidFill>
          <a:latin typeface="+mn-lt"/>
          <a:ea typeface="+mn-ea"/>
          <a:cs typeface="+mn-cs"/>
        </a:defRPr>
      </a:lvl5pPr>
      <a:lvl6pPr marL="2514600" indent="-228600" algn="l" defTabSz="914400" rtl="0" eaLnBrk="1" latinLnBrk="0" hangingPunct="1">
        <a:lnSpc>
          <a:spcPct val="90000"/>
        </a:lnSpc>
        <a:spcBef>
          <a:spcPts val="500"/>
        </a:spcBef>
        <a:buFont typeface="Arial" panose="020B0604020202020204" pitchFamily="34" charset="0"/>
        <a:buChar char="•"/>
        <a:defRPr sz="1800" kern="1200">
          <a:solidFill>
            <a:schemeClr val="tx1"/>
          </a:solidFill>
          <a:latin typeface="+mn-lt"/>
          <a:ea typeface="+mn-ea"/>
          <a:cs typeface="+mn-cs"/>
        </a:defRPr>
      </a:lvl6pPr>
      <a:lvl7pPr marL="2971800" indent="-228600" algn="l" defTabSz="914400" rtl="0" eaLnBrk="1" latinLnBrk="0" hangingPunct="1">
        <a:lnSpc>
          <a:spcPct val="90000"/>
        </a:lnSpc>
        <a:spcBef>
          <a:spcPts val="500"/>
        </a:spcBef>
        <a:buFont typeface="Arial" panose="020B0604020202020204" pitchFamily="34" charset="0"/>
        <a:buChar char="•"/>
        <a:defRPr sz="1800" kern="1200">
          <a:solidFill>
            <a:schemeClr val="tx1"/>
          </a:solidFill>
          <a:latin typeface="+mn-lt"/>
          <a:ea typeface="+mn-ea"/>
          <a:cs typeface="+mn-cs"/>
        </a:defRPr>
      </a:lvl7pPr>
      <a:lvl8pPr marL="3429000" indent="-228600" algn="l" defTabSz="914400" rtl="0" eaLnBrk="1" latinLnBrk="0" hangingPunct="1">
        <a:lnSpc>
          <a:spcPct val="90000"/>
        </a:lnSpc>
        <a:spcBef>
          <a:spcPts val="500"/>
        </a:spcBef>
        <a:buFont typeface="Arial" panose="020B0604020202020204" pitchFamily="34" charset="0"/>
        <a:buChar char="•"/>
        <a:defRPr sz="1800" kern="1200">
          <a:solidFill>
            <a:schemeClr val="tx1"/>
          </a:solidFill>
          <a:latin typeface="+mn-lt"/>
          <a:ea typeface="+mn-ea"/>
          <a:cs typeface="+mn-cs"/>
        </a:defRPr>
      </a:lvl8pPr>
      <a:lvl9pPr marL="3886200" indent="-228600" algn="l" defTabSz="914400" rtl="0" eaLnBrk="1" latinLnBrk="0" hangingPunct="1">
        <a:lnSpc>
          <a:spcPct val="90000"/>
        </a:lnSpc>
        <a:spcBef>
          <a:spcPts val="500"/>
        </a:spcBef>
        <a:buFont typeface="Arial" panose="020B0604020202020204" pitchFamily="34" charset="0"/>
        <a:buChar char="•"/>
        <a:defRPr sz="1800" kern="1200">
          <a:solidFill>
            <a:schemeClr val="tx1"/>
          </a:solidFill>
          <a:latin typeface="+mn-lt"/>
          <a:ea typeface="+mn-ea"/>
          <a:cs typeface="+mn-cs"/>
        </a:defRPr>
      </a:lvl9pPr>
    </p:bodyStyle>
    <p:otherStyle>
      <a:defPPr>
        <a:defRPr lang="zh-CN"/>
      </a:defPPr>
      <a:lvl1pPr marL="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1pPr>
      <a:lvl2pPr marL="45720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2pPr>
      <a:lvl3pPr marL="91440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3pPr>
      <a:lvl4pPr marL="137160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4pPr>
      <a:lvl5pPr marL="182880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5pPr>
      <a:lvl6pPr marL="228600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6pPr>
      <a:lvl7pPr marL="274320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7pPr>
      <a:lvl8pPr marL="320040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8pPr>
      <a:lvl9pPr marL="365760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9pPr>
    </p:otherStyle>
  </p:txStyles>
</p:sldMaster>
</file>

<file path=ppt/slides/_rels/slide1.xml.rels><?xml version="1.0" encoding="UTF-8" standalone="yes"?>
<Relationships xmlns="http://schemas.openxmlformats.org/package/2006/relationships"><Relationship Id="rId8" Type="http://schemas.openxmlformats.org/officeDocument/2006/relationships/image" Target="../media/image3.png"/><Relationship Id="rId3" Type="http://schemas.microsoft.com/office/2007/relationships/media" Target="../media/media2.mp3"/><Relationship Id="rId7" Type="http://schemas.openxmlformats.org/officeDocument/2006/relationships/image" Target="../media/image2.png"/><Relationship Id="rId2" Type="http://schemas.openxmlformats.org/officeDocument/2006/relationships/audio" Target="../media/media1.mp3"/><Relationship Id="rId1" Type="http://schemas.microsoft.com/office/2007/relationships/media" Target="../media/media1.mp3"/><Relationship Id="rId6" Type="http://schemas.openxmlformats.org/officeDocument/2006/relationships/notesSlide" Target="../notesSlides/notesSlide1.xml"/><Relationship Id="rId5" Type="http://schemas.openxmlformats.org/officeDocument/2006/relationships/slideLayout" Target="../slideLayouts/slideLayout1.xml"/><Relationship Id="rId10" Type="http://schemas.openxmlformats.org/officeDocument/2006/relationships/image" Target="../media/image5.png"/><Relationship Id="rId4" Type="http://schemas.openxmlformats.org/officeDocument/2006/relationships/audio" Target="../media/media2.mp3"/><Relationship Id="rId9" Type="http://schemas.openxmlformats.org/officeDocument/2006/relationships/image" Target="../media/image4.png"/></Relationships>
</file>

<file path=ppt/slides/_rels/slide2.xml.rels><?xml version="1.0" encoding="UTF-8" standalone="yes"?>
<Relationships xmlns="http://schemas.openxmlformats.org/package/2006/relationships"><Relationship Id="rId2" Type="http://schemas.openxmlformats.org/officeDocument/2006/relationships/notesSlide" Target="../notesSlides/notesSlide2.xml"/><Relationship Id="rId1" Type="http://schemas.openxmlformats.org/officeDocument/2006/relationships/slideLayout" Target="../slideLayouts/slideLayout1.xml"/></Relationships>
</file>

<file path=ppt/slides/_rels/slide3.xml.rels><?xml version="1.0" encoding="UTF-8" standalone="yes"?>
<Relationships xmlns="http://schemas.openxmlformats.org/package/2006/relationships"><Relationship Id="rId2" Type="http://schemas.openxmlformats.org/officeDocument/2006/relationships/notesSlide" Target="../notesSlides/notesSlide3.xml"/><Relationship Id="rId1" Type="http://schemas.openxmlformats.org/officeDocument/2006/relationships/slideLayout" Target="../slideLayouts/slideLayout1.xml"/></Relationships>
</file>

<file path=ppt/slides/_rels/slide4.xml.rels><?xml version="1.0" encoding="UTF-8" standalone="yes"?>
<Relationships xmlns="http://schemas.openxmlformats.org/package/2006/relationships"><Relationship Id="rId3" Type="http://schemas.openxmlformats.org/officeDocument/2006/relationships/image" Target="../media/image6.jpeg"/><Relationship Id="rId2" Type="http://schemas.openxmlformats.org/officeDocument/2006/relationships/notesSlide" Target="../notesSlides/notesSlide4.xml"/><Relationship Id="rId1" Type="http://schemas.openxmlformats.org/officeDocument/2006/relationships/slideLayout" Target="../slideLayouts/slideLayout1.xml"/><Relationship Id="rId5" Type="http://schemas.openxmlformats.org/officeDocument/2006/relationships/image" Target="../media/image8.jpeg"/><Relationship Id="rId4" Type="http://schemas.openxmlformats.org/officeDocument/2006/relationships/image" Target="../media/image7.jpeg"/></Relationships>
</file>

<file path=ppt/slides/_rels/slide5.xml.rels><?xml version="1.0" encoding="UTF-8" standalone="yes"?>
<Relationships xmlns="http://schemas.openxmlformats.org/package/2006/relationships"><Relationship Id="rId2" Type="http://schemas.openxmlformats.org/officeDocument/2006/relationships/notesSlide" Target="../notesSlides/notesSlide5.xml"/><Relationship Id="rId1" Type="http://schemas.openxmlformats.org/officeDocument/2006/relationships/slideLayout" Target="../slideLayouts/slideLayout1.xml"/></Relationships>
</file>

<file path=ppt/slides/_rels/slide6.xml.rels><?xml version="1.0" encoding="UTF-8" standalone="yes"?>
<Relationships xmlns="http://schemas.openxmlformats.org/package/2006/relationships"><Relationship Id="rId3" Type="http://schemas.openxmlformats.org/officeDocument/2006/relationships/chart" Target="../charts/chart1.xml"/><Relationship Id="rId2" Type="http://schemas.openxmlformats.org/officeDocument/2006/relationships/notesSlide" Target="../notesSlides/notesSlide6.xml"/><Relationship Id="rId1" Type="http://schemas.openxmlformats.org/officeDocument/2006/relationships/slideLayout" Target="../slideLayouts/slideLayout1.xml"/></Relationships>
</file>

<file path=ppt/slides/_rels/slide7.xml.rels><?xml version="1.0" encoding="UTF-8" standalone="yes"?>
<Relationships xmlns="http://schemas.openxmlformats.org/package/2006/relationships"><Relationship Id="rId3" Type="http://schemas.openxmlformats.org/officeDocument/2006/relationships/image" Target="../media/image9.jpeg"/><Relationship Id="rId2" Type="http://schemas.openxmlformats.org/officeDocument/2006/relationships/notesSlide" Target="../notesSlides/notesSlide7.xml"/><Relationship Id="rId1" Type="http://schemas.openxmlformats.org/officeDocument/2006/relationships/slideLayout" Target="../slideLayouts/slideLayout1.xml"/><Relationship Id="rId4" Type="http://schemas.openxmlformats.org/officeDocument/2006/relationships/image" Target="../media/image10.jpeg"/></Relationships>
</file>

<file path=ppt/slides/_rels/slide8.xml.rels><?xml version="1.0" encoding="UTF-8" standalone="yes"?>
<Relationships xmlns="http://schemas.openxmlformats.org/package/2006/relationships"><Relationship Id="rId3" Type="http://schemas.openxmlformats.org/officeDocument/2006/relationships/image" Target="../media/image11.jpeg"/><Relationship Id="rId2" Type="http://schemas.openxmlformats.org/officeDocument/2006/relationships/notesSlide" Target="../notesSlides/notesSlide8.xml"/><Relationship Id="rId1" Type="http://schemas.openxmlformats.org/officeDocument/2006/relationships/slideLayout" Target="../slideLayouts/slideLayout1.xml"/><Relationship Id="rId5" Type="http://schemas.openxmlformats.org/officeDocument/2006/relationships/image" Target="../media/image13.jpeg"/><Relationship Id="rId4" Type="http://schemas.openxmlformats.org/officeDocument/2006/relationships/image" Target="../media/image12.jpeg"/></Relationships>
</file>

<file path=ppt/slides/_rels/slide9.xml.rels><?xml version="1.0" encoding="UTF-8" standalone="yes"?>
<Relationships xmlns="http://schemas.openxmlformats.org/package/2006/relationships"><Relationship Id="rId2" Type="http://schemas.openxmlformats.org/officeDocument/2006/relationships/notesSlide" Target="../notesSlides/notesSlide9.xml"/><Relationship Id="rId1" Type="http://schemas.openxmlformats.org/officeDocument/2006/relationships/slideLayout" Target="../slideLayouts/slideLayout1.xml"/></Relationships>
</file>

<file path=ppt/slides/_rels/slide10.xml.rels><?xml version="1.0" encoding="UTF-8" standalone="yes"?>
<Relationships xmlns="http://schemas.openxmlformats.org/package/2006/relationships"><Relationship Id="rId2" Type="http://schemas.openxmlformats.org/officeDocument/2006/relationships/notesSlide" Target="../notesSlides/notesSlide10.xml"/><Relationship Id="rId1" Type="http://schemas.openxmlformats.org/officeDocument/2006/relationships/slideLayout" Target="../slideLayouts/slideLayout1.xml"/></Relationships>
</file>

<file path=ppt/slides/_rels/slide11.xml.rels><?xml version="1.0" encoding="UTF-8" standalone="yes"?>
<Relationships xmlns="http://schemas.openxmlformats.org/package/2006/relationships"><Relationship Id="rId2" Type="http://schemas.openxmlformats.org/officeDocument/2006/relationships/notesSlide" Target="../notesSlides/notesSlide11.xml"/><Relationship Id="rId1" Type="http://schemas.openxmlformats.org/officeDocument/2006/relationships/slideLayout" Target="../slideLayouts/slideLayout1.xml"/></Relationships>
</file>

<file path=ppt/slides/_rels/slide12.xml.rels><?xml version="1.0" encoding="UTF-8" standalone="yes"?>
<Relationships xmlns="http://schemas.openxmlformats.org/package/2006/relationships"><Relationship Id="rId3" Type="http://schemas.openxmlformats.org/officeDocument/2006/relationships/image" Target="../media/image14.jpeg"/><Relationship Id="rId2" Type="http://schemas.openxmlformats.org/officeDocument/2006/relationships/notesSlide" Target="../notesSlides/notesSlide12.xml"/><Relationship Id="rId1" Type="http://schemas.openxmlformats.org/officeDocument/2006/relationships/slideLayout" Target="../slideLayouts/slideLayout1.xml"/><Relationship Id="rId5" Type="http://schemas.openxmlformats.org/officeDocument/2006/relationships/image" Target="../media/image16.jpeg"/><Relationship Id="rId4" Type="http://schemas.openxmlformats.org/officeDocument/2006/relationships/image" Target="../media/image15.jpeg"/></Relationships>
</file>

<file path=ppt/slides/_rels/slide13.xml.rels><?xml version="1.0" encoding="UTF-8" standalone="yes"?>
<Relationships xmlns="http://schemas.openxmlformats.org/package/2006/relationships"><Relationship Id="rId3" Type="http://schemas.openxmlformats.org/officeDocument/2006/relationships/image" Target="../media/image17.jpeg"/><Relationship Id="rId2" Type="http://schemas.openxmlformats.org/officeDocument/2006/relationships/notesSlide" Target="../notesSlides/notesSlide13.xml"/><Relationship Id="rId1" Type="http://schemas.openxmlformats.org/officeDocument/2006/relationships/slideLayout" Target="../slideLayouts/slideLayout1.xml"/></Relationships>
</file>

<file path=ppt/slides/_rels/slide14.xml.rels><?xml version="1.0" encoding="UTF-8" standalone="yes"?>
<Relationships xmlns="http://schemas.openxmlformats.org/package/2006/relationships"><Relationship Id="rId2" Type="http://schemas.openxmlformats.org/officeDocument/2006/relationships/notesSlide" Target="../notesSlides/notesSlide14.xml"/><Relationship Id="rId1" Type="http://schemas.openxmlformats.org/officeDocument/2006/relationships/slideLayout" Target="../slideLayouts/slideLayout1.xml"/></Relationships>
</file>

<file path=ppt/slides/_rels/slide15.xml.rels><?xml version="1.0" encoding="UTF-8" standalone="yes"?>
<Relationships xmlns="http://schemas.openxmlformats.org/package/2006/relationships"><Relationship Id="rId2" Type="http://schemas.openxmlformats.org/officeDocument/2006/relationships/notesSlide" Target="../notesSlides/notesSlide15.xml"/><Relationship Id="rId1" Type="http://schemas.openxmlformats.org/officeDocument/2006/relationships/slideLayout" Target="../slideLayouts/slideLayout1.xml"/></Relationships>
</file>

<file path=ppt/slides/_rels/slide16.xml.rels><?xml version="1.0" encoding="UTF-8" standalone="yes"?>
<Relationships xmlns="http://schemas.openxmlformats.org/package/2006/relationships"><Relationship Id="rId2" Type="http://schemas.openxmlformats.org/officeDocument/2006/relationships/notesSlide" Target="../notesSlides/notesSlide16.xml"/><Relationship Id="rId1" Type="http://schemas.openxmlformats.org/officeDocument/2006/relationships/slideLayout" Target="../slideLayouts/slideLayout1.xml"/></Relationships>
</file>

<file path=ppt/slides/_rels/slide17.xml.rels><?xml version="1.0" encoding="UTF-8" standalone="yes"?>
<Relationships xmlns="http://schemas.openxmlformats.org/package/2006/relationships"><Relationship Id="rId2" Type="http://schemas.openxmlformats.org/officeDocument/2006/relationships/notesSlide" Target="../notesSlides/notesSlide17.xml"/><Relationship Id="rId1" Type="http://schemas.openxmlformats.org/officeDocument/2006/relationships/slideLayout" Target="../slideLayouts/slideLayout1.xml"/></Relationships>
</file>

<file path=ppt/slides/_rels/slide18.xml.rels><?xml version="1.0" encoding="UTF-8" standalone="yes"?>
<Relationships xmlns="http://schemas.openxmlformats.org/package/2006/relationships"><Relationship Id="rId3" Type="http://schemas.openxmlformats.org/officeDocument/2006/relationships/image" Target="../media/image18.png"/><Relationship Id="rId2" Type="http://schemas.openxmlformats.org/officeDocument/2006/relationships/notesSlide" Target="../notesSlides/notesSlide18.xml"/><Relationship Id="rId1" Type="http://schemas.openxmlformats.org/officeDocument/2006/relationships/slideLayout" Target="../slideLayouts/slideLayout1.xml"/><Relationship Id="rId4" Type="http://schemas.openxmlformats.org/officeDocument/2006/relationships/image" Target="../media/image19.jpeg"/></Relationships>
</file>

<file path=ppt/slides/_rels/slide19.xml.rels><?xml version="1.0" encoding="UTF-8" standalone="yes"?>
<Relationships xmlns="http://schemas.openxmlformats.org/package/2006/relationships"><Relationship Id="rId2" Type="http://schemas.openxmlformats.org/officeDocument/2006/relationships/notesSlide" Target="../notesSlides/notesSlide19.xml"/><Relationship Id="rId1" Type="http://schemas.openxmlformats.org/officeDocument/2006/relationships/slideLayout" Target="../slideLayouts/slideLayout1.xml"/></Relationships>
</file>

<file path=ppt/slides/_rels/slide20.xml.rels><?xml version="1.0" encoding="UTF-8" standalone="yes"?>
<Relationships xmlns="http://schemas.openxmlformats.org/package/2006/relationships"><Relationship Id="rId2" Type="http://schemas.openxmlformats.org/officeDocument/2006/relationships/notesSlide" Target="../notesSlides/notesSlide20.xml"/><Relationship Id="rId1" Type="http://schemas.openxmlformats.org/officeDocument/2006/relationships/slideLayout" Target="../slideLayouts/slideLayout1.xml"/></Relationships>
</file>

<file path=ppt/slides/_rels/slide21.xml.rels><?xml version="1.0" encoding="UTF-8" standalone="yes"?>
<Relationships xmlns="http://schemas.openxmlformats.org/package/2006/relationships"><Relationship Id="rId2" Type="http://schemas.openxmlformats.org/officeDocument/2006/relationships/notesSlide" Target="../notesSlides/notesSlide21.xml"/><Relationship Id="rId1" Type="http://schemas.openxmlformats.org/officeDocument/2006/relationships/slideLayout" Target="../slideLayouts/slideLayout1.xml"/></Relationships>
</file>

<file path=ppt/slides/_rels/slide22.xml.rels><?xml version="1.0" encoding="UTF-8" standalone="yes"?>
<Relationships xmlns="http://schemas.openxmlformats.org/package/2006/relationships"><Relationship Id="rId2" Type="http://schemas.openxmlformats.org/officeDocument/2006/relationships/notesSlide" Target="../notesSlides/notesSlide22.xml"/><Relationship Id="rId1" Type="http://schemas.openxmlformats.org/officeDocument/2006/relationships/slideLayout" Target="../slideLayouts/slideLayout1.xml"/></Relationships>
</file>

<file path=ppt/slides/_rels/slide23.xml.rels><?xml version="1.0" encoding="UTF-8" standalone="yes"?>
<Relationships xmlns="http://schemas.openxmlformats.org/package/2006/relationships"><Relationship Id="rId2" Type="http://schemas.openxmlformats.org/officeDocument/2006/relationships/notesSlide" Target="../notesSlides/notesSlide23.xml"/><Relationship Id="rId1" Type="http://schemas.openxmlformats.org/officeDocument/2006/relationships/slideLayout" Target="../slideLayouts/slideLayout1.xml"/></Relationships>
</file>

<file path=ppt/slides/_rels/slide24.xml.rels><?xml version="1.0" encoding="UTF-8" standalone="yes"?>
<Relationships xmlns="http://schemas.openxmlformats.org/package/2006/relationships"><Relationship Id="rId2" Type="http://schemas.openxmlformats.org/officeDocument/2006/relationships/notesSlide" Target="../notesSlides/notesSlide24.xml"/><Relationship Id="rId1" Type="http://schemas.openxmlformats.org/officeDocument/2006/relationships/slideLayout" Target="../slideLayouts/slideLayout1.xml"/></Relationships>
</file>

<file path=ppt/slides/_rels/slide25.xml.rels><?xml version="1.0" encoding="UTF-8" standalone="yes"?>
<Relationships xmlns="http://schemas.openxmlformats.org/package/2006/relationships"><Relationship Id="rId8" Type="http://schemas.openxmlformats.org/officeDocument/2006/relationships/image" Target="../media/image3.png"/><Relationship Id="rId3" Type="http://schemas.microsoft.com/office/2007/relationships/media" Target="../media/media2.mp3"/><Relationship Id="rId7" Type="http://schemas.openxmlformats.org/officeDocument/2006/relationships/image" Target="../media/image2.png"/><Relationship Id="rId2" Type="http://schemas.openxmlformats.org/officeDocument/2006/relationships/audio" Target="../media/media1.mp3"/><Relationship Id="rId1" Type="http://schemas.microsoft.com/office/2007/relationships/media" Target="../media/media1.mp3"/><Relationship Id="rId6" Type="http://schemas.openxmlformats.org/officeDocument/2006/relationships/notesSlide" Target="../notesSlides/notesSlide25.xml"/><Relationship Id="rId5" Type="http://schemas.openxmlformats.org/officeDocument/2006/relationships/slideLayout" Target="../slideLayouts/slideLayout1.xml"/><Relationship Id="rId10" Type="http://schemas.openxmlformats.org/officeDocument/2006/relationships/image" Target="../media/image5.png"/><Relationship Id="rId4" Type="http://schemas.openxmlformats.org/officeDocument/2006/relationships/audio" Target="../media/media2.mp3"/><Relationship Id="rId9" Type="http://schemas.openxmlformats.org/officeDocument/2006/relationships/image" Target="../media/image4.png"/></Relationships>
</file>

<file path=ppt/slides/slide1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2" name="图片 1"/>
          <p:cNvPicPr>
            <a:picLocks noChangeAspect="1"/>
          </p:cNvPicPr>
          <p:nvPr/>
        </p:nvPicPr>
        <p:blipFill>
          <a:blip r:embed="rId7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tretch>
            <a:fillRect/>
          </a:stretch>
        </p:blipFill>
        <p:spPr>
          <a:xfrm>
            <a:off x="-6893" y="0"/>
            <a:ext cx="7130830" cy="7130830"/>
          </a:xfrm>
          <a:prstGeom prst="rect">
            <a:avLst/>
          </a:prstGeom>
        </p:spPr>
      </p:pic>
      <p:pic>
        <p:nvPicPr>
          <p:cNvPr id="8" name="图片 7"/>
          <p:cNvPicPr>
            <a:picLocks noChangeAspect="1"/>
          </p:cNvPicPr>
          <p:nvPr/>
        </p:nvPicPr>
        <p:blipFill>
          <a:blip r:embed="rId8" cstate="print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tretch>
            <a:fillRect/>
          </a:stretch>
        </p:blipFill>
        <p:spPr>
          <a:xfrm>
            <a:off x="9525719" y="756016"/>
            <a:ext cx="2255639" cy="2255639"/>
          </a:xfrm>
          <a:prstGeom prst="rect">
            <a:avLst/>
          </a:prstGeom>
          <a:effectLst>
            <a:outerShdw blurRad="63500" sx="102000" sy="102000" algn="ctr" rotWithShape="0">
              <a:prstClr val="black">
                <a:alpha val="40000"/>
              </a:prstClr>
            </a:outerShdw>
          </a:effectLst>
        </p:spPr>
      </p:pic>
      <p:sp>
        <p:nvSpPr>
          <p:cNvPr id="10" name="TextBox 84"/>
          <p:cNvSpPr txBox="1"/>
          <p:nvPr/>
        </p:nvSpPr>
        <p:spPr>
          <a:xfrm>
            <a:off x="6141343" y="4306418"/>
            <a:ext cx="5724644" cy="830997"/>
          </a:xfrm>
          <a:prstGeom prst="rect">
            <a:avLst/>
          </a:prstGeom>
          <a:noFill/>
        </p:spPr>
        <p:txBody>
          <a:bodyPr wrap="none" rtlCol="0">
            <a:spAutoFit/>
          </a:bodyPr>
          <a:lstStyle/>
          <a:p>
            <a:pPr algn="ctr"/>
            <a:r>
              <a:rPr lang="zh-CN" altLang="en-US" sz="4800" dirty="0" smtClean="0">
                <a:solidFill>
                  <a:schemeClr val="accent1"/>
                </a:solidFill>
                <a:latin typeface="方正粗谭黑简体" panose="02000000000000000000" pitchFamily="2" charset="-122"/>
                <a:ea typeface="方正粗谭黑简体" panose="02000000000000000000" pitchFamily="2" charset="-122"/>
              </a:rPr>
              <a:t>禁毒委员会工作汇报</a:t>
            </a:r>
            <a:endParaRPr lang="zh-CN" altLang="en-US" sz="4000" dirty="0">
              <a:solidFill>
                <a:schemeClr val="accent1"/>
              </a:solidFill>
              <a:latin typeface="方正粗谭黑简体" panose="02000000000000000000" pitchFamily="2" charset="-122"/>
              <a:ea typeface="方正粗谭黑简体" panose="02000000000000000000" pitchFamily="2" charset="-122"/>
            </a:endParaRPr>
          </a:p>
        </p:txBody>
      </p:sp>
      <p:sp>
        <p:nvSpPr>
          <p:cNvPr id="28" name="文本框 27"/>
          <p:cNvSpPr txBox="1"/>
          <p:nvPr/>
        </p:nvSpPr>
        <p:spPr>
          <a:xfrm>
            <a:off x="6289370" y="3044324"/>
            <a:ext cx="2671030" cy="1508105"/>
          </a:xfrm>
          <a:prstGeom prst="rect">
            <a:avLst/>
          </a:prstGeom>
          <a:noFill/>
        </p:spPr>
        <p:txBody>
          <a:bodyPr wrap="square" lIns="0" tIns="0" rIns="0" bIns="0" rtlCol="0">
            <a:spAutoFit/>
          </a:bodyPr>
          <a:lstStyle/>
          <a:p>
            <a:r>
              <a:rPr lang="en-US" altLang="zh-CN" sz="9800" b="1" dirty="0" smtClean="0">
                <a:solidFill>
                  <a:srgbClr val="C00000"/>
                </a:solidFill>
                <a:effectLst>
                  <a:outerShdw blurRad="38100" dist="38100" dir="2700000" algn="tl">
                    <a:srgbClr val="000000">
                      <a:alpha val="43137"/>
                    </a:srgbClr>
                  </a:outerShdw>
                </a:effectLst>
                <a:latin typeface="Impact" panose="020B0806030902050204" pitchFamily="34" charset="0"/>
                <a:ea typeface="微软雅黑" panose="020B0503020204020204" pitchFamily="34" charset="-122"/>
              </a:rPr>
              <a:t>2019</a:t>
            </a:r>
            <a:endParaRPr lang="zh-CN" altLang="en-US" sz="9800" b="1" dirty="0">
              <a:solidFill>
                <a:srgbClr val="C00000"/>
              </a:solidFill>
              <a:effectLst>
                <a:outerShdw blurRad="38100" dist="38100" dir="2700000" algn="tl">
                  <a:srgbClr val="000000">
                    <a:alpha val="43137"/>
                  </a:srgbClr>
                </a:outerShdw>
              </a:effectLst>
              <a:latin typeface="Impact" panose="020B0806030902050204" pitchFamily="34" charset="0"/>
              <a:ea typeface="微软雅黑" panose="020B0503020204020204" pitchFamily="34" charset="-122"/>
            </a:endParaRPr>
          </a:p>
        </p:txBody>
      </p:sp>
      <p:pic>
        <p:nvPicPr>
          <p:cNvPr id="30" name="背景三 一首节奏轻快的纯音乐.mp3">
            <a:hlinkClick r:id="" action="ppaction://media"/>
          </p:cNvPr>
          <p:cNvPicPr>
            <a:picLocks noChangeAspect="1"/>
          </p:cNvPicPr>
          <p:nvPr>
            <a:audioFile r:link="rId2"/>
            <p:extLst>
              <p:ext uri="{DAA4B4D4-6D71-4841-9C94-3DE7FCFB9230}">
                <p14:media xmlns:p14="http://schemas.microsoft.com/office/powerpoint/2010/main" r:embed="rId1"/>
              </p:ext>
            </p:extLst>
          </p:nvPr>
        </p:nvPicPr>
        <p:blipFill>
          <a:blip r:embed="rId9"/>
          <a:stretch>
            <a:fillRect/>
          </a:stretch>
        </p:blipFill>
        <p:spPr>
          <a:xfrm>
            <a:off x="5873361" y="7158487"/>
            <a:ext cx="857097" cy="857097"/>
          </a:xfrm>
          <a:prstGeom prst="rect">
            <a:avLst/>
          </a:prstGeom>
        </p:spPr>
      </p:pic>
      <p:pic>
        <p:nvPicPr>
          <p:cNvPr id="3" name="Chairlift - Bruises">
            <a:hlinkClick r:id="" action="ppaction://media"/>
          </p:cNvPr>
          <p:cNvPicPr>
            <a:picLocks noChangeAspect="1"/>
          </p:cNvPicPr>
          <p:nvPr>
            <a:audioFile r:link="rId4"/>
            <p:extLst>
              <p:ext uri="{DAA4B4D4-6D71-4841-9C94-3DE7FCFB9230}">
                <p14:media xmlns:p14="http://schemas.microsoft.com/office/powerpoint/2010/main" r:embed="rId3"/>
              </p:ext>
            </p:extLst>
          </p:nvPr>
        </p:nvPicPr>
        <p:blipFill>
          <a:blip r:embed="rId10"/>
          <a:stretch>
            <a:fillRect/>
          </a:stretch>
        </p:blipFill>
        <p:spPr>
          <a:xfrm>
            <a:off x="6124575" y="-762984"/>
            <a:ext cx="609600" cy="609600"/>
          </a:xfrm>
          <a:prstGeom prst="rect">
            <a:avLst/>
          </a:prstGeom>
        </p:spPr>
      </p:pic>
    </p:spTree>
    <p:extLst>
      <p:ext uri="{BB962C8B-B14F-4D97-AF65-F5344CB8AC3E}">
        <p14:creationId xmlns:p14="http://schemas.microsoft.com/office/powerpoint/2010/main" val="3214928276"/>
      </p:ext>
    </p:extLst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p14:dur="0" advTm="0"/>
    </mc:Choice>
    <mc:Fallback xmlns="">
      <p:transition advTm="0"/>
    </mc:Fallback>
  </mc:AlternateContent>
  <mc:AlternateContent xmlns:mc="http://schemas.openxmlformats.org/markup-compatibility/2006">
    <mc:Choice xmlns:p14="http://schemas.microsoft.com/office/powerpoint/2010/main" Requires="p14">
      <p:timing>
        <p:tnLst>
          <p:par>
            <p:cTn id="1" dur="indefinite" restart="never" nodeType="tmRoot">
              <p:childTnLst>
                <p:seq concurrent="1" nextAc="seek">
                  <p:cTn id="2" dur="indefinite" nodeType="mainSeq">
                    <p:childTnLst>
                      <p:par>
                        <p:cTn id="3" fill="hold">
                          <p:stCondLst>
                            <p:cond delay="indefinite"/>
                            <p:cond evt="onBegin" delay="0">
                              <p:tn val="2"/>
                            </p:cond>
                          </p:stCondLst>
                          <p:childTnLst>
                            <p:par>
                              <p:cTn id="4" fill="hold">
                                <p:stCondLst>
                                  <p:cond delay="0"/>
                                </p:stCondLst>
                                <p:childTnLst>
                                  <p:par>
                                    <p:cTn id="5" presetID="1" presetClass="mediacall" presetSubtype="0" fill="hold" nodeType="afterEffect">
                                      <p:stCondLst>
                                        <p:cond delay="0"/>
                                      </p:stCondLst>
                                      <p:childTnLst>
                                        <p:cmd type="call" cmd="playFrom(0.0)">
                                          <p:cBhvr>
                                            <p:cTn id="6" dur="1" fill="hold"/>
                                            <p:tgtEl>
                                              <p:spTgt spid="3"/>
                                            </p:tgtEl>
                                          </p:cBhvr>
                                        </p:cmd>
                                      </p:childTnLst>
                                    </p:cTn>
                                  </p:par>
                                </p:childTnLst>
                              </p:cTn>
                            </p:par>
                            <p:par>
                              <p:cTn id="7" fill="hold">
                                <p:stCondLst>
                                  <p:cond delay="0"/>
                                </p:stCondLst>
                                <p:childTnLst>
                                  <p:par>
                                    <p:cTn id="8" presetID="2" presetClass="entr" presetSubtype="8" fill="hold" nodeType="afterEffect">
                                      <p:stCondLst>
                                        <p:cond delay="0"/>
                                      </p:stCondLst>
                                      <p:childTnLst>
                                        <p:set>
                                          <p:cBhvr>
                                            <p:cTn id="9" dur="1" fill="hold">
                                              <p:stCondLst>
                                                <p:cond delay="0"/>
                                              </p:stCondLst>
                                            </p:cTn>
                                            <p:tgtEl>
                                              <p:spTgt spid="2"/>
                                            </p:tgtEl>
                                            <p:attrNameLst>
                                              <p:attrName>style.visibility</p:attrName>
                                            </p:attrNameLst>
                                          </p:cBhvr>
                                          <p:to>
                                            <p:strVal val="visible"/>
                                          </p:to>
                                        </p:set>
                                        <p:anim calcmode="lin" valueType="num">
                                          <p:cBhvr additive="base">
                                            <p:cTn id="10" dur="500" fill="hold"/>
                                            <p:tgtEl>
                                              <p:spTgt spid="2"/>
                                            </p:tgtEl>
                                            <p:attrNameLst>
                                              <p:attrName>ppt_x</p:attrName>
                                            </p:attrNameLst>
                                          </p:cBhvr>
                                          <p:tavLst>
                                            <p:tav tm="0">
                                              <p:val>
                                                <p:strVal val="0-#ppt_w/2"/>
                                              </p:val>
                                            </p:tav>
                                            <p:tav tm="100000">
                                              <p:val>
                                                <p:strVal val="#ppt_x"/>
                                              </p:val>
                                            </p:tav>
                                          </p:tavLst>
                                        </p:anim>
                                        <p:anim calcmode="lin" valueType="num">
                                          <p:cBhvr additive="base">
                                            <p:cTn id="11" dur="500" fill="hold"/>
                                            <p:tgtEl>
                                              <p:spTgt spid="2"/>
                                            </p:tgtEl>
                                            <p:attrNameLst>
                                              <p:attrName>ppt_y</p:attrName>
                                            </p:attrNameLst>
                                          </p:cBhvr>
                                          <p:tavLst>
                                            <p:tav tm="0">
                                              <p:val>
                                                <p:strVal val="#ppt_y"/>
                                              </p:val>
                                            </p:tav>
                                            <p:tav tm="100000">
                                              <p:val>
                                                <p:strVal val="#ppt_y"/>
                                              </p:val>
                                            </p:tav>
                                          </p:tavLst>
                                        </p:anim>
                                      </p:childTnLst>
                                    </p:cTn>
                                  </p:par>
                                </p:childTnLst>
                              </p:cTn>
                            </p:par>
                            <p:par>
                              <p:cTn id="12" fill="hold">
                                <p:stCondLst>
                                  <p:cond delay="500"/>
                                </p:stCondLst>
                                <p:childTnLst>
                                  <p:par>
                                    <p:cTn id="13" presetID="2" presetClass="entr" presetSubtype="4" accel="40000" fill="hold" nodeType="afterEffect" p14:presetBounceEnd="40000">
                                      <p:stCondLst>
                                        <p:cond delay="0"/>
                                      </p:stCondLst>
                                      <p:childTnLst>
                                        <p:set>
                                          <p:cBhvr>
                                            <p:cTn id="14" dur="1" fill="hold">
                                              <p:stCondLst>
                                                <p:cond delay="0"/>
                                              </p:stCondLst>
                                            </p:cTn>
                                            <p:tgtEl>
                                              <p:spTgt spid="8"/>
                                            </p:tgtEl>
                                            <p:attrNameLst>
                                              <p:attrName>style.visibility</p:attrName>
                                            </p:attrNameLst>
                                          </p:cBhvr>
                                          <p:to>
                                            <p:strVal val="visible"/>
                                          </p:to>
                                        </p:set>
                                        <p:anim calcmode="lin" valueType="num" p14:bounceEnd="40000">
                                          <p:cBhvr additive="base">
                                            <p:cTn id="15" dur="1000" fill="hold"/>
                                            <p:tgtEl>
                                              <p:spTgt spid="8"/>
                                            </p:tgtEl>
                                            <p:attrNameLst>
                                              <p:attrName>ppt_x</p:attrName>
                                            </p:attrNameLst>
                                          </p:cBhvr>
                                          <p:tavLst>
                                            <p:tav tm="0">
                                              <p:val>
                                                <p:strVal val="#ppt_x"/>
                                              </p:val>
                                            </p:tav>
                                            <p:tav tm="100000">
                                              <p:val>
                                                <p:strVal val="#ppt_x"/>
                                              </p:val>
                                            </p:tav>
                                          </p:tavLst>
                                        </p:anim>
                                        <p:anim calcmode="lin" valueType="num" p14:bounceEnd="40000">
                                          <p:cBhvr additive="base">
                                            <p:cTn id="16" dur="1000" fill="hold"/>
                                            <p:tgtEl>
                                              <p:spTgt spid="8"/>
                                            </p:tgtEl>
                                            <p:attrNameLst>
                                              <p:attrName>ppt_y</p:attrName>
                                            </p:attrNameLst>
                                          </p:cBhvr>
                                          <p:tavLst>
                                            <p:tav tm="0">
                                              <p:val>
                                                <p:strVal val="1+#ppt_h/2"/>
                                              </p:val>
                                            </p:tav>
                                            <p:tav tm="100000">
                                              <p:val>
                                                <p:strVal val="#ppt_y"/>
                                              </p:val>
                                            </p:tav>
                                          </p:tavLst>
                                        </p:anim>
                                      </p:childTnLst>
                                    </p:cTn>
                                  </p:par>
                                </p:childTnLst>
                              </p:cTn>
                            </p:par>
                            <p:par>
                              <p:cTn id="17" fill="hold">
                                <p:stCondLst>
                                  <p:cond delay="1500"/>
                                </p:stCondLst>
                                <p:childTnLst>
                                  <p:par>
                                    <p:cTn id="18" presetID="2" presetClass="entr" presetSubtype="1" fill="hold" grpId="0" nodeType="afterEffect">
                                      <p:stCondLst>
                                        <p:cond delay="0"/>
                                      </p:stCondLst>
                                      <p:iterate type="lt">
                                        <p:tmPct val="10000"/>
                                      </p:iterate>
                                      <p:childTnLst>
                                        <p:set>
                                          <p:cBhvr>
                                            <p:cTn id="19" dur="1" fill="hold">
                                              <p:stCondLst>
                                                <p:cond delay="0"/>
                                              </p:stCondLst>
                                            </p:cTn>
                                            <p:tgtEl>
                                              <p:spTgt spid="28"/>
                                            </p:tgtEl>
                                            <p:attrNameLst>
                                              <p:attrName>style.visibility</p:attrName>
                                            </p:attrNameLst>
                                          </p:cBhvr>
                                          <p:to>
                                            <p:strVal val="visible"/>
                                          </p:to>
                                        </p:set>
                                        <p:anim calcmode="lin" valueType="num">
                                          <p:cBhvr additive="base">
                                            <p:cTn id="20" dur="500" fill="hold"/>
                                            <p:tgtEl>
                                              <p:spTgt spid="28"/>
                                            </p:tgtEl>
                                            <p:attrNameLst>
                                              <p:attrName>ppt_x</p:attrName>
                                            </p:attrNameLst>
                                          </p:cBhvr>
                                          <p:tavLst>
                                            <p:tav tm="0">
                                              <p:val>
                                                <p:strVal val="#ppt_x"/>
                                              </p:val>
                                            </p:tav>
                                            <p:tav tm="100000">
                                              <p:val>
                                                <p:strVal val="#ppt_x"/>
                                              </p:val>
                                            </p:tav>
                                          </p:tavLst>
                                        </p:anim>
                                        <p:anim calcmode="lin" valueType="num">
                                          <p:cBhvr additive="base">
                                            <p:cTn id="21" dur="500" fill="hold"/>
                                            <p:tgtEl>
                                              <p:spTgt spid="28"/>
                                            </p:tgtEl>
                                            <p:attrNameLst>
                                              <p:attrName>ppt_y</p:attrName>
                                            </p:attrNameLst>
                                          </p:cBhvr>
                                          <p:tavLst>
                                            <p:tav tm="0">
                                              <p:val>
                                                <p:strVal val="0-#ppt_h/2"/>
                                              </p:val>
                                            </p:tav>
                                            <p:tav tm="100000">
                                              <p:val>
                                                <p:strVal val="#ppt_y"/>
                                              </p:val>
                                            </p:tav>
                                          </p:tavLst>
                                        </p:anim>
                                      </p:childTnLst>
                                    </p:cTn>
                                  </p:par>
                                </p:childTnLst>
                              </p:cTn>
                            </p:par>
                            <p:par>
                              <p:cTn id="22" fill="hold">
                                <p:stCondLst>
                                  <p:cond delay="2150"/>
                                </p:stCondLst>
                                <p:childTnLst>
                                  <p:par>
                                    <p:cTn id="23" presetID="12" presetClass="entr" presetSubtype="4" fill="hold" grpId="0" nodeType="afterEffect">
                                      <p:stCondLst>
                                        <p:cond delay="0"/>
                                      </p:stCondLst>
                                      <p:iterate type="lt">
                                        <p:tmPct val="10000"/>
                                      </p:iterate>
                                      <p:childTnLst>
                                        <p:set>
                                          <p:cBhvr>
                                            <p:cTn id="24" dur="1" fill="hold">
                                              <p:stCondLst>
                                                <p:cond delay="0"/>
                                              </p:stCondLst>
                                            </p:cTn>
                                            <p:tgtEl>
                                              <p:spTgt spid="10"/>
                                            </p:tgtEl>
                                            <p:attrNameLst>
                                              <p:attrName>style.visibility</p:attrName>
                                            </p:attrNameLst>
                                          </p:cBhvr>
                                          <p:to>
                                            <p:strVal val="visible"/>
                                          </p:to>
                                        </p:set>
                                        <p:anim calcmode="lin" valueType="num">
                                          <p:cBhvr additive="base">
                                            <p:cTn id="25" dur="750"/>
                                            <p:tgtEl>
                                              <p:spTgt spid="10"/>
                                            </p:tgtEl>
                                            <p:attrNameLst>
                                              <p:attrName>ppt_y</p:attrName>
                                            </p:attrNameLst>
                                          </p:cBhvr>
                                          <p:tavLst>
                                            <p:tav tm="0">
                                              <p:val>
                                                <p:strVal val="#ppt_y+#ppt_h*1.125000"/>
                                              </p:val>
                                            </p:tav>
                                            <p:tav tm="100000">
                                              <p:val>
                                                <p:strVal val="#ppt_y"/>
                                              </p:val>
                                            </p:tav>
                                          </p:tavLst>
                                        </p:anim>
                                        <p:animEffect transition="in" filter="wipe(up)">
                                          <p:cBhvr>
                                            <p:cTn id="26" dur="750"/>
                                            <p:tgtEl>
                                              <p:spTgt spid="10"/>
                                            </p:tgtEl>
                                          </p:cBhvr>
                                        </p:animEffect>
                                      </p:childTnLst>
                                    </p:cTn>
                                  </p:par>
                                </p:childTnLst>
                              </p:cTn>
                            </p:par>
                          </p:childTnLst>
                        </p:cTn>
                      </p:par>
                    </p:childTnLst>
                  </p:cTn>
                  <p:prevCondLst>
                    <p:cond evt="onPrev" delay="0">
                      <p:tgtEl>
                        <p:sldTgt/>
                      </p:tgtEl>
                    </p:cond>
                  </p:prevCondLst>
                  <p:nextCondLst>
                    <p:cond evt="onNext" delay="0">
                      <p:tgtEl>
                        <p:sldTgt/>
                      </p:tgtEl>
                    </p:cond>
                  </p:nextCondLst>
                </p:seq>
                <p:audio>
                  <p:cMediaNode vol="80000" numSld="100" showWhenStopped="0">
                    <p:cTn id="27" repeatCount="indefinite" fill="remove" display="0">
                      <p:stCondLst>
                        <p:cond delay="indefinite"/>
                      </p:stCondLst>
                      <p:endCondLst>
                        <p:cond evt="onStopAudio" delay="0">
                          <p:tgtEl>
                            <p:sldTgt/>
                          </p:tgtEl>
                        </p:cond>
                      </p:endCondLst>
                    </p:cTn>
                    <p:tgtEl>
                      <p:spTgt spid="30"/>
                    </p:tgtEl>
                  </p:cMediaNode>
                </p:audio>
                <p:audio>
                  <p:cMediaNode vol="80000" numSld="999" showWhenStopped="0">
                    <p:cTn id="28" repeatCount="indefinite" fill="remove" display="0">
                      <p:stCondLst>
                        <p:cond delay="indefinite"/>
                      </p:stCondLst>
                      <p:endCondLst>
                        <p:cond evt="onStopAudio" delay="0">
                          <p:tgtEl>
                            <p:sldTgt/>
                          </p:tgtEl>
                        </p:cond>
                      </p:endCondLst>
                    </p:cTn>
                    <p:tgtEl>
                      <p:spTgt spid="3"/>
                    </p:tgtEl>
                  </p:cMediaNode>
                </p:audio>
              </p:childTnLst>
            </p:cTn>
          </p:par>
        </p:tnLst>
        <p:bldLst>
          <p:bldP spid="10" grpId="0"/>
          <p:bldP spid="28" grpId="0"/>
        </p:bldLst>
      </p:timing>
    </mc:Choice>
    <mc:Fallback>
      <p:timing>
        <p:tnLst>
          <p:par>
            <p:cTn id="1" dur="indefinite" restart="never" nodeType="tmRoot">
              <p:childTnLst>
                <p:seq concurrent="1" nextAc="seek">
                  <p:cTn id="2" dur="indefinite" nodeType="mainSeq">
                    <p:childTnLst>
                      <p:par>
                        <p:cTn id="3" fill="hold">
                          <p:stCondLst>
                            <p:cond delay="indefinite"/>
                            <p:cond evt="onBegin" delay="0">
                              <p:tn val="2"/>
                            </p:cond>
                          </p:stCondLst>
                          <p:childTnLst>
                            <p:par>
                              <p:cTn id="4" fill="hold">
                                <p:stCondLst>
                                  <p:cond delay="0"/>
                                </p:stCondLst>
                                <p:childTnLst>
                                  <p:par>
                                    <p:cTn id="5" presetID="1" presetClass="mediacall" presetSubtype="0" fill="hold" nodeType="afterEffect">
                                      <p:stCondLst>
                                        <p:cond delay="0"/>
                                      </p:stCondLst>
                                      <p:childTnLst>
                                        <p:cmd type="call" cmd="playFrom(0.0)">
                                          <p:cBhvr>
                                            <p:cTn id="6" dur="1" fill="hold"/>
                                            <p:tgtEl>
                                              <p:spTgt spid="3"/>
                                            </p:tgtEl>
                                          </p:cBhvr>
                                        </p:cmd>
                                      </p:childTnLst>
                                    </p:cTn>
                                  </p:par>
                                </p:childTnLst>
                              </p:cTn>
                            </p:par>
                            <p:par>
                              <p:cTn id="7" fill="hold">
                                <p:stCondLst>
                                  <p:cond delay="0"/>
                                </p:stCondLst>
                                <p:childTnLst>
                                  <p:par>
                                    <p:cTn id="8" presetID="2" presetClass="entr" presetSubtype="8" fill="hold" nodeType="afterEffect">
                                      <p:stCondLst>
                                        <p:cond delay="0"/>
                                      </p:stCondLst>
                                      <p:childTnLst>
                                        <p:set>
                                          <p:cBhvr>
                                            <p:cTn id="9" dur="1" fill="hold">
                                              <p:stCondLst>
                                                <p:cond delay="0"/>
                                              </p:stCondLst>
                                            </p:cTn>
                                            <p:tgtEl>
                                              <p:spTgt spid="2"/>
                                            </p:tgtEl>
                                            <p:attrNameLst>
                                              <p:attrName>style.visibility</p:attrName>
                                            </p:attrNameLst>
                                          </p:cBhvr>
                                          <p:to>
                                            <p:strVal val="visible"/>
                                          </p:to>
                                        </p:set>
                                        <p:anim calcmode="lin" valueType="num">
                                          <p:cBhvr additive="base">
                                            <p:cTn id="10" dur="500" fill="hold"/>
                                            <p:tgtEl>
                                              <p:spTgt spid="2"/>
                                            </p:tgtEl>
                                            <p:attrNameLst>
                                              <p:attrName>ppt_x</p:attrName>
                                            </p:attrNameLst>
                                          </p:cBhvr>
                                          <p:tavLst>
                                            <p:tav tm="0">
                                              <p:val>
                                                <p:strVal val="0-#ppt_w/2"/>
                                              </p:val>
                                            </p:tav>
                                            <p:tav tm="100000">
                                              <p:val>
                                                <p:strVal val="#ppt_x"/>
                                              </p:val>
                                            </p:tav>
                                          </p:tavLst>
                                        </p:anim>
                                        <p:anim calcmode="lin" valueType="num">
                                          <p:cBhvr additive="base">
                                            <p:cTn id="11" dur="500" fill="hold"/>
                                            <p:tgtEl>
                                              <p:spTgt spid="2"/>
                                            </p:tgtEl>
                                            <p:attrNameLst>
                                              <p:attrName>ppt_y</p:attrName>
                                            </p:attrNameLst>
                                          </p:cBhvr>
                                          <p:tavLst>
                                            <p:tav tm="0">
                                              <p:val>
                                                <p:strVal val="#ppt_y"/>
                                              </p:val>
                                            </p:tav>
                                            <p:tav tm="100000">
                                              <p:val>
                                                <p:strVal val="#ppt_y"/>
                                              </p:val>
                                            </p:tav>
                                          </p:tavLst>
                                        </p:anim>
                                      </p:childTnLst>
                                    </p:cTn>
                                  </p:par>
                                </p:childTnLst>
                              </p:cTn>
                            </p:par>
                            <p:par>
                              <p:cTn id="12" fill="hold">
                                <p:stCondLst>
                                  <p:cond delay="500"/>
                                </p:stCondLst>
                                <p:childTnLst>
                                  <p:par>
                                    <p:cTn id="13" presetID="2" presetClass="entr" presetSubtype="4" accel="40000" fill="hold" nodeType="afterEffect">
                                      <p:stCondLst>
                                        <p:cond delay="0"/>
                                      </p:stCondLst>
                                      <p:childTnLst>
                                        <p:set>
                                          <p:cBhvr>
                                            <p:cTn id="14" dur="1" fill="hold">
                                              <p:stCondLst>
                                                <p:cond delay="0"/>
                                              </p:stCondLst>
                                            </p:cTn>
                                            <p:tgtEl>
                                              <p:spTgt spid="8"/>
                                            </p:tgtEl>
                                            <p:attrNameLst>
                                              <p:attrName>style.visibility</p:attrName>
                                            </p:attrNameLst>
                                          </p:cBhvr>
                                          <p:to>
                                            <p:strVal val="visible"/>
                                          </p:to>
                                        </p:set>
                                        <p:anim calcmode="lin" valueType="num">
                                          <p:cBhvr additive="base">
                                            <p:cTn id="15" dur="1000" fill="hold"/>
                                            <p:tgtEl>
                                              <p:spTgt spid="8"/>
                                            </p:tgtEl>
                                            <p:attrNameLst>
                                              <p:attrName>ppt_x</p:attrName>
                                            </p:attrNameLst>
                                          </p:cBhvr>
                                          <p:tavLst>
                                            <p:tav tm="0">
                                              <p:val>
                                                <p:strVal val="#ppt_x"/>
                                              </p:val>
                                            </p:tav>
                                            <p:tav tm="100000">
                                              <p:val>
                                                <p:strVal val="#ppt_x"/>
                                              </p:val>
                                            </p:tav>
                                          </p:tavLst>
                                        </p:anim>
                                        <p:anim calcmode="lin" valueType="num">
                                          <p:cBhvr additive="base">
                                            <p:cTn id="16" dur="1000" fill="hold"/>
                                            <p:tgtEl>
                                              <p:spTgt spid="8"/>
                                            </p:tgtEl>
                                            <p:attrNameLst>
                                              <p:attrName>ppt_y</p:attrName>
                                            </p:attrNameLst>
                                          </p:cBhvr>
                                          <p:tavLst>
                                            <p:tav tm="0">
                                              <p:val>
                                                <p:strVal val="1+#ppt_h/2"/>
                                              </p:val>
                                            </p:tav>
                                            <p:tav tm="100000">
                                              <p:val>
                                                <p:strVal val="#ppt_y"/>
                                              </p:val>
                                            </p:tav>
                                          </p:tavLst>
                                        </p:anim>
                                      </p:childTnLst>
                                    </p:cTn>
                                  </p:par>
                                </p:childTnLst>
                              </p:cTn>
                            </p:par>
                            <p:par>
                              <p:cTn id="17" fill="hold">
                                <p:stCondLst>
                                  <p:cond delay="1500"/>
                                </p:stCondLst>
                                <p:childTnLst>
                                  <p:par>
                                    <p:cTn id="18" presetID="2" presetClass="entr" presetSubtype="1" fill="hold" grpId="0" nodeType="afterEffect">
                                      <p:stCondLst>
                                        <p:cond delay="0"/>
                                      </p:stCondLst>
                                      <p:iterate type="lt">
                                        <p:tmPct val="10000"/>
                                      </p:iterate>
                                      <p:childTnLst>
                                        <p:set>
                                          <p:cBhvr>
                                            <p:cTn id="19" dur="1" fill="hold">
                                              <p:stCondLst>
                                                <p:cond delay="0"/>
                                              </p:stCondLst>
                                            </p:cTn>
                                            <p:tgtEl>
                                              <p:spTgt spid="28"/>
                                            </p:tgtEl>
                                            <p:attrNameLst>
                                              <p:attrName>style.visibility</p:attrName>
                                            </p:attrNameLst>
                                          </p:cBhvr>
                                          <p:to>
                                            <p:strVal val="visible"/>
                                          </p:to>
                                        </p:set>
                                        <p:anim calcmode="lin" valueType="num">
                                          <p:cBhvr additive="base">
                                            <p:cTn id="20" dur="500" fill="hold"/>
                                            <p:tgtEl>
                                              <p:spTgt spid="28"/>
                                            </p:tgtEl>
                                            <p:attrNameLst>
                                              <p:attrName>ppt_x</p:attrName>
                                            </p:attrNameLst>
                                          </p:cBhvr>
                                          <p:tavLst>
                                            <p:tav tm="0">
                                              <p:val>
                                                <p:strVal val="#ppt_x"/>
                                              </p:val>
                                            </p:tav>
                                            <p:tav tm="100000">
                                              <p:val>
                                                <p:strVal val="#ppt_x"/>
                                              </p:val>
                                            </p:tav>
                                          </p:tavLst>
                                        </p:anim>
                                        <p:anim calcmode="lin" valueType="num">
                                          <p:cBhvr additive="base">
                                            <p:cTn id="21" dur="500" fill="hold"/>
                                            <p:tgtEl>
                                              <p:spTgt spid="28"/>
                                            </p:tgtEl>
                                            <p:attrNameLst>
                                              <p:attrName>ppt_y</p:attrName>
                                            </p:attrNameLst>
                                          </p:cBhvr>
                                          <p:tavLst>
                                            <p:tav tm="0">
                                              <p:val>
                                                <p:strVal val="0-#ppt_h/2"/>
                                              </p:val>
                                            </p:tav>
                                            <p:tav tm="100000">
                                              <p:val>
                                                <p:strVal val="#ppt_y"/>
                                              </p:val>
                                            </p:tav>
                                          </p:tavLst>
                                        </p:anim>
                                      </p:childTnLst>
                                    </p:cTn>
                                  </p:par>
                                </p:childTnLst>
                              </p:cTn>
                            </p:par>
                            <p:par>
                              <p:cTn id="22" fill="hold">
                                <p:stCondLst>
                                  <p:cond delay="2150"/>
                                </p:stCondLst>
                                <p:childTnLst>
                                  <p:par>
                                    <p:cTn id="23" presetID="12" presetClass="entr" presetSubtype="4" fill="hold" grpId="0" nodeType="afterEffect">
                                      <p:stCondLst>
                                        <p:cond delay="0"/>
                                      </p:stCondLst>
                                      <p:iterate type="lt">
                                        <p:tmPct val="10000"/>
                                      </p:iterate>
                                      <p:childTnLst>
                                        <p:set>
                                          <p:cBhvr>
                                            <p:cTn id="24" dur="1" fill="hold">
                                              <p:stCondLst>
                                                <p:cond delay="0"/>
                                              </p:stCondLst>
                                            </p:cTn>
                                            <p:tgtEl>
                                              <p:spTgt spid="10"/>
                                            </p:tgtEl>
                                            <p:attrNameLst>
                                              <p:attrName>style.visibility</p:attrName>
                                            </p:attrNameLst>
                                          </p:cBhvr>
                                          <p:to>
                                            <p:strVal val="visible"/>
                                          </p:to>
                                        </p:set>
                                        <p:anim calcmode="lin" valueType="num">
                                          <p:cBhvr additive="base">
                                            <p:cTn id="25" dur="750"/>
                                            <p:tgtEl>
                                              <p:spTgt spid="10"/>
                                            </p:tgtEl>
                                            <p:attrNameLst>
                                              <p:attrName>ppt_y</p:attrName>
                                            </p:attrNameLst>
                                          </p:cBhvr>
                                          <p:tavLst>
                                            <p:tav tm="0">
                                              <p:val>
                                                <p:strVal val="#ppt_y+#ppt_h*1.125000"/>
                                              </p:val>
                                            </p:tav>
                                            <p:tav tm="100000">
                                              <p:val>
                                                <p:strVal val="#ppt_y"/>
                                              </p:val>
                                            </p:tav>
                                          </p:tavLst>
                                        </p:anim>
                                        <p:animEffect transition="in" filter="wipe(up)">
                                          <p:cBhvr>
                                            <p:cTn id="26" dur="750"/>
                                            <p:tgtEl>
                                              <p:spTgt spid="10"/>
                                            </p:tgtEl>
                                          </p:cBhvr>
                                        </p:animEffect>
                                      </p:childTnLst>
                                    </p:cTn>
                                  </p:par>
                                </p:childTnLst>
                              </p:cTn>
                            </p:par>
                          </p:childTnLst>
                        </p:cTn>
                      </p:par>
                    </p:childTnLst>
                  </p:cTn>
                  <p:prevCondLst>
                    <p:cond evt="onPrev" delay="0">
                      <p:tgtEl>
                        <p:sldTgt/>
                      </p:tgtEl>
                    </p:cond>
                  </p:prevCondLst>
                  <p:nextCondLst>
                    <p:cond evt="onNext" delay="0">
                      <p:tgtEl>
                        <p:sldTgt/>
                      </p:tgtEl>
                    </p:cond>
                  </p:nextCondLst>
                </p:seq>
                <p:audio>
                  <p:cMediaNode vol="80000" numSld="100" showWhenStopped="0">
                    <p:cTn id="27" repeatCount="indefinite" fill="remove" display="0">
                      <p:stCondLst>
                        <p:cond delay="indefinite"/>
                      </p:stCondLst>
                      <p:endCondLst>
                        <p:cond evt="onStopAudio" delay="0">
                          <p:tgtEl>
                            <p:sldTgt/>
                          </p:tgtEl>
                        </p:cond>
                      </p:endCondLst>
                    </p:cTn>
                    <p:tgtEl>
                      <p:spTgt spid="30"/>
                    </p:tgtEl>
                  </p:cMediaNode>
                </p:audio>
                <p:audio>
                  <p:cMediaNode vol="80000" numSld="999" showWhenStopped="0">
                    <p:cTn id="28" repeatCount="indefinite" fill="remove" display="0">
                      <p:stCondLst>
                        <p:cond delay="indefinite"/>
                      </p:stCondLst>
                      <p:endCondLst>
                        <p:cond evt="onStopAudio" delay="0">
                          <p:tgtEl>
                            <p:sldTgt/>
                          </p:tgtEl>
                        </p:cond>
                      </p:endCondLst>
                    </p:cTn>
                    <p:tgtEl>
                      <p:spTgt spid="3"/>
                    </p:tgtEl>
                  </p:cMediaNode>
                </p:audio>
              </p:childTnLst>
            </p:cTn>
          </p:par>
        </p:tnLst>
        <p:bldLst>
          <p:bldP spid="10" grpId="0"/>
          <p:bldP spid="28" grpId="0"/>
        </p:bldLst>
      </p:timing>
    </mc:Fallback>
  </mc:AlternateContent>
</p:sld>
</file>

<file path=ppt/slides/slide2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46" name="任意多边形 45"/>
          <p:cNvSpPr/>
          <p:nvPr/>
        </p:nvSpPr>
        <p:spPr>
          <a:xfrm rot="10800000">
            <a:off x="1037009" y="-843"/>
            <a:ext cx="1656185" cy="1516880"/>
          </a:xfrm>
          <a:custGeom>
            <a:avLst/>
            <a:gdLst>
              <a:gd name="connsiteX0" fmla="*/ 1656184 w 1656185"/>
              <a:gd name="connsiteY0" fmla="*/ 1516880 h 1516880"/>
              <a:gd name="connsiteX1" fmla="*/ 0 w 1656185"/>
              <a:gd name="connsiteY1" fmla="*/ 1516880 h 1516880"/>
              <a:gd name="connsiteX2" fmla="*/ 0 w 1656185"/>
              <a:gd name="connsiteY2" fmla="*/ 436760 h 1516880"/>
              <a:gd name="connsiteX3" fmla="*/ 8840 w 1656185"/>
              <a:gd name="connsiteY3" fmla="*/ 436760 h 1516880"/>
              <a:gd name="connsiteX4" fmla="*/ 828093 w 1656185"/>
              <a:gd name="connsiteY4" fmla="*/ 0 h 1516880"/>
              <a:gd name="connsiteX5" fmla="*/ 1647346 w 1656185"/>
              <a:gd name="connsiteY5" fmla="*/ 436760 h 1516880"/>
              <a:gd name="connsiteX6" fmla="*/ 1656184 w 1656185"/>
              <a:gd name="connsiteY6" fmla="*/ 436760 h 1516880"/>
              <a:gd name="connsiteX7" fmla="*/ 1656184 w 1656185"/>
              <a:gd name="connsiteY7" fmla="*/ 441472 h 1516880"/>
              <a:gd name="connsiteX8" fmla="*/ 1656185 w 1656185"/>
              <a:gd name="connsiteY8" fmla="*/ 441472 h 1516880"/>
              <a:gd name="connsiteX9" fmla="*/ 1656184 w 1656185"/>
              <a:gd name="connsiteY9" fmla="*/ 441472 h 1516880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</a:cxnLst>
            <a:rect l="l" t="t" r="r" b="b"/>
            <a:pathLst>
              <a:path w="1656185" h="1516880">
                <a:moveTo>
                  <a:pt x="1656184" y="1516880"/>
                </a:moveTo>
                <a:lnTo>
                  <a:pt x="0" y="1516880"/>
                </a:lnTo>
                <a:lnTo>
                  <a:pt x="0" y="436760"/>
                </a:lnTo>
                <a:lnTo>
                  <a:pt x="8840" y="436760"/>
                </a:lnTo>
                <a:lnTo>
                  <a:pt x="828093" y="0"/>
                </a:lnTo>
                <a:lnTo>
                  <a:pt x="1647346" y="436760"/>
                </a:lnTo>
                <a:lnTo>
                  <a:pt x="1656184" y="436760"/>
                </a:lnTo>
                <a:lnTo>
                  <a:pt x="1656184" y="441472"/>
                </a:lnTo>
                <a:lnTo>
                  <a:pt x="1656185" y="441472"/>
                </a:lnTo>
                <a:lnTo>
                  <a:pt x="1656184" y="441472"/>
                </a:lnTo>
                <a:close/>
              </a:path>
            </a:pathLst>
          </a:custGeom>
          <a:solidFill>
            <a:schemeClr val="accent1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zh-CN" altLang="en-US">
              <a:latin typeface="Arial" panose="020B0604020202020204" pitchFamily="34" charset="0"/>
              <a:ea typeface="微软雅黑" panose="020B0503020204020204" pitchFamily="34" charset="-122"/>
            </a:endParaRPr>
          </a:p>
        </p:txBody>
      </p:sp>
      <p:grpSp>
        <p:nvGrpSpPr>
          <p:cNvPr id="70" name="组合 69"/>
          <p:cNvGrpSpPr/>
          <p:nvPr/>
        </p:nvGrpSpPr>
        <p:grpSpPr>
          <a:xfrm>
            <a:off x="-15875" y="5826125"/>
            <a:ext cx="12874625" cy="1406525"/>
            <a:chOff x="-15875" y="5826125"/>
            <a:chExt cx="12874625" cy="1406525"/>
          </a:xfrm>
        </p:grpSpPr>
        <p:sp>
          <p:nvSpPr>
            <p:cNvPr id="47" name="Freeform 6"/>
            <p:cNvSpPr>
              <a:spLocks/>
            </p:cNvSpPr>
            <p:nvPr/>
          </p:nvSpPr>
          <p:spPr bwMode="auto">
            <a:xfrm>
              <a:off x="-15875" y="5826125"/>
              <a:ext cx="12874625" cy="1406525"/>
            </a:xfrm>
            <a:custGeom>
              <a:avLst/>
              <a:gdLst>
                <a:gd name="T0" fmla="*/ 0 w 5734"/>
                <a:gd name="T1" fmla="*/ 0 h 886"/>
                <a:gd name="T2" fmla="*/ 123 w 5734"/>
                <a:gd name="T3" fmla="*/ 88 h 886"/>
                <a:gd name="T4" fmla="*/ 249 w 5734"/>
                <a:gd name="T5" fmla="*/ 165 h 886"/>
                <a:gd name="T6" fmla="*/ 377 w 5734"/>
                <a:gd name="T7" fmla="*/ 233 h 886"/>
                <a:gd name="T8" fmla="*/ 510 w 5734"/>
                <a:gd name="T9" fmla="*/ 293 h 886"/>
                <a:gd name="T10" fmla="*/ 646 w 5734"/>
                <a:gd name="T11" fmla="*/ 343 h 886"/>
                <a:gd name="T12" fmla="*/ 785 w 5734"/>
                <a:gd name="T13" fmla="*/ 387 h 886"/>
                <a:gd name="T14" fmla="*/ 926 w 5734"/>
                <a:gd name="T15" fmla="*/ 422 h 886"/>
                <a:gd name="T16" fmla="*/ 1072 w 5734"/>
                <a:gd name="T17" fmla="*/ 452 h 886"/>
                <a:gd name="T18" fmla="*/ 1219 w 5734"/>
                <a:gd name="T19" fmla="*/ 473 h 886"/>
                <a:gd name="T20" fmla="*/ 1368 w 5734"/>
                <a:gd name="T21" fmla="*/ 490 h 886"/>
                <a:gd name="T22" fmla="*/ 1520 w 5734"/>
                <a:gd name="T23" fmla="*/ 501 h 886"/>
                <a:gd name="T24" fmla="*/ 1674 w 5734"/>
                <a:gd name="T25" fmla="*/ 506 h 886"/>
                <a:gd name="T26" fmla="*/ 1830 w 5734"/>
                <a:gd name="T27" fmla="*/ 506 h 886"/>
                <a:gd name="T28" fmla="*/ 1987 w 5734"/>
                <a:gd name="T29" fmla="*/ 503 h 886"/>
                <a:gd name="T30" fmla="*/ 2147 w 5734"/>
                <a:gd name="T31" fmla="*/ 494 h 886"/>
                <a:gd name="T32" fmla="*/ 2306 w 5734"/>
                <a:gd name="T33" fmla="*/ 483 h 886"/>
                <a:gd name="T34" fmla="*/ 2469 w 5734"/>
                <a:gd name="T35" fmla="*/ 469 h 886"/>
                <a:gd name="T36" fmla="*/ 2632 w 5734"/>
                <a:gd name="T37" fmla="*/ 454 h 886"/>
                <a:gd name="T38" fmla="*/ 2796 w 5734"/>
                <a:gd name="T39" fmla="*/ 434 h 886"/>
                <a:gd name="T40" fmla="*/ 2961 w 5734"/>
                <a:gd name="T41" fmla="*/ 415 h 886"/>
                <a:gd name="T42" fmla="*/ 3125 w 5734"/>
                <a:gd name="T43" fmla="*/ 394 h 886"/>
                <a:gd name="T44" fmla="*/ 3292 w 5734"/>
                <a:gd name="T45" fmla="*/ 371 h 886"/>
                <a:gd name="T46" fmla="*/ 3458 w 5734"/>
                <a:gd name="T47" fmla="*/ 350 h 886"/>
                <a:gd name="T48" fmla="*/ 3624 w 5734"/>
                <a:gd name="T49" fmla="*/ 328 h 886"/>
                <a:gd name="T50" fmla="*/ 3793 w 5734"/>
                <a:gd name="T51" fmla="*/ 307 h 886"/>
                <a:gd name="T52" fmla="*/ 3959 w 5734"/>
                <a:gd name="T53" fmla="*/ 287 h 886"/>
                <a:gd name="T54" fmla="*/ 4125 w 5734"/>
                <a:gd name="T55" fmla="*/ 268 h 886"/>
                <a:gd name="T56" fmla="*/ 4290 w 5734"/>
                <a:gd name="T57" fmla="*/ 252 h 886"/>
                <a:gd name="T58" fmla="*/ 4454 w 5734"/>
                <a:gd name="T59" fmla="*/ 238 h 886"/>
                <a:gd name="T60" fmla="*/ 4619 w 5734"/>
                <a:gd name="T61" fmla="*/ 228 h 886"/>
                <a:gd name="T62" fmla="*/ 4784 w 5734"/>
                <a:gd name="T63" fmla="*/ 221 h 886"/>
                <a:gd name="T64" fmla="*/ 4945 w 5734"/>
                <a:gd name="T65" fmla="*/ 217 h 886"/>
                <a:gd name="T66" fmla="*/ 5106 w 5734"/>
                <a:gd name="T67" fmla="*/ 217 h 886"/>
                <a:gd name="T68" fmla="*/ 5265 w 5734"/>
                <a:gd name="T69" fmla="*/ 223 h 886"/>
                <a:gd name="T70" fmla="*/ 5424 w 5734"/>
                <a:gd name="T71" fmla="*/ 233 h 886"/>
                <a:gd name="T72" fmla="*/ 5580 w 5734"/>
                <a:gd name="T73" fmla="*/ 249 h 886"/>
                <a:gd name="T74" fmla="*/ 5734 w 5734"/>
                <a:gd name="T75" fmla="*/ 272 h 886"/>
                <a:gd name="T76" fmla="*/ 5734 w 5734"/>
                <a:gd name="T77" fmla="*/ 886 h 886"/>
                <a:gd name="T78" fmla="*/ 0 w 5734"/>
                <a:gd name="T79" fmla="*/ 886 h 886"/>
                <a:gd name="T80" fmla="*/ 0 w 5734"/>
                <a:gd name="T81" fmla="*/ 0 h 886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</a:cxnLst>
              <a:rect l="0" t="0" r="r" b="b"/>
              <a:pathLst>
                <a:path w="5734" h="886">
                  <a:moveTo>
                    <a:pt x="0" y="0"/>
                  </a:moveTo>
                  <a:lnTo>
                    <a:pt x="123" y="88"/>
                  </a:lnTo>
                  <a:lnTo>
                    <a:pt x="249" y="165"/>
                  </a:lnTo>
                  <a:lnTo>
                    <a:pt x="377" y="233"/>
                  </a:lnTo>
                  <a:lnTo>
                    <a:pt x="510" y="293"/>
                  </a:lnTo>
                  <a:lnTo>
                    <a:pt x="646" y="343"/>
                  </a:lnTo>
                  <a:lnTo>
                    <a:pt x="785" y="387"/>
                  </a:lnTo>
                  <a:lnTo>
                    <a:pt x="926" y="422"/>
                  </a:lnTo>
                  <a:lnTo>
                    <a:pt x="1072" y="452"/>
                  </a:lnTo>
                  <a:lnTo>
                    <a:pt x="1219" y="473"/>
                  </a:lnTo>
                  <a:lnTo>
                    <a:pt x="1368" y="490"/>
                  </a:lnTo>
                  <a:lnTo>
                    <a:pt x="1520" y="501"/>
                  </a:lnTo>
                  <a:lnTo>
                    <a:pt x="1674" y="506"/>
                  </a:lnTo>
                  <a:lnTo>
                    <a:pt x="1830" y="506"/>
                  </a:lnTo>
                  <a:lnTo>
                    <a:pt x="1987" y="503"/>
                  </a:lnTo>
                  <a:lnTo>
                    <a:pt x="2147" y="494"/>
                  </a:lnTo>
                  <a:lnTo>
                    <a:pt x="2306" y="483"/>
                  </a:lnTo>
                  <a:lnTo>
                    <a:pt x="2469" y="469"/>
                  </a:lnTo>
                  <a:lnTo>
                    <a:pt x="2632" y="454"/>
                  </a:lnTo>
                  <a:lnTo>
                    <a:pt x="2796" y="434"/>
                  </a:lnTo>
                  <a:lnTo>
                    <a:pt x="2961" y="415"/>
                  </a:lnTo>
                  <a:lnTo>
                    <a:pt x="3125" y="394"/>
                  </a:lnTo>
                  <a:lnTo>
                    <a:pt x="3292" y="371"/>
                  </a:lnTo>
                  <a:lnTo>
                    <a:pt x="3458" y="350"/>
                  </a:lnTo>
                  <a:lnTo>
                    <a:pt x="3624" y="328"/>
                  </a:lnTo>
                  <a:lnTo>
                    <a:pt x="3793" y="307"/>
                  </a:lnTo>
                  <a:lnTo>
                    <a:pt x="3959" y="287"/>
                  </a:lnTo>
                  <a:lnTo>
                    <a:pt x="4125" y="268"/>
                  </a:lnTo>
                  <a:lnTo>
                    <a:pt x="4290" y="252"/>
                  </a:lnTo>
                  <a:lnTo>
                    <a:pt x="4454" y="238"/>
                  </a:lnTo>
                  <a:lnTo>
                    <a:pt x="4619" y="228"/>
                  </a:lnTo>
                  <a:lnTo>
                    <a:pt x="4784" y="221"/>
                  </a:lnTo>
                  <a:lnTo>
                    <a:pt x="4945" y="217"/>
                  </a:lnTo>
                  <a:lnTo>
                    <a:pt x="5106" y="217"/>
                  </a:lnTo>
                  <a:lnTo>
                    <a:pt x="5265" y="223"/>
                  </a:lnTo>
                  <a:lnTo>
                    <a:pt x="5424" y="233"/>
                  </a:lnTo>
                  <a:lnTo>
                    <a:pt x="5580" y="249"/>
                  </a:lnTo>
                  <a:lnTo>
                    <a:pt x="5734" y="272"/>
                  </a:lnTo>
                  <a:lnTo>
                    <a:pt x="5734" y="886"/>
                  </a:lnTo>
                  <a:lnTo>
                    <a:pt x="0" y="886"/>
                  </a:lnTo>
                  <a:lnTo>
                    <a:pt x="0" y="0"/>
                  </a:lnTo>
                  <a:close/>
                </a:path>
              </a:pathLst>
            </a:custGeom>
            <a:solidFill>
              <a:schemeClr val="accent1"/>
            </a:solidFill>
            <a:ln w="0">
              <a:noFill/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>
                <a:latin typeface="Arial" panose="020B0604020202020204" pitchFamily="34" charset="0"/>
                <a:ea typeface="微软雅黑" panose="020B0503020204020204" pitchFamily="34" charset="-122"/>
              </a:endParaRPr>
            </a:p>
          </p:txBody>
        </p:sp>
        <p:sp>
          <p:nvSpPr>
            <p:cNvPr id="48" name="Freeform 7"/>
            <p:cNvSpPr>
              <a:spLocks/>
            </p:cNvSpPr>
            <p:nvPr/>
          </p:nvSpPr>
          <p:spPr bwMode="auto">
            <a:xfrm>
              <a:off x="-15875" y="6188075"/>
              <a:ext cx="12874625" cy="1044575"/>
            </a:xfrm>
            <a:custGeom>
              <a:avLst/>
              <a:gdLst>
                <a:gd name="T0" fmla="*/ 5044 w 5734"/>
                <a:gd name="T1" fmla="*/ 0 h 658"/>
                <a:gd name="T2" fmla="*/ 5272 w 5734"/>
                <a:gd name="T3" fmla="*/ 7 h 658"/>
                <a:gd name="T4" fmla="*/ 5503 w 5734"/>
                <a:gd name="T5" fmla="*/ 21 h 658"/>
                <a:gd name="T6" fmla="*/ 5734 w 5734"/>
                <a:gd name="T7" fmla="*/ 44 h 658"/>
                <a:gd name="T8" fmla="*/ 5734 w 5734"/>
                <a:gd name="T9" fmla="*/ 658 h 658"/>
                <a:gd name="T10" fmla="*/ 0 w 5734"/>
                <a:gd name="T11" fmla="*/ 658 h 658"/>
                <a:gd name="T12" fmla="*/ 0 w 5734"/>
                <a:gd name="T13" fmla="*/ 355 h 658"/>
                <a:gd name="T14" fmla="*/ 179 w 5734"/>
                <a:gd name="T15" fmla="*/ 399 h 658"/>
                <a:gd name="T16" fmla="*/ 359 w 5734"/>
                <a:gd name="T17" fmla="*/ 430 h 658"/>
                <a:gd name="T18" fmla="*/ 541 w 5734"/>
                <a:gd name="T19" fmla="*/ 453 h 658"/>
                <a:gd name="T20" fmla="*/ 725 w 5734"/>
                <a:gd name="T21" fmla="*/ 467 h 658"/>
                <a:gd name="T22" fmla="*/ 911 w 5734"/>
                <a:gd name="T23" fmla="*/ 472 h 658"/>
                <a:gd name="T24" fmla="*/ 1100 w 5734"/>
                <a:gd name="T25" fmla="*/ 471 h 658"/>
                <a:gd name="T26" fmla="*/ 1289 w 5734"/>
                <a:gd name="T27" fmla="*/ 462 h 658"/>
                <a:gd name="T28" fmla="*/ 1481 w 5734"/>
                <a:gd name="T29" fmla="*/ 446 h 658"/>
                <a:gd name="T30" fmla="*/ 1674 w 5734"/>
                <a:gd name="T31" fmla="*/ 427 h 658"/>
                <a:gd name="T32" fmla="*/ 1870 w 5734"/>
                <a:gd name="T33" fmla="*/ 402 h 658"/>
                <a:gd name="T34" fmla="*/ 2068 w 5734"/>
                <a:gd name="T35" fmla="*/ 373 h 658"/>
                <a:gd name="T36" fmla="*/ 2268 w 5734"/>
                <a:gd name="T37" fmla="*/ 341 h 658"/>
                <a:gd name="T38" fmla="*/ 2469 w 5734"/>
                <a:gd name="T39" fmla="*/ 308 h 658"/>
                <a:gd name="T40" fmla="*/ 2672 w 5734"/>
                <a:gd name="T41" fmla="*/ 271 h 658"/>
                <a:gd name="T42" fmla="*/ 2879 w 5734"/>
                <a:gd name="T43" fmla="*/ 236 h 658"/>
                <a:gd name="T44" fmla="*/ 3085 w 5734"/>
                <a:gd name="T45" fmla="*/ 199 h 658"/>
                <a:gd name="T46" fmla="*/ 3295 w 5734"/>
                <a:gd name="T47" fmla="*/ 164 h 658"/>
                <a:gd name="T48" fmla="*/ 3507 w 5734"/>
                <a:gd name="T49" fmla="*/ 131 h 658"/>
                <a:gd name="T50" fmla="*/ 3721 w 5734"/>
                <a:gd name="T51" fmla="*/ 100 h 658"/>
                <a:gd name="T52" fmla="*/ 3936 w 5734"/>
                <a:gd name="T53" fmla="*/ 70 h 658"/>
                <a:gd name="T54" fmla="*/ 4153 w 5734"/>
                <a:gd name="T55" fmla="*/ 45 h 658"/>
                <a:gd name="T56" fmla="*/ 4374 w 5734"/>
                <a:gd name="T57" fmla="*/ 26 h 658"/>
                <a:gd name="T58" fmla="*/ 4594 w 5734"/>
                <a:gd name="T59" fmla="*/ 10 h 658"/>
                <a:gd name="T60" fmla="*/ 4819 w 5734"/>
                <a:gd name="T61" fmla="*/ 2 h 658"/>
                <a:gd name="T62" fmla="*/ 5044 w 5734"/>
                <a:gd name="T63" fmla="*/ 0 h 658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</a:cxnLst>
              <a:rect l="0" t="0" r="r" b="b"/>
              <a:pathLst>
                <a:path w="5734" h="658">
                  <a:moveTo>
                    <a:pt x="5044" y="0"/>
                  </a:moveTo>
                  <a:lnTo>
                    <a:pt x="5272" y="7"/>
                  </a:lnTo>
                  <a:lnTo>
                    <a:pt x="5503" y="21"/>
                  </a:lnTo>
                  <a:lnTo>
                    <a:pt x="5734" y="44"/>
                  </a:lnTo>
                  <a:lnTo>
                    <a:pt x="5734" y="658"/>
                  </a:lnTo>
                  <a:lnTo>
                    <a:pt x="0" y="658"/>
                  </a:lnTo>
                  <a:lnTo>
                    <a:pt x="0" y="355"/>
                  </a:lnTo>
                  <a:lnTo>
                    <a:pt x="179" y="399"/>
                  </a:lnTo>
                  <a:lnTo>
                    <a:pt x="359" y="430"/>
                  </a:lnTo>
                  <a:lnTo>
                    <a:pt x="541" y="453"/>
                  </a:lnTo>
                  <a:lnTo>
                    <a:pt x="725" y="467"/>
                  </a:lnTo>
                  <a:lnTo>
                    <a:pt x="911" y="472"/>
                  </a:lnTo>
                  <a:lnTo>
                    <a:pt x="1100" y="471"/>
                  </a:lnTo>
                  <a:lnTo>
                    <a:pt x="1289" y="462"/>
                  </a:lnTo>
                  <a:lnTo>
                    <a:pt x="1481" y="446"/>
                  </a:lnTo>
                  <a:lnTo>
                    <a:pt x="1674" y="427"/>
                  </a:lnTo>
                  <a:lnTo>
                    <a:pt x="1870" y="402"/>
                  </a:lnTo>
                  <a:lnTo>
                    <a:pt x="2068" y="373"/>
                  </a:lnTo>
                  <a:lnTo>
                    <a:pt x="2268" y="341"/>
                  </a:lnTo>
                  <a:lnTo>
                    <a:pt x="2469" y="308"/>
                  </a:lnTo>
                  <a:lnTo>
                    <a:pt x="2672" y="271"/>
                  </a:lnTo>
                  <a:lnTo>
                    <a:pt x="2879" y="236"/>
                  </a:lnTo>
                  <a:lnTo>
                    <a:pt x="3085" y="199"/>
                  </a:lnTo>
                  <a:lnTo>
                    <a:pt x="3295" y="164"/>
                  </a:lnTo>
                  <a:lnTo>
                    <a:pt x="3507" y="131"/>
                  </a:lnTo>
                  <a:lnTo>
                    <a:pt x="3721" y="100"/>
                  </a:lnTo>
                  <a:lnTo>
                    <a:pt x="3936" y="70"/>
                  </a:lnTo>
                  <a:lnTo>
                    <a:pt x="4153" y="45"/>
                  </a:lnTo>
                  <a:lnTo>
                    <a:pt x="4374" y="26"/>
                  </a:lnTo>
                  <a:lnTo>
                    <a:pt x="4594" y="10"/>
                  </a:lnTo>
                  <a:lnTo>
                    <a:pt x="4819" y="2"/>
                  </a:lnTo>
                  <a:lnTo>
                    <a:pt x="5044" y="0"/>
                  </a:lnTo>
                  <a:close/>
                </a:path>
              </a:pathLst>
            </a:custGeom>
            <a:solidFill>
              <a:schemeClr val="accent2"/>
            </a:solidFill>
            <a:ln w="0">
              <a:noFill/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>
                <a:latin typeface="Arial" panose="020B0604020202020204" pitchFamily="34" charset="0"/>
                <a:ea typeface="微软雅黑" panose="020B0503020204020204" pitchFamily="34" charset="-122"/>
              </a:endParaRPr>
            </a:p>
          </p:txBody>
        </p:sp>
      </p:grpSp>
      <p:cxnSp>
        <p:nvCxnSpPr>
          <p:cNvPr id="50" name="直接连接符 49"/>
          <p:cNvCxnSpPr/>
          <p:nvPr/>
        </p:nvCxnSpPr>
        <p:spPr>
          <a:xfrm>
            <a:off x="1303202" y="358744"/>
            <a:ext cx="1080120" cy="0"/>
          </a:xfrm>
          <a:prstGeom prst="line">
            <a:avLst/>
          </a:prstGeom>
          <a:ln w="9525">
            <a:solidFill>
              <a:schemeClr val="bg1"/>
            </a:solidFill>
          </a:ln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cxnSp>
        <p:nvCxnSpPr>
          <p:cNvPr id="51" name="直接连接符 50"/>
          <p:cNvCxnSpPr/>
          <p:nvPr/>
        </p:nvCxnSpPr>
        <p:spPr>
          <a:xfrm>
            <a:off x="1303202" y="825469"/>
            <a:ext cx="1080120" cy="0"/>
          </a:xfrm>
          <a:prstGeom prst="line">
            <a:avLst/>
          </a:prstGeom>
          <a:ln w="9525">
            <a:solidFill>
              <a:schemeClr val="bg1"/>
            </a:solidFill>
          </a:ln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sp>
        <p:nvSpPr>
          <p:cNvPr id="52" name="TextBox 153"/>
          <p:cNvSpPr txBox="1"/>
          <p:nvPr/>
        </p:nvSpPr>
        <p:spPr>
          <a:xfrm>
            <a:off x="1369280" y="358806"/>
            <a:ext cx="947964" cy="466663"/>
          </a:xfrm>
          <a:prstGeom prst="rect">
            <a:avLst/>
          </a:prstGeom>
          <a:noFill/>
        </p:spPr>
        <p:txBody>
          <a:bodyPr wrap="square" lIns="96392" tIns="48195" rIns="96392" bIns="48195" rtlCol="0">
            <a:spAutoFit/>
          </a:bodyPr>
          <a:lstStyle/>
          <a:p>
            <a:pPr fontAlgn="auto">
              <a:spcBef>
                <a:spcPts val="0"/>
              </a:spcBef>
              <a:spcAft>
                <a:spcPts val="0"/>
              </a:spcAft>
              <a:defRPr/>
            </a:pPr>
            <a:r>
              <a:rPr lang="zh-CN" altLang="en-US" sz="2400" spc="300" dirty="0">
                <a:solidFill>
                  <a:schemeClr val="bg1"/>
                </a:solidFill>
                <a:latin typeface="Arial" panose="020B0604020202020204" pitchFamily="34" charset="0"/>
                <a:ea typeface="微软雅黑" panose="020B0503020204020204" pitchFamily="34" charset="-122"/>
              </a:rPr>
              <a:t>目录</a:t>
            </a:r>
          </a:p>
        </p:txBody>
      </p:sp>
      <p:sp>
        <p:nvSpPr>
          <p:cNvPr id="20" name="圆角矩形 19"/>
          <p:cNvSpPr/>
          <p:nvPr/>
        </p:nvSpPr>
        <p:spPr>
          <a:xfrm>
            <a:off x="6213351" y="1888133"/>
            <a:ext cx="4158654" cy="616012"/>
          </a:xfrm>
          <a:prstGeom prst="roundRect">
            <a:avLst/>
          </a:prstGeom>
          <a:solidFill>
            <a:schemeClr val="accent1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lIns="96429" tIns="48214" rIns="96429" bIns="48214" rtlCol="0" anchor="ctr"/>
          <a:lstStyle/>
          <a:p>
            <a:pPr algn="ctr"/>
            <a:endParaRPr lang="zh-CN" altLang="en-US"/>
          </a:p>
        </p:txBody>
      </p:sp>
      <p:sp>
        <p:nvSpPr>
          <p:cNvPr id="21" name="矩形 20"/>
          <p:cNvSpPr/>
          <p:nvPr/>
        </p:nvSpPr>
        <p:spPr>
          <a:xfrm>
            <a:off x="6749594" y="1913337"/>
            <a:ext cx="2569934" cy="523220"/>
          </a:xfrm>
          <a:prstGeom prst="rect">
            <a:avLst/>
          </a:prstGeom>
          <a:effectLst/>
        </p:spPr>
        <p:txBody>
          <a:bodyPr wrap="none">
            <a:spAutoFit/>
          </a:bodyPr>
          <a:lstStyle/>
          <a:p>
            <a:pPr fontAlgn="auto">
              <a:spcBef>
                <a:spcPts val="0"/>
              </a:spcBef>
              <a:spcAft>
                <a:spcPts val="0"/>
              </a:spcAft>
              <a:defRPr/>
            </a:pPr>
            <a:r>
              <a:rPr lang="zh-CN" altLang="en-US" sz="2800" spc="300" dirty="0" smtClean="0">
                <a:solidFill>
                  <a:schemeClr val="bg1"/>
                </a:solidFill>
                <a:latin typeface="Franklin Gothic Medium" panose="020B0603020102020204" pitchFamily="34" charset="0"/>
                <a:ea typeface="微软雅黑" panose="020B0503020204020204" pitchFamily="34" charset="-122"/>
              </a:rPr>
              <a:t>相关标题文字</a:t>
            </a:r>
            <a:endParaRPr lang="zh-CN" altLang="en-US" sz="2800" spc="300" dirty="0">
              <a:solidFill>
                <a:schemeClr val="bg1"/>
              </a:solidFill>
              <a:latin typeface="Franklin Gothic Medium" panose="020B0603020102020204" pitchFamily="34" charset="0"/>
              <a:ea typeface="微软雅黑" panose="020B0503020204020204" pitchFamily="34" charset="-122"/>
            </a:endParaRPr>
          </a:p>
        </p:txBody>
      </p:sp>
      <p:grpSp>
        <p:nvGrpSpPr>
          <p:cNvPr id="22" name="组合 21"/>
          <p:cNvGrpSpPr/>
          <p:nvPr/>
        </p:nvGrpSpPr>
        <p:grpSpPr>
          <a:xfrm>
            <a:off x="4809174" y="1833512"/>
            <a:ext cx="1541913" cy="725254"/>
            <a:chOff x="4304043" y="1286668"/>
            <a:chExt cx="3837944" cy="2757793"/>
          </a:xfrm>
          <a:effectLst>
            <a:outerShdw blurRad="381000" dist="254000" dir="8100000" algn="tr" rotWithShape="0">
              <a:prstClr val="black">
                <a:alpha val="40000"/>
              </a:prstClr>
            </a:outerShdw>
          </a:effectLst>
        </p:grpSpPr>
        <p:sp>
          <p:nvSpPr>
            <p:cNvPr id="23" name="圆角矩形 22"/>
            <p:cNvSpPr/>
            <p:nvPr/>
          </p:nvSpPr>
          <p:spPr>
            <a:xfrm>
              <a:off x="4304043" y="1286668"/>
              <a:ext cx="3837944" cy="2757793"/>
            </a:xfrm>
            <a:prstGeom prst="roundRect">
              <a:avLst/>
            </a:prstGeom>
            <a:gradFill>
              <a:gsLst>
                <a:gs pos="62000">
                  <a:schemeClr val="bg1">
                    <a:lumMod val="95000"/>
                  </a:schemeClr>
                </a:gs>
                <a:gs pos="0">
                  <a:schemeClr val="bg1"/>
                </a:gs>
                <a:gs pos="100000">
                  <a:schemeClr val="bg1">
                    <a:lumMod val="85000"/>
                  </a:schemeClr>
                </a:gs>
                <a:gs pos="0">
                  <a:schemeClr val="bg1"/>
                </a:gs>
              </a:gsLst>
              <a:lin ang="8100000" scaled="0"/>
            </a:gra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zh-CN" altLang="en-US">
                <a:cs typeface="+mn-ea"/>
                <a:sym typeface="+mn-lt"/>
              </a:endParaRPr>
            </a:p>
          </p:txBody>
        </p:sp>
        <p:sp>
          <p:nvSpPr>
            <p:cNvPr id="24" name="圆角矩形 23"/>
            <p:cNvSpPr/>
            <p:nvPr/>
          </p:nvSpPr>
          <p:spPr>
            <a:xfrm>
              <a:off x="4351931" y="1367703"/>
              <a:ext cx="3742172" cy="2595722"/>
            </a:xfrm>
            <a:prstGeom prst="roundRect">
              <a:avLst/>
            </a:prstGeom>
            <a:gradFill>
              <a:gsLst>
                <a:gs pos="42000">
                  <a:srgbClr val="F0F0F0"/>
                </a:gs>
                <a:gs pos="0">
                  <a:schemeClr val="bg1"/>
                </a:gs>
                <a:gs pos="100000">
                  <a:schemeClr val="bg1">
                    <a:lumMod val="85000"/>
                  </a:schemeClr>
                </a:gs>
                <a:gs pos="0">
                  <a:schemeClr val="bg1"/>
                </a:gs>
              </a:gsLst>
              <a:lin ang="18900000" scaled="0"/>
            </a:gra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zh-CN" altLang="en-US">
                <a:cs typeface="+mn-ea"/>
                <a:sym typeface="+mn-lt"/>
              </a:endParaRPr>
            </a:p>
          </p:txBody>
        </p:sp>
      </p:grpSp>
      <p:sp>
        <p:nvSpPr>
          <p:cNvPr id="25" name="圆角矩形 24"/>
          <p:cNvSpPr/>
          <p:nvPr/>
        </p:nvSpPr>
        <p:spPr bwMode="auto">
          <a:xfrm>
            <a:off x="5363833" y="1901691"/>
            <a:ext cx="714280" cy="588896"/>
          </a:xfrm>
          <a:prstGeom prst="roundRect">
            <a:avLst/>
          </a:prstGeom>
          <a:solidFill>
            <a:schemeClr val="accent1"/>
          </a:solidFill>
          <a:ln w="38100">
            <a:noFill/>
          </a:ln>
          <a:effectLst>
            <a:outerShdw blurRad="203200" dist="88900" dir="8100000" sx="102000" sy="102000" algn="tr" rotWithShape="0">
              <a:prstClr val="black">
                <a:alpha val="30000"/>
              </a:prstClr>
            </a:outerShdw>
          </a:effectLst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anchor="ctr"/>
          <a:lstStyle/>
          <a:p>
            <a:pPr algn="ctr" fontAlgn="auto">
              <a:spcBef>
                <a:spcPts val="0"/>
              </a:spcBef>
              <a:spcAft>
                <a:spcPts val="0"/>
              </a:spcAft>
              <a:defRPr/>
            </a:pPr>
            <a:r>
              <a:rPr lang="en-US" altLang="zh-CN" sz="2800" dirty="0" smtClean="0">
                <a:latin typeface="Impact" panose="020B0806030902050204" pitchFamily="34" charset="0"/>
                <a:cs typeface="+mn-ea"/>
                <a:sym typeface="+mn-lt"/>
              </a:rPr>
              <a:t>01</a:t>
            </a:r>
            <a:endParaRPr lang="zh-CN" altLang="en-US" sz="2800" dirty="0">
              <a:latin typeface="Impact" panose="020B0806030902050204" pitchFamily="34" charset="0"/>
              <a:cs typeface="+mn-ea"/>
              <a:sym typeface="+mn-lt"/>
            </a:endParaRPr>
          </a:p>
        </p:txBody>
      </p:sp>
      <p:sp>
        <p:nvSpPr>
          <p:cNvPr id="26" name="圆角矩形 25"/>
          <p:cNvSpPr/>
          <p:nvPr/>
        </p:nvSpPr>
        <p:spPr>
          <a:xfrm>
            <a:off x="6213351" y="2869040"/>
            <a:ext cx="4158654" cy="616012"/>
          </a:xfrm>
          <a:prstGeom prst="roundRect">
            <a:avLst/>
          </a:prstGeom>
          <a:solidFill>
            <a:schemeClr val="accent2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lIns="96429" tIns="48214" rIns="96429" bIns="48214" rtlCol="0" anchor="ctr"/>
          <a:lstStyle/>
          <a:p>
            <a:pPr algn="ctr"/>
            <a:endParaRPr lang="zh-CN" altLang="en-US"/>
          </a:p>
        </p:txBody>
      </p:sp>
      <p:sp>
        <p:nvSpPr>
          <p:cNvPr id="27" name="矩形 26"/>
          <p:cNvSpPr/>
          <p:nvPr/>
        </p:nvSpPr>
        <p:spPr>
          <a:xfrm>
            <a:off x="6749594" y="2894244"/>
            <a:ext cx="2569934" cy="523220"/>
          </a:xfrm>
          <a:prstGeom prst="rect">
            <a:avLst/>
          </a:prstGeom>
          <a:effectLst/>
        </p:spPr>
        <p:txBody>
          <a:bodyPr wrap="none">
            <a:spAutoFit/>
          </a:bodyPr>
          <a:lstStyle/>
          <a:p>
            <a:pPr fontAlgn="auto">
              <a:spcBef>
                <a:spcPts val="0"/>
              </a:spcBef>
              <a:spcAft>
                <a:spcPts val="0"/>
              </a:spcAft>
              <a:defRPr/>
            </a:pPr>
            <a:r>
              <a:rPr lang="zh-CN" altLang="en-US" sz="2800" spc="300" dirty="0">
                <a:solidFill>
                  <a:schemeClr val="bg1"/>
                </a:solidFill>
                <a:latin typeface="Franklin Gothic Medium" panose="020B0603020102020204" pitchFamily="34" charset="0"/>
                <a:ea typeface="微软雅黑" panose="020B0503020204020204" pitchFamily="34" charset="-122"/>
              </a:rPr>
              <a:t>相关标题文字</a:t>
            </a:r>
          </a:p>
        </p:txBody>
      </p:sp>
      <p:grpSp>
        <p:nvGrpSpPr>
          <p:cNvPr id="28" name="组合 27"/>
          <p:cNvGrpSpPr/>
          <p:nvPr/>
        </p:nvGrpSpPr>
        <p:grpSpPr>
          <a:xfrm>
            <a:off x="4809174" y="2814419"/>
            <a:ext cx="1541913" cy="725254"/>
            <a:chOff x="4304043" y="1286668"/>
            <a:chExt cx="3837944" cy="2757793"/>
          </a:xfrm>
          <a:effectLst>
            <a:outerShdw blurRad="381000" dist="254000" dir="8100000" algn="tr" rotWithShape="0">
              <a:prstClr val="black">
                <a:alpha val="40000"/>
              </a:prstClr>
            </a:outerShdw>
          </a:effectLst>
        </p:grpSpPr>
        <p:sp>
          <p:nvSpPr>
            <p:cNvPr id="29" name="圆角矩形 28"/>
            <p:cNvSpPr/>
            <p:nvPr/>
          </p:nvSpPr>
          <p:spPr>
            <a:xfrm>
              <a:off x="4304043" y="1286668"/>
              <a:ext cx="3837944" cy="2757793"/>
            </a:xfrm>
            <a:prstGeom prst="roundRect">
              <a:avLst/>
            </a:prstGeom>
            <a:gradFill>
              <a:gsLst>
                <a:gs pos="62000">
                  <a:schemeClr val="bg1">
                    <a:lumMod val="95000"/>
                  </a:schemeClr>
                </a:gs>
                <a:gs pos="0">
                  <a:schemeClr val="bg1"/>
                </a:gs>
                <a:gs pos="100000">
                  <a:schemeClr val="bg1">
                    <a:lumMod val="85000"/>
                  </a:schemeClr>
                </a:gs>
                <a:gs pos="0">
                  <a:schemeClr val="bg1"/>
                </a:gs>
              </a:gsLst>
              <a:lin ang="8100000" scaled="0"/>
            </a:gra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zh-CN" altLang="en-US">
                <a:cs typeface="+mn-ea"/>
                <a:sym typeface="+mn-lt"/>
              </a:endParaRPr>
            </a:p>
          </p:txBody>
        </p:sp>
        <p:sp>
          <p:nvSpPr>
            <p:cNvPr id="30" name="圆角矩形 29"/>
            <p:cNvSpPr/>
            <p:nvPr/>
          </p:nvSpPr>
          <p:spPr>
            <a:xfrm>
              <a:off x="4351931" y="1367703"/>
              <a:ext cx="3742172" cy="2595722"/>
            </a:xfrm>
            <a:prstGeom prst="roundRect">
              <a:avLst/>
            </a:prstGeom>
            <a:gradFill>
              <a:gsLst>
                <a:gs pos="42000">
                  <a:srgbClr val="F0F0F0"/>
                </a:gs>
                <a:gs pos="0">
                  <a:schemeClr val="bg1"/>
                </a:gs>
                <a:gs pos="100000">
                  <a:schemeClr val="bg1">
                    <a:lumMod val="85000"/>
                  </a:schemeClr>
                </a:gs>
                <a:gs pos="0">
                  <a:schemeClr val="bg1"/>
                </a:gs>
              </a:gsLst>
              <a:lin ang="18900000" scaled="0"/>
            </a:gra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zh-CN" altLang="en-US">
                <a:cs typeface="+mn-ea"/>
                <a:sym typeface="+mn-lt"/>
              </a:endParaRPr>
            </a:p>
          </p:txBody>
        </p:sp>
      </p:grpSp>
      <p:sp>
        <p:nvSpPr>
          <p:cNvPr id="31" name="圆角矩形 30"/>
          <p:cNvSpPr/>
          <p:nvPr/>
        </p:nvSpPr>
        <p:spPr bwMode="auto">
          <a:xfrm>
            <a:off x="5363833" y="2882598"/>
            <a:ext cx="714280" cy="588896"/>
          </a:xfrm>
          <a:prstGeom prst="roundRect">
            <a:avLst/>
          </a:prstGeom>
          <a:solidFill>
            <a:schemeClr val="accent2"/>
          </a:solidFill>
          <a:ln w="38100">
            <a:noFill/>
          </a:ln>
          <a:effectLst>
            <a:outerShdw blurRad="203200" dist="88900" dir="8100000" sx="102000" sy="102000" algn="tr" rotWithShape="0">
              <a:prstClr val="black">
                <a:alpha val="30000"/>
              </a:prstClr>
            </a:outerShdw>
          </a:effectLst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anchor="ctr"/>
          <a:lstStyle/>
          <a:p>
            <a:pPr algn="ctr" fontAlgn="auto">
              <a:spcBef>
                <a:spcPts val="0"/>
              </a:spcBef>
              <a:spcAft>
                <a:spcPts val="0"/>
              </a:spcAft>
              <a:defRPr/>
            </a:pPr>
            <a:r>
              <a:rPr lang="en-US" altLang="zh-CN" sz="2800" dirty="0" smtClean="0">
                <a:latin typeface="Impact" panose="020B0806030902050204" pitchFamily="34" charset="0"/>
                <a:cs typeface="+mn-ea"/>
                <a:sym typeface="+mn-lt"/>
              </a:rPr>
              <a:t>02</a:t>
            </a:r>
            <a:endParaRPr lang="zh-CN" altLang="en-US" sz="2800" dirty="0">
              <a:latin typeface="Impact" panose="020B0806030902050204" pitchFamily="34" charset="0"/>
              <a:cs typeface="+mn-ea"/>
              <a:sym typeface="+mn-lt"/>
            </a:endParaRPr>
          </a:p>
        </p:txBody>
      </p:sp>
      <p:sp>
        <p:nvSpPr>
          <p:cNvPr id="32" name="圆角矩形 31"/>
          <p:cNvSpPr/>
          <p:nvPr/>
        </p:nvSpPr>
        <p:spPr>
          <a:xfrm>
            <a:off x="6213351" y="3841731"/>
            <a:ext cx="4158654" cy="616012"/>
          </a:xfrm>
          <a:prstGeom prst="roundRect">
            <a:avLst/>
          </a:prstGeom>
          <a:solidFill>
            <a:schemeClr val="accent1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lIns="96429" tIns="48214" rIns="96429" bIns="48214" rtlCol="0" anchor="ctr"/>
          <a:lstStyle/>
          <a:p>
            <a:pPr algn="ctr"/>
            <a:endParaRPr lang="zh-CN" altLang="en-US"/>
          </a:p>
        </p:txBody>
      </p:sp>
      <p:sp>
        <p:nvSpPr>
          <p:cNvPr id="33" name="矩形 32"/>
          <p:cNvSpPr/>
          <p:nvPr/>
        </p:nvSpPr>
        <p:spPr>
          <a:xfrm>
            <a:off x="6749594" y="3866935"/>
            <a:ext cx="2569934" cy="523220"/>
          </a:xfrm>
          <a:prstGeom prst="rect">
            <a:avLst/>
          </a:prstGeom>
          <a:effectLst/>
        </p:spPr>
        <p:txBody>
          <a:bodyPr wrap="none">
            <a:spAutoFit/>
          </a:bodyPr>
          <a:lstStyle/>
          <a:p>
            <a:pPr fontAlgn="auto">
              <a:spcBef>
                <a:spcPts val="0"/>
              </a:spcBef>
              <a:spcAft>
                <a:spcPts val="0"/>
              </a:spcAft>
              <a:defRPr/>
            </a:pPr>
            <a:r>
              <a:rPr lang="zh-CN" altLang="en-US" sz="2800" spc="300" dirty="0">
                <a:solidFill>
                  <a:schemeClr val="bg1"/>
                </a:solidFill>
                <a:latin typeface="Franklin Gothic Medium" panose="020B0603020102020204" pitchFamily="34" charset="0"/>
                <a:ea typeface="微软雅黑" panose="020B0503020204020204" pitchFamily="34" charset="-122"/>
              </a:rPr>
              <a:t>相关标题文字</a:t>
            </a:r>
          </a:p>
        </p:txBody>
      </p:sp>
      <p:grpSp>
        <p:nvGrpSpPr>
          <p:cNvPr id="34" name="组合 33"/>
          <p:cNvGrpSpPr/>
          <p:nvPr/>
        </p:nvGrpSpPr>
        <p:grpSpPr>
          <a:xfrm>
            <a:off x="4809174" y="3787110"/>
            <a:ext cx="1541913" cy="725254"/>
            <a:chOff x="4304043" y="1286668"/>
            <a:chExt cx="3837944" cy="2757793"/>
          </a:xfrm>
          <a:effectLst>
            <a:outerShdw blurRad="381000" dist="254000" dir="8100000" algn="tr" rotWithShape="0">
              <a:prstClr val="black">
                <a:alpha val="40000"/>
              </a:prstClr>
            </a:outerShdw>
          </a:effectLst>
        </p:grpSpPr>
        <p:sp>
          <p:nvSpPr>
            <p:cNvPr id="35" name="圆角矩形 34"/>
            <p:cNvSpPr/>
            <p:nvPr/>
          </p:nvSpPr>
          <p:spPr>
            <a:xfrm>
              <a:off x="4304043" y="1286668"/>
              <a:ext cx="3837944" cy="2757793"/>
            </a:xfrm>
            <a:prstGeom prst="roundRect">
              <a:avLst/>
            </a:prstGeom>
            <a:gradFill>
              <a:gsLst>
                <a:gs pos="62000">
                  <a:schemeClr val="bg1">
                    <a:lumMod val="95000"/>
                  </a:schemeClr>
                </a:gs>
                <a:gs pos="0">
                  <a:schemeClr val="bg1"/>
                </a:gs>
                <a:gs pos="100000">
                  <a:schemeClr val="bg1">
                    <a:lumMod val="85000"/>
                  </a:schemeClr>
                </a:gs>
                <a:gs pos="0">
                  <a:schemeClr val="bg1"/>
                </a:gs>
              </a:gsLst>
              <a:lin ang="8100000" scaled="0"/>
            </a:gra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zh-CN" altLang="en-US">
                <a:cs typeface="+mn-ea"/>
                <a:sym typeface="+mn-lt"/>
              </a:endParaRPr>
            </a:p>
          </p:txBody>
        </p:sp>
        <p:sp>
          <p:nvSpPr>
            <p:cNvPr id="36" name="圆角矩形 35"/>
            <p:cNvSpPr/>
            <p:nvPr/>
          </p:nvSpPr>
          <p:spPr>
            <a:xfrm>
              <a:off x="4351931" y="1367703"/>
              <a:ext cx="3742172" cy="2595722"/>
            </a:xfrm>
            <a:prstGeom prst="roundRect">
              <a:avLst/>
            </a:prstGeom>
            <a:gradFill>
              <a:gsLst>
                <a:gs pos="42000">
                  <a:srgbClr val="F0F0F0"/>
                </a:gs>
                <a:gs pos="0">
                  <a:schemeClr val="bg1"/>
                </a:gs>
                <a:gs pos="100000">
                  <a:schemeClr val="bg1">
                    <a:lumMod val="85000"/>
                  </a:schemeClr>
                </a:gs>
                <a:gs pos="0">
                  <a:schemeClr val="bg1"/>
                </a:gs>
              </a:gsLst>
              <a:lin ang="18900000" scaled="0"/>
            </a:gra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zh-CN" altLang="en-US">
                <a:cs typeface="+mn-ea"/>
                <a:sym typeface="+mn-lt"/>
              </a:endParaRPr>
            </a:p>
          </p:txBody>
        </p:sp>
      </p:grpSp>
      <p:sp>
        <p:nvSpPr>
          <p:cNvPr id="37" name="圆角矩形 36"/>
          <p:cNvSpPr/>
          <p:nvPr/>
        </p:nvSpPr>
        <p:spPr bwMode="auto">
          <a:xfrm>
            <a:off x="5363833" y="3855289"/>
            <a:ext cx="714280" cy="588896"/>
          </a:xfrm>
          <a:prstGeom prst="roundRect">
            <a:avLst/>
          </a:prstGeom>
          <a:solidFill>
            <a:schemeClr val="accent1"/>
          </a:solidFill>
          <a:ln w="38100">
            <a:noFill/>
          </a:ln>
          <a:effectLst>
            <a:outerShdw blurRad="203200" dist="88900" dir="8100000" sx="102000" sy="102000" algn="tr" rotWithShape="0">
              <a:prstClr val="black">
                <a:alpha val="30000"/>
              </a:prstClr>
            </a:outerShdw>
          </a:effectLst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anchor="ctr"/>
          <a:lstStyle/>
          <a:p>
            <a:pPr algn="ctr" fontAlgn="auto">
              <a:spcBef>
                <a:spcPts val="0"/>
              </a:spcBef>
              <a:spcAft>
                <a:spcPts val="0"/>
              </a:spcAft>
              <a:defRPr/>
            </a:pPr>
            <a:r>
              <a:rPr lang="en-US" altLang="zh-CN" sz="2800" dirty="0" smtClean="0">
                <a:latin typeface="Impact" panose="020B0806030902050204" pitchFamily="34" charset="0"/>
                <a:cs typeface="+mn-ea"/>
                <a:sym typeface="+mn-lt"/>
              </a:rPr>
              <a:t>03</a:t>
            </a:r>
            <a:endParaRPr lang="zh-CN" altLang="en-US" sz="2800" dirty="0">
              <a:latin typeface="Impact" panose="020B0806030902050204" pitchFamily="34" charset="0"/>
              <a:cs typeface="+mn-ea"/>
              <a:sym typeface="+mn-lt"/>
            </a:endParaRPr>
          </a:p>
        </p:txBody>
      </p:sp>
      <p:sp>
        <p:nvSpPr>
          <p:cNvPr id="38" name="圆角矩形 37"/>
          <p:cNvSpPr/>
          <p:nvPr/>
        </p:nvSpPr>
        <p:spPr>
          <a:xfrm>
            <a:off x="6213351" y="4785847"/>
            <a:ext cx="4158654" cy="616012"/>
          </a:xfrm>
          <a:prstGeom prst="roundRect">
            <a:avLst/>
          </a:prstGeom>
          <a:solidFill>
            <a:schemeClr val="accent2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lIns="96429" tIns="48214" rIns="96429" bIns="48214" rtlCol="0" anchor="ctr"/>
          <a:lstStyle/>
          <a:p>
            <a:pPr algn="ctr"/>
            <a:endParaRPr lang="zh-CN" altLang="en-US"/>
          </a:p>
        </p:txBody>
      </p:sp>
      <p:sp>
        <p:nvSpPr>
          <p:cNvPr id="39" name="矩形 38"/>
          <p:cNvSpPr/>
          <p:nvPr/>
        </p:nvSpPr>
        <p:spPr>
          <a:xfrm>
            <a:off x="6749594" y="4811051"/>
            <a:ext cx="2569934" cy="523220"/>
          </a:xfrm>
          <a:prstGeom prst="rect">
            <a:avLst/>
          </a:prstGeom>
          <a:effectLst/>
        </p:spPr>
        <p:txBody>
          <a:bodyPr wrap="none">
            <a:spAutoFit/>
          </a:bodyPr>
          <a:lstStyle/>
          <a:p>
            <a:pPr fontAlgn="auto">
              <a:spcBef>
                <a:spcPts val="0"/>
              </a:spcBef>
              <a:spcAft>
                <a:spcPts val="0"/>
              </a:spcAft>
              <a:defRPr/>
            </a:pPr>
            <a:r>
              <a:rPr lang="zh-CN" altLang="en-US" sz="2800" spc="300" dirty="0">
                <a:solidFill>
                  <a:schemeClr val="bg1"/>
                </a:solidFill>
                <a:latin typeface="Franklin Gothic Medium" panose="020B0603020102020204" pitchFamily="34" charset="0"/>
                <a:ea typeface="微软雅黑" panose="020B0503020204020204" pitchFamily="34" charset="-122"/>
              </a:rPr>
              <a:t>相关标题文字</a:t>
            </a:r>
          </a:p>
        </p:txBody>
      </p:sp>
      <p:grpSp>
        <p:nvGrpSpPr>
          <p:cNvPr id="40" name="组合 39"/>
          <p:cNvGrpSpPr/>
          <p:nvPr/>
        </p:nvGrpSpPr>
        <p:grpSpPr>
          <a:xfrm>
            <a:off x="4809174" y="4731226"/>
            <a:ext cx="1541913" cy="725254"/>
            <a:chOff x="4304043" y="1286668"/>
            <a:chExt cx="3837944" cy="2757793"/>
          </a:xfrm>
          <a:effectLst>
            <a:outerShdw blurRad="381000" dist="254000" dir="8100000" algn="tr" rotWithShape="0">
              <a:prstClr val="black">
                <a:alpha val="40000"/>
              </a:prstClr>
            </a:outerShdw>
          </a:effectLst>
        </p:grpSpPr>
        <p:sp>
          <p:nvSpPr>
            <p:cNvPr id="41" name="圆角矩形 40"/>
            <p:cNvSpPr/>
            <p:nvPr/>
          </p:nvSpPr>
          <p:spPr>
            <a:xfrm>
              <a:off x="4304043" y="1286668"/>
              <a:ext cx="3837944" cy="2757793"/>
            </a:xfrm>
            <a:prstGeom prst="roundRect">
              <a:avLst/>
            </a:prstGeom>
            <a:gradFill>
              <a:gsLst>
                <a:gs pos="62000">
                  <a:schemeClr val="bg1">
                    <a:lumMod val="95000"/>
                  </a:schemeClr>
                </a:gs>
                <a:gs pos="0">
                  <a:schemeClr val="bg1"/>
                </a:gs>
                <a:gs pos="100000">
                  <a:schemeClr val="bg1">
                    <a:lumMod val="85000"/>
                  </a:schemeClr>
                </a:gs>
                <a:gs pos="0">
                  <a:schemeClr val="bg1"/>
                </a:gs>
              </a:gsLst>
              <a:lin ang="8100000" scaled="0"/>
            </a:gra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zh-CN" altLang="en-US">
                <a:cs typeface="+mn-ea"/>
                <a:sym typeface="+mn-lt"/>
              </a:endParaRPr>
            </a:p>
          </p:txBody>
        </p:sp>
        <p:sp>
          <p:nvSpPr>
            <p:cNvPr id="42" name="圆角矩形 41"/>
            <p:cNvSpPr/>
            <p:nvPr/>
          </p:nvSpPr>
          <p:spPr>
            <a:xfrm>
              <a:off x="4351931" y="1367703"/>
              <a:ext cx="3742172" cy="2595722"/>
            </a:xfrm>
            <a:prstGeom prst="roundRect">
              <a:avLst/>
            </a:prstGeom>
            <a:gradFill>
              <a:gsLst>
                <a:gs pos="42000">
                  <a:srgbClr val="F0F0F0"/>
                </a:gs>
                <a:gs pos="0">
                  <a:schemeClr val="bg1"/>
                </a:gs>
                <a:gs pos="100000">
                  <a:schemeClr val="bg1">
                    <a:lumMod val="85000"/>
                  </a:schemeClr>
                </a:gs>
                <a:gs pos="0">
                  <a:schemeClr val="bg1"/>
                </a:gs>
              </a:gsLst>
              <a:lin ang="18900000" scaled="0"/>
            </a:gra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zh-CN" altLang="en-US">
                <a:cs typeface="+mn-ea"/>
                <a:sym typeface="+mn-lt"/>
              </a:endParaRPr>
            </a:p>
          </p:txBody>
        </p:sp>
      </p:grpSp>
      <p:sp>
        <p:nvSpPr>
          <p:cNvPr id="43" name="圆角矩形 42"/>
          <p:cNvSpPr/>
          <p:nvPr/>
        </p:nvSpPr>
        <p:spPr bwMode="auto">
          <a:xfrm>
            <a:off x="5363833" y="4799405"/>
            <a:ext cx="714280" cy="588896"/>
          </a:xfrm>
          <a:prstGeom prst="roundRect">
            <a:avLst/>
          </a:prstGeom>
          <a:solidFill>
            <a:schemeClr val="accent2"/>
          </a:solidFill>
          <a:ln w="38100">
            <a:noFill/>
          </a:ln>
          <a:effectLst>
            <a:outerShdw blurRad="203200" dist="88900" dir="8100000" sx="102000" sy="102000" algn="tr" rotWithShape="0">
              <a:prstClr val="black">
                <a:alpha val="30000"/>
              </a:prstClr>
            </a:outerShdw>
          </a:effectLst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anchor="ctr"/>
          <a:lstStyle/>
          <a:p>
            <a:pPr algn="ctr" fontAlgn="auto">
              <a:spcBef>
                <a:spcPts val="0"/>
              </a:spcBef>
              <a:spcAft>
                <a:spcPts val="0"/>
              </a:spcAft>
              <a:defRPr/>
            </a:pPr>
            <a:r>
              <a:rPr lang="en-US" altLang="zh-CN" sz="2800" dirty="0" smtClean="0">
                <a:latin typeface="Impact" panose="020B0806030902050204" pitchFamily="34" charset="0"/>
                <a:cs typeface="+mn-ea"/>
                <a:sym typeface="+mn-lt"/>
              </a:rPr>
              <a:t>04</a:t>
            </a:r>
            <a:endParaRPr lang="zh-CN" altLang="en-US" sz="2800" dirty="0">
              <a:latin typeface="Impact" panose="020B0806030902050204" pitchFamily="34" charset="0"/>
              <a:cs typeface="+mn-ea"/>
              <a:sym typeface="+mn-lt"/>
            </a:endParaRPr>
          </a:p>
        </p:txBody>
      </p:sp>
    </p:spTree>
    <p:extLst>
      <p:ext uri="{BB962C8B-B14F-4D97-AF65-F5344CB8AC3E}">
        <p14:creationId xmlns:p14="http://schemas.microsoft.com/office/powerpoint/2010/main" val="1694909024"/>
      </p:ext>
    </p:extLst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slow" p14:dur="1200" advTm="0">
        <p14:prism/>
      </p:transition>
    </mc:Choice>
    <mc:Fallback xmlns="">
      <p:transition spd="slow" advTm="0">
        <p:fade/>
      </p:transition>
    </mc:Fallback>
  </mc:AlternateContent>
  <p:timing>
    <p:tnLst>
      <p:par>
        <p:cTn id="1" dur="indefinite" restart="never" nodeType="tmRoot">
          <p:childTnLst>
            <p:seq concurrent="1" nextAc="seek">
              <p:cTn id="2" dur="indefinite" nodeType="mainSeq">
                <p:childTnLst>
                  <p:par>
                    <p:cTn id="3" fill="hold">
                      <p:stCondLst>
                        <p:cond delay="indefinite"/>
                        <p:cond evt="onBegin" delay="0">
                          <p:tn val="2"/>
                        </p:cond>
                      </p:stCondLst>
                      <p:childTnLst>
                        <p:par>
                          <p:cTn id="4" fill="hold">
                            <p:stCondLst>
                              <p:cond delay="500"/>
                            </p:stCondLst>
                            <p:childTnLst>
                              <p:par>
                                <p:cTn id="5" presetID="22" presetClass="entr" presetSubtype="1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up)">
                                      <p:cBhvr>
                                        <p:cTn id="7" dur="500"/>
                                        <p:tgtEl>
                                          <p:spTgt spid="46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8" fill="hold">
                            <p:stCondLst>
                              <p:cond delay="1000"/>
                            </p:stCondLst>
                            <p:childTnLst>
                              <p:par>
                                <p:cTn id="9" presetID="22" presetClass="entr" presetSubtype="8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11" dur="500"/>
                                        <p:tgtEl>
                                          <p:spTgt spid="50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2" presetID="22" presetClass="entr" presetSubtype="2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3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right)">
                                      <p:cBhvr>
                                        <p:cTn id="14" dur="500"/>
                                        <p:tgtEl>
                                          <p:spTgt spid="51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5" presetID="53" presetClass="entr" presetSubtype="16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17" dur="500" fill="hold"/>
                                        <p:tgtEl>
                                          <p:spTgt spid="52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18" dur="500" fill="hold"/>
                                        <p:tgtEl>
                                          <p:spTgt spid="52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19" dur="500"/>
                                        <p:tgtEl>
                                          <p:spTgt spid="52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20" fill="hold">
                            <p:stCondLst>
                              <p:cond delay="1500"/>
                            </p:stCondLst>
                            <p:childTnLst>
                              <p:par>
                                <p:cTn id="21" presetID="42" presetClass="entr" presetSubtype="0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7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23" dur="500"/>
                                        <p:tgtEl>
                                          <p:spTgt spid="70"/>
                                        </p:tgtEl>
                                      </p:cBhvr>
                                    </p:animEffect>
                                    <p:anim calcmode="lin" valueType="num">
                                      <p:cBhvr>
                                        <p:cTn id="24" dur="500" fill="hold"/>
                                        <p:tgtEl>
                                          <p:spTgt spid="70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25" dur="500" fill="hold"/>
                                        <p:tgtEl>
                                          <p:spTgt spid="70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+.1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26" fill="hold">
                            <p:stCondLst>
                              <p:cond delay="2000"/>
                            </p:stCondLst>
                            <p:childTnLst>
                              <p:par>
                                <p:cTn id="27" presetID="22" presetClass="entr" presetSubtype="2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right)">
                                      <p:cBhvr>
                                        <p:cTn id="29" dur="500"/>
                                        <p:tgtEl>
                                          <p:spTgt spid="22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30" fill="hold">
                            <p:stCondLst>
                              <p:cond delay="2500"/>
                            </p:stCondLst>
                            <p:childTnLst>
                              <p:par>
                                <p:cTn id="31" presetID="2" presetClass="entr" presetSubtype="1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33" dur="500" fill="hold"/>
                                        <p:tgtEl>
                                          <p:spTgt spid="25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34" dur="500" fill="hold"/>
                                        <p:tgtEl>
                                          <p:spTgt spid="25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35" presetID="2" presetClass="entr" presetSubtype="4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37" dur="500" fill="hold"/>
                                        <p:tgtEl>
                                          <p:spTgt spid="20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38" dur="500" fill="hold"/>
                                        <p:tgtEl>
                                          <p:spTgt spid="20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39" fill="hold">
                            <p:stCondLst>
                              <p:cond delay="3000"/>
                            </p:stCondLst>
                            <p:childTnLst>
                              <p:par>
                                <p:cTn id="40" presetID="22" presetClass="entr" presetSubtype="8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41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42" dur="500"/>
                                        <p:tgtEl>
                                          <p:spTgt spid="21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43" fill="hold">
                            <p:stCondLst>
                              <p:cond delay="3500"/>
                            </p:stCondLst>
                            <p:childTnLst>
                              <p:par>
                                <p:cTn id="44" presetID="22" presetClass="entr" presetSubtype="2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4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right)">
                                      <p:cBhvr>
                                        <p:cTn id="46" dur="500"/>
                                        <p:tgtEl>
                                          <p:spTgt spid="28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47" fill="hold">
                            <p:stCondLst>
                              <p:cond delay="4000"/>
                            </p:stCondLst>
                            <p:childTnLst>
                              <p:par>
                                <p:cTn id="48" presetID="2" presetClass="entr" presetSubtype="1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4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50" dur="500" fill="hold"/>
                                        <p:tgtEl>
                                          <p:spTgt spid="31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51" dur="500" fill="hold"/>
                                        <p:tgtEl>
                                          <p:spTgt spid="31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52" presetID="2" presetClass="entr" presetSubtype="4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53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54" dur="500" fill="hold"/>
                                        <p:tgtEl>
                                          <p:spTgt spid="26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55" dur="500" fill="hold"/>
                                        <p:tgtEl>
                                          <p:spTgt spid="26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56" fill="hold">
                            <p:stCondLst>
                              <p:cond delay="4500"/>
                            </p:stCondLst>
                            <p:childTnLst>
                              <p:par>
                                <p:cTn id="57" presetID="22" presetClass="entr" presetSubtype="8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5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59" dur="500"/>
                                        <p:tgtEl>
                                          <p:spTgt spid="27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60" fill="hold">
                            <p:stCondLst>
                              <p:cond delay="5000"/>
                            </p:stCondLst>
                            <p:childTnLst>
                              <p:par>
                                <p:cTn id="61" presetID="22" presetClass="entr" presetSubtype="2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right)">
                                      <p:cBhvr>
                                        <p:cTn id="63" dur="500"/>
                                        <p:tgtEl>
                                          <p:spTgt spid="34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64" fill="hold">
                            <p:stCondLst>
                              <p:cond delay="5500"/>
                            </p:stCondLst>
                            <p:childTnLst>
                              <p:par>
                                <p:cTn id="65" presetID="2" presetClass="entr" presetSubtype="1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67" dur="500" fill="hold"/>
                                        <p:tgtEl>
                                          <p:spTgt spid="37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68" dur="500" fill="hold"/>
                                        <p:tgtEl>
                                          <p:spTgt spid="37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69" presetID="2" presetClass="entr" presetSubtype="4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7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71" dur="500" fill="hold"/>
                                        <p:tgtEl>
                                          <p:spTgt spid="32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72" dur="500" fill="hold"/>
                                        <p:tgtEl>
                                          <p:spTgt spid="32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73" fill="hold">
                            <p:stCondLst>
                              <p:cond delay="6000"/>
                            </p:stCondLst>
                            <p:childTnLst>
                              <p:par>
                                <p:cTn id="74" presetID="22" presetClass="entr" presetSubtype="8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7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76" dur="500"/>
                                        <p:tgtEl>
                                          <p:spTgt spid="33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77" fill="hold">
                            <p:stCondLst>
                              <p:cond delay="6500"/>
                            </p:stCondLst>
                            <p:childTnLst>
                              <p:par>
                                <p:cTn id="78" presetID="22" presetClass="entr" presetSubtype="2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7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right)">
                                      <p:cBhvr>
                                        <p:cTn id="80" dur="500"/>
                                        <p:tgtEl>
                                          <p:spTgt spid="40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81" fill="hold">
                            <p:stCondLst>
                              <p:cond delay="7000"/>
                            </p:stCondLst>
                            <p:childTnLst>
                              <p:par>
                                <p:cTn id="82" presetID="2" presetClass="entr" presetSubtype="1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83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84" dur="500" fill="hold"/>
                                        <p:tgtEl>
                                          <p:spTgt spid="43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85" dur="500" fill="hold"/>
                                        <p:tgtEl>
                                          <p:spTgt spid="43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86" presetID="2" presetClass="entr" presetSubtype="4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87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88" dur="500" fill="hold"/>
                                        <p:tgtEl>
                                          <p:spTgt spid="38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89" dur="500" fill="hold"/>
                                        <p:tgtEl>
                                          <p:spTgt spid="38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90" fill="hold">
                            <p:stCondLst>
                              <p:cond delay="7500"/>
                            </p:stCondLst>
                            <p:childTnLst>
                              <p:par>
                                <p:cTn id="91" presetID="22" presetClass="entr" presetSubtype="8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9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93" dur="500"/>
                                        <p:tgtEl>
                                          <p:spTgt spid="39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</p:childTnLst>
              </p:cTn>
              <p:prevCondLst>
                <p:cond evt="onPrev" delay="0">
                  <p:tgtEl>
                    <p:sldTgt/>
                  </p:tgtEl>
                </p:cond>
              </p:prevCondLst>
              <p:nextCondLst>
                <p:cond evt="onNext" delay="0">
                  <p:tgtEl>
                    <p:sldTgt/>
                  </p:tgtEl>
                </p:cond>
              </p:nextCondLst>
            </p:seq>
          </p:childTnLst>
        </p:cTn>
      </p:par>
    </p:tnLst>
    <p:bldLst>
      <p:bldP spid="46" grpId="0" animBg="1"/>
      <p:bldP spid="52" grpId="0"/>
      <p:bldP spid="20" grpId="0" animBg="1"/>
      <p:bldP spid="21" grpId="0"/>
      <p:bldP spid="25" grpId="0" animBg="1"/>
      <p:bldP spid="26" grpId="0" animBg="1"/>
      <p:bldP spid="27" grpId="0"/>
      <p:bldP spid="31" grpId="0" animBg="1"/>
      <p:bldP spid="32" grpId="0" animBg="1"/>
      <p:bldP spid="33" grpId="0"/>
      <p:bldP spid="37" grpId="0" animBg="1"/>
      <p:bldP spid="38" grpId="0" animBg="1"/>
      <p:bldP spid="39" grpId="0"/>
      <p:bldP spid="43" grpId="0" animBg="1"/>
    </p:bldLst>
  </p:timing>
</p:sld>
</file>

<file path=ppt/slides/slide3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0" name="椭圆 9"/>
          <p:cNvSpPr/>
          <p:nvPr/>
        </p:nvSpPr>
        <p:spPr>
          <a:xfrm>
            <a:off x="3878858" y="1065808"/>
            <a:ext cx="5101034" cy="5101034"/>
          </a:xfrm>
          <a:prstGeom prst="ellipse">
            <a:avLst/>
          </a:prstGeom>
          <a:noFill/>
          <a:ln>
            <a:solidFill>
              <a:schemeClr val="bg2">
                <a:lumMod val="75000"/>
              </a:schemeClr>
            </a:solidFill>
          </a:ln>
          <a:effectLst>
            <a:outerShdw blurRad="63500" sx="102000" sy="102000" algn="ctr" rotWithShape="0">
              <a:prstClr val="black">
                <a:alpha val="40000"/>
              </a:prstClr>
            </a:outerShdw>
          </a:effectLst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zh-CN" altLang="en-US"/>
          </a:p>
        </p:txBody>
      </p:sp>
      <p:grpSp>
        <p:nvGrpSpPr>
          <p:cNvPr id="13" name="组合 12"/>
          <p:cNvGrpSpPr/>
          <p:nvPr/>
        </p:nvGrpSpPr>
        <p:grpSpPr>
          <a:xfrm>
            <a:off x="3765079" y="1456085"/>
            <a:ext cx="1159275" cy="1159275"/>
            <a:chOff x="1842427" y="2985647"/>
            <a:chExt cx="2008580" cy="2008580"/>
          </a:xfrm>
          <a:effectLst/>
        </p:grpSpPr>
        <p:sp>
          <p:nvSpPr>
            <p:cNvPr id="19" name="椭圆 18"/>
            <p:cNvSpPr/>
            <p:nvPr/>
          </p:nvSpPr>
          <p:spPr>
            <a:xfrm>
              <a:off x="1842427" y="2985647"/>
              <a:ext cx="2008580" cy="2008580"/>
            </a:xfrm>
            <a:prstGeom prst="ellipse">
              <a:avLst/>
            </a:prstGeom>
            <a:solidFill>
              <a:srgbClr val="F41F01"/>
            </a:solidFill>
            <a:ln w="28575"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>
                <a:lnSpc>
                  <a:spcPct val="130000"/>
                </a:lnSpc>
              </a:pPr>
              <a:endParaRPr lang="zh-CN" altLang="en-US">
                <a:latin typeface="Arial" panose="020B0604020202020204" pitchFamily="34" charset="0"/>
                <a:ea typeface="微软雅黑" panose="020B0503020204020204" pitchFamily="34" charset="-122"/>
                <a:sym typeface="Arial" panose="020B0604020202020204" pitchFamily="34" charset="0"/>
              </a:endParaRPr>
            </a:p>
          </p:txBody>
        </p:sp>
        <p:sp>
          <p:nvSpPr>
            <p:cNvPr id="20" name="椭圆 19"/>
            <p:cNvSpPr/>
            <p:nvPr/>
          </p:nvSpPr>
          <p:spPr>
            <a:xfrm>
              <a:off x="2069880" y="3213100"/>
              <a:ext cx="1553674" cy="1553674"/>
            </a:xfrm>
            <a:prstGeom prst="ellipse">
              <a:avLst/>
            </a:prstGeom>
            <a:solidFill>
              <a:schemeClr val="bg1"/>
            </a:solidFill>
            <a:ln w="28575">
              <a:noFill/>
            </a:ln>
            <a:effectLst/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>
                <a:lnSpc>
                  <a:spcPct val="130000"/>
                </a:lnSpc>
              </a:pPr>
              <a:r>
                <a:rPr lang="en-US" altLang="zh-CN" sz="4000" dirty="0" smtClean="0">
                  <a:solidFill>
                    <a:srgbClr val="F41F01"/>
                  </a:solidFill>
                  <a:latin typeface="Agency FB" panose="020B0503020202020204" pitchFamily="34" charset="0"/>
                  <a:ea typeface="微软雅黑" panose="020B0503020204020204" pitchFamily="34" charset="-122"/>
                  <a:sym typeface="Arial" panose="020B0604020202020204" pitchFamily="34" charset="0"/>
                </a:rPr>
                <a:t>01</a:t>
              </a:r>
              <a:endParaRPr lang="zh-CN" altLang="en-US" sz="4000" dirty="0">
                <a:solidFill>
                  <a:srgbClr val="F41F01"/>
                </a:solidFill>
                <a:latin typeface="Agency FB" panose="020B0503020202020204" pitchFamily="34" charset="0"/>
                <a:ea typeface="微软雅黑" panose="020B0503020204020204" pitchFamily="34" charset="-122"/>
                <a:sym typeface="Arial" panose="020B0604020202020204" pitchFamily="34" charset="0"/>
              </a:endParaRPr>
            </a:p>
          </p:txBody>
        </p:sp>
      </p:grpSp>
      <p:grpSp>
        <p:nvGrpSpPr>
          <p:cNvPr id="30" name="组合 29"/>
          <p:cNvGrpSpPr/>
          <p:nvPr/>
        </p:nvGrpSpPr>
        <p:grpSpPr>
          <a:xfrm>
            <a:off x="8085559" y="5056485"/>
            <a:ext cx="572753" cy="572753"/>
            <a:chOff x="6854065" y="4768451"/>
            <a:chExt cx="572753" cy="572753"/>
          </a:xfrm>
        </p:grpSpPr>
        <p:grpSp>
          <p:nvGrpSpPr>
            <p:cNvPr id="21" name="组合 20"/>
            <p:cNvGrpSpPr/>
            <p:nvPr/>
          </p:nvGrpSpPr>
          <p:grpSpPr>
            <a:xfrm>
              <a:off x="6854065" y="4768451"/>
              <a:ext cx="572753" cy="572753"/>
              <a:chOff x="1842427" y="2985647"/>
              <a:chExt cx="2008580" cy="2008580"/>
            </a:xfrm>
            <a:effectLst/>
          </p:grpSpPr>
          <p:sp>
            <p:nvSpPr>
              <p:cNvPr id="22" name="椭圆 21"/>
              <p:cNvSpPr/>
              <p:nvPr/>
            </p:nvSpPr>
            <p:spPr>
              <a:xfrm>
                <a:off x="1842427" y="2985647"/>
                <a:ext cx="2008580" cy="2008580"/>
              </a:xfrm>
              <a:prstGeom prst="ellipse">
                <a:avLst/>
              </a:prstGeom>
              <a:solidFill>
                <a:srgbClr val="F41F01"/>
              </a:solidFill>
              <a:ln w="28575">
                <a:noFill/>
              </a:ln>
              <a:effectLst>
                <a:outerShdw blurRad="63500" sx="102000" sy="102000" algn="ctr" rotWithShape="0">
                  <a:prstClr val="black">
                    <a:alpha val="40000"/>
                  </a:prstClr>
                </a:outerShdw>
              </a:effectLst>
            </p:spPr>
            <p:style>
              <a:lnRef idx="2">
                <a:schemeClr val="accent1">
                  <a:shade val="50000"/>
                </a:schemeClr>
              </a:lnRef>
              <a:fillRef idx="1">
                <a:schemeClr val="accent1"/>
              </a:fillRef>
              <a:effectRef idx="0">
                <a:schemeClr val="accent1"/>
              </a:effectRef>
              <a:fontRef idx="minor">
                <a:schemeClr val="lt1"/>
              </a:fontRef>
            </p:style>
            <p:txBody>
              <a:bodyPr rtlCol="0" anchor="ctr"/>
              <a:lstStyle/>
              <a:p>
                <a:pPr algn="ctr">
                  <a:lnSpc>
                    <a:spcPct val="130000"/>
                  </a:lnSpc>
                </a:pPr>
                <a:endParaRPr lang="zh-CN" altLang="en-US">
                  <a:latin typeface="Arial" panose="020B0604020202020204" pitchFamily="34" charset="0"/>
                  <a:ea typeface="微软雅黑" panose="020B0503020204020204" pitchFamily="34" charset="-122"/>
                  <a:sym typeface="Arial" panose="020B0604020202020204" pitchFamily="34" charset="0"/>
                </a:endParaRPr>
              </a:p>
            </p:txBody>
          </p:sp>
          <p:sp>
            <p:nvSpPr>
              <p:cNvPr id="23" name="椭圆 22"/>
              <p:cNvSpPr/>
              <p:nvPr/>
            </p:nvSpPr>
            <p:spPr>
              <a:xfrm>
                <a:off x="2069880" y="3213100"/>
                <a:ext cx="1553674" cy="1553674"/>
              </a:xfrm>
              <a:prstGeom prst="ellipse">
                <a:avLst/>
              </a:prstGeom>
              <a:solidFill>
                <a:schemeClr val="bg1"/>
              </a:solidFill>
              <a:ln w="28575">
                <a:noFill/>
              </a:ln>
              <a:effectLst/>
            </p:spPr>
            <p:style>
              <a:lnRef idx="2">
                <a:schemeClr val="accent1">
                  <a:shade val="50000"/>
                </a:schemeClr>
              </a:lnRef>
              <a:fillRef idx="1">
                <a:schemeClr val="accent1"/>
              </a:fillRef>
              <a:effectRef idx="0">
                <a:schemeClr val="accent1"/>
              </a:effectRef>
              <a:fontRef idx="minor">
                <a:schemeClr val="lt1"/>
              </a:fontRef>
            </p:style>
            <p:txBody>
              <a:bodyPr rtlCol="0" anchor="ctr"/>
              <a:lstStyle/>
              <a:p>
                <a:pPr algn="ctr">
                  <a:lnSpc>
                    <a:spcPct val="130000"/>
                  </a:lnSpc>
                </a:pPr>
                <a:endParaRPr lang="zh-CN" altLang="en-US" sz="4800" dirty="0">
                  <a:solidFill>
                    <a:srgbClr val="F41F01"/>
                  </a:solidFill>
                  <a:latin typeface="Agency FB" panose="020B0503020202020204" pitchFamily="34" charset="0"/>
                  <a:ea typeface="微软雅黑" panose="020B0503020204020204" pitchFamily="34" charset="-122"/>
                  <a:sym typeface="Arial" panose="020B0604020202020204" pitchFamily="34" charset="0"/>
                </a:endParaRPr>
              </a:p>
            </p:txBody>
          </p:sp>
        </p:grpSp>
        <p:cxnSp>
          <p:nvCxnSpPr>
            <p:cNvPr id="26" name="直接箭头连接符 25"/>
            <p:cNvCxnSpPr/>
            <p:nvPr/>
          </p:nvCxnSpPr>
          <p:spPr>
            <a:xfrm>
              <a:off x="7023340" y="4971105"/>
              <a:ext cx="234205" cy="167447"/>
            </a:xfrm>
            <a:prstGeom prst="straightConnector1">
              <a:avLst/>
            </a:prstGeom>
            <a:ln>
              <a:solidFill>
                <a:srgbClr val="F41F01"/>
              </a:solidFill>
              <a:tailEnd type="triangle"/>
            </a:ln>
          </p:spPr>
          <p:style>
            <a:lnRef idx="1">
              <a:schemeClr val="accent1"/>
            </a:lnRef>
            <a:fillRef idx="0">
              <a:schemeClr val="accent1"/>
            </a:fillRef>
            <a:effectRef idx="0">
              <a:schemeClr val="accent1"/>
            </a:effectRef>
            <a:fontRef idx="minor">
              <a:schemeClr val="tx1"/>
            </a:fontRef>
          </p:style>
        </p:cxnSp>
      </p:grpSp>
      <p:grpSp>
        <p:nvGrpSpPr>
          <p:cNvPr id="31" name="组合 30"/>
          <p:cNvGrpSpPr>
            <a:grpSpLocks/>
          </p:cNvGrpSpPr>
          <p:nvPr/>
        </p:nvGrpSpPr>
        <p:grpSpPr bwMode="auto">
          <a:xfrm>
            <a:off x="4172943" y="2693413"/>
            <a:ext cx="4512864" cy="1862728"/>
            <a:chOff x="277329" y="1093495"/>
            <a:chExt cx="5427948" cy="1503579"/>
          </a:xfrm>
        </p:grpSpPr>
        <p:cxnSp>
          <p:nvCxnSpPr>
            <p:cNvPr id="32" name="直接连接符 31"/>
            <p:cNvCxnSpPr/>
            <p:nvPr/>
          </p:nvCxnSpPr>
          <p:spPr>
            <a:xfrm>
              <a:off x="410834" y="2206380"/>
              <a:ext cx="5294443" cy="0"/>
            </a:xfrm>
            <a:prstGeom prst="line">
              <a:avLst/>
            </a:prstGeom>
            <a:ln w="9525">
              <a:solidFill>
                <a:schemeClr val="tx1">
                  <a:lumMod val="50000"/>
                  <a:lumOff val="50000"/>
                </a:schemeClr>
              </a:solidFill>
              <a:prstDash val="dash"/>
            </a:ln>
          </p:spPr>
          <p:style>
            <a:lnRef idx="1">
              <a:schemeClr val="accent1"/>
            </a:lnRef>
            <a:fillRef idx="0">
              <a:schemeClr val="accent1"/>
            </a:fillRef>
            <a:effectRef idx="0">
              <a:schemeClr val="accent1"/>
            </a:effectRef>
            <a:fontRef idx="minor">
              <a:schemeClr val="tx1"/>
            </a:fontRef>
          </p:style>
        </p:cxnSp>
        <p:sp>
          <p:nvSpPr>
            <p:cNvPr id="33" name="文本框 32"/>
            <p:cNvSpPr txBox="1"/>
            <p:nvPr/>
          </p:nvSpPr>
          <p:spPr>
            <a:xfrm>
              <a:off x="277329" y="1418946"/>
              <a:ext cx="5427948" cy="928071"/>
            </a:xfrm>
            <a:prstGeom prst="rect">
              <a:avLst/>
            </a:prstGeom>
            <a:noFill/>
          </p:spPr>
          <p:txBody>
            <a:bodyPr wrap="square">
              <a:spAutoFit/>
            </a:bodyPr>
            <a:lstStyle/>
            <a:p>
              <a:pPr>
                <a:lnSpc>
                  <a:spcPct val="120000"/>
                </a:lnSpc>
              </a:pPr>
              <a:r>
                <a:rPr lang="zh-CN" altLang="en-US" sz="4800" dirty="0">
                  <a:solidFill>
                    <a:schemeClr val="tx1">
                      <a:lumMod val="65000"/>
                      <a:lumOff val="35000"/>
                    </a:schemeClr>
                  </a:solidFill>
                  <a:latin typeface="Arial" panose="020B0604020202020204" pitchFamily="34" charset="0"/>
                  <a:ea typeface="微软雅黑" panose="020B0503020204020204" pitchFamily="34" charset="-122"/>
                  <a:sym typeface="Arial" panose="020B0604020202020204" pitchFamily="34" charset="0"/>
                </a:rPr>
                <a:t>请替换文字内容</a:t>
              </a:r>
              <a:endParaRPr lang="en-US" altLang="zh-CN" sz="4800" dirty="0">
                <a:solidFill>
                  <a:schemeClr val="tx1">
                    <a:lumMod val="65000"/>
                    <a:lumOff val="35000"/>
                  </a:schemeClr>
                </a:solidFill>
                <a:latin typeface="Arial" panose="020B0604020202020204" pitchFamily="34" charset="0"/>
                <a:ea typeface="微软雅黑" panose="020B0503020204020204" pitchFamily="34" charset="-122"/>
                <a:sym typeface="Arial" panose="020B0604020202020204" pitchFamily="34" charset="0"/>
              </a:endParaRPr>
            </a:p>
          </p:txBody>
        </p:sp>
        <p:sp>
          <p:nvSpPr>
            <p:cNvPr id="34" name="文本框 33"/>
            <p:cNvSpPr txBox="1"/>
            <p:nvPr/>
          </p:nvSpPr>
          <p:spPr>
            <a:xfrm>
              <a:off x="326916" y="1093495"/>
              <a:ext cx="5141865" cy="395330"/>
            </a:xfrm>
            <a:prstGeom prst="rect">
              <a:avLst/>
            </a:prstGeom>
            <a:noFill/>
          </p:spPr>
          <p:txBody>
            <a:bodyPr>
              <a:spAutoFit/>
            </a:bodyPr>
            <a:lstStyle/>
            <a:p>
              <a:pPr>
                <a:defRPr/>
              </a:pPr>
              <a:r>
                <a:rPr lang="en-US" altLang="zh-CN" sz="2109" dirty="0">
                  <a:solidFill>
                    <a:schemeClr val="tx1">
                      <a:lumMod val="50000"/>
                      <a:lumOff val="50000"/>
                    </a:schemeClr>
                  </a:solidFill>
                  <a:latin typeface="Century Gothic" panose="020B0502020202020204" pitchFamily="34" charset="0"/>
                  <a:ea typeface="微软雅黑" panose="020B0503020204020204" pitchFamily="34" charset="-122"/>
                </a:rPr>
                <a:t>YOUR TITLE HERE</a:t>
              </a:r>
              <a:endParaRPr lang="zh-CN" altLang="en-US" sz="2109" dirty="0">
                <a:solidFill>
                  <a:schemeClr val="tx1">
                    <a:lumMod val="50000"/>
                    <a:lumOff val="50000"/>
                  </a:schemeClr>
                </a:solidFill>
                <a:latin typeface="Century Gothic" panose="020B0502020202020204" pitchFamily="34" charset="0"/>
                <a:ea typeface="微软雅黑" panose="020B0503020204020204" pitchFamily="34" charset="-122"/>
              </a:endParaRPr>
            </a:p>
          </p:txBody>
        </p:sp>
        <p:sp>
          <p:nvSpPr>
            <p:cNvPr id="35" name="文本框 34"/>
            <p:cNvSpPr txBox="1"/>
            <p:nvPr/>
          </p:nvSpPr>
          <p:spPr>
            <a:xfrm>
              <a:off x="277329" y="2317510"/>
              <a:ext cx="5427948" cy="279564"/>
            </a:xfrm>
            <a:prstGeom prst="rect">
              <a:avLst/>
            </a:prstGeom>
            <a:noFill/>
          </p:spPr>
          <p:txBody>
            <a:bodyPr>
              <a:spAutoFit/>
            </a:bodyPr>
            <a:lstStyle/>
            <a:p>
              <a:pPr marL="0" indent="0" algn="just">
                <a:lnSpc>
                  <a:spcPct val="12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zh-CN" altLang="en-US" sz="1200" dirty="0">
                  <a:solidFill>
                    <a:schemeClr val="bg1">
                      <a:lumMod val="65000"/>
                    </a:schemeClr>
                  </a:solidFill>
                  <a:latin typeface="Arial" panose="020B0604020202020204" pitchFamily="34" charset="0"/>
                  <a:ea typeface="微软雅黑" panose="020B0503020204020204" pitchFamily="34" charset="-122"/>
                  <a:cs typeface="+mn-ea"/>
                  <a:sym typeface="Arial" panose="020B0604020202020204" pitchFamily="34" charset="0"/>
                </a:rPr>
                <a:t>请替换文字内容，点击添加相关标题文字，修改文字内容，也可以直接复制你的内容到此。</a:t>
              </a:r>
              <a:endParaRPr lang="en-US" altLang="zh-CN" sz="1200" dirty="0">
                <a:solidFill>
                  <a:schemeClr val="bg1">
                    <a:lumMod val="65000"/>
                  </a:schemeClr>
                </a:solidFill>
                <a:latin typeface="Arial" panose="020B0604020202020204" pitchFamily="34" charset="0"/>
                <a:ea typeface="微软雅黑" panose="020B0503020204020204" pitchFamily="34" charset="-122"/>
                <a:cs typeface="+mn-ea"/>
                <a:sym typeface="Arial" panose="020B0604020202020204" pitchFamily="34" charset="0"/>
              </a:endParaRPr>
            </a:p>
          </p:txBody>
        </p:sp>
      </p:grpSp>
    </p:spTree>
    <p:extLst>
      <p:ext uri="{BB962C8B-B14F-4D97-AF65-F5344CB8AC3E}">
        <p14:creationId xmlns:p14="http://schemas.microsoft.com/office/powerpoint/2010/main" val="318555391"/>
      </p:ext>
    </p:extLst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slow" p14:dur="1600" advTm="0">
        <p14:gallery dir="l"/>
      </p:transition>
    </mc:Choice>
    <mc:Fallback xmlns="">
      <p:transition spd="slow" advTm="0">
        <p:fade/>
      </p:transition>
    </mc:Fallback>
  </mc:AlternateContent>
  <p:timing>
    <p:tnLst>
      <p:par>
        <p:cTn id="1" dur="indefinite" restart="never" nodeType="tmRoot">
          <p:childTnLst>
            <p:seq concurrent="1" nextAc="seek">
              <p:cTn id="2" dur="indefinite" nodeType="mainSeq">
                <p:childTnLst>
                  <p:par>
                    <p:cTn id="3" fill="hold">
                      <p:stCondLst>
                        <p:cond delay="indefinite"/>
                      </p:stCondLst>
                      <p:childTnLst>
                        <p:par>
                          <p:cTn id="4" fill="hold">
                            <p:stCondLst>
                              <p:cond delay="0"/>
                            </p:stCondLst>
                            <p:childTnLst>
                              <p:par>
                                <p:cTn id="5" presetID="21" presetClass="entr" presetSubtype="1" fill="hold" grpId="0" nodeType="click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heel(1)">
                                      <p:cBhvr>
                                        <p:cTn id="7" dur="2000"/>
                                        <p:tgtEl>
                                          <p:spTgt spid="10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8" presetID="22" presetClass="entr" presetSubtype="8" fill="hold" nodeType="withEffect">
                                  <p:stCondLst>
                                    <p:cond delay="500"/>
                                  </p:stCondLst>
                                  <p:childTnLst>
                                    <p:set>
                                      <p:cBhvr>
                                        <p:cTn id="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10" dur="500"/>
                                        <p:tgtEl>
                                          <p:spTgt spid="31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11" fill="hold">
                            <p:stCondLst>
                              <p:cond delay="2000"/>
                            </p:stCondLst>
                            <p:childTnLst>
                              <p:par>
                                <p:cTn id="12" presetID="15" presetClass="entr" presetSubtype="0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3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14" dur="1250" fill="hold"/>
                                        <p:tgtEl>
                                          <p:spTgt spid="13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15" dur="1250" fill="hold"/>
                                        <p:tgtEl>
                                          <p:spTgt spid="13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16" dur="1250" fill="hold"/>
                                        <p:tgtEl>
                                          <p:spTgt spid="13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 fmla="#ppt_x+(cos(-2*pi*(1-$))*-#ppt_x-sin(-2*pi*(1-$))*(1-#ppt_y))*(1-$)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fltVal val="1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17" dur="1250" fill="hold"/>
                                        <p:tgtEl>
                                          <p:spTgt spid="13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 fmla="#ppt_y+(sin(-2*pi*(1-$))*-#ppt_x+cos(-2*pi*(1-$))*(1-#ppt_y))*(1-$)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fltVal val="1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18" fill="hold">
                            <p:stCondLst>
                              <p:cond delay="3250"/>
                            </p:stCondLst>
                            <p:childTnLst>
                              <p:par>
                                <p:cTn id="19" presetID="2" presetClass="entr" presetSubtype="9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21" dur="500" fill="hold"/>
                                        <p:tgtEl>
                                          <p:spTgt spid="30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22" dur="500" fill="hold"/>
                                        <p:tgtEl>
                                          <p:spTgt spid="30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</p:childTnLst>
              </p:cTn>
              <p:prevCondLst>
                <p:cond evt="onPrev" delay="0">
                  <p:tgtEl>
                    <p:sldTgt/>
                  </p:tgtEl>
                </p:cond>
              </p:prevCondLst>
              <p:nextCondLst>
                <p:cond evt="onNext" delay="0">
                  <p:tgtEl>
                    <p:sldTgt/>
                  </p:tgtEl>
                </p:cond>
              </p:nextCondLst>
            </p:seq>
          </p:childTnLst>
        </p:cTn>
      </p:par>
    </p:tnLst>
    <p:bldLst>
      <p:bldP spid="10" grpId="0" animBg="1"/>
    </p:bldLst>
  </p:timing>
</p:sld>
</file>

<file path=ppt/slides/slide4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" name="Rectangle 2"/>
          <p:cNvSpPr>
            <a:spLocks noChangeAspect="1"/>
          </p:cNvSpPr>
          <p:nvPr/>
        </p:nvSpPr>
        <p:spPr>
          <a:xfrm>
            <a:off x="6334518" y="3525762"/>
            <a:ext cx="3185342" cy="2010213"/>
          </a:xfrm>
          <a:prstGeom prst="rect">
            <a:avLst/>
          </a:prstGeom>
          <a:blipFill dpi="0" rotWithShape="1">
            <a:blip r:embed="rId3" cstate="print">
              <a:extLst>
                <a:ext uri="{28A0092B-C50C-407E-A947-70E740481C1C}">
                  <a14:useLocalDpi xmlns:a14="http://schemas.microsoft.com/office/drawing/2010/main" val="0"/>
                </a:ext>
              </a:extLst>
            </a:blip>
            <a:srcRect/>
            <a:stretch>
              <a:fillRect/>
            </a:stretch>
          </a:blip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>
              <a:lnSpc>
                <a:spcPct val="150000"/>
              </a:lnSpc>
            </a:pPr>
            <a:endParaRPr lang="id-ID">
              <a:latin typeface="Arial" panose="020B0604020202020204" pitchFamily="34" charset="0"/>
              <a:ea typeface="微软雅黑" panose="020B0503020204020204" pitchFamily="34" charset="-122"/>
              <a:sym typeface="Arial" panose="020B0604020202020204" pitchFamily="34" charset="0"/>
            </a:endParaRPr>
          </a:p>
        </p:txBody>
      </p:sp>
      <p:sp>
        <p:nvSpPr>
          <p:cNvPr id="6" name="Rectangle 5"/>
          <p:cNvSpPr>
            <a:spLocks noChangeAspect="1"/>
          </p:cNvSpPr>
          <p:nvPr/>
        </p:nvSpPr>
        <p:spPr>
          <a:xfrm>
            <a:off x="354" y="1456204"/>
            <a:ext cx="6273985" cy="4079769"/>
          </a:xfrm>
          <a:prstGeom prst="rect">
            <a:avLst/>
          </a:prstGeom>
          <a:blipFill dpi="0" rotWithShape="1">
            <a:blip r:embed="rId4" cstate="print">
              <a:extLst>
                <a:ext uri="{28A0092B-C50C-407E-A947-70E740481C1C}">
                  <a14:useLocalDpi xmlns:a14="http://schemas.microsoft.com/office/drawing/2010/main" val="0"/>
                </a:ext>
              </a:extLst>
            </a:blip>
            <a:srcRect/>
            <a:stretch>
              <a:fillRect/>
            </a:stretch>
          </a:blip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>
              <a:lnSpc>
                <a:spcPct val="150000"/>
              </a:lnSpc>
            </a:pPr>
            <a:endParaRPr lang="id-ID">
              <a:latin typeface="Arial" panose="020B0604020202020204" pitchFamily="34" charset="0"/>
              <a:ea typeface="微软雅黑" panose="020B0503020204020204" pitchFamily="34" charset="-122"/>
              <a:sym typeface="Arial" panose="020B0604020202020204" pitchFamily="34" charset="0"/>
            </a:endParaRPr>
          </a:p>
        </p:txBody>
      </p:sp>
      <p:sp>
        <p:nvSpPr>
          <p:cNvPr id="9" name="Rectangle 8"/>
          <p:cNvSpPr>
            <a:spLocks noChangeAspect="1"/>
          </p:cNvSpPr>
          <p:nvPr/>
        </p:nvSpPr>
        <p:spPr>
          <a:xfrm>
            <a:off x="6334514" y="1456203"/>
            <a:ext cx="6524235" cy="2010213"/>
          </a:xfrm>
          <a:prstGeom prst="rect">
            <a:avLst/>
          </a:prstGeom>
          <a:solidFill>
            <a:schemeClr val="accent1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>
              <a:lnSpc>
                <a:spcPct val="150000"/>
              </a:lnSpc>
            </a:pPr>
            <a:endParaRPr lang="id-ID">
              <a:latin typeface="Arial" panose="020B0604020202020204" pitchFamily="34" charset="0"/>
              <a:ea typeface="微软雅黑" panose="020B0503020204020204" pitchFamily="34" charset="-122"/>
              <a:sym typeface="Arial" panose="020B0604020202020204" pitchFamily="34" charset="0"/>
            </a:endParaRPr>
          </a:p>
        </p:txBody>
      </p:sp>
      <p:sp>
        <p:nvSpPr>
          <p:cNvPr id="12" name="Rectangle 11"/>
          <p:cNvSpPr>
            <a:spLocks noChangeAspect="1"/>
          </p:cNvSpPr>
          <p:nvPr/>
        </p:nvSpPr>
        <p:spPr>
          <a:xfrm>
            <a:off x="9673410" y="3525762"/>
            <a:ext cx="3185340" cy="2010213"/>
          </a:xfrm>
          <a:prstGeom prst="rect">
            <a:avLst/>
          </a:prstGeom>
          <a:blipFill dpi="0" rotWithShape="1">
            <a:blip r:embed="rId5" cstate="print">
              <a:extLst>
                <a:ext uri="{28A0092B-C50C-407E-A947-70E740481C1C}">
                  <a14:useLocalDpi xmlns:a14="http://schemas.microsoft.com/office/drawing/2010/main" val="0"/>
                </a:ext>
              </a:extLst>
            </a:blip>
            <a:srcRect/>
            <a:stretch>
              <a:fillRect/>
            </a:stretch>
          </a:blip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>
              <a:lnSpc>
                <a:spcPct val="150000"/>
              </a:lnSpc>
            </a:pPr>
            <a:endParaRPr lang="id-ID">
              <a:latin typeface="Arial" panose="020B0604020202020204" pitchFamily="34" charset="0"/>
              <a:ea typeface="微软雅黑" panose="020B0503020204020204" pitchFamily="34" charset="-122"/>
              <a:sym typeface="Arial" panose="020B0604020202020204" pitchFamily="34" charset="0"/>
            </a:endParaRPr>
          </a:p>
        </p:txBody>
      </p:sp>
      <p:sp>
        <p:nvSpPr>
          <p:cNvPr id="35" name="Title 13"/>
          <p:cNvSpPr txBox="1">
            <a:spLocks/>
          </p:cNvSpPr>
          <p:nvPr/>
        </p:nvSpPr>
        <p:spPr>
          <a:xfrm>
            <a:off x="2613161" y="5795267"/>
            <a:ext cx="7755739" cy="707064"/>
          </a:xfrm>
          <a:prstGeom prst="rect">
            <a:avLst/>
          </a:prstGeom>
        </p:spPr>
        <p:txBody>
          <a:bodyPr vert="horz" lIns="0" tIns="0" rIns="0" bIns="0" rtlCol="0" anchor="t" anchorCtr="0">
            <a:noAutofit/>
          </a:bodyPr>
          <a:lstStyle>
            <a:lvl1pPr algn="l" defTabSz="914400" rtl="0" eaLnBrk="1" latinLnBrk="0" hangingPunct="1">
              <a:spcBef>
                <a:spcPct val="0"/>
              </a:spcBef>
              <a:buNone/>
              <a:defRPr sz="3200" b="0" kern="1200">
                <a:solidFill>
                  <a:schemeClr val="tx1">
                    <a:lumMod val="65000"/>
                    <a:lumOff val="35000"/>
                  </a:schemeClr>
                </a:solidFill>
                <a:latin typeface="Source Sans Pro Light" pitchFamily="34" charset="0"/>
                <a:ea typeface="+mj-ea"/>
                <a:cs typeface="+mj-cs"/>
              </a:defRPr>
            </a:lvl1pPr>
          </a:lstStyle>
          <a:p>
            <a:pPr algn="just">
              <a:lnSpc>
                <a:spcPct val="150000"/>
              </a:lnSpc>
            </a:pPr>
            <a:r>
              <a:rPr lang="zh-CN" altLang="en-US" sz="844" dirty="0">
                <a:solidFill>
                  <a:schemeClr val="bg1">
                    <a:lumMod val="65000"/>
                  </a:schemeClr>
                </a:solidFill>
                <a:latin typeface="Arial" panose="020B0604020202020204" pitchFamily="34" charset="0"/>
                <a:ea typeface="微软雅黑" panose="020B0503020204020204" pitchFamily="34" charset="-122"/>
                <a:cs typeface="Lato Light"/>
                <a:sym typeface="Arial" panose="020B0604020202020204" pitchFamily="34" charset="0"/>
              </a:rPr>
              <a:t>请替换文字内容，修改文字内容，也可以直接复制你的内容到此。修改文字内容，也可以直接复制你的内容到此。请替换文字内容，修改文字内容，也可以直接复制你的内容到此。请替换文字内容，修改文字内容，也可以直接复制你的内容到此。修改文字内容，也可以直接复制你的内容到此。请替换文字内容，修改文字内容，也可以直接复制你的内容到此。请替换文字内容，修改文字内容，也可以直接复制你的内容到此。修改文字内容，也可以直接复制你的内容到此。请替换文字内容，修改文字内容，也可以直接复制你的内容到此。</a:t>
            </a:r>
            <a:endParaRPr lang="en-US" altLang="zh-CN" sz="844" dirty="0">
              <a:solidFill>
                <a:schemeClr val="bg1">
                  <a:lumMod val="65000"/>
                </a:schemeClr>
              </a:solidFill>
              <a:latin typeface="Arial" panose="020B0604020202020204" pitchFamily="34" charset="0"/>
              <a:ea typeface="微软雅黑" panose="020B0503020204020204" pitchFamily="34" charset="-122"/>
              <a:cs typeface="Lato Light"/>
              <a:sym typeface="Arial" panose="020B0604020202020204" pitchFamily="34" charset="0"/>
            </a:endParaRPr>
          </a:p>
        </p:txBody>
      </p:sp>
      <p:sp>
        <p:nvSpPr>
          <p:cNvPr id="7" name="TextBox 39"/>
          <p:cNvSpPr txBox="1"/>
          <p:nvPr/>
        </p:nvSpPr>
        <p:spPr>
          <a:xfrm>
            <a:off x="6658696" y="1907311"/>
            <a:ext cx="5875870" cy="1107996"/>
          </a:xfrm>
          <a:prstGeom prst="rect">
            <a:avLst/>
          </a:prstGeom>
          <a:noFill/>
        </p:spPr>
        <p:txBody>
          <a:bodyPr wrap="square" lIns="0" tIns="0" rIns="0" bIns="0" rtlCol="0">
            <a:spAutoFit/>
          </a:bodyPr>
          <a:lstStyle/>
          <a:p>
            <a:r>
              <a:rPr lang="zh-CN" altLang="en-US" sz="2800" b="1" dirty="0">
                <a:solidFill>
                  <a:schemeClr val="bg1"/>
                </a:solidFill>
                <a:latin typeface="Arial" panose="020B0604020202020204" pitchFamily="34" charset="0"/>
                <a:ea typeface="微软雅黑" panose="020B0503020204020204" pitchFamily="34" charset="-122"/>
                <a:sym typeface="Arial" panose="020B0604020202020204" pitchFamily="34" charset="0"/>
              </a:rPr>
              <a:t>点击请替换文字</a:t>
            </a:r>
            <a:r>
              <a:rPr lang="zh-CN" altLang="en-US" sz="2800" b="1" dirty="0" smtClean="0">
                <a:solidFill>
                  <a:schemeClr val="bg1"/>
                </a:solidFill>
                <a:latin typeface="Arial" panose="020B0604020202020204" pitchFamily="34" charset="0"/>
                <a:ea typeface="微软雅黑" panose="020B0503020204020204" pitchFamily="34" charset="-122"/>
                <a:sym typeface="Arial" panose="020B0604020202020204" pitchFamily="34" charset="0"/>
              </a:rPr>
              <a:t>内容</a:t>
            </a:r>
            <a:endParaRPr lang="en-US" altLang="zh-CN" sz="2800" b="1" dirty="0" smtClean="0">
              <a:solidFill>
                <a:schemeClr val="bg1"/>
              </a:solidFill>
              <a:latin typeface="Arial" panose="020B0604020202020204" pitchFamily="34" charset="0"/>
              <a:ea typeface="微软雅黑" panose="020B0503020204020204" pitchFamily="34" charset="-122"/>
              <a:sym typeface="Arial" panose="020B0604020202020204" pitchFamily="34" charset="0"/>
            </a:endParaRPr>
          </a:p>
          <a:p>
            <a:r>
              <a:rPr lang="en-US" altLang="zh-CN" sz="4400" dirty="0">
                <a:solidFill>
                  <a:schemeClr val="bg1"/>
                </a:solidFill>
                <a:latin typeface="Impact" panose="020B0806030902050204" pitchFamily="34" charset="0"/>
                <a:ea typeface="微软雅黑" panose="020B0503020204020204" pitchFamily="34" charset="-122"/>
                <a:sym typeface="Arial" panose="020B0604020202020204" pitchFamily="34" charset="0"/>
              </a:rPr>
              <a:t>ADD RELATED TITLE WORDS</a:t>
            </a:r>
            <a:endParaRPr lang="zh-CN" altLang="en-US" sz="4400" dirty="0">
              <a:solidFill>
                <a:schemeClr val="bg1"/>
              </a:solidFill>
              <a:latin typeface="Impact" panose="020B0806030902050204" pitchFamily="34" charset="0"/>
              <a:ea typeface="微软雅黑" panose="020B0503020204020204" pitchFamily="34" charset="-122"/>
              <a:sym typeface="Arial" panose="020B0604020202020204" pitchFamily="34" charset="0"/>
            </a:endParaRPr>
          </a:p>
        </p:txBody>
      </p:sp>
      <p:sp>
        <p:nvSpPr>
          <p:cNvPr id="8" name="TextBox 1"/>
          <p:cNvSpPr txBox="1"/>
          <p:nvPr/>
        </p:nvSpPr>
        <p:spPr>
          <a:xfrm>
            <a:off x="5105936" y="207354"/>
            <a:ext cx="2646878" cy="535531"/>
          </a:xfrm>
          <a:prstGeom prst="rect">
            <a:avLst/>
          </a:prstGeom>
          <a:noFill/>
        </p:spPr>
        <p:txBody>
          <a:bodyPr wrap="none" rtlCol="0">
            <a:spAutoFit/>
          </a:bodyPr>
          <a:lstStyle/>
          <a:p>
            <a:pPr algn="ctr">
              <a:lnSpc>
                <a:spcPct val="120000"/>
              </a:lnSpc>
            </a:pPr>
            <a:r>
              <a:rPr lang="zh-CN" altLang="en-US" sz="2400" dirty="0" smtClean="0">
                <a:solidFill>
                  <a:schemeClr val="accent2"/>
                </a:solidFill>
                <a:latin typeface="Arial" panose="020B0604020202020204" pitchFamily="34" charset="0"/>
                <a:ea typeface="微软雅黑" panose="020B0503020204020204" pitchFamily="34" charset="-122"/>
                <a:sym typeface="Arial" panose="020B0604020202020204" pitchFamily="34" charset="0"/>
              </a:rPr>
              <a:t>添加</a:t>
            </a:r>
            <a:r>
              <a:rPr lang="zh-CN" altLang="en-US" sz="2400" dirty="0">
                <a:solidFill>
                  <a:schemeClr val="accent2"/>
                </a:solidFill>
                <a:latin typeface="Arial" panose="020B0604020202020204" pitchFamily="34" charset="0"/>
                <a:ea typeface="微软雅黑" panose="020B0503020204020204" pitchFamily="34" charset="-122"/>
                <a:sym typeface="Arial" panose="020B0604020202020204" pitchFamily="34" charset="0"/>
              </a:rPr>
              <a:t>相关标题文字</a:t>
            </a:r>
          </a:p>
        </p:txBody>
      </p:sp>
    </p:spTree>
    <p:extLst>
      <p:ext uri="{BB962C8B-B14F-4D97-AF65-F5344CB8AC3E}">
        <p14:creationId xmlns:p14="http://schemas.microsoft.com/office/powerpoint/2010/main" val="2177875724"/>
      </p:ext>
    </p:extLst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slow" p14:dur="1400" advTm="0">
        <p14:doors dir="vert"/>
      </p:transition>
    </mc:Choice>
    <mc:Fallback xmlns="">
      <p:transition spd="slow" advTm="0">
        <p:fade/>
      </p:transition>
    </mc:Fallback>
  </mc:AlternateContent>
  <mc:AlternateContent xmlns:mc="http://schemas.openxmlformats.org/markup-compatibility/2006" xmlns:p14="http://schemas.microsoft.com/office/powerpoint/2010/main">
    <mc:Choice Requires="p14">
      <p:timing>
        <p:tnLst>
          <p:par>
            <p:cTn id="1" dur="indefinite" restart="never" nodeType="tmRoot">
              <p:childTnLst>
                <p:seq concurrent="1" nextAc="seek">
                  <p:cTn id="2" dur="indefinite" nodeType="mainSeq">
                    <p:childTnLst>
                      <p:par>
                        <p:cTn id="3" fill="hold">
                          <p:stCondLst>
                            <p:cond delay="indefinite"/>
                          </p:stCondLst>
                          <p:childTnLst>
                            <p:par>
                              <p:cTn id="4" fill="hold">
                                <p:stCondLst>
                                  <p:cond delay="0"/>
                                </p:stCondLst>
                                <p:childTnLst>
                                  <p:par>
                                    <p:cTn id="5" presetID="2" presetClass="entr" presetSubtype="8" accel="40000" fill="hold" grpId="0" nodeType="clickEffect" p14:presetBounceEnd="40000">
                                      <p:stCondLst>
                                        <p:cond delay="0"/>
                                      </p:stCondLst>
                                      <p:childTnLst>
                                        <p:set>
                                          <p:cBhvr>
                                            <p:cTn id="6" dur="1" fill="hold">
                                              <p:stCondLst>
                                                <p:cond delay="0"/>
                                              </p:stCondLst>
                                            </p:cTn>
                                            <p:tgtEl>
                                              <p:spTgt spid="6"/>
                                            </p:tgtEl>
                                            <p:attrNameLst>
                                              <p:attrName>style.visibility</p:attrName>
                                            </p:attrNameLst>
                                          </p:cBhvr>
                                          <p:to>
                                            <p:strVal val="visible"/>
                                          </p:to>
                                        </p:set>
                                        <p:anim calcmode="lin" valueType="num" p14:bounceEnd="40000">
                                          <p:cBhvr additive="base">
                                            <p:cTn id="7" dur="1500" fill="hold"/>
                                            <p:tgtEl>
                                              <p:spTgt spid="6"/>
                                            </p:tgtEl>
                                            <p:attrNameLst>
                                              <p:attrName>ppt_x</p:attrName>
                                            </p:attrNameLst>
                                          </p:cBhvr>
                                          <p:tavLst>
                                            <p:tav tm="0">
                                              <p:val>
                                                <p:strVal val="0-#ppt_w/2"/>
                                              </p:val>
                                            </p:tav>
                                            <p:tav tm="100000">
                                              <p:val>
                                                <p:strVal val="#ppt_x"/>
                                              </p:val>
                                            </p:tav>
                                          </p:tavLst>
                                        </p:anim>
                                        <p:anim calcmode="lin" valueType="num" p14:bounceEnd="40000">
                                          <p:cBhvr additive="base">
                                            <p:cTn id="8" dur="1500" fill="hold"/>
                                            <p:tgtEl>
                                              <p:spTgt spid="6"/>
                                            </p:tgtEl>
                                            <p:attrNameLst>
                                              <p:attrName>ppt_y</p:attrName>
                                            </p:attrNameLst>
                                          </p:cBhvr>
                                          <p:tavLst>
                                            <p:tav tm="0">
                                              <p:val>
                                                <p:strVal val="#ppt_y"/>
                                              </p:val>
                                            </p:tav>
                                            <p:tav tm="100000">
                                              <p:val>
                                                <p:strVal val="#ppt_y"/>
                                              </p:val>
                                            </p:tav>
                                          </p:tavLst>
                                        </p:anim>
                                      </p:childTnLst>
                                    </p:cTn>
                                  </p:par>
                                </p:childTnLst>
                              </p:cTn>
                            </p:par>
                          </p:childTnLst>
                        </p:cTn>
                      </p:par>
                      <p:par>
                        <p:cTn id="9" fill="hold">
                          <p:stCondLst>
                            <p:cond delay="indefinite"/>
                          </p:stCondLst>
                          <p:childTnLst>
                            <p:par>
                              <p:cTn id="10" fill="hold">
                                <p:stCondLst>
                                  <p:cond delay="0"/>
                                </p:stCondLst>
                                <p:childTnLst>
                                  <p:par>
                                    <p:cTn id="11" presetID="2" presetClass="entr" presetSubtype="1" accel="40000" fill="hold" grpId="0" nodeType="clickEffect" p14:presetBounceEnd="40000">
                                      <p:stCondLst>
                                        <p:cond delay="0"/>
                                      </p:stCondLst>
                                      <p:childTnLst>
                                        <p:set>
                                          <p:cBhvr>
                                            <p:cTn id="12" dur="1" fill="hold">
                                              <p:stCondLst>
                                                <p:cond delay="0"/>
                                              </p:stCondLst>
                                            </p:cTn>
                                            <p:tgtEl>
                                              <p:spTgt spid="9"/>
                                            </p:tgtEl>
                                            <p:attrNameLst>
                                              <p:attrName>style.visibility</p:attrName>
                                            </p:attrNameLst>
                                          </p:cBhvr>
                                          <p:to>
                                            <p:strVal val="visible"/>
                                          </p:to>
                                        </p:set>
                                        <p:anim calcmode="lin" valueType="num" p14:bounceEnd="40000">
                                          <p:cBhvr additive="base">
                                            <p:cTn id="13" dur="1500" fill="hold"/>
                                            <p:tgtEl>
                                              <p:spTgt spid="9"/>
                                            </p:tgtEl>
                                            <p:attrNameLst>
                                              <p:attrName>ppt_x</p:attrName>
                                            </p:attrNameLst>
                                          </p:cBhvr>
                                          <p:tavLst>
                                            <p:tav tm="0">
                                              <p:val>
                                                <p:strVal val="#ppt_x"/>
                                              </p:val>
                                            </p:tav>
                                            <p:tav tm="100000">
                                              <p:val>
                                                <p:strVal val="#ppt_x"/>
                                              </p:val>
                                            </p:tav>
                                          </p:tavLst>
                                        </p:anim>
                                        <p:anim calcmode="lin" valueType="num" p14:bounceEnd="40000">
                                          <p:cBhvr additive="base">
                                            <p:cTn id="14" dur="1500" fill="hold"/>
                                            <p:tgtEl>
                                              <p:spTgt spid="9"/>
                                            </p:tgtEl>
                                            <p:attrNameLst>
                                              <p:attrName>ppt_y</p:attrName>
                                            </p:attrNameLst>
                                          </p:cBhvr>
                                          <p:tavLst>
                                            <p:tav tm="0">
                                              <p:val>
                                                <p:strVal val="0-#ppt_h/2"/>
                                              </p:val>
                                            </p:tav>
                                            <p:tav tm="100000">
                                              <p:val>
                                                <p:strVal val="#ppt_y"/>
                                              </p:val>
                                            </p:tav>
                                          </p:tavLst>
                                        </p:anim>
                                      </p:childTnLst>
                                    </p:cTn>
                                  </p:par>
                                </p:childTnLst>
                              </p:cTn>
                            </p:par>
                            <p:par>
                              <p:cTn id="15" fill="hold">
                                <p:stCondLst>
                                  <p:cond delay="1500"/>
                                </p:stCondLst>
                                <p:childTnLst>
                                  <p:par>
                                    <p:cTn id="16" presetID="22" presetClass="entr" presetSubtype="1" fill="hold" grpId="0" nodeType="afterEffect">
                                      <p:stCondLst>
                                        <p:cond delay="0"/>
                                      </p:stCondLst>
                                      <p:childTnLst>
                                        <p:set>
                                          <p:cBhvr>
                                            <p:cTn id="17" dur="1" fill="hold">
                                              <p:stCondLst>
                                                <p:cond delay="0"/>
                                              </p:stCondLst>
                                            </p:cTn>
                                            <p:tgtEl>
                                              <p:spTgt spid="7"/>
                                            </p:tgtEl>
                                            <p:attrNameLst>
                                              <p:attrName>style.visibility</p:attrName>
                                            </p:attrNameLst>
                                          </p:cBhvr>
                                          <p:to>
                                            <p:strVal val="visible"/>
                                          </p:to>
                                        </p:set>
                                        <p:animEffect transition="in" filter="wipe(up)">
                                          <p:cBhvr>
                                            <p:cTn id="18" dur="500"/>
                                            <p:tgtEl>
                                              <p:spTgt spid="7"/>
                                            </p:tgtEl>
                                          </p:cBhvr>
                                        </p:animEffect>
                                      </p:childTnLst>
                                    </p:cTn>
                                  </p:par>
                                </p:childTnLst>
                              </p:cTn>
                            </p:par>
                          </p:childTnLst>
                        </p:cTn>
                      </p:par>
                      <p:par>
                        <p:cTn id="19" fill="hold">
                          <p:stCondLst>
                            <p:cond delay="indefinite"/>
                          </p:stCondLst>
                          <p:childTnLst>
                            <p:par>
                              <p:cTn id="20" fill="hold">
                                <p:stCondLst>
                                  <p:cond delay="0"/>
                                </p:stCondLst>
                                <p:childTnLst>
                                  <p:par>
                                    <p:cTn id="21" presetID="2" presetClass="entr" presetSubtype="4" accel="40000" fill="hold" grpId="0" nodeType="clickEffect" p14:presetBounceEnd="40000">
                                      <p:stCondLst>
                                        <p:cond delay="0"/>
                                      </p:stCondLst>
                                      <p:childTnLst>
                                        <p:set>
                                          <p:cBhvr>
                                            <p:cTn id="22" dur="1" fill="hold">
                                              <p:stCondLst>
                                                <p:cond delay="0"/>
                                              </p:stCondLst>
                                            </p:cTn>
                                            <p:tgtEl>
                                              <p:spTgt spid="3"/>
                                            </p:tgtEl>
                                            <p:attrNameLst>
                                              <p:attrName>style.visibility</p:attrName>
                                            </p:attrNameLst>
                                          </p:cBhvr>
                                          <p:to>
                                            <p:strVal val="visible"/>
                                          </p:to>
                                        </p:set>
                                        <p:anim calcmode="lin" valueType="num" p14:bounceEnd="40000">
                                          <p:cBhvr additive="base">
                                            <p:cTn id="23" dur="1500" fill="hold"/>
                                            <p:tgtEl>
                                              <p:spTgt spid="3"/>
                                            </p:tgtEl>
                                            <p:attrNameLst>
                                              <p:attrName>ppt_x</p:attrName>
                                            </p:attrNameLst>
                                          </p:cBhvr>
                                          <p:tavLst>
                                            <p:tav tm="0">
                                              <p:val>
                                                <p:strVal val="#ppt_x"/>
                                              </p:val>
                                            </p:tav>
                                            <p:tav tm="100000">
                                              <p:val>
                                                <p:strVal val="#ppt_x"/>
                                              </p:val>
                                            </p:tav>
                                          </p:tavLst>
                                        </p:anim>
                                        <p:anim calcmode="lin" valueType="num" p14:bounceEnd="40000">
                                          <p:cBhvr additive="base">
                                            <p:cTn id="24" dur="1500" fill="hold"/>
                                            <p:tgtEl>
                                              <p:spTgt spid="3"/>
                                            </p:tgtEl>
                                            <p:attrNameLst>
                                              <p:attrName>ppt_y</p:attrName>
                                            </p:attrNameLst>
                                          </p:cBhvr>
                                          <p:tavLst>
                                            <p:tav tm="0">
                                              <p:val>
                                                <p:strVal val="1+#ppt_h/2"/>
                                              </p:val>
                                            </p:tav>
                                            <p:tav tm="100000">
                                              <p:val>
                                                <p:strVal val="#ppt_y"/>
                                              </p:val>
                                            </p:tav>
                                          </p:tavLst>
                                        </p:anim>
                                      </p:childTnLst>
                                    </p:cTn>
                                  </p:par>
                                </p:childTnLst>
                              </p:cTn>
                            </p:par>
                          </p:childTnLst>
                        </p:cTn>
                      </p:par>
                      <p:par>
                        <p:cTn id="25" fill="hold">
                          <p:stCondLst>
                            <p:cond delay="indefinite"/>
                          </p:stCondLst>
                          <p:childTnLst>
                            <p:par>
                              <p:cTn id="26" fill="hold">
                                <p:stCondLst>
                                  <p:cond delay="0"/>
                                </p:stCondLst>
                                <p:childTnLst>
                                  <p:par>
                                    <p:cTn id="27" presetID="2" presetClass="entr" presetSubtype="4" accel="40000" fill="hold" grpId="0" nodeType="clickEffect" p14:presetBounceEnd="40000">
                                      <p:stCondLst>
                                        <p:cond delay="0"/>
                                      </p:stCondLst>
                                      <p:childTnLst>
                                        <p:set>
                                          <p:cBhvr>
                                            <p:cTn id="28" dur="1" fill="hold">
                                              <p:stCondLst>
                                                <p:cond delay="0"/>
                                              </p:stCondLst>
                                            </p:cTn>
                                            <p:tgtEl>
                                              <p:spTgt spid="12"/>
                                            </p:tgtEl>
                                            <p:attrNameLst>
                                              <p:attrName>style.visibility</p:attrName>
                                            </p:attrNameLst>
                                          </p:cBhvr>
                                          <p:to>
                                            <p:strVal val="visible"/>
                                          </p:to>
                                        </p:set>
                                        <p:anim calcmode="lin" valueType="num" p14:bounceEnd="40000">
                                          <p:cBhvr additive="base">
                                            <p:cTn id="29" dur="1500" fill="hold"/>
                                            <p:tgtEl>
                                              <p:spTgt spid="12"/>
                                            </p:tgtEl>
                                            <p:attrNameLst>
                                              <p:attrName>ppt_x</p:attrName>
                                            </p:attrNameLst>
                                          </p:cBhvr>
                                          <p:tavLst>
                                            <p:tav tm="0">
                                              <p:val>
                                                <p:strVal val="#ppt_x"/>
                                              </p:val>
                                            </p:tav>
                                            <p:tav tm="100000">
                                              <p:val>
                                                <p:strVal val="#ppt_x"/>
                                              </p:val>
                                            </p:tav>
                                          </p:tavLst>
                                        </p:anim>
                                        <p:anim calcmode="lin" valueType="num" p14:bounceEnd="40000">
                                          <p:cBhvr additive="base">
                                            <p:cTn id="30" dur="1500" fill="hold"/>
                                            <p:tgtEl>
                                              <p:spTgt spid="12"/>
                                            </p:tgtEl>
                                            <p:attrNameLst>
                                              <p:attrName>ppt_y</p:attrName>
                                            </p:attrNameLst>
                                          </p:cBhvr>
                                          <p:tavLst>
                                            <p:tav tm="0">
                                              <p:val>
                                                <p:strVal val="1+#ppt_h/2"/>
                                              </p:val>
                                            </p:tav>
                                            <p:tav tm="100000">
                                              <p:val>
                                                <p:strVal val="#ppt_y"/>
                                              </p:val>
                                            </p:tav>
                                          </p:tavLst>
                                        </p:anim>
                                      </p:childTnLst>
                                    </p:cTn>
                                  </p:par>
                                </p:childTnLst>
                              </p:cTn>
                            </p:par>
                          </p:childTnLst>
                        </p:cTn>
                      </p:par>
                      <p:par>
                        <p:cTn id="31" fill="hold">
                          <p:stCondLst>
                            <p:cond delay="indefinite"/>
                          </p:stCondLst>
                          <p:childTnLst>
                            <p:par>
                              <p:cTn id="32" fill="hold">
                                <p:stCondLst>
                                  <p:cond delay="0"/>
                                </p:stCondLst>
                                <p:childTnLst>
                                  <p:par>
                                    <p:cTn id="33" presetID="22" presetClass="entr" presetSubtype="4" fill="hold" grpId="0" nodeType="clickEffect">
                                      <p:stCondLst>
                                        <p:cond delay="0"/>
                                      </p:stCondLst>
                                      <p:childTnLst>
                                        <p:set>
                                          <p:cBhvr>
                                            <p:cTn id="34" dur="1" fill="hold">
                                              <p:stCondLst>
                                                <p:cond delay="0"/>
                                              </p:stCondLst>
                                            </p:cTn>
                                            <p:tgtEl>
                                              <p:spTgt spid="35"/>
                                            </p:tgtEl>
                                            <p:attrNameLst>
                                              <p:attrName>style.visibility</p:attrName>
                                            </p:attrNameLst>
                                          </p:cBhvr>
                                          <p:to>
                                            <p:strVal val="visible"/>
                                          </p:to>
                                        </p:set>
                                        <p:animEffect transition="in" filter="wipe(down)">
                                          <p:cBhvr>
                                            <p:cTn id="35" dur="500"/>
                                            <p:tgtEl>
                                              <p:spTgt spid="35"/>
                                            </p:tgtEl>
                                          </p:cBhvr>
                                        </p:animEffect>
                                      </p:childTnLst>
                                    </p:cTn>
                                  </p:par>
                                </p:childTnLst>
                              </p:cTn>
                            </p:par>
                          </p:childTnLst>
                        </p:cTn>
                      </p:par>
                    </p:childTnLst>
                  </p:cTn>
                  <p:prevCondLst>
                    <p:cond evt="onPrev" delay="0">
                      <p:tgtEl>
                        <p:sldTgt/>
                      </p:tgtEl>
                    </p:cond>
                  </p:prevCondLst>
                  <p:nextCondLst>
                    <p:cond evt="onNext" delay="0">
                      <p:tgtEl>
                        <p:sldTgt/>
                      </p:tgtEl>
                    </p:cond>
                  </p:nextCondLst>
                </p:seq>
              </p:childTnLst>
            </p:cTn>
          </p:par>
        </p:tnLst>
        <p:bldLst>
          <p:bldP spid="3" grpId="0" animBg="1"/>
          <p:bldP spid="6" grpId="0" animBg="1"/>
          <p:bldP spid="9" grpId="0" animBg="1"/>
          <p:bldP spid="12" grpId="0" animBg="1"/>
          <p:bldP spid="35" grpId="0"/>
          <p:bldP spid="7" grpId="0"/>
        </p:bldLst>
      </p:timing>
    </mc:Choice>
    <mc:Fallback xmlns="">
      <p:timing>
        <p:tnLst>
          <p:par>
            <p:cTn id="1" dur="indefinite" restart="never" nodeType="tmRoot">
              <p:childTnLst>
                <p:seq concurrent="1" nextAc="seek">
                  <p:cTn id="2" dur="indefinite" nodeType="mainSeq">
                    <p:childTnLst>
                      <p:par>
                        <p:cTn id="3" fill="hold">
                          <p:stCondLst>
                            <p:cond delay="indefinite"/>
                          </p:stCondLst>
                          <p:childTnLst>
                            <p:par>
                              <p:cTn id="4" fill="hold">
                                <p:stCondLst>
                                  <p:cond delay="0"/>
                                </p:stCondLst>
                                <p:childTnLst>
                                  <p:par>
                                    <p:cTn id="5" presetID="2" presetClass="entr" presetSubtype="8" accel="40000" fill="hold" grpId="0" nodeType="clickEffect">
                                      <p:stCondLst>
                                        <p:cond delay="0"/>
                                      </p:stCondLst>
                                      <p:childTnLst>
                                        <p:set>
                                          <p:cBhvr>
                                            <p:cTn id="6" dur="1" fill="hold">
                                              <p:stCondLst>
                                                <p:cond delay="0"/>
                                              </p:stCondLst>
                                            </p:cTn>
                                            <p:tgtEl>
                                              <p:spTgt spid="6"/>
                                            </p:tgtEl>
                                            <p:attrNameLst>
                                              <p:attrName>style.visibility</p:attrName>
                                            </p:attrNameLst>
                                          </p:cBhvr>
                                          <p:to>
                                            <p:strVal val="visible"/>
                                          </p:to>
                                        </p:set>
                                        <p:anim calcmode="lin" valueType="num">
                                          <p:cBhvr additive="base">
                                            <p:cTn id="7" dur="1500" fill="hold"/>
                                            <p:tgtEl>
                                              <p:spTgt spid="6"/>
                                            </p:tgtEl>
                                            <p:attrNameLst>
                                              <p:attrName>ppt_x</p:attrName>
                                            </p:attrNameLst>
                                          </p:cBhvr>
                                          <p:tavLst>
                                            <p:tav tm="0">
                                              <p:val>
                                                <p:strVal val="0-#ppt_w/2"/>
                                              </p:val>
                                            </p:tav>
                                            <p:tav tm="100000">
                                              <p:val>
                                                <p:strVal val="#ppt_x"/>
                                              </p:val>
                                            </p:tav>
                                          </p:tavLst>
                                        </p:anim>
                                        <p:anim calcmode="lin" valueType="num">
                                          <p:cBhvr additive="base">
                                            <p:cTn id="8" dur="1500" fill="hold"/>
                                            <p:tgtEl>
                                              <p:spTgt spid="6"/>
                                            </p:tgtEl>
                                            <p:attrNameLst>
                                              <p:attrName>ppt_y</p:attrName>
                                            </p:attrNameLst>
                                          </p:cBhvr>
                                          <p:tavLst>
                                            <p:tav tm="0">
                                              <p:val>
                                                <p:strVal val="#ppt_y"/>
                                              </p:val>
                                            </p:tav>
                                            <p:tav tm="100000">
                                              <p:val>
                                                <p:strVal val="#ppt_y"/>
                                              </p:val>
                                            </p:tav>
                                          </p:tavLst>
                                        </p:anim>
                                      </p:childTnLst>
                                    </p:cTn>
                                  </p:par>
                                </p:childTnLst>
                              </p:cTn>
                            </p:par>
                          </p:childTnLst>
                        </p:cTn>
                      </p:par>
                      <p:par>
                        <p:cTn id="9" fill="hold">
                          <p:stCondLst>
                            <p:cond delay="indefinite"/>
                          </p:stCondLst>
                          <p:childTnLst>
                            <p:par>
                              <p:cTn id="10" fill="hold">
                                <p:stCondLst>
                                  <p:cond delay="0"/>
                                </p:stCondLst>
                                <p:childTnLst>
                                  <p:par>
                                    <p:cTn id="11" presetID="2" presetClass="entr" presetSubtype="1" accel="40000" fill="hold" grpId="0" nodeType="clickEffect">
                                      <p:stCondLst>
                                        <p:cond delay="0"/>
                                      </p:stCondLst>
                                      <p:childTnLst>
                                        <p:set>
                                          <p:cBhvr>
                                            <p:cTn id="12" dur="1" fill="hold">
                                              <p:stCondLst>
                                                <p:cond delay="0"/>
                                              </p:stCondLst>
                                            </p:cTn>
                                            <p:tgtEl>
                                              <p:spTgt spid="9"/>
                                            </p:tgtEl>
                                            <p:attrNameLst>
                                              <p:attrName>style.visibility</p:attrName>
                                            </p:attrNameLst>
                                          </p:cBhvr>
                                          <p:to>
                                            <p:strVal val="visible"/>
                                          </p:to>
                                        </p:set>
                                        <p:anim calcmode="lin" valueType="num">
                                          <p:cBhvr additive="base">
                                            <p:cTn id="13" dur="1500" fill="hold"/>
                                            <p:tgtEl>
                                              <p:spTgt spid="9"/>
                                            </p:tgtEl>
                                            <p:attrNameLst>
                                              <p:attrName>ppt_x</p:attrName>
                                            </p:attrNameLst>
                                          </p:cBhvr>
                                          <p:tavLst>
                                            <p:tav tm="0">
                                              <p:val>
                                                <p:strVal val="#ppt_x"/>
                                              </p:val>
                                            </p:tav>
                                            <p:tav tm="100000">
                                              <p:val>
                                                <p:strVal val="#ppt_x"/>
                                              </p:val>
                                            </p:tav>
                                          </p:tavLst>
                                        </p:anim>
                                        <p:anim calcmode="lin" valueType="num">
                                          <p:cBhvr additive="base">
                                            <p:cTn id="14" dur="1500" fill="hold"/>
                                            <p:tgtEl>
                                              <p:spTgt spid="9"/>
                                            </p:tgtEl>
                                            <p:attrNameLst>
                                              <p:attrName>ppt_y</p:attrName>
                                            </p:attrNameLst>
                                          </p:cBhvr>
                                          <p:tavLst>
                                            <p:tav tm="0">
                                              <p:val>
                                                <p:strVal val="0-#ppt_h/2"/>
                                              </p:val>
                                            </p:tav>
                                            <p:tav tm="100000">
                                              <p:val>
                                                <p:strVal val="#ppt_y"/>
                                              </p:val>
                                            </p:tav>
                                          </p:tavLst>
                                        </p:anim>
                                      </p:childTnLst>
                                    </p:cTn>
                                  </p:par>
                                </p:childTnLst>
                              </p:cTn>
                            </p:par>
                            <p:par>
                              <p:cTn id="15" fill="hold">
                                <p:stCondLst>
                                  <p:cond delay="1500"/>
                                </p:stCondLst>
                                <p:childTnLst>
                                  <p:par>
                                    <p:cTn id="16" presetID="22" presetClass="entr" presetSubtype="1" fill="hold" grpId="0" nodeType="afterEffect">
                                      <p:stCondLst>
                                        <p:cond delay="0"/>
                                      </p:stCondLst>
                                      <p:childTnLst>
                                        <p:set>
                                          <p:cBhvr>
                                            <p:cTn id="17" dur="1" fill="hold">
                                              <p:stCondLst>
                                                <p:cond delay="0"/>
                                              </p:stCondLst>
                                            </p:cTn>
                                            <p:tgtEl>
                                              <p:spTgt spid="7"/>
                                            </p:tgtEl>
                                            <p:attrNameLst>
                                              <p:attrName>style.visibility</p:attrName>
                                            </p:attrNameLst>
                                          </p:cBhvr>
                                          <p:to>
                                            <p:strVal val="visible"/>
                                          </p:to>
                                        </p:set>
                                        <p:animEffect transition="in" filter="wipe(up)">
                                          <p:cBhvr>
                                            <p:cTn id="18" dur="500"/>
                                            <p:tgtEl>
                                              <p:spTgt spid="7"/>
                                            </p:tgtEl>
                                          </p:cBhvr>
                                        </p:animEffect>
                                      </p:childTnLst>
                                    </p:cTn>
                                  </p:par>
                                </p:childTnLst>
                              </p:cTn>
                            </p:par>
                          </p:childTnLst>
                        </p:cTn>
                      </p:par>
                      <p:par>
                        <p:cTn id="19" fill="hold">
                          <p:stCondLst>
                            <p:cond delay="indefinite"/>
                          </p:stCondLst>
                          <p:childTnLst>
                            <p:par>
                              <p:cTn id="20" fill="hold">
                                <p:stCondLst>
                                  <p:cond delay="0"/>
                                </p:stCondLst>
                                <p:childTnLst>
                                  <p:par>
                                    <p:cTn id="21" presetID="2" presetClass="entr" presetSubtype="4" accel="40000" fill="hold" grpId="0" nodeType="clickEffect">
                                      <p:stCondLst>
                                        <p:cond delay="0"/>
                                      </p:stCondLst>
                                      <p:childTnLst>
                                        <p:set>
                                          <p:cBhvr>
                                            <p:cTn id="22" dur="1" fill="hold">
                                              <p:stCondLst>
                                                <p:cond delay="0"/>
                                              </p:stCondLst>
                                            </p:cTn>
                                            <p:tgtEl>
                                              <p:spTgt spid="3"/>
                                            </p:tgtEl>
                                            <p:attrNameLst>
                                              <p:attrName>style.visibility</p:attrName>
                                            </p:attrNameLst>
                                          </p:cBhvr>
                                          <p:to>
                                            <p:strVal val="visible"/>
                                          </p:to>
                                        </p:set>
                                        <p:anim calcmode="lin" valueType="num">
                                          <p:cBhvr additive="base">
                                            <p:cTn id="23" dur="1500" fill="hold"/>
                                            <p:tgtEl>
                                              <p:spTgt spid="3"/>
                                            </p:tgtEl>
                                            <p:attrNameLst>
                                              <p:attrName>ppt_x</p:attrName>
                                            </p:attrNameLst>
                                          </p:cBhvr>
                                          <p:tavLst>
                                            <p:tav tm="0">
                                              <p:val>
                                                <p:strVal val="#ppt_x"/>
                                              </p:val>
                                            </p:tav>
                                            <p:tav tm="100000">
                                              <p:val>
                                                <p:strVal val="#ppt_x"/>
                                              </p:val>
                                            </p:tav>
                                          </p:tavLst>
                                        </p:anim>
                                        <p:anim calcmode="lin" valueType="num">
                                          <p:cBhvr additive="base">
                                            <p:cTn id="24" dur="1500" fill="hold"/>
                                            <p:tgtEl>
                                              <p:spTgt spid="3"/>
                                            </p:tgtEl>
                                            <p:attrNameLst>
                                              <p:attrName>ppt_y</p:attrName>
                                            </p:attrNameLst>
                                          </p:cBhvr>
                                          <p:tavLst>
                                            <p:tav tm="0">
                                              <p:val>
                                                <p:strVal val="1+#ppt_h/2"/>
                                              </p:val>
                                            </p:tav>
                                            <p:tav tm="100000">
                                              <p:val>
                                                <p:strVal val="#ppt_y"/>
                                              </p:val>
                                            </p:tav>
                                          </p:tavLst>
                                        </p:anim>
                                      </p:childTnLst>
                                    </p:cTn>
                                  </p:par>
                                </p:childTnLst>
                              </p:cTn>
                            </p:par>
                          </p:childTnLst>
                        </p:cTn>
                      </p:par>
                      <p:par>
                        <p:cTn id="25" fill="hold">
                          <p:stCondLst>
                            <p:cond delay="indefinite"/>
                          </p:stCondLst>
                          <p:childTnLst>
                            <p:par>
                              <p:cTn id="26" fill="hold">
                                <p:stCondLst>
                                  <p:cond delay="0"/>
                                </p:stCondLst>
                                <p:childTnLst>
                                  <p:par>
                                    <p:cTn id="27" presetID="2" presetClass="entr" presetSubtype="4" accel="40000" fill="hold" grpId="0" nodeType="clickEffect">
                                      <p:stCondLst>
                                        <p:cond delay="0"/>
                                      </p:stCondLst>
                                      <p:childTnLst>
                                        <p:set>
                                          <p:cBhvr>
                                            <p:cTn id="28" dur="1" fill="hold">
                                              <p:stCondLst>
                                                <p:cond delay="0"/>
                                              </p:stCondLst>
                                            </p:cTn>
                                            <p:tgtEl>
                                              <p:spTgt spid="12"/>
                                            </p:tgtEl>
                                            <p:attrNameLst>
                                              <p:attrName>style.visibility</p:attrName>
                                            </p:attrNameLst>
                                          </p:cBhvr>
                                          <p:to>
                                            <p:strVal val="visible"/>
                                          </p:to>
                                        </p:set>
                                        <p:anim calcmode="lin" valueType="num">
                                          <p:cBhvr additive="base">
                                            <p:cTn id="29" dur="1500" fill="hold"/>
                                            <p:tgtEl>
                                              <p:spTgt spid="12"/>
                                            </p:tgtEl>
                                            <p:attrNameLst>
                                              <p:attrName>ppt_x</p:attrName>
                                            </p:attrNameLst>
                                          </p:cBhvr>
                                          <p:tavLst>
                                            <p:tav tm="0">
                                              <p:val>
                                                <p:strVal val="#ppt_x"/>
                                              </p:val>
                                            </p:tav>
                                            <p:tav tm="100000">
                                              <p:val>
                                                <p:strVal val="#ppt_x"/>
                                              </p:val>
                                            </p:tav>
                                          </p:tavLst>
                                        </p:anim>
                                        <p:anim calcmode="lin" valueType="num">
                                          <p:cBhvr additive="base">
                                            <p:cTn id="30" dur="1500" fill="hold"/>
                                            <p:tgtEl>
                                              <p:spTgt spid="12"/>
                                            </p:tgtEl>
                                            <p:attrNameLst>
                                              <p:attrName>ppt_y</p:attrName>
                                            </p:attrNameLst>
                                          </p:cBhvr>
                                          <p:tavLst>
                                            <p:tav tm="0">
                                              <p:val>
                                                <p:strVal val="1+#ppt_h/2"/>
                                              </p:val>
                                            </p:tav>
                                            <p:tav tm="100000">
                                              <p:val>
                                                <p:strVal val="#ppt_y"/>
                                              </p:val>
                                            </p:tav>
                                          </p:tavLst>
                                        </p:anim>
                                      </p:childTnLst>
                                    </p:cTn>
                                  </p:par>
                                </p:childTnLst>
                              </p:cTn>
                            </p:par>
                          </p:childTnLst>
                        </p:cTn>
                      </p:par>
                      <p:par>
                        <p:cTn id="31" fill="hold">
                          <p:stCondLst>
                            <p:cond delay="indefinite"/>
                          </p:stCondLst>
                          <p:childTnLst>
                            <p:par>
                              <p:cTn id="32" fill="hold">
                                <p:stCondLst>
                                  <p:cond delay="0"/>
                                </p:stCondLst>
                                <p:childTnLst>
                                  <p:par>
                                    <p:cTn id="33" presetID="22" presetClass="entr" presetSubtype="4" fill="hold" grpId="0" nodeType="clickEffect">
                                      <p:stCondLst>
                                        <p:cond delay="0"/>
                                      </p:stCondLst>
                                      <p:childTnLst>
                                        <p:set>
                                          <p:cBhvr>
                                            <p:cTn id="34" dur="1" fill="hold">
                                              <p:stCondLst>
                                                <p:cond delay="0"/>
                                              </p:stCondLst>
                                            </p:cTn>
                                            <p:tgtEl>
                                              <p:spTgt spid="35"/>
                                            </p:tgtEl>
                                            <p:attrNameLst>
                                              <p:attrName>style.visibility</p:attrName>
                                            </p:attrNameLst>
                                          </p:cBhvr>
                                          <p:to>
                                            <p:strVal val="visible"/>
                                          </p:to>
                                        </p:set>
                                        <p:animEffect transition="in" filter="wipe(down)">
                                          <p:cBhvr>
                                            <p:cTn id="35" dur="500"/>
                                            <p:tgtEl>
                                              <p:spTgt spid="35"/>
                                            </p:tgtEl>
                                          </p:cBhvr>
                                        </p:animEffect>
                                      </p:childTnLst>
                                    </p:cTn>
                                  </p:par>
                                </p:childTnLst>
                              </p:cTn>
                            </p:par>
                          </p:childTnLst>
                        </p:cTn>
                      </p:par>
                    </p:childTnLst>
                  </p:cTn>
                  <p:prevCondLst>
                    <p:cond evt="onPrev" delay="0">
                      <p:tgtEl>
                        <p:sldTgt/>
                      </p:tgtEl>
                    </p:cond>
                  </p:prevCondLst>
                  <p:nextCondLst>
                    <p:cond evt="onNext" delay="0">
                      <p:tgtEl>
                        <p:sldTgt/>
                      </p:tgtEl>
                    </p:cond>
                  </p:nextCondLst>
                </p:seq>
              </p:childTnLst>
            </p:cTn>
          </p:par>
        </p:tnLst>
        <p:bldLst>
          <p:bldP spid="3" grpId="0" animBg="1"/>
          <p:bldP spid="6" grpId="0" animBg="1"/>
          <p:bldP spid="9" grpId="0" animBg="1"/>
          <p:bldP spid="12" grpId="0" animBg="1"/>
          <p:bldP spid="35" grpId="0"/>
          <p:bldP spid="7" grpId="0"/>
        </p:bldLst>
      </p:timing>
    </mc:Fallback>
  </mc:AlternateContent>
</p:sld>
</file>

<file path=ppt/slides/slide5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pSp>
        <p:nvGrpSpPr>
          <p:cNvPr id="5" name="Group 4"/>
          <p:cNvGrpSpPr/>
          <p:nvPr/>
        </p:nvGrpSpPr>
        <p:grpSpPr>
          <a:xfrm>
            <a:off x="5042720" y="3368509"/>
            <a:ext cx="2762008" cy="2496581"/>
            <a:chOff x="3471863" y="2343150"/>
            <a:chExt cx="2197101" cy="1985963"/>
          </a:xfrm>
        </p:grpSpPr>
        <p:sp>
          <p:nvSpPr>
            <p:cNvPr id="6" name="Freeform 5"/>
            <p:cNvSpPr>
              <a:spLocks/>
            </p:cNvSpPr>
            <p:nvPr/>
          </p:nvSpPr>
          <p:spPr bwMode="auto">
            <a:xfrm>
              <a:off x="3476626" y="2381250"/>
              <a:ext cx="2192338" cy="1495425"/>
            </a:xfrm>
            <a:custGeom>
              <a:avLst/>
              <a:gdLst/>
              <a:ahLst/>
              <a:cxnLst>
                <a:cxn ang="0">
                  <a:pos x="1202" y="800"/>
                </a:cxn>
                <a:cxn ang="0">
                  <a:pos x="1182" y="820"/>
                </a:cxn>
                <a:cxn ang="0">
                  <a:pos x="20" y="820"/>
                </a:cxn>
                <a:cxn ang="0">
                  <a:pos x="0" y="800"/>
                </a:cxn>
                <a:cxn ang="0">
                  <a:pos x="0" y="20"/>
                </a:cxn>
                <a:cxn ang="0">
                  <a:pos x="20" y="0"/>
                </a:cxn>
                <a:cxn ang="0">
                  <a:pos x="1182" y="0"/>
                </a:cxn>
                <a:cxn ang="0">
                  <a:pos x="1202" y="20"/>
                </a:cxn>
                <a:cxn ang="0">
                  <a:pos x="1202" y="800"/>
                </a:cxn>
              </a:cxnLst>
              <a:rect l="0" t="0" r="r" b="b"/>
              <a:pathLst>
                <a:path w="1202" h="820">
                  <a:moveTo>
                    <a:pt x="1202" y="800"/>
                  </a:moveTo>
                  <a:cubicBezTo>
                    <a:pt x="1202" y="811"/>
                    <a:pt x="1193" y="820"/>
                    <a:pt x="1182" y="820"/>
                  </a:cubicBezTo>
                  <a:cubicBezTo>
                    <a:pt x="20" y="820"/>
                    <a:pt x="20" y="820"/>
                    <a:pt x="20" y="820"/>
                  </a:cubicBezTo>
                  <a:cubicBezTo>
                    <a:pt x="9" y="820"/>
                    <a:pt x="0" y="811"/>
                    <a:pt x="0" y="800"/>
                  </a:cubicBezTo>
                  <a:cubicBezTo>
                    <a:pt x="0" y="20"/>
                    <a:pt x="0" y="20"/>
                    <a:pt x="0" y="20"/>
                  </a:cubicBezTo>
                  <a:cubicBezTo>
                    <a:pt x="0" y="9"/>
                    <a:pt x="9" y="0"/>
                    <a:pt x="20" y="0"/>
                  </a:cubicBezTo>
                  <a:cubicBezTo>
                    <a:pt x="1182" y="0"/>
                    <a:pt x="1182" y="0"/>
                    <a:pt x="1182" y="0"/>
                  </a:cubicBezTo>
                  <a:cubicBezTo>
                    <a:pt x="1193" y="0"/>
                    <a:pt x="1202" y="9"/>
                    <a:pt x="1202" y="20"/>
                  </a:cubicBezTo>
                  <a:lnTo>
                    <a:pt x="1202" y="800"/>
                  </a:lnTo>
                  <a:close/>
                </a:path>
              </a:pathLst>
            </a:custGeom>
            <a:solidFill>
              <a:schemeClr val="accent5"/>
            </a:solidFill>
            <a:ln w="9525">
              <a:noFill/>
              <a:round/>
              <a:headEnd/>
              <a:tailEnd/>
            </a:ln>
          </p:spPr>
          <p:txBody>
            <a:bodyPr vert="horz" wrap="square" lIns="128580" tIns="64290" rIns="128580" bIns="64290" numCol="1" anchor="t" anchorCtr="0" compatLnSpc="1">
              <a:prstTxWarp prst="textNoShape">
                <a:avLst/>
              </a:prstTxWarp>
            </a:bodyPr>
            <a:lstStyle/>
            <a:p>
              <a:pPr>
                <a:lnSpc>
                  <a:spcPct val="120000"/>
                </a:lnSpc>
              </a:pPr>
              <a:endParaRPr lang="en-US" sz="800">
                <a:latin typeface="Arial" panose="020B0604020202020204" pitchFamily="34" charset="0"/>
                <a:ea typeface="微软雅黑" panose="020B0503020204020204" pitchFamily="34" charset="-122"/>
                <a:cs typeface="+mn-ea"/>
                <a:sym typeface="Arial" panose="020B0604020202020204" pitchFamily="34" charset="0"/>
              </a:endParaRPr>
            </a:p>
          </p:txBody>
        </p:sp>
        <p:sp>
          <p:nvSpPr>
            <p:cNvPr id="7" name="Rectangle 6"/>
            <p:cNvSpPr>
              <a:spLocks noChangeArrowheads="1"/>
            </p:cNvSpPr>
            <p:nvPr/>
          </p:nvSpPr>
          <p:spPr bwMode="auto">
            <a:xfrm>
              <a:off x="3563938" y="3713163"/>
              <a:ext cx="2019300" cy="90488"/>
            </a:xfrm>
            <a:prstGeom prst="rect">
              <a:avLst/>
            </a:prstGeom>
            <a:solidFill>
              <a:schemeClr val="accent1">
                <a:lumMod val="40000"/>
                <a:lumOff val="60000"/>
              </a:schemeClr>
            </a:solidFill>
            <a:ln w="9525">
              <a:noFill/>
              <a:miter lim="800000"/>
              <a:headEnd/>
              <a:tailEnd/>
            </a:ln>
          </p:spPr>
          <p:txBody>
            <a:bodyPr vert="horz" wrap="square" lIns="128580" tIns="64290" rIns="128580" bIns="64290" numCol="1" anchor="t" anchorCtr="0" compatLnSpc="1">
              <a:prstTxWarp prst="textNoShape">
                <a:avLst/>
              </a:prstTxWarp>
            </a:bodyPr>
            <a:lstStyle/>
            <a:p>
              <a:pPr>
                <a:lnSpc>
                  <a:spcPct val="120000"/>
                </a:lnSpc>
              </a:pPr>
              <a:endParaRPr lang="en-US" sz="800">
                <a:latin typeface="Arial" panose="020B0604020202020204" pitchFamily="34" charset="0"/>
                <a:ea typeface="微软雅黑" panose="020B0503020204020204" pitchFamily="34" charset="-122"/>
                <a:cs typeface="+mn-ea"/>
                <a:sym typeface="Arial" panose="020B0604020202020204" pitchFamily="34" charset="0"/>
              </a:endParaRPr>
            </a:p>
          </p:txBody>
        </p:sp>
        <p:sp>
          <p:nvSpPr>
            <p:cNvPr id="8" name="Freeform 7"/>
            <p:cNvSpPr>
              <a:spLocks/>
            </p:cNvSpPr>
            <p:nvPr/>
          </p:nvSpPr>
          <p:spPr bwMode="auto">
            <a:xfrm>
              <a:off x="4573587" y="2343150"/>
              <a:ext cx="1009650" cy="1460500"/>
            </a:xfrm>
            <a:custGeom>
              <a:avLst/>
              <a:gdLst/>
              <a:ahLst/>
              <a:cxnLst>
                <a:cxn ang="0">
                  <a:pos x="0" y="801"/>
                </a:cxn>
                <a:cxn ang="0">
                  <a:pos x="0" y="73"/>
                </a:cxn>
                <a:cxn ang="0">
                  <a:pos x="1" y="71"/>
                </a:cxn>
                <a:cxn ang="0">
                  <a:pos x="1" y="65"/>
                </a:cxn>
                <a:cxn ang="0">
                  <a:pos x="70" y="0"/>
                </a:cxn>
                <a:cxn ang="0">
                  <a:pos x="554" y="0"/>
                </a:cxn>
                <a:cxn ang="0">
                  <a:pos x="554" y="758"/>
                </a:cxn>
                <a:cxn ang="0">
                  <a:pos x="70" y="758"/>
                </a:cxn>
                <a:cxn ang="0">
                  <a:pos x="0" y="801"/>
                </a:cxn>
              </a:cxnLst>
              <a:rect l="0" t="0" r="r" b="b"/>
              <a:pathLst>
                <a:path w="554" h="801">
                  <a:moveTo>
                    <a:pt x="0" y="801"/>
                  </a:moveTo>
                  <a:cubicBezTo>
                    <a:pt x="0" y="73"/>
                    <a:pt x="0" y="73"/>
                    <a:pt x="0" y="73"/>
                  </a:cubicBezTo>
                  <a:cubicBezTo>
                    <a:pt x="1" y="72"/>
                    <a:pt x="1" y="71"/>
                    <a:pt x="1" y="71"/>
                  </a:cubicBezTo>
                  <a:cubicBezTo>
                    <a:pt x="1" y="69"/>
                    <a:pt x="1" y="67"/>
                    <a:pt x="1" y="65"/>
                  </a:cubicBezTo>
                  <a:cubicBezTo>
                    <a:pt x="4" y="29"/>
                    <a:pt x="34" y="0"/>
                    <a:pt x="70" y="0"/>
                  </a:cubicBezTo>
                  <a:cubicBezTo>
                    <a:pt x="554" y="0"/>
                    <a:pt x="554" y="0"/>
                    <a:pt x="554" y="0"/>
                  </a:cubicBezTo>
                  <a:cubicBezTo>
                    <a:pt x="554" y="758"/>
                    <a:pt x="554" y="758"/>
                    <a:pt x="554" y="758"/>
                  </a:cubicBezTo>
                  <a:cubicBezTo>
                    <a:pt x="70" y="758"/>
                    <a:pt x="70" y="758"/>
                    <a:pt x="70" y="758"/>
                  </a:cubicBezTo>
                  <a:cubicBezTo>
                    <a:pt x="40" y="758"/>
                    <a:pt x="13" y="775"/>
                    <a:pt x="0" y="801"/>
                  </a:cubicBezTo>
                  <a:close/>
                </a:path>
              </a:pathLst>
            </a:custGeom>
            <a:solidFill>
              <a:schemeClr val="bg1">
                <a:lumMod val="95000"/>
              </a:schemeClr>
            </a:solidFill>
            <a:ln w="9525">
              <a:noFill/>
              <a:round/>
              <a:headEnd/>
              <a:tailEnd/>
            </a:ln>
          </p:spPr>
          <p:txBody>
            <a:bodyPr vert="horz" wrap="square" lIns="128580" tIns="64290" rIns="128580" bIns="64290" numCol="1" anchor="t" anchorCtr="0" compatLnSpc="1">
              <a:prstTxWarp prst="textNoShape">
                <a:avLst/>
              </a:prstTxWarp>
            </a:bodyPr>
            <a:lstStyle/>
            <a:p>
              <a:pPr>
                <a:lnSpc>
                  <a:spcPct val="120000"/>
                </a:lnSpc>
              </a:pPr>
              <a:endParaRPr lang="en-US" sz="800">
                <a:latin typeface="Arial" panose="020B0604020202020204" pitchFamily="34" charset="0"/>
                <a:ea typeface="微软雅黑" panose="020B0503020204020204" pitchFamily="34" charset="-122"/>
                <a:cs typeface="+mn-ea"/>
                <a:sym typeface="Arial" panose="020B0604020202020204" pitchFamily="34" charset="0"/>
              </a:endParaRPr>
            </a:p>
          </p:txBody>
        </p:sp>
        <p:sp>
          <p:nvSpPr>
            <p:cNvPr id="9" name="Freeform 8"/>
            <p:cNvSpPr>
              <a:spLocks/>
            </p:cNvSpPr>
            <p:nvPr/>
          </p:nvSpPr>
          <p:spPr bwMode="auto">
            <a:xfrm>
              <a:off x="3563938" y="2343150"/>
              <a:ext cx="1011238" cy="1460500"/>
            </a:xfrm>
            <a:custGeom>
              <a:avLst/>
              <a:gdLst/>
              <a:ahLst/>
              <a:cxnLst>
                <a:cxn ang="0">
                  <a:pos x="554" y="801"/>
                </a:cxn>
                <a:cxn ang="0">
                  <a:pos x="554" y="73"/>
                </a:cxn>
                <a:cxn ang="0">
                  <a:pos x="553" y="71"/>
                </a:cxn>
                <a:cxn ang="0">
                  <a:pos x="553" y="65"/>
                </a:cxn>
                <a:cxn ang="0">
                  <a:pos x="483" y="0"/>
                </a:cxn>
                <a:cxn ang="0">
                  <a:pos x="0" y="0"/>
                </a:cxn>
                <a:cxn ang="0">
                  <a:pos x="0" y="758"/>
                </a:cxn>
                <a:cxn ang="0">
                  <a:pos x="483" y="758"/>
                </a:cxn>
                <a:cxn ang="0">
                  <a:pos x="554" y="801"/>
                </a:cxn>
              </a:cxnLst>
              <a:rect l="0" t="0" r="r" b="b"/>
              <a:pathLst>
                <a:path w="554" h="801">
                  <a:moveTo>
                    <a:pt x="554" y="801"/>
                  </a:moveTo>
                  <a:cubicBezTo>
                    <a:pt x="554" y="73"/>
                    <a:pt x="554" y="73"/>
                    <a:pt x="554" y="73"/>
                  </a:cubicBezTo>
                  <a:cubicBezTo>
                    <a:pt x="553" y="72"/>
                    <a:pt x="553" y="71"/>
                    <a:pt x="553" y="71"/>
                  </a:cubicBezTo>
                  <a:cubicBezTo>
                    <a:pt x="553" y="69"/>
                    <a:pt x="553" y="67"/>
                    <a:pt x="553" y="65"/>
                  </a:cubicBezTo>
                  <a:cubicBezTo>
                    <a:pt x="550" y="29"/>
                    <a:pt x="520" y="0"/>
                    <a:pt x="483" y="0"/>
                  </a:cubicBezTo>
                  <a:cubicBezTo>
                    <a:pt x="0" y="0"/>
                    <a:pt x="0" y="0"/>
                    <a:pt x="0" y="0"/>
                  </a:cubicBezTo>
                  <a:cubicBezTo>
                    <a:pt x="0" y="758"/>
                    <a:pt x="0" y="758"/>
                    <a:pt x="0" y="758"/>
                  </a:cubicBezTo>
                  <a:cubicBezTo>
                    <a:pt x="483" y="758"/>
                    <a:pt x="483" y="758"/>
                    <a:pt x="483" y="758"/>
                  </a:cubicBezTo>
                  <a:cubicBezTo>
                    <a:pt x="514" y="758"/>
                    <a:pt x="540" y="775"/>
                    <a:pt x="554" y="801"/>
                  </a:cubicBezTo>
                  <a:close/>
                </a:path>
              </a:pathLst>
            </a:custGeom>
            <a:solidFill>
              <a:schemeClr val="bg1">
                <a:lumMod val="95000"/>
              </a:schemeClr>
            </a:solidFill>
            <a:ln w="9525">
              <a:noFill/>
              <a:round/>
              <a:headEnd/>
              <a:tailEnd/>
            </a:ln>
          </p:spPr>
          <p:txBody>
            <a:bodyPr vert="horz" wrap="square" lIns="128580" tIns="64290" rIns="128580" bIns="64290" numCol="1" anchor="t" anchorCtr="0" compatLnSpc="1">
              <a:prstTxWarp prst="textNoShape">
                <a:avLst/>
              </a:prstTxWarp>
            </a:bodyPr>
            <a:lstStyle/>
            <a:p>
              <a:pPr>
                <a:lnSpc>
                  <a:spcPct val="120000"/>
                </a:lnSpc>
              </a:pPr>
              <a:endParaRPr lang="en-US" sz="800">
                <a:latin typeface="Arial" panose="020B0604020202020204" pitchFamily="34" charset="0"/>
                <a:ea typeface="微软雅黑" panose="020B0503020204020204" pitchFamily="34" charset="-122"/>
                <a:cs typeface="+mn-ea"/>
                <a:sym typeface="Arial" panose="020B0604020202020204" pitchFamily="34" charset="0"/>
              </a:endParaRPr>
            </a:p>
          </p:txBody>
        </p:sp>
        <p:sp>
          <p:nvSpPr>
            <p:cNvPr id="10" name="Freeform 9"/>
            <p:cNvSpPr>
              <a:spLocks/>
            </p:cNvSpPr>
            <p:nvPr/>
          </p:nvSpPr>
          <p:spPr bwMode="auto">
            <a:xfrm>
              <a:off x="4502151" y="2357438"/>
              <a:ext cx="73025" cy="1446213"/>
            </a:xfrm>
            <a:custGeom>
              <a:avLst/>
              <a:gdLst/>
              <a:ahLst/>
              <a:cxnLst>
                <a:cxn ang="0">
                  <a:pos x="39" y="57"/>
                </a:cxn>
                <a:cxn ang="0">
                  <a:pos x="0" y="0"/>
                </a:cxn>
                <a:cxn ang="0">
                  <a:pos x="0" y="756"/>
                </a:cxn>
                <a:cxn ang="0">
                  <a:pos x="40" y="793"/>
                </a:cxn>
                <a:cxn ang="0">
                  <a:pos x="40" y="65"/>
                </a:cxn>
                <a:cxn ang="0">
                  <a:pos x="39" y="63"/>
                </a:cxn>
                <a:cxn ang="0">
                  <a:pos x="39" y="57"/>
                </a:cxn>
              </a:cxnLst>
              <a:rect l="0" t="0" r="r" b="b"/>
              <a:pathLst>
                <a:path w="40" h="793">
                  <a:moveTo>
                    <a:pt x="39" y="57"/>
                  </a:moveTo>
                  <a:cubicBezTo>
                    <a:pt x="37" y="32"/>
                    <a:pt x="22" y="10"/>
                    <a:pt x="0" y="0"/>
                  </a:cubicBezTo>
                  <a:cubicBezTo>
                    <a:pt x="0" y="756"/>
                    <a:pt x="0" y="756"/>
                    <a:pt x="0" y="756"/>
                  </a:cubicBezTo>
                  <a:cubicBezTo>
                    <a:pt x="17" y="764"/>
                    <a:pt x="31" y="776"/>
                    <a:pt x="40" y="793"/>
                  </a:cubicBezTo>
                  <a:cubicBezTo>
                    <a:pt x="40" y="65"/>
                    <a:pt x="40" y="65"/>
                    <a:pt x="40" y="65"/>
                  </a:cubicBezTo>
                  <a:cubicBezTo>
                    <a:pt x="39" y="64"/>
                    <a:pt x="39" y="63"/>
                    <a:pt x="39" y="63"/>
                  </a:cubicBezTo>
                  <a:cubicBezTo>
                    <a:pt x="39" y="61"/>
                    <a:pt x="39" y="59"/>
                    <a:pt x="39" y="57"/>
                  </a:cubicBezTo>
                  <a:close/>
                </a:path>
              </a:pathLst>
            </a:custGeom>
            <a:solidFill>
              <a:srgbClr val="FFFFFF"/>
            </a:solidFill>
            <a:ln w="9525">
              <a:noFill/>
              <a:round/>
              <a:headEnd/>
              <a:tailEnd/>
            </a:ln>
          </p:spPr>
          <p:txBody>
            <a:bodyPr vert="horz" wrap="square" lIns="128580" tIns="64290" rIns="128580" bIns="64290" numCol="1" anchor="t" anchorCtr="0" compatLnSpc="1">
              <a:prstTxWarp prst="textNoShape">
                <a:avLst/>
              </a:prstTxWarp>
            </a:bodyPr>
            <a:lstStyle/>
            <a:p>
              <a:pPr>
                <a:lnSpc>
                  <a:spcPct val="120000"/>
                </a:lnSpc>
              </a:pPr>
              <a:endParaRPr lang="en-US" sz="800">
                <a:latin typeface="Arial" panose="020B0604020202020204" pitchFamily="34" charset="0"/>
                <a:ea typeface="微软雅黑" panose="020B0503020204020204" pitchFamily="34" charset="-122"/>
                <a:cs typeface="+mn-ea"/>
                <a:sym typeface="Arial" panose="020B0604020202020204" pitchFamily="34" charset="0"/>
              </a:endParaRPr>
            </a:p>
          </p:txBody>
        </p:sp>
        <p:sp>
          <p:nvSpPr>
            <p:cNvPr id="11" name="Rectangle 10"/>
            <p:cNvSpPr>
              <a:spLocks noChangeArrowheads="1"/>
            </p:cNvSpPr>
            <p:nvPr/>
          </p:nvSpPr>
          <p:spPr bwMode="auto">
            <a:xfrm>
              <a:off x="4700588" y="2586038"/>
              <a:ext cx="746125" cy="47625"/>
            </a:xfrm>
            <a:prstGeom prst="rect">
              <a:avLst/>
            </a:prstGeom>
            <a:solidFill>
              <a:srgbClr val="A8AAAD"/>
            </a:solidFill>
            <a:ln w="9525">
              <a:noFill/>
              <a:miter lim="800000"/>
              <a:headEnd/>
              <a:tailEnd/>
            </a:ln>
          </p:spPr>
          <p:txBody>
            <a:bodyPr vert="horz" wrap="square" lIns="128580" tIns="64290" rIns="128580" bIns="64290" numCol="1" anchor="t" anchorCtr="0" compatLnSpc="1">
              <a:prstTxWarp prst="textNoShape">
                <a:avLst/>
              </a:prstTxWarp>
            </a:bodyPr>
            <a:lstStyle/>
            <a:p>
              <a:pPr>
                <a:lnSpc>
                  <a:spcPct val="120000"/>
                </a:lnSpc>
              </a:pPr>
              <a:endParaRPr lang="en-US" sz="800">
                <a:latin typeface="Arial" panose="020B0604020202020204" pitchFamily="34" charset="0"/>
                <a:ea typeface="微软雅黑" panose="020B0503020204020204" pitchFamily="34" charset="-122"/>
                <a:cs typeface="+mn-ea"/>
                <a:sym typeface="Arial" panose="020B0604020202020204" pitchFamily="34" charset="0"/>
              </a:endParaRPr>
            </a:p>
          </p:txBody>
        </p:sp>
        <p:sp>
          <p:nvSpPr>
            <p:cNvPr id="12" name="Rectangle 11"/>
            <p:cNvSpPr>
              <a:spLocks noChangeArrowheads="1"/>
            </p:cNvSpPr>
            <p:nvPr/>
          </p:nvSpPr>
          <p:spPr bwMode="auto">
            <a:xfrm>
              <a:off x="4700588" y="2759075"/>
              <a:ext cx="746125" cy="47625"/>
            </a:xfrm>
            <a:prstGeom prst="rect">
              <a:avLst/>
            </a:prstGeom>
            <a:solidFill>
              <a:srgbClr val="A8AAAD"/>
            </a:solidFill>
            <a:ln w="9525">
              <a:noFill/>
              <a:miter lim="800000"/>
              <a:headEnd/>
              <a:tailEnd/>
            </a:ln>
          </p:spPr>
          <p:txBody>
            <a:bodyPr vert="horz" wrap="square" lIns="128580" tIns="64290" rIns="128580" bIns="64290" numCol="1" anchor="t" anchorCtr="0" compatLnSpc="1">
              <a:prstTxWarp prst="textNoShape">
                <a:avLst/>
              </a:prstTxWarp>
            </a:bodyPr>
            <a:lstStyle/>
            <a:p>
              <a:pPr>
                <a:lnSpc>
                  <a:spcPct val="120000"/>
                </a:lnSpc>
              </a:pPr>
              <a:endParaRPr lang="en-US" sz="800">
                <a:latin typeface="Arial" panose="020B0604020202020204" pitchFamily="34" charset="0"/>
                <a:ea typeface="微软雅黑" panose="020B0503020204020204" pitchFamily="34" charset="-122"/>
                <a:cs typeface="+mn-ea"/>
                <a:sym typeface="Arial" panose="020B0604020202020204" pitchFamily="34" charset="0"/>
              </a:endParaRPr>
            </a:p>
          </p:txBody>
        </p:sp>
        <p:sp>
          <p:nvSpPr>
            <p:cNvPr id="13" name="Rectangle 12"/>
            <p:cNvSpPr>
              <a:spLocks noChangeArrowheads="1"/>
            </p:cNvSpPr>
            <p:nvPr/>
          </p:nvSpPr>
          <p:spPr bwMode="auto">
            <a:xfrm>
              <a:off x="4700588" y="2932113"/>
              <a:ext cx="746125" cy="49213"/>
            </a:xfrm>
            <a:prstGeom prst="rect">
              <a:avLst/>
            </a:prstGeom>
            <a:solidFill>
              <a:srgbClr val="A8AAAD"/>
            </a:solidFill>
            <a:ln w="9525">
              <a:noFill/>
              <a:miter lim="800000"/>
              <a:headEnd/>
              <a:tailEnd/>
            </a:ln>
          </p:spPr>
          <p:txBody>
            <a:bodyPr vert="horz" wrap="square" lIns="128580" tIns="64290" rIns="128580" bIns="64290" numCol="1" anchor="t" anchorCtr="0" compatLnSpc="1">
              <a:prstTxWarp prst="textNoShape">
                <a:avLst/>
              </a:prstTxWarp>
            </a:bodyPr>
            <a:lstStyle/>
            <a:p>
              <a:pPr>
                <a:lnSpc>
                  <a:spcPct val="120000"/>
                </a:lnSpc>
              </a:pPr>
              <a:endParaRPr lang="en-US" sz="800">
                <a:latin typeface="Arial" panose="020B0604020202020204" pitchFamily="34" charset="0"/>
                <a:ea typeface="微软雅黑" panose="020B0503020204020204" pitchFamily="34" charset="-122"/>
                <a:cs typeface="+mn-ea"/>
                <a:sym typeface="Arial" panose="020B0604020202020204" pitchFamily="34" charset="0"/>
              </a:endParaRPr>
            </a:p>
          </p:txBody>
        </p:sp>
        <p:sp>
          <p:nvSpPr>
            <p:cNvPr id="14" name="Rectangle 13"/>
            <p:cNvSpPr>
              <a:spLocks noChangeArrowheads="1"/>
            </p:cNvSpPr>
            <p:nvPr/>
          </p:nvSpPr>
          <p:spPr bwMode="auto">
            <a:xfrm>
              <a:off x="4700588" y="3105150"/>
              <a:ext cx="746125" cy="49213"/>
            </a:xfrm>
            <a:prstGeom prst="rect">
              <a:avLst/>
            </a:prstGeom>
            <a:solidFill>
              <a:srgbClr val="A8AAAD"/>
            </a:solidFill>
            <a:ln w="9525">
              <a:noFill/>
              <a:miter lim="800000"/>
              <a:headEnd/>
              <a:tailEnd/>
            </a:ln>
          </p:spPr>
          <p:txBody>
            <a:bodyPr vert="horz" wrap="square" lIns="128580" tIns="64290" rIns="128580" bIns="64290" numCol="1" anchor="t" anchorCtr="0" compatLnSpc="1">
              <a:prstTxWarp prst="textNoShape">
                <a:avLst/>
              </a:prstTxWarp>
            </a:bodyPr>
            <a:lstStyle/>
            <a:p>
              <a:pPr>
                <a:lnSpc>
                  <a:spcPct val="120000"/>
                </a:lnSpc>
              </a:pPr>
              <a:endParaRPr lang="en-US" sz="800">
                <a:latin typeface="Arial" panose="020B0604020202020204" pitchFamily="34" charset="0"/>
                <a:ea typeface="微软雅黑" panose="020B0503020204020204" pitchFamily="34" charset="-122"/>
                <a:cs typeface="+mn-ea"/>
                <a:sym typeface="Arial" panose="020B0604020202020204" pitchFamily="34" charset="0"/>
              </a:endParaRPr>
            </a:p>
          </p:txBody>
        </p:sp>
        <p:sp>
          <p:nvSpPr>
            <p:cNvPr id="15" name="Rectangle 14"/>
            <p:cNvSpPr>
              <a:spLocks noChangeArrowheads="1"/>
            </p:cNvSpPr>
            <p:nvPr/>
          </p:nvSpPr>
          <p:spPr bwMode="auto">
            <a:xfrm>
              <a:off x="4700588" y="3279775"/>
              <a:ext cx="746125" cy="49213"/>
            </a:xfrm>
            <a:prstGeom prst="rect">
              <a:avLst/>
            </a:prstGeom>
            <a:solidFill>
              <a:srgbClr val="A8AAAD"/>
            </a:solidFill>
            <a:ln w="9525">
              <a:noFill/>
              <a:miter lim="800000"/>
              <a:headEnd/>
              <a:tailEnd/>
            </a:ln>
          </p:spPr>
          <p:txBody>
            <a:bodyPr vert="horz" wrap="square" lIns="128580" tIns="64290" rIns="128580" bIns="64290" numCol="1" anchor="t" anchorCtr="0" compatLnSpc="1">
              <a:prstTxWarp prst="textNoShape">
                <a:avLst/>
              </a:prstTxWarp>
            </a:bodyPr>
            <a:lstStyle/>
            <a:p>
              <a:pPr>
                <a:lnSpc>
                  <a:spcPct val="120000"/>
                </a:lnSpc>
              </a:pPr>
              <a:endParaRPr lang="en-US" sz="800">
                <a:latin typeface="Arial" panose="020B0604020202020204" pitchFamily="34" charset="0"/>
                <a:ea typeface="微软雅黑" panose="020B0503020204020204" pitchFamily="34" charset="-122"/>
                <a:cs typeface="+mn-ea"/>
                <a:sym typeface="Arial" panose="020B0604020202020204" pitchFamily="34" charset="0"/>
              </a:endParaRPr>
            </a:p>
          </p:txBody>
        </p:sp>
        <p:sp>
          <p:nvSpPr>
            <p:cNvPr id="16" name="Rectangle 15"/>
            <p:cNvSpPr>
              <a:spLocks noChangeArrowheads="1"/>
            </p:cNvSpPr>
            <p:nvPr/>
          </p:nvSpPr>
          <p:spPr bwMode="auto">
            <a:xfrm>
              <a:off x="4700588" y="3452813"/>
              <a:ext cx="746125" cy="49213"/>
            </a:xfrm>
            <a:prstGeom prst="rect">
              <a:avLst/>
            </a:prstGeom>
            <a:solidFill>
              <a:srgbClr val="A8AAAD"/>
            </a:solidFill>
            <a:ln w="9525">
              <a:noFill/>
              <a:miter lim="800000"/>
              <a:headEnd/>
              <a:tailEnd/>
            </a:ln>
          </p:spPr>
          <p:txBody>
            <a:bodyPr vert="horz" wrap="square" lIns="128580" tIns="64290" rIns="128580" bIns="64290" numCol="1" anchor="t" anchorCtr="0" compatLnSpc="1">
              <a:prstTxWarp prst="textNoShape">
                <a:avLst/>
              </a:prstTxWarp>
            </a:bodyPr>
            <a:lstStyle/>
            <a:p>
              <a:pPr>
                <a:lnSpc>
                  <a:spcPct val="120000"/>
                </a:lnSpc>
              </a:pPr>
              <a:endParaRPr lang="en-US" sz="800">
                <a:latin typeface="Arial" panose="020B0604020202020204" pitchFamily="34" charset="0"/>
                <a:ea typeface="微软雅黑" panose="020B0503020204020204" pitchFamily="34" charset="-122"/>
                <a:cs typeface="+mn-ea"/>
                <a:sym typeface="Arial" panose="020B0604020202020204" pitchFamily="34" charset="0"/>
              </a:endParaRPr>
            </a:p>
          </p:txBody>
        </p:sp>
        <p:sp>
          <p:nvSpPr>
            <p:cNvPr id="17" name="Rectangle 16"/>
            <p:cNvSpPr>
              <a:spLocks noChangeArrowheads="1"/>
            </p:cNvSpPr>
            <p:nvPr/>
          </p:nvSpPr>
          <p:spPr bwMode="auto">
            <a:xfrm>
              <a:off x="3692526" y="2586038"/>
              <a:ext cx="746125" cy="47625"/>
            </a:xfrm>
            <a:prstGeom prst="rect">
              <a:avLst/>
            </a:prstGeom>
            <a:solidFill>
              <a:srgbClr val="A8AAAD"/>
            </a:solidFill>
            <a:ln w="9525">
              <a:noFill/>
              <a:miter lim="800000"/>
              <a:headEnd/>
              <a:tailEnd/>
            </a:ln>
          </p:spPr>
          <p:txBody>
            <a:bodyPr vert="horz" wrap="square" lIns="128580" tIns="64290" rIns="128580" bIns="64290" numCol="1" anchor="t" anchorCtr="0" compatLnSpc="1">
              <a:prstTxWarp prst="textNoShape">
                <a:avLst/>
              </a:prstTxWarp>
            </a:bodyPr>
            <a:lstStyle/>
            <a:p>
              <a:pPr>
                <a:lnSpc>
                  <a:spcPct val="120000"/>
                </a:lnSpc>
              </a:pPr>
              <a:endParaRPr lang="en-US" sz="800">
                <a:latin typeface="Arial" panose="020B0604020202020204" pitchFamily="34" charset="0"/>
                <a:ea typeface="微软雅黑" panose="020B0503020204020204" pitchFamily="34" charset="-122"/>
                <a:cs typeface="+mn-ea"/>
                <a:sym typeface="Arial" panose="020B0604020202020204" pitchFamily="34" charset="0"/>
              </a:endParaRPr>
            </a:p>
          </p:txBody>
        </p:sp>
        <p:sp>
          <p:nvSpPr>
            <p:cNvPr id="18" name="Rectangle 17"/>
            <p:cNvSpPr>
              <a:spLocks noChangeArrowheads="1"/>
            </p:cNvSpPr>
            <p:nvPr/>
          </p:nvSpPr>
          <p:spPr bwMode="auto">
            <a:xfrm>
              <a:off x="3692526" y="2759075"/>
              <a:ext cx="746125" cy="47625"/>
            </a:xfrm>
            <a:prstGeom prst="rect">
              <a:avLst/>
            </a:prstGeom>
            <a:solidFill>
              <a:srgbClr val="A8AAAD"/>
            </a:solidFill>
            <a:ln w="9525">
              <a:noFill/>
              <a:miter lim="800000"/>
              <a:headEnd/>
              <a:tailEnd/>
            </a:ln>
          </p:spPr>
          <p:txBody>
            <a:bodyPr vert="horz" wrap="square" lIns="128580" tIns="64290" rIns="128580" bIns="64290" numCol="1" anchor="t" anchorCtr="0" compatLnSpc="1">
              <a:prstTxWarp prst="textNoShape">
                <a:avLst/>
              </a:prstTxWarp>
            </a:bodyPr>
            <a:lstStyle/>
            <a:p>
              <a:pPr>
                <a:lnSpc>
                  <a:spcPct val="120000"/>
                </a:lnSpc>
              </a:pPr>
              <a:endParaRPr lang="en-US" sz="800">
                <a:latin typeface="Arial" panose="020B0604020202020204" pitchFamily="34" charset="0"/>
                <a:ea typeface="微软雅黑" panose="020B0503020204020204" pitchFamily="34" charset="-122"/>
                <a:cs typeface="+mn-ea"/>
                <a:sym typeface="Arial" panose="020B0604020202020204" pitchFamily="34" charset="0"/>
              </a:endParaRPr>
            </a:p>
          </p:txBody>
        </p:sp>
        <p:sp>
          <p:nvSpPr>
            <p:cNvPr id="19" name="Rectangle 18"/>
            <p:cNvSpPr>
              <a:spLocks noChangeArrowheads="1"/>
            </p:cNvSpPr>
            <p:nvPr/>
          </p:nvSpPr>
          <p:spPr bwMode="auto">
            <a:xfrm>
              <a:off x="3692526" y="2932113"/>
              <a:ext cx="746125" cy="49213"/>
            </a:xfrm>
            <a:prstGeom prst="rect">
              <a:avLst/>
            </a:prstGeom>
            <a:solidFill>
              <a:srgbClr val="A8AAAD"/>
            </a:solidFill>
            <a:ln w="9525">
              <a:noFill/>
              <a:miter lim="800000"/>
              <a:headEnd/>
              <a:tailEnd/>
            </a:ln>
          </p:spPr>
          <p:txBody>
            <a:bodyPr vert="horz" wrap="square" lIns="128580" tIns="64290" rIns="128580" bIns="64290" numCol="1" anchor="t" anchorCtr="0" compatLnSpc="1">
              <a:prstTxWarp prst="textNoShape">
                <a:avLst/>
              </a:prstTxWarp>
            </a:bodyPr>
            <a:lstStyle/>
            <a:p>
              <a:pPr>
                <a:lnSpc>
                  <a:spcPct val="120000"/>
                </a:lnSpc>
              </a:pPr>
              <a:endParaRPr lang="en-US" sz="800">
                <a:latin typeface="Arial" panose="020B0604020202020204" pitchFamily="34" charset="0"/>
                <a:ea typeface="微软雅黑" panose="020B0503020204020204" pitchFamily="34" charset="-122"/>
                <a:cs typeface="+mn-ea"/>
                <a:sym typeface="Arial" panose="020B0604020202020204" pitchFamily="34" charset="0"/>
              </a:endParaRPr>
            </a:p>
          </p:txBody>
        </p:sp>
        <p:sp>
          <p:nvSpPr>
            <p:cNvPr id="20" name="Rectangle 19"/>
            <p:cNvSpPr>
              <a:spLocks noChangeArrowheads="1"/>
            </p:cNvSpPr>
            <p:nvPr/>
          </p:nvSpPr>
          <p:spPr bwMode="auto">
            <a:xfrm>
              <a:off x="3692526" y="3105150"/>
              <a:ext cx="746125" cy="49213"/>
            </a:xfrm>
            <a:prstGeom prst="rect">
              <a:avLst/>
            </a:prstGeom>
            <a:solidFill>
              <a:srgbClr val="A8AAAD"/>
            </a:solidFill>
            <a:ln w="9525">
              <a:noFill/>
              <a:miter lim="800000"/>
              <a:headEnd/>
              <a:tailEnd/>
            </a:ln>
          </p:spPr>
          <p:txBody>
            <a:bodyPr vert="horz" wrap="square" lIns="128580" tIns="64290" rIns="128580" bIns="64290" numCol="1" anchor="t" anchorCtr="0" compatLnSpc="1">
              <a:prstTxWarp prst="textNoShape">
                <a:avLst/>
              </a:prstTxWarp>
            </a:bodyPr>
            <a:lstStyle/>
            <a:p>
              <a:pPr>
                <a:lnSpc>
                  <a:spcPct val="120000"/>
                </a:lnSpc>
              </a:pPr>
              <a:endParaRPr lang="en-US" sz="800">
                <a:latin typeface="Arial" panose="020B0604020202020204" pitchFamily="34" charset="0"/>
                <a:ea typeface="微软雅黑" panose="020B0503020204020204" pitchFamily="34" charset="-122"/>
                <a:cs typeface="+mn-ea"/>
                <a:sym typeface="Arial" panose="020B0604020202020204" pitchFamily="34" charset="0"/>
              </a:endParaRPr>
            </a:p>
          </p:txBody>
        </p:sp>
        <p:sp>
          <p:nvSpPr>
            <p:cNvPr id="21" name="Rectangle 20"/>
            <p:cNvSpPr>
              <a:spLocks noChangeArrowheads="1"/>
            </p:cNvSpPr>
            <p:nvPr/>
          </p:nvSpPr>
          <p:spPr bwMode="auto">
            <a:xfrm>
              <a:off x="3692526" y="3279775"/>
              <a:ext cx="746125" cy="49213"/>
            </a:xfrm>
            <a:prstGeom prst="rect">
              <a:avLst/>
            </a:prstGeom>
            <a:solidFill>
              <a:srgbClr val="A8AAAD"/>
            </a:solidFill>
            <a:ln w="9525">
              <a:noFill/>
              <a:miter lim="800000"/>
              <a:headEnd/>
              <a:tailEnd/>
            </a:ln>
          </p:spPr>
          <p:txBody>
            <a:bodyPr vert="horz" wrap="square" lIns="128580" tIns="64290" rIns="128580" bIns="64290" numCol="1" anchor="t" anchorCtr="0" compatLnSpc="1">
              <a:prstTxWarp prst="textNoShape">
                <a:avLst/>
              </a:prstTxWarp>
            </a:bodyPr>
            <a:lstStyle/>
            <a:p>
              <a:pPr>
                <a:lnSpc>
                  <a:spcPct val="120000"/>
                </a:lnSpc>
              </a:pPr>
              <a:endParaRPr lang="en-US" sz="800">
                <a:latin typeface="Arial" panose="020B0604020202020204" pitchFamily="34" charset="0"/>
                <a:ea typeface="微软雅黑" panose="020B0503020204020204" pitchFamily="34" charset="-122"/>
                <a:cs typeface="+mn-ea"/>
                <a:sym typeface="Arial" panose="020B0604020202020204" pitchFamily="34" charset="0"/>
              </a:endParaRPr>
            </a:p>
          </p:txBody>
        </p:sp>
        <p:sp>
          <p:nvSpPr>
            <p:cNvPr id="22" name="Rectangle 21"/>
            <p:cNvSpPr>
              <a:spLocks noChangeArrowheads="1"/>
            </p:cNvSpPr>
            <p:nvPr/>
          </p:nvSpPr>
          <p:spPr bwMode="auto">
            <a:xfrm>
              <a:off x="3692526" y="3452813"/>
              <a:ext cx="746125" cy="49213"/>
            </a:xfrm>
            <a:prstGeom prst="rect">
              <a:avLst/>
            </a:prstGeom>
            <a:solidFill>
              <a:srgbClr val="A8AAAD"/>
            </a:solidFill>
            <a:ln w="9525">
              <a:noFill/>
              <a:miter lim="800000"/>
              <a:headEnd/>
              <a:tailEnd/>
            </a:ln>
          </p:spPr>
          <p:txBody>
            <a:bodyPr vert="horz" wrap="square" lIns="128580" tIns="64290" rIns="128580" bIns="64290" numCol="1" anchor="t" anchorCtr="0" compatLnSpc="1">
              <a:prstTxWarp prst="textNoShape">
                <a:avLst/>
              </a:prstTxWarp>
            </a:bodyPr>
            <a:lstStyle/>
            <a:p>
              <a:pPr>
                <a:lnSpc>
                  <a:spcPct val="120000"/>
                </a:lnSpc>
              </a:pPr>
              <a:endParaRPr lang="en-US" sz="800">
                <a:latin typeface="Arial" panose="020B0604020202020204" pitchFamily="34" charset="0"/>
                <a:ea typeface="微软雅黑" panose="020B0503020204020204" pitchFamily="34" charset="-122"/>
                <a:cs typeface="+mn-ea"/>
                <a:sym typeface="Arial" panose="020B0604020202020204" pitchFamily="34" charset="0"/>
              </a:endParaRPr>
            </a:p>
          </p:txBody>
        </p:sp>
        <p:sp>
          <p:nvSpPr>
            <p:cNvPr id="23" name="Freeform 22"/>
            <p:cNvSpPr>
              <a:spLocks/>
            </p:cNvSpPr>
            <p:nvPr/>
          </p:nvSpPr>
          <p:spPr bwMode="auto">
            <a:xfrm>
              <a:off x="3548063" y="3338513"/>
              <a:ext cx="928688" cy="917575"/>
            </a:xfrm>
            <a:custGeom>
              <a:avLst/>
              <a:gdLst/>
              <a:ahLst/>
              <a:cxnLst>
                <a:cxn ang="0">
                  <a:pos x="32" y="500"/>
                </a:cxn>
                <a:cxn ang="0">
                  <a:pos x="14" y="489"/>
                </a:cxn>
                <a:cxn ang="0">
                  <a:pos x="15" y="436"/>
                </a:cxn>
                <a:cxn ang="0">
                  <a:pos x="441" y="15"/>
                </a:cxn>
                <a:cxn ang="0">
                  <a:pos x="495" y="15"/>
                </a:cxn>
                <a:cxn ang="0">
                  <a:pos x="494" y="69"/>
                </a:cxn>
                <a:cxn ang="0">
                  <a:pos x="68" y="490"/>
                </a:cxn>
                <a:cxn ang="0">
                  <a:pos x="32" y="500"/>
                </a:cxn>
              </a:cxnLst>
              <a:rect l="0" t="0" r="r" b="b"/>
              <a:pathLst>
                <a:path w="509" h="503">
                  <a:moveTo>
                    <a:pt x="32" y="500"/>
                  </a:moveTo>
                  <a:cubicBezTo>
                    <a:pt x="26" y="498"/>
                    <a:pt x="19" y="495"/>
                    <a:pt x="14" y="489"/>
                  </a:cubicBezTo>
                  <a:cubicBezTo>
                    <a:pt x="0" y="475"/>
                    <a:pt x="0" y="450"/>
                    <a:pt x="15" y="436"/>
                  </a:cubicBezTo>
                  <a:cubicBezTo>
                    <a:pt x="441" y="15"/>
                    <a:pt x="441" y="15"/>
                    <a:pt x="441" y="15"/>
                  </a:cubicBezTo>
                  <a:cubicBezTo>
                    <a:pt x="456" y="0"/>
                    <a:pt x="480" y="0"/>
                    <a:pt x="495" y="15"/>
                  </a:cubicBezTo>
                  <a:cubicBezTo>
                    <a:pt x="509" y="30"/>
                    <a:pt x="509" y="54"/>
                    <a:pt x="494" y="69"/>
                  </a:cubicBezTo>
                  <a:cubicBezTo>
                    <a:pt x="68" y="490"/>
                    <a:pt x="68" y="490"/>
                    <a:pt x="68" y="490"/>
                  </a:cubicBezTo>
                  <a:cubicBezTo>
                    <a:pt x="58" y="499"/>
                    <a:pt x="44" y="503"/>
                    <a:pt x="32" y="500"/>
                  </a:cubicBezTo>
                  <a:close/>
                </a:path>
              </a:pathLst>
            </a:custGeom>
            <a:solidFill>
              <a:schemeClr val="accent1"/>
            </a:solidFill>
            <a:ln w="9525">
              <a:noFill/>
              <a:round/>
              <a:headEnd/>
              <a:tailEnd/>
            </a:ln>
          </p:spPr>
          <p:txBody>
            <a:bodyPr vert="horz" wrap="square" lIns="128580" tIns="64290" rIns="128580" bIns="64290" numCol="1" anchor="t" anchorCtr="0" compatLnSpc="1">
              <a:prstTxWarp prst="textNoShape">
                <a:avLst/>
              </a:prstTxWarp>
            </a:bodyPr>
            <a:lstStyle/>
            <a:p>
              <a:pPr>
                <a:lnSpc>
                  <a:spcPct val="120000"/>
                </a:lnSpc>
              </a:pPr>
              <a:endParaRPr lang="en-US" sz="800">
                <a:latin typeface="Arial" panose="020B0604020202020204" pitchFamily="34" charset="0"/>
                <a:ea typeface="微软雅黑" panose="020B0503020204020204" pitchFamily="34" charset="-122"/>
                <a:cs typeface="+mn-ea"/>
                <a:sym typeface="Arial" panose="020B0604020202020204" pitchFamily="34" charset="0"/>
              </a:endParaRPr>
            </a:p>
          </p:txBody>
        </p:sp>
        <p:sp>
          <p:nvSpPr>
            <p:cNvPr id="24" name="Freeform 23"/>
            <p:cNvSpPr>
              <a:spLocks/>
            </p:cNvSpPr>
            <p:nvPr/>
          </p:nvSpPr>
          <p:spPr bwMode="auto">
            <a:xfrm>
              <a:off x="3471863" y="3467100"/>
              <a:ext cx="874713" cy="862013"/>
            </a:xfrm>
            <a:custGeom>
              <a:avLst/>
              <a:gdLst/>
              <a:ahLst/>
              <a:cxnLst>
                <a:cxn ang="0">
                  <a:pos x="65" y="466"/>
                </a:cxn>
                <a:cxn ang="0">
                  <a:pos x="29" y="446"/>
                </a:cxn>
                <a:cxn ang="0">
                  <a:pos x="30" y="339"/>
                </a:cxn>
                <a:cxn ang="0">
                  <a:pos x="343" y="29"/>
                </a:cxn>
                <a:cxn ang="0">
                  <a:pos x="451" y="30"/>
                </a:cxn>
                <a:cxn ang="0">
                  <a:pos x="450" y="137"/>
                </a:cxn>
                <a:cxn ang="0">
                  <a:pos x="137" y="447"/>
                </a:cxn>
                <a:cxn ang="0">
                  <a:pos x="65" y="466"/>
                </a:cxn>
              </a:cxnLst>
              <a:rect l="0" t="0" r="r" b="b"/>
              <a:pathLst>
                <a:path w="480" h="473">
                  <a:moveTo>
                    <a:pt x="65" y="466"/>
                  </a:moveTo>
                  <a:cubicBezTo>
                    <a:pt x="52" y="463"/>
                    <a:pt x="39" y="456"/>
                    <a:pt x="29" y="446"/>
                  </a:cubicBezTo>
                  <a:cubicBezTo>
                    <a:pt x="0" y="416"/>
                    <a:pt x="0" y="368"/>
                    <a:pt x="30" y="339"/>
                  </a:cubicBezTo>
                  <a:cubicBezTo>
                    <a:pt x="343" y="29"/>
                    <a:pt x="343" y="29"/>
                    <a:pt x="343" y="29"/>
                  </a:cubicBezTo>
                  <a:cubicBezTo>
                    <a:pt x="373" y="0"/>
                    <a:pt x="421" y="0"/>
                    <a:pt x="451" y="30"/>
                  </a:cubicBezTo>
                  <a:cubicBezTo>
                    <a:pt x="480" y="60"/>
                    <a:pt x="480" y="108"/>
                    <a:pt x="450" y="137"/>
                  </a:cubicBezTo>
                  <a:cubicBezTo>
                    <a:pt x="137" y="447"/>
                    <a:pt x="137" y="447"/>
                    <a:pt x="137" y="447"/>
                  </a:cubicBezTo>
                  <a:cubicBezTo>
                    <a:pt x="117" y="466"/>
                    <a:pt x="90" y="473"/>
                    <a:pt x="65" y="466"/>
                  </a:cubicBezTo>
                  <a:close/>
                </a:path>
              </a:pathLst>
            </a:custGeom>
            <a:solidFill>
              <a:schemeClr val="accent1">
                <a:lumMod val="75000"/>
              </a:schemeClr>
            </a:solidFill>
            <a:ln w="9525">
              <a:noFill/>
              <a:round/>
              <a:headEnd/>
              <a:tailEnd/>
            </a:ln>
          </p:spPr>
          <p:txBody>
            <a:bodyPr vert="horz" wrap="square" lIns="128580" tIns="64290" rIns="128580" bIns="64290" numCol="1" anchor="t" anchorCtr="0" compatLnSpc="1">
              <a:prstTxWarp prst="textNoShape">
                <a:avLst/>
              </a:prstTxWarp>
            </a:bodyPr>
            <a:lstStyle/>
            <a:p>
              <a:pPr>
                <a:lnSpc>
                  <a:spcPct val="120000"/>
                </a:lnSpc>
              </a:pPr>
              <a:endParaRPr lang="en-US" sz="800">
                <a:latin typeface="Arial" panose="020B0604020202020204" pitchFamily="34" charset="0"/>
                <a:ea typeface="微软雅黑" panose="020B0503020204020204" pitchFamily="34" charset="-122"/>
                <a:cs typeface="+mn-ea"/>
                <a:sym typeface="Arial" panose="020B0604020202020204" pitchFamily="34" charset="0"/>
              </a:endParaRPr>
            </a:p>
          </p:txBody>
        </p:sp>
        <p:sp>
          <p:nvSpPr>
            <p:cNvPr id="25" name="Freeform 24"/>
            <p:cNvSpPr>
              <a:spLocks noEditPoints="1"/>
            </p:cNvSpPr>
            <p:nvPr/>
          </p:nvSpPr>
          <p:spPr bwMode="auto">
            <a:xfrm>
              <a:off x="4195763" y="2540000"/>
              <a:ext cx="1084263" cy="1084263"/>
            </a:xfrm>
            <a:custGeom>
              <a:avLst/>
              <a:gdLst/>
              <a:ahLst/>
              <a:cxnLst>
                <a:cxn ang="0">
                  <a:pos x="595" y="299"/>
                </a:cxn>
                <a:cxn ang="0">
                  <a:pos x="370" y="9"/>
                </a:cxn>
                <a:cxn ang="0">
                  <a:pos x="300" y="0"/>
                </a:cxn>
                <a:cxn ang="0">
                  <a:pos x="89" y="86"/>
                </a:cxn>
                <a:cxn ang="0">
                  <a:pos x="1" y="295"/>
                </a:cxn>
                <a:cxn ang="0">
                  <a:pos x="225" y="585"/>
                </a:cxn>
                <a:cxn ang="0">
                  <a:pos x="296" y="594"/>
                </a:cxn>
                <a:cxn ang="0">
                  <a:pos x="506" y="508"/>
                </a:cxn>
                <a:cxn ang="0">
                  <a:pos x="595" y="299"/>
                </a:cxn>
                <a:cxn ang="0">
                  <a:pos x="453" y="454"/>
                </a:cxn>
                <a:cxn ang="0">
                  <a:pos x="296" y="518"/>
                </a:cxn>
                <a:cxn ang="0">
                  <a:pos x="244" y="511"/>
                </a:cxn>
                <a:cxn ang="0">
                  <a:pos x="77" y="296"/>
                </a:cxn>
                <a:cxn ang="0">
                  <a:pos x="143" y="140"/>
                </a:cxn>
                <a:cxn ang="0">
                  <a:pos x="299" y="76"/>
                </a:cxn>
                <a:cxn ang="0">
                  <a:pos x="352" y="83"/>
                </a:cxn>
                <a:cxn ang="0">
                  <a:pos x="519" y="298"/>
                </a:cxn>
                <a:cxn ang="0">
                  <a:pos x="453" y="454"/>
                </a:cxn>
              </a:cxnLst>
              <a:rect l="0" t="0" r="r" b="b"/>
              <a:pathLst>
                <a:path w="595" h="594">
                  <a:moveTo>
                    <a:pt x="595" y="299"/>
                  </a:moveTo>
                  <a:cubicBezTo>
                    <a:pt x="595" y="162"/>
                    <a:pt x="503" y="43"/>
                    <a:pt x="370" y="9"/>
                  </a:cubicBezTo>
                  <a:cubicBezTo>
                    <a:pt x="347" y="3"/>
                    <a:pt x="323" y="0"/>
                    <a:pt x="300" y="0"/>
                  </a:cubicBezTo>
                  <a:cubicBezTo>
                    <a:pt x="220" y="0"/>
                    <a:pt x="146" y="30"/>
                    <a:pt x="89" y="86"/>
                  </a:cubicBezTo>
                  <a:cubicBezTo>
                    <a:pt x="33" y="142"/>
                    <a:pt x="1" y="216"/>
                    <a:pt x="1" y="295"/>
                  </a:cubicBezTo>
                  <a:cubicBezTo>
                    <a:pt x="0" y="432"/>
                    <a:pt x="92" y="552"/>
                    <a:pt x="225" y="585"/>
                  </a:cubicBezTo>
                  <a:cubicBezTo>
                    <a:pt x="248" y="591"/>
                    <a:pt x="272" y="594"/>
                    <a:pt x="296" y="594"/>
                  </a:cubicBezTo>
                  <a:cubicBezTo>
                    <a:pt x="375" y="594"/>
                    <a:pt x="450" y="564"/>
                    <a:pt x="506" y="508"/>
                  </a:cubicBezTo>
                  <a:cubicBezTo>
                    <a:pt x="563" y="452"/>
                    <a:pt x="594" y="378"/>
                    <a:pt x="595" y="299"/>
                  </a:cubicBezTo>
                  <a:close/>
                  <a:moveTo>
                    <a:pt x="453" y="454"/>
                  </a:moveTo>
                  <a:cubicBezTo>
                    <a:pt x="411" y="496"/>
                    <a:pt x="355" y="518"/>
                    <a:pt x="296" y="518"/>
                  </a:cubicBezTo>
                  <a:cubicBezTo>
                    <a:pt x="279" y="518"/>
                    <a:pt x="261" y="516"/>
                    <a:pt x="244" y="511"/>
                  </a:cubicBezTo>
                  <a:cubicBezTo>
                    <a:pt x="145" y="486"/>
                    <a:pt x="76" y="398"/>
                    <a:pt x="77" y="296"/>
                  </a:cubicBezTo>
                  <a:cubicBezTo>
                    <a:pt x="77" y="237"/>
                    <a:pt x="101" y="181"/>
                    <a:pt x="143" y="140"/>
                  </a:cubicBezTo>
                  <a:cubicBezTo>
                    <a:pt x="185" y="98"/>
                    <a:pt x="240" y="76"/>
                    <a:pt x="299" y="76"/>
                  </a:cubicBezTo>
                  <a:cubicBezTo>
                    <a:pt x="317" y="76"/>
                    <a:pt x="335" y="79"/>
                    <a:pt x="352" y="83"/>
                  </a:cubicBezTo>
                  <a:cubicBezTo>
                    <a:pt x="451" y="108"/>
                    <a:pt x="519" y="196"/>
                    <a:pt x="519" y="298"/>
                  </a:cubicBezTo>
                  <a:cubicBezTo>
                    <a:pt x="518" y="357"/>
                    <a:pt x="495" y="413"/>
                    <a:pt x="453" y="454"/>
                  </a:cubicBezTo>
                  <a:close/>
                </a:path>
              </a:pathLst>
            </a:custGeom>
            <a:solidFill>
              <a:schemeClr val="accent4"/>
            </a:solidFill>
            <a:ln w="9525">
              <a:noFill/>
              <a:round/>
              <a:headEnd/>
              <a:tailEnd/>
            </a:ln>
          </p:spPr>
          <p:txBody>
            <a:bodyPr vert="horz" wrap="square" lIns="128580" tIns="64290" rIns="128580" bIns="64290" numCol="1" anchor="t" anchorCtr="0" compatLnSpc="1">
              <a:prstTxWarp prst="textNoShape">
                <a:avLst/>
              </a:prstTxWarp>
            </a:bodyPr>
            <a:lstStyle/>
            <a:p>
              <a:pPr>
                <a:lnSpc>
                  <a:spcPct val="120000"/>
                </a:lnSpc>
              </a:pPr>
              <a:endParaRPr lang="en-US" sz="800">
                <a:latin typeface="Arial" panose="020B0604020202020204" pitchFamily="34" charset="0"/>
                <a:ea typeface="微软雅黑" panose="020B0503020204020204" pitchFamily="34" charset="-122"/>
                <a:cs typeface="+mn-ea"/>
                <a:sym typeface="Arial" panose="020B0604020202020204" pitchFamily="34" charset="0"/>
              </a:endParaRPr>
            </a:p>
          </p:txBody>
        </p:sp>
      </p:grpSp>
      <p:grpSp>
        <p:nvGrpSpPr>
          <p:cNvPr id="26" name="Group 130"/>
          <p:cNvGrpSpPr/>
          <p:nvPr/>
        </p:nvGrpSpPr>
        <p:grpSpPr>
          <a:xfrm>
            <a:off x="9189262" y="2383391"/>
            <a:ext cx="2169031" cy="686214"/>
            <a:chOff x="1762139" y="1304396"/>
            <a:chExt cx="1542507" cy="488001"/>
          </a:xfrm>
        </p:grpSpPr>
        <p:sp>
          <p:nvSpPr>
            <p:cNvPr id="27" name="TextBox 26"/>
            <p:cNvSpPr txBox="1"/>
            <p:nvPr/>
          </p:nvSpPr>
          <p:spPr>
            <a:xfrm>
              <a:off x="1762140" y="1304396"/>
              <a:ext cx="1542506" cy="167987"/>
            </a:xfrm>
            <a:prstGeom prst="rect">
              <a:avLst/>
            </a:prstGeom>
            <a:noFill/>
          </p:spPr>
          <p:txBody>
            <a:bodyPr wrap="square" lIns="0" tIns="0" rIns="0" bIns="0" rtlCol="0" anchor="t">
              <a:spAutoFit/>
            </a:bodyPr>
            <a:lstStyle/>
            <a:p>
              <a:pPr>
                <a:lnSpc>
                  <a:spcPct val="120000"/>
                </a:lnSpc>
              </a:pPr>
              <a:r>
                <a:rPr lang="zh-CN" altLang="en-US" sz="1400" smtClean="0">
                  <a:solidFill>
                    <a:schemeClr val="accent5"/>
                  </a:solidFill>
                  <a:latin typeface="Arial" panose="020B0604020202020204" pitchFamily="34" charset="0"/>
                  <a:ea typeface="微软雅黑" panose="020B0503020204020204" pitchFamily="34" charset="-122"/>
                  <a:cs typeface="+mn-ea"/>
                  <a:sym typeface="Arial" panose="020B0604020202020204" pitchFamily="34" charset="0"/>
                </a:rPr>
                <a:t>请替换文字内容</a:t>
              </a:r>
              <a:endParaRPr lang="en-US" sz="1400" dirty="0">
                <a:solidFill>
                  <a:schemeClr val="accent5"/>
                </a:solidFill>
                <a:latin typeface="Arial" panose="020B0604020202020204" pitchFamily="34" charset="0"/>
                <a:ea typeface="微软雅黑" panose="020B0503020204020204" pitchFamily="34" charset="-122"/>
                <a:cs typeface="+mn-ea"/>
                <a:sym typeface="Arial" panose="020B0604020202020204" pitchFamily="34" charset="0"/>
              </a:endParaRPr>
            </a:p>
          </p:txBody>
        </p:sp>
        <p:sp>
          <p:nvSpPr>
            <p:cNvPr id="28" name="TextBox 27"/>
            <p:cNvSpPr txBox="1"/>
            <p:nvPr/>
          </p:nvSpPr>
          <p:spPr>
            <a:xfrm>
              <a:off x="1762139" y="1477217"/>
              <a:ext cx="1542507" cy="315180"/>
            </a:xfrm>
            <a:prstGeom prst="rect">
              <a:avLst/>
            </a:prstGeom>
            <a:noFill/>
          </p:spPr>
          <p:txBody>
            <a:bodyPr wrap="square" lIns="0" tIns="0" rIns="0" bIns="0" rtlCol="0" anchor="t">
              <a:spAutoFit/>
            </a:bodyPr>
            <a:lstStyle/>
            <a:p>
              <a:pPr defTabSz="1285829">
                <a:lnSpc>
                  <a:spcPct val="120000"/>
                </a:lnSpc>
                <a:spcBef>
                  <a:spcPct val="20000"/>
                </a:spcBef>
                <a:defRPr/>
              </a:pPr>
              <a:r>
                <a:rPr lang="en-US" altLang="zh-CN" sz="800" dirty="0" smtClean="0">
                  <a:solidFill>
                    <a:schemeClr val="bg1">
                      <a:lumMod val="65000"/>
                    </a:schemeClr>
                  </a:solidFill>
                  <a:latin typeface="Arial" panose="020B0604020202020204" pitchFamily="34" charset="0"/>
                  <a:ea typeface="微软雅黑" panose="020B0503020204020204" pitchFamily="34" charset="-122"/>
                  <a:cs typeface="+mn-ea"/>
                  <a:sym typeface="Arial" panose="020B0604020202020204" pitchFamily="34" charset="0"/>
                </a:rPr>
                <a:t>Please replace text, click add relevant headline, modify the text content, also can copy your content to this directly.</a:t>
              </a:r>
              <a:endParaRPr lang="en-US" altLang="zh-CN" sz="800" dirty="0">
                <a:solidFill>
                  <a:schemeClr val="bg1">
                    <a:lumMod val="65000"/>
                  </a:schemeClr>
                </a:solidFill>
                <a:latin typeface="Arial" panose="020B0604020202020204" pitchFamily="34" charset="0"/>
                <a:ea typeface="微软雅黑" panose="020B0503020204020204" pitchFamily="34" charset="-122"/>
                <a:cs typeface="+mn-ea"/>
                <a:sym typeface="Arial" panose="020B0604020202020204" pitchFamily="34" charset="0"/>
              </a:endParaRPr>
            </a:p>
          </p:txBody>
        </p:sp>
      </p:grpSp>
      <p:grpSp>
        <p:nvGrpSpPr>
          <p:cNvPr id="29" name="Group 131"/>
          <p:cNvGrpSpPr/>
          <p:nvPr/>
        </p:nvGrpSpPr>
        <p:grpSpPr>
          <a:xfrm>
            <a:off x="9189262" y="3471950"/>
            <a:ext cx="2169031" cy="740218"/>
            <a:chOff x="1762139" y="2072489"/>
            <a:chExt cx="1542507" cy="526406"/>
          </a:xfrm>
        </p:grpSpPr>
        <p:sp>
          <p:nvSpPr>
            <p:cNvPr id="30" name="TextBox 29"/>
            <p:cNvSpPr txBox="1"/>
            <p:nvPr/>
          </p:nvSpPr>
          <p:spPr>
            <a:xfrm>
              <a:off x="1762140" y="2072489"/>
              <a:ext cx="1542506" cy="167987"/>
            </a:xfrm>
            <a:prstGeom prst="rect">
              <a:avLst/>
            </a:prstGeom>
            <a:noFill/>
          </p:spPr>
          <p:txBody>
            <a:bodyPr wrap="square" lIns="0" tIns="0" rIns="0" bIns="0" rtlCol="0" anchor="t">
              <a:spAutoFit/>
            </a:bodyPr>
            <a:lstStyle/>
            <a:p>
              <a:pPr>
                <a:lnSpc>
                  <a:spcPct val="120000"/>
                </a:lnSpc>
              </a:pPr>
              <a:r>
                <a:rPr lang="zh-CN" altLang="en-US" sz="1400" smtClean="0">
                  <a:solidFill>
                    <a:schemeClr val="accent6"/>
                  </a:solidFill>
                  <a:latin typeface="Arial" panose="020B0604020202020204" pitchFamily="34" charset="0"/>
                  <a:ea typeface="微软雅黑" panose="020B0503020204020204" pitchFamily="34" charset="-122"/>
                  <a:cs typeface="+mn-ea"/>
                  <a:sym typeface="Arial" panose="020B0604020202020204" pitchFamily="34" charset="0"/>
                </a:rPr>
                <a:t>请替换文字内容</a:t>
              </a:r>
              <a:endParaRPr lang="en-US" sz="1400" dirty="0">
                <a:solidFill>
                  <a:schemeClr val="accent6"/>
                </a:solidFill>
                <a:latin typeface="Arial" panose="020B0604020202020204" pitchFamily="34" charset="0"/>
                <a:ea typeface="微软雅黑" panose="020B0503020204020204" pitchFamily="34" charset="-122"/>
                <a:cs typeface="+mn-ea"/>
                <a:sym typeface="Arial" panose="020B0604020202020204" pitchFamily="34" charset="0"/>
              </a:endParaRPr>
            </a:p>
          </p:txBody>
        </p:sp>
        <p:sp>
          <p:nvSpPr>
            <p:cNvPr id="31" name="TextBox 30"/>
            <p:cNvSpPr txBox="1"/>
            <p:nvPr/>
          </p:nvSpPr>
          <p:spPr>
            <a:xfrm>
              <a:off x="1762139" y="2283715"/>
              <a:ext cx="1542507" cy="315180"/>
            </a:xfrm>
            <a:prstGeom prst="rect">
              <a:avLst/>
            </a:prstGeom>
            <a:noFill/>
          </p:spPr>
          <p:txBody>
            <a:bodyPr wrap="square" lIns="0" tIns="0" rIns="0" bIns="0" rtlCol="0" anchor="t">
              <a:spAutoFit/>
            </a:bodyPr>
            <a:lstStyle/>
            <a:p>
              <a:pPr defTabSz="1285829">
                <a:lnSpc>
                  <a:spcPct val="120000"/>
                </a:lnSpc>
                <a:spcBef>
                  <a:spcPct val="20000"/>
                </a:spcBef>
                <a:defRPr/>
              </a:pPr>
              <a:r>
                <a:rPr lang="en-US" altLang="zh-CN" sz="800" dirty="0" smtClean="0">
                  <a:solidFill>
                    <a:schemeClr val="bg1">
                      <a:lumMod val="65000"/>
                    </a:schemeClr>
                  </a:solidFill>
                  <a:latin typeface="Arial" panose="020B0604020202020204" pitchFamily="34" charset="0"/>
                  <a:ea typeface="微软雅黑" panose="020B0503020204020204" pitchFamily="34" charset="-122"/>
                  <a:cs typeface="+mn-ea"/>
                  <a:sym typeface="Arial" panose="020B0604020202020204" pitchFamily="34" charset="0"/>
                </a:rPr>
                <a:t>Please replace text, click add relevant headline, modify the text content, also can copy your content to this directly.</a:t>
              </a:r>
              <a:endParaRPr lang="en-US" altLang="zh-CN" sz="800" dirty="0">
                <a:solidFill>
                  <a:schemeClr val="bg1">
                    <a:lumMod val="65000"/>
                  </a:schemeClr>
                </a:solidFill>
                <a:latin typeface="Arial" panose="020B0604020202020204" pitchFamily="34" charset="0"/>
                <a:ea typeface="微软雅黑" panose="020B0503020204020204" pitchFamily="34" charset="-122"/>
                <a:cs typeface="+mn-ea"/>
                <a:sym typeface="Arial" panose="020B0604020202020204" pitchFamily="34" charset="0"/>
              </a:endParaRPr>
            </a:p>
          </p:txBody>
        </p:sp>
      </p:grpSp>
      <p:grpSp>
        <p:nvGrpSpPr>
          <p:cNvPr id="32" name="Group 144"/>
          <p:cNvGrpSpPr/>
          <p:nvPr/>
        </p:nvGrpSpPr>
        <p:grpSpPr>
          <a:xfrm>
            <a:off x="9189262" y="4614508"/>
            <a:ext cx="2169031" cy="713217"/>
            <a:chOff x="1762139" y="2840582"/>
            <a:chExt cx="1542507" cy="507204"/>
          </a:xfrm>
        </p:grpSpPr>
        <p:sp>
          <p:nvSpPr>
            <p:cNvPr id="33" name="TextBox 32"/>
            <p:cNvSpPr txBox="1"/>
            <p:nvPr/>
          </p:nvSpPr>
          <p:spPr>
            <a:xfrm>
              <a:off x="1762140" y="2840582"/>
              <a:ext cx="1542506" cy="167987"/>
            </a:xfrm>
            <a:prstGeom prst="rect">
              <a:avLst/>
            </a:prstGeom>
            <a:noFill/>
          </p:spPr>
          <p:txBody>
            <a:bodyPr wrap="square" lIns="0" tIns="0" rIns="0" bIns="0" rtlCol="0" anchor="t">
              <a:spAutoFit/>
            </a:bodyPr>
            <a:lstStyle/>
            <a:p>
              <a:pPr>
                <a:lnSpc>
                  <a:spcPct val="120000"/>
                </a:lnSpc>
              </a:pPr>
              <a:r>
                <a:rPr lang="zh-CN" altLang="en-US" sz="1400" smtClean="0">
                  <a:solidFill>
                    <a:schemeClr val="accent1"/>
                  </a:solidFill>
                  <a:latin typeface="Arial" panose="020B0604020202020204" pitchFamily="34" charset="0"/>
                  <a:ea typeface="微软雅黑" panose="020B0503020204020204" pitchFamily="34" charset="-122"/>
                  <a:cs typeface="+mn-ea"/>
                  <a:sym typeface="Arial" panose="020B0604020202020204" pitchFamily="34" charset="0"/>
                </a:rPr>
                <a:t>请替换文字内容</a:t>
              </a:r>
              <a:endParaRPr lang="en-US" sz="1400" dirty="0">
                <a:solidFill>
                  <a:schemeClr val="accent1"/>
                </a:solidFill>
                <a:latin typeface="Arial" panose="020B0604020202020204" pitchFamily="34" charset="0"/>
                <a:ea typeface="微软雅黑" panose="020B0503020204020204" pitchFamily="34" charset="-122"/>
                <a:cs typeface="+mn-ea"/>
                <a:sym typeface="Arial" panose="020B0604020202020204" pitchFamily="34" charset="0"/>
              </a:endParaRPr>
            </a:p>
          </p:txBody>
        </p:sp>
        <p:sp>
          <p:nvSpPr>
            <p:cNvPr id="34" name="TextBox 33"/>
            <p:cNvSpPr txBox="1"/>
            <p:nvPr/>
          </p:nvSpPr>
          <p:spPr>
            <a:xfrm>
              <a:off x="1762139" y="3032606"/>
              <a:ext cx="1542507" cy="315180"/>
            </a:xfrm>
            <a:prstGeom prst="rect">
              <a:avLst/>
            </a:prstGeom>
            <a:noFill/>
          </p:spPr>
          <p:txBody>
            <a:bodyPr wrap="square" lIns="0" tIns="0" rIns="0" bIns="0" rtlCol="0" anchor="t">
              <a:spAutoFit/>
            </a:bodyPr>
            <a:lstStyle/>
            <a:p>
              <a:pPr defTabSz="1285829">
                <a:lnSpc>
                  <a:spcPct val="120000"/>
                </a:lnSpc>
                <a:spcBef>
                  <a:spcPct val="20000"/>
                </a:spcBef>
                <a:defRPr/>
              </a:pPr>
              <a:r>
                <a:rPr lang="en-US" altLang="zh-CN" sz="800" dirty="0" smtClean="0">
                  <a:solidFill>
                    <a:schemeClr val="bg1">
                      <a:lumMod val="65000"/>
                    </a:schemeClr>
                  </a:solidFill>
                  <a:latin typeface="Arial" panose="020B0604020202020204" pitchFamily="34" charset="0"/>
                  <a:ea typeface="微软雅黑" panose="020B0503020204020204" pitchFamily="34" charset="-122"/>
                  <a:cs typeface="+mn-ea"/>
                  <a:sym typeface="Arial" panose="020B0604020202020204" pitchFamily="34" charset="0"/>
                </a:rPr>
                <a:t>Please replace text, click add relevant headline, modify the text content, also can copy your content to this directly.</a:t>
              </a:r>
              <a:endParaRPr lang="en-US" altLang="zh-CN" sz="800" dirty="0">
                <a:solidFill>
                  <a:schemeClr val="bg1">
                    <a:lumMod val="65000"/>
                  </a:schemeClr>
                </a:solidFill>
                <a:latin typeface="Arial" panose="020B0604020202020204" pitchFamily="34" charset="0"/>
                <a:ea typeface="微软雅黑" panose="020B0503020204020204" pitchFamily="34" charset="-122"/>
                <a:cs typeface="+mn-ea"/>
                <a:sym typeface="Arial" panose="020B0604020202020204" pitchFamily="34" charset="0"/>
              </a:endParaRPr>
            </a:p>
          </p:txBody>
        </p:sp>
      </p:grpSp>
      <p:grpSp>
        <p:nvGrpSpPr>
          <p:cNvPr id="35" name="Group 145"/>
          <p:cNvGrpSpPr/>
          <p:nvPr/>
        </p:nvGrpSpPr>
        <p:grpSpPr>
          <a:xfrm>
            <a:off x="9189262" y="5730060"/>
            <a:ext cx="2169031" cy="686214"/>
            <a:chOff x="1762139" y="3608676"/>
            <a:chExt cx="1542507" cy="488001"/>
          </a:xfrm>
        </p:grpSpPr>
        <p:sp>
          <p:nvSpPr>
            <p:cNvPr id="36" name="TextBox 35"/>
            <p:cNvSpPr txBox="1"/>
            <p:nvPr/>
          </p:nvSpPr>
          <p:spPr>
            <a:xfrm>
              <a:off x="1762140" y="3608676"/>
              <a:ext cx="1542506" cy="167987"/>
            </a:xfrm>
            <a:prstGeom prst="rect">
              <a:avLst/>
            </a:prstGeom>
            <a:noFill/>
          </p:spPr>
          <p:txBody>
            <a:bodyPr wrap="square" lIns="0" tIns="0" rIns="0" bIns="0" rtlCol="0" anchor="t">
              <a:spAutoFit/>
            </a:bodyPr>
            <a:lstStyle/>
            <a:p>
              <a:pPr>
                <a:lnSpc>
                  <a:spcPct val="120000"/>
                </a:lnSpc>
              </a:pPr>
              <a:r>
                <a:rPr lang="zh-CN" altLang="en-US" sz="1400" smtClean="0">
                  <a:solidFill>
                    <a:schemeClr val="accent2"/>
                  </a:solidFill>
                  <a:latin typeface="Arial" panose="020B0604020202020204" pitchFamily="34" charset="0"/>
                  <a:ea typeface="微软雅黑" panose="020B0503020204020204" pitchFamily="34" charset="-122"/>
                  <a:cs typeface="+mn-ea"/>
                  <a:sym typeface="Arial" panose="020B0604020202020204" pitchFamily="34" charset="0"/>
                </a:rPr>
                <a:t>请替换文字内容</a:t>
              </a:r>
              <a:endParaRPr lang="en-US" sz="1400" dirty="0">
                <a:solidFill>
                  <a:schemeClr val="accent2"/>
                </a:solidFill>
                <a:latin typeface="Arial" panose="020B0604020202020204" pitchFamily="34" charset="0"/>
                <a:ea typeface="微软雅黑" panose="020B0503020204020204" pitchFamily="34" charset="-122"/>
                <a:cs typeface="+mn-ea"/>
                <a:sym typeface="Arial" panose="020B0604020202020204" pitchFamily="34" charset="0"/>
              </a:endParaRPr>
            </a:p>
          </p:txBody>
        </p:sp>
        <p:sp>
          <p:nvSpPr>
            <p:cNvPr id="37" name="TextBox 36"/>
            <p:cNvSpPr txBox="1"/>
            <p:nvPr/>
          </p:nvSpPr>
          <p:spPr>
            <a:xfrm>
              <a:off x="1762139" y="3781497"/>
              <a:ext cx="1542507" cy="315180"/>
            </a:xfrm>
            <a:prstGeom prst="rect">
              <a:avLst/>
            </a:prstGeom>
            <a:noFill/>
          </p:spPr>
          <p:txBody>
            <a:bodyPr wrap="square" lIns="0" tIns="0" rIns="0" bIns="0" rtlCol="0" anchor="t">
              <a:spAutoFit/>
            </a:bodyPr>
            <a:lstStyle/>
            <a:p>
              <a:pPr defTabSz="1285829">
                <a:lnSpc>
                  <a:spcPct val="120000"/>
                </a:lnSpc>
                <a:spcBef>
                  <a:spcPct val="20000"/>
                </a:spcBef>
                <a:defRPr/>
              </a:pPr>
              <a:r>
                <a:rPr lang="en-US" altLang="zh-CN" sz="800" dirty="0" smtClean="0">
                  <a:solidFill>
                    <a:schemeClr val="bg1">
                      <a:lumMod val="65000"/>
                    </a:schemeClr>
                  </a:solidFill>
                  <a:latin typeface="Arial" panose="020B0604020202020204" pitchFamily="34" charset="0"/>
                  <a:ea typeface="微软雅黑" panose="020B0503020204020204" pitchFamily="34" charset="-122"/>
                  <a:cs typeface="+mn-ea"/>
                  <a:sym typeface="Arial" panose="020B0604020202020204" pitchFamily="34" charset="0"/>
                </a:rPr>
                <a:t>Please replace text, click add relevant headline, modify the text content, also can copy your content to this directly.</a:t>
              </a:r>
              <a:endParaRPr lang="en-US" altLang="zh-CN" sz="800" dirty="0">
                <a:solidFill>
                  <a:schemeClr val="bg1">
                    <a:lumMod val="65000"/>
                  </a:schemeClr>
                </a:solidFill>
                <a:latin typeface="Arial" panose="020B0604020202020204" pitchFamily="34" charset="0"/>
                <a:ea typeface="微软雅黑" panose="020B0503020204020204" pitchFamily="34" charset="-122"/>
                <a:cs typeface="+mn-ea"/>
                <a:sym typeface="Arial" panose="020B0604020202020204" pitchFamily="34" charset="0"/>
              </a:endParaRPr>
            </a:p>
          </p:txBody>
        </p:sp>
      </p:grpSp>
      <p:grpSp>
        <p:nvGrpSpPr>
          <p:cNvPr id="38" name="Group 113"/>
          <p:cNvGrpSpPr/>
          <p:nvPr/>
        </p:nvGrpSpPr>
        <p:grpSpPr>
          <a:xfrm>
            <a:off x="1500459" y="2365595"/>
            <a:ext cx="2169031" cy="721811"/>
            <a:chOff x="5839354" y="1336688"/>
            <a:chExt cx="1542507" cy="513316"/>
          </a:xfrm>
        </p:grpSpPr>
        <p:sp>
          <p:nvSpPr>
            <p:cNvPr id="39" name="TextBox 38"/>
            <p:cNvSpPr txBox="1"/>
            <p:nvPr/>
          </p:nvSpPr>
          <p:spPr>
            <a:xfrm>
              <a:off x="5839355" y="1336688"/>
              <a:ext cx="1542506" cy="167987"/>
            </a:xfrm>
            <a:prstGeom prst="rect">
              <a:avLst/>
            </a:prstGeom>
            <a:noFill/>
          </p:spPr>
          <p:txBody>
            <a:bodyPr wrap="square" lIns="0" tIns="0" rIns="0" bIns="0" rtlCol="0" anchor="t">
              <a:spAutoFit/>
            </a:bodyPr>
            <a:lstStyle/>
            <a:p>
              <a:pPr algn="r">
                <a:lnSpc>
                  <a:spcPct val="120000"/>
                </a:lnSpc>
              </a:pPr>
              <a:r>
                <a:rPr lang="zh-CN" altLang="en-US" sz="1400" smtClean="0">
                  <a:solidFill>
                    <a:schemeClr val="accent1"/>
                  </a:solidFill>
                  <a:latin typeface="Arial" panose="020B0604020202020204" pitchFamily="34" charset="0"/>
                  <a:ea typeface="微软雅黑" panose="020B0503020204020204" pitchFamily="34" charset="-122"/>
                  <a:cs typeface="+mn-ea"/>
                  <a:sym typeface="Arial" panose="020B0604020202020204" pitchFamily="34" charset="0"/>
                </a:rPr>
                <a:t>请替换文字内容</a:t>
              </a:r>
              <a:endParaRPr lang="en-US" sz="1400" dirty="0">
                <a:solidFill>
                  <a:schemeClr val="accent1"/>
                </a:solidFill>
                <a:latin typeface="Arial" panose="020B0604020202020204" pitchFamily="34" charset="0"/>
                <a:ea typeface="微软雅黑" panose="020B0503020204020204" pitchFamily="34" charset="-122"/>
                <a:cs typeface="+mn-ea"/>
                <a:sym typeface="Arial" panose="020B0604020202020204" pitchFamily="34" charset="0"/>
              </a:endParaRPr>
            </a:p>
          </p:txBody>
        </p:sp>
        <p:sp>
          <p:nvSpPr>
            <p:cNvPr id="40" name="TextBox 39"/>
            <p:cNvSpPr txBox="1"/>
            <p:nvPr/>
          </p:nvSpPr>
          <p:spPr>
            <a:xfrm>
              <a:off x="5839354" y="1534824"/>
              <a:ext cx="1542507" cy="315180"/>
            </a:xfrm>
            <a:prstGeom prst="rect">
              <a:avLst/>
            </a:prstGeom>
            <a:noFill/>
          </p:spPr>
          <p:txBody>
            <a:bodyPr wrap="square" lIns="0" tIns="0" rIns="0" bIns="0" rtlCol="0" anchor="t">
              <a:spAutoFit/>
            </a:bodyPr>
            <a:lstStyle/>
            <a:p>
              <a:pPr algn="r" defTabSz="1285829">
                <a:lnSpc>
                  <a:spcPct val="120000"/>
                </a:lnSpc>
                <a:spcBef>
                  <a:spcPct val="20000"/>
                </a:spcBef>
                <a:defRPr/>
              </a:pPr>
              <a:r>
                <a:rPr lang="en-US" altLang="zh-CN" sz="800" dirty="0" smtClean="0">
                  <a:solidFill>
                    <a:schemeClr val="bg1">
                      <a:lumMod val="65000"/>
                    </a:schemeClr>
                  </a:solidFill>
                  <a:latin typeface="Arial" panose="020B0604020202020204" pitchFamily="34" charset="0"/>
                  <a:ea typeface="微软雅黑" panose="020B0503020204020204" pitchFamily="34" charset="-122"/>
                  <a:cs typeface="+mn-ea"/>
                  <a:sym typeface="Arial" panose="020B0604020202020204" pitchFamily="34" charset="0"/>
                </a:rPr>
                <a:t>Please replace text, click add relevant headline, modify the text content, also can copy your content to this directly.</a:t>
              </a:r>
              <a:endParaRPr lang="en-US" altLang="zh-CN" sz="800" dirty="0">
                <a:solidFill>
                  <a:schemeClr val="bg1">
                    <a:lumMod val="65000"/>
                  </a:schemeClr>
                </a:solidFill>
                <a:latin typeface="Arial" panose="020B0604020202020204" pitchFamily="34" charset="0"/>
                <a:ea typeface="微软雅黑" panose="020B0503020204020204" pitchFamily="34" charset="-122"/>
                <a:cs typeface="+mn-ea"/>
                <a:sym typeface="Arial" panose="020B0604020202020204" pitchFamily="34" charset="0"/>
              </a:endParaRPr>
            </a:p>
          </p:txBody>
        </p:sp>
      </p:grpSp>
      <p:grpSp>
        <p:nvGrpSpPr>
          <p:cNvPr id="41" name="Group 117"/>
          <p:cNvGrpSpPr/>
          <p:nvPr/>
        </p:nvGrpSpPr>
        <p:grpSpPr>
          <a:xfrm>
            <a:off x="1534265" y="3467504"/>
            <a:ext cx="2169031" cy="730909"/>
            <a:chOff x="5863395" y="2079109"/>
            <a:chExt cx="1542507" cy="519786"/>
          </a:xfrm>
        </p:grpSpPr>
        <p:sp>
          <p:nvSpPr>
            <p:cNvPr id="42" name="TextBox 41"/>
            <p:cNvSpPr txBox="1"/>
            <p:nvPr/>
          </p:nvSpPr>
          <p:spPr>
            <a:xfrm>
              <a:off x="5863396" y="2079109"/>
              <a:ext cx="1542506" cy="167987"/>
            </a:xfrm>
            <a:prstGeom prst="rect">
              <a:avLst/>
            </a:prstGeom>
            <a:noFill/>
          </p:spPr>
          <p:txBody>
            <a:bodyPr wrap="square" lIns="0" tIns="0" rIns="0" bIns="0" rtlCol="0" anchor="t">
              <a:spAutoFit/>
            </a:bodyPr>
            <a:lstStyle/>
            <a:p>
              <a:pPr algn="r">
                <a:lnSpc>
                  <a:spcPct val="120000"/>
                </a:lnSpc>
              </a:pPr>
              <a:r>
                <a:rPr lang="zh-CN" altLang="en-US" sz="1400" smtClean="0">
                  <a:solidFill>
                    <a:schemeClr val="accent2"/>
                  </a:solidFill>
                  <a:latin typeface="Arial" panose="020B0604020202020204" pitchFamily="34" charset="0"/>
                  <a:ea typeface="微软雅黑" panose="020B0503020204020204" pitchFamily="34" charset="-122"/>
                  <a:cs typeface="+mn-ea"/>
                  <a:sym typeface="Arial" panose="020B0604020202020204" pitchFamily="34" charset="0"/>
                </a:rPr>
                <a:t>请替换文字内容</a:t>
              </a:r>
              <a:endParaRPr lang="en-US" sz="1400" dirty="0">
                <a:solidFill>
                  <a:schemeClr val="accent2"/>
                </a:solidFill>
                <a:latin typeface="Arial" panose="020B0604020202020204" pitchFamily="34" charset="0"/>
                <a:ea typeface="微软雅黑" panose="020B0503020204020204" pitchFamily="34" charset="-122"/>
                <a:cs typeface="+mn-ea"/>
                <a:sym typeface="Arial" panose="020B0604020202020204" pitchFamily="34" charset="0"/>
              </a:endParaRPr>
            </a:p>
          </p:txBody>
        </p:sp>
        <p:sp>
          <p:nvSpPr>
            <p:cNvPr id="43" name="TextBox 42"/>
            <p:cNvSpPr txBox="1"/>
            <p:nvPr/>
          </p:nvSpPr>
          <p:spPr>
            <a:xfrm>
              <a:off x="5863395" y="2283715"/>
              <a:ext cx="1542507" cy="315180"/>
            </a:xfrm>
            <a:prstGeom prst="rect">
              <a:avLst/>
            </a:prstGeom>
            <a:noFill/>
          </p:spPr>
          <p:txBody>
            <a:bodyPr wrap="square" lIns="0" tIns="0" rIns="0" bIns="0" rtlCol="0" anchor="t">
              <a:spAutoFit/>
            </a:bodyPr>
            <a:lstStyle/>
            <a:p>
              <a:pPr algn="r" defTabSz="1285829">
                <a:lnSpc>
                  <a:spcPct val="120000"/>
                </a:lnSpc>
                <a:spcBef>
                  <a:spcPct val="20000"/>
                </a:spcBef>
                <a:defRPr/>
              </a:pPr>
              <a:r>
                <a:rPr lang="en-US" altLang="zh-CN" sz="800" dirty="0" smtClean="0">
                  <a:solidFill>
                    <a:schemeClr val="bg1">
                      <a:lumMod val="65000"/>
                    </a:schemeClr>
                  </a:solidFill>
                  <a:latin typeface="Arial" panose="020B0604020202020204" pitchFamily="34" charset="0"/>
                  <a:ea typeface="微软雅黑" panose="020B0503020204020204" pitchFamily="34" charset="-122"/>
                  <a:cs typeface="+mn-ea"/>
                  <a:sym typeface="Arial" panose="020B0604020202020204" pitchFamily="34" charset="0"/>
                </a:rPr>
                <a:t>Please replace text, click add relevant headline, modify the text content, also can copy your content to this directly.</a:t>
              </a:r>
              <a:endParaRPr lang="en-US" altLang="zh-CN" sz="800" dirty="0">
                <a:solidFill>
                  <a:schemeClr val="bg1">
                    <a:lumMod val="65000"/>
                  </a:schemeClr>
                </a:solidFill>
                <a:latin typeface="Arial" panose="020B0604020202020204" pitchFamily="34" charset="0"/>
                <a:ea typeface="微软雅黑" panose="020B0503020204020204" pitchFamily="34" charset="-122"/>
                <a:cs typeface="+mn-ea"/>
                <a:sym typeface="Arial" panose="020B0604020202020204" pitchFamily="34" charset="0"/>
              </a:endParaRPr>
            </a:p>
          </p:txBody>
        </p:sp>
      </p:grpSp>
      <p:grpSp>
        <p:nvGrpSpPr>
          <p:cNvPr id="44" name="Group 118"/>
          <p:cNvGrpSpPr/>
          <p:nvPr/>
        </p:nvGrpSpPr>
        <p:grpSpPr>
          <a:xfrm>
            <a:off x="1534265" y="4578511"/>
            <a:ext cx="2169031" cy="740007"/>
            <a:chOff x="5863395" y="2821530"/>
            <a:chExt cx="1542507" cy="526256"/>
          </a:xfrm>
        </p:grpSpPr>
        <p:sp>
          <p:nvSpPr>
            <p:cNvPr id="45" name="TextBox 44"/>
            <p:cNvSpPr txBox="1"/>
            <p:nvPr/>
          </p:nvSpPr>
          <p:spPr>
            <a:xfrm>
              <a:off x="5863396" y="2821530"/>
              <a:ext cx="1542506" cy="167987"/>
            </a:xfrm>
            <a:prstGeom prst="rect">
              <a:avLst/>
            </a:prstGeom>
            <a:noFill/>
          </p:spPr>
          <p:txBody>
            <a:bodyPr wrap="square" lIns="0" tIns="0" rIns="0" bIns="0" rtlCol="0" anchor="t">
              <a:spAutoFit/>
            </a:bodyPr>
            <a:lstStyle/>
            <a:p>
              <a:pPr algn="r">
                <a:lnSpc>
                  <a:spcPct val="120000"/>
                </a:lnSpc>
              </a:pPr>
              <a:r>
                <a:rPr lang="zh-CN" altLang="en-US" sz="1400" smtClean="0">
                  <a:solidFill>
                    <a:schemeClr val="accent3"/>
                  </a:solidFill>
                  <a:latin typeface="Arial" panose="020B0604020202020204" pitchFamily="34" charset="0"/>
                  <a:ea typeface="微软雅黑" panose="020B0503020204020204" pitchFamily="34" charset="-122"/>
                  <a:cs typeface="+mn-ea"/>
                  <a:sym typeface="Arial" panose="020B0604020202020204" pitchFamily="34" charset="0"/>
                </a:rPr>
                <a:t>请替换文字内容</a:t>
              </a:r>
              <a:endParaRPr lang="en-US" sz="1400" dirty="0">
                <a:solidFill>
                  <a:schemeClr val="accent3"/>
                </a:solidFill>
                <a:latin typeface="Arial" panose="020B0604020202020204" pitchFamily="34" charset="0"/>
                <a:ea typeface="微软雅黑" panose="020B0503020204020204" pitchFamily="34" charset="-122"/>
                <a:cs typeface="+mn-ea"/>
                <a:sym typeface="Arial" panose="020B0604020202020204" pitchFamily="34" charset="0"/>
              </a:endParaRPr>
            </a:p>
          </p:txBody>
        </p:sp>
        <p:sp>
          <p:nvSpPr>
            <p:cNvPr id="46" name="TextBox 45"/>
            <p:cNvSpPr txBox="1"/>
            <p:nvPr/>
          </p:nvSpPr>
          <p:spPr>
            <a:xfrm>
              <a:off x="5863395" y="3032606"/>
              <a:ext cx="1542507" cy="315180"/>
            </a:xfrm>
            <a:prstGeom prst="rect">
              <a:avLst/>
            </a:prstGeom>
            <a:noFill/>
          </p:spPr>
          <p:txBody>
            <a:bodyPr wrap="square" lIns="0" tIns="0" rIns="0" bIns="0" rtlCol="0" anchor="t">
              <a:spAutoFit/>
            </a:bodyPr>
            <a:lstStyle/>
            <a:p>
              <a:pPr algn="r" defTabSz="1285829">
                <a:lnSpc>
                  <a:spcPct val="120000"/>
                </a:lnSpc>
                <a:spcBef>
                  <a:spcPct val="20000"/>
                </a:spcBef>
                <a:defRPr/>
              </a:pPr>
              <a:r>
                <a:rPr lang="en-US" altLang="zh-CN" sz="800" dirty="0" smtClean="0">
                  <a:solidFill>
                    <a:schemeClr val="bg1">
                      <a:lumMod val="65000"/>
                    </a:schemeClr>
                  </a:solidFill>
                  <a:latin typeface="Arial" panose="020B0604020202020204" pitchFamily="34" charset="0"/>
                  <a:ea typeface="微软雅黑" panose="020B0503020204020204" pitchFamily="34" charset="-122"/>
                  <a:cs typeface="+mn-ea"/>
                  <a:sym typeface="Arial" panose="020B0604020202020204" pitchFamily="34" charset="0"/>
                </a:rPr>
                <a:t>Please replace text, click add relevant headline, modify the text content, also can copy your content to this directly.</a:t>
              </a:r>
              <a:endParaRPr lang="en-US" altLang="zh-CN" sz="800" dirty="0">
                <a:solidFill>
                  <a:schemeClr val="bg1">
                    <a:lumMod val="65000"/>
                  </a:schemeClr>
                </a:solidFill>
                <a:latin typeface="Arial" panose="020B0604020202020204" pitchFamily="34" charset="0"/>
                <a:ea typeface="微软雅黑" panose="020B0503020204020204" pitchFamily="34" charset="-122"/>
                <a:cs typeface="+mn-ea"/>
                <a:sym typeface="Arial" panose="020B0604020202020204" pitchFamily="34" charset="0"/>
              </a:endParaRPr>
            </a:p>
          </p:txBody>
        </p:sp>
      </p:grpSp>
      <p:grpSp>
        <p:nvGrpSpPr>
          <p:cNvPr id="47" name="Group 119"/>
          <p:cNvGrpSpPr/>
          <p:nvPr/>
        </p:nvGrpSpPr>
        <p:grpSpPr>
          <a:xfrm>
            <a:off x="1534265" y="5698616"/>
            <a:ext cx="2169031" cy="749108"/>
            <a:chOff x="5863395" y="3563950"/>
            <a:chExt cx="1542507" cy="532728"/>
          </a:xfrm>
        </p:grpSpPr>
        <p:sp>
          <p:nvSpPr>
            <p:cNvPr id="48" name="TextBox 47"/>
            <p:cNvSpPr txBox="1"/>
            <p:nvPr/>
          </p:nvSpPr>
          <p:spPr>
            <a:xfrm>
              <a:off x="5863396" y="3563950"/>
              <a:ext cx="1542506" cy="167987"/>
            </a:xfrm>
            <a:prstGeom prst="rect">
              <a:avLst/>
            </a:prstGeom>
            <a:noFill/>
          </p:spPr>
          <p:txBody>
            <a:bodyPr wrap="square" lIns="0" tIns="0" rIns="0" bIns="0" rtlCol="0" anchor="t">
              <a:spAutoFit/>
            </a:bodyPr>
            <a:lstStyle/>
            <a:p>
              <a:pPr algn="r">
                <a:lnSpc>
                  <a:spcPct val="120000"/>
                </a:lnSpc>
              </a:pPr>
              <a:r>
                <a:rPr lang="zh-CN" altLang="en-US" sz="1400" smtClean="0">
                  <a:solidFill>
                    <a:schemeClr val="accent4"/>
                  </a:solidFill>
                  <a:latin typeface="Arial" panose="020B0604020202020204" pitchFamily="34" charset="0"/>
                  <a:ea typeface="微软雅黑" panose="020B0503020204020204" pitchFamily="34" charset="-122"/>
                  <a:cs typeface="+mn-ea"/>
                  <a:sym typeface="Arial" panose="020B0604020202020204" pitchFamily="34" charset="0"/>
                </a:rPr>
                <a:t>请替换文字内容</a:t>
              </a:r>
              <a:endParaRPr lang="en-US" sz="1400" dirty="0">
                <a:solidFill>
                  <a:schemeClr val="accent4"/>
                </a:solidFill>
                <a:latin typeface="Arial" panose="020B0604020202020204" pitchFamily="34" charset="0"/>
                <a:ea typeface="微软雅黑" panose="020B0503020204020204" pitchFamily="34" charset="-122"/>
                <a:cs typeface="+mn-ea"/>
                <a:sym typeface="Arial" panose="020B0604020202020204" pitchFamily="34" charset="0"/>
              </a:endParaRPr>
            </a:p>
          </p:txBody>
        </p:sp>
        <p:sp>
          <p:nvSpPr>
            <p:cNvPr id="49" name="TextBox 48"/>
            <p:cNvSpPr txBox="1"/>
            <p:nvPr/>
          </p:nvSpPr>
          <p:spPr>
            <a:xfrm>
              <a:off x="5863395" y="3781498"/>
              <a:ext cx="1542507" cy="315180"/>
            </a:xfrm>
            <a:prstGeom prst="rect">
              <a:avLst/>
            </a:prstGeom>
            <a:noFill/>
          </p:spPr>
          <p:txBody>
            <a:bodyPr wrap="square" lIns="0" tIns="0" rIns="0" bIns="0" rtlCol="0" anchor="t">
              <a:spAutoFit/>
            </a:bodyPr>
            <a:lstStyle/>
            <a:p>
              <a:pPr algn="r" defTabSz="1285829">
                <a:lnSpc>
                  <a:spcPct val="120000"/>
                </a:lnSpc>
                <a:spcBef>
                  <a:spcPct val="20000"/>
                </a:spcBef>
                <a:defRPr/>
              </a:pPr>
              <a:r>
                <a:rPr lang="en-US" altLang="zh-CN" sz="800" dirty="0" smtClean="0">
                  <a:solidFill>
                    <a:schemeClr val="bg1">
                      <a:lumMod val="65000"/>
                    </a:schemeClr>
                  </a:solidFill>
                  <a:latin typeface="Arial" panose="020B0604020202020204" pitchFamily="34" charset="0"/>
                  <a:ea typeface="微软雅黑" panose="020B0503020204020204" pitchFamily="34" charset="-122"/>
                  <a:cs typeface="+mn-ea"/>
                  <a:sym typeface="Arial" panose="020B0604020202020204" pitchFamily="34" charset="0"/>
                </a:rPr>
                <a:t>Please replace text, click add relevant headline, modify the text content, also can copy your content to this directly.</a:t>
              </a:r>
              <a:endParaRPr lang="en-US" altLang="zh-CN" sz="800" dirty="0">
                <a:solidFill>
                  <a:schemeClr val="bg1">
                    <a:lumMod val="65000"/>
                  </a:schemeClr>
                </a:solidFill>
                <a:latin typeface="Arial" panose="020B0604020202020204" pitchFamily="34" charset="0"/>
                <a:ea typeface="微软雅黑" panose="020B0503020204020204" pitchFamily="34" charset="-122"/>
                <a:cs typeface="+mn-ea"/>
                <a:sym typeface="Arial" panose="020B0604020202020204" pitchFamily="34" charset="0"/>
              </a:endParaRPr>
            </a:p>
          </p:txBody>
        </p:sp>
      </p:grpSp>
      <p:grpSp>
        <p:nvGrpSpPr>
          <p:cNvPr id="50" name="Group 108"/>
          <p:cNvGrpSpPr/>
          <p:nvPr/>
        </p:nvGrpSpPr>
        <p:grpSpPr>
          <a:xfrm>
            <a:off x="3871160" y="4632085"/>
            <a:ext cx="659525" cy="640643"/>
            <a:chOff x="6299532" y="3384456"/>
            <a:chExt cx="469021" cy="455593"/>
          </a:xfrm>
        </p:grpSpPr>
        <p:sp>
          <p:nvSpPr>
            <p:cNvPr id="51" name="Oval 50"/>
            <p:cNvSpPr>
              <a:spLocks noChangeAspect="1"/>
            </p:cNvSpPr>
            <p:nvPr/>
          </p:nvSpPr>
          <p:spPr>
            <a:xfrm>
              <a:off x="6299532" y="3384456"/>
              <a:ext cx="469021" cy="455593"/>
            </a:xfrm>
            <a:prstGeom prst="ellipse">
              <a:avLst/>
            </a:prstGeom>
            <a:solidFill>
              <a:schemeClr val="accent3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>
                <a:lnSpc>
                  <a:spcPct val="120000"/>
                </a:lnSpc>
              </a:pPr>
              <a:endParaRPr lang="en-US" sz="800" dirty="0">
                <a:latin typeface="Arial" panose="020B0604020202020204" pitchFamily="34" charset="0"/>
                <a:ea typeface="微软雅黑" panose="020B0503020204020204" pitchFamily="34" charset="-122"/>
                <a:cs typeface="+mn-ea"/>
                <a:sym typeface="Arial" panose="020B0604020202020204" pitchFamily="34" charset="0"/>
              </a:endParaRPr>
            </a:p>
          </p:txBody>
        </p:sp>
        <p:sp>
          <p:nvSpPr>
            <p:cNvPr id="52" name="Freeform 36"/>
            <p:cNvSpPr>
              <a:spLocks noEditPoints="1"/>
            </p:cNvSpPr>
            <p:nvPr/>
          </p:nvSpPr>
          <p:spPr bwMode="auto">
            <a:xfrm>
              <a:off x="6435895" y="3505670"/>
              <a:ext cx="196295" cy="213164"/>
            </a:xfrm>
            <a:custGeom>
              <a:avLst/>
              <a:gdLst/>
              <a:ahLst/>
              <a:cxnLst>
                <a:cxn ang="0">
                  <a:pos x="55" y="64"/>
                </a:cxn>
                <a:cxn ang="0">
                  <a:pos x="0" y="59"/>
                </a:cxn>
                <a:cxn ang="0">
                  <a:pos x="4" y="9"/>
                </a:cxn>
                <a:cxn ang="0">
                  <a:pos x="9" y="5"/>
                </a:cxn>
                <a:cxn ang="0">
                  <a:pos x="17" y="0"/>
                </a:cxn>
                <a:cxn ang="0">
                  <a:pos x="23" y="9"/>
                </a:cxn>
                <a:cxn ang="0">
                  <a:pos x="36" y="5"/>
                </a:cxn>
                <a:cxn ang="0">
                  <a:pos x="44" y="0"/>
                </a:cxn>
                <a:cxn ang="0">
                  <a:pos x="50" y="9"/>
                </a:cxn>
                <a:cxn ang="0">
                  <a:pos x="59" y="13"/>
                </a:cxn>
                <a:cxn ang="0">
                  <a:pos x="15" y="33"/>
                </a:cxn>
                <a:cxn ang="0">
                  <a:pos x="4" y="23"/>
                </a:cxn>
                <a:cxn ang="0">
                  <a:pos x="15" y="33"/>
                </a:cxn>
                <a:cxn ang="0">
                  <a:pos x="15" y="35"/>
                </a:cxn>
                <a:cxn ang="0">
                  <a:pos x="4" y="47"/>
                </a:cxn>
                <a:cxn ang="0">
                  <a:pos x="15" y="59"/>
                </a:cxn>
                <a:cxn ang="0">
                  <a:pos x="4" y="49"/>
                </a:cxn>
                <a:cxn ang="0">
                  <a:pos x="15" y="59"/>
                </a:cxn>
                <a:cxn ang="0">
                  <a:pos x="17" y="4"/>
                </a:cxn>
                <a:cxn ang="0">
                  <a:pos x="13" y="5"/>
                </a:cxn>
                <a:cxn ang="0">
                  <a:pos x="15" y="17"/>
                </a:cxn>
                <a:cxn ang="0">
                  <a:pos x="18" y="16"/>
                </a:cxn>
                <a:cxn ang="0">
                  <a:pos x="28" y="33"/>
                </a:cxn>
                <a:cxn ang="0">
                  <a:pos x="17" y="23"/>
                </a:cxn>
                <a:cxn ang="0">
                  <a:pos x="28" y="33"/>
                </a:cxn>
                <a:cxn ang="0">
                  <a:pos x="28" y="35"/>
                </a:cxn>
                <a:cxn ang="0">
                  <a:pos x="17" y="47"/>
                </a:cxn>
                <a:cxn ang="0">
                  <a:pos x="28" y="59"/>
                </a:cxn>
                <a:cxn ang="0">
                  <a:pos x="17" y="49"/>
                </a:cxn>
                <a:cxn ang="0">
                  <a:pos x="28" y="59"/>
                </a:cxn>
                <a:cxn ang="0">
                  <a:pos x="42" y="23"/>
                </a:cxn>
                <a:cxn ang="0">
                  <a:pos x="31" y="33"/>
                </a:cxn>
                <a:cxn ang="0">
                  <a:pos x="42" y="47"/>
                </a:cxn>
                <a:cxn ang="0">
                  <a:pos x="31" y="35"/>
                </a:cxn>
                <a:cxn ang="0">
                  <a:pos x="42" y="47"/>
                </a:cxn>
                <a:cxn ang="0">
                  <a:pos x="42" y="49"/>
                </a:cxn>
                <a:cxn ang="0">
                  <a:pos x="31" y="59"/>
                </a:cxn>
                <a:cxn ang="0">
                  <a:pos x="45" y="5"/>
                </a:cxn>
                <a:cxn ang="0">
                  <a:pos x="42" y="4"/>
                </a:cxn>
                <a:cxn ang="0">
                  <a:pos x="41" y="16"/>
                </a:cxn>
                <a:cxn ang="0">
                  <a:pos x="44" y="17"/>
                </a:cxn>
                <a:cxn ang="0">
                  <a:pos x="45" y="5"/>
                </a:cxn>
                <a:cxn ang="0">
                  <a:pos x="55" y="23"/>
                </a:cxn>
                <a:cxn ang="0">
                  <a:pos x="44" y="33"/>
                </a:cxn>
                <a:cxn ang="0">
                  <a:pos x="55" y="47"/>
                </a:cxn>
                <a:cxn ang="0">
                  <a:pos x="44" y="35"/>
                </a:cxn>
                <a:cxn ang="0">
                  <a:pos x="55" y="47"/>
                </a:cxn>
                <a:cxn ang="0">
                  <a:pos x="55" y="49"/>
                </a:cxn>
                <a:cxn ang="0">
                  <a:pos x="44" y="59"/>
                </a:cxn>
              </a:cxnLst>
              <a:rect l="0" t="0" r="r" b="b"/>
              <a:pathLst>
                <a:path w="59" h="64">
                  <a:moveTo>
                    <a:pt x="59" y="59"/>
                  </a:moveTo>
                  <a:cubicBezTo>
                    <a:pt x="59" y="62"/>
                    <a:pt x="57" y="64"/>
                    <a:pt x="55" y="64"/>
                  </a:cubicBezTo>
                  <a:cubicBezTo>
                    <a:pt x="4" y="64"/>
                    <a:pt x="4" y="64"/>
                    <a:pt x="4" y="64"/>
                  </a:cubicBezTo>
                  <a:cubicBezTo>
                    <a:pt x="2" y="64"/>
                    <a:pt x="0" y="62"/>
                    <a:pt x="0" y="59"/>
                  </a:cubicBezTo>
                  <a:cubicBezTo>
                    <a:pt x="0" y="13"/>
                    <a:pt x="0" y="13"/>
                    <a:pt x="0" y="13"/>
                  </a:cubicBezTo>
                  <a:cubicBezTo>
                    <a:pt x="0" y="11"/>
                    <a:pt x="2" y="9"/>
                    <a:pt x="4" y="9"/>
                  </a:cubicBezTo>
                  <a:cubicBezTo>
                    <a:pt x="9" y="9"/>
                    <a:pt x="9" y="9"/>
                    <a:pt x="9" y="9"/>
                  </a:cubicBezTo>
                  <a:cubicBezTo>
                    <a:pt x="9" y="5"/>
                    <a:pt x="9" y="5"/>
                    <a:pt x="9" y="5"/>
                  </a:cubicBezTo>
                  <a:cubicBezTo>
                    <a:pt x="9" y="2"/>
                    <a:pt x="11" y="0"/>
                    <a:pt x="15" y="0"/>
                  </a:cubicBezTo>
                  <a:cubicBezTo>
                    <a:pt x="17" y="0"/>
                    <a:pt x="17" y="0"/>
                    <a:pt x="17" y="0"/>
                  </a:cubicBezTo>
                  <a:cubicBezTo>
                    <a:pt x="20" y="0"/>
                    <a:pt x="23" y="2"/>
                    <a:pt x="23" y="5"/>
                  </a:cubicBezTo>
                  <a:cubicBezTo>
                    <a:pt x="23" y="9"/>
                    <a:pt x="23" y="9"/>
                    <a:pt x="23" y="9"/>
                  </a:cubicBezTo>
                  <a:cubicBezTo>
                    <a:pt x="36" y="9"/>
                    <a:pt x="36" y="9"/>
                    <a:pt x="36" y="9"/>
                  </a:cubicBezTo>
                  <a:cubicBezTo>
                    <a:pt x="36" y="5"/>
                    <a:pt x="36" y="5"/>
                    <a:pt x="36" y="5"/>
                  </a:cubicBezTo>
                  <a:cubicBezTo>
                    <a:pt x="36" y="2"/>
                    <a:pt x="39" y="0"/>
                    <a:pt x="42" y="0"/>
                  </a:cubicBezTo>
                  <a:cubicBezTo>
                    <a:pt x="44" y="0"/>
                    <a:pt x="44" y="0"/>
                    <a:pt x="44" y="0"/>
                  </a:cubicBezTo>
                  <a:cubicBezTo>
                    <a:pt x="47" y="0"/>
                    <a:pt x="50" y="2"/>
                    <a:pt x="50" y="5"/>
                  </a:cubicBezTo>
                  <a:cubicBezTo>
                    <a:pt x="50" y="9"/>
                    <a:pt x="50" y="9"/>
                    <a:pt x="50" y="9"/>
                  </a:cubicBezTo>
                  <a:cubicBezTo>
                    <a:pt x="55" y="9"/>
                    <a:pt x="55" y="9"/>
                    <a:pt x="55" y="9"/>
                  </a:cubicBezTo>
                  <a:cubicBezTo>
                    <a:pt x="57" y="9"/>
                    <a:pt x="59" y="11"/>
                    <a:pt x="59" y="13"/>
                  </a:cubicBezTo>
                  <a:lnTo>
                    <a:pt x="59" y="59"/>
                  </a:lnTo>
                  <a:close/>
                  <a:moveTo>
                    <a:pt x="15" y="33"/>
                  </a:moveTo>
                  <a:cubicBezTo>
                    <a:pt x="15" y="23"/>
                    <a:pt x="15" y="23"/>
                    <a:pt x="15" y="23"/>
                  </a:cubicBezTo>
                  <a:cubicBezTo>
                    <a:pt x="4" y="23"/>
                    <a:pt x="4" y="23"/>
                    <a:pt x="4" y="23"/>
                  </a:cubicBezTo>
                  <a:cubicBezTo>
                    <a:pt x="4" y="33"/>
                    <a:pt x="4" y="33"/>
                    <a:pt x="4" y="33"/>
                  </a:cubicBezTo>
                  <a:lnTo>
                    <a:pt x="15" y="33"/>
                  </a:lnTo>
                  <a:close/>
                  <a:moveTo>
                    <a:pt x="15" y="47"/>
                  </a:moveTo>
                  <a:cubicBezTo>
                    <a:pt x="15" y="35"/>
                    <a:pt x="15" y="35"/>
                    <a:pt x="15" y="35"/>
                  </a:cubicBezTo>
                  <a:cubicBezTo>
                    <a:pt x="4" y="35"/>
                    <a:pt x="4" y="35"/>
                    <a:pt x="4" y="35"/>
                  </a:cubicBezTo>
                  <a:cubicBezTo>
                    <a:pt x="4" y="47"/>
                    <a:pt x="4" y="47"/>
                    <a:pt x="4" y="47"/>
                  </a:cubicBezTo>
                  <a:lnTo>
                    <a:pt x="15" y="47"/>
                  </a:lnTo>
                  <a:close/>
                  <a:moveTo>
                    <a:pt x="15" y="59"/>
                  </a:moveTo>
                  <a:cubicBezTo>
                    <a:pt x="15" y="49"/>
                    <a:pt x="15" y="49"/>
                    <a:pt x="15" y="49"/>
                  </a:cubicBezTo>
                  <a:cubicBezTo>
                    <a:pt x="4" y="49"/>
                    <a:pt x="4" y="49"/>
                    <a:pt x="4" y="49"/>
                  </a:cubicBezTo>
                  <a:cubicBezTo>
                    <a:pt x="4" y="59"/>
                    <a:pt x="4" y="59"/>
                    <a:pt x="4" y="59"/>
                  </a:cubicBezTo>
                  <a:lnTo>
                    <a:pt x="15" y="59"/>
                  </a:lnTo>
                  <a:close/>
                  <a:moveTo>
                    <a:pt x="18" y="5"/>
                  </a:moveTo>
                  <a:cubicBezTo>
                    <a:pt x="18" y="5"/>
                    <a:pt x="18" y="4"/>
                    <a:pt x="17" y="4"/>
                  </a:cubicBezTo>
                  <a:cubicBezTo>
                    <a:pt x="15" y="4"/>
                    <a:pt x="15" y="4"/>
                    <a:pt x="15" y="4"/>
                  </a:cubicBezTo>
                  <a:cubicBezTo>
                    <a:pt x="14" y="4"/>
                    <a:pt x="13" y="5"/>
                    <a:pt x="13" y="5"/>
                  </a:cubicBezTo>
                  <a:cubicBezTo>
                    <a:pt x="13" y="16"/>
                    <a:pt x="13" y="16"/>
                    <a:pt x="13" y="16"/>
                  </a:cubicBezTo>
                  <a:cubicBezTo>
                    <a:pt x="13" y="16"/>
                    <a:pt x="14" y="17"/>
                    <a:pt x="15" y="17"/>
                  </a:cubicBezTo>
                  <a:cubicBezTo>
                    <a:pt x="17" y="17"/>
                    <a:pt x="17" y="17"/>
                    <a:pt x="17" y="17"/>
                  </a:cubicBezTo>
                  <a:cubicBezTo>
                    <a:pt x="18" y="17"/>
                    <a:pt x="18" y="16"/>
                    <a:pt x="18" y="16"/>
                  </a:cubicBezTo>
                  <a:lnTo>
                    <a:pt x="18" y="5"/>
                  </a:lnTo>
                  <a:close/>
                  <a:moveTo>
                    <a:pt x="28" y="33"/>
                  </a:moveTo>
                  <a:cubicBezTo>
                    <a:pt x="28" y="23"/>
                    <a:pt x="28" y="23"/>
                    <a:pt x="28" y="23"/>
                  </a:cubicBezTo>
                  <a:cubicBezTo>
                    <a:pt x="17" y="23"/>
                    <a:pt x="17" y="23"/>
                    <a:pt x="17" y="23"/>
                  </a:cubicBezTo>
                  <a:cubicBezTo>
                    <a:pt x="17" y="33"/>
                    <a:pt x="17" y="33"/>
                    <a:pt x="17" y="33"/>
                  </a:cubicBezTo>
                  <a:lnTo>
                    <a:pt x="28" y="33"/>
                  </a:lnTo>
                  <a:close/>
                  <a:moveTo>
                    <a:pt x="28" y="47"/>
                  </a:moveTo>
                  <a:cubicBezTo>
                    <a:pt x="28" y="35"/>
                    <a:pt x="28" y="35"/>
                    <a:pt x="28" y="35"/>
                  </a:cubicBezTo>
                  <a:cubicBezTo>
                    <a:pt x="17" y="35"/>
                    <a:pt x="17" y="35"/>
                    <a:pt x="17" y="35"/>
                  </a:cubicBezTo>
                  <a:cubicBezTo>
                    <a:pt x="17" y="47"/>
                    <a:pt x="17" y="47"/>
                    <a:pt x="17" y="47"/>
                  </a:cubicBezTo>
                  <a:lnTo>
                    <a:pt x="28" y="47"/>
                  </a:lnTo>
                  <a:close/>
                  <a:moveTo>
                    <a:pt x="28" y="59"/>
                  </a:moveTo>
                  <a:cubicBezTo>
                    <a:pt x="28" y="49"/>
                    <a:pt x="28" y="49"/>
                    <a:pt x="28" y="49"/>
                  </a:cubicBezTo>
                  <a:cubicBezTo>
                    <a:pt x="17" y="49"/>
                    <a:pt x="17" y="49"/>
                    <a:pt x="17" y="49"/>
                  </a:cubicBezTo>
                  <a:cubicBezTo>
                    <a:pt x="17" y="59"/>
                    <a:pt x="17" y="59"/>
                    <a:pt x="17" y="59"/>
                  </a:cubicBezTo>
                  <a:lnTo>
                    <a:pt x="28" y="59"/>
                  </a:lnTo>
                  <a:close/>
                  <a:moveTo>
                    <a:pt x="42" y="33"/>
                  </a:moveTo>
                  <a:cubicBezTo>
                    <a:pt x="42" y="23"/>
                    <a:pt x="42" y="23"/>
                    <a:pt x="42" y="23"/>
                  </a:cubicBezTo>
                  <a:cubicBezTo>
                    <a:pt x="31" y="23"/>
                    <a:pt x="31" y="23"/>
                    <a:pt x="31" y="23"/>
                  </a:cubicBezTo>
                  <a:cubicBezTo>
                    <a:pt x="31" y="33"/>
                    <a:pt x="31" y="33"/>
                    <a:pt x="31" y="33"/>
                  </a:cubicBezTo>
                  <a:lnTo>
                    <a:pt x="42" y="33"/>
                  </a:lnTo>
                  <a:close/>
                  <a:moveTo>
                    <a:pt x="42" y="47"/>
                  </a:moveTo>
                  <a:cubicBezTo>
                    <a:pt x="42" y="35"/>
                    <a:pt x="42" y="35"/>
                    <a:pt x="42" y="35"/>
                  </a:cubicBezTo>
                  <a:cubicBezTo>
                    <a:pt x="31" y="35"/>
                    <a:pt x="31" y="35"/>
                    <a:pt x="31" y="35"/>
                  </a:cubicBezTo>
                  <a:cubicBezTo>
                    <a:pt x="31" y="47"/>
                    <a:pt x="31" y="47"/>
                    <a:pt x="31" y="47"/>
                  </a:cubicBezTo>
                  <a:lnTo>
                    <a:pt x="42" y="47"/>
                  </a:lnTo>
                  <a:close/>
                  <a:moveTo>
                    <a:pt x="42" y="59"/>
                  </a:moveTo>
                  <a:cubicBezTo>
                    <a:pt x="42" y="49"/>
                    <a:pt x="42" y="49"/>
                    <a:pt x="42" y="49"/>
                  </a:cubicBezTo>
                  <a:cubicBezTo>
                    <a:pt x="31" y="49"/>
                    <a:pt x="31" y="49"/>
                    <a:pt x="31" y="49"/>
                  </a:cubicBezTo>
                  <a:cubicBezTo>
                    <a:pt x="31" y="59"/>
                    <a:pt x="31" y="59"/>
                    <a:pt x="31" y="59"/>
                  </a:cubicBezTo>
                  <a:lnTo>
                    <a:pt x="42" y="59"/>
                  </a:lnTo>
                  <a:close/>
                  <a:moveTo>
                    <a:pt x="45" y="5"/>
                  </a:moveTo>
                  <a:cubicBezTo>
                    <a:pt x="45" y="5"/>
                    <a:pt x="45" y="4"/>
                    <a:pt x="44" y="4"/>
                  </a:cubicBezTo>
                  <a:cubicBezTo>
                    <a:pt x="42" y="4"/>
                    <a:pt x="42" y="4"/>
                    <a:pt x="42" y="4"/>
                  </a:cubicBezTo>
                  <a:cubicBezTo>
                    <a:pt x="41" y="4"/>
                    <a:pt x="41" y="5"/>
                    <a:pt x="41" y="5"/>
                  </a:cubicBezTo>
                  <a:cubicBezTo>
                    <a:pt x="41" y="16"/>
                    <a:pt x="41" y="16"/>
                    <a:pt x="41" y="16"/>
                  </a:cubicBezTo>
                  <a:cubicBezTo>
                    <a:pt x="41" y="16"/>
                    <a:pt x="41" y="17"/>
                    <a:pt x="42" y="17"/>
                  </a:cubicBezTo>
                  <a:cubicBezTo>
                    <a:pt x="44" y="17"/>
                    <a:pt x="44" y="17"/>
                    <a:pt x="44" y="17"/>
                  </a:cubicBezTo>
                  <a:cubicBezTo>
                    <a:pt x="45" y="17"/>
                    <a:pt x="45" y="16"/>
                    <a:pt x="45" y="16"/>
                  </a:cubicBezTo>
                  <a:lnTo>
                    <a:pt x="45" y="5"/>
                  </a:lnTo>
                  <a:close/>
                  <a:moveTo>
                    <a:pt x="55" y="33"/>
                  </a:moveTo>
                  <a:cubicBezTo>
                    <a:pt x="55" y="23"/>
                    <a:pt x="55" y="23"/>
                    <a:pt x="55" y="23"/>
                  </a:cubicBezTo>
                  <a:cubicBezTo>
                    <a:pt x="44" y="23"/>
                    <a:pt x="44" y="23"/>
                    <a:pt x="44" y="23"/>
                  </a:cubicBezTo>
                  <a:cubicBezTo>
                    <a:pt x="44" y="33"/>
                    <a:pt x="44" y="33"/>
                    <a:pt x="44" y="33"/>
                  </a:cubicBezTo>
                  <a:lnTo>
                    <a:pt x="55" y="33"/>
                  </a:lnTo>
                  <a:close/>
                  <a:moveTo>
                    <a:pt x="55" y="47"/>
                  </a:moveTo>
                  <a:cubicBezTo>
                    <a:pt x="55" y="35"/>
                    <a:pt x="55" y="35"/>
                    <a:pt x="55" y="35"/>
                  </a:cubicBezTo>
                  <a:cubicBezTo>
                    <a:pt x="44" y="35"/>
                    <a:pt x="44" y="35"/>
                    <a:pt x="44" y="35"/>
                  </a:cubicBezTo>
                  <a:cubicBezTo>
                    <a:pt x="44" y="47"/>
                    <a:pt x="44" y="47"/>
                    <a:pt x="44" y="47"/>
                  </a:cubicBezTo>
                  <a:lnTo>
                    <a:pt x="55" y="47"/>
                  </a:lnTo>
                  <a:close/>
                  <a:moveTo>
                    <a:pt x="55" y="59"/>
                  </a:moveTo>
                  <a:cubicBezTo>
                    <a:pt x="55" y="49"/>
                    <a:pt x="55" y="49"/>
                    <a:pt x="55" y="49"/>
                  </a:cubicBezTo>
                  <a:cubicBezTo>
                    <a:pt x="44" y="49"/>
                    <a:pt x="44" y="49"/>
                    <a:pt x="44" y="49"/>
                  </a:cubicBezTo>
                  <a:cubicBezTo>
                    <a:pt x="44" y="59"/>
                    <a:pt x="44" y="59"/>
                    <a:pt x="44" y="59"/>
                  </a:cubicBezTo>
                  <a:lnTo>
                    <a:pt x="55" y="59"/>
                  </a:lnTo>
                  <a:close/>
                </a:path>
              </a:pathLst>
            </a:custGeom>
            <a:solidFill>
              <a:schemeClr val="bg1"/>
            </a:solidFill>
            <a:ln w="9525">
              <a:noFill/>
              <a:round/>
              <a:headEnd/>
              <a:tailEnd/>
            </a:ln>
          </p:spPr>
          <p:txBody>
            <a:bodyPr vert="horz" wrap="square" lIns="128580" tIns="64290" rIns="128580" bIns="64290" numCol="1" anchor="t" anchorCtr="0" compatLnSpc="1">
              <a:prstTxWarp prst="textNoShape">
                <a:avLst/>
              </a:prstTxWarp>
            </a:bodyPr>
            <a:lstStyle/>
            <a:p>
              <a:pPr>
                <a:lnSpc>
                  <a:spcPct val="120000"/>
                </a:lnSpc>
              </a:pPr>
              <a:endParaRPr lang="en-US" sz="800" dirty="0">
                <a:latin typeface="Arial" panose="020B0604020202020204" pitchFamily="34" charset="0"/>
                <a:ea typeface="微软雅黑" panose="020B0503020204020204" pitchFamily="34" charset="-122"/>
                <a:cs typeface="+mn-ea"/>
                <a:sym typeface="Arial" panose="020B0604020202020204" pitchFamily="34" charset="0"/>
              </a:endParaRPr>
            </a:p>
          </p:txBody>
        </p:sp>
      </p:grpSp>
      <p:grpSp>
        <p:nvGrpSpPr>
          <p:cNvPr id="53" name="Group 111"/>
          <p:cNvGrpSpPr/>
          <p:nvPr/>
        </p:nvGrpSpPr>
        <p:grpSpPr>
          <a:xfrm>
            <a:off x="3871160" y="5747641"/>
            <a:ext cx="659525" cy="640643"/>
            <a:chOff x="630683" y="4190009"/>
            <a:chExt cx="469021" cy="455593"/>
          </a:xfrm>
        </p:grpSpPr>
        <p:sp>
          <p:nvSpPr>
            <p:cNvPr id="54" name="Oval 53"/>
            <p:cNvSpPr>
              <a:spLocks noChangeAspect="1"/>
            </p:cNvSpPr>
            <p:nvPr/>
          </p:nvSpPr>
          <p:spPr>
            <a:xfrm>
              <a:off x="630683" y="4190009"/>
              <a:ext cx="469021" cy="455593"/>
            </a:xfrm>
            <a:prstGeom prst="ellipse">
              <a:avLst/>
            </a:prstGeom>
            <a:solidFill>
              <a:schemeClr val="accent4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>
                <a:lnSpc>
                  <a:spcPct val="120000"/>
                </a:lnSpc>
              </a:pPr>
              <a:endParaRPr lang="en-US" sz="800" dirty="0">
                <a:latin typeface="Arial" panose="020B0604020202020204" pitchFamily="34" charset="0"/>
                <a:ea typeface="微软雅黑" panose="020B0503020204020204" pitchFamily="34" charset="-122"/>
                <a:cs typeface="+mn-ea"/>
                <a:sym typeface="Arial" panose="020B0604020202020204" pitchFamily="34" charset="0"/>
              </a:endParaRPr>
            </a:p>
          </p:txBody>
        </p:sp>
        <p:sp>
          <p:nvSpPr>
            <p:cNvPr id="55" name="Freeform 103"/>
            <p:cNvSpPr>
              <a:spLocks noEditPoints="1"/>
            </p:cNvSpPr>
            <p:nvPr/>
          </p:nvSpPr>
          <p:spPr bwMode="auto">
            <a:xfrm>
              <a:off x="765181" y="4270535"/>
              <a:ext cx="200025" cy="294541"/>
            </a:xfrm>
            <a:custGeom>
              <a:avLst/>
              <a:gdLst/>
              <a:ahLst/>
              <a:cxnLst>
                <a:cxn ang="0">
                  <a:pos x="37" y="29"/>
                </a:cxn>
                <a:cxn ang="0">
                  <a:pos x="31" y="41"/>
                </a:cxn>
                <a:cxn ang="0">
                  <a:pos x="33" y="44"/>
                </a:cxn>
                <a:cxn ang="0">
                  <a:pos x="32" y="47"/>
                </a:cxn>
                <a:cxn ang="0">
                  <a:pos x="33" y="49"/>
                </a:cxn>
                <a:cxn ang="0">
                  <a:pos x="31" y="53"/>
                </a:cxn>
                <a:cxn ang="0">
                  <a:pos x="31" y="54"/>
                </a:cxn>
                <a:cxn ang="0">
                  <a:pos x="27" y="58"/>
                </a:cxn>
                <a:cxn ang="0">
                  <a:pos x="21" y="62"/>
                </a:cxn>
                <a:cxn ang="0">
                  <a:pos x="15" y="58"/>
                </a:cxn>
                <a:cxn ang="0">
                  <a:pos x="11" y="54"/>
                </a:cxn>
                <a:cxn ang="0">
                  <a:pos x="11" y="53"/>
                </a:cxn>
                <a:cxn ang="0">
                  <a:pos x="9" y="49"/>
                </a:cxn>
                <a:cxn ang="0">
                  <a:pos x="10" y="47"/>
                </a:cxn>
                <a:cxn ang="0">
                  <a:pos x="9" y="44"/>
                </a:cxn>
                <a:cxn ang="0">
                  <a:pos x="11" y="41"/>
                </a:cxn>
                <a:cxn ang="0">
                  <a:pos x="5" y="29"/>
                </a:cxn>
                <a:cxn ang="0">
                  <a:pos x="0" y="18"/>
                </a:cxn>
                <a:cxn ang="0">
                  <a:pos x="21" y="0"/>
                </a:cxn>
                <a:cxn ang="0">
                  <a:pos x="42" y="18"/>
                </a:cxn>
                <a:cxn ang="0">
                  <a:pos x="37" y="29"/>
                </a:cxn>
                <a:cxn ang="0">
                  <a:pos x="21" y="6"/>
                </a:cxn>
                <a:cxn ang="0">
                  <a:pos x="6" y="18"/>
                </a:cxn>
                <a:cxn ang="0">
                  <a:pos x="8" y="26"/>
                </a:cxn>
                <a:cxn ang="0">
                  <a:pos x="11" y="28"/>
                </a:cxn>
                <a:cxn ang="0">
                  <a:pos x="16" y="40"/>
                </a:cxn>
                <a:cxn ang="0">
                  <a:pos x="26" y="40"/>
                </a:cxn>
                <a:cxn ang="0">
                  <a:pos x="31" y="28"/>
                </a:cxn>
                <a:cxn ang="0">
                  <a:pos x="34" y="26"/>
                </a:cxn>
                <a:cxn ang="0">
                  <a:pos x="36" y="18"/>
                </a:cxn>
                <a:cxn ang="0">
                  <a:pos x="21" y="6"/>
                </a:cxn>
                <a:cxn ang="0">
                  <a:pos x="29" y="20"/>
                </a:cxn>
                <a:cxn ang="0">
                  <a:pos x="27" y="18"/>
                </a:cxn>
                <a:cxn ang="0">
                  <a:pos x="21" y="15"/>
                </a:cxn>
                <a:cxn ang="0">
                  <a:pos x="20" y="13"/>
                </a:cxn>
                <a:cxn ang="0">
                  <a:pos x="21" y="12"/>
                </a:cxn>
                <a:cxn ang="0">
                  <a:pos x="30" y="18"/>
                </a:cxn>
                <a:cxn ang="0">
                  <a:pos x="29" y="20"/>
                </a:cxn>
              </a:cxnLst>
              <a:rect l="0" t="0" r="r" b="b"/>
              <a:pathLst>
                <a:path w="42" h="62">
                  <a:moveTo>
                    <a:pt x="37" y="29"/>
                  </a:moveTo>
                  <a:cubicBezTo>
                    <a:pt x="35" y="32"/>
                    <a:pt x="31" y="37"/>
                    <a:pt x="31" y="41"/>
                  </a:cubicBezTo>
                  <a:cubicBezTo>
                    <a:pt x="32" y="42"/>
                    <a:pt x="33" y="43"/>
                    <a:pt x="33" y="44"/>
                  </a:cubicBezTo>
                  <a:cubicBezTo>
                    <a:pt x="33" y="45"/>
                    <a:pt x="32" y="46"/>
                    <a:pt x="32" y="47"/>
                  </a:cubicBezTo>
                  <a:cubicBezTo>
                    <a:pt x="32" y="47"/>
                    <a:pt x="33" y="48"/>
                    <a:pt x="33" y="49"/>
                  </a:cubicBezTo>
                  <a:cubicBezTo>
                    <a:pt x="33" y="51"/>
                    <a:pt x="32" y="52"/>
                    <a:pt x="31" y="53"/>
                  </a:cubicBezTo>
                  <a:cubicBezTo>
                    <a:pt x="31" y="53"/>
                    <a:pt x="31" y="54"/>
                    <a:pt x="31" y="54"/>
                  </a:cubicBezTo>
                  <a:cubicBezTo>
                    <a:pt x="31" y="57"/>
                    <a:pt x="29" y="58"/>
                    <a:pt x="27" y="58"/>
                  </a:cubicBezTo>
                  <a:cubicBezTo>
                    <a:pt x="26" y="61"/>
                    <a:pt x="24" y="62"/>
                    <a:pt x="21" y="62"/>
                  </a:cubicBezTo>
                  <a:cubicBezTo>
                    <a:pt x="19" y="62"/>
                    <a:pt x="16" y="61"/>
                    <a:pt x="15" y="58"/>
                  </a:cubicBezTo>
                  <a:cubicBezTo>
                    <a:pt x="13" y="58"/>
                    <a:pt x="11" y="57"/>
                    <a:pt x="11" y="54"/>
                  </a:cubicBezTo>
                  <a:cubicBezTo>
                    <a:pt x="11" y="54"/>
                    <a:pt x="11" y="53"/>
                    <a:pt x="11" y="53"/>
                  </a:cubicBezTo>
                  <a:cubicBezTo>
                    <a:pt x="10" y="52"/>
                    <a:pt x="9" y="51"/>
                    <a:pt x="9" y="49"/>
                  </a:cubicBezTo>
                  <a:cubicBezTo>
                    <a:pt x="9" y="48"/>
                    <a:pt x="10" y="47"/>
                    <a:pt x="10" y="47"/>
                  </a:cubicBezTo>
                  <a:cubicBezTo>
                    <a:pt x="10" y="46"/>
                    <a:pt x="9" y="45"/>
                    <a:pt x="9" y="44"/>
                  </a:cubicBezTo>
                  <a:cubicBezTo>
                    <a:pt x="9" y="43"/>
                    <a:pt x="10" y="42"/>
                    <a:pt x="11" y="41"/>
                  </a:cubicBezTo>
                  <a:cubicBezTo>
                    <a:pt x="11" y="37"/>
                    <a:pt x="7" y="32"/>
                    <a:pt x="5" y="29"/>
                  </a:cubicBezTo>
                  <a:cubicBezTo>
                    <a:pt x="2" y="26"/>
                    <a:pt x="0" y="23"/>
                    <a:pt x="0" y="18"/>
                  </a:cubicBezTo>
                  <a:cubicBezTo>
                    <a:pt x="0" y="8"/>
                    <a:pt x="11" y="0"/>
                    <a:pt x="21" y="0"/>
                  </a:cubicBezTo>
                  <a:cubicBezTo>
                    <a:pt x="31" y="0"/>
                    <a:pt x="42" y="8"/>
                    <a:pt x="42" y="18"/>
                  </a:cubicBezTo>
                  <a:cubicBezTo>
                    <a:pt x="42" y="23"/>
                    <a:pt x="40" y="26"/>
                    <a:pt x="37" y="29"/>
                  </a:cubicBezTo>
                  <a:close/>
                  <a:moveTo>
                    <a:pt x="21" y="6"/>
                  </a:moveTo>
                  <a:cubicBezTo>
                    <a:pt x="14" y="6"/>
                    <a:pt x="6" y="10"/>
                    <a:pt x="6" y="18"/>
                  </a:cubicBezTo>
                  <a:cubicBezTo>
                    <a:pt x="6" y="21"/>
                    <a:pt x="7" y="24"/>
                    <a:pt x="8" y="26"/>
                  </a:cubicBezTo>
                  <a:cubicBezTo>
                    <a:pt x="9" y="27"/>
                    <a:pt x="10" y="27"/>
                    <a:pt x="11" y="28"/>
                  </a:cubicBezTo>
                  <a:cubicBezTo>
                    <a:pt x="14" y="32"/>
                    <a:pt x="16" y="36"/>
                    <a:pt x="16" y="40"/>
                  </a:cubicBezTo>
                  <a:cubicBezTo>
                    <a:pt x="26" y="40"/>
                    <a:pt x="26" y="40"/>
                    <a:pt x="26" y="40"/>
                  </a:cubicBezTo>
                  <a:cubicBezTo>
                    <a:pt x="26" y="36"/>
                    <a:pt x="28" y="32"/>
                    <a:pt x="31" y="28"/>
                  </a:cubicBezTo>
                  <a:cubicBezTo>
                    <a:pt x="32" y="27"/>
                    <a:pt x="33" y="27"/>
                    <a:pt x="34" y="26"/>
                  </a:cubicBezTo>
                  <a:cubicBezTo>
                    <a:pt x="35" y="24"/>
                    <a:pt x="36" y="21"/>
                    <a:pt x="36" y="18"/>
                  </a:cubicBezTo>
                  <a:cubicBezTo>
                    <a:pt x="36" y="10"/>
                    <a:pt x="28" y="6"/>
                    <a:pt x="21" y="6"/>
                  </a:cubicBezTo>
                  <a:close/>
                  <a:moveTo>
                    <a:pt x="29" y="20"/>
                  </a:moveTo>
                  <a:cubicBezTo>
                    <a:pt x="28" y="20"/>
                    <a:pt x="27" y="19"/>
                    <a:pt x="27" y="18"/>
                  </a:cubicBezTo>
                  <a:cubicBezTo>
                    <a:pt x="27" y="16"/>
                    <a:pt x="23" y="15"/>
                    <a:pt x="21" y="15"/>
                  </a:cubicBezTo>
                  <a:cubicBezTo>
                    <a:pt x="20" y="15"/>
                    <a:pt x="20" y="14"/>
                    <a:pt x="20" y="13"/>
                  </a:cubicBezTo>
                  <a:cubicBezTo>
                    <a:pt x="20" y="13"/>
                    <a:pt x="20" y="12"/>
                    <a:pt x="21" y="12"/>
                  </a:cubicBezTo>
                  <a:cubicBezTo>
                    <a:pt x="25" y="12"/>
                    <a:pt x="30" y="14"/>
                    <a:pt x="30" y="18"/>
                  </a:cubicBezTo>
                  <a:cubicBezTo>
                    <a:pt x="30" y="19"/>
                    <a:pt x="29" y="20"/>
                    <a:pt x="29" y="20"/>
                  </a:cubicBezTo>
                  <a:close/>
                </a:path>
              </a:pathLst>
            </a:custGeom>
            <a:solidFill>
              <a:schemeClr val="bg1"/>
            </a:solidFill>
            <a:ln w="9525">
              <a:noFill/>
              <a:round/>
              <a:headEnd/>
              <a:tailEnd/>
            </a:ln>
          </p:spPr>
          <p:txBody>
            <a:bodyPr vert="horz" wrap="square" lIns="128580" tIns="64290" rIns="128580" bIns="64290" numCol="1" anchor="t" anchorCtr="0" compatLnSpc="1">
              <a:prstTxWarp prst="textNoShape">
                <a:avLst/>
              </a:prstTxWarp>
            </a:bodyPr>
            <a:lstStyle/>
            <a:p>
              <a:pPr>
                <a:lnSpc>
                  <a:spcPct val="120000"/>
                </a:lnSpc>
              </a:pPr>
              <a:endParaRPr lang="en-US" sz="800" dirty="0">
                <a:latin typeface="Arial" panose="020B0604020202020204" pitchFamily="34" charset="0"/>
                <a:ea typeface="微软雅黑" panose="020B0503020204020204" pitchFamily="34" charset="-122"/>
                <a:cs typeface="+mn-ea"/>
                <a:sym typeface="Arial" panose="020B0604020202020204" pitchFamily="34" charset="0"/>
              </a:endParaRPr>
            </a:p>
          </p:txBody>
        </p:sp>
      </p:grpSp>
      <p:grpSp>
        <p:nvGrpSpPr>
          <p:cNvPr id="56" name="Group 114"/>
          <p:cNvGrpSpPr/>
          <p:nvPr/>
        </p:nvGrpSpPr>
        <p:grpSpPr>
          <a:xfrm>
            <a:off x="3871160" y="3516530"/>
            <a:ext cx="659525" cy="640643"/>
            <a:chOff x="3425803" y="3384456"/>
            <a:chExt cx="469021" cy="455593"/>
          </a:xfrm>
        </p:grpSpPr>
        <p:sp>
          <p:nvSpPr>
            <p:cNvPr id="57" name="Oval 56"/>
            <p:cNvSpPr>
              <a:spLocks noChangeAspect="1"/>
            </p:cNvSpPr>
            <p:nvPr/>
          </p:nvSpPr>
          <p:spPr>
            <a:xfrm>
              <a:off x="3425803" y="3384456"/>
              <a:ext cx="469021" cy="455593"/>
            </a:xfrm>
            <a:prstGeom prst="ellipse">
              <a:avLst/>
            </a:prstGeom>
            <a:solidFill>
              <a:schemeClr val="accent2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>
                <a:lnSpc>
                  <a:spcPct val="120000"/>
                </a:lnSpc>
              </a:pPr>
              <a:endParaRPr lang="en-US" sz="800" dirty="0">
                <a:latin typeface="Arial" panose="020B0604020202020204" pitchFamily="34" charset="0"/>
                <a:ea typeface="微软雅黑" panose="020B0503020204020204" pitchFamily="34" charset="-122"/>
                <a:cs typeface="+mn-ea"/>
                <a:sym typeface="Arial" panose="020B0604020202020204" pitchFamily="34" charset="0"/>
              </a:endParaRPr>
            </a:p>
          </p:txBody>
        </p:sp>
        <p:sp>
          <p:nvSpPr>
            <p:cNvPr id="58" name="Freeform 5"/>
            <p:cNvSpPr>
              <a:spLocks noEditPoints="1"/>
            </p:cNvSpPr>
            <p:nvPr/>
          </p:nvSpPr>
          <p:spPr bwMode="auto">
            <a:xfrm>
              <a:off x="3520613" y="3471340"/>
              <a:ext cx="279400" cy="279400"/>
            </a:xfrm>
            <a:custGeom>
              <a:avLst/>
              <a:gdLst/>
              <a:ahLst/>
              <a:cxnLst>
                <a:cxn ang="0">
                  <a:pos x="0" y="192"/>
                </a:cxn>
                <a:cxn ang="0">
                  <a:pos x="255" y="135"/>
                </a:cxn>
                <a:cxn ang="0">
                  <a:pos x="277" y="122"/>
                </a:cxn>
                <a:cxn ang="0">
                  <a:pos x="303" y="116"/>
                </a:cxn>
                <a:cxn ang="0">
                  <a:pos x="296" y="105"/>
                </a:cxn>
                <a:cxn ang="0">
                  <a:pos x="278" y="89"/>
                </a:cxn>
                <a:cxn ang="0">
                  <a:pos x="265" y="90"/>
                </a:cxn>
                <a:cxn ang="0">
                  <a:pos x="256" y="82"/>
                </a:cxn>
                <a:cxn ang="0">
                  <a:pos x="231" y="73"/>
                </a:cxn>
                <a:cxn ang="0">
                  <a:pos x="234" y="98"/>
                </a:cxn>
                <a:cxn ang="0">
                  <a:pos x="224" y="118"/>
                </a:cxn>
                <a:cxn ang="0">
                  <a:pos x="205" y="103"/>
                </a:cxn>
                <a:cxn ang="0">
                  <a:pos x="175" y="89"/>
                </a:cxn>
                <a:cxn ang="0">
                  <a:pos x="183" y="68"/>
                </a:cxn>
                <a:cxn ang="0">
                  <a:pos x="212" y="58"/>
                </a:cxn>
                <a:cxn ang="0">
                  <a:pos x="207" y="47"/>
                </a:cxn>
                <a:cxn ang="0">
                  <a:pos x="188" y="50"/>
                </a:cxn>
                <a:cxn ang="0">
                  <a:pos x="168" y="37"/>
                </a:cxn>
                <a:cxn ang="0">
                  <a:pos x="171" y="52"/>
                </a:cxn>
                <a:cxn ang="0">
                  <a:pos x="157" y="52"/>
                </a:cxn>
                <a:cxn ang="0">
                  <a:pos x="141" y="40"/>
                </a:cxn>
                <a:cxn ang="0">
                  <a:pos x="126" y="47"/>
                </a:cxn>
                <a:cxn ang="0">
                  <a:pos x="143" y="51"/>
                </a:cxn>
                <a:cxn ang="0">
                  <a:pos x="131" y="58"/>
                </a:cxn>
                <a:cxn ang="0">
                  <a:pos x="56" y="107"/>
                </a:cxn>
                <a:cxn ang="0">
                  <a:pos x="65" y="118"/>
                </a:cxn>
                <a:cxn ang="0">
                  <a:pos x="79" y="135"/>
                </a:cxn>
                <a:cxn ang="0">
                  <a:pos x="74" y="158"/>
                </a:cxn>
                <a:cxn ang="0">
                  <a:pos x="88" y="185"/>
                </a:cxn>
                <a:cxn ang="0">
                  <a:pos x="108" y="214"/>
                </a:cxn>
                <a:cxn ang="0">
                  <a:pos x="118" y="227"/>
                </a:cxn>
                <a:cxn ang="0">
                  <a:pos x="105" y="197"/>
                </a:cxn>
                <a:cxn ang="0">
                  <a:pos x="125" y="225"/>
                </a:cxn>
                <a:cxn ang="0">
                  <a:pos x="150" y="255"/>
                </a:cxn>
                <a:cxn ang="0">
                  <a:pos x="184" y="269"/>
                </a:cxn>
                <a:cxn ang="0">
                  <a:pos x="213" y="290"/>
                </a:cxn>
                <a:cxn ang="0">
                  <a:pos x="224" y="288"/>
                </a:cxn>
                <a:cxn ang="0">
                  <a:pos x="212" y="268"/>
                </a:cxn>
                <a:cxn ang="0">
                  <a:pos x="197" y="262"/>
                </a:cxn>
                <a:cxn ang="0">
                  <a:pos x="194" y="239"/>
                </a:cxn>
                <a:cxn ang="0">
                  <a:pos x="171" y="250"/>
                </a:cxn>
                <a:cxn ang="0">
                  <a:pos x="168" y="210"/>
                </a:cxn>
                <a:cxn ang="0">
                  <a:pos x="184" y="206"/>
                </a:cxn>
                <a:cxn ang="0">
                  <a:pos x="196" y="202"/>
                </a:cxn>
                <a:cxn ang="0">
                  <a:pos x="214" y="211"/>
                </a:cxn>
                <a:cxn ang="0">
                  <a:pos x="221" y="205"/>
                </a:cxn>
                <a:cxn ang="0">
                  <a:pos x="234" y="179"/>
                </a:cxn>
                <a:cxn ang="0">
                  <a:pos x="233" y="171"/>
                </a:cxn>
                <a:cxn ang="0">
                  <a:pos x="252" y="157"/>
                </a:cxn>
                <a:cxn ang="0">
                  <a:pos x="266" y="143"/>
                </a:cxn>
                <a:cxn ang="0">
                  <a:pos x="273" y="131"/>
                </a:cxn>
                <a:cxn ang="0">
                  <a:pos x="255" y="135"/>
                </a:cxn>
                <a:cxn ang="0">
                  <a:pos x="295" y="298"/>
                </a:cxn>
                <a:cxn ang="0">
                  <a:pos x="272" y="288"/>
                </a:cxn>
                <a:cxn ang="0">
                  <a:pos x="251" y="288"/>
                </a:cxn>
                <a:cxn ang="0">
                  <a:pos x="236" y="286"/>
                </a:cxn>
                <a:cxn ang="0">
                  <a:pos x="230" y="307"/>
                </a:cxn>
                <a:cxn ang="0">
                  <a:pos x="223" y="335"/>
                </a:cxn>
                <a:cxn ang="0">
                  <a:pos x="308" y="302"/>
                </a:cxn>
              </a:cxnLst>
              <a:rect l="0" t="0" r="r" b="b"/>
              <a:pathLst>
                <a:path w="384" h="384">
                  <a:moveTo>
                    <a:pt x="384" y="192"/>
                  </a:moveTo>
                  <a:cubicBezTo>
                    <a:pt x="384" y="298"/>
                    <a:pt x="298" y="384"/>
                    <a:pt x="192" y="384"/>
                  </a:cubicBezTo>
                  <a:cubicBezTo>
                    <a:pt x="86" y="384"/>
                    <a:pt x="0" y="298"/>
                    <a:pt x="0" y="192"/>
                  </a:cubicBezTo>
                  <a:cubicBezTo>
                    <a:pt x="0" y="86"/>
                    <a:pt x="86" y="0"/>
                    <a:pt x="192" y="0"/>
                  </a:cubicBezTo>
                  <a:cubicBezTo>
                    <a:pt x="298" y="0"/>
                    <a:pt x="384" y="86"/>
                    <a:pt x="384" y="192"/>
                  </a:cubicBezTo>
                  <a:close/>
                  <a:moveTo>
                    <a:pt x="255" y="135"/>
                  </a:moveTo>
                  <a:cubicBezTo>
                    <a:pt x="256" y="135"/>
                    <a:pt x="257" y="130"/>
                    <a:pt x="258" y="129"/>
                  </a:cubicBezTo>
                  <a:cubicBezTo>
                    <a:pt x="260" y="127"/>
                    <a:pt x="262" y="126"/>
                    <a:pt x="264" y="125"/>
                  </a:cubicBezTo>
                  <a:cubicBezTo>
                    <a:pt x="268" y="124"/>
                    <a:pt x="272" y="123"/>
                    <a:pt x="277" y="122"/>
                  </a:cubicBezTo>
                  <a:cubicBezTo>
                    <a:pt x="281" y="121"/>
                    <a:pt x="286" y="121"/>
                    <a:pt x="289" y="125"/>
                  </a:cubicBezTo>
                  <a:cubicBezTo>
                    <a:pt x="289" y="124"/>
                    <a:pt x="295" y="119"/>
                    <a:pt x="295" y="119"/>
                  </a:cubicBezTo>
                  <a:cubicBezTo>
                    <a:pt x="298" y="118"/>
                    <a:pt x="301" y="118"/>
                    <a:pt x="303" y="116"/>
                  </a:cubicBezTo>
                  <a:cubicBezTo>
                    <a:pt x="303" y="115"/>
                    <a:pt x="303" y="110"/>
                    <a:pt x="303" y="110"/>
                  </a:cubicBezTo>
                  <a:cubicBezTo>
                    <a:pt x="299" y="111"/>
                    <a:pt x="298" y="107"/>
                    <a:pt x="297" y="103"/>
                  </a:cubicBezTo>
                  <a:cubicBezTo>
                    <a:pt x="297" y="104"/>
                    <a:pt x="297" y="104"/>
                    <a:pt x="296" y="105"/>
                  </a:cubicBezTo>
                  <a:cubicBezTo>
                    <a:pt x="296" y="102"/>
                    <a:pt x="291" y="104"/>
                    <a:pt x="290" y="104"/>
                  </a:cubicBezTo>
                  <a:cubicBezTo>
                    <a:pt x="284" y="102"/>
                    <a:pt x="285" y="98"/>
                    <a:pt x="283" y="94"/>
                  </a:cubicBezTo>
                  <a:cubicBezTo>
                    <a:pt x="282" y="92"/>
                    <a:pt x="279" y="91"/>
                    <a:pt x="278" y="89"/>
                  </a:cubicBezTo>
                  <a:cubicBezTo>
                    <a:pt x="277" y="87"/>
                    <a:pt x="277" y="84"/>
                    <a:pt x="274" y="84"/>
                  </a:cubicBezTo>
                  <a:cubicBezTo>
                    <a:pt x="273" y="84"/>
                    <a:pt x="270" y="89"/>
                    <a:pt x="270" y="89"/>
                  </a:cubicBezTo>
                  <a:cubicBezTo>
                    <a:pt x="267" y="88"/>
                    <a:pt x="266" y="89"/>
                    <a:pt x="265" y="90"/>
                  </a:cubicBezTo>
                  <a:cubicBezTo>
                    <a:pt x="263" y="91"/>
                    <a:pt x="262" y="91"/>
                    <a:pt x="260" y="92"/>
                  </a:cubicBezTo>
                  <a:cubicBezTo>
                    <a:pt x="265" y="90"/>
                    <a:pt x="258" y="88"/>
                    <a:pt x="256" y="88"/>
                  </a:cubicBezTo>
                  <a:cubicBezTo>
                    <a:pt x="260" y="87"/>
                    <a:pt x="258" y="83"/>
                    <a:pt x="256" y="82"/>
                  </a:cubicBezTo>
                  <a:cubicBezTo>
                    <a:pt x="256" y="82"/>
                    <a:pt x="257" y="82"/>
                    <a:pt x="257" y="82"/>
                  </a:cubicBezTo>
                  <a:cubicBezTo>
                    <a:pt x="257" y="79"/>
                    <a:pt x="250" y="77"/>
                    <a:pt x="247" y="76"/>
                  </a:cubicBezTo>
                  <a:cubicBezTo>
                    <a:pt x="245" y="74"/>
                    <a:pt x="233" y="72"/>
                    <a:pt x="231" y="73"/>
                  </a:cubicBezTo>
                  <a:cubicBezTo>
                    <a:pt x="228" y="75"/>
                    <a:pt x="231" y="80"/>
                    <a:pt x="231" y="83"/>
                  </a:cubicBezTo>
                  <a:cubicBezTo>
                    <a:pt x="232" y="86"/>
                    <a:pt x="228" y="86"/>
                    <a:pt x="228" y="89"/>
                  </a:cubicBezTo>
                  <a:cubicBezTo>
                    <a:pt x="228" y="93"/>
                    <a:pt x="236" y="92"/>
                    <a:pt x="234" y="98"/>
                  </a:cubicBezTo>
                  <a:cubicBezTo>
                    <a:pt x="233" y="102"/>
                    <a:pt x="228" y="102"/>
                    <a:pt x="226" y="105"/>
                  </a:cubicBezTo>
                  <a:cubicBezTo>
                    <a:pt x="224" y="108"/>
                    <a:pt x="227" y="112"/>
                    <a:pt x="229" y="114"/>
                  </a:cubicBezTo>
                  <a:cubicBezTo>
                    <a:pt x="231" y="115"/>
                    <a:pt x="225" y="118"/>
                    <a:pt x="224" y="118"/>
                  </a:cubicBezTo>
                  <a:cubicBezTo>
                    <a:pt x="220" y="120"/>
                    <a:pt x="217" y="114"/>
                    <a:pt x="216" y="110"/>
                  </a:cubicBezTo>
                  <a:cubicBezTo>
                    <a:pt x="215" y="108"/>
                    <a:pt x="215" y="104"/>
                    <a:pt x="212" y="103"/>
                  </a:cubicBezTo>
                  <a:cubicBezTo>
                    <a:pt x="210" y="102"/>
                    <a:pt x="206" y="102"/>
                    <a:pt x="205" y="103"/>
                  </a:cubicBezTo>
                  <a:cubicBezTo>
                    <a:pt x="203" y="99"/>
                    <a:pt x="198" y="98"/>
                    <a:pt x="194" y="97"/>
                  </a:cubicBezTo>
                  <a:cubicBezTo>
                    <a:pt x="189" y="95"/>
                    <a:pt x="185" y="95"/>
                    <a:pt x="180" y="96"/>
                  </a:cubicBezTo>
                  <a:cubicBezTo>
                    <a:pt x="181" y="95"/>
                    <a:pt x="179" y="88"/>
                    <a:pt x="175" y="89"/>
                  </a:cubicBezTo>
                  <a:cubicBezTo>
                    <a:pt x="176" y="86"/>
                    <a:pt x="176" y="84"/>
                    <a:pt x="176" y="81"/>
                  </a:cubicBezTo>
                  <a:cubicBezTo>
                    <a:pt x="177" y="79"/>
                    <a:pt x="178" y="77"/>
                    <a:pt x="179" y="75"/>
                  </a:cubicBezTo>
                  <a:cubicBezTo>
                    <a:pt x="180" y="74"/>
                    <a:pt x="185" y="69"/>
                    <a:pt x="183" y="68"/>
                  </a:cubicBezTo>
                  <a:cubicBezTo>
                    <a:pt x="188" y="69"/>
                    <a:pt x="193" y="69"/>
                    <a:pt x="196" y="66"/>
                  </a:cubicBezTo>
                  <a:cubicBezTo>
                    <a:pt x="198" y="63"/>
                    <a:pt x="199" y="60"/>
                    <a:pt x="202" y="57"/>
                  </a:cubicBezTo>
                  <a:cubicBezTo>
                    <a:pt x="205" y="53"/>
                    <a:pt x="209" y="58"/>
                    <a:pt x="212" y="58"/>
                  </a:cubicBezTo>
                  <a:cubicBezTo>
                    <a:pt x="217" y="59"/>
                    <a:pt x="217" y="53"/>
                    <a:pt x="214" y="51"/>
                  </a:cubicBezTo>
                  <a:cubicBezTo>
                    <a:pt x="218" y="51"/>
                    <a:pt x="215" y="45"/>
                    <a:pt x="213" y="44"/>
                  </a:cubicBezTo>
                  <a:cubicBezTo>
                    <a:pt x="211" y="43"/>
                    <a:pt x="202" y="46"/>
                    <a:pt x="207" y="47"/>
                  </a:cubicBezTo>
                  <a:cubicBezTo>
                    <a:pt x="206" y="47"/>
                    <a:pt x="200" y="59"/>
                    <a:pt x="196" y="53"/>
                  </a:cubicBezTo>
                  <a:cubicBezTo>
                    <a:pt x="195" y="52"/>
                    <a:pt x="195" y="47"/>
                    <a:pt x="193" y="46"/>
                  </a:cubicBezTo>
                  <a:cubicBezTo>
                    <a:pt x="190" y="46"/>
                    <a:pt x="189" y="49"/>
                    <a:pt x="188" y="50"/>
                  </a:cubicBezTo>
                  <a:cubicBezTo>
                    <a:pt x="190" y="47"/>
                    <a:pt x="181" y="45"/>
                    <a:pt x="180" y="44"/>
                  </a:cubicBezTo>
                  <a:cubicBezTo>
                    <a:pt x="183" y="42"/>
                    <a:pt x="180" y="39"/>
                    <a:pt x="178" y="38"/>
                  </a:cubicBezTo>
                  <a:cubicBezTo>
                    <a:pt x="176" y="36"/>
                    <a:pt x="169" y="35"/>
                    <a:pt x="168" y="37"/>
                  </a:cubicBezTo>
                  <a:cubicBezTo>
                    <a:pt x="163" y="43"/>
                    <a:pt x="173" y="44"/>
                    <a:pt x="175" y="45"/>
                  </a:cubicBezTo>
                  <a:cubicBezTo>
                    <a:pt x="176" y="46"/>
                    <a:pt x="179" y="48"/>
                    <a:pt x="177" y="49"/>
                  </a:cubicBezTo>
                  <a:cubicBezTo>
                    <a:pt x="176" y="50"/>
                    <a:pt x="171" y="51"/>
                    <a:pt x="171" y="52"/>
                  </a:cubicBezTo>
                  <a:cubicBezTo>
                    <a:pt x="169" y="54"/>
                    <a:pt x="172" y="57"/>
                    <a:pt x="170" y="59"/>
                  </a:cubicBezTo>
                  <a:cubicBezTo>
                    <a:pt x="168" y="57"/>
                    <a:pt x="168" y="53"/>
                    <a:pt x="166" y="50"/>
                  </a:cubicBezTo>
                  <a:cubicBezTo>
                    <a:pt x="168" y="53"/>
                    <a:pt x="157" y="52"/>
                    <a:pt x="157" y="52"/>
                  </a:cubicBezTo>
                  <a:cubicBezTo>
                    <a:pt x="154" y="52"/>
                    <a:pt x="148" y="54"/>
                    <a:pt x="145" y="50"/>
                  </a:cubicBezTo>
                  <a:cubicBezTo>
                    <a:pt x="144" y="49"/>
                    <a:pt x="144" y="44"/>
                    <a:pt x="146" y="45"/>
                  </a:cubicBezTo>
                  <a:cubicBezTo>
                    <a:pt x="144" y="43"/>
                    <a:pt x="142" y="41"/>
                    <a:pt x="141" y="40"/>
                  </a:cubicBezTo>
                  <a:cubicBezTo>
                    <a:pt x="132" y="43"/>
                    <a:pt x="125" y="47"/>
                    <a:pt x="117" y="51"/>
                  </a:cubicBezTo>
                  <a:cubicBezTo>
                    <a:pt x="118" y="51"/>
                    <a:pt x="119" y="51"/>
                    <a:pt x="120" y="50"/>
                  </a:cubicBezTo>
                  <a:cubicBezTo>
                    <a:pt x="122" y="50"/>
                    <a:pt x="124" y="48"/>
                    <a:pt x="126" y="47"/>
                  </a:cubicBezTo>
                  <a:cubicBezTo>
                    <a:pt x="128" y="46"/>
                    <a:pt x="134" y="43"/>
                    <a:pt x="136" y="46"/>
                  </a:cubicBezTo>
                  <a:cubicBezTo>
                    <a:pt x="137" y="45"/>
                    <a:pt x="137" y="45"/>
                    <a:pt x="138" y="44"/>
                  </a:cubicBezTo>
                  <a:cubicBezTo>
                    <a:pt x="139" y="46"/>
                    <a:pt x="141" y="48"/>
                    <a:pt x="143" y="51"/>
                  </a:cubicBezTo>
                  <a:cubicBezTo>
                    <a:pt x="141" y="50"/>
                    <a:pt x="137" y="50"/>
                    <a:pt x="135" y="50"/>
                  </a:cubicBezTo>
                  <a:cubicBezTo>
                    <a:pt x="133" y="51"/>
                    <a:pt x="130" y="51"/>
                    <a:pt x="130" y="53"/>
                  </a:cubicBezTo>
                  <a:cubicBezTo>
                    <a:pt x="130" y="55"/>
                    <a:pt x="131" y="57"/>
                    <a:pt x="131" y="58"/>
                  </a:cubicBezTo>
                  <a:cubicBezTo>
                    <a:pt x="128" y="56"/>
                    <a:pt x="125" y="52"/>
                    <a:pt x="121" y="51"/>
                  </a:cubicBezTo>
                  <a:cubicBezTo>
                    <a:pt x="119" y="51"/>
                    <a:pt x="117" y="51"/>
                    <a:pt x="115" y="52"/>
                  </a:cubicBezTo>
                  <a:cubicBezTo>
                    <a:pt x="91" y="65"/>
                    <a:pt x="71" y="84"/>
                    <a:pt x="56" y="107"/>
                  </a:cubicBezTo>
                  <a:cubicBezTo>
                    <a:pt x="57" y="108"/>
                    <a:pt x="58" y="109"/>
                    <a:pt x="59" y="109"/>
                  </a:cubicBezTo>
                  <a:cubicBezTo>
                    <a:pt x="62" y="110"/>
                    <a:pt x="59" y="117"/>
                    <a:pt x="64" y="113"/>
                  </a:cubicBezTo>
                  <a:cubicBezTo>
                    <a:pt x="66" y="115"/>
                    <a:pt x="66" y="116"/>
                    <a:pt x="65" y="118"/>
                  </a:cubicBezTo>
                  <a:cubicBezTo>
                    <a:pt x="65" y="118"/>
                    <a:pt x="75" y="124"/>
                    <a:pt x="76" y="125"/>
                  </a:cubicBezTo>
                  <a:cubicBezTo>
                    <a:pt x="78" y="126"/>
                    <a:pt x="80" y="128"/>
                    <a:pt x="81" y="130"/>
                  </a:cubicBezTo>
                  <a:cubicBezTo>
                    <a:pt x="82" y="132"/>
                    <a:pt x="80" y="134"/>
                    <a:pt x="79" y="135"/>
                  </a:cubicBezTo>
                  <a:cubicBezTo>
                    <a:pt x="78" y="134"/>
                    <a:pt x="75" y="130"/>
                    <a:pt x="74" y="131"/>
                  </a:cubicBezTo>
                  <a:cubicBezTo>
                    <a:pt x="73" y="133"/>
                    <a:pt x="74" y="139"/>
                    <a:pt x="77" y="139"/>
                  </a:cubicBezTo>
                  <a:cubicBezTo>
                    <a:pt x="73" y="139"/>
                    <a:pt x="75" y="155"/>
                    <a:pt x="74" y="158"/>
                  </a:cubicBezTo>
                  <a:cubicBezTo>
                    <a:pt x="74" y="158"/>
                    <a:pt x="74" y="158"/>
                    <a:pt x="74" y="158"/>
                  </a:cubicBezTo>
                  <a:cubicBezTo>
                    <a:pt x="73" y="161"/>
                    <a:pt x="76" y="173"/>
                    <a:pt x="81" y="172"/>
                  </a:cubicBezTo>
                  <a:cubicBezTo>
                    <a:pt x="78" y="172"/>
                    <a:pt x="87" y="184"/>
                    <a:pt x="88" y="185"/>
                  </a:cubicBezTo>
                  <a:cubicBezTo>
                    <a:pt x="91" y="187"/>
                    <a:pt x="95" y="188"/>
                    <a:pt x="97" y="192"/>
                  </a:cubicBezTo>
                  <a:cubicBezTo>
                    <a:pt x="100" y="195"/>
                    <a:pt x="100" y="201"/>
                    <a:pt x="103" y="203"/>
                  </a:cubicBezTo>
                  <a:cubicBezTo>
                    <a:pt x="102" y="206"/>
                    <a:pt x="108" y="210"/>
                    <a:pt x="108" y="214"/>
                  </a:cubicBezTo>
                  <a:cubicBezTo>
                    <a:pt x="108" y="214"/>
                    <a:pt x="107" y="214"/>
                    <a:pt x="107" y="215"/>
                  </a:cubicBezTo>
                  <a:cubicBezTo>
                    <a:pt x="108" y="218"/>
                    <a:pt x="113" y="218"/>
                    <a:pt x="115" y="221"/>
                  </a:cubicBezTo>
                  <a:cubicBezTo>
                    <a:pt x="116" y="223"/>
                    <a:pt x="115" y="228"/>
                    <a:pt x="118" y="227"/>
                  </a:cubicBezTo>
                  <a:cubicBezTo>
                    <a:pt x="118" y="222"/>
                    <a:pt x="115" y="216"/>
                    <a:pt x="112" y="212"/>
                  </a:cubicBezTo>
                  <a:cubicBezTo>
                    <a:pt x="110" y="209"/>
                    <a:pt x="109" y="207"/>
                    <a:pt x="108" y="204"/>
                  </a:cubicBezTo>
                  <a:cubicBezTo>
                    <a:pt x="106" y="202"/>
                    <a:pt x="106" y="199"/>
                    <a:pt x="105" y="197"/>
                  </a:cubicBezTo>
                  <a:cubicBezTo>
                    <a:pt x="106" y="197"/>
                    <a:pt x="112" y="199"/>
                    <a:pt x="111" y="200"/>
                  </a:cubicBezTo>
                  <a:cubicBezTo>
                    <a:pt x="109" y="205"/>
                    <a:pt x="119" y="214"/>
                    <a:pt x="122" y="217"/>
                  </a:cubicBezTo>
                  <a:cubicBezTo>
                    <a:pt x="123" y="218"/>
                    <a:pt x="128" y="225"/>
                    <a:pt x="125" y="225"/>
                  </a:cubicBezTo>
                  <a:cubicBezTo>
                    <a:pt x="129" y="225"/>
                    <a:pt x="133" y="230"/>
                    <a:pt x="135" y="233"/>
                  </a:cubicBezTo>
                  <a:cubicBezTo>
                    <a:pt x="137" y="236"/>
                    <a:pt x="136" y="241"/>
                    <a:pt x="138" y="245"/>
                  </a:cubicBezTo>
                  <a:cubicBezTo>
                    <a:pt x="139" y="250"/>
                    <a:pt x="146" y="252"/>
                    <a:pt x="150" y="255"/>
                  </a:cubicBezTo>
                  <a:cubicBezTo>
                    <a:pt x="154" y="256"/>
                    <a:pt x="157" y="259"/>
                    <a:pt x="160" y="260"/>
                  </a:cubicBezTo>
                  <a:cubicBezTo>
                    <a:pt x="166" y="262"/>
                    <a:pt x="167" y="260"/>
                    <a:pt x="171" y="260"/>
                  </a:cubicBezTo>
                  <a:cubicBezTo>
                    <a:pt x="178" y="259"/>
                    <a:pt x="179" y="266"/>
                    <a:pt x="184" y="269"/>
                  </a:cubicBezTo>
                  <a:cubicBezTo>
                    <a:pt x="187" y="270"/>
                    <a:pt x="194" y="273"/>
                    <a:pt x="198" y="271"/>
                  </a:cubicBezTo>
                  <a:cubicBezTo>
                    <a:pt x="196" y="272"/>
                    <a:pt x="203" y="282"/>
                    <a:pt x="204" y="283"/>
                  </a:cubicBezTo>
                  <a:cubicBezTo>
                    <a:pt x="206" y="286"/>
                    <a:pt x="210" y="287"/>
                    <a:pt x="213" y="290"/>
                  </a:cubicBezTo>
                  <a:cubicBezTo>
                    <a:pt x="213" y="290"/>
                    <a:pt x="214" y="289"/>
                    <a:pt x="214" y="288"/>
                  </a:cubicBezTo>
                  <a:cubicBezTo>
                    <a:pt x="213" y="291"/>
                    <a:pt x="218" y="296"/>
                    <a:pt x="221" y="296"/>
                  </a:cubicBezTo>
                  <a:cubicBezTo>
                    <a:pt x="223" y="295"/>
                    <a:pt x="224" y="290"/>
                    <a:pt x="224" y="288"/>
                  </a:cubicBezTo>
                  <a:cubicBezTo>
                    <a:pt x="219" y="290"/>
                    <a:pt x="215" y="288"/>
                    <a:pt x="212" y="283"/>
                  </a:cubicBezTo>
                  <a:cubicBezTo>
                    <a:pt x="211" y="282"/>
                    <a:pt x="207" y="275"/>
                    <a:pt x="211" y="275"/>
                  </a:cubicBezTo>
                  <a:cubicBezTo>
                    <a:pt x="216" y="275"/>
                    <a:pt x="212" y="271"/>
                    <a:pt x="212" y="268"/>
                  </a:cubicBezTo>
                  <a:cubicBezTo>
                    <a:pt x="211" y="264"/>
                    <a:pt x="208" y="262"/>
                    <a:pt x="206" y="259"/>
                  </a:cubicBezTo>
                  <a:cubicBezTo>
                    <a:pt x="205" y="262"/>
                    <a:pt x="200" y="261"/>
                    <a:pt x="198" y="259"/>
                  </a:cubicBezTo>
                  <a:cubicBezTo>
                    <a:pt x="198" y="259"/>
                    <a:pt x="197" y="261"/>
                    <a:pt x="197" y="262"/>
                  </a:cubicBezTo>
                  <a:cubicBezTo>
                    <a:pt x="196" y="262"/>
                    <a:pt x="195" y="262"/>
                    <a:pt x="194" y="261"/>
                  </a:cubicBezTo>
                  <a:cubicBezTo>
                    <a:pt x="194" y="258"/>
                    <a:pt x="194" y="255"/>
                    <a:pt x="195" y="251"/>
                  </a:cubicBezTo>
                  <a:cubicBezTo>
                    <a:pt x="196" y="247"/>
                    <a:pt x="205" y="238"/>
                    <a:pt x="194" y="239"/>
                  </a:cubicBezTo>
                  <a:cubicBezTo>
                    <a:pt x="190" y="239"/>
                    <a:pt x="188" y="240"/>
                    <a:pt x="187" y="244"/>
                  </a:cubicBezTo>
                  <a:cubicBezTo>
                    <a:pt x="186" y="247"/>
                    <a:pt x="186" y="249"/>
                    <a:pt x="183" y="251"/>
                  </a:cubicBezTo>
                  <a:cubicBezTo>
                    <a:pt x="181" y="252"/>
                    <a:pt x="173" y="251"/>
                    <a:pt x="171" y="250"/>
                  </a:cubicBezTo>
                  <a:cubicBezTo>
                    <a:pt x="166" y="247"/>
                    <a:pt x="163" y="239"/>
                    <a:pt x="163" y="234"/>
                  </a:cubicBezTo>
                  <a:cubicBezTo>
                    <a:pt x="163" y="227"/>
                    <a:pt x="166" y="221"/>
                    <a:pt x="163" y="215"/>
                  </a:cubicBezTo>
                  <a:cubicBezTo>
                    <a:pt x="164" y="213"/>
                    <a:pt x="166" y="211"/>
                    <a:pt x="168" y="210"/>
                  </a:cubicBezTo>
                  <a:cubicBezTo>
                    <a:pt x="169" y="209"/>
                    <a:pt x="171" y="210"/>
                    <a:pt x="172" y="207"/>
                  </a:cubicBezTo>
                  <a:cubicBezTo>
                    <a:pt x="171" y="207"/>
                    <a:pt x="170" y="206"/>
                    <a:pt x="170" y="206"/>
                  </a:cubicBezTo>
                  <a:cubicBezTo>
                    <a:pt x="173" y="208"/>
                    <a:pt x="180" y="203"/>
                    <a:pt x="184" y="206"/>
                  </a:cubicBezTo>
                  <a:cubicBezTo>
                    <a:pt x="186" y="207"/>
                    <a:pt x="188" y="208"/>
                    <a:pt x="189" y="205"/>
                  </a:cubicBezTo>
                  <a:cubicBezTo>
                    <a:pt x="189" y="205"/>
                    <a:pt x="187" y="202"/>
                    <a:pt x="188" y="200"/>
                  </a:cubicBezTo>
                  <a:cubicBezTo>
                    <a:pt x="189" y="204"/>
                    <a:pt x="192" y="205"/>
                    <a:pt x="196" y="202"/>
                  </a:cubicBezTo>
                  <a:cubicBezTo>
                    <a:pt x="197" y="203"/>
                    <a:pt x="201" y="203"/>
                    <a:pt x="204" y="204"/>
                  </a:cubicBezTo>
                  <a:cubicBezTo>
                    <a:pt x="207" y="206"/>
                    <a:pt x="207" y="209"/>
                    <a:pt x="211" y="205"/>
                  </a:cubicBezTo>
                  <a:cubicBezTo>
                    <a:pt x="213" y="208"/>
                    <a:pt x="213" y="208"/>
                    <a:pt x="214" y="211"/>
                  </a:cubicBezTo>
                  <a:cubicBezTo>
                    <a:pt x="214" y="214"/>
                    <a:pt x="216" y="221"/>
                    <a:pt x="218" y="222"/>
                  </a:cubicBezTo>
                  <a:cubicBezTo>
                    <a:pt x="224" y="225"/>
                    <a:pt x="222" y="217"/>
                    <a:pt x="222" y="214"/>
                  </a:cubicBezTo>
                  <a:cubicBezTo>
                    <a:pt x="222" y="213"/>
                    <a:pt x="222" y="205"/>
                    <a:pt x="221" y="205"/>
                  </a:cubicBezTo>
                  <a:cubicBezTo>
                    <a:pt x="213" y="203"/>
                    <a:pt x="216" y="197"/>
                    <a:pt x="221" y="193"/>
                  </a:cubicBezTo>
                  <a:cubicBezTo>
                    <a:pt x="222" y="192"/>
                    <a:pt x="227" y="190"/>
                    <a:pt x="230" y="188"/>
                  </a:cubicBezTo>
                  <a:cubicBezTo>
                    <a:pt x="232" y="186"/>
                    <a:pt x="235" y="183"/>
                    <a:pt x="234" y="179"/>
                  </a:cubicBezTo>
                  <a:cubicBezTo>
                    <a:pt x="235" y="179"/>
                    <a:pt x="236" y="178"/>
                    <a:pt x="236" y="177"/>
                  </a:cubicBezTo>
                  <a:cubicBezTo>
                    <a:pt x="236" y="177"/>
                    <a:pt x="233" y="174"/>
                    <a:pt x="232" y="175"/>
                  </a:cubicBezTo>
                  <a:cubicBezTo>
                    <a:pt x="234" y="174"/>
                    <a:pt x="234" y="172"/>
                    <a:pt x="233" y="171"/>
                  </a:cubicBezTo>
                  <a:cubicBezTo>
                    <a:pt x="235" y="169"/>
                    <a:pt x="234" y="166"/>
                    <a:pt x="236" y="165"/>
                  </a:cubicBezTo>
                  <a:cubicBezTo>
                    <a:pt x="239" y="169"/>
                    <a:pt x="245" y="165"/>
                    <a:pt x="242" y="162"/>
                  </a:cubicBezTo>
                  <a:cubicBezTo>
                    <a:pt x="244" y="158"/>
                    <a:pt x="250" y="160"/>
                    <a:pt x="252" y="157"/>
                  </a:cubicBezTo>
                  <a:cubicBezTo>
                    <a:pt x="255" y="158"/>
                    <a:pt x="253" y="153"/>
                    <a:pt x="255" y="150"/>
                  </a:cubicBezTo>
                  <a:cubicBezTo>
                    <a:pt x="256" y="148"/>
                    <a:pt x="259" y="148"/>
                    <a:pt x="262" y="147"/>
                  </a:cubicBezTo>
                  <a:cubicBezTo>
                    <a:pt x="262" y="147"/>
                    <a:pt x="268" y="143"/>
                    <a:pt x="266" y="143"/>
                  </a:cubicBezTo>
                  <a:cubicBezTo>
                    <a:pt x="270" y="144"/>
                    <a:pt x="279" y="139"/>
                    <a:pt x="272" y="135"/>
                  </a:cubicBezTo>
                  <a:cubicBezTo>
                    <a:pt x="273" y="133"/>
                    <a:pt x="270" y="132"/>
                    <a:pt x="268" y="132"/>
                  </a:cubicBezTo>
                  <a:cubicBezTo>
                    <a:pt x="269" y="131"/>
                    <a:pt x="272" y="132"/>
                    <a:pt x="273" y="131"/>
                  </a:cubicBezTo>
                  <a:cubicBezTo>
                    <a:pt x="276" y="129"/>
                    <a:pt x="274" y="128"/>
                    <a:pt x="271" y="127"/>
                  </a:cubicBezTo>
                  <a:cubicBezTo>
                    <a:pt x="268" y="126"/>
                    <a:pt x="263" y="128"/>
                    <a:pt x="261" y="130"/>
                  </a:cubicBezTo>
                  <a:cubicBezTo>
                    <a:pt x="259" y="132"/>
                    <a:pt x="257" y="134"/>
                    <a:pt x="255" y="135"/>
                  </a:cubicBezTo>
                  <a:close/>
                  <a:moveTo>
                    <a:pt x="308" y="302"/>
                  </a:moveTo>
                  <a:cubicBezTo>
                    <a:pt x="306" y="301"/>
                    <a:pt x="303" y="301"/>
                    <a:pt x="301" y="300"/>
                  </a:cubicBezTo>
                  <a:cubicBezTo>
                    <a:pt x="299" y="300"/>
                    <a:pt x="298" y="299"/>
                    <a:pt x="295" y="298"/>
                  </a:cubicBezTo>
                  <a:cubicBezTo>
                    <a:pt x="296" y="293"/>
                    <a:pt x="290" y="292"/>
                    <a:pt x="287" y="289"/>
                  </a:cubicBezTo>
                  <a:cubicBezTo>
                    <a:pt x="284" y="287"/>
                    <a:pt x="282" y="284"/>
                    <a:pt x="277" y="285"/>
                  </a:cubicBezTo>
                  <a:cubicBezTo>
                    <a:pt x="276" y="285"/>
                    <a:pt x="271" y="287"/>
                    <a:pt x="272" y="288"/>
                  </a:cubicBezTo>
                  <a:cubicBezTo>
                    <a:pt x="269" y="285"/>
                    <a:pt x="268" y="284"/>
                    <a:pt x="263" y="282"/>
                  </a:cubicBezTo>
                  <a:cubicBezTo>
                    <a:pt x="259" y="281"/>
                    <a:pt x="257" y="276"/>
                    <a:pt x="253" y="281"/>
                  </a:cubicBezTo>
                  <a:cubicBezTo>
                    <a:pt x="251" y="283"/>
                    <a:pt x="252" y="286"/>
                    <a:pt x="251" y="288"/>
                  </a:cubicBezTo>
                  <a:cubicBezTo>
                    <a:pt x="247" y="285"/>
                    <a:pt x="254" y="282"/>
                    <a:pt x="251" y="279"/>
                  </a:cubicBezTo>
                  <a:cubicBezTo>
                    <a:pt x="248" y="275"/>
                    <a:pt x="243" y="281"/>
                    <a:pt x="240" y="282"/>
                  </a:cubicBezTo>
                  <a:cubicBezTo>
                    <a:pt x="239" y="284"/>
                    <a:pt x="237" y="284"/>
                    <a:pt x="236" y="286"/>
                  </a:cubicBezTo>
                  <a:cubicBezTo>
                    <a:pt x="235" y="287"/>
                    <a:pt x="234" y="290"/>
                    <a:pt x="233" y="291"/>
                  </a:cubicBezTo>
                  <a:cubicBezTo>
                    <a:pt x="233" y="289"/>
                    <a:pt x="228" y="290"/>
                    <a:pt x="228" y="288"/>
                  </a:cubicBezTo>
                  <a:cubicBezTo>
                    <a:pt x="229" y="294"/>
                    <a:pt x="229" y="301"/>
                    <a:pt x="230" y="307"/>
                  </a:cubicBezTo>
                  <a:cubicBezTo>
                    <a:pt x="231" y="310"/>
                    <a:pt x="230" y="316"/>
                    <a:pt x="227" y="319"/>
                  </a:cubicBezTo>
                  <a:cubicBezTo>
                    <a:pt x="224" y="321"/>
                    <a:pt x="221" y="324"/>
                    <a:pt x="220" y="329"/>
                  </a:cubicBezTo>
                  <a:cubicBezTo>
                    <a:pt x="220" y="332"/>
                    <a:pt x="220" y="334"/>
                    <a:pt x="223" y="335"/>
                  </a:cubicBezTo>
                  <a:cubicBezTo>
                    <a:pt x="223" y="339"/>
                    <a:pt x="219" y="342"/>
                    <a:pt x="219" y="346"/>
                  </a:cubicBezTo>
                  <a:cubicBezTo>
                    <a:pt x="219" y="346"/>
                    <a:pt x="220" y="348"/>
                    <a:pt x="220" y="350"/>
                  </a:cubicBezTo>
                  <a:cubicBezTo>
                    <a:pt x="254" y="344"/>
                    <a:pt x="285" y="327"/>
                    <a:pt x="308" y="302"/>
                  </a:cubicBezTo>
                  <a:close/>
                </a:path>
              </a:pathLst>
            </a:custGeom>
            <a:solidFill>
              <a:schemeClr val="bg1"/>
            </a:solidFill>
            <a:ln w="9525">
              <a:noFill/>
              <a:round/>
              <a:headEnd/>
              <a:tailEnd/>
            </a:ln>
          </p:spPr>
          <p:txBody>
            <a:bodyPr vert="horz" wrap="square" lIns="128580" tIns="64290" rIns="128580" bIns="64290" numCol="1" anchor="t" anchorCtr="0" compatLnSpc="1">
              <a:prstTxWarp prst="textNoShape">
                <a:avLst/>
              </a:prstTxWarp>
            </a:bodyPr>
            <a:lstStyle/>
            <a:p>
              <a:pPr>
                <a:lnSpc>
                  <a:spcPct val="120000"/>
                </a:lnSpc>
              </a:pPr>
              <a:endParaRPr lang="en-US" sz="800" dirty="0">
                <a:latin typeface="Arial" panose="020B0604020202020204" pitchFamily="34" charset="0"/>
                <a:ea typeface="微软雅黑" panose="020B0503020204020204" pitchFamily="34" charset="-122"/>
                <a:cs typeface="+mn-ea"/>
                <a:sym typeface="Arial" panose="020B0604020202020204" pitchFamily="34" charset="0"/>
              </a:endParaRPr>
            </a:p>
          </p:txBody>
        </p:sp>
      </p:grpSp>
      <p:grpSp>
        <p:nvGrpSpPr>
          <p:cNvPr id="59" name="Group 117"/>
          <p:cNvGrpSpPr/>
          <p:nvPr/>
        </p:nvGrpSpPr>
        <p:grpSpPr>
          <a:xfrm>
            <a:off x="3871160" y="2400975"/>
            <a:ext cx="659525" cy="640643"/>
            <a:chOff x="630683" y="3383511"/>
            <a:chExt cx="469021" cy="455593"/>
          </a:xfrm>
        </p:grpSpPr>
        <p:sp>
          <p:nvSpPr>
            <p:cNvPr id="60" name="Oval 59"/>
            <p:cNvSpPr>
              <a:spLocks noChangeAspect="1"/>
            </p:cNvSpPr>
            <p:nvPr/>
          </p:nvSpPr>
          <p:spPr>
            <a:xfrm>
              <a:off x="630683" y="3383511"/>
              <a:ext cx="469021" cy="455593"/>
            </a:xfrm>
            <a:prstGeom prst="ellipse">
              <a:avLst/>
            </a:prstGeom>
            <a:solidFill>
              <a:schemeClr val="accent1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>
                <a:lnSpc>
                  <a:spcPct val="120000"/>
                </a:lnSpc>
              </a:pPr>
              <a:endParaRPr lang="en-US" sz="800" dirty="0">
                <a:latin typeface="Arial" panose="020B0604020202020204" pitchFamily="34" charset="0"/>
                <a:ea typeface="微软雅黑" panose="020B0503020204020204" pitchFamily="34" charset="-122"/>
                <a:cs typeface="+mn-ea"/>
                <a:sym typeface="Arial" panose="020B0604020202020204" pitchFamily="34" charset="0"/>
              </a:endParaRPr>
            </a:p>
          </p:txBody>
        </p:sp>
        <p:sp>
          <p:nvSpPr>
            <p:cNvPr id="61" name="Freeform 117"/>
            <p:cNvSpPr>
              <a:spLocks/>
            </p:cNvSpPr>
            <p:nvPr/>
          </p:nvSpPr>
          <p:spPr bwMode="auto">
            <a:xfrm>
              <a:off x="730012" y="3476126"/>
              <a:ext cx="270363" cy="270363"/>
            </a:xfrm>
            <a:custGeom>
              <a:avLst/>
              <a:gdLst/>
              <a:ahLst/>
              <a:cxnLst>
                <a:cxn ang="0">
                  <a:pos x="56" y="51"/>
                </a:cxn>
                <a:cxn ang="0">
                  <a:pos x="51" y="55"/>
                </a:cxn>
                <a:cxn ang="0">
                  <a:pos x="43" y="57"/>
                </a:cxn>
                <a:cxn ang="0">
                  <a:pos x="33" y="54"/>
                </a:cxn>
                <a:cxn ang="0">
                  <a:pos x="26" y="51"/>
                </a:cxn>
                <a:cxn ang="0">
                  <a:pos x="7" y="32"/>
                </a:cxn>
                <a:cxn ang="0">
                  <a:pos x="3" y="25"/>
                </a:cxn>
                <a:cxn ang="0">
                  <a:pos x="0" y="14"/>
                </a:cxn>
                <a:cxn ang="0">
                  <a:pos x="3" y="7"/>
                </a:cxn>
                <a:cxn ang="0">
                  <a:pos x="7" y="2"/>
                </a:cxn>
                <a:cxn ang="0">
                  <a:pos x="12" y="0"/>
                </a:cxn>
                <a:cxn ang="0">
                  <a:pos x="13" y="1"/>
                </a:cxn>
                <a:cxn ang="0">
                  <a:pos x="15" y="4"/>
                </a:cxn>
                <a:cxn ang="0">
                  <a:pos x="19" y="10"/>
                </a:cxn>
                <a:cxn ang="0">
                  <a:pos x="21" y="14"/>
                </a:cxn>
                <a:cxn ang="0">
                  <a:pos x="14" y="22"/>
                </a:cxn>
                <a:cxn ang="0">
                  <a:pos x="15" y="26"/>
                </a:cxn>
                <a:cxn ang="0">
                  <a:pos x="32" y="42"/>
                </a:cxn>
                <a:cxn ang="0">
                  <a:pos x="35" y="44"/>
                </a:cxn>
                <a:cxn ang="0">
                  <a:pos x="43" y="36"/>
                </a:cxn>
                <a:cxn ang="0">
                  <a:pos x="47" y="38"/>
                </a:cxn>
                <a:cxn ang="0">
                  <a:pos x="54" y="42"/>
                </a:cxn>
                <a:cxn ang="0">
                  <a:pos x="57" y="44"/>
                </a:cxn>
                <a:cxn ang="0">
                  <a:pos x="57" y="45"/>
                </a:cxn>
                <a:cxn ang="0">
                  <a:pos x="56" y="51"/>
                </a:cxn>
              </a:cxnLst>
              <a:rect l="0" t="0" r="r" b="b"/>
              <a:pathLst>
                <a:path w="57" h="57">
                  <a:moveTo>
                    <a:pt x="56" y="51"/>
                  </a:moveTo>
                  <a:cubicBezTo>
                    <a:pt x="55" y="53"/>
                    <a:pt x="53" y="54"/>
                    <a:pt x="51" y="55"/>
                  </a:cubicBezTo>
                  <a:cubicBezTo>
                    <a:pt x="49" y="56"/>
                    <a:pt x="46" y="57"/>
                    <a:pt x="43" y="57"/>
                  </a:cubicBezTo>
                  <a:cubicBezTo>
                    <a:pt x="40" y="57"/>
                    <a:pt x="36" y="55"/>
                    <a:pt x="33" y="54"/>
                  </a:cubicBezTo>
                  <a:cubicBezTo>
                    <a:pt x="30" y="53"/>
                    <a:pt x="28" y="52"/>
                    <a:pt x="26" y="51"/>
                  </a:cubicBezTo>
                  <a:cubicBezTo>
                    <a:pt x="19" y="47"/>
                    <a:pt x="11" y="38"/>
                    <a:pt x="7" y="32"/>
                  </a:cubicBezTo>
                  <a:cubicBezTo>
                    <a:pt x="5" y="29"/>
                    <a:pt x="4" y="27"/>
                    <a:pt x="3" y="25"/>
                  </a:cubicBezTo>
                  <a:cubicBezTo>
                    <a:pt x="2" y="21"/>
                    <a:pt x="0" y="18"/>
                    <a:pt x="0" y="14"/>
                  </a:cubicBezTo>
                  <a:cubicBezTo>
                    <a:pt x="0" y="11"/>
                    <a:pt x="1" y="9"/>
                    <a:pt x="3" y="7"/>
                  </a:cubicBezTo>
                  <a:cubicBezTo>
                    <a:pt x="4" y="5"/>
                    <a:pt x="5" y="3"/>
                    <a:pt x="7" y="2"/>
                  </a:cubicBezTo>
                  <a:cubicBezTo>
                    <a:pt x="8" y="1"/>
                    <a:pt x="11" y="0"/>
                    <a:pt x="12" y="0"/>
                  </a:cubicBezTo>
                  <a:cubicBezTo>
                    <a:pt x="13" y="0"/>
                    <a:pt x="13" y="0"/>
                    <a:pt x="13" y="1"/>
                  </a:cubicBezTo>
                  <a:cubicBezTo>
                    <a:pt x="14" y="1"/>
                    <a:pt x="15" y="3"/>
                    <a:pt x="15" y="4"/>
                  </a:cubicBezTo>
                  <a:cubicBezTo>
                    <a:pt x="17" y="6"/>
                    <a:pt x="18" y="8"/>
                    <a:pt x="19" y="10"/>
                  </a:cubicBezTo>
                  <a:cubicBezTo>
                    <a:pt x="20" y="12"/>
                    <a:pt x="21" y="13"/>
                    <a:pt x="21" y="14"/>
                  </a:cubicBezTo>
                  <a:cubicBezTo>
                    <a:pt x="21" y="17"/>
                    <a:pt x="14" y="20"/>
                    <a:pt x="14" y="22"/>
                  </a:cubicBezTo>
                  <a:cubicBezTo>
                    <a:pt x="14" y="23"/>
                    <a:pt x="15" y="25"/>
                    <a:pt x="15" y="26"/>
                  </a:cubicBezTo>
                  <a:cubicBezTo>
                    <a:pt x="19" y="33"/>
                    <a:pt x="24" y="38"/>
                    <a:pt x="32" y="42"/>
                  </a:cubicBezTo>
                  <a:cubicBezTo>
                    <a:pt x="33" y="43"/>
                    <a:pt x="34" y="44"/>
                    <a:pt x="35" y="44"/>
                  </a:cubicBezTo>
                  <a:cubicBezTo>
                    <a:pt x="37" y="44"/>
                    <a:pt x="41" y="36"/>
                    <a:pt x="43" y="36"/>
                  </a:cubicBezTo>
                  <a:cubicBezTo>
                    <a:pt x="45" y="36"/>
                    <a:pt x="46" y="38"/>
                    <a:pt x="47" y="38"/>
                  </a:cubicBezTo>
                  <a:cubicBezTo>
                    <a:pt x="49" y="40"/>
                    <a:pt x="52" y="41"/>
                    <a:pt x="54" y="42"/>
                  </a:cubicBezTo>
                  <a:cubicBezTo>
                    <a:pt x="55" y="43"/>
                    <a:pt x="57" y="43"/>
                    <a:pt x="57" y="44"/>
                  </a:cubicBezTo>
                  <a:cubicBezTo>
                    <a:pt x="57" y="45"/>
                    <a:pt x="57" y="45"/>
                    <a:pt x="57" y="45"/>
                  </a:cubicBezTo>
                  <a:cubicBezTo>
                    <a:pt x="57" y="47"/>
                    <a:pt x="56" y="49"/>
                    <a:pt x="56" y="51"/>
                  </a:cubicBezTo>
                  <a:close/>
                </a:path>
              </a:pathLst>
            </a:custGeom>
            <a:solidFill>
              <a:schemeClr val="bg1"/>
            </a:solidFill>
            <a:ln w="9525">
              <a:noFill/>
              <a:round/>
              <a:headEnd/>
              <a:tailEnd/>
            </a:ln>
          </p:spPr>
          <p:txBody>
            <a:bodyPr vert="horz" wrap="square" lIns="128580" tIns="64290" rIns="128580" bIns="64290" numCol="1" anchor="t" anchorCtr="0" compatLnSpc="1">
              <a:prstTxWarp prst="textNoShape">
                <a:avLst/>
              </a:prstTxWarp>
            </a:bodyPr>
            <a:lstStyle/>
            <a:p>
              <a:pPr>
                <a:lnSpc>
                  <a:spcPct val="120000"/>
                </a:lnSpc>
              </a:pPr>
              <a:endParaRPr lang="en-US" sz="800" dirty="0">
                <a:latin typeface="Arial" panose="020B0604020202020204" pitchFamily="34" charset="0"/>
                <a:ea typeface="微软雅黑" panose="020B0503020204020204" pitchFamily="34" charset="-122"/>
                <a:cs typeface="+mn-ea"/>
                <a:sym typeface="Arial" panose="020B0604020202020204" pitchFamily="34" charset="0"/>
              </a:endParaRPr>
            </a:p>
          </p:txBody>
        </p:sp>
      </p:grpSp>
      <p:grpSp>
        <p:nvGrpSpPr>
          <p:cNvPr id="62" name="Group 120"/>
          <p:cNvGrpSpPr/>
          <p:nvPr/>
        </p:nvGrpSpPr>
        <p:grpSpPr>
          <a:xfrm>
            <a:off x="8345071" y="2400975"/>
            <a:ext cx="659525" cy="640643"/>
            <a:chOff x="3428938" y="4190009"/>
            <a:chExt cx="469021" cy="455593"/>
          </a:xfrm>
        </p:grpSpPr>
        <p:sp>
          <p:nvSpPr>
            <p:cNvPr id="63" name="Oval 62"/>
            <p:cNvSpPr>
              <a:spLocks noChangeAspect="1"/>
            </p:cNvSpPr>
            <p:nvPr/>
          </p:nvSpPr>
          <p:spPr>
            <a:xfrm>
              <a:off x="3428938" y="4190009"/>
              <a:ext cx="469021" cy="455593"/>
            </a:xfrm>
            <a:prstGeom prst="ellipse">
              <a:avLst/>
            </a:prstGeom>
            <a:solidFill>
              <a:schemeClr val="accent5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>
                <a:lnSpc>
                  <a:spcPct val="120000"/>
                </a:lnSpc>
              </a:pPr>
              <a:endParaRPr lang="en-US" sz="800" dirty="0">
                <a:latin typeface="Arial" panose="020B0604020202020204" pitchFamily="34" charset="0"/>
                <a:ea typeface="微软雅黑" panose="020B0503020204020204" pitchFamily="34" charset="-122"/>
                <a:cs typeface="+mn-ea"/>
                <a:sym typeface="Arial" panose="020B0604020202020204" pitchFamily="34" charset="0"/>
              </a:endParaRPr>
            </a:p>
          </p:txBody>
        </p:sp>
        <p:sp>
          <p:nvSpPr>
            <p:cNvPr id="64" name="Freeform 83"/>
            <p:cNvSpPr>
              <a:spLocks noEditPoints="1"/>
            </p:cNvSpPr>
            <p:nvPr/>
          </p:nvSpPr>
          <p:spPr bwMode="auto">
            <a:xfrm>
              <a:off x="3571129" y="4279327"/>
              <a:ext cx="184638" cy="276957"/>
            </a:xfrm>
            <a:custGeom>
              <a:avLst/>
              <a:gdLst/>
              <a:ahLst/>
              <a:cxnLst>
                <a:cxn ang="0">
                  <a:pos x="38" y="26"/>
                </a:cxn>
                <a:cxn ang="0">
                  <a:pos x="24" y="55"/>
                </a:cxn>
                <a:cxn ang="0">
                  <a:pos x="20" y="58"/>
                </a:cxn>
                <a:cxn ang="0">
                  <a:pos x="16" y="55"/>
                </a:cxn>
                <a:cxn ang="0">
                  <a:pos x="2" y="26"/>
                </a:cxn>
                <a:cxn ang="0">
                  <a:pos x="0" y="19"/>
                </a:cxn>
                <a:cxn ang="0">
                  <a:pos x="20" y="0"/>
                </a:cxn>
                <a:cxn ang="0">
                  <a:pos x="39" y="19"/>
                </a:cxn>
                <a:cxn ang="0">
                  <a:pos x="38" y="26"/>
                </a:cxn>
                <a:cxn ang="0">
                  <a:pos x="20" y="9"/>
                </a:cxn>
                <a:cxn ang="0">
                  <a:pos x="10" y="19"/>
                </a:cxn>
                <a:cxn ang="0">
                  <a:pos x="20" y="29"/>
                </a:cxn>
                <a:cxn ang="0">
                  <a:pos x="30" y="19"/>
                </a:cxn>
                <a:cxn ang="0">
                  <a:pos x="20" y="9"/>
                </a:cxn>
              </a:cxnLst>
              <a:rect l="0" t="0" r="r" b="b"/>
              <a:pathLst>
                <a:path w="39" h="58">
                  <a:moveTo>
                    <a:pt x="38" y="26"/>
                  </a:moveTo>
                  <a:cubicBezTo>
                    <a:pt x="24" y="55"/>
                    <a:pt x="24" y="55"/>
                    <a:pt x="24" y="55"/>
                  </a:cubicBezTo>
                  <a:cubicBezTo>
                    <a:pt x="23" y="57"/>
                    <a:pt x="22" y="58"/>
                    <a:pt x="20" y="58"/>
                  </a:cubicBezTo>
                  <a:cubicBezTo>
                    <a:pt x="18" y="58"/>
                    <a:pt x="16" y="57"/>
                    <a:pt x="16" y="55"/>
                  </a:cubicBezTo>
                  <a:cubicBezTo>
                    <a:pt x="2" y="26"/>
                    <a:pt x="2" y="26"/>
                    <a:pt x="2" y="26"/>
                  </a:cubicBezTo>
                  <a:cubicBezTo>
                    <a:pt x="1" y="24"/>
                    <a:pt x="0" y="21"/>
                    <a:pt x="0" y="19"/>
                  </a:cubicBezTo>
                  <a:cubicBezTo>
                    <a:pt x="0" y="8"/>
                    <a:pt x="9" y="0"/>
                    <a:pt x="20" y="0"/>
                  </a:cubicBezTo>
                  <a:cubicBezTo>
                    <a:pt x="31" y="0"/>
                    <a:pt x="39" y="8"/>
                    <a:pt x="39" y="19"/>
                  </a:cubicBezTo>
                  <a:cubicBezTo>
                    <a:pt x="39" y="21"/>
                    <a:pt x="39" y="24"/>
                    <a:pt x="38" y="26"/>
                  </a:cubicBezTo>
                  <a:close/>
                  <a:moveTo>
                    <a:pt x="20" y="9"/>
                  </a:moveTo>
                  <a:cubicBezTo>
                    <a:pt x="15" y="9"/>
                    <a:pt x="10" y="14"/>
                    <a:pt x="10" y="19"/>
                  </a:cubicBezTo>
                  <a:cubicBezTo>
                    <a:pt x="10" y="24"/>
                    <a:pt x="15" y="29"/>
                    <a:pt x="20" y="29"/>
                  </a:cubicBezTo>
                  <a:cubicBezTo>
                    <a:pt x="25" y="29"/>
                    <a:pt x="30" y="24"/>
                    <a:pt x="30" y="19"/>
                  </a:cubicBezTo>
                  <a:cubicBezTo>
                    <a:pt x="30" y="14"/>
                    <a:pt x="25" y="9"/>
                    <a:pt x="20" y="9"/>
                  </a:cubicBezTo>
                  <a:close/>
                </a:path>
              </a:pathLst>
            </a:custGeom>
            <a:solidFill>
              <a:schemeClr val="bg1"/>
            </a:solidFill>
            <a:ln w="9525">
              <a:noFill/>
              <a:round/>
              <a:headEnd/>
              <a:tailEnd/>
            </a:ln>
          </p:spPr>
          <p:txBody>
            <a:bodyPr vert="horz" wrap="square" lIns="128580" tIns="64290" rIns="128580" bIns="64290" numCol="1" anchor="t" anchorCtr="0" compatLnSpc="1">
              <a:prstTxWarp prst="textNoShape">
                <a:avLst/>
              </a:prstTxWarp>
            </a:bodyPr>
            <a:lstStyle/>
            <a:p>
              <a:pPr>
                <a:lnSpc>
                  <a:spcPct val="120000"/>
                </a:lnSpc>
              </a:pPr>
              <a:endParaRPr lang="en-US" sz="800" dirty="0">
                <a:latin typeface="Arial" panose="020B0604020202020204" pitchFamily="34" charset="0"/>
                <a:ea typeface="微软雅黑" panose="020B0503020204020204" pitchFamily="34" charset="-122"/>
                <a:cs typeface="+mn-ea"/>
                <a:sym typeface="Arial" panose="020B0604020202020204" pitchFamily="34" charset="0"/>
              </a:endParaRPr>
            </a:p>
          </p:txBody>
        </p:sp>
      </p:grpSp>
      <p:grpSp>
        <p:nvGrpSpPr>
          <p:cNvPr id="65" name="Group 123"/>
          <p:cNvGrpSpPr/>
          <p:nvPr/>
        </p:nvGrpSpPr>
        <p:grpSpPr>
          <a:xfrm>
            <a:off x="8345071" y="3516530"/>
            <a:ext cx="659525" cy="640643"/>
            <a:chOff x="6299532" y="4190009"/>
            <a:chExt cx="469021" cy="455593"/>
          </a:xfrm>
        </p:grpSpPr>
        <p:sp>
          <p:nvSpPr>
            <p:cNvPr id="66" name="Oval 65"/>
            <p:cNvSpPr>
              <a:spLocks noChangeAspect="1"/>
            </p:cNvSpPr>
            <p:nvPr/>
          </p:nvSpPr>
          <p:spPr>
            <a:xfrm>
              <a:off x="6299532" y="4190009"/>
              <a:ext cx="469021" cy="455593"/>
            </a:xfrm>
            <a:prstGeom prst="ellipse">
              <a:avLst/>
            </a:prstGeom>
            <a:solidFill>
              <a:schemeClr val="accent6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>
                <a:lnSpc>
                  <a:spcPct val="120000"/>
                </a:lnSpc>
              </a:pPr>
              <a:endParaRPr lang="en-US" sz="800" dirty="0">
                <a:latin typeface="Arial" panose="020B0604020202020204" pitchFamily="34" charset="0"/>
                <a:ea typeface="微软雅黑" panose="020B0503020204020204" pitchFamily="34" charset="-122"/>
                <a:cs typeface="+mn-ea"/>
                <a:sym typeface="Arial" panose="020B0604020202020204" pitchFamily="34" charset="0"/>
              </a:endParaRPr>
            </a:p>
          </p:txBody>
        </p:sp>
        <p:sp>
          <p:nvSpPr>
            <p:cNvPr id="67" name="Freeform 63"/>
            <p:cNvSpPr>
              <a:spLocks noEditPoints="1"/>
            </p:cNvSpPr>
            <p:nvPr/>
          </p:nvSpPr>
          <p:spPr bwMode="auto">
            <a:xfrm>
              <a:off x="6386874" y="4310694"/>
              <a:ext cx="294337" cy="214222"/>
            </a:xfrm>
            <a:custGeom>
              <a:avLst/>
              <a:gdLst/>
              <a:ahLst/>
              <a:cxnLst>
                <a:cxn ang="0">
                  <a:pos x="62" y="57"/>
                </a:cxn>
                <a:cxn ang="0">
                  <a:pos x="18" y="57"/>
                </a:cxn>
                <a:cxn ang="0">
                  <a:pos x="0" y="39"/>
                </a:cxn>
                <a:cxn ang="0">
                  <a:pos x="11" y="23"/>
                </a:cxn>
                <a:cxn ang="0">
                  <a:pos x="11" y="21"/>
                </a:cxn>
                <a:cxn ang="0">
                  <a:pos x="31" y="0"/>
                </a:cxn>
                <a:cxn ang="0">
                  <a:pos x="50" y="13"/>
                </a:cxn>
                <a:cxn ang="0">
                  <a:pos x="57" y="11"/>
                </a:cxn>
                <a:cxn ang="0">
                  <a:pos x="67" y="21"/>
                </a:cxn>
                <a:cxn ang="0">
                  <a:pos x="66" y="27"/>
                </a:cxn>
                <a:cxn ang="0">
                  <a:pos x="78" y="42"/>
                </a:cxn>
                <a:cxn ang="0">
                  <a:pos x="62" y="57"/>
                </a:cxn>
                <a:cxn ang="0">
                  <a:pos x="51" y="31"/>
                </a:cxn>
                <a:cxn ang="0">
                  <a:pos x="42" y="31"/>
                </a:cxn>
                <a:cxn ang="0">
                  <a:pos x="42" y="17"/>
                </a:cxn>
                <a:cxn ang="0">
                  <a:pos x="40" y="16"/>
                </a:cxn>
                <a:cxn ang="0">
                  <a:pos x="33" y="16"/>
                </a:cxn>
                <a:cxn ang="0">
                  <a:pos x="31" y="17"/>
                </a:cxn>
                <a:cxn ang="0">
                  <a:pos x="31" y="31"/>
                </a:cxn>
                <a:cxn ang="0">
                  <a:pos x="22" y="31"/>
                </a:cxn>
                <a:cxn ang="0">
                  <a:pos x="21" y="33"/>
                </a:cxn>
                <a:cxn ang="0">
                  <a:pos x="21" y="34"/>
                </a:cxn>
                <a:cxn ang="0">
                  <a:pos x="36" y="48"/>
                </a:cxn>
                <a:cxn ang="0">
                  <a:pos x="36" y="48"/>
                </a:cxn>
                <a:cxn ang="0">
                  <a:pos x="37" y="48"/>
                </a:cxn>
                <a:cxn ang="0">
                  <a:pos x="51" y="34"/>
                </a:cxn>
                <a:cxn ang="0">
                  <a:pos x="52" y="33"/>
                </a:cxn>
                <a:cxn ang="0">
                  <a:pos x="51" y="31"/>
                </a:cxn>
              </a:cxnLst>
              <a:rect l="0" t="0" r="r" b="b"/>
              <a:pathLst>
                <a:path w="78" h="57">
                  <a:moveTo>
                    <a:pt x="62" y="57"/>
                  </a:moveTo>
                  <a:cubicBezTo>
                    <a:pt x="18" y="57"/>
                    <a:pt x="18" y="57"/>
                    <a:pt x="18" y="57"/>
                  </a:cubicBezTo>
                  <a:cubicBezTo>
                    <a:pt x="9" y="57"/>
                    <a:pt x="0" y="49"/>
                    <a:pt x="0" y="39"/>
                  </a:cubicBezTo>
                  <a:cubicBezTo>
                    <a:pt x="0" y="32"/>
                    <a:pt x="5" y="26"/>
                    <a:pt x="11" y="23"/>
                  </a:cubicBezTo>
                  <a:cubicBezTo>
                    <a:pt x="11" y="22"/>
                    <a:pt x="11" y="22"/>
                    <a:pt x="11" y="21"/>
                  </a:cubicBezTo>
                  <a:cubicBezTo>
                    <a:pt x="11" y="10"/>
                    <a:pt x="20" y="0"/>
                    <a:pt x="31" y="0"/>
                  </a:cubicBezTo>
                  <a:cubicBezTo>
                    <a:pt x="40" y="0"/>
                    <a:pt x="47" y="6"/>
                    <a:pt x="50" y="13"/>
                  </a:cubicBezTo>
                  <a:cubicBezTo>
                    <a:pt x="52" y="12"/>
                    <a:pt x="55" y="11"/>
                    <a:pt x="57" y="11"/>
                  </a:cubicBezTo>
                  <a:cubicBezTo>
                    <a:pt x="63" y="11"/>
                    <a:pt x="67" y="15"/>
                    <a:pt x="67" y="21"/>
                  </a:cubicBezTo>
                  <a:cubicBezTo>
                    <a:pt x="67" y="23"/>
                    <a:pt x="67" y="25"/>
                    <a:pt x="66" y="27"/>
                  </a:cubicBezTo>
                  <a:cubicBezTo>
                    <a:pt x="73" y="28"/>
                    <a:pt x="78" y="34"/>
                    <a:pt x="78" y="42"/>
                  </a:cubicBezTo>
                  <a:cubicBezTo>
                    <a:pt x="78" y="50"/>
                    <a:pt x="71" y="57"/>
                    <a:pt x="62" y="57"/>
                  </a:cubicBezTo>
                  <a:close/>
                  <a:moveTo>
                    <a:pt x="51" y="31"/>
                  </a:moveTo>
                  <a:cubicBezTo>
                    <a:pt x="42" y="31"/>
                    <a:pt x="42" y="31"/>
                    <a:pt x="42" y="31"/>
                  </a:cubicBezTo>
                  <a:cubicBezTo>
                    <a:pt x="42" y="17"/>
                    <a:pt x="42" y="17"/>
                    <a:pt x="42" y="17"/>
                  </a:cubicBezTo>
                  <a:cubicBezTo>
                    <a:pt x="42" y="16"/>
                    <a:pt x="41" y="16"/>
                    <a:pt x="40" y="16"/>
                  </a:cubicBezTo>
                  <a:cubicBezTo>
                    <a:pt x="33" y="16"/>
                    <a:pt x="33" y="16"/>
                    <a:pt x="33" y="16"/>
                  </a:cubicBezTo>
                  <a:cubicBezTo>
                    <a:pt x="32" y="16"/>
                    <a:pt x="31" y="16"/>
                    <a:pt x="31" y="17"/>
                  </a:cubicBezTo>
                  <a:cubicBezTo>
                    <a:pt x="31" y="31"/>
                    <a:pt x="31" y="31"/>
                    <a:pt x="31" y="31"/>
                  </a:cubicBezTo>
                  <a:cubicBezTo>
                    <a:pt x="22" y="31"/>
                    <a:pt x="22" y="31"/>
                    <a:pt x="22" y="31"/>
                  </a:cubicBezTo>
                  <a:cubicBezTo>
                    <a:pt x="22" y="31"/>
                    <a:pt x="21" y="32"/>
                    <a:pt x="21" y="33"/>
                  </a:cubicBezTo>
                  <a:cubicBezTo>
                    <a:pt x="21" y="33"/>
                    <a:pt x="21" y="33"/>
                    <a:pt x="21" y="34"/>
                  </a:cubicBezTo>
                  <a:cubicBezTo>
                    <a:pt x="36" y="48"/>
                    <a:pt x="36" y="48"/>
                    <a:pt x="36" y="48"/>
                  </a:cubicBezTo>
                  <a:cubicBezTo>
                    <a:pt x="36" y="48"/>
                    <a:pt x="36" y="48"/>
                    <a:pt x="36" y="48"/>
                  </a:cubicBezTo>
                  <a:cubicBezTo>
                    <a:pt x="37" y="48"/>
                    <a:pt x="37" y="48"/>
                    <a:pt x="37" y="48"/>
                  </a:cubicBezTo>
                  <a:cubicBezTo>
                    <a:pt x="51" y="34"/>
                    <a:pt x="51" y="34"/>
                    <a:pt x="51" y="34"/>
                  </a:cubicBezTo>
                  <a:cubicBezTo>
                    <a:pt x="52" y="33"/>
                    <a:pt x="52" y="33"/>
                    <a:pt x="52" y="33"/>
                  </a:cubicBezTo>
                  <a:cubicBezTo>
                    <a:pt x="52" y="32"/>
                    <a:pt x="51" y="31"/>
                    <a:pt x="51" y="31"/>
                  </a:cubicBezTo>
                  <a:close/>
                </a:path>
              </a:pathLst>
            </a:custGeom>
            <a:solidFill>
              <a:schemeClr val="bg1"/>
            </a:solidFill>
            <a:ln w="9525">
              <a:noFill/>
              <a:round/>
              <a:headEnd/>
              <a:tailEnd/>
            </a:ln>
          </p:spPr>
          <p:txBody>
            <a:bodyPr vert="horz" wrap="square" lIns="128580" tIns="64290" rIns="128580" bIns="64290" numCol="1" anchor="t" anchorCtr="0" compatLnSpc="1">
              <a:prstTxWarp prst="textNoShape">
                <a:avLst/>
              </a:prstTxWarp>
            </a:bodyPr>
            <a:lstStyle/>
            <a:p>
              <a:pPr>
                <a:lnSpc>
                  <a:spcPct val="120000"/>
                </a:lnSpc>
              </a:pPr>
              <a:endParaRPr lang="en-US" sz="800" dirty="0">
                <a:latin typeface="Arial" panose="020B0604020202020204" pitchFamily="34" charset="0"/>
                <a:ea typeface="微软雅黑" panose="020B0503020204020204" pitchFamily="34" charset="-122"/>
                <a:cs typeface="+mn-ea"/>
                <a:sym typeface="Arial" panose="020B0604020202020204" pitchFamily="34" charset="0"/>
              </a:endParaRPr>
            </a:p>
          </p:txBody>
        </p:sp>
      </p:grpSp>
      <p:grpSp>
        <p:nvGrpSpPr>
          <p:cNvPr id="68" name="Group 126"/>
          <p:cNvGrpSpPr/>
          <p:nvPr/>
        </p:nvGrpSpPr>
        <p:grpSpPr>
          <a:xfrm>
            <a:off x="8345071" y="5747641"/>
            <a:ext cx="659525" cy="640643"/>
            <a:chOff x="7501792" y="3621100"/>
            <a:chExt cx="469021" cy="455593"/>
          </a:xfrm>
        </p:grpSpPr>
        <p:sp>
          <p:nvSpPr>
            <p:cNvPr id="69" name="Oval 68"/>
            <p:cNvSpPr>
              <a:spLocks noChangeAspect="1"/>
            </p:cNvSpPr>
            <p:nvPr/>
          </p:nvSpPr>
          <p:spPr>
            <a:xfrm>
              <a:off x="7501792" y="3621100"/>
              <a:ext cx="469021" cy="455593"/>
            </a:xfrm>
            <a:prstGeom prst="ellipse">
              <a:avLst/>
            </a:prstGeom>
            <a:solidFill>
              <a:schemeClr val="accent2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>
                <a:lnSpc>
                  <a:spcPct val="120000"/>
                </a:lnSpc>
              </a:pPr>
              <a:endParaRPr lang="en-US" sz="800" dirty="0">
                <a:latin typeface="Arial" panose="020B0604020202020204" pitchFamily="34" charset="0"/>
                <a:ea typeface="微软雅黑" panose="020B0503020204020204" pitchFamily="34" charset="-122"/>
                <a:cs typeface="+mn-ea"/>
                <a:sym typeface="Arial" panose="020B0604020202020204" pitchFamily="34" charset="0"/>
              </a:endParaRPr>
            </a:p>
          </p:txBody>
        </p:sp>
        <p:sp>
          <p:nvSpPr>
            <p:cNvPr id="70" name="Freeform 135"/>
            <p:cNvSpPr>
              <a:spLocks noEditPoints="1"/>
            </p:cNvSpPr>
            <p:nvPr/>
          </p:nvSpPr>
          <p:spPr bwMode="auto">
            <a:xfrm>
              <a:off x="7610890" y="3731421"/>
              <a:ext cx="250825" cy="234950"/>
            </a:xfrm>
            <a:custGeom>
              <a:avLst/>
              <a:gdLst/>
              <a:ahLst/>
              <a:cxnLst>
                <a:cxn ang="0">
                  <a:pos x="13" y="39"/>
                </a:cxn>
                <a:cxn ang="0">
                  <a:pos x="8" y="39"/>
                </a:cxn>
                <a:cxn ang="0">
                  <a:pos x="0" y="33"/>
                </a:cxn>
                <a:cxn ang="0">
                  <a:pos x="5" y="19"/>
                </a:cxn>
                <a:cxn ang="0">
                  <a:pos x="15" y="22"/>
                </a:cxn>
                <a:cxn ang="0">
                  <a:pos x="20" y="21"/>
                </a:cxn>
                <a:cxn ang="0">
                  <a:pos x="20" y="24"/>
                </a:cxn>
                <a:cxn ang="0">
                  <a:pos x="23" y="34"/>
                </a:cxn>
                <a:cxn ang="0">
                  <a:pos x="13" y="39"/>
                </a:cxn>
                <a:cxn ang="0">
                  <a:pos x="15" y="19"/>
                </a:cxn>
                <a:cxn ang="0">
                  <a:pos x="5" y="9"/>
                </a:cxn>
                <a:cxn ang="0">
                  <a:pos x="15" y="0"/>
                </a:cxn>
                <a:cxn ang="0">
                  <a:pos x="25" y="9"/>
                </a:cxn>
                <a:cxn ang="0">
                  <a:pos x="15" y="19"/>
                </a:cxn>
                <a:cxn ang="0">
                  <a:pos x="53" y="68"/>
                </a:cxn>
                <a:cxn ang="0">
                  <a:pos x="20" y="68"/>
                </a:cxn>
                <a:cxn ang="0">
                  <a:pos x="10" y="58"/>
                </a:cxn>
                <a:cxn ang="0">
                  <a:pos x="23" y="36"/>
                </a:cxn>
                <a:cxn ang="0">
                  <a:pos x="37" y="41"/>
                </a:cxn>
                <a:cxn ang="0">
                  <a:pos x="50" y="36"/>
                </a:cxn>
                <a:cxn ang="0">
                  <a:pos x="64" y="58"/>
                </a:cxn>
                <a:cxn ang="0">
                  <a:pos x="53" y="68"/>
                </a:cxn>
                <a:cxn ang="0">
                  <a:pos x="37" y="39"/>
                </a:cxn>
                <a:cxn ang="0">
                  <a:pos x="22" y="24"/>
                </a:cxn>
                <a:cxn ang="0">
                  <a:pos x="37" y="9"/>
                </a:cxn>
                <a:cxn ang="0">
                  <a:pos x="51" y="24"/>
                </a:cxn>
                <a:cxn ang="0">
                  <a:pos x="37" y="39"/>
                </a:cxn>
                <a:cxn ang="0">
                  <a:pos x="59" y="19"/>
                </a:cxn>
                <a:cxn ang="0">
                  <a:pos x="49" y="9"/>
                </a:cxn>
                <a:cxn ang="0">
                  <a:pos x="59" y="0"/>
                </a:cxn>
                <a:cxn ang="0">
                  <a:pos x="68" y="9"/>
                </a:cxn>
                <a:cxn ang="0">
                  <a:pos x="59" y="19"/>
                </a:cxn>
                <a:cxn ang="0">
                  <a:pos x="66" y="39"/>
                </a:cxn>
                <a:cxn ang="0">
                  <a:pos x="61" y="39"/>
                </a:cxn>
                <a:cxn ang="0">
                  <a:pos x="51" y="34"/>
                </a:cxn>
                <a:cxn ang="0">
                  <a:pos x="54" y="24"/>
                </a:cxn>
                <a:cxn ang="0">
                  <a:pos x="54" y="21"/>
                </a:cxn>
                <a:cxn ang="0">
                  <a:pos x="59" y="22"/>
                </a:cxn>
                <a:cxn ang="0">
                  <a:pos x="69" y="19"/>
                </a:cxn>
                <a:cxn ang="0">
                  <a:pos x="73" y="33"/>
                </a:cxn>
                <a:cxn ang="0">
                  <a:pos x="66" y="39"/>
                </a:cxn>
              </a:cxnLst>
              <a:rect l="0" t="0" r="r" b="b"/>
              <a:pathLst>
                <a:path w="73" h="68">
                  <a:moveTo>
                    <a:pt x="13" y="39"/>
                  </a:moveTo>
                  <a:cubicBezTo>
                    <a:pt x="8" y="39"/>
                    <a:pt x="8" y="39"/>
                    <a:pt x="8" y="39"/>
                  </a:cubicBezTo>
                  <a:cubicBezTo>
                    <a:pt x="4" y="39"/>
                    <a:pt x="0" y="37"/>
                    <a:pt x="0" y="33"/>
                  </a:cubicBezTo>
                  <a:cubicBezTo>
                    <a:pt x="0" y="29"/>
                    <a:pt x="0" y="19"/>
                    <a:pt x="5" y="19"/>
                  </a:cubicBezTo>
                  <a:cubicBezTo>
                    <a:pt x="6" y="19"/>
                    <a:pt x="10" y="22"/>
                    <a:pt x="15" y="22"/>
                  </a:cubicBezTo>
                  <a:cubicBezTo>
                    <a:pt x="17" y="22"/>
                    <a:pt x="18" y="22"/>
                    <a:pt x="20" y="21"/>
                  </a:cubicBezTo>
                  <a:cubicBezTo>
                    <a:pt x="20" y="22"/>
                    <a:pt x="20" y="23"/>
                    <a:pt x="20" y="24"/>
                  </a:cubicBezTo>
                  <a:cubicBezTo>
                    <a:pt x="20" y="27"/>
                    <a:pt x="21" y="31"/>
                    <a:pt x="23" y="34"/>
                  </a:cubicBezTo>
                  <a:cubicBezTo>
                    <a:pt x="19" y="34"/>
                    <a:pt x="15" y="36"/>
                    <a:pt x="13" y="39"/>
                  </a:cubicBezTo>
                  <a:close/>
                  <a:moveTo>
                    <a:pt x="15" y="19"/>
                  </a:moveTo>
                  <a:cubicBezTo>
                    <a:pt x="10" y="19"/>
                    <a:pt x="5" y="15"/>
                    <a:pt x="5" y="9"/>
                  </a:cubicBezTo>
                  <a:cubicBezTo>
                    <a:pt x="5" y="4"/>
                    <a:pt x="10" y="0"/>
                    <a:pt x="15" y="0"/>
                  </a:cubicBezTo>
                  <a:cubicBezTo>
                    <a:pt x="20" y="0"/>
                    <a:pt x="25" y="4"/>
                    <a:pt x="25" y="9"/>
                  </a:cubicBezTo>
                  <a:cubicBezTo>
                    <a:pt x="25" y="15"/>
                    <a:pt x="20" y="19"/>
                    <a:pt x="15" y="19"/>
                  </a:cubicBezTo>
                  <a:close/>
                  <a:moveTo>
                    <a:pt x="53" y="68"/>
                  </a:moveTo>
                  <a:cubicBezTo>
                    <a:pt x="20" y="68"/>
                    <a:pt x="20" y="68"/>
                    <a:pt x="20" y="68"/>
                  </a:cubicBezTo>
                  <a:cubicBezTo>
                    <a:pt x="14" y="68"/>
                    <a:pt x="10" y="64"/>
                    <a:pt x="10" y="58"/>
                  </a:cubicBezTo>
                  <a:cubicBezTo>
                    <a:pt x="10" y="49"/>
                    <a:pt x="12" y="36"/>
                    <a:pt x="23" y="36"/>
                  </a:cubicBezTo>
                  <a:cubicBezTo>
                    <a:pt x="25" y="36"/>
                    <a:pt x="29" y="41"/>
                    <a:pt x="37" y="41"/>
                  </a:cubicBezTo>
                  <a:cubicBezTo>
                    <a:pt x="44" y="41"/>
                    <a:pt x="49" y="36"/>
                    <a:pt x="50" y="36"/>
                  </a:cubicBezTo>
                  <a:cubicBezTo>
                    <a:pt x="62" y="36"/>
                    <a:pt x="64" y="49"/>
                    <a:pt x="64" y="58"/>
                  </a:cubicBezTo>
                  <a:cubicBezTo>
                    <a:pt x="64" y="64"/>
                    <a:pt x="60" y="68"/>
                    <a:pt x="53" y="68"/>
                  </a:cubicBezTo>
                  <a:close/>
                  <a:moveTo>
                    <a:pt x="37" y="39"/>
                  </a:moveTo>
                  <a:cubicBezTo>
                    <a:pt x="29" y="39"/>
                    <a:pt x="22" y="32"/>
                    <a:pt x="22" y="24"/>
                  </a:cubicBezTo>
                  <a:cubicBezTo>
                    <a:pt x="22" y="16"/>
                    <a:pt x="29" y="9"/>
                    <a:pt x="37" y="9"/>
                  </a:cubicBezTo>
                  <a:cubicBezTo>
                    <a:pt x="45" y="9"/>
                    <a:pt x="51" y="16"/>
                    <a:pt x="51" y="24"/>
                  </a:cubicBezTo>
                  <a:cubicBezTo>
                    <a:pt x="51" y="32"/>
                    <a:pt x="45" y="39"/>
                    <a:pt x="37" y="39"/>
                  </a:cubicBezTo>
                  <a:close/>
                  <a:moveTo>
                    <a:pt x="59" y="19"/>
                  </a:moveTo>
                  <a:cubicBezTo>
                    <a:pt x="53" y="19"/>
                    <a:pt x="49" y="15"/>
                    <a:pt x="49" y="9"/>
                  </a:cubicBezTo>
                  <a:cubicBezTo>
                    <a:pt x="49" y="4"/>
                    <a:pt x="53" y="0"/>
                    <a:pt x="59" y="0"/>
                  </a:cubicBezTo>
                  <a:cubicBezTo>
                    <a:pt x="64" y="0"/>
                    <a:pt x="68" y="4"/>
                    <a:pt x="68" y="9"/>
                  </a:cubicBezTo>
                  <a:cubicBezTo>
                    <a:pt x="68" y="15"/>
                    <a:pt x="64" y="19"/>
                    <a:pt x="59" y="19"/>
                  </a:cubicBezTo>
                  <a:close/>
                  <a:moveTo>
                    <a:pt x="66" y="39"/>
                  </a:moveTo>
                  <a:cubicBezTo>
                    <a:pt x="61" y="39"/>
                    <a:pt x="61" y="39"/>
                    <a:pt x="61" y="39"/>
                  </a:cubicBezTo>
                  <a:cubicBezTo>
                    <a:pt x="58" y="36"/>
                    <a:pt x="55" y="34"/>
                    <a:pt x="51" y="34"/>
                  </a:cubicBezTo>
                  <a:cubicBezTo>
                    <a:pt x="53" y="31"/>
                    <a:pt x="54" y="27"/>
                    <a:pt x="54" y="24"/>
                  </a:cubicBezTo>
                  <a:cubicBezTo>
                    <a:pt x="54" y="23"/>
                    <a:pt x="54" y="22"/>
                    <a:pt x="54" y="21"/>
                  </a:cubicBezTo>
                  <a:cubicBezTo>
                    <a:pt x="55" y="22"/>
                    <a:pt x="57" y="22"/>
                    <a:pt x="59" y="22"/>
                  </a:cubicBezTo>
                  <a:cubicBezTo>
                    <a:pt x="64" y="22"/>
                    <a:pt x="68" y="19"/>
                    <a:pt x="69" y="19"/>
                  </a:cubicBezTo>
                  <a:cubicBezTo>
                    <a:pt x="73" y="19"/>
                    <a:pt x="73" y="29"/>
                    <a:pt x="73" y="33"/>
                  </a:cubicBezTo>
                  <a:cubicBezTo>
                    <a:pt x="73" y="37"/>
                    <a:pt x="70" y="39"/>
                    <a:pt x="66" y="39"/>
                  </a:cubicBezTo>
                  <a:close/>
                </a:path>
              </a:pathLst>
            </a:custGeom>
            <a:solidFill>
              <a:schemeClr val="bg1"/>
            </a:solidFill>
            <a:ln w="9525">
              <a:noFill/>
              <a:round/>
              <a:headEnd/>
              <a:tailEnd/>
            </a:ln>
          </p:spPr>
          <p:txBody>
            <a:bodyPr vert="horz" wrap="square" lIns="128580" tIns="64290" rIns="128580" bIns="64290" numCol="1" anchor="t" anchorCtr="0" compatLnSpc="1">
              <a:prstTxWarp prst="textNoShape">
                <a:avLst/>
              </a:prstTxWarp>
            </a:bodyPr>
            <a:lstStyle/>
            <a:p>
              <a:pPr>
                <a:lnSpc>
                  <a:spcPct val="120000"/>
                </a:lnSpc>
              </a:pPr>
              <a:endParaRPr lang="en-US" sz="800" dirty="0">
                <a:latin typeface="Arial" panose="020B0604020202020204" pitchFamily="34" charset="0"/>
                <a:ea typeface="微软雅黑" panose="020B0503020204020204" pitchFamily="34" charset="-122"/>
                <a:cs typeface="+mn-ea"/>
                <a:sym typeface="Arial" panose="020B0604020202020204" pitchFamily="34" charset="0"/>
              </a:endParaRPr>
            </a:p>
          </p:txBody>
        </p:sp>
      </p:grpSp>
      <p:grpSp>
        <p:nvGrpSpPr>
          <p:cNvPr id="71" name="Group 129"/>
          <p:cNvGrpSpPr/>
          <p:nvPr/>
        </p:nvGrpSpPr>
        <p:grpSpPr>
          <a:xfrm>
            <a:off x="8345071" y="4632085"/>
            <a:ext cx="659525" cy="640643"/>
            <a:chOff x="7501792" y="2878680"/>
            <a:chExt cx="469021" cy="455593"/>
          </a:xfrm>
        </p:grpSpPr>
        <p:sp>
          <p:nvSpPr>
            <p:cNvPr id="72" name="Oval 71"/>
            <p:cNvSpPr>
              <a:spLocks noChangeAspect="1"/>
            </p:cNvSpPr>
            <p:nvPr/>
          </p:nvSpPr>
          <p:spPr>
            <a:xfrm>
              <a:off x="7501792" y="2878680"/>
              <a:ext cx="469021" cy="455593"/>
            </a:xfrm>
            <a:prstGeom prst="ellipse">
              <a:avLst/>
            </a:prstGeom>
            <a:solidFill>
              <a:schemeClr val="accent1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>
                <a:lnSpc>
                  <a:spcPct val="120000"/>
                </a:lnSpc>
              </a:pPr>
              <a:endParaRPr lang="en-US" sz="800" dirty="0">
                <a:latin typeface="Arial" panose="020B0604020202020204" pitchFamily="34" charset="0"/>
                <a:ea typeface="微软雅黑" panose="020B0503020204020204" pitchFamily="34" charset="-122"/>
                <a:cs typeface="+mn-ea"/>
                <a:sym typeface="Arial" panose="020B0604020202020204" pitchFamily="34" charset="0"/>
              </a:endParaRPr>
            </a:p>
          </p:txBody>
        </p:sp>
        <p:sp>
          <p:nvSpPr>
            <p:cNvPr id="73" name="Freeform 53"/>
            <p:cNvSpPr>
              <a:spLocks/>
            </p:cNvSpPr>
            <p:nvPr/>
          </p:nvSpPr>
          <p:spPr bwMode="auto">
            <a:xfrm>
              <a:off x="7580281" y="2990787"/>
              <a:ext cx="312043" cy="231379"/>
            </a:xfrm>
            <a:custGeom>
              <a:avLst/>
              <a:gdLst/>
              <a:ahLst/>
              <a:cxnLst>
                <a:cxn ang="0">
                  <a:pos x="55" y="50"/>
                </a:cxn>
                <a:cxn ang="0">
                  <a:pos x="16" y="50"/>
                </a:cxn>
                <a:cxn ang="0">
                  <a:pos x="0" y="34"/>
                </a:cxn>
                <a:cxn ang="0">
                  <a:pos x="9" y="20"/>
                </a:cxn>
                <a:cxn ang="0">
                  <a:pos x="9" y="18"/>
                </a:cxn>
                <a:cxn ang="0">
                  <a:pos x="27" y="0"/>
                </a:cxn>
                <a:cxn ang="0">
                  <a:pos x="44" y="11"/>
                </a:cxn>
                <a:cxn ang="0">
                  <a:pos x="50" y="9"/>
                </a:cxn>
                <a:cxn ang="0">
                  <a:pos x="59" y="18"/>
                </a:cxn>
                <a:cxn ang="0">
                  <a:pos x="58" y="23"/>
                </a:cxn>
                <a:cxn ang="0">
                  <a:pos x="68" y="36"/>
                </a:cxn>
                <a:cxn ang="0">
                  <a:pos x="55" y="50"/>
                </a:cxn>
              </a:cxnLst>
              <a:rect l="0" t="0" r="r" b="b"/>
              <a:pathLst>
                <a:path w="68" h="50">
                  <a:moveTo>
                    <a:pt x="55" y="50"/>
                  </a:moveTo>
                  <a:cubicBezTo>
                    <a:pt x="16" y="50"/>
                    <a:pt x="16" y="50"/>
                    <a:pt x="16" y="50"/>
                  </a:cubicBezTo>
                  <a:cubicBezTo>
                    <a:pt x="7" y="50"/>
                    <a:pt x="0" y="43"/>
                    <a:pt x="0" y="34"/>
                  </a:cubicBezTo>
                  <a:cubicBezTo>
                    <a:pt x="0" y="28"/>
                    <a:pt x="4" y="22"/>
                    <a:pt x="9" y="20"/>
                  </a:cubicBezTo>
                  <a:cubicBezTo>
                    <a:pt x="9" y="19"/>
                    <a:pt x="9" y="19"/>
                    <a:pt x="9" y="18"/>
                  </a:cubicBezTo>
                  <a:cubicBezTo>
                    <a:pt x="9" y="8"/>
                    <a:pt x="17" y="0"/>
                    <a:pt x="27" y="0"/>
                  </a:cubicBezTo>
                  <a:cubicBezTo>
                    <a:pt x="35" y="0"/>
                    <a:pt x="41" y="5"/>
                    <a:pt x="44" y="11"/>
                  </a:cubicBezTo>
                  <a:cubicBezTo>
                    <a:pt x="46" y="10"/>
                    <a:pt x="48" y="9"/>
                    <a:pt x="50" y="9"/>
                  </a:cubicBezTo>
                  <a:cubicBezTo>
                    <a:pt x="55" y="9"/>
                    <a:pt x="59" y="13"/>
                    <a:pt x="59" y="18"/>
                  </a:cubicBezTo>
                  <a:cubicBezTo>
                    <a:pt x="59" y="20"/>
                    <a:pt x="59" y="22"/>
                    <a:pt x="58" y="23"/>
                  </a:cubicBezTo>
                  <a:cubicBezTo>
                    <a:pt x="64" y="25"/>
                    <a:pt x="68" y="30"/>
                    <a:pt x="68" y="36"/>
                  </a:cubicBezTo>
                  <a:cubicBezTo>
                    <a:pt x="68" y="44"/>
                    <a:pt x="62" y="50"/>
                    <a:pt x="55" y="50"/>
                  </a:cubicBezTo>
                  <a:close/>
                </a:path>
              </a:pathLst>
            </a:custGeom>
            <a:solidFill>
              <a:schemeClr val="bg1"/>
            </a:solidFill>
            <a:ln w="9525">
              <a:noFill/>
              <a:round/>
              <a:headEnd/>
              <a:tailEnd/>
            </a:ln>
          </p:spPr>
          <p:txBody>
            <a:bodyPr vert="horz" wrap="square" lIns="128580" tIns="64290" rIns="128580" bIns="64290" numCol="1" anchor="t" anchorCtr="0" compatLnSpc="1">
              <a:prstTxWarp prst="textNoShape">
                <a:avLst/>
              </a:prstTxWarp>
            </a:bodyPr>
            <a:lstStyle/>
            <a:p>
              <a:pPr>
                <a:lnSpc>
                  <a:spcPct val="120000"/>
                </a:lnSpc>
              </a:pPr>
              <a:endParaRPr lang="en-US" sz="800" dirty="0">
                <a:latin typeface="Arial" panose="020B0604020202020204" pitchFamily="34" charset="0"/>
                <a:ea typeface="微软雅黑" panose="020B0503020204020204" pitchFamily="34" charset="-122"/>
                <a:cs typeface="+mn-ea"/>
                <a:sym typeface="Arial" panose="020B0604020202020204" pitchFamily="34" charset="0"/>
              </a:endParaRPr>
            </a:p>
          </p:txBody>
        </p:sp>
      </p:grpSp>
      <p:sp>
        <p:nvSpPr>
          <p:cNvPr id="74" name="TextBox 1"/>
          <p:cNvSpPr txBox="1"/>
          <p:nvPr/>
        </p:nvSpPr>
        <p:spPr>
          <a:xfrm>
            <a:off x="5105936" y="207354"/>
            <a:ext cx="2646878" cy="535531"/>
          </a:xfrm>
          <a:prstGeom prst="rect">
            <a:avLst/>
          </a:prstGeom>
          <a:noFill/>
        </p:spPr>
        <p:txBody>
          <a:bodyPr wrap="none" rtlCol="0">
            <a:spAutoFit/>
          </a:bodyPr>
          <a:lstStyle/>
          <a:p>
            <a:pPr algn="ctr">
              <a:lnSpc>
                <a:spcPct val="120000"/>
              </a:lnSpc>
            </a:pPr>
            <a:r>
              <a:rPr lang="zh-CN" altLang="en-US" sz="2400" dirty="0" smtClean="0">
                <a:solidFill>
                  <a:schemeClr val="accent2"/>
                </a:solidFill>
                <a:latin typeface="Arial" panose="020B0604020202020204" pitchFamily="34" charset="0"/>
                <a:ea typeface="微软雅黑" panose="020B0503020204020204" pitchFamily="34" charset="-122"/>
                <a:sym typeface="Arial" panose="020B0604020202020204" pitchFamily="34" charset="0"/>
              </a:rPr>
              <a:t>添加</a:t>
            </a:r>
            <a:r>
              <a:rPr lang="zh-CN" altLang="en-US" sz="2400" dirty="0">
                <a:solidFill>
                  <a:schemeClr val="accent2"/>
                </a:solidFill>
                <a:latin typeface="Arial" panose="020B0604020202020204" pitchFamily="34" charset="0"/>
                <a:ea typeface="微软雅黑" panose="020B0503020204020204" pitchFamily="34" charset="-122"/>
                <a:sym typeface="Arial" panose="020B0604020202020204" pitchFamily="34" charset="0"/>
              </a:rPr>
              <a:t>相关标题文字</a:t>
            </a:r>
          </a:p>
        </p:txBody>
      </p:sp>
    </p:spTree>
    <p:extLst>
      <p:ext uri="{BB962C8B-B14F-4D97-AF65-F5344CB8AC3E}">
        <p14:creationId xmlns:p14="http://schemas.microsoft.com/office/powerpoint/2010/main" val="1942875947"/>
      </p:ext>
    </p:extLst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slow" p14:dur="1600" advTm="0">
        <p14:gallery dir="l"/>
      </p:transition>
    </mc:Choice>
    <mc:Fallback xmlns="">
      <p:transition spd="slow" advTm="0">
        <p:fade/>
      </p:transition>
    </mc:Fallback>
  </mc:AlternateContent>
  <p:timing>
    <p:tnLst>
      <p:par>
        <p:cTn id="1" dur="indefinite" restart="never" nodeType="tmRoot">
          <p:childTnLst>
            <p:seq concurrent="1" nextAc="seek">
              <p:cTn id="2" dur="indefinite" nodeType="mainSeq">
                <p:childTnLst>
                  <p:par>
                    <p:cTn id="3" fill="hold">
                      <p:stCondLst>
                        <p:cond delay="indefinite"/>
                        <p:cond evt="onBegin" delay="0">
                          <p:tn val="2"/>
                        </p:cond>
                      </p:stCondLst>
                      <p:childTnLst>
                        <p:par>
                          <p:cTn id="4" fill="hold">
                            <p:stCondLst>
                              <p:cond delay="0"/>
                            </p:stCondLst>
                            <p:childTnLst>
                              <p:par>
                                <p:cTn id="5" presetID="53" presetClass="entr" presetSubtype="0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7" dur="500" fill="hold"/>
                                        <p:tgtEl>
                                          <p:spTgt spid="5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8" dur="500" fill="hold"/>
                                        <p:tgtEl>
                                          <p:spTgt spid="5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9" dur="500"/>
                                        <p:tgtEl>
                                          <p:spTgt spid="5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10" fill="hold">
                            <p:stCondLst>
                              <p:cond delay="500"/>
                            </p:stCondLst>
                            <p:childTnLst>
                              <p:par>
                                <p:cTn id="11" presetID="53" presetClass="entr" presetSubtype="0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13" dur="500" fill="hold"/>
                                        <p:tgtEl>
                                          <p:spTgt spid="59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14" dur="500" fill="hold"/>
                                        <p:tgtEl>
                                          <p:spTgt spid="59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15" dur="500"/>
                                        <p:tgtEl>
                                          <p:spTgt spid="59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16" fill="hold">
                            <p:stCondLst>
                              <p:cond delay="1000"/>
                            </p:stCondLst>
                            <p:childTnLst>
                              <p:par>
                                <p:cTn id="17" presetID="2" presetClass="entr" presetSubtype="8" accel="50000" decel="50000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19" dur="500" fill="hold"/>
                                        <p:tgtEl>
                                          <p:spTgt spid="38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20" dur="500" fill="hold"/>
                                        <p:tgtEl>
                                          <p:spTgt spid="38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21" fill="hold">
                            <p:stCondLst>
                              <p:cond delay="1500"/>
                            </p:stCondLst>
                            <p:childTnLst>
                              <p:par>
                                <p:cTn id="22" presetID="53" presetClass="entr" presetSubtype="0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3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24" dur="500" fill="hold"/>
                                        <p:tgtEl>
                                          <p:spTgt spid="56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25" dur="500" fill="hold"/>
                                        <p:tgtEl>
                                          <p:spTgt spid="56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26" dur="500"/>
                                        <p:tgtEl>
                                          <p:spTgt spid="56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27" fill="hold">
                            <p:stCondLst>
                              <p:cond delay="2000"/>
                            </p:stCondLst>
                            <p:childTnLst>
                              <p:par>
                                <p:cTn id="28" presetID="2" presetClass="entr" presetSubtype="8" accel="50000" decel="50000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30" dur="500" fill="hold"/>
                                        <p:tgtEl>
                                          <p:spTgt spid="41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31" dur="500" fill="hold"/>
                                        <p:tgtEl>
                                          <p:spTgt spid="41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32" fill="hold">
                            <p:stCondLst>
                              <p:cond delay="2500"/>
                            </p:stCondLst>
                            <p:childTnLst>
                              <p:par>
                                <p:cTn id="33" presetID="53" presetClass="entr" presetSubtype="0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35" dur="500" fill="hold"/>
                                        <p:tgtEl>
                                          <p:spTgt spid="50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36" dur="500" fill="hold"/>
                                        <p:tgtEl>
                                          <p:spTgt spid="50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37" dur="500"/>
                                        <p:tgtEl>
                                          <p:spTgt spid="50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38" fill="hold">
                            <p:stCondLst>
                              <p:cond delay="3000"/>
                            </p:stCondLst>
                            <p:childTnLst>
                              <p:par>
                                <p:cTn id="39" presetID="2" presetClass="entr" presetSubtype="8" accel="50000" decel="50000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4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41" dur="500" fill="hold"/>
                                        <p:tgtEl>
                                          <p:spTgt spid="44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42" dur="500" fill="hold"/>
                                        <p:tgtEl>
                                          <p:spTgt spid="44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43" fill="hold">
                            <p:stCondLst>
                              <p:cond delay="3500"/>
                            </p:stCondLst>
                            <p:childTnLst>
                              <p:par>
                                <p:cTn id="44" presetID="53" presetClass="entr" presetSubtype="0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4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46" dur="500" fill="hold"/>
                                        <p:tgtEl>
                                          <p:spTgt spid="53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47" dur="500" fill="hold"/>
                                        <p:tgtEl>
                                          <p:spTgt spid="53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48" dur="500"/>
                                        <p:tgtEl>
                                          <p:spTgt spid="53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49" fill="hold">
                            <p:stCondLst>
                              <p:cond delay="4000"/>
                            </p:stCondLst>
                            <p:childTnLst>
                              <p:par>
                                <p:cTn id="50" presetID="2" presetClass="entr" presetSubtype="8" accel="50000" decel="50000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51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52" dur="500" fill="hold"/>
                                        <p:tgtEl>
                                          <p:spTgt spid="47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53" dur="500" fill="hold"/>
                                        <p:tgtEl>
                                          <p:spTgt spid="47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54" fill="hold">
                            <p:stCondLst>
                              <p:cond delay="4500"/>
                            </p:stCondLst>
                            <p:childTnLst>
                              <p:par>
                                <p:cTn id="55" presetID="53" presetClass="entr" presetSubtype="0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5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6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57" dur="500" fill="hold"/>
                                        <p:tgtEl>
                                          <p:spTgt spid="62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58" dur="500" fill="hold"/>
                                        <p:tgtEl>
                                          <p:spTgt spid="62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59" dur="500"/>
                                        <p:tgtEl>
                                          <p:spTgt spid="62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60" fill="hold">
                            <p:stCondLst>
                              <p:cond delay="5000"/>
                            </p:stCondLst>
                            <p:childTnLst>
                              <p:par>
                                <p:cTn id="61" presetID="2" presetClass="entr" presetSubtype="2" accel="50000" decel="50000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63" dur="500" fill="hold"/>
                                        <p:tgtEl>
                                          <p:spTgt spid="26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64" dur="500" fill="hold"/>
                                        <p:tgtEl>
                                          <p:spTgt spid="26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65" fill="hold">
                            <p:stCondLst>
                              <p:cond delay="5500"/>
                            </p:stCondLst>
                            <p:childTnLst>
                              <p:par>
                                <p:cTn id="66" presetID="53" presetClass="entr" presetSubtype="0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7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6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68" dur="500" fill="hold"/>
                                        <p:tgtEl>
                                          <p:spTgt spid="65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69" dur="500" fill="hold"/>
                                        <p:tgtEl>
                                          <p:spTgt spid="65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70" dur="500"/>
                                        <p:tgtEl>
                                          <p:spTgt spid="65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71" fill="hold">
                            <p:stCondLst>
                              <p:cond delay="6000"/>
                            </p:stCondLst>
                            <p:childTnLst>
                              <p:par>
                                <p:cTn id="72" presetID="2" presetClass="entr" presetSubtype="2" accel="50000" decel="50000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73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74" dur="500" fill="hold"/>
                                        <p:tgtEl>
                                          <p:spTgt spid="29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75" dur="500" fill="hold"/>
                                        <p:tgtEl>
                                          <p:spTgt spid="29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76" fill="hold">
                            <p:stCondLst>
                              <p:cond delay="6500"/>
                            </p:stCondLst>
                            <p:childTnLst>
                              <p:par>
                                <p:cTn id="77" presetID="53" presetClass="entr" presetSubtype="0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7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7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79" dur="500" fill="hold"/>
                                        <p:tgtEl>
                                          <p:spTgt spid="71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80" dur="500" fill="hold"/>
                                        <p:tgtEl>
                                          <p:spTgt spid="71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81" dur="500"/>
                                        <p:tgtEl>
                                          <p:spTgt spid="71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82" fill="hold">
                            <p:stCondLst>
                              <p:cond delay="7000"/>
                            </p:stCondLst>
                            <p:childTnLst>
                              <p:par>
                                <p:cTn id="83" presetID="2" presetClass="entr" presetSubtype="2" accel="50000" decel="50000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8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85" dur="500" fill="hold"/>
                                        <p:tgtEl>
                                          <p:spTgt spid="32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86" dur="500" fill="hold"/>
                                        <p:tgtEl>
                                          <p:spTgt spid="32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87" fill="hold">
                            <p:stCondLst>
                              <p:cond delay="7500"/>
                            </p:stCondLst>
                            <p:childTnLst>
                              <p:par>
                                <p:cTn id="88" presetID="53" presetClass="entr" presetSubtype="0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8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6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90" dur="500" fill="hold"/>
                                        <p:tgtEl>
                                          <p:spTgt spid="68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91" dur="500" fill="hold"/>
                                        <p:tgtEl>
                                          <p:spTgt spid="68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92" dur="500"/>
                                        <p:tgtEl>
                                          <p:spTgt spid="68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93" fill="hold">
                            <p:stCondLst>
                              <p:cond delay="8000"/>
                            </p:stCondLst>
                            <p:childTnLst>
                              <p:par>
                                <p:cTn id="94" presetID="2" presetClass="entr" presetSubtype="2" accel="50000" decel="50000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9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96" dur="500" fill="hold"/>
                                        <p:tgtEl>
                                          <p:spTgt spid="35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97" dur="500" fill="hold"/>
                                        <p:tgtEl>
                                          <p:spTgt spid="35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</p:childTnLst>
              </p:cTn>
              <p:prevCondLst>
                <p:cond evt="onPrev" delay="0">
                  <p:tgtEl>
                    <p:sldTgt/>
                  </p:tgtEl>
                </p:cond>
              </p:prevCondLst>
              <p:nextCondLst>
                <p:cond evt="onNext" delay="0">
                  <p:tgtEl>
                    <p:sldTgt/>
                  </p:tgtEl>
                </p:cond>
              </p:nextCondLst>
            </p:seq>
          </p:childTnLst>
        </p:cTn>
      </p:par>
    </p:tnLst>
  </p:timing>
</p:sld>
</file>

<file path=ppt/slides/slide6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aphicFrame>
        <p:nvGraphicFramePr>
          <p:cNvPr id="13" name="Chart 12"/>
          <p:cNvGraphicFramePr/>
          <p:nvPr>
            <p:extLst/>
          </p:nvPr>
        </p:nvGraphicFramePr>
        <p:xfrm>
          <a:off x="1141458" y="2405487"/>
          <a:ext cx="5447574" cy="3661484"/>
        </p:xfrm>
        <a:graphic>
          <a:graphicData uri="http://schemas.openxmlformats.org/drawingml/2006/chart">
            <c:chart xmlns:c="http://schemas.openxmlformats.org/drawingml/2006/chart" xmlns:r="http://schemas.openxmlformats.org/officeDocument/2006/relationships" r:id="rId3"/>
          </a:graphicData>
        </a:graphic>
      </p:graphicFrame>
      <p:sp>
        <p:nvSpPr>
          <p:cNvPr id="14" name="Oval 13"/>
          <p:cNvSpPr/>
          <p:nvPr/>
        </p:nvSpPr>
        <p:spPr>
          <a:xfrm>
            <a:off x="6949469" y="2793361"/>
            <a:ext cx="571172" cy="574448"/>
          </a:xfrm>
          <a:prstGeom prst="ellipse">
            <a:avLst/>
          </a:prstGeom>
          <a:solidFill>
            <a:schemeClr val="accent1"/>
          </a:solidFill>
          <a:ln>
            <a:noFill/>
          </a:ln>
        </p:spPr>
        <p:style>
          <a:lnRef idx="2">
            <a:schemeClr val="accent5">
              <a:shade val="50000"/>
            </a:schemeClr>
          </a:lnRef>
          <a:fillRef idx="1">
            <a:schemeClr val="accent5"/>
          </a:fillRef>
          <a:effectRef idx="0">
            <a:schemeClr val="accent5"/>
          </a:effectRef>
          <a:fontRef idx="minor">
            <a:schemeClr val="lt1"/>
          </a:fontRef>
        </p:style>
        <p:txBody>
          <a:bodyPr rtlCol="0" anchor="ctr"/>
          <a:lstStyle/>
          <a:p>
            <a:pPr algn="just">
              <a:lnSpc>
                <a:spcPct val="120000"/>
              </a:lnSpc>
              <a:spcBef>
                <a:spcPts val="0"/>
              </a:spcBef>
              <a:spcAft>
                <a:spcPts val="0"/>
              </a:spcAft>
            </a:pPr>
            <a:endParaRPr lang="en-US" sz="800">
              <a:solidFill>
                <a:schemeClr val="bg1"/>
              </a:solidFill>
              <a:latin typeface="Arial" panose="020B0604020202020204" pitchFamily="34" charset="0"/>
              <a:ea typeface="微软雅黑" panose="020B0503020204020204" pitchFamily="34" charset="-122"/>
              <a:cs typeface="+mn-ea"/>
              <a:sym typeface="Arial" panose="020B0604020202020204" pitchFamily="34" charset="0"/>
            </a:endParaRPr>
          </a:p>
        </p:txBody>
      </p:sp>
      <p:sp>
        <p:nvSpPr>
          <p:cNvPr id="15" name="Text Box 10"/>
          <p:cNvSpPr txBox="1">
            <a:spLocks noChangeArrowheads="1"/>
          </p:cNvSpPr>
          <p:nvPr/>
        </p:nvSpPr>
        <p:spPr bwMode="auto">
          <a:xfrm>
            <a:off x="7652227" y="2840989"/>
            <a:ext cx="3450035" cy="344154"/>
          </a:xfrm>
          <a:prstGeom prst="rect">
            <a:avLst/>
          </a:prstGeom>
          <a:noFill/>
          <a:ln w="9525">
            <a:noFill/>
            <a:miter lim="800000"/>
            <a:headEnd/>
            <a:tailEnd/>
          </a:ln>
        </p:spPr>
        <p:txBody>
          <a:bodyPr wrap="square" lIns="48218" tIns="24109" rIns="48218" bIns="24109">
            <a:spAutoFit/>
          </a:bodyPr>
          <a:lstStyle/>
          <a:p>
            <a:pPr algn="just" defTabSz="1147649">
              <a:lnSpc>
                <a:spcPct val="120000"/>
              </a:lnSpc>
              <a:spcBef>
                <a:spcPts val="0"/>
              </a:spcBef>
              <a:spcAft>
                <a:spcPts val="0"/>
              </a:spcAft>
            </a:pPr>
            <a:r>
              <a:rPr lang="en-US" altLang="zh-CN" sz="800" dirty="0" smtClean="0">
                <a:solidFill>
                  <a:schemeClr val="bg1">
                    <a:lumMod val="65000"/>
                  </a:schemeClr>
                </a:solidFill>
                <a:latin typeface="Arial" panose="020B0604020202020204" pitchFamily="34" charset="0"/>
                <a:ea typeface="微软雅黑" panose="020B0503020204020204" pitchFamily="34" charset="-122"/>
                <a:cs typeface="+mn-ea"/>
                <a:sym typeface="Arial" panose="020B0604020202020204" pitchFamily="34" charset="0"/>
              </a:rPr>
              <a:t>Please replace text, click add relevant headline, modify the text content, also can copy your content to this directly.</a:t>
            </a:r>
            <a:r>
              <a:rPr lang="zh-CN" altLang="en-US" sz="800" dirty="0" smtClean="0">
                <a:solidFill>
                  <a:schemeClr val="bg1">
                    <a:lumMod val="65000"/>
                  </a:schemeClr>
                </a:solidFill>
                <a:latin typeface="Arial" panose="020B0604020202020204" pitchFamily="34" charset="0"/>
                <a:ea typeface="微软雅黑" panose="020B0503020204020204" pitchFamily="34" charset="-122"/>
                <a:cs typeface="+mn-ea"/>
                <a:sym typeface="Arial" panose="020B0604020202020204" pitchFamily="34" charset="0"/>
              </a:rPr>
              <a:t>。</a:t>
            </a:r>
            <a:endParaRPr lang="en-US" sz="800" dirty="0">
              <a:solidFill>
                <a:schemeClr val="bg1">
                  <a:lumMod val="65000"/>
                </a:schemeClr>
              </a:solidFill>
              <a:latin typeface="Arial" panose="020B0604020202020204" pitchFamily="34" charset="0"/>
              <a:ea typeface="微软雅黑" panose="020B0503020204020204" pitchFamily="34" charset="-122"/>
              <a:cs typeface="+mn-ea"/>
              <a:sym typeface="Arial" panose="020B0604020202020204" pitchFamily="34" charset="0"/>
            </a:endParaRPr>
          </a:p>
        </p:txBody>
      </p:sp>
      <p:sp>
        <p:nvSpPr>
          <p:cNvPr id="16" name="Oval 15"/>
          <p:cNvSpPr/>
          <p:nvPr/>
        </p:nvSpPr>
        <p:spPr>
          <a:xfrm>
            <a:off x="6949469" y="3593378"/>
            <a:ext cx="571172" cy="574448"/>
          </a:xfrm>
          <a:prstGeom prst="ellipse">
            <a:avLst/>
          </a:prstGeom>
          <a:solidFill>
            <a:schemeClr val="accent2"/>
          </a:solidFill>
          <a:ln>
            <a:noFill/>
          </a:ln>
        </p:spPr>
        <p:style>
          <a:lnRef idx="2">
            <a:schemeClr val="accent5">
              <a:shade val="50000"/>
            </a:schemeClr>
          </a:lnRef>
          <a:fillRef idx="1">
            <a:schemeClr val="accent5"/>
          </a:fillRef>
          <a:effectRef idx="0">
            <a:schemeClr val="accent5"/>
          </a:effectRef>
          <a:fontRef idx="minor">
            <a:schemeClr val="lt1"/>
          </a:fontRef>
        </p:style>
        <p:txBody>
          <a:bodyPr rtlCol="0" anchor="ctr"/>
          <a:lstStyle/>
          <a:p>
            <a:pPr algn="just">
              <a:lnSpc>
                <a:spcPct val="120000"/>
              </a:lnSpc>
              <a:spcBef>
                <a:spcPts val="0"/>
              </a:spcBef>
              <a:spcAft>
                <a:spcPts val="0"/>
              </a:spcAft>
            </a:pPr>
            <a:endParaRPr lang="en-US" sz="800">
              <a:solidFill>
                <a:schemeClr val="bg1"/>
              </a:solidFill>
              <a:latin typeface="Arial" panose="020B0604020202020204" pitchFamily="34" charset="0"/>
              <a:ea typeface="微软雅黑" panose="020B0503020204020204" pitchFamily="34" charset="-122"/>
              <a:cs typeface="+mn-ea"/>
              <a:sym typeface="Arial" panose="020B0604020202020204" pitchFamily="34" charset="0"/>
            </a:endParaRPr>
          </a:p>
        </p:txBody>
      </p:sp>
      <p:sp>
        <p:nvSpPr>
          <p:cNvPr id="17" name="Text Box 10"/>
          <p:cNvSpPr txBox="1">
            <a:spLocks noChangeArrowheads="1"/>
          </p:cNvSpPr>
          <p:nvPr/>
        </p:nvSpPr>
        <p:spPr bwMode="auto">
          <a:xfrm>
            <a:off x="7652227" y="3637025"/>
            <a:ext cx="3450035" cy="344154"/>
          </a:xfrm>
          <a:prstGeom prst="rect">
            <a:avLst/>
          </a:prstGeom>
          <a:noFill/>
          <a:ln w="9525">
            <a:noFill/>
            <a:miter lim="800000"/>
            <a:headEnd/>
            <a:tailEnd/>
          </a:ln>
        </p:spPr>
        <p:txBody>
          <a:bodyPr wrap="square" lIns="48218" tIns="24109" rIns="48218" bIns="24109">
            <a:spAutoFit/>
          </a:bodyPr>
          <a:lstStyle/>
          <a:p>
            <a:pPr algn="just" defTabSz="1147649">
              <a:lnSpc>
                <a:spcPct val="120000"/>
              </a:lnSpc>
              <a:spcBef>
                <a:spcPts val="0"/>
              </a:spcBef>
              <a:spcAft>
                <a:spcPts val="0"/>
              </a:spcAft>
            </a:pPr>
            <a:r>
              <a:rPr lang="en-US" altLang="zh-CN" sz="800" dirty="0" smtClean="0">
                <a:solidFill>
                  <a:schemeClr val="bg1">
                    <a:lumMod val="65000"/>
                  </a:schemeClr>
                </a:solidFill>
                <a:latin typeface="Arial" panose="020B0604020202020204" pitchFamily="34" charset="0"/>
                <a:ea typeface="微软雅黑" panose="020B0503020204020204" pitchFamily="34" charset="-122"/>
                <a:cs typeface="+mn-ea"/>
                <a:sym typeface="Arial" panose="020B0604020202020204" pitchFamily="34" charset="0"/>
              </a:rPr>
              <a:t>Please replace text, click add relevant headline, modify the text content, also can copy your content to this directly.</a:t>
            </a:r>
            <a:r>
              <a:rPr lang="zh-CN" altLang="en-US" sz="800" dirty="0" smtClean="0">
                <a:solidFill>
                  <a:schemeClr val="bg1">
                    <a:lumMod val="65000"/>
                  </a:schemeClr>
                </a:solidFill>
                <a:latin typeface="Arial" panose="020B0604020202020204" pitchFamily="34" charset="0"/>
                <a:ea typeface="微软雅黑" panose="020B0503020204020204" pitchFamily="34" charset="-122"/>
                <a:cs typeface="+mn-ea"/>
                <a:sym typeface="Arial" panose="020B0604020202020204" pitchFamily="34" charset="0"/>
              </a:rPr>
              <a:t>。</a:t>
            </a:r>
            <a:endParaRPr lang="en-US" sz="800" dirty="0">
              <a:solidFill>
                <a:schemeClr val="bg1">
                  <a:lumMod val="65000"/>
                </a:schemeClr>
              </a:solidFill>
              <a:latin typeface="Arial" panose="020B0604020202020204" pitchFamily="34" charset="0"/>
              <a:ea typeface="微软雅黑" panose="020B0503020204020204" pitchFamily="34" charset="-122"/>
              <a:cs typeface="+mn-ea"/>
              <a:sym typeface="Arial" panose="020B0604020202020204" pitchFamily="34" charset="0"/>
            </a:endParaRPr>
          </a:p>
        </p:txBody>
      </p:sp>
      <p:sp>
        <p:nvSpPr>
          <p:cNvPr id="18" name="Oval 17"/>
          <p:cNvSpPr/>
          <p:nvPr/>
        </p:nvSpPr>
        <p:spPr>
          <a:xfrm>
            <a:off x="6949469" y="4388708"/>
            <a:ext cx="571172" cy="574448"/>
          </a:xfrm>
          <a:prstGeom prst="ellipse">
            <a:avLst/>
          </a:prstGeom>
          <a:solidFill>
            <a:schemeClr val="accent3"/>
          </a:solidFill>
          <a:ln>
            <a:noFill/>
          </a:ln>
        </p:spPr>
        <p:style>
          <a:lnRef idx="2">
            <a:schemeClr val="accent5">
              <a:shade val="50000"/>
            </a:schemeClr>
          </a:lnRef>
          <a:fillRef idx="1">
            <a:schemeClr val="accent5"/>
          </a:fillRef>
          <a:effectRef idx="0">
            <a:schemeClr val="accent5"/>
          </a:effectRef>
          <a:fontRef idx="minor">
            <a:schemeClr val="lt1"/>
          </a:fontRef>
        </p:style>
        <p:txBody>
          <a:bodyPr rtlCol="0" anchor="ctr"/>
          <a:lstStyle/>
          <a:p>
            <a:pPr algn="just">
              <a:lnSpc>
                <a:spcPct val="120000"/>
              </a:lnSpc>
              <a:spcBef>
                <a:spcPts val="0"/>
              </a:spcBef>
              <a:spcAft>
                <a:spcPts val="0"/>
              </a:spcAft>
            </a:pPr>
            <a:endParaRPr lang="en-US" sz="800">
              <a:solidFill>
                <a:schemeClr val="bg1"/>
              </a:solidFill>
              <a:latin typeface="Arial" panose="020B0604020202020204" pitchFamily="34" charset="0"/>
              <a:ea typeface="微软雅黑" panose="020B0503020204020204" pitchFamily="34" charset="-122"/>
              <a:cs typeface="+mn-ea"/>
              <a:sym typeface="Arial" panose="020B0604020202020204" pitchFamily="34" charset="0"/>
            </a:endParaRPr>
          </a:p>
        </p:txBody>
      </p:sp>
      <p:sp>
        <p:nvSpPr>
          <p:cNvPr id="19" name="Text Box 10"/>
          <p:cNvSpPr txBox="1">
            <a:spLocks noChangeArrowheads="1"/>
          </p:cNvSpPr>
          <p:nvPr/>
        </p:nvSpPr>
        <p:spPr bwMode="auto">
          <a:xfrm>
            <a:off x="7699090" y="4433061"/>
            <a:ext cx="3450035" cy="344154"/>
          </a:xfrm>
          <a:prstGeom prst="rect">
            <a:avLst/>
          </a:prstGeom>
          <a:noFill/>
          <a:ln w="9525">
            <a:noFill/>
            <a:miter lim="800000"/>
            <a:headEnd/>
            <a:tailEnd/>
          </a:ln>
        </p:spPr>
        <p:txBody>
          <a:bodyPr wrap="square" lIns="48218" tIns="24109" rIns="48218" bIns="24109">
            <a:spAutoFit/>
          </a:bodyPr>
          <a:lstStyle/>
          <a:p>
            <a:pPr algn="just" defTabSz="1147649">
              <a:lnSpc>
                <a:spcPct val="120000"/>
              </a:lnSpc>
              <a:spcBef>
                <a:spcPts val="0"/>
              </a:spcBef>
              <a:spcAft>
                <a:spcPts val="0"/>
              </a:spcAft>
            </a:pPr>
            <a:r>
              <a:rPr lang="en-US" altLang="zh-CN" sz="800" dirty="0" smtClean="0">
                <a:solidFill>
                  <a:schemeClr val="bg1">
                    <a:lumMod val="65000"/>
                  </a:schemeClr>
                </a:solidFill>
                <a:latin typeface="Arial" panose="020B0604020202020204" pitchFamily="34" charset="0"/>
                <a:ea typeface="微软雅黑" panose="020B0503020204020204" pitchFamily="34" charset="-122"/>
                <a:cs typeface="+mn-ea"/>
                <a:sym typeface="Arial" panose="020B0604020202020204" pitchFamily="34" charset="0"/>
              </a:rPr>
              <a:t>Please replace text, click add relevant headline, modify the text content, also can copy your content to this directly.</a:t>
            </a:r>
            <a:r>
              <a:rPr lang="zh-CN" altLang="en-US" sz="800" dirty="0" smtClean="0">
                <a:solidFill>
                  <a:schemeClr val="bg1">
                    <a:lumMod val="65000"/>
                  </a:schemeClr>
                </a:solidFill>
                <a:latin typeface="Arial" panose="020B0604020202020204" pitchFamily="34" charset="0"/>
                <a:ea typeface="微软雅黑" panose="020B0503020204020204" pitchFamily="34" charset="-122"/>
                <a:cs typeface="+mn-ea"/>
                <a:sym typeface="Arial" panose="020B0604020202020204" pitchFamily="34" charset="0"/>
              </a:rPr>
              <a:t>。</a:t>
            </a:r>
            <a:endParaRPr lang="en-US" sz="800" dirty="0">
              <a:solidFill>
                <a:schemeClr val="bg1">
                  <a:lumMod val="65000"/>
                </a:schemeClr>
              </a:solidFill>
              <a:latin typeface="Arial" panose="020B0604020202020204" pitchFamily="34" charset="0"/>
              <a:ea typeface="微软雅黑" panose="020B0503020204020204" pitchFamily="34" charset="-122"/>
              <a:cs typeface="+mn-ea"/>
              <a:sym typeface="Arial" panose="020B0604020202020204" pitchFamily="34" charset="0"/>
            </a:endParaRPr>
          </a:p>
        </p:txBody>
      </p:sp>
      <p:sp>
        <p:nvSpPr>
          <p:cNvPr id="20" name="Oval 19"/>
          <p:cNvSpPr/>
          <p:nvPr/>
        </p:nvSpPr>
        <p:spPr>
          <a:xfrm>
            <a:off x="6949469" y="5148493"/>
            <a:ext cx="571172" cy="574448"/>
          </a:xfrm>
          <a:prstGeom prst="ellipse">
            <a:avLst/>
          </a:prstGeom>
          <a:solidFill>
            <a:schemeClr val="accent4"/>
          </a:solidFill>
          <a:ln>
            <a:noFill/>
          </a:ln>
        </p:spPr>
        <p:style>
          <a:lnRef idx="2">
            <a:schemeClr val="accent5">
              <a:shade val="50000"/>
            </a:schemeClr>
          </a:lnRef>
          <a:fillRef idx="1">
            <a:schemeClr val="accent5"/>
          </a:fillRef>
          <a:effectRef idx="0">
            <a:schemeClr val="accent5"/>
          </a:effectRef>
          <a:fontRef idx="minor">
            <a:schemeClr val="lt1"/>
          </a:fontRef>
        </p:style>
        <p:txBody>
          <a:bodyPr rtlCol="0" anchor="ctr"/>
          <a:lstStyle/>
          <a:p>
            <a:pPr algn="just">
              <a:lnSpc>
                <a:spcPct val="120000"/>
              </a:lnSpc>
              <a:spcBef>
                <a:spcPts val="0"/>
              </a:spcBef>
              <a:spcAft>
                <a:spcPts val="0"/>
              </a:spcAft>
            </a:pPr>
            <a:endParaRPr lang="en-US" sz="800">
              <a:solidFill>
                <a:schemeClr val="bg1"/>
              </a:solidFill>
              <a:latin typeface="Arial" panose="020B0604020202020204" pitchFamily="34" charset="0"/>
              <a:ea typeface="微软雅黑" panose="020B0503020204020204" pitchFamily="34" charset="-122"/>
              <a:cs typeface="+mn-ea"/>
              <a:sym typeface="Arial" panose="020B0604020202020204" pitchFamily="34" charset="0"/>
            </a:endParaRPr>
          </a:p>
        </p:txBody>
      </p:sp>
      <p:sp>
        <p:nvSpPr>
          <p:cNvPr id="21" name="Text Box 10"/>
          <p:cNvSpPr txBox="1">
            <a:spLocks noChangeArrowheads="1"/>
          </p:cNvSpPr>
          <p:nvPr/>
        </p:nvSpPr>
        <p:spPr bwMode="auto">
          <a:xfrm>
            <a:off x="7699090" y="5229097"/>
            <a:ext cx="3403172" cy="344154"/>
          </a:xfrm>
          <a:prstGeom prst="rect">
            <a:avLst/>
          </a:prstGeom>
          <a:noFill/>
          <a:ln w="9525">
            <a:noFill/>
            <a:miter lim="800000"/>
            <a:headEnd/>
            <a:tailEnd/>
          </a:ln>
        </p:spPr>
        <p:txBody>
          <a:bodyPr wrap="square" lIns="48218" tIns="24109" rIns="48218" bIns="24109">
            <a:spAutoFit/>
          </a:bodyPr>
          <a:lstStyle/>
          <a:p>
            <a:pPr algn="just" defTabSz="1147649">
              <a:lnSpc>
                <a:spcPct val="120000"/>
              </a:lnSpc>
              <a:spcBef>
                <a:spcPts val="0"/>
              </a:spcBef>
              <a:spcAft>
                <a:spcPts val="0"/>
              </a:spcAft>
            </a:pPr>
            <a:r>
              <a:rPr lang="en-US" altLang="zh-CN" sz="800" dirty="0" smtClean="0">
                <a:solidFill>
                  <a:schemeClr val="bg1">
                    <a:lumMod val="65000"/>
                  </a:schemeClr>
                </a:solidFill>
                <a:latin typeface="Arial" panose="020B0604020202020204" pitchFamily="34" charset="0"/>
                <a:ea typeface="微软雅黑" panose="020B0503020204020204" pitchFamily="34" charset="-122"/>
                <a:cs typeface="+mn-ea"/>
                <a:sym typeface="Arial" panose="020B0604020202020204" pitchFamily="34" charset="0"/>
              </a:rPr>
              <a:t>Please replace text, click add relevant headline, modify the text content, also can copy your content to this directly.</a:t>
            </a:r>
            <a:r>
              <a:rPr lang="zh-CN" altLang="en-US" sz="800" dirty="0" smtClean="0">
                <a:solidFill>
                  <a:schemeClr val="bg1">
                    <a:lumMod val="65000"/>
                  </a:schemeClr>
                </a:solidFill>
                <a:latin typeface="Arial" panose="020B0604020202020204" pitchFamily="34" charset="0"/>
                <a:ea typeface="微软雅黑" panose="020B0503020204020204" pitchFamily="34" charset="-122"/>
                <a:cs typeface="+mn-ea"/>
                <a:sym typeface="Arial" panose="020B0604020202020204" pitchFamily="34" charset="0"/>
              </a:rPr>
              <a:t>。</a:t>
            </a:r>
            <a:endParaRPr lang="en-US" sz="800" dirty="0">
              <a:solidFill>
                <a:schemeClr val="bg1">
                  <a:lumMod val="65000"/>
                </a:schemeClr>
              </a:solidFill>
              <a:latin typeface="Arial" panose="020B0604020202020204" pitchFamily="34" charset="0"/>
              <a:ea typeface="微软雅黑" panose="020B0503020204020204" pitchFamily="34" charset="-122"/>
              <a:cs typeface="+mn-ea"/>
              <a:sym typeface="Arial" panose="020B0604020202020204" pitchFamily="34" charset="0"/>
            </a:endParaRPr>
          </a:p>
        </p:txBody>
      </p:sp>
      <p:sp>
        <p:nvSpPr>
          <p:cNvPr id="22" name="Freeform 35"/>
          <p:cNvSpPr>
            <a:spLocks noEditPoints="1"/>
          </p:cNvSpPr>
          <p:nvPr/>
        </p:nvSpPr>
        <p:spPr bwMode="auto">
          <a:xfrm>
            <a:off x="7025791" y="2939407"/>
            <a:ext cx="418529" cy="282357"/>
          </a:xfrm>
          <a:custGeom>
            <a:avLst/>
            <a:gdLst>
              <a:gd name="T0" fmla="*/ 135 w 157"/>
              <a:gd name="T1" fmla="*/ 46 h 106"/>
              <a:gd name="T2" fmla="*/ 136 w 157"/>
              <a:gd name="T3" fmla="*/ 37 h 106"/>
              <a:gd name="T4" fmla="*/ 99 w 157"/>
              <a:gd name="T5" fmla="*/ 0 h 106"/>
              <a:gd name="T6" fmla="*/ 73 w 157"/>
              <a:gd name="T7" fmla="*/ 18 h 106"/>
              <a:gd name="T8" fmla="*/ 45 w 157"/>
              <a:gd name="T9" fmla="*/ 8 h 106"/>
              <a:gd name="T10" fmla="*/ 19 w 157"/>
              <a:gd name="T11" fmla="*/ 39 h 106"/>
              <a:gd name="T12" fmla="*/ 20 w 157"/>
              <a:gd name="T13" fmla="*/ 47 h 106"/>
              <a:gd name="T14" fmla="*/ 0 w 157"/>
              <a:gd name="T15" fmla="*/ 75 h 106"/>
              <a:gd name="T16" fmla="*/ 31 w 157"/>
              <a:gd name="T17" fmla="*/ 106 h 106"/>
              <a:gd name="T18" fmla="*/ 126 w 157"/>
              <a:gd name="T19" fmla="*/ 106 h 106"/>
              <a:gd name="T20" fmla="*/ 157 w 157"/>
              <a:gd name="T21" fmla="*/ 75 h 106"/>
              <a:gd name="T22" fmla="*/ 135 w 157"/>
              <a:gd name="T23" fmla="*/ 46 h 106"/>
              <a:gd name="T24" fmla="*/ 120 w 157"/>
              <a:gd name="T25" fmla="*/ 100 h 106"/>
              <a:gd name="T26" fmla="*/ 79 w 157"/>
              <a:gd name="T27" fmla="*/ 100 h 106"/>
              <a:gd name="T28" fmla="*/ 103 w 157"/>
              <a:gd name="T29" fmla="*/ 75 h 106"/>
              <a:gd name="T30" fmla="*/ 102 w 157"/>
              <a:gd name="T31" fmla="*/ 72 h 106"/>
              <a:gd name="T32" fmla="*/ 92 w 157"/>
              <a:gd name="T33" fmla="*/ 72 h 106"/>
              <a:gd name="T34" fmla="*/ 92 w 157"/>
              <a:gd name="T35" fmla="*/ 68 h 106"/>
              <a:gd name="T36" fmla="*/ 92 w 157"/>
              <a:gd name="T37" fmla="*/ 37 h 106"/>
              <a:gd name="T38" fmla="*/ 90 w 157"/>
              <a:gd name="T39" fmla="*/ 35 h 106"/>
              <a:gd name="T40" fmla="*/ 64 w 157"/>
              <a:gd name="T41" fmla="*/ 35 h 106"/>
              <a:gd name="T42" fmla="*/ 62 w 157"/>
              <a:gd name="T43" fmla="*/ 37 h 106"/>
              <a:gd name="T44" fmla="*/ 62 w 157"/>
              <a:gd name="T45" fmla="*/ 68 h 106"/>
              <a:gd name="T46" fmla="*/ 62 w 157"/>
              <a:gd name="T47" fmla="*/ 73 h 106"/>
              <a:gd name="T48" fmla="*/ 51 w 157"/>
              <a:gd name="T49" fmla="*/ 73 h 106"/>
              <a:gd name="T50" fmla="*/ 50 w 157"/>
              <a:gd name="T51" fmla="*/ 76 h 106"/>
              <a:gd name="T52" fmla="*/ 75 w 157"/>
              <a:gd name="T53" fmla="*/ 100 h 106"/>
              <a:gd name="T54" fmla="*/ 38 w 157"/>
              <a:gd name="T55" fmla="*/ 100 h 106"/>
              <a:gd name="T56" fmla="*/ 11 w 157"/>
              <a:gd name="T57" fmla="*/ 74 h 106"/>
              <a:gd name="T58" fmla="*/ 29 w 157"/>
              <a:gd name="T59" fmla="*/ 50 h 106"/>
              <a:gd name="T60" fmla="*/ 28 w 157"/>
              <a:gd name="T61" fmla="*/ 44 h 106"/>
              <a:gd name="T62" fmla="*/ 50 w 157"/>
              <a:gd name="T63" fmla="*/ 17 h 106"/>
              <a:gd name="T64" fmla="*/ 74 w 157"/>
              <a:gd name="T65" fmla="*/ 29 h 106"/>
              <a:gd name="T66" fmla="*/ 97 w 157"/>
              <a:gd name="T67" fmla="*/ 10 h 106"/>
              <a:gd name="T68" fmla="*/ 128 w 157"/>
              <a:gd name="T69" fmla="*/ 42 h 106"/>
              <a:gd name="T70" fmla="*/ 127 w 157"/>
              <a:gd name="T71" fmla="*/ 49 h 106"/>
              <a:gd name="T72" fmla="*/ 147 w 157"/>
              <a:gd name="T73" fmla="*/ 74 h 106"/>
              <a:gd name="T74" fmla="*/ 120 w 157"/>
              <a:gd name="T75" fmla="*/ 100 h 106"/>
            </a:gdLst>
            <a:ahLst/>
            <a:cxnLst>
              <a:cxn ang="0">
                <a:pos x="T0" y="T1"/>
              </a:cxn>
              <a:cxn ang="0">
                <a:pos x="T2" y="T3"/>
              </a:cxn>
              <a:cxn ang="0">
                <a:pos x="T4" y="T5"/>
              </a:cxn>
              <a:cxn ang="0">
                <a:pos x="T6" y="T7"/>
              </a:cxn>
              <a:cxn ang="0">
                <a:pos x="T8" y="T9"/>
              </a:cxn>
              <a:cxn ang="0">
                <a:pos x="T10" y="T11"/>
              </a:cxn>
              <a:cxn ang="0">
                <a:pos x="T12" y="T13"/>
              </a:cxn>
              <a:cxn ang="0">
                <a:pos x="T14" y="T15"/>
              </a:cxn>
              <a:cxn ang="0">
                <a:pos x="T16" y="T17"/>
              </a:cxn>
              <a:cxn ang="0">
                <a:pos x="T18" y="T19"/>
              </a:cxn>
              <a:cxn ang="0">
                <a:pos x="T20" y="T21"/>
              </a:cxn>
              <a:cxn ang="0">
                <a:pos x="T22" y="T23"/>
              </a:cxn>
              <a:cxn ang="0">
                <a:pos x="T24" y="T25"/>
              </a:cxn>
              <a:cxn ang="0">
                <a:pos x="T26" y="T27"/>
              </a:cxn>
              <a:cxn ang="0">
                <a:pos x="T28" y="T29"/>
              </a:cxn>
              <a:cxn ang="0">
                <a:pos x="T30" y="T31"/>
              </a:cxn>
              <a:cxn ang="0">
                <a:pos x="T32" y="T33"/>
              </a:cxn>
              <a:cxn ang="0">
                <a:pos x="T34" y="T35"/>
              </a:cxn>
              <a:cxn ang="0">
                <a:pos x="T36" y="T37"/>
              </a:cxn>
              <a:cxn ang="0">
                <a:pos x="T38" y="T39"/>
              </a:cxn>
              <a:cxn ang="0">
                <a:pos x="T40" y="T41"/>
              </a:cxn>
              <a:cxn ang="0">
                <a:pos x="T42" y="T43"/>
              </a:cxn>
              <a:cxn ang="0">
                <a:pos x="T44" y="T45"/>
              </a:cxn>
              <a:cxn ang="0">
                <a:pos x="T46" y="T47"/>
              </a:cxn>
              <a:cxn ang="0">
                <a:pos x="T48" y="T49"/>
              </a:cxn>
              <a:cxn ang="0">
                <a:pos x="T50" y="T51"/>
              </a:cxn>
              <a:cxn ang="0">
                <a:pos x="T52" y="T53"/>
              </a:cxn>
              <a:cxn ang="0">
                <a:pos x="T54" y="T55"/>
              </a:cxn>
              <a:cxn ang="0">
                <a:pos x="T56" y="T57"/>
              </a:cxn>
              <a:cxn ang="0">
                <a:pos x="T58" y="T59"/>
              </a:cxn>
              <a:cxn ang="0">
                <a:pos x="T60" y="T61"/>
              </a:cxn>
              <a:cxn ang="0">
                <a:pos x="T62" y="T63"/>
              </a:cxn>
              <a:cxn ang="0">
                <a:pos x="T64" y="T65"/>
              </a:cxn>
              <a:cxn ang="0">
                <a:pos x="T66" y="T67"/>
              </a:cxn>
              <a:cxn ang="0">
                <a:pos x="T68" y="T69"/>
              </a:cxn>
              <a:cxn ang="0">
                <a:pos x="T70" y="T71"/>
              </a:cxn>
              <a:cxn ang="0">
                <a:pos x="T72" y="T73"/>
              </a:cxn>
              <a:cxn ang="0">
                <a:pos x="T74" y="T75"/>
              </a:cxn>
            </a:cxnLst>
            <a:rect l="0" t="0" r="r" b="b"/>
            <a:pathLst>
              <a:path w="157" h="106">
                <a:moveTo>
                  <a:pt x="135" y="46"/>
                </a:moveTo>
                <a:cubicBezTo>
                  <a:pt x="136" y="43"/>
                  <a:pt x="136" y="40"/>
                  <a:pt x="136" y="37"/>
                </a:cubicBezTo>
                <a:cubicBezTo>
                  <a:pt x="136" y="16"/>
                  <a:pt x="120" y="0"/>
                  <a:pt x="99" y="0"/>
                </a:cubicBezTo>
                <a:cubicBezTo>
                  <a:pt x="76" y="0"/>
                  <a:pt x="73" y="18"/>
                  <a:pt x="73" y="18"/>
                </a:cubicBezTo>
                <a:cubicBezTo>
                  <a:pt x="73" y="18"/>
                  <a:pt x="63" y="6"/>
                  <a:pt x="45" y="8"/>
                </a:cubicBezTo>
                <a:cubicBezTo>
                  <a:pt x="30" y="11"/>
                  <a:pt x="19" y="25"/>
                  <a:pt x="19" y="39"/>
                </a:cubicBezTo>
                <a:cubicBezTo>
                  <a:pt x="19" y="42"/>
                  <a:pt x="20" y="44"/>
                  <a:pt x="20" y="47"/>
                </a:cubicBezTo>
                <a:cubicBezTo>
                  <a:pt x="9" y="51"/>
                  <a:pt x="0" y="62"/>
                  <a:pt x="0" y="75"/>
                </a:cubicBezTo>
                <a:cubicBezTo>
                  <a:pt x="0" y="92"/>
                  <a:pt x="14" y="106"/>
                  <a:pt x="31" y="106"/>
                </a:cubicBezTo>
                <a:cubicBezTo>
                  <a:pt x="126" y="106"/>
                  <a:pt x="126" y="106"/>
                  <a:pt x="126" y="106"/>
                </a:cubicBezTo>
                <a:cubicBezTo>
                  <a:pt x="143" y="106"/>
                  <a:pt x="157" y="92"/>
                  <a:pt x="157" y="75"/>
                </a:cubicBezTo>
                <a:cubicBezTo>
                  <a:pt x="157" y="62"/>
                  <a:pt x="148" y="50"/>
                  <a:pt x="135" y="46"/>
                </a:cubicBezTo>
                <a:close/>
                <a:moveTo>
                  <a:pt x="120" y="100"/>
                </a:moveTo>
                <a:cubicBezTo>
                  <a:pt x="79" y="100"/>
                  <a:pt x="79" y="100"/>
                  <a:pt x="79" y="100"/>
                </a:cubicBezTo>
                <a:cubicBezTo>
                  <a:pt x="82" y="97"/>
                  <a:pt x="103" y="75"/>
                  <a:pt x="103" y="75"/>
                </a:cubicBezTo>
                <a:cubicBezTo>
                  <a:pt x="103" y="75"/>
                  <a:pt x="106" y="72"/>
                  <a:pt x="102" y="72"/>
                </a:cubicBezTo>
                <a:cubicBezTo>
                  <a:pt x="98" y="72"/>
                  <a:pt x="92" y="72"/>
                  <a:pt x="92" y="72"/>
                </a:cubicBezTo>
                <a:cubicBezTo>
                  <a:pt x="92" y="72"/>
                  <a:pt x="92" y="70"/>
                  <a:pt x="92" y="68"/>
                </a:cubicBezTo>
                <a:cubicBezTo>
                  <a:pt x="92" y="59"/>
                  <a:pt x="92" y="43"/>
                  <a:pt x="92" y="37"/>
                </a:cubicBezTo>
                <a:cubicBezTo>
                  <a:pt x="92" y="37"/>
                  <a:pt x="92" y="35"/>
                  <a:pt x="90" y="35"/>
                </a:cubicBezTo>
                <a:cubicBezTo>
                  <a:pt x="88" y="35"/>
                  <a:pt x="67" y="35"/>
                  <a:pt x="64" y="35"/>
                </a:cubicBezTo>
                <a:cubicBezTo>
                  <a:pt x="61" y="35"/>
                  <a:pt x="62" y="37"/>
                  <a:pt x="62" y="37"/>
                </a:cubicBezTo>
                <a:cubicBezTo>
                  <a:pt x="62" y="44"/>
                  <a:pt x="62" y="59"/>
                  <a:pt x="62" y="68"/>
                </a:cubicBezTo>
                <a:cubicBezTo>
                  <a:pt x="62" y="71"/>
                  <a:pt x="62" y="73"/>
                  <a:pt x="62" y="73"/>
                </a:cubicBezTo>
                <a:cubicBezTo>
                  <a:pt x="62" y="73"/>
                  <a:pt x="54" y="73"/>
                  <a:pt x="51" y="73"/>
                </a:cubicBezTo>
                <a:cubicBezTo>
                  <a:pt x="47" y="73"/>
                  <a:pt x="50" y="76"/>
                  <a:pt x="50" y="76"/>
                </a:cubicBezTo>
                <a:cubicBezTo>
                  <a:pt x="75" y="100"/>
                  <a:pt x="75" y="100"/>
                  <a:pt x="75" y="100"/>
                </a:cubicBezTo>
                <a:cubicBezTo>
                  <a:pt x="38" y="100"/>
                  <a:pt x="38" y="100"/>
                  <a:pt x="38" y="100"/>
                </a:cubicBezTo>
                <a:cubicBezTo>
                  <a:pt x="23" y="100"/>
                  <a:pt x="11" y="88"/>
                  <a:pt x="11" y="74"/>
                </a:cubicBezTo>
                <a:cubicBezTo>
                  <a:pt x="11" y="63"/>
                  <a:pt x="18" y="53"/>
                  <a:pt x="29" y="50"/>
                </a:cubicBezTo>
                <a:cubicBezTo>
                  <a:pt x="28" y="48"/>
                  <a:pt x="28" y="46"/>
                  <a:pt x="28" y="44"/>
                </a:cubicBezTo>
                <a:cubicBezTo>
                  <a:pt x="28" y="31"/>
                  <a:pt x="37" y="19"/>
                  <a:pt x="50" y="17"/>
                </a:cubicBezTo>
                <a:cubicBezTo>
                  <a:pt x="65" y="15"/>
                  <a:pt x="74" y="29"/>
                  <a:pt x="74" y="29"/>
                </a:cubicBezTo>
                <a:cubicBezTo>
                  <a:pt x="74" y="29"/>
                  <a:pt x="77" y="10"/>
                  <a:pt x="97" y="10"/>
                </a:cubicBezTo>
                <a:cubicBezTo>
                  <a:pt x="115" y="10"/>
                  <a:pt x="128" y="24"/>
                  <a:pt x="128" y="42"/>
                </a:cubicBezTo>
                <a:cubicBezTo>
                  <a:pt x="128" y="44"/>
                  <a:pt x="127" y="47"/>
                  <a:pt x="127" y="49"/>
                </a:cubicBezTo>
                <a:cubicBezTo>
                  <a:pt x="138" y="53"/>
                  <a:pt x="147" y="62"/>
                  <a:pt x="147" y="74"/>
                </a:cubicBezTo>
                <a:cubicBezTo>
                  <a:pt x="147" y="88"/>
                  <a:pt x="135" y="100"/>
                  <a:pt x="120" y="100"/>
                </a:cubicBezTo>
                <a:close/>
              </a:path>
            </a:pathLst>
          </a:custGeom>
          <a:solidFill>
            <a:schemeClr val="bg1"/>
          </a:solidFill>
          <a:ln>
            <a:noFill/>
          </a:ln>
        </p:spPr>
        <p:txBody>
          <a:bodyPr vert="horz" wrap="square" lIns="96435" tIns="48218" rIns="96435" bIns="48218" numCol="1" anchor="t" anchorCtr="0" compatLnSpc="1">
            <a:prstTxWarp prst="textNoShape">
              <a:avLst/>
            </a:prstTxWarp>
          </a:bodyPr>
          <a:lstStyle/>
          <a:p>
            <a:pPr algn="just">
              <a:lnSpc>
                <a:spcPct val="120000"/>
              </a:lnSpc>
              <a:spcBef>
                <a:spcPts val="0"/>
              </a:spcBef>
              <a:spcAft>
                <a:spcPts val="0"/>
              </a:spcAft>
            </a:pPr>
            <a:endParaRPr lang="en-US" sz="800">
              <a:latin typeface="Arial" panose="020B0604020202020204" pitchFamily="34" charset="0"/>
              <a:ea typeface="微软雅黑" panose="020B0503020204020204" pitchFamily="34" charset="-122"/>
              <a:cs typeface="+mn-ea"/>
              <a:sym typeface="Arial" panose="020B0604020202020204" pitchFamily="34" charset="0"/>
            </a:endParaRPr>
          </a:p>
        </p:txBody>
      </p:sp>
      <p:sp>
        <p:nvSpPr>
          <p:cNvPr id="23" name="Freeform 106"/>
          <p:cNvSpPr>
            <a:spLocks noEditPoints="1"/>
          </p:cNvSpPr>
          <p:nvPr/>
        </p:nvSpPr>
        <p:spPr bwMode="auto">
          <a:xfrm>
            <a:off x="7127919" y="4515087"/>
            <a:ext cx="214271" cy="288364"/>
          </a:xfrm>
          <a:custGeom>
            <a:avLst/>
            <a:gdLst>
              <a:gd name="T0" fmla="*/ 0 w 107"/>
              <a:gd name="T1" fmla="*/ 0 h 144"/>
              <a:gd name="T2" fmla="*/ 0 w 107"/>
              <a:gd name="T3" fmla="*/ 144 h 144"/>
              <a:gd name="T4" fmla="*/ 80 w 107"/>
              <a:gd name="T5" fmla="*/ 144 h 144"/>
              <a:gd name="T6" fmla="*/ 107 w 107"/>
              <a:gd name="T7" fmla="*/ 113 h 144"/>
              <a:gd name="T8" fmla="*/ 107 w 107"/>
              <a:gd name="T9" fmla="*/ 0 h 144"/>
              <a:gd name="T10" fmla="*/ 0 w 107"/>
              <a:gd name="T11" fmla="*/ 0 h 144"/>
              <a:gd name="T12" fmla="*/ 9 w 107"/>
              <a:gd name="T13" fmla="*/ 134 h 144"/>
              <a:gd name="T14" fmla="*/ 9 w 107"/>
              <a:gd name="T15" fmla="*/ 9 h 144"/>
              <a:gd name="T16" fmla="*/ 99 w 107"/>
              <a:gd name="T17" fmla="*/ 9 h 144"/>
              <a:gd name="T18" fmla="*/ 99 w 107"/>
              <a:gd name="T19" fmla="*/ 102 h 144"/>
              <a:gd name="T20" fmla="*/ 72 w 107"/>
              <a:gd name="T21" fmla="*/ 102 h 144"/>
              <a:gd name="T22" fmla="*/ 72 w 107"/>
              <a:gd name="T23" fmla="*/ 134 h 144"/>
              <a:gd name="T24" fmla="*/ 9 w 107"/>
              <a:gd name="T25" fmla="*/ 134 h 144"/>
            </a:gdLst>
            <a:ahLst/>
            <a:cxnLst>
              <a:cxn ang="0">
                <a:pos x="T0" y="T1"/>
              </a:cxn>
              <a:cxn ang="0">
                <a:pos x="T2" y="T3"/>
              </a:cxn>
              <a:cxn ang="0">
                <a:pos x="T4" y="T5"/>
              </a:cxn>
              <a:cxn ang="0">
                <a:pos x="T6" y="T7"/>
              </a:cxn>
              <a:cxn ang="0">
                <a:pos x="T8" y="T9"/>
              </a:cxn>
              <a:cxn ang="0">
                <a:pos x="T10" y="T11"/>
              </a:cxn>
              <a:cxn ang="0">
                <a:pos x="T12" y="T13"/>
              </a:cxn>
              <a:cxn ang="0">
                <a:pos x="T14" y="T15"/>
              </a:cxn>
              <a:cxn ang="0">
                <a:pos x="T16" y="T17"/>
              </a:cxn>
              <a:cxn ang="0">
                <a:pos x="T18" y="T19"/>
              </a:cxn>
              <a:cxn ang="0">
                <a:pos x="T20" y="T21"/>
              </a:cxn>
              <a:cxn ang="0">
                <a:pos x="T22" y="T23"/>
              </a:cxn>
              <a:cxn ang="0">
                <a:pos x="T24" y="T25"/>
              </a:cxn>
            </a:cxnLst>
            <a:rect l="0" t="0" r="r" b="b"/>
            <a:pathLst>
              <a:path w="107" h="144">
                <a:moveTo>
                  <a:pt x="0" y="0"/>
                </a:moveTo>
                <a:lnTo>
                  <a:pt x="0" y="144"/>
                </a:lnTo>
                <a:lnTo>
                  <a:pt x="80" y="144"/>
                </a:lnTo>
                <a:lnTo>
                  <a:pt x="107" y="113"/>
                </a:lnTo>
                <a:lnTo>
                  <a:pt x="107" y="0"/>
                </a:lnTo>
                <a:lnTo>
                  <a:pt x="0" y="0"/>
                </a:lnTo>
                <a:close/>
                <a:moveTo>
                  <a:pt x="9" y="134"/>
                </a:moveTo>
                <a:lnTo>
                  <a:pt x="9" y="9"/>
                </a:lnTo>
                <a:lnTo>
                  <a:pt x="99" y="9"/>
                </a:lnTo>
                <a:lnTo>
                  <a:pt x="99" y="102"/>
                </a:lnTo>
                <a:lnTo>
                  <a:pt x="72" y="102"/>
                </a:lnTo>
                <a:lnTo>
                  <a:pt x="72" y="134"/>
                </a:lnTo>
                <a:lnTo>
                  <a:pt x="9" y="134"/>
                </a:lnTo>
                <a:close/>
              </a:path>
            </a:pathLst>
          </a:custGeom>
          <a:solidFill>
            <a:schemeClr val="bg1"/>
          </a:solidFill>
          <a:ln>
            <a:noFill/>
          </a:ln>
        </p:spPr>
        <p:txBody>
          <a:bodyPr vert="horz" wrap="square" lIns="96435" tIns="48218" rIns="96435" bIns="48218" numCol="1" anchor="t" anchorCtr="0" compatLnSpc="1">
            <a:prstTxWarp prst="textNoShape">
              <a:avLst/>
            </a:prstTxWarp>
          </a:bodyPr>
          <a:lstStyle/>
          <a:p>
            <a:pPr algn="just">
              <a:lnSpc>
                <a:spcPct val="120000"/>
              </a:lnSpc>
              <a:spcBef>
                <a:spcPts val="0"/>
              </a:spcBef>
              <a:spcAft>
                <a:spcPts val="0"/>
              </a:spcAft>
            </a:pPr>
            <a:endParaRPr lang="en-US" sz="800">
              <a:latin typeface="Arial" panose="020B0604020202020204" pitchFamily="34" charset="0"/>
              <a:ea typeface="微软雅黑" panose="020B0503020204020204" pitchFamily="34" charset="-122"/>
              <a:cs typeface="+mn-ea"/>
              <a:sym typeface="Arial" panose="020B0604020202020204" pitchFamily="34" charset="0"/>
            </a:endParaRPr>
          </a:p>
        </p:txBody>
      </p:sp>
      <p:grpSp>
        <p:nvGrpSpPr>
          <p:cNvPr id="24" name="Group 23"/>
          <p:cNvGrpSpPr/>
          <p:nvPr/>
        </p:nvGrpSpPr>
        <p:grpSpPr>
          <a:xfrm>
            <a:off x="7122914" y="3713390"/>
            <a:ext cx="224283" cy="334423"/>
            <a:chOff x="4669866" y="3800264"/>
            <a:chExt cx="279527" cy="416797"/>
          </a:xfrm>
          <a:solidFill>
            <a:schemeClr val="bg1"/>
          </a:solidFill>
        </p:grpSpPr>
        <p:sp>
          <p:nvSpPr>
            <p:cNvPr id="25" name="Freeform 141"/>
            <p:cNvSpPr>
              <a:spLocks noEditPoints="1"/>
            </p:cNvSpPr>
            <p:nvPr/>
          </p:nvSpPr>
          <p:spPr bwMode="auto">
            <a:xfrm>
              <a:off x="4669866" y="3800264"/>
              <a:ext cx="279527" cy="316965"/>
            </a:xfrm>
            <a:custGeom>
              <a:avLst/>
              <a:gdLst>
                <a:gd name="T0" fmla="*/ 84 w 84"/>
                <a:gd name="T1" fmla="*/ 42 h 95"/>
                <a:gd name="T2" fmla="*/ 42 w 84"/>
                <a:gd name="T3" fmla="*/ 0 h 95"/>
                <a:gd name="T4" fmla="*/ 0 w 84"/>
                <a:gd name="T5" fmla="*/ 42 h 95"/>
                <a:gd name="T6" fmla="*/ 28 w 84"/>
                <a:gd name="T7" fmla="*/ 81 h 95"/>
                <a:gd name="T8" fmla="*/ 25 w 84"/>
                <a:gd name="T9" fmla="*/ 81 h 95"/>
                <a:gd name="T10" fmla="*/ 25 w 84"/>
                <a:gd name="T11" fmla="*/ 95 h 95"/>
                <a:gd name="T12" fmla="*/ 60 w 84"/>
                <a:gd name="T13" fmla="*/ 95 h 95"/>
                <a:gd name="T14" fmla="*/ 60 w 84"/>
                <a:gd name="T15" fmla="*/ 81 h 95"/>
                <a:gd name="T16" fmla="*/ 57 w 84"/>
                <a:gd name="T17" fmla="*/ 81 h 95"/>
                <a:gd name="T18" fmla="*/ 84 w 84"/>
                <a:gd name="T19" fmla="*/ 42 h 95"/>
                <a:gd name="T20" fmla="*/ 42 w 84"/>
                <a:gd name="T21" fmla="*/ 77 h 95"/>
                <a:gd name="T22" fmla="*/ 7 w 84"/>
                <a:gd name="T23" fmla="*/ 42 h 95"/>
                <a:gd name="T24" fmla="*/ 42 w 84"/>
                <a:gd name="T25" fmla="*/ 7 h 95"/>
                <a:gd name="T26" fmla="*/ 77 w 84"/>
                <a:gd name="T27" fmla="*/ 42 h 95"/>
                <a:gd name="T28" fmla="*/ 42 w 84"/>
                <a:gd name="T29" fmla="*/ 77 h 95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</a:cxnLst>
              <a:rect l="0" t="0" r="r" b="b"/>
              <a:pathLst>
                <a:path w="84" h="95">
                  <a:moveTo>
                    <a:pt x="84" y="42"/>
                  </a:moveTo>
                  <a:cubicBezTo>
                    <a:pt x="84" y="19"/>
                    <a:pt x="65" y="0"/>
                    <a:pt x="42" y="0"/>
                  </a:cubicBezTo>
                  <a:cubicBezTo>
                    <a:pt x="19" y="0"/>
                    <a:pt x="0" y="19"/>
                    <a:pt x="0" y="42"/>
                  </a:cubicBezTo>
                  <a:cubicBezTo>
                    <a:pt x="0" y="60"/>
                    <a:pt x="12" y="75"/>
                    <a:pt x="28" y="81"/>
                  </a:cubicBezTo>
                  <a:cubicBezTo>
                    <a:pt x="25" y="81"/>
                    <a:pt x="25" y="81"/>
                    <a:pt x="25" y="81"/>
                  </a:cubicBezTo>
                  <a:cubicBezTo>
                    <a:pt x="25" y="95"/>
                    <a:pt x="25" y="95"/>
                    <a:pt x="25" y="95"/>
                  </a:cubicBezTo>
                  <a:cubicBezTo>
                    <a:pt x="60" y="95"/>
                    <a:pt x="60" y="95"/>
                    <a:pt x="60" y="95"/>
                  </a:cubicBezTo>
                  <a:cubicBezTo>
                    <a:pt x="60" y="81"/>
                    <a:pt x="60" y="81"/>
                    <a:pt x="60" y="81"/>
                  </a:cubicBezTo>
                  <a:cubicBezTo>
                    <a:pt x="57" y="81"/>
                    <a:pt x="57" y="81"/>
                    <a:pt x="57" y="81"/>
                  </a:cubicBezTo>
                  <a:cubicBezTo>
                    <a:pt x="73" y="75"/>
                    <a:pt x="84" y="60"/>
                    <a:pt x="84" y="42"/>
                  </a:cubicBezTo>
                  <a:close/>
                  <a:moveTo>
                    <a:pt x="42" y="77"/>
                  </a:moveTo>
                  <a:cubicBezTo>
                    <a:pt x="23" y="77"/>
                    <a:pt x="7" y="61"/>
                    <a:pt x="7" y="42"/>
                  </a:cubicBezTo>
                  <a:cubicBezTo>
                    <a:pt x="7" y="23"/>
                    <a:pt x="23" y="7"/>
                    <a:pt x="42" y="7"/>
                  </a:cubicBezTo>
                  <a:cubicBezTo>
                    <a:pt x="62" y="7"/>
                    <a:pt x="77" y="23"/>
                    <a:pt x="77" y="42"/>
                  </a:cubicBezTo>
                  <a:cubicBezTo>
                    <a:pt x="77" y="61"/>
                    <a:pt x="62" y="77"/>
                    <a:pt x="42" y="77"/>
                  </a:cubicBez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96435" tIns="48218" rIns="96435" bIns="48218" numCol="1" anchor="t" anchorCtr="0" compatLnSpc="1">
              <a:prstTxWarp prst="textNoShape">
                <a:avLst/>
              </a:prstTxWarp>
            </a:bodyPr>
            <a:lstStyle/>
            <a:p>
              <a:pPr algn="just">
                <a:lnSpc>
                  <a:spcPct val="120000"/>
                </a:lnSpc>
                <a:spcBef>
                  <a:spcPts val="0"/>
                </a:spcBef>
                <a:spcAft>
                  <a:spcPts val="0"/>
                </a:spcAft>
              </a:pPr>
              <a:endParaRPr lang="en-US" sz="800">
                <a:latin typeface="Arial" panose="020B0604020202020204" pitchFamily="34" charset="0"/>
                <a:ea typeface="微软雅黑" panose="020B0503020204020204" pitchFamily="34" charset="-122"/>
                <a:cs typeface="+mn-ea"/>
                <a:sym typeface="Arial" panose="020B0604020202020204" pitchFamily="34" charset="0"/>
              </a:endParaRPr>
            </a:p>
          </p:txBody>
        </p:sp>
        <p:sp>
          <p:nvSpPr>
            <p:cNvPr id="26" name="Rectangle 142"/>
            <p:cNvSpPr>
              <a:spLocks noChangeArrowheads="1"/>
            </p:cNvSpPr>
            <p:nvPr/>
          </p:nvSpPr>
          <p:spPr bwMode="auto">
            <a:xfrm>
              <a:off x="4752226" y="4127210"/>
              <a:ext cx="117302" cy="42429"/>
            </a:xfrm>
            <a:prstGeom prst="rect">
              <a:avLst/>
            </a:pr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miter lim="800000"/>
                  <a:headEnd/>
                  <a:tailEnd/>
                </a14:hiddenLine>
              </a:ext>
            </a:extLst>
          </p:spPr>
          <p:txBody>
            <a:bodyPr vert="horz" wrap="square" lIns="96435" tIns="48218" rIns="96435" bIns="48218" numCol="1" anchor="t" anchorCtr="0" compatLnSpc="1">
              <a:prstTxWarp prst="textNoShape">
                <a:avLst/>
              </a:prstTxWarp>
            </a:bodyPr>
            <a:lstStyle/>
            <a:p>
              <a:pPr algn="just">
                <a:lnSpc>
                  <a:spcPct val="120000"/>
                </a:lnSpc>
                <a:spcBef>
                  <a:spcPts val="0"/>
                </a:spcBef>
                <a:spcAft>
                  <a:spcPts val="0"/>
                </a:spcAft>
              </a:pPr>
              <a:endParaRPr lang="en-US" sz="800">
                <a:latin typeface="Arial" panose="020B0604020202020204" pitchFamily="34" charset="0"/>
                <a:ea typeface="微软雅黑" panose="020B0503020204020204" pitchFamily="34" charset="-122"/>
                <a:cs typeface="+mn-ea"/>
                <a:sym typeface="Arial" panose="020B0604020202020204" pitchFamily="34" charset="0"/>
              </a:endParaRPr>
            </a:p>
          </p:txBody>
        </p:sp>
        <p:sp>
          <p:nvSpPr>
            <p:cNvPr id="27" name="Freeform 143"/>
            <p:cNvSpPr>
              <a:spLocks/>
            </p:cNvSpPr>
            <p:nvPr/>
          </p:nvSpPr>
          <p:spPr bwMode="auto">
            <a:xfrm>
              <a:off x="4752226" y="4179623"/>
              <a:ext cx="117302" cy="37438"/>
            </a:xfrm>
            <a:custGeom>
              <a:avLst/>
              <a:gdLst>
                <a:gd name="T0" fmla="*/ 0 w 47"/>
                <a:gd name="T1" fmla="*/ 9 h 15"/>
                <a:gd name="T2" fmla="*/ 16 w 47"/>
                <a:gd name="T3" fmla="*/ 9 h 15"/>
                <a:gd name="T4" fmla="*/ 16 w 47"/>
                <a:gd name="T5" fmla="*/ 15 h 15"/>
                <a:gd name="T6" fmla="*/ 31 w 47"/>
                <a:gd name="T7" fmla="*/ 15 h 15"/>
                <a:gd name="T8" fmla="*/ 31 w 47"/>
                <a:gd name="T9" fmla="*/ 9 h 15"/>
                <a:gd name="T10" fmla="*/ 47 w 47"/>
                <a:gd name="T11" fmla="*/ 9 h 15"/>
                <a:gd name="T12" fmla="*/ 47 w 47"/>
                <a:gd name="T13" fmla="*/ 0 h 15"/>
                <a:gd name="T14" fmla="*/ 0 w 47"/>
                <a:gd name="T15" fmla="*/ 0 h 15"/>
                <a:gd name="T16" fmla="*/ 0 w 47"/>
                <a:gd name="T17" fmla="*/ 9 h 15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</a:cxnLst>
              <a:rect l="0" t="0" r="r" b="b"/>
              <a:pathLst>
                <a:path w="47" h="15">
                  <a:moveTo>
                    <a:pt x="0" y="9"/>
                  </a:moveTo>
                  <a:lnTo>
                    <a:pt x="16" y="9"/>
                  </a:lnTo>
                  <a:lnTo>
                    <a:pt x="16" y="15"/>
                  </a:lnTo>
                  <a:lnTo>
                    <a:pt x="31" y="15"/>
                  </a:lnTo>
                  <a:lnTo>
                    <a:pt x="31" y="9"/>
                  </a:lnTo>
                  <a:lnTo>
                    <a:pt x="47" y="9"/>
                  </a:lnTo>
                  <a:lnTo>
                    <a:pt x="47" y="0"/>
                  </a:lnTo>
                  <a:lnTo>
                    <a:pt x="0" y="0"/>
                  </a:lnTo>
                  <a:lnTo>
                    <a:pt x="0" y="9"/>
                  </a:ln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96435" tIns="48218" rIns="96435" bIns="48218" numCol="1" anchor="t" anchorCtr="0" compatLnSpc="1">
              <a:prstTxWarp prst="textNoShape">
                <a:avLst/>
              </a:prstTxWarp>
            </a:bodyPr>
            <a:lstStyle/>
            <a:p>
              <a:pPr algn="just">
                <a:lnSpc>
                  <a:spcPct val="120000"/>
                </a:lnSpc>
                <a:spcBef>
                  <a:spcPts val="0"/>
                </a:spcBef>
                <a:spcAft>
                  <a:spcPts val="0"/>
                </a:spcAft>
              </a:pPr>
              <a:endParaRPr lang="en-US" sz="800">
                <a:latin typeface="Arial" panose="020B0604020202020204" pitchFamily="34" charset="0"/>
                <a:ea typeface="微软雅黑" panose="020B0503020204020204" pitchFamily="34" charset="-122"/>
                <a:cs typeface="+mn-ea"/>
                <a:sym typeface="Arial" panose="020B0604020202020204" pitchFamily="34" charset="0"/>
              </a:endParaRPr>
            </a:p>
          </p:txBody>
        </p:sp>
        <p:sp>
          <p:nvSpPr>
            <p:cNvPr id="28" name="Freeform 144"/>
            <p:cNvSpPr>
              <a:spLocks noEditPoints="1"/>
            </p:cNvSpPr>
            <p:nvPr/>
          </p:nvSpPr>
          <p:spPr bwMode="auto">
            <a:xfrm>
              <a:off x="4769697" y="3890112"/>
              <a:ext cx="82362" cy="162227"/>
            </a:xfrm>
            <a:custGeom>
              <a:avLst/>
              <a:gdLst>
                <a:gd name="T0" fmla="*/ 32 w 33"/>
                <a:gd name="T1" fmla="*/ 3 h 65"/>
                <a:gd name="T2" fmla="*/ 28 w 33"/>
                <a:gd name="T3" fmla="*/ 0 h 65"/>
                <a:gd name="T4" fmla="*/ 16 w 33"/>
                <a:gd name="T5" fmla="*/ 5 h 65"/>
                <a:gd name="T6" fmla="*/ 4 w 33"/>
                <a:gd name="T7" fmla="*/ 0 h 65"/>
                <a:gd name="T8" fmla="*/ 0 w 33"/>
                <a:gd name="T9" fmla="*/ 3 h 65"/>
                <a:gd name="T10" fmla="*/ 0 w 33"/>
                <a:gd name="T11" fmla="*/ 3 h 65"/>
                <a:gd name="T12" fmla="*/ 0 w 33"/>
                <a:gd name="T13" fmla="*/ 3 h 65"/>
                <a:gd name="T14" fmla="*/ 15 w 33"/>
                <a:gd name="T15" fmla="*/ 65 h 65"/>
                <a:gd name="T16" fmla="*/ 19 w 33"/>
                <a:gd name="T17" fmla="*/ 65 h 65"/>
                <a:gd name="T18" fmla="*/ 33 w 33"/>
                <a:gd name="T19" fmla="*/ 3 h 65"/>
                <a:gd name="T20" fmla="*/ 33 w 33"/>
                <a:gd name="T21" fmla="*/ 3 h 65"/>
                <a:gd name="T22" fmla="*/ 33 w 33"/>
                <a:gd name="T23" fmla="*/ 3 h 65"/>
                <a:gd name="T24" fmla="*/ 33 w 33"/>
                <a:gd name="T25" fmla="*/ 3 h 65"/>
                <a:gd name="T26" fmla="*/ 32 w 33"/>
                <a:gd name="T27" fmla="*/ 3 h 65"/>
                <a:gd name="T28" fmla="*/ 16 w 33"/>
                <a:gd name="T29" fmla="*/ 57 h 65"/>
                <a:gd name="T30" fmla="*/ 4 w 33"/>
                <a:gd name="T31" fmla="*/ 4 h 65"/>
                <a:gd name="T32" fmla="*/ 16 w 33"/>
                <a:gd name="T33" fmla="*/ 8 h 65"/>
                <a:gd name="T34" fmla="*/ 29 w 33"/>
                <a:gd name="T35" fmla="*/ 4 h 65"/>
                <a:gd name="T36" fmla="*/ 16 w 33"/>
                <a:gd name="T37" fmla="*/ 57 h 65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</a:cxnLst>
              <a:rect l="0" t="0" r="r" b="b"/>
              <a:pathLst>
                <a:path w="33" h="65">
                  <a:moveTo>
                    <a:pt x="32" y="3"/>
                  </a:moveTo>
                  <a:lnTo>
                    <a:pt x="28" y="0"/>
                  </a:lnTo>
                  <a:lnTo>
                    <a:pt x="16" y="5"/>
                  </a:lnTo>
                  <a:lnTo>
                    <a:pt x="4" y="0"/>
                  </a:lnTo>
                  <a:lnTo>
                    <a:pt x="0" y="3"/>
                  </a:lnTo>
                  <a:lnTo>
                    <a:pt x="0" y="3"/>
                  </a:lnTo>
                  <a:lnTo>
                    <a:pt x="0" y="3"/>
                  </a:lnTo>
                  <a:lnTo>
                    <a:pt x="15" y="65"/>
                  </a:lnTo>
                  <a:lnTo>
                    <a:pt x="19" y="65"/>
                  </a:lnTo>
                  <a:lnTo>
                    <a:pt x="33" y="3"/>
                  </a:lnTo>
                  <a:lnTo>
                    <a:pt x="33" y="3"/>
                  </a:lnTo>
                  <a:lnTo>
                    <a:pt x="33" y="3"/>
                  </a:lnTo>
                  <a:lnTo>
                    <a:pt x="33" y="3"/>
                  </a:lnTo>
                  <a:lnTo>
                    <a:pt x="32" y="3"/>
                  </a:lnTo>
                  <a:close/>
                  <a:moveTo>
                    <a:pt x="16" y="57"/>
                  </a:moveTo>
                  <a:lnTo>
                    <a:pt x="4" y="4"/>
                  </a:lnTo>
                  <a:lnTo>
                    <a:pt x="16" y="8"/>
                  </a:lnTo>
                  <a:lnTo>
                    <a:pt x="29" y="4"/>
                  </a:lnTo>
                  <a:lnTo>
                    <a:pt x="16" y="57"/>
                  </a:ln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96435" tIns="48218" rIns="96435" bIns="48218" numCol="1" anchor="t" anchorCtr="0" compatLnSpc="1">
              <a:prstTxWarp prst="textNoShape">
                <a:avLst/>
              </a:prstTxWarp>
            </a:bodyPr>
            <a:lstStyle/>
            <a:p>
              <a:pPr algn="just">
                <a:lnSpc>
                  <a:spcPct val="120000"/>
                </a:lnSpc>
                <a:spcBef>
                  <a:spcPts val="0"/>
                </a:spcBef>
                <a:spcAft>
                  <a:spcPts val="0"/>
                </a:spcAft>
              </a:pPr>
              <a:endParaRPr lang="en-US" sz="800">
                <a:latin typeface="Arial" panose="020B0604020202020204" pitchFamily="34" charset="0"/>
                <a:ea typeface="微软雅黑" panose="020B0503020204020204" pitchFamily="34" charset="-122"/>
                <a:cs typeface="+mn-ea"/>
                <a:sym typeface="Arial" panose="020B0604020202020204" pitchFamily="34" charset="0"/>
              </a:endParaRPr>
            </a:p>
          </p:txBody>
        </p:sp>
      </p:grpSp>
      <p:grpSp>
        <p:nvGrpSpPr>
          <p:cNvPr id="29" name="Group 28"/>
          <p:cNvGrpSpPr/>
          <p:nvPr/>
        </p:nvGrpSpPr>
        <p:grpSpPr>
          <a:xfrm>
            <a:off x="7114902" y="5279520"/>
            <a:ext cx="240304" cy="312395"/>
            <a:chOff x="6421904" y="4798576"/>
            <a:chExt cx="299494" cy="389342"/>
          </a:xfrm>
          <a:solidFill>
            <a:schemeClr val="bg1"/>
          </a:solidFill>
        </p:grpSpPr>
        <p:sp>
          <p:nvSpPr>
            <p:cNvPr id="30" name="Freeform 170"/>
            <p:cNvSpPr>
              <a:spLocks/>
            </p:cNvSpPr>
            <p:nvPr/>
          </p:nvSpPr>
          <p:spPr bwMode="auto">
            <a:xfrm>
              <a:off x="6421904" y="4910886"/>
              <a:ext cx="299494" cy="277032"/>
            </a:xfrm>
            <a:custGeom>
              <a:avLst/>
              <a:gdLst>
                <a:gd name="T0" fmla="*/ 45 w 90"/>
                <a:gd name="T1" fmla="*/ 83 h 83"/>
                <a:gd name="T2" fmla="*/ 90 w 90"/>
                <a:gd name="T3" fmla="*/ 0 h 83"/>
                <a:gd name="T4" fmla="*/ 0 w 90"/>
                <a:gd name="T5" fmla="*/ 0 h 83"/>
                <a:gd name="T6" fmla="*/ 45 w 90"/>
                <a:gd name="T7" fmla="*/ 83 h 83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</a:cxnLst>
              <a:rect l="0" t="0" r="r" b="b"/>
              <a:pathLst>
                <a:path w="90" h="83">
                  <a:moveTo>
                    <a:pt x="45" y="83"/>
                  </a:moveTo>
                  <a:cubicBezTo>
                    <a:pt x="90" y="59"/>
                    <a:pt x="90" y="0"/>
                    <a:pt x="90" y="0"/>
                  </a:cubicBezTo>
                  <a:cubicBezTo>
                    <a:pt x="0" y="0"/>
                    <a:pt x="0" y="0"/>
                    <a:pt x="0" y="0"/>
                  </a:cubicBezTo>
                  <a:cubicBezTo>
                    <a:pt x="0" y="0"/>
                    <a:pt x="0" y="59"/>
                    <a:pt x="45" y="83"/>
                  </a:cubicBez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96435" tIns="48218" rIns="96435" bIns="48218" numCol="1" anchor="t" anchorCtr="0" compatLnSpc="1">
              <a:prstTxWarp prst="textNoShape">
                <a:avLst/>
              </a:prstTxWarp>
            </a:bodyPr>
            <a:lstStyle/>
            <a:p>
              <a:pPr algn="just">
                <a:lnSpc>
                  <a:spcPct val="120000"/>
                </a:lnSpc>
                <a:spcBef>
                  <a:spcPts val="0"/>
                </a:spcBef>
                <a:spcAft>
                  <a:spcPts val="0"/>
                </a:spcAft>
              </a:pPr>
              <a:endParaRPr lang="en-US" sz="800">
                <a:latin typeface="Arial" panose="020B0604020202020204" pitchFamily="34" charset="0"/>
                <a:ea typeface="微软雅黑" panose="020B0503020204020204" pitchFamily="34" charset="-122"/>
                <a:cs typeface="+mn-ea"/>
                <a:sym typeface="Arial" panose="020B0604020202020204" pitchFamily="34" charset="0"/>
              </a:endParaRPr>
            </a:p>
          </p:txBody>
        </p:sp>
        <p:sp>
          <p:nvSpPr>
            <p:cNvPr id="31" name="Freeform 171"/>
            <p:cNvSpPr>
              <a:spLocks/>
            </p:cNvSpPr>
            <p:nvPr/>
          </p:nvSpPr>
          <p:spPr bwMode="auto">
            <a:xfrm>
              <a:off x="6421904" y="4798576"/>
              <a:ext cx="299494" cy="94840"/>
            </a:xfrm>
            <a:custGeom>
              <a:avLst/>
              <a:gdLst>
                <a:gd name="T0" fmla="*/ 84 w 90"/>
                <a:gd name="T1" fmla="*/ 0 h 29"/>
                <a:gd name="T2" fmla="*/ 68 w 90"/>
                <a:gd name="T3" fmla="*/ 16 h 29"/>
                <a:gd name="T4" fmla="*/ 52 w 90"/>
                <a:gd name="T5" fmla="*/ 0 h 29"/>
                <a:gd name="T6" fmla="*/ 39 w 90"/>
                <a:gd name="T7" fmla="*/ 0 h 29"/>
                <a:gd name="T8" fmla="*/ 23 w 90"/>
                <a:gd name="T9" fmla="*/ 16 h 29"/>
                <a:gd name="T10" fmla="*/ 7 w 90"/>
                <a:gd name="T11" fmla="*/ 0 h 29"/>
                <a:gd name="T12" fmla="*/ 0 w 90"/>
                <a:gd name="T13" fmla="*/ 0 h 29"/>
                <a:gd name="T14" fmla="*/ 0 w 90"/>
                <a:gd name="T15" fmla="*/ 29 h 29"/>
                <a:gd name="T16" fmla="*/ 90 w 90"/>
                <a:gd name="T17" fmla="*/ 29 h 29"/>
                <a:gd name="T18" fmla="*/ 90 w 90"/>
                <a:gd name="T19" fmla="*/ 0 h 29"/>
                <a:gd name="T20" fmla="*/ 84 w 90"/>
                <a:gd name="T21" fmla="*/ 0 h 29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</a:cxnLst>
              <a:rect l="0" t="0" r="r" b="b"/>
              <a:pathLst>
                <a:path w="90" h="29">
                  <a:moveTo>
                    <a:pt x="84" y="0"/>
                  </a:moveTo>
                  <a:cubicBezTo>
                    <a:pt x="84" y="9"/>
                    <a:pt x="77" y="16"/>
                    <a:pt x="68" y="16"/>
                  </a:cubicBezTo>
                  <a:cubicBezTo>
                    <a:pt x="59" y="16"/>
                    <a:pt x="52" y="9"/>
                    <a:pt x="52" y="0"/>
                  </a:cubicBezTo>
                  <a:cubicBezTo>
                    <a:pt x="39" y="0"/>
                    <a:pt x="39" y="0"/>
                    <a:pt x="39" y="0"/>
                  </a:cubicBezTo>
                  <a:cubicBezTo>
                    <a:pt x="39" y="9"/>
                    <a:pt x="32" y="16"/>
                    <a:pt x="23" y="16"/>
                  </a:cubicBezTo>
                  <a:cubicBezTo>
                    <a:pt x="14" y="16"/>
                    <a:pt x="7" y="9"/>
                    <a:pt x="7" y="0"/>
                  </a:cubicBezTo>
                  <a:cubicBezTo>
                    <a:pt x="0" y="0"/>
                    <a:pt x="0" y="0"/>
                    <a:pt x="0" y="0"/>
                  </a:cubicBezTo>
                  <a:cubicBezTo>
                    <a:pt x="0" y="29"/>
                    <a:pt x="0" y="29"/>
                    <a:pt x="0" y="29"/>
                  </a:cubicBezTo>
                  <a:cubicBezTo>
                    <a:pt x="90" y="29"/>
                    <a:pt x="90" y="29"/>
                    <a:pt x="90" y="29"/>
                  </a:cubicBezTo>
                  <a:cubicBezTo>
                    <a:pt x="90" y="0"/>
                    <a:pt x="90" y="0"/>
                    <a:pt x="90" y="0"/>
                  </a:cubicBezTo>
                  <a:lnTo>
                    <a:pt x="84" y="0"/>
                  </a:ln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96435" tIns="48218" rIns="96435" bIns="48218" numCol="1" anchor="t" anchorCtr="0" compatLnSpc="1">
              <a:prstTxWarp prst="textNoShape">
                <a:avLst/>
              </a:prstTxWarp>
            </a:bodyPr>
            <a:lstStyle/>
            <a:p>
              <a:pPr algn="just">
                <a:lnSpc>
                  <a:spcPct val="120000"/>
                </a:lnSpc>
                <a:spcBef>
                  <a:spcPts val="0"/>
                </a:spcBef>
                <a:spcAft>
                  <a:spcPts val="0"/>
                </a:spcAft>
              </a:pPr>
              <a:endParaRPr lang="en-US" sz="800">
                <a:latin typeface="Arial" panose="020B0604020202020204" pitchFamily="34" charset="0"/>
                <a:ea typeface="微软雅黑" panose="020B0503020204020204" pitchFamily="34" charset="-122"/>
                <a:cs typeface="+mn-ea"/>
                <a:sym typeface="Arial" panose="020B0604020202020204" pitchFamily="34" charset="0"/>
              </a:endParaRPr>
            </a:p>
          </p:txBody>
        </p:sp>
      </p:grpSp>
      <p:sp>
        <p:nvSpPr>
          <p:cNvPr id="32" name="TextBox 1"/>
          <p:cNvSpPr txBox="1"/>
          <p:nvPr/>
        </p:nvSpPr>
        <p:spPr>
          <a:xfrm>
            <a:off x="5105936" y="207354"/>
            <a:ext cx="2646878" cy="535531"/>
          </a:xfrm>
          <a:prstGeom prst="rect">
            <a:avLst/>
          </a:prstGeom>
          <a:noFill/>
        </p:spPr>
        <p:txBody>
          <a:bodyPr wrap="none" rtlCol="0">
            <a:spAutoFit/>
          </a:bodyPr>
          <a:lstStyle/>
          <a:p>
            <a:pPr algn="ctr">
              <a:lnSpc>
                <a:spcPct val="120000"/>
              </a:lnSpc>
            </a:pPr>
            <a:r>
              <a:rPr lang="zh-CN" altLang="en-US" sz="2400" dirty="0" smtClean="0">
                <a:solidFill>
                  <a:schemeClr val="accent2"/>
                </a:solidFill>
                <a:latin typeface="Arial" panose="020B0604020202020204" pitchFamily="34" charset="0"/>
                <a:ea typeface="微软雅黑" panose="020B0503020204020204" pitchFamily="34" charset="-122"/>
                <a:sym typeface="Arial" panose="020B0604020202020204" pitchFamily="34" charset="0"/>
              </a:rPr>
              <a:t>添加</a:t>
            </a:r>
            <a:r>
              <a:rPr lang="zh-CN" altLang="en-US" sz="2400" dirty="0">
                <a:solidFill>
                  <a:schemeClr val="accent2"/>
                </a:solidFill>
                <a:latin typeface="Arial" panose="020B0604020202020204" pitchFamily="34" charset="0"/>
                <a:ea typeface="微软雅黑" panose="020B0503020204020204" pitchFamily="34" charset="-122"/>
                <a:sym typeface="Arial" panose="020B0604020202020204" pitchFamily="34" charset="0"/>
              </a:rPr>
              <a:t>相关标题文字</a:t>
            </a:r>
          </a:p>
        </p:txBody>
      </p:sp>
    </p:spTree>
    <p:extLst>
      <p:ext uri="{BB962C8B-B14F-4D97-AF65-F5344CB8AC3E}">
        <p14:creationId xmlns:p14="http://schemas.microsoft.com/office/powerpoint/2010/main" val="1031497345"/>
      </p:ext>
    </p:extLst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slow" p14:dur="1600" advTm="0">
        <p14:gallery dir="l"/>
      </p:transition>
    </mc:Choice>
    <mc:Fallback xmlns="">
      <p:transition spd="slow" advTm="0">
        <p:fade/>
      </p:transition>
    </mc:Fallback>
  </mc:AlternateContent>
  <p:timing>
    <p:tnLst>
      <p:par>
        <p:cTn id="1" dur="indefinite" restart="never" nodeType="tmRoot">
          <p:childTnLst>
            <p:seq concurrent="1" nextAc="seek">
              <p:cTn id="2" dur="indefinite" nodeType="mainSeq">
                <p:childTnLst>
                  <p:par>
                    <p:cTn id="3" fill="hold">
                      <p:stCondLst>
                        <p:cond delay="indefinite"/>
                        <p:cond evt="onBegin" delay="0">
                          <p:tn val="2"/>
                        </p:cond>
                      </p:stCondLst>
                      <p:childTnLst>
                        <p:par>
                          <p:cTn id="4" fill="hold">
                            <p:stCondLst>
                              <p:cond delay="0"/>
                            </p:stCondLst>
                            <p:childTnLst>
                              <p:par>
                                <p:cTn id="5" presetID="14" presetClass="entr" presetSubtype="10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randombar(horizontal)">
                                      <p:cBhvr>
                                        <p:cTn id="7" dur="1000"/>
                                        <p:tgtEl>
                                          <p:spTgt spid="13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8" fill="hold">
                            <p:stCondLst>
                              <p:cond delay="1000"/>
                            </p:stCondLst>
                            <p:childTnLst>
                              <p:par>
                                <p:cTn id="9" presetID="2" presetClass="entr" presetSubtype="4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11" dur="250" fill="hold"/>
                                        <p:tgtEl>
                                          <p:spTgt spid="14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12" dur="250" fill="hold"/>
                                        <p:tgtEl>
                                          <p:spTgt spid="14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13" fill="hold">
                            <p:stCondLst>
                              <p:cond delay="1250"/>
                            </p:stCondLst>
                            <p:childTnLst>
                              <p:par>
                                <p:cTn id="14" presetID="2" presetClass="entr" presetSubtype="4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16" dur="250" fill="hold"/>
                                        <p:tgtEl>
                                          <p:spTgt spid="22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17" dur="250" fill="hold"/>
                                        <p:tgtEl>
                                          <p:spTgt spid="22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18" fill="hold">
                            <p:stCondLst>
                              <p:cond delay="1500"/>
                            </p:stCondLst>
                            <p:childTnLst>
                              <p:par>
                                <p:cTn id="19" presetID="2" presetClass="entr" presetSubtype="4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21" dur="250" fill="hold"/>
                                        <p:tgtEl>
                                          <p:spTgt spid="15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22" dur="250" fill="hold"/>
                                        <p:tgtEl>
                                          <p:spTgt spid="15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23" fill="hold">
                            <p:stCondLst>
                              <p:cond delay="1750"/>
                            </p:stCondLst>
                            <p:childTnLst>
                              <p:par>
                                <p:cTn id="24" presetID="2" presetClass="entr" presetSubtype="4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26" dur="250" fill="hold"/>
                                        <p:tgtEl>
                                          <p:spTgt spid="16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27" dur="250" fill="hold"/>
                                        <p:tgtEl>
                                          <p:spTgt spid="16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28" fill="hold">
                            <p:stCondLst>
                              <p:cond delay="2000"/>
                            </p:stCondLst>
                            <p:childTnLst>
                              <p:par>
                                <p:cTn id="29" presetID="2" presetClass="entr" presetSubtype="4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31" dur="250" fill="hold"/>
                                        <p:tgtEl>
                                          <p:spTgt spid="24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32" dur="250" fill="hold"/>
                                        <p:tgtEl>
                                          <p:spTgt spid="24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33" fill="hold">
                            <p:stCondLst>
                              <p:cond delay="2250"/>
                            </p:stCondLst>
                            <p:childTnLst>
                              <p:par>
                                <p:cTn id="34" presetID="2" presetClass="entr" presetSubtype="4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36" dur="250" fill="hold"/>
                                        <p:tgtEl>
                                          <p:spTgt spid="17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37" dur="250" fill="hold"/>
                                        <p:tgtEl>
                                          <p:spTgt spid="17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38" fill="hold">
                            <p:stCondLst>
                              <p:cond delay="2500"/>
                            </p:stCondLst>
                            <p:childTnLst>
                              <p:par>
                                <p:cTn id="39" presetID="2" presetClass="entr" presetSubtype="4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4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41" dur="250" fill="hold"/>
                                        <p:tgtEl>
                                          <p:spTgt spid="18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42" dur="250" fill="hold"/>
                                        <p:tgtEl>
                                          <p:spTgt spid="18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43" fill="hold">
                            <p:stCondLst>
                              <p:cond delay="2750"/>
                            </p:stCondLst>
                            <p:childTnLst>
                              <p:par>
                                <p:cTn id="44" presetID="2" presetClass="entr" presetSubtype="4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4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46" dur="250" fill="hold"/>
                                        <p:tgtEl>
                                          <p:spTgt spid="23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47" dur="250" fill="hold"/>
                                        <p:tgtEl>
                                          <p:spTgt spid="23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48" fill="hold">
                            <p:stCondLst>
                              <p:cond delay="3000"/>
                            </p:stCondLst>
                            <p:childTnLst>
                              <p:par>
                                <p:cTn id="49" presetID="2" presetClass="entr" presetSubtype="4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5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51" dur="250" fill="hold"/>
                                        <p:tgtEl>
                                          <p:spTgt spid="19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52" dur="250" fill="hold"/>
                                        <p:tgtEl>
                                          <p:spTgt spid="19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53" fill="hold">
                            <p:stCondLst>
                              <p:cond delay="3250"/>
                            </p:stCondLst>
                            <p:childTnLst>
                              <p:par>
                                <p:cTn id="54" presetID="2" presetClass="entr" presetSubtype="4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5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56" dur="250" fill="hold"/>
                                        <p:tgtEl>
                                          <p:spTgt spid="20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57" dur="250" fill="hold"/>
                                        <p:tgtEl>
                                          <p:spTgt spid="20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58" fill="hold">
                            <p:stCondLst>
                              <p:cond delay="3500"/>
                            </p:stCondLst>
                            <p:childTnLst>
                              <p:par>
                                <p:cTn id="59" presetID="2" presetClass="entr" presetSubtype="4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61" dur="250" fill="hold"/>
                                        <p:tgtEl>
                                          <p:spTgt spid="29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62" dur="250" fill="hold"/>
                                        <p:tgtEl>
                                          <p:spTgt spid="29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63" fill="hold">
                            <p:stCondLst>
                              <p:cond delay="3750"/>
                            </p:stCondLst>
                            <p:childTnLst>
                              <p:par>
                                <p:cTn id="64" presetID="2" presetClass="entr" presetSubtype="4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66" dur="250" fill="hold"/>
                                        <p:tgtEl>
                                          <p:spTgt spid="21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67" dur="250" fill="hold"/>
                                        <p:tgtEl>
                                          <p:spTgt spid="21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</p:childTnLst>
              </p:cTn>
              <p:prevCondLst>
                <p:cond evt="onPrev" delay="0">
                  <p:tgtEl>
                    <p:sldTgt/>
                  </p:tgtEl>
                </p:cond>
              </p:prevCondLst>
              <p:nextCondLst>
                <p:cond evt="onNext" delay="0">
                  <p:tgtEl>
                    <p:sldTgt/>
                  </p:tgtEl>
                </p:cond>
              </p:nextCondLst>
            </p:seq>
          </p:childTnLst>
        </p:cTn>
      </p:par>
    </p:tnLst>
    <p:bldLst>
      <p:bldGraphic spid="13" grpId="0">
        <p:bldAsOne/>
      </p:bldGraphic>
      <p:bldP spid="14" grpId="0" animBg="1"/>
      <p:bldP spid="15" grpId="0"/>
      <p:bldP spid="16" grpId="0" animBg="1"/>
      <p:bldP spid="17" grpId="0"/>
      <p:bldP spid="18" grpId="0" animBg="1"/>
      <p:bldP spid="19" grpId="0"/>
      <p:bldP spid="20" grpId="0" animBg="1"/>
      <p:bldP spid="21" grpId="0"/>
      <p:bldP spid="22" grpId="0" animBg="1"/>
      <p:bldP spid="23" grpId="0" animBg="1"/>
    </p:bldLst>
  </p:timing>
</p:sld>
</file>

<file path=ppt/slides/slide7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7" name="Rectangle 6"/>
          <p:cNvSpPr/>
          <p:nvPr/>
        </p:nvSpPr>
        <p:spPr>
          <a:xfrm>
            <a:off x="3344251" y="2520464"/>
            <a:ext cx="6169263" cy="3209489"/>
          </a:xfrm>
          <a:prstGeom prst="rect">
            <a:avLst/>
          </a:prstGeom>
          <a:solidFill>
            <a:schemeClr val="accent1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>
              <a:lnSpc>
                <a:spcPct val="150000"/>
              </a:lnSpc>
            </a:pPr>
            <a:endParaRPr lang="en-US" dirty="0">
              <a:latin typeface="Arial" panose="020B0604020202020204" pitchFamily="34" charset="0"/>
              <a:ea typeface="微软雅黑" panose="020B0503020204020204" pitchFamily="34" charset="-122"/>
              <a:sym typeface="Arial" panose="020B0604020202020204" pitchFamily="34" charset="0"/>
            </a:endParaRPr>
          </a:p>
        </p:txBody>
      </p:sp>
      <p:sp>
        <p:nvSpPr>
          <p:cNvPr id="9" name="Rectangle 8"/>
          <p:cNvSpPr/>
          <p:nvPr/>
        </p:nvSpPr>
        <p:spPr>
          <a:xfrm>
            <a:off x="-14601" y="2520462"/>
            <a:ext cx="3343543" cy="3209489"/>
          </a:xfrm>
          <a:prstGeom prst="rect">
            <a:avLst/>
          </a:prstGeom>
          <a:blipFill dpi="0" rotWithShape="1">
            <a:blip r:embed="rId3" cstate="print">
              <a:extLst>
                <a:ext uri="{28A0092B-C50C-407E-A947-70E740481C1C}">
                  <a14:useLocalDpi xmlns:a14="http://schemas.microsoft.com/office/drawing/2010/main" val="0"/>
                </a:ext>
              </a:extLst>
            </a:blip>
            <a:srcRect/>
            <a:stretch>
              <a:fillRect/>
            </a:stretch>
          </a:blip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>
              <a:lnSpc>
                <a:spcPct val="150000"/>
              </a:lnSpc>
            </a:pPr>
            <a:endParaRPr lang="en-US" dirty="0">
              <a:latin typeface="Arial" panose="020B0604020202020204" pitchFamily="34" charset="0"/>
              <a:ea typeface="微软雅黑" panose="020B0503020204020204" pitchFamily="34" charset="-122"/>
              <a:sym typeface="Arial" panose="020B0604020202020204" pitchFamily="34" charset="0"/>
            </a:endParaRPr>
          </a:p>
        </p:txBody>
      </p:sp>
      <p:sp>
        <p:nvSpPr>
          <p:cNvPr id="10" name="Rectangle 9"/>
          <p:cNvSpPr/>
          <p:nvPr/>
        </p:nvSpPr>
        <p:spPr>
          <a:xfrm>
            <a:off x="9528820" y="2520462"/>
            <a:ext cx="3343543" cy="3209489"/>
          </a:xfrm>
          <a:prstGeom prst="rect">
            <a:avLst/>
          </a:prstGeom>
          <a:blipFill dpi="0" rotWithShape="1">
            <a:blip r:embed="rId4" cstate="print">
              <a:extLst>
                <a:ext uri="{28A0092B-C50C-407E-A947-70E740481C1C}">
                  <a14:useLocalDpi xmlns:a14="http://schemas.microsoft.com/office/drawing/2010/main" val="0"/>
                </a:ext>
              </a:extLst>
            </a:blip>
            <a:srcRect/>
            <a:stretch>
              <a:fillRect/>
            </a:stretch>
          </a:blip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>
              <a:lnSpc>
                <a:spcPct val="150000"/>
              </a:lnSpc>
            </a:pPr>
            <a:endParaRPr lang="en-US" dirty="0">
              <a:latin typeface="Arial" panose="020B0604020202020204" pitchFamily="34" charset="0"/>
              <a:ea typeface="微软雅黑" panose="020B0503020204020204" pitchFamily="34" charset="-122"/>
              <a:sym typeface="Arial" panose="020B0604020202020204" pitchFamily="34" charset="0"/>
            </a:endParaRPr>
          </a:p>
        </p:txBody>
      </p:sp>
      <p:sp>
        <p:nvSpPr>
          <p:cNvPr id="12" name="Content Placeholder 2"/>
          <p:cNvSpPr txBox="1">
            <a:spLocks/>
          </p:cNvSpPr>
          <p:nvPr/>
        </p:nvSpPr>
        <p:spPr>
          <a:xfrm>
            <a:off x="4150065" y="3309747"/>
            <a:ext cx="4536254" cy="1948610"/>
          </a:xfrm>
          <a:prstGeom prst="rect">
            <a:avLst/>
          </a:prstGeom>
        </p:spPr>
        <p:txBody>
          <a:bodyPr vert="horz" wrap="square" lIns="0" tIns="0" rIns="0" bIns="0" rtlCol="0" anchor="t">
            <a:spAutoFit/>
          </a:bodyPr>
          <a:lstStyle>
            <a:lvl1pPr marL="0" indent="0" algn="r" defTabSz="457200" rtl="0" eaLnBrk="1" latinLnBrk="0" hangingPunct="1">
              <a:spcBef>
                <a:spcPct val="20000"/>
              </a:spcBef>
              <a:spcAft>
                <a:spcPts val="600"/>
              </a:spcAft>
              <a:buClr>
                <a:schemeClr val="accent1">
                  <a:lumMod val="75000"/>
                </a:schemeClr>
              </a:buClr>
              <a:buSzPct val="145000"/>
              <a:buFont typeface="Arial"/>
              <a:buNone/>
              <a:defRPr sz="2100" kern="1200" cap="none">
                <a:solidFill>
                  <a:schemeClr val="tx1"/>
                </a:solidFill>
                <a:effectLst/>
                <a:latin typeface="+mn-lt"/>
                <a:ea typeface="+mn-ea"/>
                <a:cs typeface="+mn-cs"/>
              </a:defRPr>
            </a:lvl1pPr>
            <a:lvl2pPr marL="457200" indent="0" algn="ctr" defTabSz="457200" rtl="0" eaLnBrk="1" latinLnBrk="0" hangingPunct="1">
              <a:spcBef>
                <a:spcPct val="20000"/>
              </a:spcBef>
              <a:spcAft>
                <a:spcPts val="600"/>
              </a:spcAft>
              <a:buClr>
                <a:schemeClr val="accent1">
                  <a:lumMod val="75000"/>
                </a:schemeClr>
              </a:buClr>
              <a:buSzPct val="145000"/>
              <a:buFont typeface="Arial"/>
              <a:buNone/>
              <a:defRPr sz="2000" kern="1200" cap="none">
                <a:solidFill>
                  <a:schemeClr val="tx1">
                    <a:tint val="75000"/>
                  </a:schemeClr>
                </a:solidFill>
                <a:effectLst/>
                <a:latin typeface="+mn-lt"/>
                <a:ea typeface="+mn-ea"/>
                <a:cs typeface="+mn-cs"/>
              </a:defRPr>
            </a:lvl2pPr>
            <a:lvl3pPr marL="914400" indent="0" algn="ctr" defTabSz="457200" rtl="0" eaLnBrk="1" latinLnBrk="0" hangingPunct="1">
              <a:spcBef>
                <a:spcPct val="20000"/>
              </a:spcBef>
              <a:spcAft>
                <a:spcPts val="600"/>
              </a:spcAft>
              <a:buClr>
                <a:schemeClr val="accent1">
                  <a:lumMod val="75000"/>
                </a:schemeClr>
              </a:buClr>
              <a:buSzPct val="145000"/>
              <a:buFont typeface="Arial"/>
              <a:buNone/>
              <a:defRPr sz="1800" kern="1200" cap="none">
                <a:solidFill>
                  <a:schemeClr val="tx1">
                    <a:tint val="75000"/>
                  </a:schemeClr>
                </a:solidFill>
                <a:effectLst/>
                <a:latin typeface="+mn-lt"/>
                <a:ea typeface="+mn-ea"/>
                <a:cs typeface="+mn-cs"/>
              </a:defRPr>
            </a:lvl3pPr>
            <a:lvl4pPr marL="1371600" indent="0" algn="ctr" defTabSz="457200" rtl="0" eaLnBrk="1" latinLnBrk="0" hangingPunct="1">
              <a:spcBef>
                <a:spcPct val="20000"/>
              </a:spcBef>
              <a:spcAft>
                <a:spcPts val="600"/>
              </a:spcAft>
              <a:buClr>
                <a:schemeClr val="accent1">
                  <a:lumMod val="75000"/>
                </a:schemeClr>
              </a:buClr>
              <a:buSzPct val="145000"/>
              <a:buFont typeface="Arial"/>
              <a:buNone/>
              <a:defRPr sz="1600" kern="1200" cap="none">
                <a:solidFill>
                  <a:schemeClr val="tx1">
                    <a:tint val="75000"/>
                  </a:schemeClr>
                </a:solidFill>
                <a:effectLst/>
                <a:latin typeface="+mn-lt"/>
                <a:ea typeface="+mn-ea"/>
                <a:cs typeface="+mn-cs"/>
              </a:defRPr>
            </a:lvl4pPr>
            <a:lvl5pPr marL="1828800" indent="0" algn="ctr" defTabSz="457200" rtl="0" eaLnBrk="1" latinLnBrk="0" hangingPunct="1">
              <a:spcBef>
                <a:spcPct val="20000"/>
              </a:spcBef>
              <a:spcAft>
                <a:spcPts val="600"/>
              </a:spcAft>
              <a:buClr>
                <a:schemeClr val="accent1">
                  <a:lumMod val="75000"/>
                </a:schemeClr>
              </a:buClr>
              <a:buSzPct val="145000"/>
              <a:buFont typeface="Arial"/>
              <a:buNone/>
              <a:defRPr sz="1400" kern="1200" cap="none">
                <a:solidFill>
                  <a:schemeClr val="tx1">
                    <a:tint val="75000"/>
                  </a:schemeClr>
                </a:solidFill>
                <a:effectLst/>
                <a:latin typeface="+mn-lt"/>
                <a:ea typeface="+mn-ea"/>
                <a:cs typeface="+mn-cs"/>
              </a:defRPr>
            </a:lvl5pPr>
            <a:lvl6pPr marL="2286000" indent="0" algn="ctr" defTabSz="457200" rtl="0" eaLnBrk="1" latinLnBrk="0" hangingPunct="1">
              <a:spcBef>
                <a:spcPct val="20000"/>
              </a:spcBef>
              <a:spcAft>
                <a:spcPts val="600"/>
              </a:spcAft>
              <a:buClr>
                <a:schemeClr val="accent1">
                  <a:lumMod val="75000"/>
                </a:schemeClr>
              </a:buClr>
              <a:buSzPct val="145000"/>
              <a:buFont typeface="Arial"/>
              <a:buNone/>
              <a:defRPr sz="1400" kern="1200" cap="none">
                <a:solidFill>
                  <a:schemeClr val="tx1">
                    <a:tint val="75000"/>
                  </a:schemeClr>
                </a:solidFill>
                <a:effectLst/>
                <a:latin typeface="+mn-lt"/>
                <a:ea typeface="+mn-ea"/>
                <a:cs typeface="+mn-cs"/>
              </a:defRPr>
            </a:lvl6pPr>
            <a:lvl7pPr marL="2743200" indent="0" algn="ctr" defTabSz="457200" rtl="0" eaLnBrk="1" latinLnBrk="0" hangingPunct="1">
              <a:spcBef>
                <a:spcPct val="20000"/>
              </a:spcBef>
              <a:spcAft>
                <a:spcPts val="600"/>
              </a:spcAft>
              <a:buClr>
                <a:schemeClr val="accent1">
                  <a:lumMod val="75000"/>
                </a:schemeClr>
              </a:buClr>
              <a:buSzPct val="145000"/>
              <a:buFont typeface="Arial"/>
              <a:buNone/>
              <a:defRPr sz="1400" kern="1200" cap="none">
                <a:solidFill>
                  <a:schemeClr val="tx1">
                    <a:tint val="75000"/>
                  </a:schemeClr>
                </a:solidFill>
                <a:effectLst/>
                <a:latin typeface="+mn-lt"/>
                <a:ea typeface="+mn-ea"/>
                <a:cs typeface="+mn-cs"/>
              </a:defRPr>
            </a:lvl7pPr>
            <a:lvl8pPr marL="3200400" indent="0" algn="ctr" defTabSz="457200" rtl="0" eaLnBrk="1" latinLnBrk="0" hangingPunct="1">
              <a:spcBef>
                <a:spcPct val="20000"/>
              </a:spcBef>
              <a:spcAft>
                <a:spcPts val="600"/>
              </a:spcAft>
              <a:buClr>
                <a:schemeClr val="accent1">
                  <a:lumMod val="75000"/>
                </a:schemeClr>
              </a:buClr>
              <a:buSzPct val="145000"/>
              <a:buFont typeface="Arial"/>
              <a:buNone/>
              <a:defRPr sz="1400" kern="1200" cap="none">
                <a:solidFill>
                  <a:schemeClr val="tx1">
                    <a:tint val="75000"/>
                  </a:schemeClr>
                </a:solidFill>
                <a:effectLst/>
                <a:latin typeface="+mn-lt"/>
                <a:ea typeface="+mn-ea"/>
                <a:cs typeface="+mn-cs"/>
              </a:defRPr>
            </a:lvl8pPr>
            <a:lvl9pPr marL="3657600" indent="0" algn="ctr" defTabSz="457200" rtl="0" eaLnBrk="1" latinLnBrk="0" hangingPunct="1">
              <a:spcBef>
                <a:spcPct val="20000"/>
              </a:spcBef>
              <a:spcAft>
                <a:spcPts val="600"/>
              </a:spcAft>
              <a:buClr>
                <a:schemeClr val="accent1">
                  <a:lumMod val="75000"/>
                </a:schemeClr>
              </a:buClr>
              <a:buSzPct val="145000"/>
              <a:buFont typeface="Arial"/>
              <a:buNone/>
              <a:defRPr sz="1400" kern="1200" cap="none">
                <a:solidFill>
                  <a:schemeClr val="tx1">
                    <a:tint val="75000"/>
                  </a:schemeClr>
                </a:solidFill>
                <a:effectLst/>
                <a:latin typeface="+mn-lt"/>
                <a:ea typeface="+mn-ea"/>
                <a:cs typeface="+mn-cs"/>
              </a:defRPr>
            </a:lvl9pPr>
          </a:lstStyle>
          <a:p>
            <a:pPr algn="just">
              <a:lnSpc>
                <a:spcPct val="150000"/>
              </a:lnSpc>
            </a:pPr>
            <a:r>
              <a:rPr lang="zh-CN" altLang="en-US" sz="844" dirty="0">
                <a:solidFill>
                  <a:schemeClr val="bg1"/>
                </a:solidFill>
                <a:latin typeface="Arial" panose="020B0604020202020204" pitchFamily="34" charset="0"/>
                <a:ea typeface="微软雅黑" panose="020B0503020204020204" pitchFamily="34" charset="-122"/>
                <a:cs typeface="Lato Light"/>
                <a:sym typeface="Arial" panose="020B0604020202020204" pitchFamily="34" charset="0"/>
              </a:rPr>
              <a:t>请替换文字内容，修改文字内容，也可以直接复制你的内容到此。请替换文字内容，修改文字内容，也可以直接复制你的内容到此。请替换文字内容，修改文字内容，也可以直接复制你的内容到此。请替换文字内容，修改文字内容，也可以直接复制你的内容到此。请替换文字内容，修改文字内容，也可以直接复制你的内容到此。请替换文字内容，修改文字内容，也可以直接复制你的内容到此。请替换文字内容，修改文字内容，也可以直接复制你的内容到此。请替换文字内容，修改文字内容，也可以直接复制你的内容到此。请替换文字内容，修改文字内容，也可以直接复制你的内容到此。请替换文字内容，修改文字内容，也可以直接复制你的内容到此。修改文字内容，也可以直接复制你的内容到此。请替换文字内容，修改文字内容，也可以直接复制你的内容到此。修改文字内容，也可以直接复制你的内容到此。请替换文字内容，修改文字内容，也可以直接复制你的内容到此。</a:t>
            </a:r>
            <a:endParaRPr lang="en-US" altLang="zh-CN" sz="844" dirty="0">
              <a:solidFill>
                <a:schemeClr val="bg1"/>
              </a:solidFill>
              <a:latin typeface="Arial" panose="020B0604020202020204" pitchFamily="34" charset="0"/>
              <a:ea typeface="微软雅黑" panose="020B0503020204020204" pitchFamily="34" charset="-122"/>
              <a:cs typeface="Lato Light"/>
              <a:sym typeface="Arial" panose="020B0604020202020204" pitchFamily="34" charset="0"/>
            </a:endParaRPr>
          </a:p>
        </p:txBody>
      </p:sp>
      <p:sp>
        <p:nvSpPr>
          <p:cNvPr id="6" name="TextBox 1"/>
          <p:cNvSpPr txBox="1"/>
          <p:nvPr/>
        </p:nvSpPr>
        <p:spPr>
          <a:xfrm>
            <a:off x="5105936" y="207354"/>
            <a:ext cx="2646878" cy="535531"/>
          </a:xfrm>
          <a:prstGeom prst="rect">
            <a:avLst/>
          </a:prstGeom>
          <a:noFill/>
        </p:spPr>
        <p:txBody>
          <a:bodyPr wrap="none" rtlCol="0">
            <a:spAutoFit/>
          </a:bodyPr>
          <a:lstStyle/>
          <a:p>
            <a:pPr algn="ctr">
              <a:lnSpc>
                <a:spcPct val="120000"/>
              </a:lnSpc>
            </a:pPr>
            <a:r>
              <a:rPr lang="zh-CN" altLang="en-US" sz="2400" dirty="0" smtClean="0">
                <a:solidFill>
                  <a:schemeClr val="accent2"/>
                </a:solidFill>
                <a:latin typeface="Arial" panose="020B0604020202020204" pitchFamily="34" charset="0"/>
                <a:ea typeface="微软雅黑" panose="020B0503020204020204" pitchFamily="34" charset="-122"/>
                <a:sym typeface="Arial" panose="020B0604020202020204" pitchFamily="34" charset="0"/>
              </a:rPr>
              <a:t>添加</a:t>
            </a:r>
            <a:r>
              <a:rPr lang="zh-CN" altLang="en-US" sz="2400" dirty="0">
                <a:solidFill>
                  <a:schemeClr val="accent2"/>
                </a:solidFill>
                <a:latin typeface="Arial" panose="020B0604020202020204" pitchFamily="34" charset="0"/>
                <a:ea typeface="微软雅黑" panose="020B0503020204020204" pitchFamily="34" charset="-122"/>
                <a:sym typeface="Arial" panose="020B0604020202020204" pitchFamily="34" charset="0"/>
              </a:rPr>
              <a:t>相关标题文字</a:t>
            </a:r>
          </a:p>
        </p:txBody>
      </p:sp>
    </p:spTree>
    <p:extLst>
      <p:ext uri="{BB962C8B-B14F-4D97-AF65-F5344CB8AC3E}">
        <p14:creationId xmlns:p14="http://schemas.microsoft.com/office/powerpoint/2010/main" val="1132553541"/>
      </p:ext>
    </p:extLst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slow" p14:dur="1600" advTm="0">
        <p14:gallery dir="l"/>
      </p:transition>
    </mc:Choice>
    <mc:Fallback xmlns="">
      <p:transition spd="slow" advTm="0">
        <p:fade/>
      </p:transition>
    </mc:Fallback>
  </mc:AlternateContent>
  <mc:AlternateContent xmlns:mc="http://schemas.openxmlformats.org/markup-compatibility/2006" xmlns:p14="http://schemas.microsoft.com/office/powerpoint/2010/main">
    <mc:Choice Requires="p14">
      <p:timing>
        <p:tnLst>
          <p:par>
            <p:cTn id="1" dur="indefinite" restart="never" nodeType="tmRoot">
              <p:childTnLst>
                <p:seq concurrent="1" nextAc="seek">
                  <p:cTn id="2" dur="indefinite" nodeType="mainSeq">
                    <p:childTnLst>
                      <p:par>
                        <p:cTn id="3" fill="hold">
                          <p:stCondLst>
                            <p:cond delay="indefinite"/>
                            <p:cond evt="onBegin" delay="0">
                              <p:tn val="2"/>
                            </p:cond>
                          </p:stCondLst>
                          <p:childTnLst>
                            <p:par>
                              <p:cTn id="4" fill="hold">
                                <p:stCondLst>
                                  <p:cond delay="0"/>
                                </p:stCondLst>
                                <p:childTnLst>
                                  <p:par>
                                    <p:cTn id="5" presetID="2" presetClass="entr" presetSubtype="8" accel="40000" fill="hold" grpId="0" nodeType="withEffect" p14:presetBounceEnd="60000">
                                      <p:stCondLst>
                                        <p:cond delay="0"/>
                                      </p:stCondLst>
                                      <p:childTnLst>
                                        <p:set>
                                          <p:cBhvr>
                                            <p:cTn id="6" dur="1" fill="hold">
                                              <p:stCondLst>
                                                <p:cond delay="0"/>
                                              </p:stCondLst>
                                            </p:cTn>
                                            <p:tgtEl>
                                              <p:spTgt spid="9"/>
                                            </p:tgtEl>
                                            <p:attrNameLst>
                                              <p:attrName>style.visibility</p:attrName>
                                            </p:attrNameLst>
                                          </p:cBhvr>
                                          <p:to>
                                            <p:strVal val="visible"/>
                                          </p:to>
                                        </p:set>
                                        <p:anim calcmode="lin" valueType="num" p14:bounceEnd="60000">
                                          <p:cBhvr additive="base">
                                            <p:cTn id="7" dur="1500" fill="hold"/>
                                            <p:tgtEl>
                                              <p:spTgt spid="9"/>
                                            </p:tgtEl>
                                            <p:attrNameLst>
                                              <p:attrName>ppt_x</p:attrName>
                                            </p:attrNameLst>
                                          </p:cBhvr>
                                          <p:tavLst>
                                            <p:tav tm="0">
                                              <p:val>
                                                <p:strVal val="0-#ppt_w/2"/>
                                              </p:val>
                                            </p:tav>
                                            <p:tav tm="100000">
                                              <p:val>
                                                <p:strVal val="#ppt_x"/>
                                              </p:val>
                                            </p:tav>
                                          </p:tavLst>
                                        </p:anim>
                                        <p:anim calcmode="lin" valueType="num" p14:bounceEnd="60000">
                                          <p:cBhvr additive="base">
                                            <p:cTn id="8" dur="1500" fill="hold"/>
                                            <p:tgtEl>
                                              <p:spTgt spid="9"/>
                                            </p:tgtEl>
                                            <p:attrNameLst>
                                              <p:attrName>ppt_y</p:attrName>
                                            </p:attrNameLst>
                                          </p:cBhvr>
                                          <p:tavLst>
                                            <p:tav tm="0">
                                              <p:val>
                                                <p:strVal val="#ppt_y"/>
                                              </p:val>
                                            </p:tav>
                                            <p:tav tm="100000">
                                              <p:val>
                                                <p:strVal val="#ppt_y"/>
                                              </p:val>
                                            </p:tav>
                                          </p:tavLst>
                                        </p:anim>
                                      </p:childTnLst>
                                    </p:cTn>
                                  </p:par>
                                  <p:par>
                                    <p:cTn id="9" presetID="2" presetClass="entr" presetSubtype="4" accel="40000" fill="hold" grpId="0" nodeType="withEffect" p14:presetBounceEnd="60000">
                                      <p:stCondLst>
                                        <p:cond delay="0"/>
                                      </p:stCondLst>
                                      <p:childTnLst>
                                        <p:set>
                                          <p:cBhvr>
                                            <p:cTn id="10" dur="1" fill="hold">
                                              <p:stCondLst>
                                                <p:cond delay="0"/>
                                              </p:stCondLst>
                                            </p:cTn>
                                            <p:tgtEl>
                                              <p:spTgt spid="7"/>
                                            </p:tgtEl>
                                            <p:attrNameLst>
                                              <p:attrName>style.visibility</p:attrName>
                                            </p:attrNameLst>
                                          </p:cBhvr>
                                          <p:to>
                                            <p:strVal val="visible"/>
                                          </p:to>
                                        </p:set>
                                        <p:anim calcmode="lin" valueType="num" p14:bounceEnd="60000">
                                          <p:cBhvr additive="base">
                                            <p:cTn id="11" dur="1500" fill="hold"/>
                                            <p:tgtEl>
                                              <p:spTgt spid="7"/>
                                            </p:tgtEl>
                                            <p:attrNameLst>
                                              <p:attrName>ppt_x</p:attrName>
                                            </p:attrNameLst>
                                          </p:cBhvr>
                                          <p:tavLst>
                                            <p:tav tm="0">
                                              <p:val>
                                                <p:strVal val="#ppt_x"/>
                                              </p:val>
                                            </p:tav>
                                            <p:tav tm="100000">
                                              <p:val>
                                                <p:strVal val="#ppt_x"/>
                                              </p:val>
                                            </p:tav>
                                          </p:tavLst>
                                        </p:anim>
                                        <p:anim calcmode="lin" valueType="num" p14:bounceEnd="60000">
                                          <p:cBhvr additive="base">
                                            <p:cTn id="12" dur="1500" fill="hold"/>
                                            <p:tgtEl>
                                              <p:spTgt spid="7"/>
                                            </p:tgtEl>
                                            <p:attrNameLst>
                                              <p:attrName>ppt_y</p:attrName>
                                            </p:attrNameLst>
                                          </p:cBhvr>
                                          <p:tavLst>
                                            <p:tav tm="0">
                                              <p:val>
                                                <p:strVal val="1+#ppt_h/2"/>
                                              </p:val>
                                            </p:tav>
                                            <p:tav tm="100000">
                                              <p:val>
                                                <p:strVal val="#ppt_y"/>
                                              </p:val>
                                            </p:tav>
                                          </p:tavLst>
                                        </p:anim>
                                      </p:childTnLst>
                                    </p:cTn>
                                  </p:par>
                                  <p:par>
                                    <p:cTn id="13" presetID="2" presetClass="entr" presetSubtype="2" accel="40000" fill="hold" grpId="0" nodeType="withEffect" p14:presetBounceEnd="60000">
                                      <p:stCondLst>
                                        <p:cond delay="0"/>
                                      </p:stCondLst>
                                      <p:childTnLst>
                                        <p:set>
                                          <p:cBhvr>
                                            <p:cTn id="14" dur="1" fill="hold">
                                              <p:stCondLst>
                                                <p:cond delay="0"/>
                                              </p:stCondLst>
                                            </p:cTn>
                                            <p:tgtEl>
                                              <p:spTgt spid="10"/>
                                            </p:tgtEl>
                                            <p:attrNameLst>
                                              <p:attrName>style.visibility</p:attrName>
                                            </p:attrNameLst>
                                          </p:cBhvr>
                                          <p:to>
                                            <p:strVal val="visible"/>
                                          </p:to>
                                        </p:set>
                                        <p:anim calcmode="lin" valueType="num" p14:bounceEnd="60000">
                                          <p:cBhvr additive="base">
                                            <p:cTn id="15" dur="1500" fill="hold"/>
                                            <p:tgtEl>
                                              <p:spTgt spid="10"/>
                                            </p:tgtEl>
                                            <p:attrNameLst>
                                              <p:attrName>ppt_x</p:attrName>
                                            </p:attrNameLst>
                                          </p:cBhvr>
                                          <p:tavLst>
                                            <p:tav tm="0">
                                              <p:val>
                                                <p:strVal val="1+#ppt_w/2"/>
                                              </p:val>
                                            </p:tav>
                                            <p:tav tm="100000">
                                              <p:val>
                                                <p:strVal val="#ppt_x"/>
                                              </p:val>
                                            </p:tav>
                                          </p:tavLst>
                                        </p:anim>
                                        <p:anim calcmode="lin" valueType="num" p14:bounceEnd="60000">
                                          <p:cBhvr additive="base">
                                            <p:cTn id="16" dur="1500" fill="hold"/>
                                            <p:tgtEl>
                                              <p:spTgt spid="10"/>
                                            </p:tgtEl>
                                            <p:attrNameLst>
                                              <p:attrName>ppt_y</p:attrName>
                                            </p:attrNameLst>
                                          </p:cBhvr>
                                          <p:tavLst>
                                            <p:tav tm="0">
                                              <p:val>
                                                <p:strVal val="#ppt_y"/>
                                              </p:val>
                                            </p:tav>
                                            <p:tav tm="100000">
                                              <p:val>
                                                <p:strVal val="#ppt_y"/>
                                              </p:val>
                                            </p:tav>
                                          </p:tavLst>
                                        </p:anim>
                                      </p:childTnLst>
                                    </p:cTn>
                                  </p:par>
                                </p:childTnLst>
                              </p:cTn>
                            </p:par>
                            <p:par>
                              <p:cTn id="17" fill="hold">
                                <p:stCondLst>
                                  <p:cond delay="1500"/>
                                </p:stCondLst>
                                <p:childTnLst>
                                  <p:par>
                                    <p:cTn id="18" presetID="22" presetClass="entr" presetSubtype="1" fill="hold" grpId="0" nodeType="afterEffect">
                                      <p:stCondLst>
                                        <p:cond delay="0"/>
                                      </p:stCondLst>
                                      <p:childTnLst>
                                        <p:set>
                                          <p:cBhvr>
                                            <p:cTn id="19" dur="1" fill="hold">
                                              <p:stCondLst>
                                                <p:cond delay="0"/>
                                              </p:stCondLst>
                                            </p:cTn>
                                            <p:tgtEl>
                                              <p:spTgt spid="12"/>
                                            </p:tgtEl>
                                            <p:attrNameLst>
                                              <p:attrName>style.visibility</p:attrName>
                                            </p:attrNameLst>
                                          </p:cBhvr>
                                          <p:to>
                                            <p:strVal val="visible"/>
                                          </p:to>
                                        </p:set>
                                        <p:animEffect transition="in" filter="wipe(up)">
                                          <p:cBhvr>
                                            <p:cTn id="20" dur="500"/>
                                            <p:tgtEl>
                                              <p:spTgt spid="12"/>
                                            </p:tgtEl>
                                          </p:cBhvr>
                                        </p:animEffect>
                                      </p:childTnLst>
                                    </p:cTn>
                                  </p:par>
                                </p:childTnLst>
                              </p:cTn>
                            </p:par>
                          </p:childTnLst>
                        </p:cTn>
                      </p:par>
                    </p:childTnLst>
                  </p:cTn>
                  <p:prevCondLst>
                    <p:cond evt="onPrev" delay="0">
                      <p:tgtEl>
                        <p:sldTgt/>
                      </p:tgtEl>
                    </p:cond>
                  </p:prevCondLst>
                  <p:nextCondLst>
                    <p:cond evt="onNext" delay="0">
                      <p:tgtEl>
                        <p:sldTgt/>
                      </p:tgtEl>
                    </p:cond>
                  </p:nextCondLst>
                </p:seq>
              </p:childTnLst>
            </p:cTn>
          </p:par>
        </p:tnLst>
        <p:bldLst>
          <p:bldP spid="7" grpId="0" animBg="1"/>
          <p:bldP spid="9" grpId="0" animBg="1"/>
          <p:bldP spid="10" grpId="0" animBg="1"/>
          <p:bldP spid="12" grpId="0"/>
        </p:bldLst>
      </p:timing>
    </mc:Choice>
    <mc:Fallback xmlns="">
      <p:timing>
        <p:tnLst>
          <p:par>
            <p:cTn id="1" dur="indefinite" restart="never" nodeType="tmRoot">
              <p:childTnLst>
                <p:seq concurrent="1" nextAc="seek">
                  <p:cTn id="2" dur="indefinite" nodeType="mainSeq">
                    <p:childTnLst>
                      <p:par>
                        <p:cTn id="3" fill="hold">
                          <p:stCondLst>
                            <p:cond delay="indefinite"/>
                            <p:cond evt="onBegin" delay="0">
                              <p:tn val="2"/>
                            </p:cond>
                          </p:stCondLst>
                          <p:childTnLst>
                            <p:par>
                              <p:cTn id="4" fill="hold">
                                <p:stCondLst>
                                  <p:cond delay="0"/>
                                </p:stCondLst>
                                <p:childTnLst>
                                  <p:par>
                                    <p:cTn id="5" presetID="2" presetClass="entr" presetSubtype="8" accel="40000" fill="hold" grpId="0" nodeType="withEffect">
                                      <p:stCondLst>
                                        <p:cond delay="0"/>
                                      </p:stCondLst>
                                      <p:childTnLst>
                                        <p:set>
                                          <p:cBhvr>
                                            <p:cTn id="6" dur="1" fill="hold">
                                              <p:stCondLst>
                                                <p:cond delay="0"/>
                                              </p:stCondLst>
                                            </p:cTn>
                                            <p:tgtEl>
                                              <p:spTgt spid="9"/>
                                            </p:tgtEl>
                                            <p:attrNameLst>
                                              <p:attrName>style.visibility</p:attrName>
                                            </p:attrNameLst>
                                          </p:cBhvr>
                                          <p:to>
                                            <p:strVal val="visible"/>
                                          </p:to>
                                        </p:set>
                                        <p:anim calcmode="lin" valueType="num">
                                          <p:cBhvr additive="base">
                                            <p:cTn id="7" dur="1500" fill="hold"/>
                                            <p:tgtEl>
                                              <p:spTgt spid="9"/>
                                            </p:tgtEl>
                                            <p:attrNameLst>
                                              <p:attrName>ppt_x</p:attrName>
                                            </p:attrNameLst>
                                          </p:cBhvr>
                                          <p:tavLst>
                                            <p:tav tm="0">
                                              <p:val>
                                                <p:strVal val="0-#ppt_w/2"/>
                                              </p:val>
                                            </p:tav>
                                            <p:tav tm="100000">
                                              <p:val>
                                                <p:strVal val="#ppt_x"/>
                                              </p:val>
                                            </p:tav>
                                          </p:tavLst>
                                        </p:anim>
                                        <p:anim calcmode="lin" valueType="num">
                                          <p:cBhvr additive="base">
                                            <p:cTn id="8" dur="1500" fill="hold"/>
                                            <p:tgtEl>
                                              <p:spTgt spid="9"/>
                                            </p:tgtEl>
                                            <p:attrNameLst>
                                              <p:attrName>ppt_y</p:attrName>
                                            </p:attrNameLst>
                                          </p:cBhvr>
                                          <p:tavLst>
                                            <p:tav tm="0">
                                              <p:val>
                                                <p:strVal val="#ppt_y"/>
                                              </p:val>
                                            </p:tav>
                                            <p:tav tm="100000">
                                              <p:val>
                                                <p:strVal val="#ppt_y"/>
                                              </p:val>
                                            </p:tav>
                                          </p:tavLst>
                                        </p:anim>
                                      </p:childTnLst>
                                    </p:cTn>
                                  </p:par>
                                  <p:par>
                                    <p:cTn id="9" presetID="2" presetClass="entr" presetSubtype="4" accel="40000" fill="hold" grpId="0" nodeType="withEffect">
                                      <p:stCondLst>
                                        <p:cond delay="0"/>
                                      </p:stCondLst>
                                      <p:childTnLst>
                                        <p:set>
                                          <p:cBhvr>
                                            <p:cTn id="10" dur="1" fill="hold">
                                              <p:stCondLst>
                                                <p:cond delay="0"/>
                                              </p:stCondLst>
                                            </p:cTn>
                                            <p:tgtEl>
                                              <p:spTgt spid="7"/>
                                            </p:tgtEl>
                                            <p:attrNameLst>
                                              <p:attrName>style.visibility</p:attrName>
                                            </p:attrNameLst>
                                          </p:cBhvr>
                                          <p:to>
                                            <p:strVal val="visible"/>
                                          </p:to>
                                        </p:set>
                                        <p:anim calcmode="lin" valueType="num">
                                          <p:cBhvr additive="base">
                                            <p:cTn id="11" dur="1500" fill="hold"/>
                                            <p:tgtEl>
                                              <p:spTgt spid="7"/>
                                            </p:tgtEl>
                                            <p:attrNameLst>
                                              <p:attrName>ppt_x</p:attrName>
                                            </p:attrNameLst>
                                          </p:cBhvr>
                                          <p:tavLst>
                                            <p:tav tm="0">
                                              <p:val>
                                                <p:strVal val="#ppt_x"/>
                                              </p:val>
                                            </p:tav>
                                            <p:tav tm="100000">
                                              <p:val>
                                                <p:strVal val="#ppt_x"/>
                                              </p:val>
                                            </p:tav>
                                          </p:tavLst>
                                        </p:anim>
                                        <p:anim calcmode="lin" valueType="num">
                                          <p:cBhvr additive="base">
                                            <p:cTn id="12" dur="1500" fill="hold"/>
                                            <p:tgtEl>
                                              <p:spTgt spid="7"/>
                                            </p:tgtEl>
                                            <p:attrNameLst>
                                              <p:attrName>ppt_y</p:attrName>
                                            </p:attrNameLst>
                                          </p:cBhvr>
                                          <p:tavLst>
                                            <p:tav tm="0">
                                              <p:val>
                                                <p:strVal val="1+#ppt_h/2"/>
                                              </p:val>
                                            </p:tav>
                                            <p:tav tm="100000">
                                              <p:val>
                                                <p:strVal val="#ppt_y"/>
                                              </p:val>
                                            </p:tav>
                                          </p:tavLst>
                                        </p:anim>
                                      </p:childTnLst>
                                    </p:cTn>
                                  </p:par>
                                  <p:par>
                                    <p:cTn id="13" presetID="2" presetClass="entr" presetSubtype="2" accel="40000" fill="hold" grpId="0" nodeType="withEffect">
                                      <p:stCondLst>
                                        <p:cond delay="0"/>
                                      </p:stCondLst>
                                      <p:childTnLst>
                                        <p:set>
                                          <p:cBhvr>
                                            <p:cTn id="14" dur="1" fill="hold">
                                              <p:stCondLst>
                                                <p:cond delay="0"/>
                                              </p:stCondLst>
                                            </p:cTn>
                                            <p:tgtEl>
                                              <p:spTgt spid="10"/>
                                            </p:tgtEl>
                                            <p:attrNameLst>
                                              <p:attrName>style.visibility</p:attrName>
                                            </p:attrNameLst>
                                          </p:cBhvr>
                                          <p:to>
                                            <p:strVal val="visible"/>
                                          </p:to>
                                        </p:set>
                                        <p:anim calcmode="lin" valueType="num">
                                          <p:cBhvr additive="base">
                                            <p:cTn id="15" dur="1500" fill="hold"/>
                                            <p:tgtEl>
                                              <p:spTgt spid="10"/>
                                            </p:tgtEl>
                                            <p:attrNameLst>
                                              <p:attrName>ppt_x</p:attrName>
                                            </p:attrNameLst>
                                          </p:cBhvr>
                                          <p:tavLst>
                                            <p:tav tm="0">
                                              <p:val>
                                                <p:strVal val="1+#ppt_w/2"/>
                                              </p:val>
                                            </p:tav>
                                            <p:tav tm="100000">
                                              <p:val>
                                                <p:strVal val="#ppt_x"/>
                                              </p:val>
                                            </p:tav>
                                          </p:tavLst>
                                        </p:anim>
                                        <p:anim calcmode="lin" valueType="num">
                                          <p:cBhvr additive="base">
                                            <p:cTn id="16" dur="1500" fill="hold"/>
                                            <p:tgtEl>
                                              <p:spTgt spid="10"/>
                                            </p:tgtEl>
                                            <p:attrNameLst>
                                              <p:attrName>ppt_y</p:attrName>
                                            </p:attrNameLst>
                                          </p:cBhvr>
                                          <p:tavLst>
                                            <p:tav tm="0">
                                              <p:val>
                                                <p:strVal val="#ppt_y"/>
                                              </p:val>
                                            </p:tav>
                                            <p:tav tm="100000">
                                              <p:val>
                                                <p:strVal val="#ppt_y"/>
                                              </p:val>
                                            </p:tav>
                                          </p:tavLst>
                                        </p:anim>
                                      </p:childTnLst>
                                    </p:cTn>
                                  </p:par>
                                </p:childTnLst>
                              </p:cTn>
                            </p:par>
                            <p:par>
                              <p:cTn id="17" fill="hold">
                                <p:stCondLst>
                                  <p:cond delay="1500"/>
                                </p:stCondLst>
                                <p:childTnLst>
                                  <p:par>
                                    <p:cTn id="18" presetID="22" presetClass="entr" presetSubtype="1" fill="hold" grpId="0" nodeType="afterEffect">
                                      <p:stCondLst>
                                        <p:cond delay="0"/>
                                      </p:stCondLst>
                                      <p:childTnLst>
                                        <p:set>
                                          <p:cBhvr>
                                            <p:cTn id="19" dur="1" fill="hold">
                                              <p:stCondLst>
                                                <p:cond delay="0"/>
                                              </p:stCondLst>
                                            </p:cTn>
                                            <p:tgtEl>
                                              <p:spTgt spid="12"/>
                                            </p:tgtEl>
                                            <p:attrNameLst>
                                              <p:attrName>style.visibility</p:attrName>
                                            </p:attrNameLst>
                                          </p:cBhvr>
                                          <p:to>
                                            <p:strVal val="visible"/>
                                          </p:to>
                                        </p:set>
                                        <p:animEffect transition="in" filter="wipe(up)">
                                          <p:cBhvr>
                                            <p:cTn id="20" dur="500"/>
                                            <p:tgtEl>
                                              <p:spTgt spid="12"/>
                                            </p:tgtEl>
                                          </p:cBhvr>
                                        </p:animEffect>
                                      </p:childTnLst>
                                    </p:cTn>
                                  </p:par>
                                </p:childTnLst>
                              </p:cTn>
                            </p:par>
                          </p:childTnLst>
                        </p:cTn>
                      </p:par>
                    </p:childTnLst>
                  </p:cTn>
                  <p:prevCondLst>
                    <p:cond evt="onPrev" delay="0">
                      <p:tgtEl>
                        <p:sldTgt/>
                      </p:tgtEl>
                    </p:cond>
                  </p:prevCondLst>
                  <p:nextCondLst>
                    <p:cond evt="onNext" delay="0">
                      <p:tgtEl>
                        <p:sldTgt/>
                      </p:tgtEl>
                    </p:cond>
                  </p:nextCondLst>
                </p:seq>
              </p:childTnLst>
            </p:cTn>
          </p:par>
        </p:tnLst>
        <p:bldLst>
          <p:bldP spid="7" grpId="0" animBg="1"/>
          <p:bldP spid="9" grpId="0" animBg="1"/>
          <p:bldP spid="10" grpId="0" animBg="1"/>
          <p:bldP spid="12" grpId="0"/>
        </p:bldLst>
      </p:timing>
    </mc:Fallback>
  </mc:AlternateContent>
</p:sld>
</file>

<file path=ppt/slides/slide8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pSp>
        <p:nvGrpSpPr>
          <p:cNvPr id="23" name="Group 22"/>
          <p:cNvGrpSpPr/>
          <p:nvPr/>
        </p:nvGrpSpPr>
        <p:grpSpPr>
          <a:xfrm>
            <a:off x="1247903" y="1680909"/>
            <a:ext cx="7307335" cy="4821800"/>
            <a:chOff x="1700421" y="1195378"/>
            <a:chExt cx="4014587" cy="3429024"/>
          </a:xfrm>
        </p:grpSpPr>
        <p:sp>
          <p:nvSpPr>
            <p:cNvPr id="10" name="Rectangle 9"/>
            <p:cNvSpPr/>
            <p:nvPr/>
          </p:nvSpPr>
          <p:spPr>
            <a:xfrm>
              <a:off x="3786182" y="1195378"/>
              <a:ext cx="1928826" cy="1733564"/>
            </a:xfrm>
            <a:prstGeom prst="rect">
              <a:avLst/>
            </a:prstGeom>
            <a:solidFill>
              <a:schemeClr val="accent2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>
                <a:lnSpc>
                  <a:spcPct val="150000"/>
                </a:lnSpc>
              </a:pPr>
              <a:endParaRPr lang="en-US">
                <a:latin typeface="Arial" panose="020B0604020202020204" pitchFamily="34" charset="0"/>
                <a:ea typeface="微软雅黑" panose="020B0503020204020204" pitchFamily="34" charset="-122"/>
                <a:sym typeface="Arial" panose="020B0604020202020204" pitchFamily="34" charset="0"/>
              </a:endParaRPr>
            </a:p>
          </p:txBody>
        </p:sp>
        <p:sp>
          <p:nvSpPr>
            <p:cNvPr id="11" name="Rectangle 10"/>
            <p:cNvSpPr/>
            <p:nvPr/>
          </p:nvSpPr>
          <p:spPr>
            <a:xfrm>
              <a:off x="1700421" y="3000378"/>
              <a:ext cx="4014587" cy="1624024"/>
            </a:xfrm>
            <a:prstGeom prst="rect">
              <a:avLst/>
            </a:prstGeom>
            <a:blipFill dpi="0" rotWithShape="1">
              <a:blip r:embed="rId3" cstate="print">
                <a:extLst>
                  <a:ext uri="{28A0092B-C50C-407E-A947-70E740481C1C}">
                    <a14:useLocalDpi xmlns:a14="http://schemas.microsoft.com/office/drawing/2010/main" val="0"/>
                  </a:ext>
                </a:extLst>
              </a:blip>
              <a:srcRect/>
              <a:stretch>
                <a:fillRect/>
              </a:stretch>
            </a:blip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>
                <a:lnSpc>
                  <a:spcPct val="150000"/>
                </a:lnSpc>
              </a:pPr>
              <a:endParaRPr lang="en-US">
                <a:latin typeface="Arial" panose="020B0604020202020204" pitchFamily="34" charset="0"/>
                <a:ea typeface="微软雅黑" panose="020B0503020204020204" pitchFamily="34" charset="-122"/>
                <a:sym typeface="Arial" panose="020B0604020202020204" pitchFamily="34" charset="0"/>
              </a:endParaRPr>
            </a:p>
          </p:txBody>
        </p:sp>
        <p:grpSp>
          <p:nvGrpSpPr>
            <p:cNvPr id="7" name="Group 19"/>
            <p:cNvGrpSpPr/>
            <p:nvPr/>
          </p:nvGrpSpPr>
          <p:grpSpPr>
            <a:xfrm>
              <a:off x="4087060" y="1843247"/>
              <a:ext cx="1289538" cy="539132"/>
              <a:chOff x="4087060" y="1843247"/>
              <a:chExt cx="1289538" cy="539132"/>
            </a:xfrm>
          </p:grpSpPr>
          <p:sp>
            <p:nvSpPr>
              <p:cNvPr id="14" name="Rectangle 13"/>
              <p:cNvSpPr/>
              <p:nvPr/>
            </p:nvSpPr>
            <p:spPr>
              <a:xfrm>
                <a:off x="4094969" y="2119729"/>
                <a:ext cx="1281629" cy="262650"/>
              </a:xfrm>
              <a:prstGeom prst="rect">
                <a:avLst/>
              </a:prstGeom>
            </p:spPr>
            <p:txBody>
              <a:bodyPr wrap="square" lIns="0" tIns="0" rIns="0" bIns="0">
                <a:spAutoFit/>
              </a:bodyPr>
              <a:lstStyle/>
              <a:p>
                <a:pPr algn="just">
                  <a:lnSpc>
                    <a:spcPct val="150000"/>
                  </a:lnSpc>
                </a:pPr>
                <a:r>
                  <a:rPr lang="zh-CN" altLang="en-US" sz="800" dirty="0" smtClean="0">
                    <a:solidFill>
                      <a:schemeClr val="bg1"/>
                    </a:solidFill>
                    <a:latin typeface="Arial" panose="020B0604020202020204" pitchFamily="34" charset="0"/>
                    <a:ea typeface="微软雅黑" panose="020B0503020204020204" pitchFamily="34" charset="-122"/>
                    <a:sym typeface="Arial" panose="020B0604020202020204" pitchFamily="34" charset="0"/>
                  </a:rPr>
                  <a:t>请</a:t>
                </a:r>
                <a:r>
                  <a:rPr lang="zh-CN" altLang="en-US" sz="800" dirty="0">
                    <a:solidFill>
                      <a:schemeClr val="bg1"/>
                    </a:solidFill>
                    <a:latin typeface="Arial" panose="020B0604020202020204" pitchFamily="34" charset="0"/>
                    <a:ea typeface="微软雅黑" panose="020B0503020204020204" pitchFamily="34" charset="-122"/>
                    <a:sym typeface="Arial" panose="020B0604020202020204" pitchFamily="34" charset="0"/>
                  </a:rPr>
                  <a:t>替换文字内容</a:t>
                </a:r>
                <a:r>
                  <a:rPr lang="zh-CN" altLang="en-US" sz="800" dirty="0" smtClean="0">
                    <a:solidFill>
                      <a:schemeClr val="bg1"/>
                    </a:solidFill>
                    <a:latin typeface="Arial" panose="020B0604020202020204" pitchFamily="34" charset="0"/>
                    <a:ea typeface="微软雅黑" panose="020B0503020204020204" pitchFamily="34" charset="-122"/>
                    <a:sym typeface="Arial" panose="020B0604020202020204" pitchFamily="34" charset="0"/>
                  </a:rPr>
                  <a:t>，添加相关标题，</a:t>
                </a:r>
                <a:r>
                  <a:rPr lang="zh-CN" altLang="en-US" sz="800" dirty="0">
                    <a:solidFill>
                      <a:schemeClr val="bg1"/>
                    </a:solidFill>
                    <a:latin typeface="Arial" panose="020B0604020202020204" pitchFamily="34" charset="0"/>
                    <a:ea typeface="微软雅黑" panose="020B0503020204020204" pitchFamily="34" charset="-122"/>
                    <a:sym typeface="Arial" panose="020B0604020202020204" pitchFamily="34" charset="0"/>
                  </a:rPr>
                  <a:t>修改文字内容，也可以直接复制你的内容到此。</a:t>
                </a:r>
              </a:p>
            </p:txBody>
          </p:sp>
          <p:sp>
            <p:nvSpPr>
              <p:cNvPr id="15" name="Rectangle 14"/>
              <p:cNvSpPr/>
              <p:nvPr/>
            </p:nvSpPr>
            <p:spPr>
              <a:xfrm>
                <a:off x="4087060" y="1843247"/>
                <a:ext cx="1289538" cy="218876"/>
              </a:xfrm>
              <a:prstGeom prst="rect">
                <a:avLst/>
              </a:prstGeom>
            </p:spPr>
            <p:txBody>
              <a:bodyPr wrap="square" lIns="0" tIns="0" rIns="0" bIns="0">
                <a:spAutoFit/>
              </a:bodyPr>
              <a:lstStyle/>
              <a:p>
                <a:pPr algn="just"/>
                <a:r>
                  <a:rPr lang="zh-CN" altLang="en-US" sz="2000" dirty="0">
                    <a:solidFill>
                      <a:schemeClr val="bg1"/>
                    </a:solidFill>
                    <a:latin typeface="Arial" panose="020B0604020202020204" pitchFamily="34" charset="0"/>
                    <a:ea typeface="微软雅黑" panose="020B0503020204020204" pitchFamily="34" charset="-122"/>
                    <a:sym typeface="Arial" panose="020B0604020202020204" pitchFamily="34" charset="0"/>
                  </a:rPr>
                  <a:t>点击请替换文字内容</a:t>
                </a:r>
              </a:p>
            </p:txBody>
          </p:sp>
        </p:grpSp>
      </p:grpSp>
      <p:grpSp>
        <p:nvGrpSpPr>
          <p:cNvPr id="24" name="Group 23"/>
          <p:cNvGrpSpPr/>
          <p:nvPr/>
        </p:nvGrpSpPr>
        <p:grpSpPr>
          <a:xfrm>
            <a:off x="8710858" y="1680908"/>
            <a:ext cx="3044806" cy="4821800"/>
            <a:chOff x="5786446" y="1214428"/>
            <a:chExt cx="1928826" cy="3429024"/>
          </a:xfrm>
        </p:grpSpPr>
        <p:sp>
          <p:nvSpPr>
            <p:cNvPr id="8" name="Rectangle 7"/>
            <p:cNvSpPr/>
            <p:nvPr/>
          </p:nvSpPr>
          <p:spPr>
            <a:xfrm>
              <a:off x="5786446" y="1214428"/>
              <a:ext cx="1928826" cy="1143008"/>
            </a:xfrm>
            <a:prstGeom prst="rect">
              <a:avLst/>
            </a:prstGeom>
            <a:solidFill>
              <a:schemeClr val="accent3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>
                <a:lnSpc>
                  <a:spcPct val="150000"/>
                </a:lnSpc>
              </a:pPr>
              <a:endParaRPr lang="en-US">
                <a:latin typeface="Arial" panose="020B0604020202020204" pitchFamily="34" charset="0"/>
                <a:ea typeface="微软雅黑" panose="020B0503020204020204" pitchFamily="34" charset="-122"/>
                <a:sym typeface="Arial" panose="020B0604020202020204" pitchFamily="34" charset="0"/>
              </a:endParaRPr>
            </a:p>
          </p:txBody>
        </p:sp>
        <p:sp>
          <p:nvSpPr>
            <p:cNvPr id="9" name="Rectangle 8"/>
            <p:cNvSpPr/>
            <p:nvPr/>
          </p:nvSpPr>
          <p:spPr>
            <a:xfrm>
              <a:off x="5786446" y="2428874"/>
              <a:ext cx="1928826" cy="2214578"/>
            </a:xfrm>
            <a:prstGeom prst="rect">
              <a:avLst/>
            </a:prstGeom>
            <a:blipFill dpi="0" rotWithShape="1">
              <a:blip r:embed="rId4" cstate="print">
                <a:extLst>
                  <a:ext uri="{28A0092B-C50C-407E-A947-70E740481C1C}">
                    <a14:useLocalDpi xmlns:a14="http://schemas.microsoft.com/office/drawing/2010/main" val="0"/>
                  </a:ext>
                </a:extLst>
              </a:blip>
              <a:srcRect/>
              <a:stretch>
                <a:fillRect/>
              </a:stretch>
            </a:blip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>
                <a:lnSpc>
                  <a:spcPct val="150000"/>
                </a:lnSpc>
              </a:pPr>
              <a:endParaRPr lang="en-US">
                <a:latin typeface="Arial" panose="020B0604020202020204" pitchFamily="34" charset="0"/>
                <a:ea typeface="微软雅黑" panose="020B0503020204020204" pitchFamily="34" charset="-122"/>
                <a:sym typeface="Arial" panose="020B0604020202020204" pitchFamily="34" charset="0"/>
              </a:endParaRPr>
            </a:p>
          </p:txBody>
        </p:sp>
        <p:grpSp>
          <p:nvGrpSpPr>
            <p:cNvPr id="19" name="Group 18"/>
            <p:cNvGrpSpPr/>
            <p:nvPr/>
          </p:nvGrpSpPr>
          <p:grpSpPr>
            <a:xfrm>
              <a:off x="6054618" y="1489077"/>
              <a:ext cx="1444578" cy="619841"/>
              <a:chOff x="6054618" y="1489077"/>
              <a:chExt cx="1444578" cy="619841"/>
            </a:xfrm>
          </p:grpSpPr>
          <p:sp>
            <p:nvSpPr>
              <p:cNvPr id="16" name="Rectangle 15"/>
              <p:cNvSpPr/>
              <p:nvPr/>
            </p:nvSpPr>
            <p:spPr>
              <a:xfrm>
                <a:off x="6054619" y="1846267"/>
                <a:ext cx="1444577" cy="262651"/>
              </a:xfrm>
              <a:prstGeom prst="rect">
                <a:avLst/>
              </a:prstGeom>
            </p:spPr>
            <p:txBody>
              <a:bodyPr wrap="square" lIns="0" tIns="0" rIns="0" bIns="0">
                <a:spAutoFit/>
              </a:bodyPr>
              <a:lstStyle/>
              <a:p>
                <a:pPr>
                  <a:lnSpc>
                    <a:spcPct val="150000"/>
                  </a:lnSpc>
                </a:pPr>
                <a:r>
                  <a:rPr lang="zh-CN" altLang="en-US" sz="800" dirty="0">
                    <a:solidFill>
                      <a:schemeClr val="bg1"/>
                    </a:solidFill>
                    <a:latin typeface="Arial" panose="020B0604020202020204" pitchFamily="34" charset="0"/>
                    <a:ea typeface="微软雅黑" panose="020B0503020204020204" pitchFamily="34" charset="-122"/>
                    <a:sym typeface="Arial" panose="020B0604020202020204" pitchFamily="34" charset="0"/>
                  </a:rPr>
                  <a:t>请替换文字内容</a:t>
                </a:r>
                <a:r>
                  <a:rPr lang="zh-CN" altLang="en-US" sz="800" dirty="0" smtClean="0">
                    <a:solidFill>
                      <a:schemeClr val="bg1"/>
                    </a:solidFill>
                    <a:latin typeface="Arial" panose="020B0604020202020204" pitchFamily="34" charset="0"/>
                    <a:ea typeface="微软雅黑" panose="020B0503020204020204" pitchFamily="34" charset="-122"/>
                    <a:sym typeface="Arial" panose="020B0604020202020204" pitchFamily="34" charset="0"/>
                  </a:rPr>
                  <a:t>，添加相关标题，</a:t>
                </a:r>
                <a:r>
                  <a:rPr lang="zh-CN" altLang="en-US" sz="800" dirty="0">
                    <a:solidFill>
                      <a:schemeClr val="bg1"/>
                    </a:solidFill>
                    <a:latin typeface="Arial" panose="020B0604020202020204" pitchFamily="34" charset="0"/>
                    <a:ea typeface="微软雅黑" panose="020B0503020204020204" pitchFamily="34" charset="-122"/>
                    <a:sym typeface="Arial" panose="020B0604020202020204" pitchFamily="34" charset="0"/>
                  </a:rPr>
                  <a:t>修改文字内容，也可以直接复制你的内容到此。</a:t>
                </a:r>
              </a:p>
            </p:txBody>
          </p:sp>
          <p:sp>
            <p:nvSpPr>
              <p:cNvPr id="17" name="Rectangle 16"/>
              <p:cNvSpPr/>
              <p:nvPr/>
            </p:nvSpPr>
            <p:spPr>
              <a:xfrm>
                <a:off x="6054618" y="1489077"/>
                <a:ext cx="1169823" cy="175100"/>
              </a:xfrm>
              <a:prstGeom prst="rect">
                <a:avLst/>
              </a:prstGeom>
            </p:spPr>
            <p:txBody>
              <a:bodyPr wrap="none" lIns="0" tIns="0" rIns="0" bIns="0">
                <a:spAutoFit/>
              </a:bodyPr>
              <a:lstStyle/>
              <a:p>
                <a:r>
                  <a:rPr lang="zh-CN" altLang="en-US" sz="1600" dirty="0">
                    <a:solidFill>
                      <a:schemeClr val="bg1"/>
                    </a:solidFill>
                    <a:latin typeface="Arial" panose="020B0604020202020204" pitchFamily="34" charset="0"/>
                    <a:ea typeface="微软雅黑" panose="020B0503020204020204" pitchFamily="34" charset="-122"/>
                    <a:sym typeface="Arial" panose="020B0604020202020204" pitchFamily="34" charset="0"/>
                  </a:rPr>
                  <a:t>点击请替换文字内容</a:t>
                </a:r>
              </a:p>
            </p:txBody>
          </p:sp>
        </p:grpSp>
      </p:grpSp>
      <p:sp>
        <p:nvSpPr>
          <p:cNvPr id="13" name="Rectangle 12"/>
          <p:cNvSpPr/>
          <p:nvPr/>
        </p:nvSpPr>
        <p:spPr>
          <a:xfrm>
            <a:off x="1247903" y="1680908"/>
            <a:ext cx="3640872" cy="2437688"/>
          </a:xfrm>
          <a:prstGeom prst="rect">
            <a:avLst/>
          </a:prstGeom>
          <a:blipFill dpi="0" rotWithShape="1">
            <a:blip r:embed="rId5" cstate="print">
              <a:extLst>
                <a:ext uri="{28A0092B-C50C-407E-A947-70E740481C1C}">
                  <a14:useLocalDpi xmlns:a14="http://schemas.microsoft.com/office/drawing/2010/main" val="0"/>
                </a:ext>
              </a:extLst>
            </a:blip>
            <a:srcRect/>
            <a:stretch>
              <a:fillRect/>
            </a:stretch>
          </a:blip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>
              <a:lnSpc>
                <a:spcPct val="150000"/>
              </a:lnSpc>
            </a:pPr>
            <a:endParaRPr lang="en-US">
              <a:latin typeface="Arial" panose="020B0604020202020204" pitchFamily="34" charset="0"/>
              <a:ea typeface="微软雅黑" panose="020B0503020204020204" pitchFamily="34" charset="-122"/>
              <a:sym typeface="Arial" panose="020B0604020202020204" pitchFamily="34" charset="0"/>
            </a:endParaRPr>
          </a:p>
        </p:txBody>
      </p:sp>
      <p:sp>
        <p:nvSpPr>
          <p:cNvPr id="18" name="TextBox 1"/>
          <p:cNvSpPr txBox="1"/>
          <p:nvPr/>
        </p:nvSpPr>
        <p:spPr>
          <a:xfrm>
            <a:off x="5105936" y="207354"/>
            <a:ext cx="2646878" cy="535531"/>
          </a:xfrm>
          <a:prstGeom prst="rect">
            <a:avLst/>
          </a:prstGeom>
          <a:noFill/>
        </p:spPr>
        <p:txBody>
          <a:bodyPr wrap="none" rtlCol="0">
            <a:spAutoFit/>
          </a:bodyPr>
          <a:lstStyle/>
          <a:p>
            <a:pPr algn="ctr">
              <a:lnSpc>
                <a:spcPct val="120000"/>
              </a:lnSpc>
            </a:pPr>
            <a:r>
              <a:rPr lang="zh-CN" altLang="en-US" sz="2400" dirty="0" smtClean="0">
                <a:solidFill>
                  <a:schemeClr val="accent2"/>
                </a:solidFill>
                <a:latin typeface="Arial" panose="020B0604020202020204" pitchFamily="34" charset="0"/>
                <a:ea typeface="微软雅黑" panose="020B0503020204020204" pitchFamily="34" charset="-122"/>
                <a:sym typeface="Arial" panose="020B0604020202020204" pitchFamily="34" charset="0"/>
              </a:rPr>
              <a:t>添加</a:t>
            </a:r>
            <a:r>
              <a:rPr lang="zh-CN" altLang="en-US" sz="2400" dirty="0">
                <a:solidFill>
                  <a:schemeClr val="accent2"/>
                </a:solidFill>
                <a:latin typeface="Arial" panose="020B0604020202020204" pitchFamily="34" charset="0"/>
                <a:ea typeface="微软雅黑" panose="020B0503020204020204" pitchFamily="34" charset="-122"/>
                <a:sym typeface="Arial" panose="020B0604020202020204" pitchFamily="34" charset="0"/>
              </a:rPr>
              <a:t>相关标题文字</a:t>
            </a:r>
          </a:p>
        </p:txBody>
      </p:sp>
    </p:spTree>
    <p:extLst>
      <p:ext uri="{BB962C8B-B14F-4D97-AF65-F5344CB8AC3E}">
        <p14:creationId xmlns:p14="http://schemas.microsoft.com/office/powerpoint/2010/main" val="173744557"/>
      </p:ext>
    </p:extLst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slow" p14:dur="1600" advTm="3000">
        <p14:gallery dir="l"/>
      </p:transition>
    </mc:Choice>
    <mc:Fallback xmlns="">
      <p:transition spd="slow" advTm="3000">
        <p:fade/>
      </p:transition>
    </mc:Fallback>
  </mc:AlternateContent>
  <p:timing>
    <p:tnLst>
      <p:par>
        <p:cTn id="1" dur="indefinite" restart="never" nodeType="tmRoot">
          <p:childTnLst>
            <p:seq concurrent="1" nextAc="seek">
              <p:cTn id="2" dur="indefinite" nodeType="mainSeq">
                <p:childTnLst>
                  <p:par>
                    <p:cTn id="3" fill="hold">
                      <p:stCondLst>
                        <p:cond delay="indefinite"/>
                        <p:cond evt="onBegin" delay="0">
                          <p:tn val="2"/>
                        </p:cond>
                      </p:stCondLst>
                      <p:childTnLst>
                        <p:par>
                          <p:cTn id="4" fill="hold">
                            <p:stCondLst>
                              <p:cond delay="0"/>
                            </p:stCondLst>
                            <p:childTnLst>
                              <p:par>
                                <p:cTn id="5" presetID="12" presetClass="entr" presetSubtype="1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slide(fromTop)">
                                      <p:cBhvr>
                                        <p:cTn id="7" dur="500"/>
                                        <p:tgtEl>
                                          <p:spTgt spid="23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8" fill="hold">
                            <p:stCondLst>
                              <p:cond delay="500"/>
                            </p:stCondLst>
                            <p:childTnLst>
                              <p:par>
                                <p:cTn id="9" presetID="12" presetClass="entr" presetSubtype="1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slide(fromTop)">
                                      <p:cBhvr>
                                        <p:cTn id="11" dur="500"/>
                                        <p:tgtEl>
                                          <p:spTgt spid="24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</p:childTnLst>
              </p:cTn>
              <p:prevCondLst>
                <p:cond evt="onPrev" delay="0">
                  <p:tgtEl>
                    <p:sldTgt/>
                  </p:tgtEl>
                </p:cond>
              </p:prevCondLst>
              <p:nextCondLst>
                <p:cond evt="onNext" delay="0">
                  <p:tgtEl>
                    <p:sldTgt/>
                  </p:tgtEl>
                </p:cond>
              </p:nextCondLst>
            </p:seq>
          </p:childTnLst>
        </p:cTn>
      </p:par>
    </p:tnLst>
  </p:timing>
</p:sld>
</file>

<file path=ppt/slides/slide9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0" name="椭圆 9"/>
          <p:cNvSpPr/>
          <p:nvPr/>
        </p:nvSpPr>
        <p:spPr>
          <a:xfrm>
            <a:off x="3878858" y="1065808"/>
            <a:ext cx="5101034" cy="5101034"/>
          </a:xfrm>
          <a:prstGeom prst="ellipse">
            <a:avLst/>
          </a:prstGeom>
          <a:noFill/>
          <a:ln>
            <a:solidFill>
              <a:schemeClr val="bg2">
                <a:lumMod val="75000"/>
              </a:schemeClr>
            </a:solidFill>
          </a:ln>
          <a:effectLst>
            <a:outerShdw blurRad="63500" sx="102000" sy="102000" algn="ctr" rotWithShape="0">
              <a:prstClr val="black">
                <a:alpha val="40000"/>
              </a:prstClr>
            </a:outerShdw>
          </a:effectLst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zh-CN" altLang="en-US"/>
          </a:p>
        </p:txBody>
      </p:sp>
      <p:grpSp>
        <p:nvGrpSpPr>
          <p:cNvPr id="13" name="组合 12"/>
          <p:cNvGrpSpPr/>
          <p:nvPr/>
        </p:nvGrpSpPr>
        <p:grpSpPr>
          <a:xfrm>
            <a:off x="3765079" y="1456085"/>
            <a:ext cx="1159275" cy="1159275"/>
            <a:chOff x="1842427" y="2985647"/>
            <a:chExt cx="2008580" cy="2008580"/>
          </a:xfrm>
          <a:effectLst/>
        </p:grpSpPr>
        <p:sp>
          <p:nvSpPr>
            <p:cNvPr id="19" name="椭圆 18"/>
            <p:cNvSpPr/>
            <p:nvPr/>
          </p:nvSpPr>
          <p:spPr>
            <a:xfrm>
              <a:off x="1842427" y="2985647"/>
              <a:ext cx="2008580" cy="2008580"/>
            </a:xfrm>
            <a:prstGeom prst="ellipse">
              <a:avLst/>
            </a:prstGeom>
            <a:solidFill>
              <a:srgbClr val="F41F01"/>
            </a:solidFill>
            <a:ln w="28575"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>
                <a:lnSpc>
                  <a:spcPct val="130000"/>
                </a:lnSpc>
              </a:pPr>
              <a:endParaRPr lang="zh-CN" altLang="en-US">
                <a:latin typeface="Arial" panose="020B0604020202020204" pitchFamily="34" charset="0"/>
                <a:ea typeface="微软雅黑" panose="020B0503020204020204" pitchFamily="34" charset="-122"/>
                <a:sym typeface="Arial" panose="020B0604020202020204" pitchFamily="34" charset="0"/>
              </a:endParaRPr>
            </a:p>
          </p:txBody>
        </p:sp>
        <p:sp>
          <p:nvSpPr>
            <p:cNvPr id="20" name="椭圆 19"/>
            <p:cNvSpPr/>
            <p:nvPr/>
          </p:nvSpPr>
          <p:spPr>
            <a:xfrm>
              <a:off x="2069880" y="3213100"/>
              <a:ext cx="1553674" cy="1553674"/>
            </a:xfrm>
            <a:prstGeom prst="ellipse">
              <a:avLst/>
            </a:prstGeom>
            <a:solidFill>
              <a:schemeClr val="bg1"/>
            </a:solidFill>
            <a:ln w="28575">
              <a:noFill/>
            </a:ln>
            <a:effectLst/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>
                <a:lnSpc>
                  <a:spcPct val="130000"/>
                </a:lnSpc>
              </a:pPr>
              <a:r>
                <a:rPr lang="en-US" altLang="zh-CN" sz="4000" dirty="0" smtClean="0">
                  <a:solidFill>
                    <a:srgbClr val="F41F01"/>
                  </a:solidFill>
                  <a:latin typeface="Agency FB" panose="020B0503020202020204" pitchFamily="34" charset="0"/>
                  <a:ea typeface="微软雅黑" panose="020B0503020204020204" pitchFamily="34" charset="-122"/>
                  <a:sym typeface="Arial" panose="020B0604020202020204" pitchFamily="34" charset="0"/>
                </a:rPr>
                <a:t>02</a:t>
              </a:r>
              <a:endParaRPr lang="zh-CN" altLang="en-US" sz="4000" dirty="0">
                <a:solidFill>
                  <a:srgbClr val="F41F01"/>
                </a:solidFill>
                <a:latin typeface="Agency FB" panose="020B0503020202020204" pitchFamily="34" charset="0"/>
                <a:ea typeface="微软雅黑" panose="020B0503020204020204" pitchFamily="34" charset="-122"/>
                <a:sym typeface="Arial" panose="020B0604020202020204" pitchFamily="34" charset="0"/>
              </a:endParaRPr>
            </a:p>
          </p:txBody>
        </p:sp>
      </p:grpSp>
      <p:grpSp>
        <p:nvGrpSpPr>
          <p:cNvPr id="30" name="组合 29"/>
          <p:cNvGrpSpPr/>
          <p:nvPr/>
        </p:nvGrpSpPr>
        <p:grpSpPr>
          <a:xfrm>
            <a:off x="8085559" y="5056485"/>
            <a:ext cx="572753" cy="572753"/>
            <a:chOff x="6854065" y="4768451"/>
            <a:chExt cx="572753" cy="572753"/>
          </a:xfrm>
        </p:grpSpPr>
        <p:grpSp>
          <p:nvGrpSpPr>
            <p:cNvPr id="21" name="组合 20"/>
            <p:cNvGrpSpPr/>
            <p:nvPr/>
          </p:nvGrpSpPr>
          <p:grpSpPr>
            <a:xfrm>
              <a:off x="6854065" y="4768451"/>
              <a:ext cx="572753" cy="572753"/>
              <a:chOff x="1842427" y="2985647"/>
              <a:chExt cx="2008580" cy="2008580"/>
            </a:xfrm>
            <a:effectLst/>
          </p:grpSpPr>
          <p:sp>
            <p:nvSpPr>
              <p:cNvPr id="22" name="椭圆 21"/>
              <p:cNvSpPr/>
              <p:nvPr/>
            </p:nvSpPr>
            <p:spPr>
              <a:xfrm>
                <a:off x="1842427" y="2985647"/>
                <a:ext cx="2008580" cy="2008580"/>
              </a:xfrm>
              <a:prstGeom prst="ellipse">
                <a:avLst/>
              </a:prstGeom>
              <a:solidFill>
                <a:srgbClr val="F41F01"/>
              </a:solidFill>
              <a:ln w="28575">
                <a:noFill/>
              </a:ln>
              <a:effectLst>
                <a:outerShdw blurRad="63500" sx="102000" sy="102000" algn="ctr" rotWithShape="0">
                  <a:prstClr val="black">
                    <a:alpha val="40000"/>
                  </a:prstClr>
                </a:outerShdw>
              </a:effectLst>
            </p:spPr>
            <p:style>
              <a:lnRef idx="2">
                <a:schemeClr val="accent1">
                  <a:shade val="50000"/>
                </a:schemeClr>
              </a:lnRef>
              <a:fillRef idx="1">
                <a:schemeClr val="accent1"/>
              </a:fillRef>
              <a:effectRef idx="0">
                <a:schemeClr val="accent1"/>
              </a:effectRef>
              <a:fontRef idx="minor">
                <a:schemeClr val="lt1"/>
              </a:fontRef>
            </p:style>
            <p:txBody>
              <a:bodyPr rtlCol="0" anchor="ctr"/>
              <a:lstStyle/>
              <a:p>
                <a:pPr algn="ctr">
                  <a:lnSpc>
                    <a:spcPct val="130000"/>
                  </a:lnSpc>
                </a:pPr>
                <a:endParaRPr lang="zh-CN" altLang="en-US">
                  <a:latin typeface="Arial" panose="020B0604020202020204" pitchFamily="34" charset="0"/>
                  <a:ea typeface="微软雅黑" panose="020B0503020204020204" pitchFamily="34" charset="-122"/>
                  <a:sym typeface="Arial" panose="020B0604020202020204" pitchFamily="34" charset="0"/>
                </a:endParaRPr>
              </a:p>
            </p:txBody>
          </p:sp>
          <p:sp>
            <p:nvSpPr>
              <p:cNvPr id="23" name="椭圆 22"/>
              <p:cNvSpPr/>
              <p:nvPr/>
            </p:nvSpPr>
            <p:spPr>
              <a:xfrm>
                <a:off x="2069880" y="3213100"/>
                <a:ext cx="1553674" cy="1553674"/>
              </a:xfrm>
              <a:prstGeom prst="ellipse">
                <a:avLst/>
              </a:prstGeom>
              <a:solidFill>
                <a:schemeClr val="bg1"/>
              </a:solidFill>
              <a:ln w="28575">
                <a:noFill/>
              </a:ln>
              <a:effectLst/>
            </p:spPr>
            <p:style>
              <a:lnRef idx="2">
                <a:schemeClr val="accent1">
                  <a:shade val="50000"/>
                </a:schemeClr>
              </a:lnRef>
              <a:fillRef idx="1">
                <a:schemeClr val="accent1"/>
              </a:fillRef>
              <a:effectRef idx="0">
                <a:schemeClr val="accent1"/>
              </a:effectRef>
              <a:fontRef idx="minor">
                <a:schemeClr val="lt1"/>
              </a:fontRef>
            </p:style>
            <p:txBody>
              <a:bodyPr rtlCol="0" anchor="ctr"/>
              <a:lstStyle/>
              <a:p>
                <a:pPr algn="ctr">
                  <a:lnSpc>
                    <a:spcPct val="130000"/>
                  </a:lnSpc>
                </a:pPr>
                <a:endParaRPr lang="zh-CN" altLang="en-US" sz="4800" dirty="0">
                  <a:solidFill>
                    <a:srgbClr val="F41F01"/>
                  </a:solidFill>
                  <a:latin typeface="Agency FB" panose="020B0503020202020204" pitchFamily="34" charset="0"/>
                  <a:ea typeface="微软雅黑" panose="020B0503020204020204" pitchFamily="34" charset="-122"/>
                  <a:sym typeface="Arial" panose="020B0604020202020204" pitchFamily="34" charset="0"/>
                </a:endParaRPr>
              </a:p>
            </p:txBody>
          </p:sp>
        </p:grpSp>
        <p:cxnSp>
          <p:nvCxnSpPr>
            <p:cNvPr id="26" name="直接箭头连接符 25"/>
            <p:cNvCxnSpPr/>
            <p:nvPr/>
          </p:nvCxnSpPr>
          <p:spPr>
            <a:xfrm>
              <a:off x="7023340" y="4971105"/>
              <a:ext cx="234205" cy="167447"/>
            </a:xfrm>
            <a:prstGeom prst="straightConnector1">
              <a:avLst/>
            </a:prstGeom>
            <a:ln>
              <a:solidFill>
                <a:srgbClr val="F41F01"/>
              </a:solidFill>
              <a:tailEnd type="triangle"/>
            </a:ln>
          </p:spPr>
          <p:style>
            <a:lnRef idx="1">
              <a:schemeClr val="accent1"/>
            </a:lnRef>
            <a:fillRef idx="0">
              <a:schemeClr val="accent1"/>
            </a:fillRef>
            <a:effectRef idx="0">
              <a:schemeClr val="accent1"/>
            </a:effectRef>
            <a:fontRef idx="minor">
              <a:schemeClr val="tx1"/>
            </a:fontRef>
          </p:style>
        </p:cxnSp>
      </p:grpSp>
      <p:grpSp>
        <p:nvGrpSpPr>
          <p:cNvPr id="31" name="组合 30"/>
          <p:cNvGrpSpPr>
            <a:grpSpLocks/>
          </p:cNvGrpSpPr>
          <p:nvPr/>
        </p:nvGrpSpPr>
        <p:grpSpPr bwMode="auto">
          <a:xfrm>
            <a:off x="4172943" y="2693413"/>
            <a:ext cx="4512864" cy="1862728"/>
            <a:chOff x="277329" y="1093495"/>
            <a:chExt cx="5427948" cy="1503579"/>
          </a:xfrm>
        </p:grpSpPr>
        <p:cxnSp>
          <p:nvCxnSpPr>
            <p:cNvPr id="32" name="直接连接符 31"/>
            <p:cNvCxnSpPr/>
            <p:nvPr/>
          </p:nvCxnSpPr>
          <p:spPr>
            <a:xfrm>
              <a:off x="410834" y="2206380"/>
              <a:ext cx="5294443" cy="0"/>
            </a:xfrm>
            <a:prstGeom prst="line">
              <a:avLst/>
            </a:prstGeom>
            <a:ln w="9525">
              <a:solidFill>
                <a:schemeClr val="tx1">
                  <a:lumMod val="50000"/>
                  <a:lumOff val="50000"/>
                </a:schemeClr>
              </a:solidFill>
              <a:prstDash val="dash"/>
            </a:ln>
          </p:spPr>
          <p:style>
            <a:lnRef idx="1">
              <a:schemeClr val="accent1"/>
            </a:lnRef>
            <a:fillRef idx="0">
              <a:schemeClr val="accent1"/>
            </a:fillRef>
            <a:effectRef idx="0">
              <a:schemeClr val="accent1"/>
            </a:effectRef>
            <a:fontRef idx="minor">
              <a:schemeClr val="tx1"/>
            </a:fontRef>
          </p:style>
        </p:cxnSp>
        <p:sp>
          <p:nvSpPr>
            <p:cNvPr id="33" name="文本框 32"/>
            <p:cNvSpPr txBox="1"/>
            <p:nvPr/>
          </p:nvSpPr>
          <p:spPr>
            <a:xfrm>
              <a:off x="277329" y="1418946"/>
              <a:ext cx="5427948" cy="928071"/>
            </a:xfrm>
            <a:prstGeom prst="rect">
              <a:avLst/>
            </a:prstGeom>
            <a:noFill/>
          </p:spPr>
          <p:txBody>
            <a:bodyPr wrap="square">
              <a:spAutoFit/>
            </a:bodyPr>
            <a:lstStyle/>
            <a:p>
              <a:pPr>
                <a:lnSpc>
                  <a:spcPct val="120000"/>
                </a:lnSpc>
              </a:pPr>
              <a:r>
                <a:rPr lang="zh-CN" altLang="en-US" sz="4800" dirty="0">
                  <a:solidFill>
                    <a:schemeClr val="tx1">
                      <a:lumMod val="65000"/>
                      <a:lumOff val="35000"/>
                    </a:schemeClr>
                  </a:solidFill>
                  <a:latin typeface="Arial" panose="020B0604020202020204" pitchFamily="34" charset="0"/>
                  <a:ea typeface="微软雅黑" panose="020B0503020204020204" pitchFamily="34" charset="-122"/>
                  <a:sym typeface="Arial" panose="020B0604020202020204" pitchFamily="34" charset="0"/>
                </a:rPr>
                <a:t>请替换文字内容</a:t>
              </a:r>
              <a:endParaRPr lang="en-US" altLang="zh-CN" sz="4800" dirty="0">
                <a:solidFill>
                  <a:schemeClr val="tx1">
                    <a:lumMod val="65000"/>
                    <a:lumOff val="35000"/>
                  </a:schemeClr>
                </a:solidFill>
                <a:latin typeface="Arial" panose="020B0604020202020204" pitchFamily="34" charset="0"/>
                <a:ea typeface="微软雅黑" panose="020B0503020204020204" pitchFamily="34" charset="-122"/>
                <a:sym typeface="Arial" panose="020B0604020202020204" pitchFamily="34" charset="0"/>
              </a:endParaRPr>
            </a:p>
          </p:txBody>
        </p:sp>
        <p:sp>
          <p:nvSpPr>
            <p:cNvPr id="34" name="文本框 33"/>
            <p:cNvSpPr txBox="1"/>
            <p:nvPr/>
          </p:nvSpPr>
          <p:spPr>
            <a:xfrm>
              <a:off x="326916" y="1093495"/>
              <a:ext cx="5141865" cy="395330"/>
            </a:xfrm>
            <a:prstGeom prst="rect">
              <a:avLst/>
            </a:prstGeom>
            <a:noFill/>
          </p:spPr>
          <p:txBody>
            <a:bodyPr>
              <a:spAutoFit/>
            </a:bodyPr>
            <a:lstStyle/>
            <a:p>
              <a:pPr>
                <a:defRPr/>
              </a:pPr>
              <a:r>
                <a:rPr lang="en-US" altLang="zh-CN" sz="2109" dirty="0">
                  <a:solidFill>
                    <a:schemeClr val="tx1">
                      <a:lumMod val="50000"/>
                      <a:lumOff val="50000"/>
                    </a:schemeClr>
                  </a:solidFill>
                  <a:latin typeface="Century Gothic" panose="020B0502020202020204" pitchFamily="34" charset="0"/>
                  <a:ea typeface="微软雅黑" panose="020B0503020204020204" pitchFamily="34" charset="-122"/>
                </a:rPr>
                <a:t>YOUR TITLE HERE</a:t>
              </a:r>
              <a:endParaRPr lang="zh-CN" altLang="en-US" sz="2109" dirty="0">
                <a:solidFill>
                  <a:schemeClr val="tx1">
                    <a:lumMod val="50000"/>
                    <a:lumOff val="50000"/>
                  </a:schemeClr>
                </a:solidFill>
                <a:latin typeface="Century Gothic" panose="020B0502020202020204" pitchFamily="34" charset="0"/>
                <a:ea typeface="微软雅黑" panose="020B0503020204020204" pitchFamily="34" charset="-122"/>
              </a:endParaRPr>
            </a:p>
          </p:txBody>
        </p:sp>
        <p:sp>
          <p:nvSpPr>
            <p:cNvPr id="35" name="文本框 34"/>
            <p:cNvSpPr txBox="1"/>
            <p:nvPr/>
          </p:nvSpPr>
          <p:spPr>
            <a:xfrm>
              <a:off x="277329" y="2317510"/>
              <a:ext cx="5427948" cy="279564"/>
            </a:xfrm>
            <a:prstGeom prst="rect">
              <a:avLst/>
            </a:prstGeom>
            <a:noFill/>
          </p:spPr>
          <p:txBody>
            <a:bodyPr>
              <a:spAutoFit/>
            </a:bodyPr>
            <a:lstStyle/>
            <a:p>
              <a:pPr marL="0" indent="0" algn="just">
                <a:lnSpc>
                  <a:spcPct val="12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zh-CN" altLang="en-US" sz="1200" dirty="0">
                  <a:solidFill>
                    <a:schemeClr val="bg1">
                      <a:lumMod val="65000"/>
                    </a:schemeClr>
                  </a:solidFill>
                  <a:latin typeface="Arial" panose="020B0604020202020204" pitchFamily="34" charset="0"/>
                  <a:ea typeface="微软雅黑" panose="020B0503020204020204" pitchFamily="34" charset="-122"/>
                  <a:cs typeface="+mn-ea"/>
                  <a:sym typeface="Arial" panose="020B0604020202020204" pitchFamily="34" charset="0"/>
                </a:rPr>
                <a:t>请替换文字内容，点击添加相关标题文字，修改文字内容，也可以直接复制你的内容到此。</a:t>
              </a:r>
              <a:endParaRPr lang="en-US" altLang="zh-CN" sz="1200" dirty="0">
                <a:solidFill>
                  <a:schemeClr val="bg1">
                    <a:lumMod val="65000"/>
                  </a:schemeClr>
                </a:solidFill>
                <a:latin typeface="Arial" panose="020B0604020202020204" pitchFamily="34" charset="0"/>
                <a:ea typeface="微软雅黑" panose="020B0503020204020204" pitchFamily="34" charset="-122"/>
                <a:cs typeface="+mn-ea"/>
                <a:sym typeface="Arial" panose="020B0604020202020204" pitchFamily="34" charset="0"/>
              </a:endParaRPr>
            </a:p>
          </p:txBody>
        </p:sp>
      </p:grpSp>
    </p:spTree>
    <p:extLst>
      <p:ext uri="{BB962C8B-B14F-4D97-AF65-F5344CB8AC3E}">
        <p14:creationId xmlns:p14="http://schemas.microsoft.com/office/powerpoint/2010/main" val="611575976"/>
      </p:ext>
    </p:extLst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slow" p14:dur="1600" advTm="0">
        <p14:gallery dir="l"/>
      </p:transition>
    </mc:Choice>
    <mc:Fallback xmlns="">
      <p:transition spd="slow" advTm="0">
        <p:fade/>
      </p:transition>
    </mc:Fallback>
  </mc:AlternateContent>
  <p:timing>
    <p:tnLst>
      <p:par>
        <p:cTn id="1" dur="indefinite" restart="never" nodeType="tmRoot">
          <p:childTnLst>
            <p:seq concurrent="1" nextAc="seek">
              <p:cTn id="2" dur="indefinite" nodeType="mainSeq">
                <p:childTnLst>
                  <p:par>
                    <p:cTn id="3" fill="hold">
                      <p:stCondLst>
                        <p:cond delay="indefinite"/>
                      </p:stCondLst>
                      <p:childTnLst>
                        <p:par>
                          <p:cTn id="4" fill="hold">
                            <p:stCondLst>
                              <p:cond delay="0"/>
                            </p:stCondLst>
                            <p:childTnLst>
                              <p:par>
                                <p:cTn id="5" presetID="21" presetClass="entr" presetSubtype="1" fill="hold" grpId="0" nodeType="click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heel(1)">
                                      <p:cBhvr>
                                        <p:cTn id="7" dur="2000"/>
                                        <p:tgtEl>
                                          <p:spTgt spid="10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8" presetID="22" presetClass="entr" presetSubtype="8" fill="hold" nodeType="withEffect">
                                  <p:stCondLst>
                                    <p:cond delay="500"/>
                                  </p:stCondLst>
                                  <p:childTnLst>
                                    <p:set>
                                      <p:cBhvr>
                                        <p:cTn id="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10" dur="500"/>
                                        <p:tgtEl>
                                          <p:spTgt spid="31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11" fill="hold">
                            <p:stCondLst>
                              <p:cond delay="2000"/>
                            </p:stCondLst>
                            <p:childTnLst>
                              <p:par>
                                <p:cTn id="12" presetID="15" presetClass="entr" presetSubtype="0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3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14" dur="1250" fill="hold"/>
                                        <p:tgtEl>
                                          <p:spTgt spid="13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15" dur="1250" fill="hold"/>
                                        <p:tgtEl>
                                          <p:spTgt spid="13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16" dur="1250" fill="hold"/>
                                        <p:tgtEl>
                                          <p:spTgt spid="13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 fmla="#ppt_x+(cos(-2*pi*(1-$))*-#ppt_x-sin(-2*pi*(1-$))*(1-#ppt_y))*(1-$)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fltVal val="1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17" dur="1250" fill="hold"/>
                                        <p:tgtEl>
                                          <p:spTgt spid="13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 fmla="#ppt_y+(sin(-2*pi*(1-$))*-#ppt_x+cos(-2*pi*(1-$))*(1-#ppt_y))*(1-$)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fltVal val="1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18" fill="hold">
                            <p:stCondLst>
                              <p:cond delay="3250"/>
                            </p:stCondLst>
                            <p:childTnLst>
                              <p:par>
                                <p:cTn id="19" presetID="2" presetClass="entr" presetSubtype="9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21" dur="500" fill="hold"/>
                                        <p:tgtEl>
                                          <p:spTgt spid="30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22" dur="500" fill="hold"/>
                                        <p:tgtEl>
                                          <p:spTgt spid="30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</p:childTnLst>
              </p:cTn>
              <p:prevCondLst>
                <p:cond evt="onPrev" delay="0">
                  <p:tgtEl>
                    <p:sldTgt/>
                  </p:tgtEl>
                </p:cond>
              </p:prevCondLst>
              <p:nextCondLst>
                <p:cond evt="onNext" delay="0">
                  <p:tgtEl>
                    <p:sldTgt/>
                  </p:tgtEl>
                </p:cond>
              </p:nextCondLst>
            </p:seq>
          </p:childTnLst>
        </p:cTn>
      </p:par>
    </p:tnLst>
    <p:bldLst>
      <p:bldP spid="10" grpId="0" animBg="1"/>
    </p:bldLst>
  </p:timing>
</p:sld>
</file>

<file path=ppt/slides/slide10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4" name="Rectangle 3"/>
          <p:cNvSpPr/>
          <p:nvPr/>
        </p:nvSpPr>
        <p:spPr>
          <a:xfrm>
            <a:off x="10056356" y="3620153"/>
            <a:ext cx="761300" cy="1779388"/>
          </a:xfrm>
          <a:prstGeom prst="rect">
            <a:avLst/>
          </a:prstGeom>
          <a:solidFill>
            <a:schemeClr val="accent5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just">
              <a:lnSpc>
                <a:spcPct val="120000"/>
              </a:lnSpc>
            </a:pPr>
            <a:endParaRPr lang="en-GB" sz="800">
              <a:solidFill>
                <a:schemeClr val="bg1">
                  <a:lumMod val="65000"/>
                </a:schemeClr>
              </a:solidFill>
              <a:latin typeface="Arial" panose="020B0604020202020204" pitchFamily="34" charset="0"/>
              <a:ea typeface="微软雅黑" panose="020B0503020204020204" pitchFamily="34" charset="-122"/>
              <a:cs typeface="+mn-ea"/>
              <a:sym typeface="Arial" panose="020B0604020202020204" pitchFamily="34" charset="0"/>
            </a:endParaRPr>
          </a:p>
        </p:txBody>
      </p:sp>
      <p:sp>
        <p:nvSpPr>
          <p:cNvPr id="5" name="Oval 4"/>
          <p:cNvSpPr/>
          <p:nvPr/>
        </p:nvSpPr>
        <p:spPr>
          <a:xfrm>
            <a:off x="10056356" y="5018893"/>
            <a:ext cx="761300" cy="761300"/>
          </a:xfrm>
          <a:prstGeom prst="ellipse">
            <a:avLst/>
          </a:prstGeom>
          <a:solidFill>
            <a:schemeClr val="accent5">
              <a:lumMod val="50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just">
              <a:lnSpc>
                <a:spcPct val="120000"/>
              </a:lnSpc>
            </a:pPr>
            <a:endParaRPr lang="en-GB" sz="800">
              <a:solidFill>
                <a:schemeClr val="bg1">
                  <a:lumMod val="65000"/>
                </a:schemeClr>
              </a:solidFill>
              <a:latin typeface="Arial" panose="020B0604020202020204" pitchFamily="34" charset="0"/>
              <a:ea typeface="微软雅黑" panose="020B0503020204020204" pitchFamily="34" charset="-122"/>
              <a:cs typeface="+mn-ea"/>
              <a:sym typeface="Arial" panose="020B0604020202020204" pitchFamily="34" charset="0"/>
            </a:endParaRPr>
          </a:p>
        </p:txBody>
      </p:sp>
      <p:sp>
        <p:nvSpPr>
          <p:cNvPr id="6" name="Rectangle 5"/>
          <p:cNvSpPr/>
          <p:nvPr/>
        </p:nvSpPr>
        <p:spPr>
          <a:xfrm>
            <a:off x="8986908" y="2496332"/>
            <a:ext cx="761300" cy="2903212"/>
          </a:xfrm>
          <a:prstGeom prst="rect">
            <a:avLst/>
          </a:prstGeom>
          <a:solidFill>
            <a:schemeClr val="accent4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just">
              <a:lnSpc>
                <a:spcPct val="120000"/>
              </a:lnSpc>
            </a:pPr>
            <a:endParaRPr lang="en-GB" sz="800">
              <a:solidFill>
                <a:schemeClr val="bg1">
                  <a:lumMod val="65000"/>
                </a:schemeClr>
              </a:solidFill>
              <a:latin typeface="Arial" panose="020B0604020202020204" pitchFamily="34" charset="0"/>
              <a:ea typeface="微软雅黑" panose="020B0503020204020204" pitchFamily="34" charset="-122"/>
              <a:cs typeface="+mn-ea"/>
              <a:sym typeface="Arial" panose="020B0604020202020204" pitchFamily="34" charset="0"/>
            </a:endParaRPr>
          </a:p>
        </p:txBody>
      </p:sp>
      <p:sp>
        <p:nvSpPr>
          <p:cNvPr id="7" name="Oval 6"/>
          <p:cNvSpPr/>
          <p:nvPr/>
        </p:nvSpPr>
        <p:spPr>
          <a:xfrm>
            <a:off x="8986908" y="5018893"/>
            <a:ext cx="761300" cy="761300"/>
          </a:xfrm>
          <a:prstGeom prst="ellipse">
            <a:avLst/>
          </a:prstGeom>
          <a:solidFill>
            <a:schemeClr val="accent4">
              <a:lumMod val="50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just">
              <a:lnSpc>
                <a:spcPct val="120000"/>
              </a:lnSpc>
            </a:pPr>
            <a:endParaRPr lang="en-GB" sz="800">
              <a:solidFill>
                <a:schemeClr val="bg1">
                  <a:lumMod val="65000"/>
                </a:schemeClr>
              </a:solidFill>
              <a:latin typeface="Arial" panose="020B0604020202020204" pitchFamily="34" charset="0"/>
              <a:ea typeface="微软雅黑" panose="020B0503020204020204" pitchFamily="34" charset="-122"/>
              <a:cs typeface="+mn-ea"/>
              <a:sym typeface="Arial" panose="020B0604020202020204" pitchFamily="34" charset="0"/>
            </a:endParaRPr>
          </a:p>
        </p:txBody>
      </p:sp>
      <p:sp>
        <p:nvSpPr>
          <p:cNvPr id="8" name="Rectangle 7"/>
          <p:cNvSpPr/>
          <p:nvPr/>
        </p:nvSpPr>
        <p:spPr>
          <a:xfrm>
            <a:off x="7917464" y="2943444"/>
            <a:ext cx="761300" cy="2456099"/>
          </a:xfrm>
          <a:prstGeom prst="rect">
            <a:avLst/>
          </a:prstGeom>
          <a:solidFill>
            <a:schemeClr val="accent3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just">
              <a:lnSpc>
                <a:spcPct val="120000"/>
              </a:lnSpc>
            </a:pPr>
            <a:endParaRPr lang="en-GB" sz="800">
              <a:solidFill>
                <a:schemeClr val="bg1">
                  <a:lumMod val="65000"/>
                </a:schemeClr>
              </a:solidFill>
              <a:latin typeface="Arial" panose="020B0604020202020204" pitchFamily="34" charset="0"/>
              <a:ea typeface="微软雅黑" panose="020B0503020204020204" pitchFamily="34" charset="-122"/>
              <a:cs typeface="+mn-ea"/>
              <a:sym typeface="Arial" panose="020B0604020202020204" pitchFamily="34" charset="0"/>
            </a:endParaRPr>
          </a:p>
        </p:txBody>
      </p:sp>
      <p:sp>
        <p:nvSpPr>
          <p:cNvPr id="9" name="Oval 8"/>
          <p:cNvSpPr/>
          <p:nvPr/>
        </p:nvSpPr>
        <p:spPr>
          <a:xfrm>
            <a:off x="7917464" y="5018893"/>
            <a:ext cx="761300" cy="761300"/>
          </a:xfrm>
          <a:prstGeom prst="ellipse">
            <a:avLst/>
          </a:prstGeom>
          <a:solidFill>
            <a:schemeClr val="accent3">
              <a:lumMod val="50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just">
              <a:lnSpc>
                <a:spcPct val="120000"/>
              </a:lnSpc>
            </a:pPr>
            <a:endParaRPr lang="en-GB" sz="800">
              <a:solidFill>
                <a:schemeClr val="bg1">
                  <a:lumMod val="65000"/>
                </a:schemeClr>
              </a:solidFill>
              <a:latin typeface="Arial" panose="020B0604020202020204" pitchFamily="34" charset="0"/>
              <a:ea typeface="微软雅黑" panose="020B0503020204020204" pitchFamily="34" charset="-122"/>
              <a:cs typeface="+mn-ea"/>
              <a:sym typeface="Arial" panose="020B0604020202020204" pitchFamily="34" charset="0"/>
            </a:endParaRPr>
          </a:p>
        </p:txBody>
      </p:sp>
      <p:sp>
        <p:nvSpPr>
          <p:cNvPr id="10" name="Rectangle 9"/>
          <p:cNvSpPr/>
          <p:nvPr/>
        </p:nvSpPr>
        <p:spPr>
          <a:xfrm>
            <a:off x="6848019" y="4115605"/>
            <a:ext cx="761300" cy="1283937"/>
          </a:xfrm>
          <a:prstGeom prst="rect">
            <a:avLst/>
          </a:prstGeom>
          <a:solidFill>
            <a:schemeClr val="accent2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just">
              <a:lnSpc>
                <a:spcPct val="120000"/>
              </a:lnSpc>
            </a:pPr>
            <a:endParaRPr lang="en-GB" sz="800">
              <a:solidFill>
                <a:schemeClr val="bg1">
                  <a:lumMod val="65000"/>
                </a:schemeClr>
              </a:solidFill>
              <a:latin typeface="Arial" panose="020B0604020202020204" pitchFamily="34" charset="0"/>
              <a:ea typeface="微软雅黑" panose="020B0503020204020204" pitchFamily="34" charset="-122"/>
              <a:cs typeface="+mn-ea"/>
              <a:sym typeface="Arial" panose="020B0604020202020204" pitchFamily="34" charset="0"/>
            </a:endParaRPr>
          </a:p>
        </p:txBody>
      </p:sp>
      <p:sp>
        <p:nvSpPr>
          <p:cNvPr id="11" name="Oval 10"/>
          <p:cNvSpPr/>
          <p:nvPr/>
        </p:nvSpPr>
        <p:spPr>
          <a:xfrm>
            <a:off x="6848019" y="5018893"/>
            <a:ext cx="761300" cy="761300"/>
          </a:xfrm>
          <a:prstGeom prst="ellipse">
            <a:avLst/>
          </a:prstGeom>
          <a:solidFill>
            <a:schemeClr val="accent2">
              <a:lumMod val="50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just">
              <a:lnSpc>
                <a:spcPct val="120000"/>
              </a:lnSpc>
            </a:pPr>
            <a:endParaRPr lang="en-GB" sz="800">
              <a:solidFill>
                <a:schemeClr val="bg1">
                  <a:lumMod val="65000"/>
                </a:schemeClr>
              </a:solidFill>
              <a:latin typeface="Arial" panose="020B0604020202020204" pitchFamily="34" charset="0"/>
              <a:ea typeface="微软雅黑" panose="020B0503020204020204" pitchFamily="34" charset="-122"/>
              <a:cs typeface="+mn-ea"/>
              <a:sym typeface="Arial" panose="020B0604020202020204" pitchFamily="34" charset="0"/>
            </a:endParaRPr>
          </a:p>
        </p:txBody>
      </p:sp>
      <p:sp>
        <p:nvSpPr>
          <p:cNvPr id="12" name="Rectangle 11"/>
          <p:cNvSpPr/>
          <p:nvPr/>
        </p:nvSpPr>
        <p:spPr>
          <a:xfrm>
            <a:off x="5778573" y="3620153"/>
            <a:ext cx="761300" cy="1779388"/>
          </a:xfrm>
          <a:prstGeom prst="rect">
            <a:avLst/>
          </a:prstGeom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just">
              <a:lnSpc>
                <a:spcPct val="120000"/>
              </a:lnSpc>
            </a:pPr>
            <a:endParaRPr lang="en-GB" sz="800">
              <a:solidFill>
                <a:schemeClr val="bg1">
                  <a:lumMod val="65000"/>
                </a:schemeClr>
              </a:solidFill>
              <a:latin typeface="Arial" panose="020B0604020202020204" pitchFamily="34" charset="0"/>
              <a:ea typeface="微软雅黑" panose="020B0503020204020204" pitchFamily="34" charset="-122"/>
              <a:cs typeface="+mn-ea"/>
              <a:sym typeface="Arial" panose="020B0604020202020204" pitchFamily="34" charset="0"/>
            </a:endParaRPr>
          </a:p>
        </p:txBody>
      </p:sp>
      <p:sp>
        <p:nvSpPr>
          <p:cNvPr id="13" name="Oval 12"/>
          <p:cNvSpPr/>
          <p:nvPr/>
        </p:nvSpPr>
        <p:spPr>
          <a:xfrm>
            <a:off x="5778573" y="5018893"/>
            <a:ext cx="761300" cy="761300"/>
          </a:xfrm>
          <a:prstGeom prst="ellipse">
            <a:avLst/>
          </a:prstGeom>
          <a:solidFill>
            <a:schemeClr val="accent1">
              <a:lumMod val="50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just">
              <a:lnSpc>
                <a:spcPct val="120000"/>
              </a:lnSpc>
            </a:pPr>
            <a:endParaRPr lang="en-GB" sz="800">
              <a:solidFill>
                <a:schemeClr val="bg1">
                  <a:lumMod val="65000"/>
                </a:schemeClr>
              </a:solidFill>
              <a:latin typeface="Arial" panose="020B0604020202020204" pitchFamily="34" charset="0"/>
              <a:ea typeface="微软雅黑" panose="020B0503020204020204" pitchFamily="34" charset="-122"/>
              <a:cs typeface="+mn-ea"/>
              <a:sym typeface="Arial" panose="020B0604020202020204" pitchFamily="34" charset="0"/>
            </a:endParaRPr>
          </a:p>
        </p:txBody>
      </p:sp>
      <p:grpSp>
        <p:nvGrpSpPr>
          <p:cNvPr id="14" name="Group 13"/>
          <p:cNvGrpSpPr/>
          <p:nvPr/>
        </p:nvGrpSpPr>
        <p:grpSpPr>
          <a:xfrm>
            <a:off x="10243704" y="5202609"/>
            <a:ext cx="386598" cy="387259"/>
            <a:chOff x="9145588" y="4435475"/>
            <a:chExt cx="464344" cy="465138"/>
          </a:xfrm>
          <a:solidFill>
            <a:schemeClr val="bg1"/>
          </a:solidFill>
        </p:grpSpPr>
        <p:sp>
          <p:nvSpPr>
            <p:cNvPr id="15" name="AutoShape 7"/>
            <p:cNvSpPr>
              <a:spLocks/>
            </p:cNvSpPr>
            <p:nvPr/>
          </p:nvSpPr>
          <p:spPr bwMode="auto">
            <a:xfrm>
              <a:off x="9145588" y="4435475"/>
              <a:ext cx="464344" cy="465138"/>
            </a:xfrm>
            <a:custGeom>
              <a:avLst/>
              <a:gdLst>
                <a:gd name="T0" fmla="+- 0 10800 1271"/>
                <a:gd name="T1" fmla="*/ T0 w 19058"/>
                <a:gd name="T2" fmla="+- 0 10799 1270"/>
                <a:gd name="T3" fmla="*/ 10799 h 19059"/>
                <a:gd name="T4" fmla="+- 0 10800 1271"/>
                <a:gd name="T5" fmla="*/ T4 w 19058"/>
                <a:gd name="T6" fmla="+- 0 10799 1270"/>
                <a:gd name="T7" fmla="*/ 10799 h 19059"/>
                <a:gd name="T8" fmla="+- 0 10800 1271"/>
                <a:gd name="T9" fmla="*/ T8 w 19058"/>
                <a:gd name="T10" fmla="+- 0 10799 1270"/>
                <a:gd name="T11" fmla="*/ 10799 h 19059"/>
                <a:gd name="T12" fmla="+- 0 10800 1271"/>
                <a:gd name="T13" fmla="*/ T12 w 19058"/>
                <a:gd name="T14" fmla="+- 0 10799 1270"/>
                <a:gd name="T15" fmla="*/ 10799 h 19059"/>
              </a:gdLst>
              <a:ahLst/>
              <a:cxnLst>
                <a:cxn ang="0">
                  <a:pos x="T1" y="T3"/>
                </a:cxn>
                <a:cxn ang="0">
                  <a:pos x="T5" y="T7"/>
                </a:cxn>
                <a:cxn ang="0">
                  <a:pos x="T9" y="T11"/>
                </a:cxn>
                <a:cxn ang="0">
                  <a:pos x="T13" y="T15"/>
                </a:cxn>
              </a:cxnLst>
              <a:rect l="0" t="0" r="r" b="b"/>
              <a:pathLst>
                <a:path w="19058" h="19059">
                  <a:moveTo>
                    <a:pt x="6430" y="17268"/>
                  </a:moveTo>
                  <a:cubicBezTo>
                    <a:pt x="2162" y="15559"/>
                    <a:pt x="82" y="10698"/>
                    <a:pt x="1790" y="6431"/>
                  </a:cubicBezTo>
                  <a:cubicBezTo>
                    <a:pt x="3499" y="2164"/>
                    <a:pt x="8360" y="81"/>
                    <a:pt x="12627" y="1791"/>
                  </a:cubicBezTo>
                  <a:cubicBezTo>
                    <a:pt x="16894" y="3499"/>
                    <a:pt x="18975" y="8361"/>
                    <a:pt x="17267" y="12628"/>
                  </a:cubicBezTo>
                  <a:cubicBezTo>
                    <a:pt x="15558" y="16895"/>
                    <a:pt x="10696" y="18976"/>
                    <a:pt x="6430" y="17268"/>
                  </a:cubicBezTo>
                  <a:moveTo>
                    <a:pt x="13070" y="685"/>
                  </a:moveTo>
                  <a:cubicBezTo>
                    <a:pt x="8186" y="-1270"/>
                    <a:pt x="2641" y="1103"/>
                    <a:pt x="685" y="5987"/>
                  </a:cubicBezTo>
                  <a:cubicBezTo>
                    <a:pt x="-1271" y="10872"/>
                    <a:pt x="1103" y="16418"/>
                    <a:pt x="5987" y="18373"/>
                  </a:cubicBezTo>
                  <a:cubicBezTo>
                    <a:pt x="10871" y="20330"/>
                    <a:pt x="16416" y="17955"/>
                    <a:pt x="18373" y="13071"/>
                  </a:cubicBezTo>
                  <a:cubicBezTo>
                    <a:pt x="20329" y="8186"/>
                    <a:pt x="17954" y="2641"/>
                    <a:pt x="13070" y="685"/>
                  </a:cubicBezTo>
                </a:path>
              </a:pathLst>
            </a:custGeom>
            <a:grpFill/>
            <a:ln>
              <a:noFill/>
            </a:ln>
            <a:effectLst/>
            <a:extLst>
              <a:ext uri="{91240B29-F687-4F45-9708-019B960494DF}">
                <a14:hiddenLine xmlns:a14="http://schemas.microsoft.com/office/drawing/2010/main" w="12700" cap="flat" cmpd="sng">
                  <a:solidFill>
                    <a:srgbClr val="000000"/>
                  </a:solidFill>
                  <a:prstDash val="solid"/>
                  <a:miter lim="0"/>
                  <a:headEnd/>
                  <a:tailEnd/>
                </a14:hiddenLine>
              </a:ext>
              <a:ext uri="{AF507438-7753-43E0-B8FC-AC1667EBCBE1}">
                <a14:hiddenEffects xmlns:a14="http://schemas.microsoft.com/office/drawing/2010/main">
                  <a:effectLst>
                    <a:outerShdw blurRad="63500" dist="38099" dir="2700000" algn="ctr" rotWithShape="0">
                      <a:srgbClr val="000000">
                        <a:alpha val="74998"/>
                      </a:srgbClr>
                    </a:outerShdw>
                  </a:effectLst>
                </a14:hiddenEffects>
              </a:ext>
            </a:extLst>
          </p:spPr>
          <p:txBody>
            <a:bodyPr lIns="17447" tIns="17447" rIns="17447" bIns="17447" anchor="ctr"/>
            <a:lstStyle/>
            <a:p>
              <a:pPr algn="just" defTabSz="209342" hangingPunct="0">
                <a:lnSpc>
                  <a:spcPct val="120000"/>
                </a:lnSpc>
              </a:pPr>
              <a:endParaRPr lang="en-US" sz="800">
                <a:solidFill>
                  <a:schemeClr val="bg1">
                    <a:lumMod val="65000"/>
                  </a:schemeClr>
                </a:solidFill>
                <a:latin typeface="Arial" panose="020B0604020202020204" pitchFamily="34" charset="0"/>
                <a:ea typeface="微软雅黑" panose="020B0503020204020204" pitchFamily="34" charset="-122"/>
                <a:cs typeface="+mn-ea"/>
                <a:sym typeface="Arial" panose="020B0604020202020204" pitchFamily="34" charset="0"/>
              </a:endParaRPr>
            </a:p>
          </p:txBody>
        </p:sp>
        <p:sp>
          <p:nvSpPr>
            <p:cNvPr id="16" name="AutoShape 8"/>
            <p:cNvSpPr>
              <a:spLocks/>
            </p:cNvSpPr>
            <p:nvPr/>
          </p:nvSpPr>
          <p:spPr bwMode="auto">
            <a:xfrm>
              <a:off x="9348788" y="4638675"/>
              <a:ext cx="57944" cy="57944"/>
            </a:xfrm>
            <a:custGeom>
              <a:avLst/>
              <a:gdLst>
                <a:gd name="T0" fmla="+- 0 10801 1272"/>
                <a:gd name="T1" fmla="*/ T0 w 19059"/>
                <a:gd name="T2" fmla="+- 0 10800 1272"/>
                <a:gd name="T3" fmla="*/ 10800 h 19056"/>
                <a:gd name="T4" fmla="+- 0 10801 1272"/>
                <a:gd name="T5" fmla="*/ T4 w 19059"/>
                <a:gd name="T6" fmla="+- 0 10800 1272"/>
                <a:gd name="T7" fmla="*/ 10800 h 19056"/>
                <a:gd name="T8" fmla="+- 0 10801 1272"/>
                <a:gd name="T9" fmla="*/ T8 w 19059"/>
                <a:gd name="T10" fmla="+- 0 10800 1272"/>
                <a:gd name="T11" fmla="*/ 10800 h 19056"/>
                <a:gd name="T12" fmla="+- 0 10801 1272"/>
                <a:gd name="T13" fmla="*/ T12 w 19059"/>
                <a:gd name="T14" fmla="+- 0 10800 1272"/>
                <a:gd name="T15" fmla="*/ 10800 h 19056"/>
              </a:gdLst>
              <a:ahLst/>
              <a:cxnLst>
                <a:cxn ang="0">
                  <a:pos x="T1" y="T3"/>
                </a:cxn>
                <a:cxn ang="0">
                  <a:pos x="T5" y="T7"/>
                </a:cxn>
                <a:cxn ang="0">
                  <a:pos x="T9" y="T11"/>
                </a:cxn>
                <a:cxn ang="0">
                  <a:pos x="T13" y="T15"/>
                </a:cxn>
              </a:cxnLst>
              <a:rect l="0" t="0" r="r" b="b"/>
              <a:pathLst>
                <a:path w="19059" h="19056">
                  <a:moveTo>
                    <a:pt x="7753" y="13951"/>
                  </a:moveTo>
                  <a:cubicBezTo>
                    <a:pt x="5315" y="12969"/>
                    <a:pt x="4129" y="10197"/>
                    <a:pt x="5101" y="7755"/>
                  </a:cubicBezTo>
                  <a:cubicBezTo>
                    <a:pt x="6083" y="5323"/>
                    <a:pt x="8860" y="4132"/>
                    <a:pt x="11298" y="5104"/>
                  </a:cubicBezTo>
                  <a:cubicBezTo>
                    <a:pt x="13735" y="6081"/>
                    <a:pt x="14926" y="8858"/>
                    <a:pt x="13949" y="11300"/>
                  </a:cubicBezTo>
                  <a:cubicBezTo>
                    <a:pt x="12972" y="13737"/>
                    <a:pt x="10195" y="14923"/>
                    <a:pt x="7753" y="13951"/>
                  </a:cubicBezTo>
                  <a:moveTo>
                    <a:pt x="13070" y="686"/>
                  </a:moveTo>
                  <a:cubicBezTo>
                    <a:pt x="8190" y="-1272"/>
                    <a:pt x="2640" y="1104"/>
                    <a:pt x="686" y="5988"/>
                  </a:cubicBezTo>
                  <a:cubicBezTo>
                    <a:pt x="-1272" y="10872"/>
                    <a:pt x="1105" y="16416"/>
                    <a:pt x="5985" y="18369"/>
                  </a:cubicBezTo>
                  <a:cubicBezTo>
                    <a:pt x="10870" y="20328"/>
                    <a:pt x="16415" y="17951"/>
                    <a:pt x="18374" y="13072"/>
                  </a:cubicBezTo>
                  <a:cubicBezTo>
                    <a:pt x="20328" y="8188"/>
                    <a:pt x="17960" y="2644"/>
                    <a:pt x="13070" y="686"/>
                  </a:cubicBezTo>
                </a:path>
              </a:pathLst>
            </a:custGeom>
            <a:grpFill/>
            <a:ln>
              <a:noFill/>
            </a:ln>
            <a:effectLst/>
            <a:extLst>
              <a:ext uri="{91240B29-F687-4F45-9708-019B960494DF}">
                <a14:hiddenLine xmlns:a14="http://schemas.microsoft.com/office/drawing/2010/main" w="12700" cap="flat" cmpd="sng">
                  <a:solidFill>
                    <a:srgbClr val="000000"/>
                  </a:solidFill>
                  <a:prstDash val="solid"/>
                  <a:miter lim="0"/>
                  <a:headEnd/>
                  <a:tailEnd/>
                </a14:hiddenLine>
              </a:ext>
              <a:ext uri="{AF507438-7753-43E0-B8FC-AC1667EBCBE1}">
                <a14:hiddenEffects xmlns:a14="http://schemas.microsoft.com/office/drawing/2010/main">
                  <a:effectLst>
                    <a:outerShdw blurRad="63500" dist="38099" dir="2700000" algn="ctr" rotWithShape="0">
                      <a:srgbClr val="000000">
                        <a:alpha val="74998"/>
                      </a:srgbClr>
                    </a:outerShdw>
                  </a:effectLst>
                </a14:hiddenEffects>
              </a:ext>
            </a:extLst>
          </p:spPr>
          <p:txBody>
            <a:bodyPr lIns="17447" tIns="17447" rIns="17447" bIns="17447" anchor="ctr"/>
            <a:lstStyle/>
            <a:p>
              <a:pPr algn="just" defTabSz="209342" hangingPunct="0">
                <a:lnSpc>
                  <a:spcPct val="120000"/>
                </a:lnSpc>
              </a:pPr>
              <a:endParaRPr lang="en-US" sz="800">
                <a:solidFill>
                  <a:schemeClr val="bg1">
                    <a:lumMod val="65000"/>
                  </a:schemeClr>
                </a:solidFill>
                <a:latin typeface="Arial" panose="020B0604020202020204" pitchFamily="34" charset="0"/>
                <a:ea typeface="微软雅黑" panose="020B0503020204020204" pitchFamily="34" charset="-122"/>
                <a:cs typeface="+mn-ea"/>
                <a:sym typeface="Arial" panose="020B0604020202020204" pitchFamily="34" charset="0"/>
              </a:endParaRPr>
            </a:p>
          </p:txBody>
        </p:sp>
        <p:sp>
          <p:nvSpPr>
            <p:cNvPr id="17" name="AutoShape 9"/>
            <p:cNvSpPr>
              <a:spLocks/>
            </p:cNvSpPr>
            <p:nvPr/>
          </p:nvSpPr>
          <p:spPr bwMode="auto">
            <a:xfrm>
              <a:off x="9290050" y="4580732"/>
              <a:ext cx="174625" cy="174625"/>
            </a:xfrm>
            <a:custGeom>
              <a:avLst/>
              <a:gdLst>
                <a:gd name="T0" fmla="+- 0 10800 1271"/>
                <a:gd name="T1" fmla="*/ T0 w 19059"/>
                <a:gd name="T2" fmla="+- 0 10800 1271"/>
                <a:gd name="T3" fmla="*/ 10800 h 19058"/>
                <a:gd name="T4" fmla="+- 0 10800 1271"/>
                <a:gd name="T5" fmla="*/ T4 w 19059"/>
                <a:gd name="T6" fmla="+- 0 10800 1271"/>
                <a:gd name="T7" fmla="*/ 10800 h 19058"/>
                <a:gd name="T8" fmla="+- 0 10800 1271"/>
                <a:gd name="T9" fmla="*/ T8 w 19059"/>
                <a:gd name="T10" fmla="+- 0 10800 1271"/>
                <a:gd name="T11" fmla="*/ 10800 h 19058"/>
                <a:gd name="T12" fmla="+- 0 10800 1271"/>
                <a:gd name="T13" fmla="*/ T12 w 19059"/>
                <a:gd name="T14" fmla="+- 0 10800 1271"/>
                <a:gd name="T15" fmla="*/ 10800 h 19058"/>
              </a:gdLst>
              <a:ahLst/>
              <a:cxnLst>
                <a:cxn ang="0">
                  <a:pos x="T1" y="T3"/>
                </a:cxn>
                <a:cxn ang="0">
                  <a:pos x="T5" y="T7"/>
                </a:cxn>
                <a:cxn ang="0">
                  <a:pos x="T9" y="T11"/>
                </a:cxn>
                <a:cxn ang="0">
                  <a:pos x="T13" y="T15"/>
                </a:cxn>
              </a:cxnLst>
              <a:rect l="0" t="0" r="r" b="b"/>
              <a:pathLst>
                <a:path w="19059" h="19058">
                  <a:moveTo>
                    <a:pt x="7169" y="15424"/>
                  </a:moveTo>
                  <a:cubicBezTo>
                    <a:pt x="3916" y="14123"/>
                    <a:pt x="2331" y="10417"/>
                    <a:pt x="3632" y="7167"/>
                  </a:cubicBezTo>
                  <a:cubicBezTo>
                    <a:pt x="4934" y="3917"/>
                    <a:pt x="8638" y="2331"/>
                    <a:pt x="11889" y="3632"/>
                  </a:cubicBezTo>
                  <a:cubicBezTo>
                    <a:pt x="15141" y="4934"/>
                    <a:pt x="16728" y="8640"/>
                    <a:pt x="15425" y="11890"/>
                  </a:cubicBezTo>
                  <a:cubicBezTo>
                    <a:pt x="14124" y="15140"/>
                    <a:pt x="10419" y="16728"/>
                    <a:pt x="7169" y="15424"/>
                  </a:cubicBezTo>
                  <a:moveTo>
                    <a:pt x="13071" y="685"/>
                  </a:moveTo>
                  <a:cubicBezTo>
                    <a:pt x="8186" y="-1271"/>
                    <a:pt x="2639" y="1104"/>
                    <a:pt x="686" y="5987"/>
                  </a:cubicBezTo>
                  <a:cubicBezTo>
                    <a:pt x="-1271" y="10871"/>
                    <a:pt x="1104" y="16416"/>
                    <a:pt x="5987" y="18372"/>
                  </a:cubicBezTo>
                  <a:cubicBezTo>
                    <a:pt x="10874" y="20329"/>
                    <a:pt x="16418" y="17955"/>
                    <a:pt x="18375" y="13070"/>
                  </a:cubicBezTo>
                  <a:cubicBezTo>
                    <a:pt x="20328" y="8186"/>
                    <a:pt x="17956" y="2641"/>
                    <a:pt x="13071" y="685"/>
                  </a:cubicBezTo>
                </a:path>
              </a:pathLst>
            </a:custGeom>
            <a:grpFill/>
            <a:ln>
              <a:noFill/>
            </a:ln>
            <a:effectLst/>
            <a:extLst>
              <a:ext uri="{91240B29-F687-4F45-9708-019B960494DF}">
                <a14:hiddenLine xmlns:a14="http://schemas.microsoft.com/office/drawing/2010/main" w="12700" cap="flat" cmpd="sng">
                  <a:solidFill>
                    <a:srgbClr val="000000"/>
                  </a:solidFill>
                  <a:prstDash val="solid"/>
                  <a:miter lim="0"/>
                  <a:headEnd/>
                  <a:tailEnd/>
                </a14:hiddenLine>
              </a:ext>
              <a:ext uri="{AF507438-7753-43E0-B8FC-AC1667EBCBE1}">
                <a14:hiddenEffects xmlns:a14="http://schemas.microsoft.com/office/drawing/2010/main">
                  <a:effectLst>
                    <a:outerShdw blurRad="63500" dist="38099" dir="2700000" algn="ctr" rotWithShape="0">
                      <a:srgbClr val="000000">
                        <a:alpha val="74998"/>
                      </a:srgbClr>
                    </a:outerShdw>
                  </a:effectLst>
                </a14:hiddenEffects>
              </a:ext>
            </a:extLst>
          </p:spPr>
          <p:txBody>
            <a:bodyPr lIns="17447" tIns="17447" rIns="17447" bIns="17447" anchor="ctr"/>
            <a:lstStyle/>
            <a:p>
              <a:pPr algn="just" defTabSz="209342" hangingPunct="0">
                <a:lnSpc>
                  <a:spcPct val="120000"/>
                </a:lnSpc>
              </a:pPr>
              <a:endParaRPr lang="en-US" sz="800">
                <a:solidFill>
                  <a:schemeClr val="bg1">
                    <a:lumMod val="65000"/>
                  </a:schemeClr>
                </a:solidFill>
                <a:latin typeface="Arial" panose="020B0604020202020204" pitchFamily="34" charset="0"/>
                <a:ea typeface="微软雅黑" panose="020B0503020204020204" pitchFamily="34" charset="-122"/>
                <a:cs typeface="+mn-ea"/>
                <a:sym typeface="Arial" panose="020B0604020202020204" pitchFamily="34" charset="0"/>
              </a:endParaRPr>
            </a:p>
          </p:txBody>
        </p:sp>
        <p:sp>
          <p:nvSpPr>
            <p:cNvPr id="18" name="AutoShape 10"/>
            <p:cNvSpPr>
              <a:spLocks/>
            </p:cNvSpPr>
            <p:nvPr/>
          </p:nvSpPr>
          <p:spPr bwMode="auto">
            <a:xfrm>
              <a:off x="9406732" y="4696619"/>
              <a:ext cx="72231" cy="74613"/>
            </a:xfrm>
            <a:custGeom>
              <a:avLst/>
              <a:gdLst>
                <a:gd name="T0" fmla="+- 0 10804 288"/>
                <a:gd name="T1" fmla="*/ T0 w 21033"/>
                <a:gd name="T2" fmla="+- 0 10798 277"/>
                <a:gd name="T3" fmla="*/ 10798 h 21043"/>
                <a:gd name="T4" fmla="+- 0 10804 288"/>
                <a:gd name="T5" fmla="*/ T4 w 21033"/>
                <a:gd name="T6" fmla="+- 0 10798 277"/>
                <a:gd name="T7" fmla="*/ 10798 h 21043"/>
                <a:gd name="T8" fmla="+- 0 10804 288"/>
                <a:gd name="T9" fmla="*/ T8 w 21033"/>
                <a:gd name="T10" fmla="+- 0 10798 277"/>
                <a:gd name="T11" fmla="*/ 10798 h 21043"/>
                <a:gd name="T12" fmla="+- 0 10804 288"/>
                <a:gd name="T13" fmla="*/ T12 w 21033"/>
                <a:gd name="T14" fmla="+- 0 10798 277"/>
                <a:gd name="T15" fmla="*/ 10798 h 21043"/>
              </a:gdLst>
              <a:ahLst/>
              <a:cxnLst>
                <a:cxn ang="0">
                  <a:pos x="T1" y="T3"/>
                </a:cxn>
                <a:cxn ang="0">
                  <a:pos x="T5" y="T7"/>
                </a:cxn>
                <a:cxn ang="0">
                  <a:pos x="T9" y="T11"/>
                </a:cxn>
                <a:cxn ang="0">
                  <a:pos x="T13" y="T15"/>
                </a:cxn>
              </a:cxnLst>
              <a:rect l="0" t="0" r="r" b="b"/>
              <a:pathLst>
                <a:path w="21033" h="21043">
                  <a:moveTo>
                    <a:pt x="20881" y="2825"/>
                  </a:moveTo>
                  <a:cubicBezTo>
                    <a:pt x="21312" y="1771"/>
                    <a:pt x="20787" y="572"/>
                    <a:pt x="19713" y="149"/>
                  </a:cubicBezTo>
                  <a:cubicBezTo>
                    <a:pt x="18636" y="-277"/>
                    <a:pt x="17414" y="238"/>
                    <a:pt x="16984" y="1296"/>
                  </a:cubicBezTo>
                  <a:lnTo>
                    <a:pt x="16980" y="1292"/>
                  </a:lnTo>
                  <a:cubicBezTo>
                    <a:pt x="13964" y="8692"/>
                    <a:pt x="8182" y="14184"/>
                    <a:pt x="1269" y="17089"/>
                  </a:cubicBezTo>
                  <a:cubicBezTo>
                    <a:pt x="207" y="17536"/>
                    <a:pt x="-288" y="18747"/>
                    <a:pt x="170" y="19789"/>
                  </a:cubicBezTo>
                  <a:cubicBezTo>
                    <a:pt x="629" y="20840"/>
                    <a:pt x="1863" y="21323"/>
                    <a:pt x="2924" y="20876"/>
                  </a:cubicBezTo>
                  <a:cubicBezTo>
                    <a:pt x="2961" y="20860"/>
                    <a:pt x="2982" y="20828"/>
                    <a:pt x="3014" y="20815"/>
                  </a:cubicBezTo>
                  <a:cubicBezTo>
                    <a:pt x="10874" y="17480"/>
                    <a:pt x="17451" y="11227"/>
                    <a:pt x="20877" y="2825"/>
                  </a:cubicBezTo>
                  <a:cubicBezTo>
                    <a:pt x="20877" y="2825"/>
                    <a:pt x="20881" y="2825"/>
                    <a:pt x="20881" y="2825"/>
                  </a:cubicBezTo>
                  <a:close/>
                </a:path>
              </a:pathLst>
            </a:custGeom>
            <a:grpFill/>
            <a:ln>
              <a:noFill/>
            </a:ln>
            <a:effectLst/>
            <a:extLst>
              <a:ext uri="{91240B29-F687-4F45-9708-019B960494DF}">
                <a14:hiddenLine xmlns:a14="http://schemas.microsoft.com/office/drawing/2010/main" w="12700" cap="flat" cmpd="sng">
                  <a:solidFill>
                    <a:srgbClr val="000000"/>
                  </a:solidFill>
                  <a:prstDash val="solid"/>
                  <a:miter lim="0"/>
                  <a:headEnd/>
                  <a:tailEnd/>
                </a14:hiddenLine>
              </a:ext>
              <a:ext uri="{AF507438-7753-43E0-B8FC-AC1667EBCBE1}">
                <a14:hiddenEffects xmlns:a14="http://schemas.microsoft.com/office/drawing/2010/main">
                  <a:effectLst>
                    <a:outerShdw blurRad="63500" dist="38099" dir="2700000" algn="ctr" rotWithShape="0">
                      <a:srgbClr val="000000">
                        <a:alpha val="74998"/>
                      </a:srgbClr>
                    </a:outerShdw>
                  </a:effectLst>
                </a14:hiddenEffects>
              </a:ext>
            </a:extLst>
          </p:spPr>
          <p:txBody>
            <a:bodyPr lIns="17447" tIns="17447" rIns="17447" bIns="17447" anchor="ctr"/>
            <a:lstStyle/>
            <a:p>
              <a:pPr algn="just" defTabSz="209342" hangingPunct="0">
                <a:lnSpc>
                  <a:spcPct val="120000"/>
                </a:lnSpc>
              </a:pPr>
              <a:endParaRPr lang="en-US" sz="800">
                <a:solidFill>
                  <a:schemeClr val="bg1">
                    <a:lumMod val="65000"/>
                  </a:schemeClr>
                </a:solidFill>
                <a:latin typeface="Arial" panose="020B0604020202020204" pitchFamily="34" charset="0"/>
                <a:ea typeface="微软雅黑" panose="020B0503020204020204" pitchFamily="34" charset="-122"/>
                <a:cs typeface="+mn-ea"/>
                <a:sym typeface="Arial" panose="020B0604020202020204" pitchFamily="34" charset="0"/>
              </a:endParaRPr>
            </a:p>
          </p:txBody>
        </p:sp>
        <p:sp>
          <p:nvSpPr>
            <p:cNvPr id="19" name="AutoShape 11"/>
            <p:cNvSpPr>
              <a:spLocks/>
            </p:cNvSpPr>
            <p:nvPr/>
          </p:nvSpPr>
          <p:spPr bwMode="auto">
            <a:xfrm>
              <a:off x="9435307" y="4725988"/>
              <a:ext cx="103981" cy="106363"/>
            </a:xfrm>
            <a:custGeom>
              <a:avLst/>
              <a:gdLst>
                <a:gd name="T0" fmla="+- 0 10803 203"/>
                <a:gd name="T1" fmla="*/ T0 w 21201"/>
                <a:gd name="T2" fmla="+- 0 10798 194"/>
                <a:gd name="T3" fmla="*/ 10798 h 21209"/>
                <a:gd name="T4" fmla="+- 0 10803 203"/>
                <a:gd name="T5" fmla="*/ T4 w 21201"/>
                <a:gd name="T6" fmla="+- 0 10798 194"/>
                <a:gd name="T7" fmla="*/ 10798 h 21209"/>
                <a:gd name="T8" fmla="+- 0 10803 203"/>
                <a:gd name="T9" fmla="*/ T8 w 21201"/>
                <a:gd name="T10" fmla="+- 0 10798 194"/>
                <a:gd name="T11" fmla="*/ 10798 h 21209"/>
                <a:gd name="T12" fmla="+- 0 10803 203"/>
                <a:gd name="T13" fmla="*/ T12 w 21201"/>
                <a:gd name="T14" fmla="+- 0 10798 194"/>
                <a:gd name="T15" fmla="*/ 10798 h 21209"/>
              </a:gdLst>
              <a:ahLst/>
              <a:cxnLst>
                <a:cxn ang="0">
                  <a:pos x="T1" y="T3"/>
                </a:cxn>
                <a:cxn ang="0">
                  <a:pos x="T5" y="T7"/>
                </a:cxn>
                <a:cxn ang="0">
                  <a:pos x="T9" y="T11"/>
                </a:cxn>
                <a:cxn ang="0">
                  <a:pos x="T13" y="T15"/>
                </a:cxn>
              </a:cxnLst>
              <a:rect l="0" t="0" r="r" b="b"/>
              <a:pathLst>
                <a:path w="21201" h="21209">
                  <a:moveTo>
                    <a:pt x="20267" y="104"/>
                  </a:moveTo>
                  <a:cubicBezTo>
                    <a:pt x="19508" y="-194"/>
                    <a:pt x="18645" y="169"/>
                    <a:pt x="18339" y="912"/>
                  </a:cubicBezTo>
                  <a:cubicBezTo>
                    <a:pt x="14991" y="9110"/>
                    <a:pt x="8568" y="15198"/>
                    <a:pt x="894" y="18420"/>
                  </a:cubicBezTo>
                  <a:cubicBezTo>
                    <a:pt x="144" y="18735"/>
                    <a:pt x="-203" y="19589"/>
                    <a:pt x="121" y="20327"/>
                  </a:cubicBezTo>
                  <a:cubicBezTo>
                    <a:pt x="442" y="21068"/>
                    <a:pt x="1314" y="21406"/>
                    <a:pt x="2067" y="21090"/>
                  </a:cubicBezTo>
                  <a:cubicBezTo>
                    <a:pt x="2102" y="21073"/>
                    <a:pt x="2125" y="21042"/>
                    <a:pt x="2159" y="21025"/>
                  </a:cubicBezTo>
                  <a:cubicBezTo>
                    <a:pt x="10491" y="17500"/>
                    <a:pt x="17461" y="10881"/>
                    <a:pt x="21095" y="1994"/>
                  </a:cubicBezTo>
                  <a:cubicBezTo>
                    <a:pt x="21397" y="1250"/>
                    <a:pt x="21026" y="404"/>
                    <a:pt x="20267" y="104"/>
                  </a:cubicBezTo>
                </a:path>
              </a:pathLst>
            </a:custGeom>
            <a:grpFill/>
            <a:ln>
              <a:noFill/>
            </a:ln>
            <a:effectLst/>
            <a:extLst>
              <a:ext uri="{91240B29-F687-4F45-9708-019B960494DF}">
                <a14:hiddenLine xmlns:a14="http://schemas.microsoft.com/office/drawing/2010/main" w="12700" cap="flat" cmpd="sng">
                  <a:solidFill>
                    <a:srgbClr val="000000"/>
                  </a:solidFill>
                  <a:prstDash val="solid"/>
                  <a:miter lim="0"/>
                  <a:headEnd/>
                  <a:tailEnd/>
                </a14:hiddenLine>
              </a:ext>
              <a:ext uri="{AF507438-7753-43E0-B8FC-AC1667EBCBE1}">
                <a14:hiddenEffects xmlns:a14="http://schemas.microsoft.com/office/drawing/2010/main">
                  <a:effectLst>
                    <a:outerShdw blurRad="63500" dist="38099" dir="2700000" algn="ctr" rotWithShape="0">
                      <a:srgbClr val="000000">
                        <a:alpha val="74998"/>
                      </a:srgbClr>
                    </a:outerShdw>
                  </a:effectLst>
                </a14:hiddenEffects>
              </a:ext>
            </a:extLst>
          </p:spPr>
          <p:txBody>
            <a:bodyPr lIns="17447" tIns="17447" rIns="17447" bIns="17447" anchor="ctr"/>
            <a:lstStyle/>
            <a:p>
              <a:pPr algn="just" defTabSz="209342" hangingPunct="0">
                <a:lnSpc>
                  <a:spcPct val="120000"/>
                </a:lnSpc>
              </a:pPr>
              <a:endParaRPr lang="en-US" sz="800">
                <a:solidFill>
                  <a:schemeClr val="bg1">
                    <a:lumMod val="65000"/>
                  </a:schemeClr>
                </a:solidFill>
                <a:latin typeface="Arial" panose="020B0604020202020204" pitchFamily="34" charset="0"/>
                <a:ea typeface="微软雅黑" panose="020B0503020204020204" pitchFamily="34" charset="-122"/>
                <a:cs typeface="+mn-ea"/>
                <a:sym typeface="Arial" panose="020B0604020202020204" pitchFamily="34" charset="0"/>
              </a:endParaRPr>
            </a:p>
          </p:txBody>
        </p:sp>
        <p:sp>
          <p:nvSpPr>
            <p:cNvPr id="20" name="AutoShape 12"/>
            <p:cNvSpPr>
              <a:spLocks/>
            </p:cNvSpPr>
            <p:nvPr/>
          </p:nvSpPr>
          <p:spPr bwMode="auto">
            <a:xfrm>
              <a:off x="9421019" y="4711700"/>
              <a:ext cx="88106" cy="89694"/>
            </a:xfrm>
            <a:custGeom>
              <a:avLst/>
              <a:gdLst>
                <a:gd name="T0" fmla="+- 0 10802 238"/>
                <a:gd name="T1" fmla="*/ T0 w 21128"/>
                <a:gd name="T2" fmla="+- 0 10797 227"/>
                <a:gd name="T3" fmla="*/ 10797 h 21141"/>
                <a:gd name="T4" fmla="+- 0 10802 238"/>
                <a:gd name="T5" fmla="*/ T4 w 21128"/>
                <a:gd name="T6" fmla="+- 0 10797 227"/>
                <a:gd name="T7" fmla="*/ 10797 h 21141"/>
                <a:gd name="T8" fmla="+- 0 10802 238"/>
                <a:gd name="T9" fmla="*/ T8 w 21128"/>
                <a:gd name="T10" fmla="+- 0 10797 227"/>
                <a:gd name="T11" fmla="*/ 10797 h 21141"/>
                <a:gd name="T12" fmla="+- 0 10802 238"/>
                <a:gd name="T13" fmla="*/ T12 w 21128"/>
                <a:gd name="T14" fmla="+- 0 10797 227"/>
                <a:gd name="T15" fmla="*/ 10797 h 21141"/>
              </a:gdLst>
              <a:ahLst/>
              <a:cxnLst>
                <a:cxn ang="0">
                  <a:pos x="T1" y="T3"/>
                </a:cxn>
                <a:cxn ang="0">
                  <a:pos x="T5" y="T7"/>
                </a:cxn>
                <a:cxn ang="0">
                  <a:pos x="T9" y="T11"/>
                </a:cxn>
                <a:cxn ang="0">
                  <a:pos x="T13" y="T15"/>
                </a:cxn>
              </a:cxnLst>
              <a:rect l="0" t="0" r="r" b="b"/>
              <a:pathLst>
                <a:path w="21128" h="21141">
                  <a:moveTo>
                    <a:pt x="20035" y="122"/>
                  </a:moveTo>
                  <a:cubicBezTo>
                    <a:pt x="19142" y="-227"/>
                    <a:pt x="18134" y="195"/>
                    <a:pt x="17778" y="1071"/>
                  </a:cubicBezTo>
                  <a:cubicBezTo>
                    <a:pt x="14571" y="8936"/>
                    <a:pt x="8412" y="14778"/>
                    <a:pt x="1051" y="17867"/>
                  </a:cubicBezTo>
                  <a:lnTo>
                    <a:pt x="1054" y="17867"/>
                  </a:lnTo>
                  <a:cubicBezTo>
                    <a:pt x="172" y="18240"/>
                    <a:pt x="-238" y="19242"/>
                    <a:pt x="142" y="20108"/>
                  </a:cubicBezTo>
                  <a:cubicBezTo>
                    <a:pt x="522" y="20973"/>
                    <a:pt x="1543" y="21372"/>
                    <a:pt x="2425" y="21003"/>
                  </a:cubicBezTo>
                  <a:cubicBezTo>
                    <a:pt x="2459" y="20986"/>
                    <a:pt x="2476" y="20956"/>
                    <a:pt x="2514" y="20936"/>
                  </a:cubicBezTo>
                  <a:cubicBezTo>
                    <a:pt x="10651" y="17491"/>
                    <a:pt x="17459" y="11027"/>
                    <a:pt x="21002" y="2339"/>
                  </a:cubicBezTo>
                  <a:cubicBezTo>
                    <a:pt x="21361" y="1463"/>
                    <a:pt x="20927" y="472"/>
                    <a:pt x="20035" y="122"/>
                  </a:cubicBezTo>
                </a:path>
              </a:pathLst>
            </a:custGeom>
            <a:grpFill/>
            <a:ln>
              <a:noFill/>
            </a:ln>
            <a:effectLst/>
            <a:extLst>
              <a:ext uri="{91240B29-F687-4F45-9708-019B960494DF}">
                <a14:hiddenLine xmlns:a14="http://schemas.microsoft.com/office/drawing/2010/main" w="12700" cap="flat" cmpd="sng">
                  <a:solidFill>
                    <a:srgbClr val="000000"/>
                  </a:solidFill>
                  <a:prstDash val="solid"/>
                  <a:miter lim="0"/>
                  <a:headEnd/>
                  <a:tailEnd/>
                </a14:hiddenLine>
              </a:ext>
              <a:ext uri="{AF507438-7753-43E0-B8FC-AC1667EBCBE1}">
                <a14:hiddenEffects xmlns:a14="http://schemas.microsoft.com/office/drawing/2010/main">
                  <a:effectLst>
                    <a:outerShdw blurRad="63500" dist="38099" dir="2700000" algn="ctr" rotWithShape="0">
                      <a:srgbClr val="000000">
                        <a:alpha val="74998"/>
                      </a:srgbClr>
                    </a:outerShdw>
                  </a:effectLst>
                </a14:hiddenEffects>
              </a:ext>
            </a:extLst>
          </p:spPr>
          <p:txBody>
            <a:bodyPr lIns="17447" tIns="17447" rIns="17447" bIns="17447" anchor="ctr"/>
            <a:lstStyle/>
            <a:p>
              <a:pPr algn="just" defTabSz="209342" hangingPunct="0">
                <a:lnSpc>
                  <a:spcPct val="120000"/>
                </a:lnSpc>
              </a:pPr>
              <a:endParaRPr lang="en-US" sz="800">
                <a:solidFill>
                  <a:schemeClr val="bg1">
                    <a:lumMod val="65000"/>
                  </a:schemeClr>
                </a:solidFill>
                <a:latin typeface="Arial" panose="020B0604020202020204" pitchFamily="34" charset="0"/>
                <a:ea typeface="微软雅黑" panose="020B0503020204020204" pitchFamily="34" charset="-122"/>
                <a:cs typeface="+mn-ea"/>
                <a:sym typeface="Arial" panose="020B0604020202020204" pitchFamily="34" charset="0"/>
              </a:endParaRPr>
            </a:p>
          </p:txBody>
        </p:sp>
        <p:sp>
          <p:nvSpPr>
            <p:cNvPr id="21" name="AutoShape 13"/>
            <p:cNvSpPr>
              <a:spLocks/>
            </p:cNvSpPr>
            <p:nvPr/>
          </p:nvSpPr>
          <p:spPr bwMode="auto">
            <a:xfrm>
              <a:off x="9275763" y="4566444"/>
              <a:ext cx="73025" cy="73819"/>
            </a:xfrm>
            <a:custGeom>
              <a:avLst/>
              <a:gdLst>
                <a:gd name="T0" fmla="+- 0 10797 278"/>
                <a:gd name="T1" fmla="*/ T0 w 21039"/>
                <a:gd name="T2" fmla="+- 0 10803 281"/>
                <a:gd name="T3" fmla="*/ 10803 h 21044"/>
                <a:gd name="T4" fmla="+- 0 10797 278"/>
                <a:gd name="T5" fmla="*/ T4 w 21039"/>
                <a:gd name="T6" fmla="+- 0 10803 281"/>
                <a:gd name="T7" fmla="*/ 10803 h 21044"/>
                <a:gd name="T8" fmla="+- 0 10797 278"/>
                <a:gd name="T9" fmla="*/ T8 w 21039"/>
                <a:gd name="T10" fmla="+- 0 10803 281"/>
                <a:gd name="T11" fmla="*/ 10803 h 21044"/>
                <a:gd name="T12" fmla="+- 0 10797 278"/>
                <a:gd name="T13" fmla="*/ T12 w 21039"/>
                <a:gd name="T14" fmla="+- 0 10803 281"/>
                <a:gd name="T15" fmla="*/ 10803 h 21044"/>
              </a:gdLst>
              <a:ahLst/>
              <a:cxnLst>
                <a:cxn ang="0">
                  <a:pos x="T1" y="T3"/>
                </a:cxn>
                <a:cxn ang="0">
                  <a:pos x="T5" y="T7"/>
                </a:cxn>
                <a:cxn ang="0">
                  <a:pos x="T9" y="T11"/>
                </a:cxn>
                <a:cxn ang="0">
                  <a:pos x="T13" y="T15"/>
                </a:cxn>
              </a:cxnLst>
              <a:rect l="0" t="0" r="r" b="b"/>
              <a:pathLst>
                <a:path w="21039" h="21044">
                  <a:moveTo>
                    <a:pt x="20871" y="1248"/>
                  </a:moveTo>
                  <a:cubicBezTo>
                    <a:pt x="20411" y="197"/>
                    <a:pt x="19177" y="-281"/>
                    <a:pt x="18112" y="169"/>
                  </a:cubicBezTo>
                  <a:cubicBezTo>
                    <a:pt x="18075" y="181"/>
                    <a:pt x="18050" y="214"/>
                    <a:pt x="18021" y="226"/>
                  </a:cubicBezTo>
                  <a:cubicBezTo>
                    <a:pt x="10159" y="3562"/>
                    <a:pt x="3583" y="9820"/>
                    <a:pt x="152" y="18220"/>
                  </a:cubicBezTo>
                  <a:lnTo>
                    <a:pt x="148" y="18220"/>
                  </a:lnTo>
                  <a:cubicBezTo>
                    <a:pt x="-278" y="19278"/>
                    <a:pt x="242" y="20473"/>
                    <a:pt x="1320" y="20896"/>
                  </a:cubicBezTo>
                  <a:cubicBezTo>
                    <a:pt x="2398" y="21318"/>
                    <a:pt x="3620" y="20803"/>
                    <a:pt x="4046" y="19749"/>
                  </a:cubicBezTo>
                  <a:lnTo>
                    <a:pt x="4051" y="19749"/>
                  </a:lnTo>
                  <a:cubicBezTo>
                    <a:pt x="7068" y="12356"/>
                    <a:pt x="12856" y="6858"/>
                    <a:pt x="19764" y="3956"/>
                  </a:cubicBezTo>
                  <a:cubicBezTo>
                    <a:pt x="20830" y="3506"/>
                    <a:pt x="21322" y="2298"/>
                    <a:pt x="20871" y="1248"/>
                  </a:cubicBezTo>
                </a:path>
              </a:pathLst>
            </a:custGeom>
            <a:grpFill/>
            <a:ln>
              <a:noFill/>
            </a:ln>
            <a:effectLst/>
            <a:extLst>
              <a:ext uri="{91240B29-F687-4F45-9708-019B960494DF}">
                <a14:hiddenLine xmlns:a14="http://schemas.microsoft.com/office/drawing/2010/main" w="12700" cap="flat" cmpd="sng">
                  <a:solidFill>
                    <a:srgbClr val="000000"/>
                  </a:solidFill>
                  <a:prstDash val="solid"/>
                  <a:miter lim="0"/>
                  <a:headEnd/>
                  <a:tailEnd/>
                </a14:hiddenLine>
              </a:ext>
              <a:ext uri="{AF507438-7753-43E0-B8FC-AC1667EBCBE1}">
                <a14:hiddenEffects xmlns:a14="http://schemas.microsoft.com/office/drawing/2010/main">
                  <a:effectLst>
                    <a:outerShdw blurRad="63500" dist="38099" dir="2700000" algn="ctr" rotWithShape="0">
                      <a:srgbClr val="000000">
                        <a:alpha val="74998"/>
                      </a:srgbClr>
                    </a:outerShdw>
                  </a:effectLst>
                </a14:hiddenEffects>
              </a:ext>
            </a:extLst>
          </p:spPr>
          <p:txBody>
            <a:bodyPr lIns="17447" tIns="17447" rIns="17447" bIns="17447" anchor="ctr"/>
            <a:lstStyle/>
            <a:p>
              <a:pPr algn="just" defTabSz="209342" hangingPunct="0">
                <a:lnSpc>
                  <a:spcPct val="120000"/>
                </a:lnSpc>
              </a:pPr>
              <a:endParaRPr lang="en-US" sz="800">
                <a:solidFill>
                  <a:schemeClr val="bg1">
                    <a:lumMod val="65000"/>
                  </a:schemeClr>
                </a:solidFill>
                <a:latin typeface="Arial" panose="020B0604020202020204" pitchFamily="34" charset="0"/>
                <a:ea typeface="微软雅黑" panose="020B0503020204020204" pitchFamily="34" charset="-122"/>
                <a:cs typeface="+mn-ea"/>
                <a:sym typeface="Arial" panose="020B0604020202020204" pitchFamily="34" charset="0"/>
              </a:endParaRPr>
            </a:p>
          </p:txBody>
        </p:sp>
        <p:sp>
          <p:nvSpPr>
            <p:cNvPr id="22" name="AutoShape 14"/>
            <p:cNvSpPr>
              <a:spLocks/>
            </p:cNvSpPr>
            <p:nvPr/>
          </p:nvSpPr>
          <p:spPr bwMode="auto">
            <a:xfrm>
              <a:off x="9217819" y="4508500"/>
              <a:ext cx="103981" cy="105569"/>
            </a:xfrm>
            <a:custGeom>
              <a:avLst/>
              <a:gdLst>
                <a:gd name="T0" fmla="+- 0 10797 198"/>
                <a:gd name="T1" fmla="*/ T0 w 21199"/>
                <a:gd name="T2" fmla="+- 0 10802 198"/>
                <a:gd name="T3" fmla="*/ 10802 h 21208"/>
                <a:gd name="T4" fmla="+- 0 10797 198"/>
                <a:gd name="T5" fmla="*/ T4 w 21199"/>
                <a:gd name="T6" fmla="+- 0 10802 198"/>
                <a:gd name="T7" fmla="*/ 10802 h 21208"/>
                <a:gd name="T8" fmla="+- 0 10797 198"/>
                <a:gd name="T9" fmla="*/ T8 w 21199"/>
                <a:gd name="T10" fmla="+- 0 10802 198"/>
                <a:gd name="T11" fmla="*/ 10802 h 21208"/>
                <a:gd name="T12" fmla="+- 0 10797 198"/>
                <a:gd name="T13" fmla="*/ T12 w 21199"/>
                <a:gd name="T14" fmla="+- 0 10802 198"/>
                <a:gd name="T15" fmla="*/ 10802 h 21208"/>
              </a:gdLst>
              <a:ahLst/>
              <a:cxnLst>
                <a:cxn ang="0">
                  <a:pos x="T1" y="T3"/>
                </a:cxn>
                <a:cxn ang="0">
                  <a:pos x="T5" y="T7"/>
                </a:cxn>
                <a:cxn ang="0">
                  <a:pos x="T9" y="T11"/>
                </a:cxn>
                <a:cxn ang="0">
                  <a:pos x="T13" y="T15"/>
                </a:cxn>
              </a:cxnLst>
              <a:rect l="0" t="0" r="r" b="b"/>
              <a:pathLst>
                <a:path w="21199" h="21208">
                  <a:moveTo>
                    <a:pt x="21077" y="880"/>
                  </a:moveTo>
                  <a:cubicBezTo>
                    <a:pt x="20753" y="142"/>
                    <a:pt x="19881" y="-198"/>
                    <a:pt x="19129" y="117"/>
                  </a:cubicBezTo>
                  <a:cubicBezTo>
                    <a:pt x="19097" y="131"/>
                    <a:pt x="19071" y="162"/>
                    <a:pt x="19039" y="179"/>
                  </a:cubicBezTo>
                  <a:cubicBezTo>
                    <a:pt x="10706" y="3707"/>
                    <a:pt x="3739" y="10322"/>
                    <a:pt x="106" y="19208"/>
                  </a:cubicBezTo>
                  <a:cubicBezTo>
                    <a:pt x="-198" y="19957"/>
                    <a:pt x="172" y="20803"/>
                    <a:pt x="934" y="21101"/>
                  </a:cubicBezTo>
                  <a:cubicBezTo>
                    <a:pt x="1689" y="21401"/>
                    <a:pt x="2552" y="21041"/>
                    <a:pt x="2859" y="20292"/>
                  </a:cubicBezTo>
                  <a:cubicBezTo>
                    <a:pt x="6206" y="12096"/>
                    <a:pt x="12625" y="6008"/>
                    <a:pt x="20301" y="2787"/>
                  </a:cubicBezTo>
                  <a:cubicBezTo>
                    <a:pt x="21051" y="2469"/>
                    <a:pt x="21402" y="1618"/>
                    <a:pt x="21077" y="880"/>
                  </a:cubicBezTo>
                </a:path>
              </a:pathLst>
            </a:custGeom>
            <a:grpFill/>
            <a:ln>
              <a:noFill/>
            </a:ln>
            <a:effectLst/>
            <a:extLst>
              <a:ext uri="{91240B29-F687-4F45-9708-019B960494DF}">
                <a14:hiddenLine xmlns:a14="http://schemas.microsoft.com/office/drawing/2010/main" w="12700" cap="flat" cmpd="sng">
                  <a:solidFill>
                    <a:srgbClr val="000000"/>
                  </a:solidFill>
                  <a:prstDash val="solid"/>
                  <a:miter lim="0"/>
                  <a:headEnd/>
                  <a:tailEnd/>
                </a14:hiddenLine>
              </a:ext>
              <a:ext uri="{AF507438-7753-43E0-B8FC-AC1667EBCBE1}">
                <a14:hiddenEffects xmlns:a14="http://schemas.microsoft.com/office/drawing/2010/main">
                  <a:effectLst>
                    <a:outerShdw blurRad="63500" dist="38099" dir="2700000" algn="ctr" rotWithShape="0">
                      <a:srgbClr val="000000">
                        <a:alpha val="74998"/>
                      </a:srgbClr>
                    </a:outerShdw>
                  </a:effectLst>
                </a14:hiddenEffects>
              </a:ext>
            </a:extLst>
          </p:spPr>
          <p:txBody>
            <a:bodyPr lIns="17447" tIns="17447" rIns="17447" bIns="17447" anchor="ctr"/>
            <a:lstStyle/>
            <a:p>
              <a:pPr algn="just" defTabSz="209342" hangingPunct="0">
                <a:lnSpc>
                  <a:spcPct val="120000"/>
                </a:lnSpc>
              </a:pPr>
              <a:endParaRPr lang="en-US" sz="800">
                <a:solidFill>
                  <a:schemeClr val="bg1">
                    <a:lumMod val="65000"/>
                  </a:schemeClr>
                </a:solidFill>
                <a:latin typeface="Arial" panose="020B0604020202020204" pitchFamily="34" charset="0"/>
                <a:ea typeface="微软雅黑" panose="020B0503020204020204" pitchFamily="34" charset="-122"/>
                <a:cs typeface="+mn-ea"/>
                <a:sym typeface="Arial" panose="020B0604020202020204" pitchFamily="34" charset="0"/>
              </a:endParaRPr>
            </a:p>
          </p:txBody>
        </p:sp>
        <p:sp>
          <p:nvSpPr>
            <p:cNvPr id="23" name="AutoShape 15"/>
            <p:cNvSpPr>
              <a:spLocks/>
            </p:cNvSpPr>
            <p:nvPr/>
          </p:nvSpPr>
          <p:spPr bwMode="auto">
            <a:xfrm>
              <a:off x="9247188" y="4537075"/>
              <a:ext cx="88107" cy="90488"/>
            </a:xfrm>
            <a:custGeom>
              <a:avLst/>
              <a:gdLst>
                <a:gd name="T0" fmla="+- 0 10796 232"/>
                <a:gd name="T1" fmla="*/ T0 w 21129"/>
                <a:gd name="T2" fmla="+- 0 10804 234"/>
                <a:gd name="T3" fmla="*/ 10804 h 21141"/>
                <a:gd name="T4" fmla="+- 0 10796 232"/>
                <a:gd name="T5" fmla="*/ T4 w 21129"/>
                <a:gd name="T6" fmla="+- 0 10804 234"/>
                <a:gd name="T7" fmla="*/ 10804 h 21141"/>
                <a:gd name="T8" fmla="+- 0 10796 232"/>
                <a:gd name="T9" fmla="*/ T8 w 21129"/>
                <a:gd name="T10" fmla="+- 0 10804 234"/>
                <a:gd name="T11" fmla="*/ 10804 h 21141"/>
                <a:gd name="T12" fmla="+- 0 10796 232"/>
                <a:gd name="T13" fmla="*/ T12 w 21129"/>
                <a:gd name="T14" fmla="+- 0 10804 234"/>
                <a:gd name="T15" fmla="*/ 10804 h 21141"/>
              </a:gdLst>
              <a:ahLst/>
              <a:cxnLst>
                <a:cxn ang="0">
                  <a:pos x="T1" y="T3"/>
                </a:cxn>
                <a:cxn ang="0">
                  <a:pos x="T5" y="T7"/>
                </a:cxn>
                <a:cxn ang="0">
                  <a:pos x="T9" y="T11"/>
                </a:cxn>
                <a:cxn ang="0">
                  <a:pos x="T13" y="T15"/>
                </a:cxn>
              </a:cxnLst>
              <a:rect l="0" t="0" r="r" b="b"/>
              <a:pathLst>
                <a:path w="21129" h="21141">
                  <a:moveTo>
                    <a:pt x="20075" y="3267"/>
                  </a:moveTo>
                  <a:cubicBezTo>
                    <a:pt x="20953" y="2898"/>
                    <a:pt x="21368" y="1899"/>
                    <a:pt x="20987" y="1030"/>
                  </a:cubicBezTo>
                  <a:cubicBezTo>
                    <a:pt x="20611" y="168"/>
                    <a:pt x="19589" y="-234"/>
                    <a:pt x="18707" y="138"/>
                  </a:cubicBezTo>
                  <a:cubicBezTo>
                    <a:pt x="18670" y="152"/>
                    <a:pt x="18649" y="185"/>
                    <a:pt x="18615" y="198"/>
                  </a:cubicBezTo>
                  <a:cubicBezTo>
                    <a:pt x="10481" y="3647"/>
                    <a:pt x="3673" y="10118"/>
                    <a:pt x="124" y="18802"/>
                  </a:cubicBezTo>
                  <a:cubicBezTo>
                    <a:pt x="-232" y="19678"/>
                    <a:pt x="205" y="20666"/>
                    <a:pt x="1094" y="21019"/>
                  </a:cubicBezTo>
                  <a:cubicBezTo>
                    <a:pt x="1983" y="21366"/>
                    <a:pt x="2991" y="20946"/>
                    <a:pt x="3354" y="20071"/>
                  </a:cubicBezTo>
                  <a:cubicBezTo>
                    <a:pt x="6561" y="12205"/>
                    <a:pt x="12717" y="6360"/>
                    <a:pt x="20075" y="3274"/>
                  </a:cubicBezTo>
                  <a:cubicBezTo>
                    <a:pt x="20075" y="3274"/>
                    <a:pt x="20075" y="3267"/>
                    <a:pt x="20075" y="3267"/>
                  </a:cubicBezTo>
                  <a:close/>
                </a:path>
              </a:pathLst>
            </a:custGeom>
            <a:grpFill/>
            <a:ln>
              <a:noFill/>
            </a:ln>
            <a:effectLst/>
            <a:extLst>
              <a:ext uri="{91240B29-F687-4F45-9708-019B960494DF}">
                <a14:hiddenLine xmlns:a14="http://schemas.microsoft.com/office/drawing/2010/main" w="12700" cap="flat" cmpd="sng">
                  <a:solidFill>
                    <a:srgbClr val="000000"/>
                  </a:solidFill>
                  <a:prstDash val="solid"/>
                  <a:miter lim="0"/>
                  <a:headEnd/>
                  <a:tailEnd/>
                </a14:hiddenLine>
              </a:ext>
              <a:ext uri="{AF507438-7753-43E0-B8FC-AC1667EBCBE1}">
                <a14:hiddenEffects xmlns:a14="http://schemas.microsoft.com/office/drawing/2010/main">
                  <a:effectLst>
                    <a:outerShdw blurRad="63500" dist="38099" dir="2700000" algn="ctr" rotWithShape="0">
                      <a:srgbClr val="000000">
                        <a:alpha val="74998"/>
                      </a:srgbClr>
                    </a:outerShdw>
                  </a:effectLst>
                </a14:hiddenEffects>
              </a:ext>
            </a:extLst>
          </p:spPr>
          <p:txBody>
            <a:bodyPr lIns="17447" tIns="17447" rIns="17447" bIns="17447" anchor="ctr"/>
            <a:lstStyle/>
            <a:p>
              <a:pPr algn="just" defTabSz="209342" hangingPunct="0">
                <a:lnSpc>
                  <a:spcPct val="120000"/>
                </a:lnSpc>
              </a:pPr>
              <a:endParaRPr lang="en-US" sz="800">
                <a:solidFill>
                  <a:schemeClr val="bg1">
                    <a:lumMod val="65000"/>
                  </a:schemeClr>
                </a:solidFill>
                <a:latin typeface="Arial" panose="020B0604020202020204" pitchFamily="34" charset="0"/>
                <a:ea typeface="微软雅黑" panose="020B0503020204020204" pitchFamily="34" charset="-122"/>
                <a:cs typeface="+mn-ea"/>
                <a:sym typeface="Arial" panose="020B0604020202020204" pitchFamily="34" charset="0"/>
              </a:endParaRPr>
            </a:p>
          </p:txBody>
        </p:sp>
      </p:grpSp>
      <p:grpSp>
        <p:nvGrpSpPr>
          <p:cNvPr id="24" name="Group 23"/>
          <p:cNvGrpSpPr/>
          <p:nvPr/>
        </p:nvGrpSpPr>
        <p:grpSpPr>
          <a:xfrm>
            <a:off x="9186484" y="5199066"/>
            <a:ext cx="362146" cy="386598"/>
            <a:chOff x="9159875" y="1647825"/>
            <a:chExt cx="434975" cy="464344"/>
          </a:xfrm>
          <a:solidFill>
            <a:schemeClr val="bg1"/>
          </a:solidFill>
        </p:grpSpPr>
        <p:sp>
          <p:nvSpPr>
            <p:cNvPr id="25" name="AutoShape 78"/>
            <p:cNvSpPr>
              <a:spLocks/>
            </p:cNvSpPr>
            <p:nvPr/>
          </p:nvSpPr>
          <p:spPr bwMode="auto">
            <a:xfrm>
              <a:off x="9159875" y="1647825"/>
              <a:ext cx="434975" cy="464344"/>
            </a:xfrm>
            <a:custGeom>
              <a:avLst/>
              <a:gdLst>
                <a:gd name="T0" fmla="*/ 10800 w 21600"/>
                <a:gd name="T1" fmla="*/ 10800 h 21600"/>
                <a:gd name="T2" fmla="*/ 10800 w 21600"/>
                <a:gd name="T3" fmla="*/ 10800 h 21600"/>
                <a:gd name="T4" fmla="*/ 10800 w 21600"/>
                <a:gd name="T5" fmla="*/ 10800 h 21600"/>
                <a:gd name="T6" fmla="*/ 10800 w 21600"/>
                <a:gd name="T7" fmla="*/ 10800 h 21600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</a:cxnLst>
              <a:rect l="0" t="0" r="r" b="b"/>
              <a:pathLst>
                <a:path w="21600" h="21600">
                  <a:moveTo>
                    <a:pt x="20160" y="18900"/>
                  </a:moveTo>
                  <a:cubicBezTo>
                    <a:pt x="20160" y="19643"/>
                    <a:pt x="19513" y="20249"/>
                    <a:pt x="18720" y="20249"/>
                  </a:cubicBezTo>
                  <a:lnTo>
                    <a:pt x="2880" y="20249"/>
                  </a:lnTo>
                  <a:cubicBezTo>
                    <a:pt x="2086" y="20249"/>
                    <a:pt x="1440" y="19643"/>
                    <a:pt x="1440" y="18900"/>
                  </a:cubicBezTo>
                  <a:lnTo>
                    <a:pt x="1440" y="2700"/>
                  </a:lnTo>
                  <a:cubicBezTo>
                    <a:pt x="1440" y="1955"/>
                    <a:pt x="2086" y="1350"/>
                    <a:pt x="2880" y="1350"/>
                  </a:cubicBezTo>
                  <a:lnTo>
                    <a:pt x="18720" y="1350"/>
                  </a:lnTo>
                  <a:cubicBezTo>
                    <a:pt x="19513" y="1350"/>
                    <a:pt x="20160" y="1955"/>
                    <a:pt x="20160" y="2700"/>
                  </a:cubicBezTo>
                  <a:cubicBezTo>
                    <a:pt x="20160" y="2700"/>
                    <a:pt x="20160" y="18900"/>
                    <a:pt x="20160" y="18900"/>
                  </a:cubicBezTo>
                  <a:close/>
                  <a:moveTo>
                    <a:pt x="18720" y="0"/>
                  </a:moveTo>
                  <a:lnTo>
                    <a:pt x="2880" y="0"/>
                  </a:lnTo>
                  <a:cubicBezTo>
                    <a:pt x="1289" y="0"/>
                    <a:pt x="0" y="1208"/>
                    <a:pt x="0" y="2700"/>
                  </a:cubicBezTo>
                  <a:lnTo>
                    <a:pt x="0" y="18900"/>
                  </a:lnTo>
                  <a:cubicBezTo>
                    <a:pt x="0" y="20391"/>
                    <a:pt x="1289" y="21599"/>
                    <a:pt x="2880" y="21599"/>
                  </a:cubicBezTo>
                  <a:lnTo>
                    <a:pt x="18720" y="21599"/>
                  </a:lnTo>
                  <a:cubicBezTo>
                    <a:pt x="20310" y="21599"/>
                    <a:pt x="21599" y="20391"/>
                    <a:pt x="21599" y="18900"/>
                  </a:cubicBezTo>
                  <a:lnTo>
                    <a:pt x="21599" y="2700"/>
                  </a:lnTo>
                  <a:cubicBezTo>
                    <a:pt x="21599" y="1208"/>
                    <a:pt x="20310" y="0"/>
                    <a:pt x="18720" y="0"/>
                  </a:cubicBezTo>
                </a:path>
              </a:pathLst>
            </a:custGeom>
            <a:grpFill/>
            <a:ln>
              <a:noFill/>
            </a:ln>
            <a:effectLst/>
            <a:extLst>
              <a:ext uri="{91240B29-F687-4F45-9708-019B960494DF}">
                <a14:hiddenLine xmlns:a14="http://schemas.microsoft.com/office/drawing/2010/main" w="12700" cap="flat" cmpd="sng">
                  <a:solidFill>
                    <a:srgbClr val="000000"/>
                  </a:solidFill>
                  <a:prstDash val="solid"/>
                  <a:miter lim="0"/>
                  <a:headEnd/>
                  <a:tailEnd/>
                </a14:hiddenLine>
              </a:ext>
              <a:ext uri="{AF507438-7753-43E0-B8FC-AC1667EBCBE1}">
                <a14:hiddenEffects xmlns:a14="http://schemas.microsoft.com/office/drawing/2010/main">
                  <a:effectLst>
                    <a:outerShdw blurRad="63500" dist="38099" dir="2700000" algn="ctr" rotWithShape="0">
                      <a:srgbClr val="000000">
                        <a:alpha val="74998"/>
                      </a:srgbClr>
                    </a:outerShdw>
                  </a:effectLst>
                </a14:hiddenEffects>
              </a:ext>
            </a:extLst>
          </p:spPr>
          <p:txBody>
            <a:bodyPr lIns="17447" tIns="17447" rIns="17447" bIns="17447" anchor="ctr"/>
            <a:lstStyle/>
            <a:p>
              <a:pPr algn="just" defTabSz="209342" hangingPunct="0">
                <a:lnSpc>
                  <a:spcPct val="120000"/>
                </a:lnSpc>
              </a:pPr>
              <a:endParaRPr lang="en-US" sz="800">
                <a:solidFill>
                  <a:schemeClr val="bg1">
                    <a:lumMod val="65000"/>
                  </a:schemeClr>
                </a:solidFill>
                <a:effectLst>
                  <a:outerShdw blurRad="38100" dist="38100" dir="2700000" algn="tl">
                    <a:srgbClr val="000000"/>
                  </a:outerShdw>
                </a:effectLst>
                <a:latin typeface="Arial" panose="020B0604020202020204" pitchFamily="34" charset="0"/>
                <a:ea typeface="微软雅黑" panose="020B0503020204020204" pitchFamily="34" charset="-122"/>
                <a:cs typeface="+mn-ea"/>
                <a:sym typeface="Arial" panose="020B0604020202020204" pitchFamily="34" charset="0"/>
              </a:endParaRPr>
            </a:p>
          </p:txBody>
        </p:sp>
        <p:sp>
          <p:nvSpPr>
            <p:cNvPr id="26" name="AutoShape 79"/>
            <p:cNvSpPr>
              <a:spLocks/>
            </p:cNvSpPr>
            <p:nvPr/>
          </p:nvSpPr>
          <p:spPr bwMode="auto">
            <a:xfrm>
              <a:off x="9217819" y="1705769"/>
              <a:ext cx="319088" cy="290513"/>
            </a:xfrm>
            <a:custGeom>
              <a:avLst/>
              <a:gdLst>
                <a:gd name="T0" fmla="*/ 10800 w 21600"/>
                <a:gd name="T1" fmla="*/ 10800 h 21600"/>
                <a:gd name="T2" fmla="*/ 10800 w 21600"/>
                <a:gd name="T3" fmla="*/ 10800 h 21600"/>
                <a:gd name="T4" fmla="*/ 10800 w 21600"/>
                <a:gd name="T5" fmla="*/ 10800 h 21600"/>
                <a:gd name="T6" fmla="*/ 10800 w 21600"/>
                <a:gd name="T7" fmla="*/ 10800 h 21600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</a:cxnLst>
              <a:rect l="0" t="0" r="r" b="b"/>
              <a:pathLst>
                <a:path w="21600" h="21600">
                  <a:moveTo>
                    <a:pt x="17418" y="20519"/>
                  </a:moveTo>
                  <a:lnTo>
                    <a:pt x="14053" y="16248"/>
                  </a:lnTo>
                  <a:lnTo>
                    <a:pt x="16690" y="12959"/>
                  </a:lnTo>
                  <a:lnTo>
                    <a:pt x="20618" y="17689"/>
                  </a:lnTo>
                  <a:lnTo>
                    <a:pt x="20618" y="20519"/>
                  </a:lnTo>
                  <a:cubicBezTo>
                    <a:pt x="20618" y="20519"/>
                    <a:pt x="17418" y="20519"/>
                    <a:pt x="17418" y="20519"/>
                  </a:cubicBezTo>
                  <a:close/>
                  <a:moveTo>
                    <a:pt x="981" y="11446"/>
                  </a:moveTo>
                  <a:lnTo>
                    <a:pt x="4909" y="6479"/>
                  </a:lnTo>
                  <a:lnTo>
                    <a:pt x="12828" y="16353"/>
                  </a:lnTo>
                  <a:lnTo>
                    <a:pt x="13398" y="17064"/>
                  </a:lnTo>
                  <a:lnTo>
                    <a:pt x="16109" y="20519"/>
                  </a:lnTo>
                  <a:lnTo>
                    <a:pt x="981" y="20519"/>
                  </a:lnTo>
                  <a:cubicBezTo>
                    <a:pt x="981" y="20519"/>
                    <a:pt x="981" y="11446"/>
                    <a:pt x="981" y="11446"/>
                  </a:cubicBezTo>
                  <a:close/>
                  <a:moveTo>
                    <a:pt x="20618" y="1080"/>
                  </a:moveTo>
                  <a:lnTo>
                    <a:pt x="20618" y="16058"/>
                  </a:lnTo>
                  <a:lnTo>
                    <a:pt x="17427" y="12244"/>
                  </a:lnTo>
                  <a:cubicBezTo>
                    <a:pt x="17240" y="12012"/>
                    <a:pt x="16972" y="11879"/>
                    <a:pt x="16690" y="11879"/>
                  </a:cubicBezTo>
                  <a:cubicBezTo>
                    <a:pt x="16409" y="11879"/>
                    <a:pt x="16141" y="12012"/>
                    <a:pt x="15954" y="12244"/>
                  </a:cubicBezTo>
                  <a:lnTo>
                    <a:pt x="13399" y="15432"/>
                  </a:lnTo>
                  <a:lnTo>
                    <a:pt x="5645" y="5764"/>
                  </a:lnTo>
                  <a:cubicBezTo>
                    <a:pt x="5458" y="5532"/>
                    <a:pt x="5190" y="5400"/>
                    <a:pt x="4909" y="5400"/>
                  </a:cubicBezTo>
                  <a:cubicBezTo>
                    <a:pt x="4627" y="5400"/>
                    <a:pt x="4359" y="5532"/>
                    <a:pt x="4172" y="5764"/>
                  </a:cubicBezTo>
                  <a:lnTo>
                    <a:pt x="981" y="9812"/>
                  </a:lnTo>
                  <a:lnTo>
                    <a:pt x="981" y="1080"/>
                  </a:lnTo>
                  <a:cubicBezTo>
                    <a:pt x="981" y="1080"/>
                    <a:pt x="20618" y="1080"/>
                    <a:pt x="20618" y="1080"/>
                  </a:cubicBezTo>
                  <a:close/>
                  <a:moveTo>
                    <a:pt x="20618" y="0"/>
                  </a:moveTo>
                  <a:lnTo>
                    <a:pt x="981" y="0"/>
                  </a:lnTo>
                  <a:cubicBezTo>
                    <a:pt x="439" y="0"/>
                    <a:pt x="0" y="483"/>
                    <a:pt x="0" y="1080"/>
                  </a:cubicBezTo>
                  <a:lnTo>
                    <a:pt x="0" y="20519"/>
                  </a:lnTo>
                  <a:cubicBezTo>
                    <a:pt x="0" y="21116"/>
                    <a:pt x="439" y="21599"/>
                    <a:pt x="981" y="21599"/>
                  </a:cubicBezTo>
                  <a:lnTo>
                    <a:pt x="20618" y="21599"/>
                  </a:lnTo>
                  <a:cubicBezTo>
                    <a:pt x="21160" y="21599"/>
                    <a:pt x="21600" y="21116"/>
                    <a:pt x="21600" y="20519"/>
                  </a:cubicBezTo>
                  <a:lnTo>
                    <a:pt x="21600" y="1080"/>
                  </a:lnTo>
                  <a:cubicBezTo>
                    <a:pt x="21600" y="483"/>
                    <a:pt x="21160" y="0"/>
                    <a:pt x="20618" y="0"/>
                  </a:cubicBezTo>
                </a:path>
              </a:pathLst>
            </a:custGeom>
            <a:grpFill/>
            <a:ln>
              <a:noFill/>
            </a:ln>
            <a:effectLst/>
            <a:extLst>
              <a:ext uri="{91240B29-F687-4F45-9708-019B960494DF}">
                <a14:hiddenLine xmlns:a14="http://schemas.microsoft.com/office/drawing/2010/main" w="12700" cap="flat" cmpd="sng">
                  <a:solidFill>
                    <a:srgbClr val="000000"/>
                  </a:solidFill>
                  <a:prstDash val="solid"/>
                  <a:miter lim="0"/>
                  <a:headEnd/>
                  <a:tailEnd/>
                </a14:hiddenLine>
              </a:ext>
              <a:ext uri="{AF507438-7753-43E0-B8FC-AC1667EBCBE1}">
                <a14:hiddenEffects xmlns:a14="http://schemas.microsoft.com/office/drawing/2010/main">
                  <a:effectLst>
                    <a:outerShdw blurRad="63500" dist="38099" dir="2700000" algn="ctr" rotWithShape="0">
                      <a:srgbClr val="000000">
                        <a:alpha val="74998"/>
                      </a:srgbClr>
                    </a:outerShdw>
                  </a:effectLst>
                </a14:hiddenEffects>
              </a:ext>
            </a:extLst>
          </p:spPr>
          <p:txBody>
            <a:bodyPr lIns="17447" tIns="17447" rIns="17447" bIns="17447" anchor="ctr"/>
            <a:lstStyle/>
            <a:p>
              <a:pPr algn="just" defTabSz="209342" hangingPunct="0">
                <a:lnSpc>
                  <a:spcPct val="120000"/>
                </a:lnSpc>
              </a:pPr>
              <a:endParaRPr lang="en-US" sz="800">
                <a:solidFill>
                  <a:schemeClr val="bg1">
                    <a:lumMod val="65000"/>
                  </a:schemeClr>
                </a:solidFill>
                <a:effectLst>
                  <a:outerShdw blurRad="38100" dist="38100" dir="2700000" algn="tl">
                    <a:srgbClr val="000000"/>
                  </a:outerShdw>
                </a:effectLst>
                <a:latin typeface="Arial" panose="020B0604020202020204" pitchFamily="34" charset="0"/>
                <a:ea typeface="微软雅黑" panose="020B0503020204020204" pitchFamily="34" charset="-122"/>
                <a:cs typeface="+mn-ea"/>
                <a:sym typeface="Arial" panose="020B0604020202020204" pitchFamily="34" charset="0"/>
              </a:endParaRPr>
            </a:p>
          </p:txBody>
        </p:sp>
        <p:sp>
          <p:nvSpPr>
            <p:cNvPr id="27" name="AutoShape 80"/>
            <p:cNvSpPr>
              <a:spLocks/>
            </p:cNvSpPr>
            <p:nvPr/>
          </p:nvSpPr>
          <p:spPr bwMode="auto">
            <a:xfrm>
              <a:off x="9391650" y="1749425"/>
              <a:ext cx="87313" cy="87313"/>
            </a:xfrm>
            <a:custGeom>
              <a:avLst/>
              <a:gdLst>
                <a:gd name="T0" fmla="*/ 10800 w 21600"/>
                <a:gd name="T1" fmla="*/ 10800 h 21600"/>
                <a:gd name="T2" fmla="*/ 10800 w 21600"/>
                <a:gd name="T3" fmla="*/ 10800 h 21600"/>
                <a:gd name="T4" fmla="*/ 10800 w 21600"/>
                <a:gd name="T5" fmla="*/ 10800 h 21600"/>
                <a:gd name="T6" fmla="*/ 10800 w 21600"/>
                <a:gd name="T7" fmla="*/ 10800 h 21600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</a:cxnLst>
              <a:rect l="0" t="0" r="r" b="b"/>
              <a:pathLst>
                <a:path w="21600" h="21600">
                  <a:moveTo>
                    <a:pt x="10800" y="3600"/>
                  </a:moveTo>
                  <a:cubicBezTo>
                    <a:pt x="14769" y="3600"/>
                    <a:pt x="17999" y="6827"/>
                    <a:pt x="17999" y="10800"/>
                  </a:cubicBezTo>
                  <a:cubicBezTo>
                    <a:pt x="17999" y="14769"/>
                    <a:pt x="14769" y="18000"/>
                    <a:pt x="10800" y="18000"/>
                  </a:cubicBezTo>
                  <a:cubicBezTo>
                    <a:pt x="6830" y="18000"/>
                    <a:pt x="3600" y="14769"/>
                    <a:pt x="3600" y="10800"/>
                  </a:cubicBezTo>
                  <a:cubicBezTo>
                    <a:pt x="3600" y="6827"/>
                    <a:pt x="6830" y="3600"/>
                    <a:pt x="10800" y="3600"/>
                  </a:cubicBezTo>
                  <a:moveTo>
                    <a:pt x="10800" y="21599"/>
                  </a:moveTo>
                  <a:cubicBezTo>
                    <a:pt x="16766" y="21599"/>
                    <a:pt x="21600" y="16762"/>
                    <a:pt x="21600" y="10800"/>
                  </a:cubicBezTo>
                  <a:cubicBezTo>
                    <a:pt x="21600" y="4833"/>
                    <a:pt x="16766" y="0"/>
                    <a:pt x="10800" y="0"/>
                  </a:cubicBezTo>
                  <a:cubicBezTo>
                    <a:pt x="4833" y="0"/>
                    <a:pt x="0" y="4833"/>
                    <a:pt x="0" y="10800"/>
                  </a:cubicBezTo>
                  <a:cubicBezTo>
                    <a:pt x="0" y="16762"/>
                    <a:pt x="4833" y="21599"/>
                    <a:pt x="10800" y="21599"/>
                  </a:cubicBezTo>
                </a:path>
              </a:pathLst>
            </a:custGeom>
            <a:grpFill/>
            <a:ln>
              <a:noFill/>
            </a:ln>
            <a:effectLst/>
            <a:extLst>
              <a:ext uri="{91240B29-F687-4F45-9708-019B960494DF}">
                <a14:hiddenLine xmlns:a14="http://schemas.microsoft.com/office/drawing/2010/main" w="12700" cap="flat" cmpd="sng">
                  <a:solidFill>
                    <a:srgbClr val="000000"/>
                  </a:solidFill>
                  <a:prstDash val="solid"/>
                  <a:miter lim="0"/>
                  <a:headEnd/>
                  <a:tailEnd/>
                </a14:hiddenLine>
              </a:ext>
              <a:ext uri="{AF507438-7753-43E0-B8FC-AC1667EBCBE1}">
                <a14:hiddenEffects xmlns:a14="http://schemas.microsoft.com/office/drawing/2010/main">
                  <a:effectLst>
                    <a:outerShdw blurRad="63500" dist="38099" dir="2700000" algn="ctr" rotWithShape="0">
                      <a:srgbClr val="000000">
                        <a:alpha val="74998"/>
                      </a:srgbClr>
                    </a:outerShdw>
                  </a:effectLst>
                </a14:hiddenEffects>
              </a:ext>
            </a:extLst>
          </p:spPr>
          <p:txBody>
            <a:bodyPr lIns="17447" tIns="17447" rIns="17447" bIns="17447" anchor="ctr"/>
            <a:lstStyle/>
            <a:p>
              <a:pPr algn="just" defTabSz="209342" hangingPunct="0">
                <a:lnSpc>
                  <a:spcPct val="120000"/>
                </a:lnSpc>
              </a:pPr>
              <a:endParaRPr lang="en-US" sz="800">
                <a:solidFill>
                  <a:schemeClr val="bg1">
                    <a:lumMod val="65000"/>
                  </a:schemeClr>
                </a:solidFill>
                <a:effectLst>
                  <a:outerShdw blurRad="38100" dist="38100" dir="2700000" algn="tl">
                    <a:srgbClr val="000000"/>
                  </a:outerShdw>
                </a:effectLst>
                <a:latin typeface="Arial" panose="020B0604020202020204" pitchFamily="34" charset="0"/>
                <a:ea typeface="微软雅黑" panose="020B0503020204020204" pitchFamily="34" charset="-122"/>
                <a:cs typeface="+mn-ea"/>
                <a:sym typeface="Arial" panose="020B0604020202020204" pitchFamily="34" charset="0"/>
              </a:endParaRPr>
            </a:p>
          </p:txBody>
        </p:sp>
      </p:grpSp>
      <p:grpSp>
        <p:nvGrpSpPr>
          <p:cNvPr id="28" name="Group 27"/>
          <p:cNvGrpSpPr/>
          <p:nvPr/>
        </p:nvGrpSpPr>
        <p:grpSpPr>
          <a:xfrm>
            <a:off x="8103492" y="5236642"/>
            <a:ext cx="387259" cy="325800"/>
            <a:chOff x="5368132" y="2625725"/>
            <a:chExt cx="465138" cy="391319"/>
          </a:xfrm>
          <a:solidFill>
            <a:schemeClr val="bg1"/>
          </a:solidFill>
        </p:grpSpPr>
        <p:sp>
          <p:nvSpPr>
            <p:cNvPr id="29" name="AutoShape 120"/>
            <p:cNvSpPr>
              <a:spLocks/>
            </p:cNvSpPr>
            <p:nvPr/>
          </p:nvSpPr>
          <p:spPr bwMode="auto">
            <a:xfrm>
              <a:off x="5484813" y="2727325"/>
              <a:ext cx="231775" cy="231775"/>
            </a:xfrm>
            <a:custGeom>
              <a:avLst/>
              <a:gdLst>
                <a:gd name="T0" fmla="*/ 10800 w 21600"/>
                <a:gd name="T1" fmla="*/ 10800 h 21600"/>
                <a:gd name="T2" fmla="*/ 10800 w 21600"/>
                <a:gd name="T3" fmla="*/ 10800 h 21600"/>
                <a:gd name="T4" fmla="*/ 10800 w 21600"/>
                <a:gd name="T5" fmla="*/ 10800 h 21600"/>
                <a:gd name="T6" fmla="*/ 10800 w 21600"/>
                <a:gd name="T7" fmla="*/ 10800 h 21600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</a:cxnLst>
              <a:rect l="0" t="0" r="r" b="b"/>
              <a:pathLst>
                <a:path w="21600" h="21600">
                  <a:moveTo>
                    <a:pt x="16948" y="16070"/>
                  </a:moveTo>
                  <a:cubicBezTo>
                    <a:pt x="14037" y="19468"/>
                    <a:pt x="8925" y="19859"/>
                    <a:pt x="5529" y="16948"/>
                  </a:cubicBezTo>
                  <a:cubicBezTo>
                    <a:pt x="2130" y="14038"/>
                    <a:pt x="1740" y="8924"/>
                    <a:pt x="4651" y="5527"/>
                  </a:cubicBezTo>
                  <a:cubicBezTo>
                    <a:pt x="7559" y="2131"/>
                    <a:pt x="12674" y="1740"/>
                    <a:pt x="16070" y="4650"/>
                  </a:cubicBezTo>
                  <a:cubicBezTo>
                    <a:pt x="19466" y="7560"/>
                    <a:pt x="19859" y="12673"/>
                    <a:pt x="16948" y="16070"/>
                  </a:cubicBezTo>
                  <a:moveTo>
                    <a:pt x="10800" y="0"/>
                  </a:moveTo>
                  <a:cubicBezTo>
                    <a:pt x="4833" y="0"/>
                    <a:pt x="0" y="4834"/>
                    <a:pt x="0" y="10800"/>
                  </a:cubicBezTo>
                  <a:cubicBezTo>
                    <a:pt x="0" y="16765"/>
                    <a:pt x="4833" y="21599"/>
                    <a:pt x="10800" y="21599"/>
                  </a:cubicBezTo>
                  <a:cubicBezTo>
                    <a:pt x="16764" y="21599"/>
                    <a:pt x="21600" y="16765"/>
                    <a:pt x="21600" y="10800"/>
                  </a:cubicBezTo>
                  <a:cubicBezTo>
                    <a:pt x="21600" y="4834"/>
                    <a:pt x="16764" y="0"/>
                    <a:pt x="10800" y="0"/>
                  </a:cubicBezTo>
                </a:path>
              </a:pathLst>
            </a:custGeom>
            <a:grpFill/>
            <a:ln>
              <a:noFill/>
            </a:ln>
            <a:effectLst/>
            <a:extLst>
              <a:ext uri="{91240B29-F687-4F45-9708-019B960494DF}">
                <a14:hiddenLine xmlns:a14="http://schemas.microsoft.com/office/drawing/2010/main" w="12700" cap="flat" cmpd="sng">
                  <a:solidFill>
                    <a:srgbClr val="000000"/>
                  </a:solidFill>
                  <a:prstDash val="solid"/>
                  <a:miter lim="0"/>
                  <a:headEnd/>
                  <a:tailEnd/>
                </a14:hiddenLine>
              </a:ext>
              <a:ext uri="{AF507438-7753-43E0-B8FC-AC1667EBCBE1}">
                <a14:hiddenEffects xmlns:a14="http://schemas.microsoft.com/office/drawing/2010/main">
                  <a:effectLst>
                    <a:outerShdw blurRad="63500" dist="38099" dir="2700000" algn="ctr" rotWithShape="0">
                      <a:srgbClr val="000000">
                        <a:alpha val="74998"/>
                      </a:srgbClr>
                    </a:outerShdw>
                  </a:effectLst>
                </a14:hiddenEffects>
              </a:ext>
            </a:extLst>
          </p:spPr>
          <p:txBody>
            <a:bodyPr lIns="17447" tIns="17447" rIns="17447" bIns="17447" anchor="ctr"/>
            <a:lstStyle/>
            <a:p>
              <a:pPr algn="just" defTabSz="209342" hangingPunct="0">
                <a:lnSpc>
                  <a:spcPct val="120000"/>
                </a:lnSpc>
              </a:pPr>
              <a:endParaRPr lang="en-US" sz="800">
                <a:solidFill>
                  <a:schemeClr val="bg1">
                    <a:lumMod val="65000"/>
                  </a:schemeClr>
                </a:solidFill>
                <a:effectLst>
                  <a:outerShdw blurRad="38100" dist="38100" dir="2700000" algn="tl">
                    <a:srgbClr val="000000"/>
                  </a:outerShdw>
                </a:effectLst>
                <a:latin typeface="Arial" panose="020B0604020202020204" pitchFamily="34" charset="0"/>
                <a:ea typeface="微软雅黑" panose="020B0503020204020204" pitchFamily="34" charset="-122"/>
                <a:cs typeface="+mn-ea"/>
                <a:sym typeface="Arial" panose="020B0604020202020204" pitchFamily="34" charset="0"/>
              </a:endParaRPr>
            </a:p>
          </p:txBody>
        </p:sp>
        <p:sp>
          <p:nvSpPr>
            <p:cNvPr id="30" name="AutoShape 121"/>
            <p:cNvSpPr>
              <a:spLocks/>
            </p:cNvSpPr>
            <p:nvPr/>
          </p:nvSpPr>
          <p:spPr bwMode="auto">
            <a:xfrm>
              <a:off x="5542757" y="2785269"/>
              <a:ext cx="65088" cy="65088"/>
            </a:xfrm>
            <a:custGeom>
              <a:avLst/>
              <a:gdLst>
                <a:gd name="T0" fmla="*/ 10800 w 21600"/>
                <a:gd name="T1" fmla="*/ 10800 h 21600"/>
                <a:gd name="T2" fmla="*/ 10800 w 21600"/>
                <a:gd name="T3" fmla="*/ 10800 h 21600"/>
                <a:gd name="T4" fmla="*/ 10800 w 21600"/>
                <a:gd name="T5" fmla="*/ 10800 h 21600"/>
                <a:gd name="T6" fmla="*/ 10800 w 21600"/>
                <a:gd name="T7" fmla="*/ 10800 h 21600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</a:cxnLst>
              <a:rect l="0" t="0" r="r" b="b"/>
              <a:pathLst>
                <a:path w="21600" h="21600">
                  <a:moveTo>
                    <a:pt x="19200" y="0"/>
                  </a:moveTo>
                  <a:cubicBezTo>
                    <a:pt x="8596" y="0"/>
                    <a:pt x="0" y="8596"/>
                    <a:pt x="0" y="19195"/>
                  </a:cubicBezTo>
                  <a:lnTo>
                    <a:pt x="0" y="19199"/>
                  </a:lnTo>
                  <a:cubicBezTo>
                    <a:pt x="0" y="20524"/>
                    <a:pt x="1068" y="21599"/>
                    <a:pt x="2400" y="21599"/>
                  </a:cubicBezTo>
                  <a:cubicBezTo>
                    <a:pt x="3721" y="21599"/>
                    <a:pt x="4800" y="20524"/>
                    <a:pt x="4800" y="19199"/>
                  </a:cubicBezTo>
                  <a:lnTo>
                    <a:pt x="4800" y="19195"/>
                  </a:lnTo>
                  <a:cubicBezTo>
                    <a:pt x="4800" y="11247"/>
                    <a:pt x="11240" y="4799"/>
                    <a:pt x="19200" y="4799"/>
                  </a:cubicBezTo>
                  <a:cubicBezTo>
                    <a:pt x="20521" y="4799"/>
                    <a:pt x="21600" y="3724"/>
                    <a:pt x="21600" y="2399"/>
                  </a:cubicBezTo>
                  <a:cubicBezTo>
                    <a:pt x="21600" y="1075"/>
                    <a:pt x="20521" y="0"/>
                    <a:pt x="19200" y="0"/>
                  </a:cubicBezTo>
                </a:path>
              </a:pathLst>
            </a:custGeom>
            <a:grpFill/>
            <a:ln>
              <a:noFill/>
            </a:ln>
            <a:effectLst/>
            <a:extLst>
              <a:ext uri="{91240B29-F687-4F45-9708-019B960494DF}">
                <a14:hiddenLine xmlns:a14="http://schemas.microsoft.com/office/drawing/2010/main" w="12700" cap="flat" cmpd="sng">
                  <a:solidFill>
                    <a:srgbClr val="000000"/>
                  </a:solidFill>
                  <a:prstDash val="solid"/>
                  <a:miter lim="0"/>
                  <a:headEnd/>
                  <a:tailEnd/>
                </a14:hiddenLine>
              </a:ext>
              <a:ext uri="{AF507438-7753-43E0-B8FC-AC1667EBCBE1}">
                <a14:hiddenEffects xmlns:a14="http://schemas.microsoft.com/office/drawing/2010/main">
                  <a:effectLst>
                    <a:outerShdw blurRad="63500" dist="38099" dir="2700000" algn="ctr" rotWithShape="0">
                      <a:srgbClr val="000000">
                        <a:alpha val="74998"/>
                      </a:srgbClr>
                    </a:outerShdw>
                  </a:effectLst>
                </a14:hiddenEffects>
              </a:ext>
            </a:extLst>
          </p:spPr>
          <p:txBody>
            <a:bodyPr lIns="17447" tIns="17447" rIns="17447" bIns="17447" anchor="ctr"/>
            <a:lstStyle/>
            <a:p>
              <a:pPr algn="just" defTabSz="209342" hangingPunct="0">
                <a:lnSpc>
                  <a:spcPct val="120000"/>
                </a:lnSpc>
              </a:pPr>
              <a:endParaRPr lang="en-US" sz="800">
                <a:solidFill>
                  <a:schemeClr val="bg1">
                    <a:lumMod val="65000"/>
                  </a:schemeClr>
                </a:solidFill>
                <a:effectLst>
                  <a:outerShdw blurRad="38100" dist="38100" dir="2700000" algn="tl">
                    <a:srgbClr val="000000"/>
                  </a:outerShdw>
                </a:effectLst>
                <a:latin typeface="Arial" panose="020B0604020202020204" pitchFamily="34" charset="0"/>
                <a:ea typeface="微软雅黑" panose="020B0503020204020204" pitchFamily="34" charset="-122"/>
                <a:cs typeface="+mn-ea"/>
                <a:sym typeface="Arial" panose="020B0604020202020204" pitchFamily="34" charset="0"/>
              </a:endParaRPr>
            </a:p>
          </p:txBody>
        </p:sp>
        <p:sp>
          <p:nvSpPr>
            <p:cNvPr id="31" name="AutoShape 122"/>
            <p:cNvSpPr>
              <a:spLocks/>
            </p:cNvSpPr>
            <p:nvPr/>
          </p:nvSpPr>
          <p:spPr bwMode="auto">
            <a:xfrm>
              <a:off x="5368132" y="2625725"/>
              <a:ext cx="465138" cy="391319"/>
            </a:xfrm>
            <a:custGeom>
              <a:avLst/>
              <a:gdLst>
                <a:gd name="T0" fmla="*/ 10800 w 21600"/>
                <a:gd name="T1" fmla="*/ 10800 h 21600"/>
                <a:gd name="T2" fmla="*/ 10800 w 21600"/>
                <a:gd name="T3" fmla="*/ 10800 h 21600"/>
                <a:gd name="T4" fmla="*/ 10800 w 21600"/>
                <a:gd name="T5" fmla="*/ 10800 h 21600"/>
                <a:gd name="T6" fmla="*/ 10800 w 21600"/>
                <a:gd name="T7" fmla="*/ 10800 h 21600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</a:cxnLst>
              <a:rect l="0" t="0" r="r" b="b"/>
              <a:pathLst>
                <a:path w="21600" h="21600">
                  <a:moveTo>
                    <a:pt x="20249" y="19199"/>
                  </a:moveTo>
                  <a:cubicBezTo>
                    <a:pt x="20249" y="19642"/>
                    <a:pt x="19948" y="19999"/>
                    <a:pt x="19575" y="19999"/>
                  </a:cubicBezTo>
                  <a:lnTo>
                    <a:pt x="2024" y="19999"/>
                  </a:lnTo>
                  <a:cubicBezTo>
                    <a:pt x="1651" y="19999"/>
                    <a:pt x="1349" y="19642"/>
                    <a:pt x="1349" y="19199"/>
                  </a:cubicBezTo>
                  <a:lnTo>
                    <a:pt x="1349" y="7200"/>
                  </a:lnTo>
                  <a:cubicBezTo>
                    <a:pt x="1349" y="6809"/>
                    <a:pt x="1588" y="6475"/>
                    <a:pt x="1914" y="6411"/>
                  </a:cubicBezTo>
                  <a:lnTo>
                    <a:pt x="5588" y="5684"/>
                  </a:lnTo>
                  <a:lnTo>
                    <a:pt x="6797" y="2103"/>
                  </a:lnTo>
                  <a:cubicBezTo>
                    <a:pt x="6900" y="1799"/>
                    <a:pt x="7148" y="1600"/>
                    <a:pt x="7424" y="1600"/>
                  </a:cubicBezTo>
                  <a:lnTo>
                    <a:pt x="14174" y="1600"/>
                  </a:lnTo>
                  <a:cubicBezTo>
                    <a:pt x="14450" y="1600"/>
                    <a:pt x="14698" y="1799"/>
                    <a:pt x="14801" y="2103"/>
                  </a:cubicBezTo>
                  <a:lnTo>
                    <a:pt x="16010" y="5684"/>
                  </a:lnTo>
                  <a:lnTo>
                    <a:pt x="19685" y="6411"/>
                  </a:lnTo>
                  <a:cubicBezTo>
                    <a:pt x="20011" y="6475"/>
                    <a:pt x="20249" y="6809"/>
                    <a:pt x="20249" y="7200"/>
                  </a:cubicBezTo>
                  <a:cubicBezTo>
                    <a:pt x="20249" y="7200"/>
                    <a:pt x="20249" y="19199"/>
                    <a:pt x="20249" y="19199"/>
                  </a:cubicBezTo>
                  <a:close/>
                  <a:moveTo>
                    <a:pt x="19907" y="4832"/>
                  </a:moveTo>
                  <a:lnTo>
                    <a:pt x="16981" y="4254"/>
                  </a:lnTo>
                  <a:lnTo>
                    <a:pt x="16054" y="1507"/>
                  </a:lnTo>
                  <a:cubicBezTo>
                    <a:pt x="15745" y="591"/>
                    <a:pt x="15006" y="0"/>
                    <a:pt x="14174" y="0"/>
                  </a:cubicBezTo>
                  <a:lnTo>
                    <a:pt x="7424" y="0"/>
                  </a:lnTo>
                  <a:cubicBezTo>
                    <a:pt x="6593" y="0"/>
                    <a:pt x="5854" y="591"/>
                    <a:pt x="5543" y="1509"/>
                  </a:cubicBezTo>
                  <a:lnTo>
                    <a:pt x="4618" y="4254"/>
                  </a:lnTo>
                  <a:lnTo>
                    <a:pt x="1692" y="4832"/>
                  </a:lnTo>
                  <a:cubicBezTo>
                    <a:pt x="711" y="5025"/>
                    <a:pt x="0" y="6020"/>
                    <a:pt x="0" y="7200"/>
                  </a:cubicBezTo>
                  <a:lnTo>
                    <a:pt x="0" y="19199"/>
                  </a:lnTo>
                  <a:cubicBezTo>
                    <a:pt x="0" y="20523"/>
                    <a:pt x="908" y="21600"/>
                    <a:pt x="2024" y="21600"/>
                  </a:cubicBezTo>
                  <a:lnTo>
                    <a:pt x="19575" y="21600"/>
                  </a:lnTo>
                  <a:cubicBezTo>
                    <a:pt x="20691" y="21600"/>
                    <a:pt x="21600" y="20523"/>
                    <a:pt x="21600" y="19199"/>
                  </a:cubicBezTo>
                  <a:lnTo>
                    <a:pt x="21600" y="7200"/>
                  </a:lnTo>
                  <a:cubicBezTo>
                    <a:pt x="21600" y="6020"/>
                    <a:pt x="20888" y="5025"/>
                    <a:pt x="19907" y="4832"/>
                  </a:cubicBezTo>
                </a:path>
              </a:pathLst>
            </a:custGeom>
            <a:grpFill/>
            <a:ln>
              <a:noFill/>
            </a:ln>
            <a:effectLst/>
            <a:extLst>
              <a:ext uri="{91240B29-F687-4F45-9708-019B960494DF}">
                <a14:hiddenLine xmlns:a14="http://schemas.microsoft.com/office/drawing/2010/main" w="12700" cap="flat" cmpd="sng">
                  <a:solidFill>
                    <a:srgbClr val="000000"/>
                  </a:solidFill>
                  <a:prstDash val="solid"/>
                  <a:miter lim="0"/>
                  <a:headEnd/>
                  <a:tailEnd/>
                </a14:hiddenLine>
              </a:ext>
              <a:ext uri="{AF507438-7753-43E0-B8FC-AC1667EBCBE1}">
                <a14:hiddenEffects xmlns:a14="http://schemas.microsoft.com/office/drawing/2010/main">
                  <a:effectLst>
                    <a:outerShdw blurRad="63500" dist="38099" dir="2700000" algn="ctr" rotWithShape="0">
                      <a:srgbClr val="000000">
                        <a:alpha val="74998"/>
                      </a:srgbClr>
                    </a:outerShdw>
                  </a:effectLst>
                </a14:hiddenEffects>
              </a:ext>
            </a:extLst>
          </p:spPr>
          <p:txBody>
            <a:bodyPr lIns="17447" tIns="17447" rIns="17447" bIns="17447" anchor="ctr"/>
            <a:lstStyle/>
            <a:p>
              <a:pPr algn="just" defTabSz="209342" hangingPunct="0">
                <a:lnSpc>
                  <a:spcPct val="120000"/>
                </a:lnSpc>
              </a:pPr>
              <a:endParaRPr lang="en-US" sz="800">
                <a:solidFill>
                  <a:schemeClr val="bg1">
                    <a:lumMod val="65000"/>
                  </a:schemeClr>
                </a:solidFill>
                <a:effectLst>
                  <a:outerShdw blurRad="38100" dist="38100" dir="2700000" algn="tl">
                    <a:srgbClr val="000000"/>
                  </a:outerShdw>
                </a:effectLst>
                <a:latin typeface="Arial" panose="020B0604020202020204" pitchFamily="34" charset="0"/>
                <a:ea typeface="微软雅黑" panose="020B0503020204020204" pitchFamily="34" charset="-122"/>
                <a:cs typeface="+mn-ea"/>
                <a:sym typeface="Arial" panose="020B0604020202020204" pitchFamily="34" charset="0"/>
              </a:endParaRPr>
            </a:p>
          </p:txBody>
        </p:sp>
      </p:grpSp>
      <p:grpSp>
        <p:nvGrpSpPr>
          <p:cNvPr id="32" name="Group 31"/>
          <p:cNvGrpSpPr/>
          <p:nvPr/>
        </p:nvGrpSpPr>
        <p:grpSpPr>
          <a:xfrm>
            <a:off x="7035037" y="5206241"/>
            <a:ext cx="386598" cy="386598"/>
            <a:chOff x="4439444" y="1652588"/>
            <a:chExt cx="464344" cy="464344"/>
          </a:xfrm>
          <a:solidFill>
            <a:schemeClr val="bg1"/>
          </a:solidFill>
        </p:grpSpPr>
        <p:sp>
          <p:nvSpPr>
            <p:cNvPr id="33" name="AutoShape 136"/>
            <p:cNvSpPr>
              <a:spLocks/>
            </p:cNvSpPr>
            <p:nvPr/>
          </p:nvSpPr>
          <p:spPr bwMode="auto">
            <a:xfrm>
              <a:off x="4686300" y="1710532"/>
              <a:ext cx="152400" cy="152400"/>
            </a:xfrm>
            <a:custGeom>
              <a:avLst/>
              <a:gdLst>
                <a:gd name="T0" fmla="*/ 10800 w 21600"/>
                <a:gd name="T1" fmla="*/ 10800 h 21600"/>
                <a:gd name="T2" fmla="*/ 10800 w 21600"/>
                <a:gd name="T3" fmla="*/ 10800 h 21600"/>
                <a:gd name="T4" fmla="*/ 10800 w 21600"/>
                <a:gd name="T5" fmla="*/ 10800 h 21600"/>
                <a:gd name="T6" fmla="*/ 10800 w 21600"/>
                <a:gd name="T7" fmla="*/ 10800 h 21600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</a:cxnLst>
              <a:rect l="0" t="0" r="r" b="b"/>
              <a:pathLst>
                <a:path w="21600" h="21600">
                  <a:moveTo>
                    <a:pt x="19538" y="20579"/>
                  </a:moveTo>
                  <a:lnTo>
                    <a:pt x="19542" y="20579"/>
                  </a:lnTo>
                  <a:cubicBezTo>
                    <a:pt x="19546" y="21142"/>
                    <a:pt x="20004" y="21600"/>
                    <a:pt x="20571" y="21600"/>
                  </a:cubicBezTo>
                  <a:cubicBezTo>
                    <a:pt x="21137" y="21600"/>
                    <a:pt x="21599" y="21138"/>
                    <a:pt x="21599" y="20571"/>
                  </a:cubicBezTo>
                  <a:cubicBezTo>
                    <a:pt x="21599" y="20565"/>
                    <a:pt x="21595" y="20561"/>
                    <a:pt x="21595" y="20555"/>
                  </a:cubicBezTo>
                  <a:cubicBezTo>
                    <a:pt x="21583" y="9221"/>
                    <a:pt x="12411" y="41"/>
                    <a:pt x="1080" y="12"/>
                  </a:cubicBezTo>
                  <a:cubicBezTo>
                    <a:pt x="1064" y="10"/>
                    <a:pt x="1048" y="0"/>
                    <a:pt x="1028" y="0"/>
                  </a:cubicBezTo>
                  <a:cubicBezTo>
                    <a:pt x="458" y="0"/>
                    <a:pt x="0" y="461"/>
                    <a:pt x="0" y="1028"/>
                  </a:cubicBezTo>
                  <a:cubicBezTo>
                    <a:pt x="0" y="1594"/>
                    <a:pt x="458" y="2055"/>
                    <a:pt x="1024" y="2057"/>
                  </a:cubicBezTo>
                  <a:lnTo>
                    <a:pt x="1024" y="2065"/>
                  </a:lnTo>
                  <a:cubicBezTo>
                    <a:pt x="11233" y="2065"/>
                    <a:pt x="19538" y="10370"/>
                    <a:pt x="19538" y="20579"/>
                  </a:cubicBezTo>
                </a:path>
              </a:pathLst>
            </a:custGeom>
            <a:grpFill/>
            <a:ln>
              <a:noFill/>
            </a:ln>
            <a:effectLst/>
            <a:extLst>
              <a:ext uri="{91240B29-F687-4F45-9708-019B960494DF}">
                <a14:hiddenLine xmlns:a14="http://schemas.microsoft.com/office/drawing/2010/main" w="12700" cap="flat" cmpd="sng">
                  <a:solidFill>
                    <a:srgbClr val="000000"/>
                  </a:solidFill>
                  <a:prstDash val="solid"/>
                  <a:miter lim="0"/>
                  <a:headEnd/>
                  <a:tailEnd/>
                </a14:hiddenLine>
              </a:ext>
              <a:ext uri="{AF507438-7753-43E0-B8FC-AC1667EBCBE1}">
                <a14:hiddenEffects xmlns:a14="http://schemas.microsoft.com/office/drawing/2010/main">
                  <a:effectLst>
                    <a:outerShdw blurRad="63500" dist="38099" dir="2700000" algn="ctr" rotWithShape="0">
                      <a:srgbClr val="000000">
                        <a:alpha val="74998"/>
                      </a:srgbClr>
                    </a:outerShdw>
                  </a:effectLst>
                </a14:hiddenEffects>
              </a:ext>
            </a:extLst>
          </p:spPr>
          <p:txBody>
            <a:bodyPr lIns="17447" tIns="17447" rIns="17447" bIns="17447" anchor="ctr"/>
            <a:lstStyle/>
            <a:p>
              <a:pPr algn="just" defTabSz="209342" hangingPunct="0">
                <a:lnSpc>
                  <a:spcPct val="120000"/>
                </a:lnSpc>
              </a:pPr>
              <a:endParaRPr lang="en-US" sz="800">
                <a:solidFill>
                  <a:schemeClr val="bg1">
                    <a:lumMod val="65000"/>
                  </a:schemeClr>
                </a:solidFill>
                <a:latin typeface="Arial" panose="020B0604020202020204" pitchFamily="34" charset="0"/>
                <a:ea typeface="微软雅黑" panose="020B0503020204020204" pitchFamily="34" charset="-122"/>
                <a:cs typeface="+mn-ea"/>
                <a:sym typeface="Arial" panose="020B0604020202020204" pitchFamily="34" charset="0"/>
              </a:endParaRPr>
            </a:p>
          </p:txBody>
        </p:sp>
        <p:sp>
          <p:nvSpPr>
            <p:cNvPr id="34" name="AutoShape 137"/>
            <p:cNvSpPr>
              <a:spLocks/>
            </p:cNvSpPr>
            <p:nvPr/>
          </p:nvSpPr>
          <p:spPr bwMode="auto">
            <a:xfrm>
              <a:off x="4439444" y="1652588"/>
              <a:ext cx="464344" cy="464344"/>
            </a:xfrm>
            <a:custGeom>
              <a:avLst/>
              <a:gdLst>
                <a:gd name="T0" fmla="+- 0 10819 195"/>
                <a:gd name="T1" fmla="*/ T0 w 21248"/>
                <a:gd name="T2" fmla="*/ 10800 h 21600"/>
                <a:gd name="T3" fmla="+- 0 10819 195"/>
                <a:gd name="T4" fmla="*/ T3 w 21248"/>
                <a:gd name="T5" fmla="*/ 10800 h 21600"/>
                <a:gd name="T6" fmla="+- 0 10819 195"/>
                <a:gd name="T7" fmla="*/ T6 w 21248"/>
                <a:gd name="T8" fmla="*/ 10800 h 21600"/>
                <a:gd name="T9" fmla="+- 0 10819 195"/>
                <a:gd name="T10" fmla="*/ T9 w 21248"/>
                <a:gd name="T11" fmla="*/ 10800 h 21600"/>
              </a:gdLst>
              <a:ahLst/>
              <a:cxnLst>
                <a:cxn ang="0">
                  <a:pos x="T1" y="T2"/>
                </a:cxn>
                <a:cxn ang="0">
                  <a:pos x="T4" y="T5"/>
                </a:cxn>
                <a:cxn ang="0">
                  <a:pos x="T7" y="T8"/>
                </a:cxn>
                <a:cxn ang="0">
                  <a:pos x="T10" y="T11"/>
                </a:cxn>
              </a:cxnLst>
              <a:rect l="0" t="0" r="r" b="b"/>
              <a:pathLst>
                <a:path w="21248" h="21600">
                  <a:moveTo>
                    <a:pt x="19868" y="17133"/>
                  </a:moveTo>
                  <a:cubicBezTo>
                    <a:pt x="19766" y="17386"/>
                    <a:pt x="19525" y="17549"/>
                    <a:pt x="19255" y="17549"/>
                  </a:cubicBezTo>
                  <a:lnTo>
                    <a:pt x="19058" y="17549"/>
                  </a:lnTo>
                  <a:lnTo>
                    <a:pt x="3983" y="2226"/>
                  </a:lnTo>
                  <a:lnTo>
                    <a:pt x="3983" y="2025"/>
                  </a:lnTo>
                  <a:cubicBezTo>
                    <a:pt x="3983" y="1750"/>
                    <a:pt x="4144" y="1506"/>
                    <a:pt x="4393" y="1401"/>
                  </a:cubicBezTo>
                  <a:cubicBezTo>
                    <a:pt x="4475" y="1367"/>
                    <a:pt x="4560" y="1350"/>
                    <a:pt x="4647" y="1350"/>
                  </a:cubicBezTo>
                  <a:cubicBezTo>
                    <a:pt x="4824" y="1350"/>
                    <a:pt x="4991" y="1420"/>
                    <a:pt x="5116" y="1547"/>
                  </a:cubicBezTo>
                  <a:lnTo>
                    <a:pt x="19724" y="16397"/>
                  </a:lnTo>
                  <a:cubicBezTo>
                    <a:pt x="19915" y="16591"/>
                    <a:pt x="19972" y="16880"/>
                    <a:pt x="19868" y="17133"/>
                  </a:cubicBezTo>
                  <a:moveTo>
                    <a:pt x="10121" y="17549"/>
                  </a:moveTo>
                  <a:cubicBezTo>
                    <a:pt x="10017" y="17549"/>
                    <a:pt x="9922" y="17586"/>
                    <a:pt x="9824" y="17609"/>
                  </a:cubicBezTo>
                  <a:lnTo>
                    <a:pt x="3923" y="11612"/>
                  </a:lnTo>
                  <a:cubicBezTo>
                    <a:pt x="3946" y="11512"/>
                    <a:pt x="3982" y="11415"/>
                    <a:pt x="3982" y="11311"/>
                  </a:cubicBezTo>
                  <a:lnTo>
                    <a:pt x="3983" y="3180"/>
                  </a:lnTo>
                  <a:lnTo>
                    <a:pt x="18119" y="17549"/>
                  </a:lnTo>
                  <a:cubicBezTo>
                    <a:pt x="18119" y="17549"/>
                    <a:pt x="10121" y="17549"/>
                    <a:pt x="10121" y="17549"/>
                  </a:cubicBezTo>
                  <a:close/>
                  <a:moveTo>
                    <a:pt x="9182" y="17945"/>
                  </a:moveTo>
                  <a:lnTo>
                    <a:pt x="7109" y="20052"/>
                  </a:lnTo>
                  <a:cubicBezTo>
                    <a:pt x="6939" y="20224"/>
                    <a:pt x="6742" y="20249"/>
                    <a:pt x="6640" y="20249"/>
                  </a:cubicBezTo>
                  <a:cubicBezTo>
                    <a:pt x="6537" y="20249"/>
                    <a:pt x="6339" y="20224"/>
                    <a:pt x="6170" y="20052"/>
                  </a:cubicBezTo>
                  <a:lnTo>
                    <a:pt x="1522" y="15327"/>
                  </a:lnTo>
                  <a:cubicBezTo>
                    <a:pt x="1352" y="15154"/>
                    <a:pt x="1327" y="14953"/>
                    <a:pt x="1327" y="14850"/>
                  </a:cubicBezTo>
                  <a:cubicBezTo>
                    <a:pt x="1327" y="14745"/>
                    <a:pt x="1352" y="14544"/>
                    <a:pt x="1522" y="14373"/>
                  </a:cubicBezTo>
                  <a:lnTo>
                    <a:pt x="3593" y="12266"/>
                  </a:lnTo>
                  <a:cubicBezTo>
                    <a:pt x="3599" y="12260"/>
                    <a:pt x="3601" y="12251"/>
                    <a:pt x="3607" y="12245"/>
                  </a:cubicBezTo>
                  <a:lnTo>
                    <a:pt x="9202" y="17932"/>
                  </a:lnTo>
                  <a:cubicBezTo>
                    <a:pt x="9196" y="17937"/>
                    <a:pt x="9187" y="17939"/>
                    <a:pt x="9182" y="17945"/>
                  </a:cubicBezTo>
                  <a:moveTo>
                    <a:pt x="6056" y="593"/>
                  </a:moveTo>
                  <a:cubicBezTo>
                    <a:pt x="5675" y="205"/>
                    <a:pt x="5165" y="0"/>
                    <a:pt x="4647" y="0"/>
                  </a:cubicBezTo>
                  <a:cubicBezTo>
                    <a:pt x="4390" y="0"/>
                    <a:pt x="4132" y="49"/>
                    <a:pt x="3885" y="154"/>
                  </a:cubicBezTo>
                  <a:cubicBezTo>
                    <a:pt x="3141" y="467"/>
                    <a:pt x="2655" y="1205"/>
                    <a:pt x="2655" y="2025"/>
                  </a:cubicBezTo>
                  <a:lnTo>
                    <a:pt x="2654" y="11311"/>
                  </a:lnTo>
                  <a:lnTo>
                    <a:pt x="583" y="13418"/>
                  </a:lnTo>
                  <a:cubicBezTo>
                    <a:pt x="-195" y="14208"/>
                    <a:pt x="-195" y="15491"/>
                    <a:pt x="583" y="16281"/>
                  </a:cubicBezTo>
                  <a:lnTo>
                    <a:pt x="5231" y="21006"/>
                  </a:lnTo>
                  <a:cubicBezTo>
                    <a:pt x="5620" y="21402"/>
                    <a:pt x="6131" y="21599"/>
                    <a:pt x="6640" y="21599"/>
                  </a:cubicBezTo>
                  <a:cubicBezTo>
                    <a:pt x="7150" y="21599"/>
                    <a:pt x="7659" y="21402"/>
                    <a:pt x="8048" y="21006"/>
                  </a:cubicBezTo>
                  <a:lnTo>
                    <a:pt x="10121" y="18900"/>
                  </a:lnTo>
                  <a:lnTo>
                    <a:pt x="19255" y="18900"/>
                  </a:lnTo>
                  <a:cubicBezTo>
                    <a:pt x="20062" y="18900"/>
                    <a:pt x="20788" y="18407"/>
                    <a:pt x="21095" y="17650"/>
                  </a:cubicBezTo>
                  <a:cubicBezTo>
                    <a:pt x="21405" y="16893"/>
                    <a:pt x="21234" y="16022"/>
                    <a:pt x="20663" y="15443"/>
                  </a:cubicBezTo>
                  <a:cubicBezTo>
                    <a:pt x="20663" y="15443"/>
                    <a:pt x="6056" y="593"/>
                    <a:pt x="6056" y="593"/>
                  </a:cubicBezTo>
                  <a:close/>
                </a:path>
              </a:pathLst>
            </a:custGeom>
            <a:grpFill/>
            <a:ln>
              <a:noFill/>
            </a:ln>
            <a:effectLst/>
            <a:extLst>
              <a:ext uri="{91240B29-F687-4F45-9708-019B960494DF}">
                <a14:hiddenLine xmlns:a14="http://schemas.microsoft.com/office/drawing/2010/main" w="12700" cap="flat" cmpd="sng">
                  <a:solidFill>
                    <a:srgbClr val="000000"/>
                  </a:solidFill>
                  <a:prstDash val="solid"/>
                  <a:miter lim="0"/>
                  <a:headEnd/>
                  <a:tailEnd/>
                </a14:hiddenLine>
              </a:ext>
              <a:ext uri="{AF507438-7753-43E0-B8FC-AC1667EBCBE1}">
                <a14:hiddenEffects xmlns:a14="http://schemas.microsoft.com/office/drawing/2010/main">
                  <a:effectLst>
                    <a:outerShdw blurRad="63500" dist="38099" dir="2700000" algn="ctr" rotWithShape="0">
                      <a:srgbClr val="000000">
                        <a:alpha val="74998"/>
                      </a:srgbClr>
                    </a:outerShdw>
                  </a:effectLst>
                </a14:hiddenEffects>
              </a:ext>
            </a:extLst>
          </p:spPr>
          <p:txBody>
            <a:bodyPr lIns="17447" tIns="17447" rIns="17447" bIns="17447" anchor="ctr"/>
            <a:lstStyle/>
            <a:p>
              <a:pPr algn="just" defTabSz="209342" hangingPunct="0">
                <a:lnSpc>
                  <a:spcPct val="120000"/>
                </a:lnSpc>
              </a:pPr>
              <a:endParaRPr lang="en-US" sz="800">
                <a:solidFill>
                  <a:schemeClr val="bg1">
                    <a:lumMod val="65000"/>
                  </a:schemeClr>
                </a:solidFill>
                <a:latin typeface="Arial" panose="020B0604020202020204" pitchFamily="34" charset="0"/>
                <a:ea typeface="微软雅黑" panose="020B0503020204020204" pitchFamily="34" charset="-122"/>
                <a:cs typeface="+mn-ea"/>
                <a:sym typeface="Arial" panose="020B0604020202020204" pitchFamily="34" charset="0"/>
              </a:endParaRPr>
            </a:p>
          </p:txBody>
        </p:sp>
        <p:sp>
          <p:nvSpPr>
            <p:cNvPr id="35" name="AutoShape 138"/>
            <p:cNvSpPr>
              <a:spLocks/>
            </p:cNvSpPr>
            <p:nvPr/>
          </p:nvSpPr>
          <p:spPr bwMode="auto">
            <a:xfrm>
              <a:off x="4686300" y="1652588"/>
              <a:ext cx="217488" cy="217488"/>
            </a:xfrm>
            <a:custGeom>
              <a:avLst/>
              <a:gdLst>
                <a:gd name="T0" fmla="*/ 10800 w 21600"/>
                <a:gd name="T1" fmla="*/ 10800 h 21600"/>
                <a:gd name="T2" fmla="*/ 10800 w 21600"/>
                <a:gd name="T3" fmla="*/ 10800 h 21600"/>
                <a:gd name="T4" fmla="*/ 10800 w 21600"/>
                <a:gd name="T5" fmla="*/ 10800 h 21600"/>
                <a:gd name="T6" fmla="*/ 10800 w 21600"/>
                <a:gd name="T7" fmla="*/ 10800 h 21600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</a:cxnLst>
              <a:rect l="0" t="0" r="r" b="b"/>
              <a:pathLst>
                <a:path w="21600" h="21600">
                  <a:moveTo>
                    <a:pt x="1437" y="2880"/>
                  </a:moveTo>
                  <a:lnTo>
                    <a:pt x="1437" y="2885"/>
                  </a:lnTo>
                  <a:cubicBezTo>
                    <a:pt x="10965" y="2885"/>
                    <a:pt x="18717" y="10637"/>
                    <a:pt x="18717" y="20165"/>
                  </a:cubicBezTo>
                  <a:lnTo>
                    <a:pt x="18720" y="20165"/>
                  </a:lnTo>
                  <a:cubicBezTo>
                    <a:pt x="18722" y="20959"/>
                    <a:pt x="19366" y="21600"/>
                    <a:pt x="20160" y="21600"/>
                  </a:cubicBezTo>
                  <a:cubicBezTo>
                    <a:pt x="20955" y="21600"/>
                    <a:pt x="21599" y="20956"/>
                    <a:pt x="21599" y="20160"/>
                  </a:cubicBezTo>
                  <a:cubicBezTo>
                    <a:pt x="21599" y="20155"/>
                    <a:pt x="21597" y="20152"/>
                    <a:pt x="21597" y="20148"/>
                  </a:cubicBezTo>
                  <a:cubicBezTo>
                    <a:pt x="21588" y="9034"/>
                    <a:pt x="12588" y="28"/>
                    <a:pt x="1476" y="8"/>
                  </a:cubicBezTo>
                  <a:cubicBezTo>
                    <a:pt x="1465" y="7"/>
                    <a:pt x="1454" y="0"/>
                    <a:pt x="1440" y="0"/>
                  </a:cubicBezTo>
                  <a:cubicBezTo>
                    <a:pt x="644" y="0"/>
                    <a:pt x="0" y="644"/>
                    <a:pt x="0" y="1440"/>
                  </a:cubicBezTo>
                  <a:cubicBezTo>
                    <a:pt x="0" y="2234"/>
                    <a:pt x="644" y="2878"/>
                    <a:pt x="1437" y="2880"/>
                  </a:cubicBezTo>
                </a:path>
              </a:pathLst>
            </a:custGeom>
            <a:grpFill/>
            <a:ln>
              <a:noFill/>
            </a:ln>
            <a:effectLst/>
            <a:extLst>
              <a:ext uri="{91240B29-F687-4F45-9708-019B960494DF}">
                <a14:hiddenLine xmlns:a14="http://schemas.microsoft.com/office/drawing/2010/main" w="12700" cap="flat" cmpd="sng">
                  <a:solidFill>
                    <a:srgbClr val="000000"/>
                  </a:solidFill>
                  <a:prstDash val="solid"/>
                  <a:miter lim="0"/>
                  <a:headEnd/>
                  <a:tailEnd/>
                </a14:hiddenLine>
              </a:ext>
              <a:ext uri="{AF507438-7753-43E0-B8FC-AC1667EBCBE1}">
                <a14:hiddenEffects xmlns:a14="http://schemas.microsoft.com/office/drawing/2010/main">
                  <a:effectLst>
                    <a:outerShdw blurRad="63500" dist="38099" dir="2700000" algn="ctr" rotWithShape="0">
                      <a:srgbClr val="000000">
                        <a:alpha val="74998"/>
                      </a:srgbClr>
                    </a:outerShdw>
                  </a:effectLst>
                </a14:hiddenEffects>
              </a:ext>
            </a:extLst>
          </p:spPr>
          <p:txBody>
            <a:bodyPr lIns="17447" tIns="17447" rIns="17447" bIns="17447" anchor="ctr"/>
            <a:lstStyle/>
            <a:p>
              <a:pPr algn="just" defTabSz="209342" hangingPunct="0">
                <a:lnSpc>
                  <a:spcPct val="120000"/>
                </a:lnSpc>
              </a:pPr>
              <a:endParaRPr lang="en-US" sz="800">
                <a:solidFill>
                  <a:schemeClr val="bg1">
                    <a:lumMod val="65000"/>
                  </a:schemeClr>
                </a:solidFill>
                <a:latin typeface="Arial" panose="020B0604020202020204" pitchFamily="34" charset="0"/>
                <a:ea typeface="微软雅黑" panose="020B0503020204020204" pitchFamily="34" charset="-122"/>
                <a:cs typeface="+mn-ea"/>
                <a:sym typeface="Arial" panose="020B0604020202020204" pitchFamily="34" charset="0"/>
              </a:endParaRPr>
            </a:p>
          </p:txBody>
        </p:sp>
      </p:grpSp>
      <p:grpSp>
        <p:nvGrpSpPr>
          <p:cNvPr id="36" name="Group 35"/>
          <p:cNvGrpSpPr/>
          <p:nvPr/>
        </p:nvGrpSpPr>
        <p:grpSpPr>
          <a:xfrm>
            <a:off x="5965922" y="5260340"/>
            <a:ext cx="386598" cy="302009"/>
            <a:chOff x="2581275" y="1710532"/>
            <a:chExt cx="464344" cy="362744"/>
          </a:xfrm>
          <a:solidFill>
            <a:schemeClr val="bg1"/>
          </a:solidFill>
        </p:grpSpPr>
        <p:sp>
          <p:nvSpPr>
            <p:cNvPr id="37" name="AutoShape 140"/>
            <p:cNvSpPr>
              <a:spLocks/>
            </p:cNvSpPr>
            <p:nvPr/>
          </p:nvSpPr>
          <p:spPr bwMode="auto">
            <a:xfrm>
              <a:off x="2639219" y="1768475"/>
              <a:ext cx="290513" cy="235744"/>
            </a:xfrm>
            <a:custGeom>
              <a:avLst/>
              <a:gdLst>
                <a:gd name="T0" fmla="+- 0 10800 376"/>
                <a:gd name="T1" fmla="*/ T0 w 20848"/>
                <a:gd name="T2" fmla="*/ 10800 h 21600"/>
                <a:gd name="T3" fmla="+- 0 10800 376"/>
                <a:gd name="T4" fmla="*/ T3 w 20848"/>
                <a:gd name="T5" fmla="*/ 10800 h 21600"/>
                <a:gd name="T6" fmla="+- 0 10800 376"/>
                <a:gd name="T7" fmla="*/ T6 w 20848"/>
                <a:gd name="T8" fmla="*/ 10800 h 21600"/>
                <a:gd name="T9" fmla="+- 0 10800 376"/>
                <a:gd name="T10" fmla="*/ T9 w 20848"/>
                <a:gd name="T11" fmla="*/ 10800 h 21600"/>
              </a:gdLst>
              <a:ahLst/>
              <a:cxnLst>
                <a:cxn ang="0">
                  <a:pos x="T1" y="T2"/>
                </a:cxn>
                <a:cxn ang="0">
                  <a:pos x="T4" y="T5"/>
                </a:cxn>
                <a:cxn ang="0">
                  <a:pos x="T7" y="T8"/>
                </a:cxn>
                <a:cxn ang="0">
                  <a:pos x="T10" y="T11"/>
                </a:cxn>
              </a:cxnLst>
              <a:rect l="0" t="0" r="r" b="b"/>
              <a:pathLst>
                <a:path w="20848" h="21600">
                  <a:moveTo>
                    <a:pt x="18728" y="19178"/>
                  </a:moveTo>
                  <a:cubicBezTo>
                    <a:pt x="13191" y="20631"/>
                    <a:pt x="7654" y="20631"/>
                    <a:pt x="2118" y="19178"/>
                  </a:cubicBezTo>
                  <a:cubicBezTo>
                    <a:pt x="678" y="13592"/>
                    <a:pt x="678" y="8008"/>
                    <a:pt x="2118" y="2421"/>
                  </a:cubicBezTo>
                  <a:cubicBezTo>
                    <a:pt x="7654" y="968"/>
                    <a:pt x="13191" y="968"/>
                    <a:pt x="18728" y="2421"/>
                  </a:cubicBezTo>
                  <a:cubicBezTo>
                    <a:pt x="20168" y="8008"/>
                    <a:pt x="20168" y="13592"/>
                    <a:pt x="18728" y="19178"/>
                  </a:cubicBezTo>
                  <a:moveTo>
                    <a:pt x="18938" y="1116"/>
                  </a:moveTo>
                  <a:cubicBezTo>
                    <a:pt x="16114" y="375"/>
                    <a:pt x="13249" y="0"/>
                    <a:pt x="10423" y="0"/>
                  </a:cubicBezTo>
                  <a:cubicBezTo>
                    <a:pt x="7597" y="0"/>
                    <a:pt x="4732" y="375"/>
                    <a:pt x="1908" y="1116"/>
                  </a:cubicBezTo>
                  <a:cubicBezTo>
                    <a:pt x="1543" y="1213"/>
                    <a:pt x="1244" y="1552"/>
                    <a:pt x="1127" y="2004"/>
                  </a:cubicBezTo>
                  <a:cubicBezTo>
                    <a:pt x="-376" y="7841"/>
                    <a:pt x="-376" y="13759"/>
                    <a:pt x="1127" y="19593"/>
                  </a:cubicBezTo>
                  <a:cubicBezTo>
                    <a:pt x="1244" y="20047"/>
                    <a:pt x="1543" y="20386"/>
                    <a:pt x="1908" y="20482"/>
                  </a:cubicBezTo>
                  <a:cubicBezTo>
                    <a:pt x="4732" y="21224"/>
                    <a:pt x="7597" y="21600"/>
                    <a:pt x="10423" y="21600"/>
                  </a:cubicBezTo>
                  <a:cubicBezTo>
                    <a:pt x="13249" y="21600"/>
                    <a:pt x="16114" y="21224"/>
                    <a:pt x="18938" y="20482"/>
                  </a:cubicBezTo>
                  <a:cubicBezTo>
                    <a:pt x="19303" y="20386"/>
                    <a:pt x="19602" y="20047"/>
                    <a:pt x="19719" y="19593"/>
                  </a:cubicBezTo>
                  <a:cubicBezTo>
                    <a:pt x="21223" y="13759"/>
                    <a:pt x="21223" y="7841"/>
                    <a:pt x="19719" y="2004"/>
                  </a:cubicBezTo>
                  <a:cubicBezTo>
                    <a:pt x="19602" y="1552"/>
                    <a:pt x="19303" y="1213"/>
                    <a:pt x="18938" y="1116"/>
                  </a:cubicBezTo>
                </a:path>
              </a:pathLst>
            </a:custGeom>
            <a:grpFill/>
            <a:ln>
              <a:noFill/>
            </a:ln>
            <a:effectLst/>
            <a:extLst>
              <a:ext uri="{91240B29-F687-4F45-9708-019B960494DF}">
                <a14:hiddenLine xmlns:a14="http://schemas.microsoft.com/office/drawing/2010/main" w="12700" cap="flat" cmpd="sng">
                  <a:solidFill>
                    <a:srgbClr val="000000"/>
                  </a:solidFill>
                  <a:prstDash val="solid"/>
                  <a:miter lim="0"/>
                  <a:headEnd/>
                  <a:tailEnd/>
                </a14:hiddenLine>
              </a:ext>
              <a:ext uri="{AF507438-7753-43E0-B8FC-AC1667EBCBE1}">
                <a14:hiddenEffects xmlns:a14="http://schemas.microsoft.com/office/drawing/2010/main">
                  <a:effectLst>
                    <a:outerShdw blurRad="63500" dist="38099" dir="2700000" algn="ctr" rotWithShape="0">
                      <a:srgbClr val="000000">
                        <a:alpha val="74998"/>
                      </a:srgbClr>
                    </a:outerShdw>
                  </a:effectLst>
                </a14:hiddenEffects>
              </a:ext>
            </a:extLst>
          </p:spPr>
          <p:txBody>
            <a:bodyPr lIns="17447" tIns="17447" rIns="17447" bIns="17447" anchor="ctr"/>
            <a:lstStyle/>
            <a:p>
              <a:pPr algn="just" defTabSz="209342" hangingPunct="0">
                <a:lnSpc>
                  <a:spcPct val="120000"/>
                </a:lnSpc>
              </a:pPr>
              <a:endParaRPr lang="en-US" sz="800">
                <a:solidFill>
                  <a:schemeClr val="bg1">
                    <a:lumMod val="65000"/>
                  </a:schemeClr>
                </a:solidFill>
                <a:effectLst>
                  <a:outerShdw blurRad="38100" dist="38100" dir="2700000" algn="tl">
                    <a:srgbClr val="000000"/>
                  </a:outerShdw>
                </a:effectLst>
                <a:latin typeface="Arial" panose="020B0604020202020204" pitchFamily="34" charset="0"/>
                <a:ea typeface="微软雅黑" panose="020B0503020204020204" pitchFamily="34" charset="-122"/>
                <a:cs typeface="+mn-ea"/>
                <a:sym typeface="Arial" panose="020B0604020202020204" pitchFamily="34" charset="0"/>
              </a:endParaRPr>
            </a:p>
          </p:txBody>
        </p:sp>
        <p:sp>
          <p:nvSpPr>
            <p:cNvPr id="38" name="AutoShape 141"/>
            <p:cNvSpPr>
              <a:spLocks/>
            </p:cNvSpPr>
            <p:nvPr/>
          </p:nvSpPr>
          <p:spPr bwMode="auto">
            <a:xfrm>
              <a:off x="2581275" y="1710532"/>
              <a:ext cx="464344" cy="362744"/>
            </a:xfrm>
            <a:custGeom>
              <a:avLst/>
              <a:gdLst>
                <a:gd name="T0" fmla="+- 0 10800 252"/>
                <a:gd name="T1" fmla="*/ T0 w 21096"/>
                <a:gd name="T2" fmla="*/ 10800 h 21600"/>
                <a:gd name="T3" fmla="+- 0 10800 252"/>
                <a:gd name="T4" fmla="*/ T3 w 21096"/>
                <a:gd name="T5" fmla="*/ 10800 h 21600"/>
                <a:gd name="T6" fmla="+- 0 10800 252"/>
                <a:gd name="T7" fmla="*/ T6 w 21096"/>
                <a:gd name="T8" fmla="*/ 10800 h 21600"/>
                <a:gd name="T9" fmla="+- 0 10800 252"/>
                <a:gd name="T10" fmla="*/ T9 w 21096"/>
                <a:gd name="T11" fmla="*/ 10800 h 21600"/>
              </a:gdLst>
              <a:ahLst/>
              <a:cxnLst>
                <a:cxn ang="0">
                  <a:pos x="T1" y="T2"/>
                </a:cxn>
                <a:cxn ang="0">
                  <a:pos x="T4" y="T5"/>
                </a:cxn>
                <a:cxn ang="0">
                  <a:pos x="T7" y="T8"/>
                </a:cxn>
                <a:cxn ang="0">
                  <a:pos x="T10" y="T11"/>
                </a:cxn>
              </a:cxnLst>
              <a:rect l="0" t="0" r="r" b="b"/>
              <a:pathLst>
                <a:path w="21096" h="21600">
                  <a:moveTo>
                    <a:pt x="19056" y="18331"/>
                  </a:moveTo>
                  <a:cubicBezTo>
                    <a:pt x="13383" y="19233"/>
                    <a:pt x="7711" y="19233"/>
                    <a:pt x="2038" y="18331"/>
                  </a:cubicBezTo>
                  <a:cubicBezTo>
                    <a:pt x="1074" y="13022"/>
                    <a:pt x="1074" y="7713"/>
                    <a:pt x="2038" y="2404"/>
                  </a:cubicBezTo>
                  <a:cubicBezTo>
                    <a:pt x="7711" y="1502"/>
                    <a:pt x="13383" y="1502"/>
                    <a:pt x="19056" y="2404"/>
                  </a:cubicBezTo>
                  <a:cubicBezTo>
                    <a:pt x="20021" y="7713"/>
                    <a:pt x="20021" y="13022"/>
                    <a:pt x="19056" y="18331"/>
                  </a:cubicBezTo>
                  <a:moveTo>
                    <a:pt x="20338" y="2005"/>
                  </a:moveTo>
                  <a:cubicBezTo>
                    <a:pt x="20211" y="1301"/>
                    <a:pt x="19762" y="776"/>
                    <a:pt x="19215" y="689"/>
                  </a:cubicBezTo>
                  <a:cubicBezTo>
                    <a:pt x="16339" y="232"/>
                    <a:pt x="13423" y="0"/>
                    <a:pt x="10547" y="0"/>
                  </a:cubicBezTo>
                  <a:cubicBezTo>
                    <a:pt x="7671" y="0"/>
                    <a:pt x="4755" y="232"/>
                    <a:pt x="1879" y="689"/>
                  </a:cubicBezTo>
                  <a:cubicBezTo>
                    <a:pt x="1332" y="776"/>
                    <a:pt x="883" y="1301"/>
                    <a:pt x="756" y="2005"/>
                  </a:cubicBezTo>
                  <a:cubicBezTo>
                    <a:pt x="-252" y="7553"/>
                    <a:pt x="-252" y="13181"/>
                    <a:pt x="756" y="18731"/>
                  </a:cubicBezTo>
                  <a:cubicBezTo>
                    <a:pt x="883" y="19434"/>
                    <a:pt x="1332" y="19959"/>
                    <a:pt x="1879" y="20046"/>
                  </a:cubicBezTo>
                  <a:cubicBezTo>
                    <a:pt x="3265" y="20266"/>
                    <a:pt x="4660" y="20429"/>
                    <a:pt x="6055" y="20544"/>
                  </a:cubicBezTo>
                  <a:cubicBezTo>
                    <a:pt x="5979" y="20606"/>
                    <a:pt x="5931" y="20670"/>
                    <a:pt x="5931" y="20735"/>
                  </a:cubicBezTo>
                  <a:cubicBezTo>
                    <a:pt x="5931" y="21213"/>
                    <a:pt x="7997" y="21599"/>
                    <a:pt x="10547" y="21599"/>
                  </a:cubicBezTo>
                  <a:cubicBezTo>
                    <a:pt x="13097" y="21599"/>
                    <a:pt x="15164" y="21213"/>
                    <a:pt x="15164" y="20735"/>
                  </a:cubicBezTo>
                  <a:cubicBezTo>
                    <a:pt x="15164" y="20670"/>
                    <a:pt x="15115" y="20606"/>
                    <a:pt x="15040" y="20544"/>
                  </a:cubicBezTo>
                  <a:cubicBezTo>
                    <a:pt x="16434" y="20429"/>
                    <a:pt x="17830" y="20266"/>
                    <a:pt x="19215" y="20046"/>
                  </a:cubicBezTo>
                  <a:cubicBezTo>
                    <a:pt x="19762" y="19959"/>
                    <a:pt x="20211" y="19434"/>
                    <a:pt x="20338" y="18731"/>
                  </a:cubicBezTo>
                  <a:cubicBezTo>
                    <a:pt x="21347" y="13181"/>
                    <a:pt x="21347" y="7553"/>
                    <a:pt x="20338" y="2005"/>
                  </a:cubicBezTo>
                </a:path>
              </a:pathLst>
            </a:custGeom>
            <a:grpFill/>
            <a:ln>
              <a:noFill/>
            </a:ln>
            <a:effectLst/>
            <a:extLst>
              <a:ext uri="{91240B29-F687-4F45-9708-019B960494DF}">
                <a14:hiddenLine xmlns:a14="http://schemas.microsoft.com/office/drawing/2010/main" w="12700" cap="flat" cmpd="sng">
                  <a:solidFill>
                    <a:srgbClr val="000000"/>
                  </a:solidFill>
                  <a:prstDash val="solid"/>
                  <a:miter lim="0"/>
                  <a:headEnd/>
                  <a:tailEnd/>
                </a14:hiddenLine>
              </a:ext>
              <a:ext uri="{AF507438-7753-43E0-B8FC-AC1667EBCBE1}">
                <a14:hiddenEffects xmlns:a14="http://schemas.microsoft.com/office/drawing/2010/main">
                  <a:effectLst>
                    <a:outerShdw blurRad="63500" dist="38099" dir="2700000" algn="ctr" rotWithShape="0">
                      <a:srgbClr val="000000">
                        <a:alpha val="74998"/>
                      </a:srgbClr>
                    </a:outerShdw>
                  </a:effectLst>
                </a14:hiddenEffects>
              </a:ext>
            </a:extLst>
          </p:spPr>
          <p:txBody>
            <a:bodyPr lIns="17447" tIns="17447" rIns="17447" bIns="17447" anchor="ctr"/>
            <a:lstStyle/>
            <a:p>
              <a:pPr algn="just" defTabSz="209342" hangingPunct="0">
                <a:lnSpc>
                  <a:spcPct val="120000"/>
                </a:lnSpc>
              </a:pPr>
              <a:endParaRPr lang="en-US" sz="800">
                <a:solidFill>
                  <a:schemeClr val="bg1">
                    <a:lumMod val="65000"/>
                  </a:schemeClr>
                </a:solidFill>
                <a:effectLst>
                  <a:outerShdw blurRad="38100" dist="38100" dir="2700000" algn="tl">
                    <a:srgbClr val="000000"/>
                  </a:outerShdw>
                </a:effectLst>
                <a:latin typeface="Arial" panose="020B0604020202020204" pitchFamily="34" charset="0"/>
                <a:ea typeface="微软雅黑" panose="020B0503020204020204" pitchFamily="34" charset="-122"/>
                <a:cs typeface="+mn-ea"/>
                <a:sym typeface="Arial" panose="020B0604020202020204" pitchFamily="34" charset="0"/>
              </a:endParaRPr>
            </a:p>
          </p:txBody>
        </p:sp>
        <p:sp>
          <p:nvSpPr>
            <p:cNvPr id="39" name="AutoShape 142"/>
            <p:cNvSpPr>
              <a:spLocks/>
            </p:cNvSpPr>
            <p:nvPr/>
          </p:nvSpPr>
          <p:spPr bwMode="auto">
            <a:xfrm>
              <a:off x="2944019" y="1783557"/>
              <a:ext cx="43656" cy="42863"/>
            </a:xfrm>
            <a:custGeom>
              <a:avLst/>
              <a:gdLst>
                <a:gd name="T0" fmla="*/ 10800 w 21600"/>
                <a:gd name="T1" fmla="*/ 10800 h 21600"/>
                <a:gd name="T2" fmla="*/ 10800 w 21600"/>
                <a:gd name="T3" fmla="*/ 10800 h 21600"/>
                <a:gd name="T4" fmla="*/ 10800 w 21600"/>
                <a:gd name="T5" fmla="*/ 10800 h 21600"/>
                <a:gd name="T6" fmla="*/ 10800 w 21600"/>
                <a:gd name="T7" fmla="*/ 10800 h 21600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</a:cxnLst>
              <a:rect l="0" t="0" r="r" b="b"/>
              <a:pathLst>
                <a:path w="21600" h="21600">
                  <a:moveTo>
                    <a:pt x="10800" y="7200"/>
                  </a:moveTo>
                  <a:cubicBezTo>
                    <a:pt x="12779" y="7200"/>
                    <a:pt x="14399" y="8820"/>
                    <a:pt x="14399" y="10800"/>
                  </a:cubicBezTo>
                  <a:cubicBezTo>
                    <a:pt x="14399" y="12779"/>
                    <a:pt x="12779" y="14400"/>
                    <a:pt x="10800" y="14400"/>
                  </a:cubicBezTo>
                  <a:cubicBezTo>
                    <a:pt x="8820" y="14400"/>
                    <a:pt x="7199" y="12779"/>
                    <a:pt x="7199" y="10800"/>
                  </a:cubicBezTo>
                  <a:cubicBezTo>
                    <a:pt x="7199" y="8820"/>
                    <a:pt x="8820" y="7200"/>
                    <a:pt x="10800" y="7200"/>
                  </a:cubicBezTo>
                  <a:moveTo>
                    <a:pt x="10800" y="21599"/>
                  </a:moveTo>
                  <a:cubicBezTo>
                    <a:pt x="16762" y="21599"/>
                    <a:pt x="21600" y="16762"/>
                    <a:pt x="21600" y="10800"/>
                  </a:cubicBezTo>
                  <a:cubicBezTo>
                    <a:pt x="21600" y="4837"/>
                    <a:pt x="16762" y="0"/>
                    <a:pt x="10800" y="0"/>
                  </a:cubicBezTo>
                  <a:cubicBezTo>
                    <a:pt x="4837" y="0"/>
                    <a:pt x="0" y="4837"/>
                    <a:pt x="0" y="10800"/>
                  </a:cubicBezTo>
                  <a:cubicBezTo>
                    <a:pt x="0" y="16762"/>
                    <a:pt x="4837" y="21599"/>
                    <a:pt x="10800" y="21599"/>
                  </a:cubicBezTo>
                </a:path>
              </a:pathLst>
            </a:custGeom>
            <a:grpFill/>
            <a:ln>
              <a:noFill/>
            </a:ln>
            <a:effectLst/>
            <a:extLst>
              <a:ext uri="{91240B29-F687-4F45-9708-019B960494DF}">
                <a14:hiddenLine xmlns:a14="http://schemas.microsoft.com/office/drawing/2010/main" w="12700" cap="flat" cmpd="sng">
                  <a:solidFill>
                    <a:srgbClr val="000000"/>
                  </a:solidFill>
                  <a:prstDash val="solid"/>
                  <a:miter lim="0"/>
                  <a:headEnd/>
                  <a:tailEnd/>
                </a14:hiddenLine>
              </a:ext>
              <a:ext uri="{AF507438-7753-43E0-B8FC-AC1667EBCBE1}">
                <a14:hiddenEffects xmlns:a14="http://schemas.microsoft.com/office/drawing/2010/main">
                  <a:effectLst>
                    <a:outerShdw blurRad="63500" dist="38099" dir="2700000" algn="ctr" rotWithShape="0">
                      <a:srgbClr val="000000">
                        <a:alpha val="74998"/>
                      </a:srgbClr>
                    </a:outerShdw>
                  </a:effectLst>
                </a14:hiddenEffects>
              </a:ext>
            </a:extLst>
          </p:spPr>
          <p:txBody>
            <a:bodyPr lIns="17447" tIns="17447" rIns="17447" bIns="17447" anchor="ctr"/>
            <a:lstStyle/>
            <a:p>
              <a:pPr algn="just" defTabSz="209342" hangingPunct="0">
                <a:lnSpc>
                  <a:spcPct val="120000"/>
                </a:lnSpc>
              </a:pPr>
              <a:endParaRPr lang="en-US" sz="800">
                <a:solidFill>
                  <a:schemeClr val="bg1">
                    <a:lumMod val="65000"/>
                  </a:schemeClr>
                </a:solidFill>
                <a:effectLst>
                  <a:outerShdw blurRad="38100" dist="38100" dir="2700000" algn="tl">
                    <a:srgbClr val="000000"/>
                  </a:outerShdw>
                </a:effectLst>
                <a:latin typeface="Arial" panose="020B0604020202020204" pitchFamily="34" charset="0"/>
                <a:ea typeface="微软雅黑" panose="020B0503020204020204" pitchFamily="34" charset="-122"/>
                <a:cs typeface="+mn-ea"/>
                <a:sym typeface="Arial" panose="020B0604020202020204" pitchFamily="34" charset="0"/>
              </a:endParaRPr>
            </a:p>
          </p:txBody>
        </p:sp>
        <p:sp>
          <p:nvSpPr>
            <p:cNvPr id="40" name="AutoShape 143"/>
            <p:cNvSpPr>
              <a:spLocks/>
            </p:cNvSpPr>
            <p:nvPr/>
          </p:nvSpPr>
          <p:spPr bwMode="auto">
            <a:xfrm>
              <a:off x="2929732" y="1971675"/>
              <a:ext cx="57944" cy="15082"/>
            </a:xfrm>
            <a:custGeom>
              <a:avLst/>
              <a:gdLst>
                <a:gd name="T0" fmla="*/ 10800 w 21600"/>
                <a:gd name="T1" fmla="*/ 10800 h 21600"/>
                <a:gd name="T2" fmla="*/ 10800 w 21600"/>
                <a:gd name="T3" fmla="*/ 10800 h 21600"/>
                <a:gd name="T4" fmla="*/ 10800 w 21600"/>
                <a:gd name="T5" fmla="*/ 10800 h 21600"/>
                <a:gd name="T6" fmla="*/ 10800 w 21600"/>
                <a:gd name="T7" fmla="*/ 10800 h 21600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</a:cxnLst>
              <a:rect l="0" t="0" r="r" b="b"/>
              <a:pathLst>
                <a:path w="21600" h="21600">
                  <a:moveTo>
                    <a:pt x="18899" y="0"/>
                  </a:moveTo>
                  <a:lnTo>
                    <a:pt x="2699" y="0"/>
                  </a:lnTo>
                  <a:cubicBezTo>
                    <a:pt x="1210" y="0"/>
                    <a:pt x="0" y="4841"/>
                    <a:pt x="0" y="10800"/>
                  </a:cubicBezTo>
                  <a:cubicBezTo>
                    <a:pt x="0" y="16758"/>
                    <a:pt x="1210" y="21599"/>
                    <a:pt x="2699" y="21599"/>
                  </a:cubicBezTo>
                  <a:lnTo>
                    <a:pt x="18899" y="21599"/>
                  </a:lnTo>
                  <a:cubicBezTo>
                    <a:pt x="20389" y="21599"/>
                    <a:pt x="21600" y="16758"/>
                    <a:pt x="21600" y="10800"/>
                  </a:cubicBezTo>
                  <a:cubicBezTo>
                    <a:pt x="21600" y="4841"/>
                    <a:pt x="20389" y="0"/>
                    <a:pt x="18899" y="0"/>
                  </a:cubicBezTo>
                </a:path>
              </a:pathLst>
            </a:custGeom>
            <a:grpFill/>
            <a:ln>
              <a:noFill/>
            </a:ln>
            <a:effectLst/>
            <a:extLst>
              <a:ext uri="{91240B29-F687-4F45-9708-019B960494DF}">
                <a14:hiddenLine xmlns:a14="http://schemas.microsoft.com/office/drawing/2010/main" w="12700" cap="flat" cmpd="sng">
                  <a:solidFill>
                    <a:srgbClr val="000000"/>
                  </a:solidFill>
                  <a:prstDash val="solid"/>
                  <a:miter lim="0"/>
                  <a:headEnd/>
                  <a:tailEnd/>
                </a14:hiddenLine>
              </a:ext>
              <a:ext uri="{AF507438-7753-43E0-B8FC-AC1667EBCBE1}">
                <a14:hiddenEffects xmlns:a14="http://schemas.microsoft.com/office/drawing/2010/main">
                  <a:effectLst>
                    <a:outerShdw blurRad="63500" dist="38099" dir="2700000" algn="ctr" rotWithShape="0">
                      <a:srgbClr val="000000">
                        <a:alpha val="74998"/>
                      </a:srgbClr>
                    </a:outerShdw>
                  </a:effectLst>
                </a14:hiddenEffects>
              </a:ext>
            </a:extLst>
          </p:spPr>
          <p:txBody>
            <a:bodyPr lIns="17447" tIns="17447" rIns="17447" bIns="17447" anchor="ctr"/>
            <a:lstStyle/>
            <a:p>
              <a:pPr algn="just" defTabSz="209342" hangingPunct="0">
                <a:lnSpc>
                  <a:spcPct val="120000"/>
                </a:lnSpc>
              </a:pPr>
              <a:endParaRPr lang="en-US" sz="800">
                <a:solidFill>
                  <a:schemeClr val="bg1">
                    <a:lumMod val="65000"/>
                  </a:schemeClr>
                </a:solidFill>
                <a:effectLst>
                  <a:outerShdw blurRad="38100" dist="38100" dir="2700000" algn="tl">
                    <a:srgbClr val="000000"/>
                  </a:outerShdw>
                </a:effectLst>
                <a:latin typeface="Arial" panose="020B0604020202020204" pitchFamily="34" charset="0"/>
                <a:ea typeface="微软雅黑" panose="020B0503020204020204" pitchFamily="34" charset="-122"/>
                <a:cs typeface="+mn-ea"/>
                <a:sym typeface="Arial" panose="020B0604020202020204" pitchFamily="34" charset="0"/>
              </a:endParaRPr>
            </a:p>
          </p:txBody>
        </p:sp>
        <p:sp>
          <p:nvSpPr>
            <p:cNvPr id="41" name="AutoShape 144"/>
            <p:cNvSpPr>
              <a:spLocks/>
            </p:cNvSpPr>
            <p:nvPr/>
          </p:nvSpPr>
          <p:spPr bwMode="auto">
            <a:xfrm>
              <a:off x="2944019" y="1928019"/>
              <a:ext cx="58738" cy="15081"/>
            </a:xfrm>
            <a:custGeom>
              <a:avLst/>
              <a:gdLst>
                <a:gd name="T0" fmla="*/ 10800 w 21600"/>
                <a:gd name="T1" fmla="*/ 10800 h 21600"/>
                <a:gd name="T2" fmla="*/ 10800 w 21600"/>
                <a:gd name="T3" fmla="*/ 10800 h 21600"/>
                <a:gd name="T4" fmla="*/ 10800 w 21600"/>
                <a:gd name="T5" fmla="*/ 10800 h 21600"/>
                <a:gd name="T6" fmla="*/ 10800 w 21600"/>
                <a:gd name="T7" fmla="*/ 10800 h 21600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</a:cxnLst>
              <a:rect l="0" t="0" r="r" b="b"/>
              <a:pathLst>
                <a:path w="21600" h="21600">
                  <a:moveTo>
                    <a:pt x="18899" y="0"/>
                  </a:moveTo>
                  <a:lnTo>
                    <a:pt x="2699" y="0"/>
                  </a:lnTo>
                  <a:cubicBezTo>
                    <a:pt x="1210" y="0"/>
                    <a:pt x="0" y="4841"/>
                    <a:pt x="0" y="10800"/>
                  </a:cubicBezTo>
                  <a:cubicBezTo>
                    <a:pt x="0" y="16758"/>
                    <a:pt x="1210" y="21599"/>
                    <a:pt x="2699" y="21599"/>
                  </a:cubicBezTo>
                  <a:lnTo>
                    <a:pt x="18899" y="21599"/>
                  </a:lnTo>
                  <a:cubicBezTo>
                    <a:pt x="20389" y="21599"/>
                    <a:pt x="21600" y="16758"/>
                    <a:pt x="21600" y="10800"/>
                  </a:cubicBezTo>
                  <a:cubicBezTo>
                    <a:pt x="21600" y="4841"/>
                    <a:pt x="20389" y="0"/>
                    <a:pt x="18899" y="0"/>
                  </a:cubicBezTo>
                </a:path>
              </a:pathLst>
            </a:custGeom>
            <a:grpFill/>
            <a:ln>
              <a:noFill/>
            </a:ln>
            <a:effectLst/>
            <a:extLst>
              <a:ext uri="{91240B29-F687-4F45-9708-019B960494DF}">
                <a14:hiddenLine xmlns:a14="http://schemas.microsoft.com/office/drawing/2010/main" w="12700" cap="flat" cmpd="sng">
                  <a:solidFill>
                    <a:srgbClr val="000000"/>
                  </a:solidFill>
                  <a:prstDash val="solid"/>
                  <a:miter lim="0"/>
                  <a:headEnd/>
                  <a:tailEnd/>
                </a14:hiddenLine>
              </a:ext>
              <a:ext uri="{AF507438-7753-43E0-B8FC-AC1667EBCBE1}">
                <a14:hiddenEffects xmlns:a14="http://schemas.microsoft.com/office/drawing/2010/main">
                  <a:effectLst>
                    <a:outerShdw blurRad="63500" dist="38099" dir="2700000" algn="ctr" rotWithShape="0">
                      <a:srgbClr val="000000">
                        <a:alpha val="74998"/>
                      </a:srgbClr>
                    </a:outerShdw>
                  </a:effectLst>
                </a14:hiddenEffects>
              </a:ext>
            </a:extLst>
          </p:spPr>
          <p:txBody>
            <a:bodyPr lIns="17447" tIns="17447" rIns="17447" bIns="17447" anchor="ctr"/>
            <a:lstStyle/>
            <a:p>
              <a:pPr algn="just" defTabSz="209342" hangingPunct="0">
                <a:lnSpc>
                  <a:spcPct val="120000"/>
                </a:lnSpc>
              </a:pPr>
              <a:endParaRPr lang="en-US" sz="800">
                <a:solidFill>
                  <a:schemeClr val="bg1">
                    <a:lumMod val="65000"/>
                  </a:schemeClr>
                </a:solidFill>
                <a:effectLst>
                  <a:outerShdw blurRad="38100" dist="38100" dir="2700000" algn="tl">
                    <a:srgbClr val="000000"/>
                  </a:outerShdw>
                </a:effectLst>
                <a:latin typeface="Arial" panose="020B0604020202020204" pitchFamily="34" charset="0"/>
                <a:ea typeface="微软雅黑" panose="020B0503020204020204" pitchFamily="34" charset="-122"/>
                <a:cs typeface="+mn-ea"/>
                <a:sym typeface="Arial" panose="020B0604020202020204" pitchFamily="34" charset="0"/>
              </a:endParaRPr>
            </a:p>
          </p:txBody>
        </p:sp>
        <p:sp>
          <p:nvSpPr>
            <p:cNvPr id="42" name="AutoShape 145"/>
            <p:cNvSpPr>
              <a:spLocks/>
            </p:cNvSpPr>
            <p:nvPr/>
          </p:nvSpPr>
          <p:spPr bwMode="auto">
            <a:xfrm>
              <a:off x="2944019" y="1885157"/>
              <a:ext cx="58738" cy="14288"/>
            </a:xfrm>
            <a:custGeom>
              <a:avLst/>
              <a:gdLst>
                <a:gd name="T0" fmla="*/ 10800 w 21600"/>
                <a:gd name="T1" fmla="*/ 10800 h 21600"/>
                <a:gd name="T2" fmla="*/ 10800 w 21600"/>
                <a:gd name="T3" fmla="*/ 10800 h 21600"/>
                <a:gd name="T4" fmla="*/ 10800 w 21600"/>
                <a:gd name="T5" fmla="*/ 10800 h 21600"/>
                <a:gd name="T6" fmla="*/ 10800 w 21600"/>
                <a:gd name="T7" fmla="*/ 10800 h 21600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</a:cxnLst>
              <a:rect l="0" t="0" r="r" b="b"/>
              <a:pathLst>
                <a:path w="21600" h="21600">
                  <a:moveTo>
                    <a:pt x="18899" y="0"/>
                  </a:moveTo>
                  <a:lnTo>
                    <a:pt x="2699" y="0"/>
                  </a:lnTo>
                  <a:cubicBezTo>
                    <a:pt x="1210" y="0"/>
                    <a:pt x="0" y="4841"/>
                    <a:pt x="0" y="10800"/>
                  </a:cubicBezTo>
                  <a:cubicBezTo>
                    <a:pt x="0" y="16758"/>
                    <a:pt x="1210" y="21599"/>
                    <a:pt x="2699" y="21599"/>
                  </a:cubicBezTo>
                  <a:lnTo>
                    <a:pt x="18899" y="21599"/>
                  </a:lnTo>
                  <a:cubicBezTo>
                    <a:pt x="20389" y="21599"/>
                    <a:pt x="21600" y="16758"/>
                    <a:pt x="21600" y="10800"/>
                  </a:cubicBezTo>
                  <a:cubicBezTo>
                    <a:pt x="21600" y="4841"/>
                    <a:pt x="20389" y="0"/>
                    <a:pt x="18899" y="0"/>
                  </a:cubicBezTo>
                </a:path>
              </a:pathLst>
            </a:custGeom>
            <a:grpFill/>
            <a:ln>
              <a:noFill/>
            </a:ln>
            <a:effectLst/>
            <a:extLst>
              <a:ext uri="{91240B29-F687-4F45-9708-019B960494DF}">
                <a14:hiddenLine xmlns:a14="http://schemas.microsoft.com/office/drawing/2010/main" w="12700" cap="flat" cmpd="sng">
                  <a:solidFill>
                    <a:srgbClr val="000000"/>
                  </a:solidFill>
                  <a:prstDash val="solid"/>
                  <a:miter lim="0"/>
                  <a:headEnd/>
                  <a:tailEnd/>
                </a14:hiddenLine>
              </a:ext>
              <a:ext uri="{AF507438-7753-43E0-B8FC-AC1667EBCBE1}">
                <a14:hiddenEffects xmlns:a14="http://schemas.microsoft.com/office/drawing/2010/main">
                  <a:effectLst>
                    <a:outerShdw blurRad="63500" dist="38099" dir="2700000" algn="ctr" rotWithShape="0">
                      <a:srgbClr val="000000">
                        <a:alpha val="74998"/>
                      </a:srgbClr>
                    </a:outerShdw>
                  </a:effectLst>
                </a14:hiddenEffects>
              </a:ext>
            </a:extLst>
          </p:spPr>
          <p:txBody>
            <a:bodyPr lIns="17447" tIns="17447" rIns="17447" bIns="17447" anchor="ctr"/>
            <a:lstStyle/>
            <a:p>
              <a:pPr algn="just" defTabSz="209342" hangingPunct="0">
                <a:lnSpc>
                  <a:spcPct val="120000"/>
                </a:lnSpc>
              </a:pPr>
              <a:endParaRPr lang="en-US" sz="800">
                <a:solidFill>
                  <a:schemeClr val="bg1">
                    <a:lumMod val="65000"/>
                  </a:schemeClr>
                </a:solidFill>
                <a:effectLst>
                  <a:outerShdw blurRad="38100" dist="38100" dir="2700000" algn="tl">
                    <a:srgbClr val="000000"/>
                  </a:outerShdw>
                </a:effectLst>
                <a:latin typeface="Arial" panose="020B0604020202020204" pitchFamily="34" charset="0"/>
                <a:ea typeface="微软雅黑" panose="020B0503020204020204" pitchFamily="34" charset="-122"/>
                <a:cs typeface="+mn-ea"/>
                <a:sym typeface="Arial" panose="020B0604020202020204" pitchFamily="34" charset="0"/>
              </a:endParaRPr>
            </a:p>
          </p:txBody>
        </p:sp>
        <p:sp>
          <p:nvSpPr>
            <p:cNvPr id="43" name="AutoShape 146"/>
            <p:cNvSpPr>
              <a:spLocks/>
            </p:cNvSpPr>
            <p:nvPr/>
          </p:nvSpPr>
          <p:spPr bwMode="auto">
            <a:xfrm>
              <a:off x="2697957" y="1826419"/>
              <a:ext cx="86519" cy="61119"/>
            </a:xfrm>
            <a:custGeom>
              <a:avLst/>
              <a:gdLst>
                <a:gd name="T0" fmla="+- 0 10822 44"/>
                <a:gd name="T1" fmla="*/ T0 w 21556"/>
                <a:gd name="T2" fmla="+- 0 10826 53"/>
                <a:gd name="T3" fmla="*/ 10826 h 21547"/>
                <a:gd name="T4" fmla="+- 0 10822 44"/>
                <a:gd name="T5" fmla="*/ T4 w 21556"/>
                <a:gd name="T6" fmla="+- 0 10826 53"/>
                <a:gd name="T7" fmla="*/ 10826 h 21547"/>
                <a:gd name="T8" fmla="+- 0 10822 44"/>
                <a:gd name="T9" fmla="*/ T8 w 21556"/>
                <a:gd name="T10" fmla="+- 0 10826 53"/>
                <a:gd name="T11" fmla="*/ 10826 h 21547"/>
                <a:gd name="T12" fmla="+- 0 10822 44"/>
                <a:gd name="T13" fmla="*/ T12 w 21556"/>
                <a:gd name="T14" fmla="+- 0 10826 53"/>
                <a:gd name="T15" fmla="*/ 10826 h 21547"/>
              </a:gdLst>
              <a:ahLst/>
              <a:cxnLst>
                <a:cxn ang="0">
                  <a:pos x="T1" y="T3"/>
                </a:cxn>
                <a:cxn ang="0">
                  <a:pos x="T5" y="T7"/>
                </a:cxn>
                <a:cxn ang="0">
                  <a:pos x="T9" y="T11"/>
                </a:cxn>
                <a:cxn ang="0">
                  <a:pos x="T13" y="T15"/>
                </a:cxn>
              </a:cxnLst>
              <a:rect l="0" t="0" r="r" b="b"/>
              <a:pathLst>
                <a:path w="21556" h="21547">
                  <a:moveTo>
                    <a:pt x="19751" y="2"/>
                  </a:moveTo>
                  <a:lnTo>
                    <a:pt x="3200" y="1845"/>
                  </a:lnTo>
                  <a:cubicBezTo>
                    <a:pt x="2215" y="2010"/>
                    <a:pt x="1272" y="3284"/>
                    <a:pt x="1106" y="4676"/>
                  </a:cubicBezTo>
                  <a:lnTo>
                    <a:pt x="1" y="18986"/>
                  </a:lnTo>
                  <a:cubicBezTo>
                    <a:pt x="-44" y="20398"/>
                    <a:pt x="724" y="21547"/>
                    <a:pt x="1712" y="21547"/>
                  </a:cubicBezTo>
                  <a:cubicBezTo>
                    <a:pt x="2698" y="21547"/>
                    <a:pt x="3542" y="20398"/>
                    <a:pt x="3582" y="18978"/>
                  </a:cubicBezTo>
                  <a:lnTo>
                    <a:pt x="4185" y="9251"/>
                  </a:lnTo>
                  <a:cubicBezTo>
                    <a:pt x="4319" y="7849"/>
                    <a:pt x="5235" y="6592"/>
                    <a:pt x="6220" y="6447"/>
                  </a:cubicBezTo>
                  <a:lnTo>
                    <a:pt x="19751" y="5128"/>
                  </a:lnTo>
                  <a:cubicBezTo>
                    <a:pt x="20743" y="5078"/>
                    <a:pt x="21556" y="3884"/>
                    <a:pt x="21556" y="2467"/>
                  </a:cubicBezTo>
                  <a:cubicBezTo>
                    <a:pt x="21556" y="1055"/>
                    <a:pt x="20743" y="-53"/>
                    <a:pt x="19751" y="2"/>
                  </a:cubicBezTo>
                </a:path>
              </a:pathLst>
            </a:custGeom>
            <a:grpFill/>
            <a:ln>
              <a:noFill/>
            </a:ln>
            <a:effectLst/>
            <a:extLst>
              <a:ext uri="{91240B29-F687-4F45-9708-019B960494DF}">
                <a14:hiddenLine xmlns:a14="http://schemas.microsoft.com/office/drawing/2010/main" w="12700" cap="flat" cmpd="sng">
                  <a:solidFill>
                    <a:srgbClr val="000000"/>
                  </a:solidFill>
                  <a:prstDash val="solid"/>
                  <a:miter lim="0"/>
                  <a:headEnd/>
                  <a:tailEnd/>
                </a14:hiddenLine>
              </a:ext>
              <a:ext uri="{AF507438-7753-43E0-B8FC-AC1667EBCBE1}">
                <a14:hiddenEffects xmlns:a14="http://schemas.microsoft.com/office/drawing/2010/main">
                  <a:effectLst>
                    <a:outerShdw blurRad="63500" dist="38099" dir="2700000" algn="ctr" rotWithShape="0">
                      <a:srgbClr val="000000">
                        <a:alpha val="74998"/>
                      </a:srgbClr>
                    </a:outerShdw>
                  </a:effectLst>
                </a14:hiddenEffects>
              </a:ext>
            </a:extLst>
          </p:spPr>
          <p:txBody>
            <a:bodyPr lIns="17447" tIns="17447" rIns="17447" bIns="17447" anchor="ctr"/>
            <a:lstStyle/>
            <a:p>
              <a:pPr algn="just" defTabSz="209342" hangingPunct="0">
                <a:lnSpc>
                  <a:spcPct val="120000"/>
                </a:lnSpc>
              </a:pPr>
              <a:endParaRPr lang="en-US" sz="800">
                <a:solidFill>
                  <a:schemeClr val="bg1">
                    <a:lumMod val="65000"/>
                  </a:schemeClr>
                </a:solidFill>
                <a:effectLst>
                  <a:outerShdw blurRad="38100" dist="38100" dir="2700000" algn="tl">
                    <a:srgbClr val="000000"/>
                  </a:outerShdw>
                </a:effectLst>
                <a:latin typeface="Arial" panose="020B0604020202020204" pitchFamily="34" charset="0"/>
                <a:ea typeface="微软雅黑" panose="020B0503020204020204" pitchFamily="34" charset="-122"/>
                <a:cs typeface="+mn-ea"/>
                <a:sym typeface="Arial" panose="020B0604020202020204" pitchFamily="34" charset="0"/>
              </a:endParaRPr>
            </a:p>
          </p:txBody>
        </p:sp>
      </p:grpSp>
      <p:sp>
        <p:nvSpPr>
          <p:cNvPr id="44" name="TextBox 43"/>
          <p:cNvSpPr txBox="1"/>
          <p:nvPr/>
        </p:nvSpPr>
        <p:spPr>
          <a:xfrm>
            <a:off x="5800147" y="5858408"/>
            <a:ext cx="718145" cy="147733"/>
          </a:xfrm>
          <a:prstGeom prst="rect">
            <a:avLst/>
          </a:prstGeom>
          <a:noFill/>
        </p:spPr>
        <p:txBody>
          <a:bodyPr wrap="none" lIns="0" tIns="0" rIns="0" bIns="0" rtlCol="0">
            <a:spAutoFit/>
          </a:bodyPr>
          <a:lstStyle/>
          <a:p>
            <a:pPr algn="just">
              <a:lnSpc>
                <a:spcPct val="120000"/>
              </a:lnSpc>
            </a:pPr>
            <a:r>
              <a:rPr lang="zh-CN" altLang="en-US" sz="800">
                <a:solidFill>
                  <a:schemeClr val="bg1">
                    <a:lumMod val="65000"/>
                  </a:schemeClr>
                </a:solidFill>
                <a:latin typeface="Arial" panose="020B0604020202020204" pitchFamily="34" charset="0"/>
                <a:ea typeface="微软雅黑" panose="020B0503020204020204" pitchFamily="34" charset="-122"/>
                <a:cs typeface="+mn-ea"/>
                <a:sym typeface="Arial" panose="020B0604020202020204" pitchFamily="34" charset="0"/>
              </a:rPr>
              <a:t>请替换文字内容</a:t>
            </a:r>
            <a:endParaRPr lang="en-GB" sz="800" dirty="0">
              <a:solidFill>
                <a:schemeClr val="bg1">
                  <a:lumMod val="65000"/>
                </a:schemeClr>
              </a:solidFill>
              <a:latin typeface="Arial" panose="020B0604020202020204" pitchFamily="34" charset="0"/>
              <a:ea typeface="微软雅黑" panose="020B0503020204020204" pitchFamily="34" charset="-122"/>
              <a:cs typeface="+mn-ea"/>
              <a:sym typeface="Arial" panose="020B0604020202020204" pitchFamily="34" charset="0"/>
            </a:endParaRPr>
          </a:p>
        </p:txBody>
      </p:sp>
      <p:sp>
        <p:nvSpPr>
          <p:cNvPr id="45" name="TextBox 44"/>
          <p:cNvSpPr txBox="1"/>
          <p:nvPr/>
        </p:nvSpPr>
        <p:spPr>
          <a:xfrm>
            <a:off x="6869265" y="5858407"/>
            <a:ext cx="718145" cy="147733"/>
          </a:xfrm>
          <a:prstGeom prst="rect">
            <a:avLst/>
          </a:prstGeom>
          <a:noFill/>
        </p:spPr>
        <p:txBody>
          <a:bodyPr wrap="none" lIns="0" tIns="0" rIns="0" bIns="0" rtlCol="0">
            <a:spAutoFit/>
          </a:bodyPr>
          <a:lstStyle/>
          <a:p>
            <a:pPr algn="just">
              <a:lnSpc>
                <a:spcPct val="120000"/>
              </a:lnSpc>
            </a:pPr>
            <a:r>
              <a:rPr lang="zh-CN" altLang="en-US" sz="800">
                <a:solidFill>
                  <a:schemeClr val="bg1">
                    <a:lumMod val="65000"/>
                  </a:schemeClr>
                </a:solidFill>
                <a:latin typeface="Arial" panose="020B0604020202020204" pitchFamily="34" charset="0"/>
                <a:ea typeface="微软雅黑" panose="020B0503020204020204" pitchFamily="34" charset="-122"/>
                <a:cs typeface="+mn-ea"/>
                <a:sym typeface="Arial" panose="020B0604020202020204" pitchFamily="34" charset="0"/>
              </a:rPr>
              <a:t>请替换文字内容</a:t>
            </a:r>
            <a:endParaRPr lang="en-GB" altLang="zh-CN" sz="800" dirty="0">
              <a:solidFill>
                <a:schemeClr val="bg1">
                  <a:lumMod val="65000"/>
                </a:schemeClr>
              </a:solidFill>
              <a:latin typeface="Arial" panose="020B0604020202020204" pitchFamily="34" charset="0"/>
              <a:ea typeface="微软雅黑" panose="020B0503020204020204" pitchFamily="34" charset="-122"/>
              <a:cs typeface="+mn-ea"/>
              <a:sym typeface="Arial" panose="020B0604020202020204" pitchFamily="34" charset="0"/>
            </a:endParaRPr>
          </a:p>
        </p:txBody>
      </p:sp>
      <p:sp>
        <p:nvSpPr>
          <p:cNvPr id="46" name="TextBox 45"/>
          <p:cNvSpPr txBox="1"/>
          <p:nvPr/>
        </p:nvSpPr>
        <p:spPr>
          <a:xfrm>
            <a:off x="7943995" y="5858407"/>
            <a:ext cx="718145" cy="147733"/>
          </a:xfrm>
          <a:prstGeom prst="rect">
            <a:avLst/>
          </a:prstGeom>
          <a:noFill/>
        </p:spPr>
        <p:txBody>
          <a:bodyPr wrap="none" lIns="0" tIns="0" rIns="0" bIns="0" rtlCol="0">
            <a:spAutoFit/>
          </a:bodyPr>
          <a:lstStyle/>
          <a:p>
            <a:pPr algn="just">
              <a:lnSpc>
                <a:spcPct val="120000"/>
              </a:lnSpc>
            </a:pPr>
            <a:r>
              <a:rPr lang="zh-CN" altLang="en-US" sz="800">
                <a:solidFill>
                  <a:schemeClr val="bg1">
                    <a:lumMod val="65000"/>
                  </a:schemeClr>
                </a:solidFill>
                <a:latin typeface="Arial" panose="020B0604020202020204" pitchFamily="34" charset="0"/>
                <a:ea typeface="微软雅黑" panose="020B0503020204020204" pitchFamily="34" charset="-122"/>
                <a:cs typeface="+mn-ea"/>
                <a:sym typeface="Arial" panose="020B0604020202020204" pitchFamily="34" charset="0"/>
              </a:rPr>
              <a:t>请替换文字内容</a:t>
            </a:r>
            <a:endParaRPr lang="en-GB" sz="800" dirty="0">
              <a:solidFill>
                <a:schemeClr val="bg1">
                  <a:lumMod val="65000"/>
                </a:schemeClr>
              </a:solidFill>
              <a:latin typeface="Arial" panose="020B0604020202020204" pitchFamily="34" charset="0"/>
              <a:ea typeface="微软雅黑" panose="020B0503020204020204" pitchFamily="34" charset="-122"/>
              <a:cs typeface="+mn-ea"/>
              <a:sym typeface="Arial" panose="020B0604020202020204" pitchFamily="34" charset="0"/>
            </a:endParaRPr>
          </a:p>
        </p:txBody>
      </p:sp>
      <p:sp>
        <p:nvSpPr>
          <p:cNvPr id="47" name="TextBox 46"/>
          <p:cNvSpPr txBox="1"/>
          <p:nvPr/>
        </p:nvSpPr>
        <p:spPr>
          <a:xfrm>
            <a:off x="10077597" y="5854862"/>
            <a:ext cx="718145" cy="147733"/>
          </a:xfrm>
          <a:prstGeom prst="rect">
            <a:avLst/>
          </a:prstGeom>
          <a:noFill/>
        </p:spPr>
        <p:txBody>
          <a:bodyPr wrap="none" lIns="0" tIns="0" rIns="0" bIns="0" rtlCol="0">
            <a:spAutoFit/>
          </a:bodyPr>
          <a:lstStyle/>
          <a:p>
            <a:pPr algn="just">
              <a:lnSpc>
                <a:spcPct val="120000"/>
              </a:lnSpc>
            </a:pPr>
            <a:r>
              <a:rPr lang="zh-CN" altLang="en-US" sz="800">
                <a:solidFill>
                  <a:schemeClr val="bg1">
                    <a:lumMod val="65000"/>
                  </a:schemeClr>
                </a:solidFill>
                <a:latin typeface="Arial" panose="020B0604020202020204" pitchFamily="34" charset="0"/>
                <a:ea typeface="微软雅黑" panose="020B0503020204020204" pitchFamily="34" charset="-122"/>
                <a:cs typeface="+mn-ea"/>
                <a:sym typeface="Arial" panose="020B0604020202020204" pitchFamily="34" charset="0"/>
              </a:rPr>
              <a:t>请替换文字内容</a:t>
            </a:r>
            <a:endParaRPr lang="en-GB" sz="800" dirty="0">
              <a:solidFill>
                <a:schemeClr val="bg1">
                  <a:lumMod val="65000"/>
                </a:schemeClr>
              </a:solidFill>
              <a:latin typeface="Arial" panose="020B0604020202020204" pitchFamily="34" charset="0"/>
              <a:ea typeface="微软雅黑" panose="020B0503020204020204" pitchFamily="34" charset="-122"/>
              <a:cs typeface="+mn-ea"/>
              <a:sym typeface="Arial" panose="020B0604020202020204" pitchFamily="34" charset="0"/>
            </a:endParaRPr>
          </a:p>
        </p:txBody>
      </p:sp>
      <p:sp>
        <p:nvSpPr>
          <p:cNvPr id="48" name="TextBox 47"/>
          <p:cNvSpPr txBox="1"/>
          <p:nvPr/>
        </p:nvSpPr>
        <p:spPr>
          <a:xfrm>
            <a:off x="9008483" y="5855290"/>
            <a:ext cx="718145" cy="147733"/>
          </a:xfrm>
          <a:prstGeom prst="rect">
            <a:avLst/>
          </a:prstGeom>
          <a:noFill/>
        </p:spPr>
        <p:txBody>
          <a:bodyPr wrap="none" lIns="0" tIns="0" rIns="0" bIns="0" rtlCol="0">
            <a:spAutoFit/>
          </a:bodyPr>
          <a:lstStyle/>
          <a:p>
            <a:pPr algn="just">
              <a:lnSpc>
                <a:spcPct val="120000"/>
              </a:lnSpc>
            </a:pPr>
            <a:r>
              <a:rPr lang="zh-CN" altLang="en-US" sz="800">
                <a:solidFill>
                  <a:schemeClr val="bg1">
                    <a:lumMod val="65000"/>
                  </a:schemeClr>
                </a:solidFill>
                <a:latin typeface="Arial" panose="020B0604020202020204" pitchFamily="34" charset="0"/>
                <a:ea typeface="微软雅黑" panose="020B0503020204020204" pitchFamily="34" charset="-122"/>
                <a:cs typeface="+mn-ea"/>
                <a:sym typeface="Arial" panose="020B0604020202020204" pitchFamily="34" charset="0"/>
              </a:rPr>
              <a:t>请替换文字内容</a:t>
            </a:r>
            <a:endParaRPr lang="en-GB" sz="800" dirty="0">
              <a:solidFill>
                <a:schemeClr val="bg1">
                  <a:lumMod val="65000"/>
                </a:schemeClr>
              </a:solidFill>
              <a:latin typeface="Arial" panose="020B0604020202020204" pitchFamily="34" charset="0"/>
              <a:ea typeface="微软雅黑" panose="020B0503020204020204" pitchFamily="34" charset="-122"/>
              <a:cs typeface="+mn-ea"/>
              <a:sym typeface="Arial" panose="020B0604020202020204" pitchFamily="34" charset="0"/>
            </a:endParaRPr>
          </a:p>
        </p:txBody>
      </p:sp>
      <p:sp>
        <p:nvSpPr>
          <p:cNvPr id="49" name="TextBox 48"/>
          <p:cNvSpPr txBox="1"/>
          <p:nvPr/>
        </p:nvSpPr>
        <p:spPr>
          <a:xfrm>
            <a:off x="9188020" y="2084768"/>
            <a:ext cx="359073" cy="258532"/>
          </a:xfrm>
          <a:prstGeom prst="rect">
            <a:avLst/>
          </a:prstGeom>
          <a:noFill/>
        </p:spPr>
        <p:txBody>
          <a:bodyPr wrap="none" lIns="0" tIns="0" rIns="0" bIns="0" rtlCol="0">
            <a:spAutoFit/>
          </a:bodyPr>
          <a:lstStyle/>
          <a:p>
            <a:pPr algn="just">
              <a:lnSpc>
                <a:spcPct val="120000"/>
              </a:lnSpc>
            </a:pPr>
            <a:r>
              <a:rPr lang="en-US" sz="1400">
                <a:solidFill>
                  <a:schemeClr val="bg1">
                    <a:lumMod val="65000"/>
                  </a:schemeClr>
                </a:solidFill>
                <a:latin typeface="Arial" panose="020B0604020202020204" pitchFamily="34" charset="0"/>
                <a:ea typeface="微软雅黑" panose="020B0503020204020204" pitchFamily="34" charset="-122"/>
                <a:cs typeface="+mn-ea"/>
                <a:sym typeface="Arial" panose="020B0604020202020204" pitchFamily="34" charset="0"/>
              </a:rPr>
              <a:t>96%</a:t>
            </a:r>
            <a:endParaRPr lang="en-GB" sz="1400">
              <a:solidFill>
                <a:schemeClr val="bg1">
                  <a:lumMod val="65000"/>
                </a:schemeClr>
              </a:solidFill>
              <a:latin typeface="Arial" panose="020B0604020202020204" pitchFamily="34" charset="0"/>
              <a:ea typeface="微软雅黑" panose="020B0503020204020204" pitchFamily="34" charset="-122"/>
              <a:cs typeface="+mn-ea"/>
              <a:sym typeface="Arial" panose="020B0604020202020204" pitchFamily="34" charset="0"/>
            </a:endParaRPr>
          </a:p>
        </p:txBody>
      </p:sp>
      <p:sp>
        <p:nvSpPr>
          <p:cNvPr id="50" name="TextBox 49"/>
          <p:cNvSpPr txBox="1"/>
          <p:nvPr/>
        </p:nvSpPr>
        <p:spPr>
          <a:xfrm>
            <a:off x="5979684" y="3211997"/>
            <a:ext cx="359073" cy="258532"/>
          </a:xfrm>
          <a:prstGeom prst="rect">
            <a:avLst/>
          </a:prstGeom>
          <a:noFill/>
        </p:spPr>
        <p:txBody>
          <a:bodyPr wrap="none" lIns="0" tIns="0" rIns="0" bIns="0" rtlCol="0">
            <a:spAutoFit/>
          </a:bodyPr>
          <a:lstStyle/>
          <a:p>
            <a:pPr algn="just">
              <a:lnSpc>
                <a:spcPct val="120000"/>
              </a:lnSpc>
            </a:pPr>
            <a:r>
              <a:rPr lang="en-US" sz="1400">
                <a:solidFill>
                  <a:schemeClr val="bg1">
                    <a:lumMod val="65000"/>
                  </a:schemeClr>
                </a:solidFill>
                <a:latin typeface="Arial" panose="020B0604020202020204" pitchFamily="34" charset="0"/>
                <a:ea typeface="微软雅黑" panose="020B0503020204020204" pitchFamily="34" charset="-122"/>
                <a:cs typeface="+mn-ea"/>
                <a:sym typeface="Arial" panose="020B0604020202020204" pitchFamily="34" charset="0"/>
              </a:rPr>
              <a:t>50%</a:t>
            </a:r>
            <a:endParaRPr lang="en-GB" sz="1400">
              <a:solidFill>
                <a:schemeClr val="bg1">
                  <a:lumMod val="65000"/>
                </a:schemeClr>
              </a:solidFill>
              <a:latin typeface="Arial" panose="020B0604020202020204" pitchFamily="34" charset="0"/>
              <a:ea typeface="微软雅黑" panose="020B0503020204020204" pitchFamily="34" charset="-122"/>
              <a:cs typeface="+mn-ea"/>
              <a:sym typeface="Arial" panose="020B0604020202020204" pitchFamily="34" charset="0"/>
            </a:endParaRPr>
          </a:p>
        </p:txBody>
      </p:sp>
      <p:sp>
        <p:nvSpPr>
          <p:cNvPr id="51" name="TextBox 50"/>
          <p:cNvSpPr txBox="1"/>
          <p:nvPr/>
        </p:nvSpPr>
        <p:spPr>
          <a:xfrm>
            <a:off x="7047937" y="3744885"/>
            <a:ext cx="359073" cy="258532"/>
          </a:xfrm>
          <a:prstGeom prst="rect">
            <a:avLst/>
          </a:prstGeom>
          <a:noFill/>
        </p:spPr>
        <p:txBody>
          <a:bodyPr wrap="none" lIns="0" tIns="0" rIns="0" bIns="0" rtlCol="0">
            <a:spAutoFit/>
          </a:bodyPr>
          <a:lstStyle/>
          <a:p>
            <a:pPr algn="just">
              <a:lnSpc>
                <a:spcPct val="120000"/>
              </a:lnSpc>
            </a:pPr>
            <a:r>
              <a:rPr lang="en-US" sz="1400">
                <a:solidFill>
                  <a:schemeClr val="bg1">
                    <a:lumMod val="65000"/>
                  </a:schemeClr>
                </a:solidFill>
                <a:latin typeface="Arial" panose="020B0604020202020204" pitchFamily="34" charset="0"/>
                <a:ea typeface="微软雅黑" panose="020B0503020204020204" pitchFamily="34" charset="-122"/>
                <a:cs typeface="+mn-ea"/>
                <a:sym typeface="Arial" panose="020B0604020202020204" pitchFamily="34" charset="0"/>
              </a:rPr>
              <a:t>35%</a:t>
            </a:r>
            <a:endParaRPr lang="en-GB" sz="1400">
              <a:solidFill>
                <a:schemeClr val="bg1">
                  <a:lumMod val="65000"/>
                </a:schemeClr>
              </a:solidFill>
              <a:latin typeface="Arial" panose="020B0604020202020204" pitchFamily="34" charset="0"/>
              <a:ea typeface="微软雅黑" panose="020B0503020204020204" pitchFamily="34" charset="-122"/>
              <a:cs typeface="+mn-ea"/>
              <a:sym typeface="Arial" panose="020B0604020202020204" pitchFamily="34" charset="0"/>
            </a:endParaRPr>
          </a:p>
        </p:txBody>
      </p:sp>
      <p:sp>
        <p:nvSpPr>
          <p:cNvPr id="52" name="TextBox 51"/>
          <p:cNvSpPr txBox="1"/>
          <p:nvPr/>
        </p:nvSpPr>
        <p:spPr>
          <a:xfrm>
            <a:off x="10255329" y="3269140"/>
            <a:ext cx="359073" cy="258532"/>
          </a:xfrm>
          <a:prstGeom prst="rect">
            <a:avLst/>
          </a:prstGeom>
          <a:noFill/>
        </p:spPr>
        <p:txBody>
          <a:bodyPr wrap="none" lIns="0" tIns="0" rIns="0" bIns="0" rtlCol="0">
            <a:spAutoFit/>
          </a:bodyPr>
          <a:lstStyle/>
          <a:p>
            <a:pPr algn="just">
              <a:lnSpc>
                <a:spcPct val="120000"/>
              </a:lnSpc>
            </a:pPr>
            <a:r>
              <a:rPr lang="en-US" sz="1400">
                <a:solidFill>
                  <a:schemeClr val="bg1">
                    <a:lumMod val="65000"/>
                  </a:schemeClr>
                </a:solidFill>
                <a:latin typeface="Arial" panose="020B0604020202020204" pitchFamily="34" charset="0"/>
                <a:ea typeface="微软雅黑" panose="020B0503020204020204" pitchFamily="34" charset="-122"/>
                <a:cs typeface="+mn-ea"/>
                <a:sym typeface="Arial" panose="020B0604020202020204" pitchFamily="34" charset="0"/>
              </a:rPr>
              <a:t>46%</a:t>
            </a:r>
            <a:endParaRPr lang="en-GB" sz="1400">
              <a:solidFill>
                <a:schemeClr val="bg1">
                  <a:lumMod val="65000"/>
                </a:schemeClr>
              </a:solidFill>
              <a:latin typeface="Arial" panose="020B0604020202020204" pitchFamily="34" charset="0"/>
              <a:ea typeface="微软雅黑" panose="020B0503020204020204" pitchFamily="34" charset="-122"/>
              <a:cs typeface="+mn-ea"/>
              <a:sym typeface="Arial" panose="020B0604020202020204" pitchFamily="34" charset="0"/>
            </a:endParaRPr>
          </a:p>
        </p:txBody>
      </p:sp>
      <p:sp>
        <p:nvSpPr>
          <p:cNvPr id="53" name="TextBox 52"/>
          <p:cNvSpPr txBox="1"/>
          <p:nvPr/>
        </p:nvSpPr>
        <p:spPr>
          <a:xfrm>
            <a:off x="8096438" y="2586094"/>
            <a:ext cx="359073" cy="258532"/>
          </a:xfrm>
          <a:prstGeom prst="rect">
            <a:avLst/>
          </a:prstGeom>
          <a:noFill/>
        </p:spPr>
        <p:txBody>
          <a:bodyPr wrap="none" lIns="0" tIns="0" rIns="0" bIns="0" rtlCol="0">
            <a:spAutoFit/>
          </a:bodyPr>
          <a:lstStyle/>
          <a:p>
            <a:pPr algn="just">
              <a:lnSpc>
                <a:spcPct val="120000"/>
              </a:lnSpc>
            </a:pPr>
            <a:r>
              <a:rPr lang="en-US" sz="1400">
                <a:solidFill>
                  <a:schemeClr val="bg1">
                    <a:lumMod val="65000"/>
                  </a:schemeClr>
                </a:solidFill>
                <a:latin typeface="Arial" panose="020B0604020202020204" pitchFamily="34" charset="0"/>
                <a:ea typeface="微软雅黑" panose="020B0503020204020204" pitchFamily="34" charset="-122"/>
                <a:cs typeface="+mn-ea"/>
                <a:sym typeface="Arial" panose="020B0604020202020204" pitchFamily="34" charset="0"/>
              </a:rPr>
              <a:t>82%</a:t>
            </a:r>
            <a:endParaRPr lang="en-GB" sz="1400">
              <a:solidFill>
                <a:schemeClr val="bg1">
                  <a:lumMod val="65000"/>
                </a:schemeClr>
              </a:solidFill>
              <a:latin typeface="Arial" panose="020B0604020202020204" pitchFamily="34" charset="0"/>
              <a:ea typeface="微软雅黑" panose="020B0503020204020204" pitchFamily="34" charset="-122"/>
              <a:cs typeface="+mn-ea"/>
              <a:sym typeface="Arial" panose="020B0604020202020204" pitchFamily="34" charset="0"/>
            </a:endParaRPr>
          </a:p>
        </p:txBody>
      </p:sp>
      <p:sp>
        <p:nvSpPr>
          <p:cNvPr id="54" name="TextBox 53"/>
          <p:cNvSpPr txBox="1"/>
          <p:nvPr/>
        </p:nvSpPr>
        <p:spPr>
          <a:xfrm>
            <a:off x="1962595" y="3342273"/>
            <a:ext cx="1256754" cy="258532"/>
          </a:xfrm>
          <a:prstGeom prst="rect">
            <a:avLst/>
          </a:prstGeom>
          <a:noFill/>
        </p:spPr>
        <p:txBody>
          <a:bodyPr wrap="none" lIns="0" tIns="0" rIns="0" bIns="0" rtlCol="0">
            <a:spAutoFit/>
          </a:bodyPr>
          <a:lstStyle/>
          <a:p>
            <a:pPr>
              <a:lnSpc>
                <a:spcPct val="120000"/>
              </a:lnSpc>
            </a:pPr>
            <a:r>
              <a:rPr lang="zh-CN" altLang="en-US" sz="1400">
                <a:solidFill>
                  <a:schemeClr val="bg1">
                    <a:lumMod val="65000"/>
                  </a:schemeClr>
                </a:solidFill>
                <a:latin typeface="Arial" panose="020B0604020202020204" pitchFamily="34" charset="0"/>
                <a:ea typeface="微软雅黑" panose="020B0503020204020204" pitchFamily="34" charset="-122"/>
                <a:cs typeface="+mn-ea"/>
                <a:sym typeface="Arial" panose="020B0604020202020204" pitchFamily="34" charset="0"/>
              </a:rPr>
              <a:t>请替换文字内容</a:t>
            </a:r>
            <a:endParaRPr lang="en-GB" sz="1400" dirty="0">
              <a:solidFill>
                <a:schemeClr val="bg1">
                  <a:lumMod val="65000"/>
                </a:schemeClr>
              </a:solidFill>
              <a:latin typeface="Arial" panose="020B0604020202020204" pitchFamily="34" charset="0"/>
              <a:ea typeface="微软雅黑" panose="020B0503020204020204" pitchFamily="34" charset="-122"/>
              <a:cs typeface="+mn-ea"/>
              <a:sym typeface="Arial" panose="020B0604020202020204" pitchFamily="34" charset="0"/>
            </a:endParaRPr>
          </a:p>
        </p:txBody>
      </p:sp>
      <p:sp>
        <p:nvSpPr>
          <p:cNvPr id="55" name="TextBox 54"/>
          <p:cNvSpPr txBox="1"/>
          <p:nvPr/>
        </p:nvSpPr>
        <p:spPr>
          <a:xfrm>
            <a:off x="1962489" y="4083785"/>
            <a:ext cx="512961" cy="369332"/>
          </a:xfrm>
          <a:prstGeom prst="rect">
            <a:avLst/>
          </a:prstGeom>
          <a:noFill/>
        </p:spPr>
        <p:txBody>
          <a:bodyPr wrap="none" lIns="0" tIns="0" rIns="0" bIns="0" rtlCol="0">
            <a:spAutoFit/>
          </a:bodyPr>
          <a:lstStyle/>
          <a:p>
            <a:pPr>
              <a:lnSpc>
                <a:spcPct val="120000"/>
              </a:lnSpc>
            </a:pPr>
            <a:r>
              <a:rPr lang="en-US" sz="2000" dirty="0">
                <a:solidFill>
                  <a:schemeClr val="bg1">
                    <a:lumMod val="65000"/>
                  </a:schemeClr>
                </a:solidFill>
                <a:latin typeface="Arial" panose="020B0604020202020204" pitchFamily="34" charset="0"/>
                <a:ea typeface="微软雅黑" panose="020B0503020204020204" pitchFamily="34" charset="-122"/>
                <a:cs typeface="+mn-ea"/>
                <a:sym typeface="Arial" panose="020B0604020202020204" pitchFamily="34" charset="0"/>
              </a:rPr>
              <a:t>85%</a:t>
            </a:r>
            <a:endParaRPr lang="en-GB" sz="2000" dirty="0">
              <a:solidFill>
                <a:schemeClr val="bg1">
                  <a:lumMod val="65000"/>
                </a:schemeClr>
              </a:solidFill>
              <a:latin typeface="Arial" panose="020B0604020202020204" pitchFamily="34" charset="0"/>
              <a:ea typeface="微软雅黑" panose="020B0503020204020204" pitchFamily="34" charset="-122"/>
              <a:cs typeface="+mn-ea"/>
              <a:sym typeface="Arial" panose="020B0604020202020204" pitchFamily="34" charset="0"/>
            </a:endParaRPr>
          </a:p>
        </p:txBody>
      </p:sp>
      <p:sp>
        <p:nvSpPr>
          <p:cNvPr id="56" name="Rectangle 55"/>
          <p:cNvSpPr/>
          <p:nvPr/>
        </p:nvSpPr>
        <p:spPr>
          <a:xfrm>
            <a:off x="1958204" y="3587254"/>
            <a:ext cx="3510358" cy="281872"/>
          </a:xfrm>
          <a:prstGeom prst="rect">
            <a:avLst/>
          </a:prstGeom>
        </p:spPr>
        <p:txBody>
          <a:bodyPr wrap="square" lIns="0" tIns="0" rIns="0" bIns="0">
            <a:spAutoFit/>
          </a:bodyPr>
          <a:lstStyle/>
          <a:p>
            <a:pPr algn="just">
              <a:lnSpc>
                <a:spcPct val="120000"/>
              </a:lnSpc>
            </a:pPr>
            <a:r>
              <a:rPr lang="en-US" altLang="zh-CN" sz="800" dirty="0" smtClean="0">
                <a:solidFill>
                  <a:schemeClr val="bg1">
                    <a:lumMod val="65000"/>
                  </a:schemeClr>
                </a:solidFill>
                <a:latin typeface="Arial" panose="020B0604020202020204" pitchFamily="34" charset="0"/>
                <a:ea typeface="微软雅黑" panose="020B0503020204020204" pitchFamily="34" charset="-122"/>
                <a:cs typeface="+mn-ea"/>
                <a:sym typeface="Arial" panose="020B0604020202020204" pitchFamily="34" charset="0"/>
              </a:rPr>
              <a:t>Please replace text, click add relevant headline, modify the text content, also can copy your content to this directly.</a:t>
            </a:r>
            <a:endParaRPr lang="en-GB" altLang="zh-CN" sz="800" dirty="0">
              <a:solidFill>
                <a:schemeClr val="bg1">
                  <a:lumMod val="65000"/>
                </a:schemeClr>
              </a:solidFill>
              <a:latin typeface="Arial" panose="020B0604020202020204" pitchFamily="34" charset="0"/>
              <a:ea typeface="微软雅黑" panose="020B0503020204020204" pitchFamily="34" charset="-122"/>
              <a:cs typeface="+mn-ea"/>
              <a:sym typeface="Arial" panose="020B0604020202020204" pitchFamily="34" charset="0"/>
            </a:endParaRPr>
          </a:p>
        </p:txBody>
      </p:sp>
      <p:sp>
        <p:nvSpPr>
          <p:cNvPr id="57" name="Rectangle 56"/>
          <p:cNvSpPr/>
          <p:nvPr/>
        </p:nvSpPr>
        <p:spPr>
          <a:xfrm>
            <a:off x="2484057" y="4137242"/>
            <a:ext cx="1694091" cy="258532"/>
          </a:xfrm>
          <a:prstGeom prst="rect">
            <a:avLst/>
          </a:prstGeom>
        </p:spPr>
        <p:txBody>
          <a:bodyPr wrap="square" lIns="0" tIns="0" rIns="0" bIns="0">
            <a:spAutoFit/>
          </a:bodyPr>
          <a:lstStyle/>
          <a:p>
            <a:pPr>
              <a:lnSpc>
                <a:spcPct val="120000"/>
              </a:lnSpc>
            </a:pPr>
            <a:r>
              <a:rPr lang="zh-CN" altLang="en-US" sz="1400">
                <a:solidFill>
                  <a:schemeClr val="bg1">
                    <a:lumMod val="65000"/>
                  </a:schemeClr>
                </a:solidFill>
                <a:latin typeface="Arial" panose="020B0604020202020204" pitchFamily="34" charset="0"/>
                <a:ea typeface="微软雅黑" panose="020B0503020204020204" pitchFamily="34" charset="-122"/>
                <a:cs typeface="+mn-ea"/>
                <a:sym typeface="Arial" panose="020B0604020202020204" pitchFamily="34" charset="0"/>
              </a:rPr>
              <a:t>请替换文字内容</a:t>
            </a:r>
            <a:endParaRPr lang="en-GB" altLang="zh-CN" sz="1400" dirty="0">
              <a:solidFill>
                <a:schemeClr val="bg1">
                  <a:lumMod val="65000"/>
                </a:schemeClr>
              </a:solidFill>
              <a:latin typeface="Arial" panose="020B0604020202020204" pitchFamily="34" charset="0"/>
              <a:ea typeface="微软雅黑" panose="020B0503020204020204" pitchFamily="34" charset="-122"/>
              <a:cs typeface="+mn-ea"/>
              <a:sym typeface="Arial" panose="020B0604020202020204" pitchFamily="34" charset="0"/>
            </a:endParaRPr>
          </a:p>
        </p:txBody>
      </p:sp>
      <p:sp>
        <p:nvSpPr>
          <p:cNvPr id="58" name="Rectangle 57"/>
          <p:cNvSpPr/>
          <p:nvPr/>
        </p:nvSpPr>
        <p:spPr>
          <a:xfrm>
            <a:off x="1958203" y="4409488"/>
            <a:ext cx="3510360" cy="281872"/>
          </a:xfrm>
          <a:prstGeom prst="rect">
            <a:avLst/>
          </a:prstGeom>
        </p:spPr>
        <p:txBody>
          <a:bodyPr wrap="square" lIns="0" tIns="0" rIns="0" bIns="0">
            <a:spAutoFit/>
          </a:bodyPr>
          <a:lstStyle/>
          <a:p>
            <a:pPr algn="just">
              <a:lnSpc>
                <a:spcPct val="120000"/>
              </a:lnSpc>
            </a:pPr>
            <a:r>
              <a:rPr lang="en-US" altLang="zh-CN" sz="800" dirty="0" smtClean="0">
                <a:solidFill>
                  <a:schemeClr val="bg1">
                    <a:lumMod val="65000"/>
                  </a:schemeClr>
                </a:solidFill>
                <a:latin typeface="Arial" panose="020B0604020202020204" pitchFamily="34" charset="0"/>
                <a:ea typeface="微软雅黑" panose="020B0503020204020204" pitchFamily="34" charset="-122"/>
                <a:cs typeface="+mn-ea"/>
                <a:sym typeface="Arial" panose="020B0604020202020204" pitchFamily="34" charset="0"/>
              </a:rPr>
              <a:t>Please replace text, click add relevant headline, modify the text content, also can copy your content to this directly.</a:t>
            </a:r>
            <a:endParaRPr lang="en-GB" altLang="zh-CN" sz="800" dirty="0">
              <a:solidFill>
                <a:schemeClr val="bg1">
                  <a:lumMod val="65000"/>
                </a:schemeClr>
              </a:solidFill>
              <a:latin typeface="Arial" panose="020B0604020202020204" pitchFamily="34" charset="0"/>
              <a:ea typeface="微软雅黑" panose="020B0503020204020204" pitchFamily="34" charset="-122"/>
              <a:cs typeface="+mn-ea"/>
              <a:sym typeface="Arial" panose="020B0604020202020204" pitchFamily="34" charset="0"/>
            </a:endParaRPr>
          </a:p>
        </p:txBody>
      </p:sp>
      <p:cxnSp>
        <p:nvCxnSpPr>
          <p:cNvPr id="59" name="Straight Connector 58"/>
          <p:cNvCxnSpPr/>
          <p:nvPr/>
        </p:nvCxnSpPr>
        <p:spPr>
          <a:xfrm>
            <a:off x="2033099" y="4889858"/>
            <a:ext cx="3424433" cy="0"/>
          </a:xfrm>
          <a:prstGeom prst="line">
            <a:avLst/>
          </a:prstGeom>
          <a:ln>
            <a:solidFill>
              <a:schemeClr val="bg1">
                <a:lumMod val="75000"/>
              </a:schemeClr>
            </a:solidFill>
          </a:ln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grpSp>
        <p:nvGrpSpPr>
          <p:cNvPr id="60" name="Group 59"/>
          <p:cNvGrpSpPr/>
          <p:nvPr/>
        </p:nvGrpSpPr>
        <p:grpSpPr>
          <a:xfrm>
            <a:off x="2108270" y="5195081"/>
            <a:ext cx="425258" cy="425258"/>
            <a:chOff x="3510757" y="2582069"/>
            <a:chExt cx="464344" cy="464344"/>
          </a:xfrm>
          <a:solidFill>
            <a:schemeClr val="accent4"/>
          </a:solidFill>
        </p:grpSpPr>
        <p:sp>
          <p:nvSpPr>
            <p:cNvPr id="61" name="AutoShape 126"/>
            <p:cNvSpPr>
              <a:spLocks/>
            </p:cNvSpPr>
            <p:nvPr/>
          </p:nvSpPr>
          <p:spPr bwMode="auto">
            <a:xfrm>
              <a:off x="3510757" y="2582069"/>
              <a:ext cx="464344" cy="464344"/>
            </a:xfrm>
            <a:custGeom>
              <a:avLst/>
              <a:gdLst>
                <a:gd name="T0" fmla="*/ 10800 w 21600"/>
                <a:gd name="T1" fmla="*/ 10800 h 21600"/>
                <a:gd name="T2" fmla="*/ 10800 w 21600"/>
                <a:gd name="T3" fmla="*/ 10800 h 21600"/>
                <a:gd name="T4" fmla="*/ 10800 w 21600"/>
                <a:gd name="T5" fmla="*/ 10800 h 21600"/>
                <a:gd name="T6" fmla="*/ 10800 w 21600"/>
                <a:gd name="T7" fmla="*/ 10800 h 21600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</a:cxnLst>
              <a:rect l="0" t="0" r="r" b="b"/>
              <a:pathLst>
                <a:path w="21600" h="21600">
                  <a:moveTo>
                    <a:pt x="13499" y="14850"/>
                  </a:moveTo>
                  <a:cubicBezTo>
                    <a:pt x="9772" y="14850"/>
                    <a:pt x="6749" y="11827"/>
                    <a:pt x="6749" y="8100"/>
                  </a:cubicBezTo>
                  <a:cubicBezTo>
                    <a:pt x="6749" y="4372"/>
                    <a:pt x="9772" y="1350"/>
                    <a:pt x="13499" y="1350"/>
                  </a:cubicBezTo>
                  <a:cubicBezTo>
                    <a:pt x="17227" y="1350"/>
                    <a:pt x="20249" y="4372"/>
                    <a:pt x="20249" y="8100"/>
                  </a:cubicBezTo>
                  <a:cubicBezTo>
                    <a:pt x="20249" y="11827"/>
                    <a:pt x="17227" y="14850"/>
                    <a:pt x="13499" y="14850"/>
                  </a:cubicBezTo>
                  <a:moveTo>
                    <a:pt x="3236" y="20042"/>
                  </a:moveTo>
                  <a:cubicBezTo>
                    <a:pt x="3019" y="20266"/>
                    <a:pt x="2718" y="20408"/>
                    <a:pt x="2382" y="20408"/>
                  </a:cubicBezTo>
                  <a:cubicBezTo>
                    <a:pt x="1724" y="20408"/>
                    <a:pt x="1191" y="19875"/>
                    <a:pt x="1191" y="19218"/>
                  </a:cubicBezTo>
                  <a:cubicBezTo>
                    <a:pt x="1191" y="18881"/>
                    <a:pt x="1332" y="18580"/>
                    <a:pt x="1557" y="18363"/>
                  </a:cubicBezTo>
                  <a:lnTo>
                    <a:pt x="1551" y="18358"/>
                  </a:lnTo>
                  <a:lnTo>
                    <a:pt x="6996" y="12913"/>
                  </a:lnTo>
                  <a:cubicBezTo>
                    <a:pt x="7472" y="13555"/>
                    <a:pt x="8039" y="14122"/>
                    <a:pt x="8680" y="14599"/>
                  </a:cubicBezTo>
                  <a:cubicBezTo>
                    <a:pt x="8680" y="14599"/>
                    <a:pt x="3236" y="20042"/>
                    <a:pt x="3236" y="20042"/>
                  </a:cubicBezTo>
                  <a:close/>
                  <a:moveTo>
                    <a:pt x="13499" y="0"/>
                  </a:moveTo>
                  <a:cubicBezTo>
                    <a:pt x="9026" y="0"/>
                    <a:pt x="5399" y="3626"/>
                    <a:pt x="5399" y="8100"/>
                  </a:cubicBezTo>
                  <a:cubicBezTo>
                    <a:pt x="5399" y="9467"/>
                    <a:pt x="5742" y="10754"/>
                    <a:pt x="6341" y="11884"/>
                  </a:cubicBezTo>
                  <a:lnTo>
                    <a:pt x="709" y="17515"/>
                  </a:lnTo>
                  <a:lnTo>
                    <a:pt x="713" y="17520"/>
                  </a:lnTo>
                  <a:cubicBezTo>
                    <a:pt x="274" y="17953"/>
                    <a:pt x="0" y="18552"/>
                    <a:pt x="0" y="19218"/>
                  </a:cubicBezTo>
                  <a:cubicBezTo>
                    <a:pt x="0" y="20533"/>
                    <a:pt x="1066" y="21599"/>
                    <a:pt x="2382" y="21599"/>
                  </a:cubicBezTo>
                  <a:cubicBezTo>
                    <a:pt x="3047" y="21599"/>
                    <a:pt x="3647" y="21326"/>
                    <a:pt x="4079" y="20885"/>
                  </a:cubicBezTo>
                  <a:lnTo>
                    <a:pt x="4078" y="20884"/>
                  </a:lnTo>
                  <a:lnTo>
                    <a:pt x="9708" y="15255"/>
                  </a:lnTo>
                  <a:cubicBezTo>
                    <a:pt x="10839" y="15856"/>
                    <a:pt x="12128" y="16200"/>
                    <a:pt x="13499" y="16200"/>
                  </a:cubicBezTo>
                  <a:cubicBezTo>
                    <a:pt x="17973" y="16200"/>
                    <a:pt x="21600" y="12573"/>
                    <a:pt x="21600" y="8100"/>
                  </a:cubicBezTo>
                  <a:cubicBezTo>
                    <a:pt x="21600" y="3626"/>
                    <a:pt x="17973" y="0"/>
                    <a:pt x="13499" y="0"/>
                  </a:cubicBezTo>
                </a:path>
              </a:pathLst>
            </a:custGeom>
            <a:grpFill/>
            <a:ln>
              <a:noFill/>
            </a:ln>
            <a:effectLst/>
            <a:extLst>
              <a:ext uri="{91240B29-F687-4F45-9708-019B960494DF}">
                <a14:hiddenLine xmlns:a14="http://schemas.microsoft.com/office/drawing/2010/main" w="12700" cap="flat" cmpd="sng">
                  <a:solidFill>
                    <a:srgbClr val="000000"/>
                  </a:solidFill>
                  <a:prstDash val="solid"/>
                  <a:miter lim="0"/>
                  <a:headEnd/>
                  <a:tailEnd/>
                </a14:hiddenLine>
              </a:ext>
              <a:ext uri="{AF507438-7753-43E0-B8FC-AC1667EBCBE1}">
                <a14:hiddenEffects xmlns:a14="http://schemas.microsoft.com/office/drawing/2010/main">
                  <a:effectLst>
                    <a:outerShdw blurRad="63500" dist="38099" dir="2700000" algn="ctr" rotWithShape="0">
                      <a:srgbClr val="000000">
                        <a:alpha val="74998"/>
                      </a:srgbClr>
                    </a:outerShdw>
                  </a:effectLst>
                </a14:hiddenEffects>
              </a:ext>
            </a:extLst>
          </p:spPr>
          <p:txBody>
            <a:bodyPr lIns="17447" tIns="17447" rIns="17447" bIns="17447" anchor="ctr"/>
            <a:lstStyle/>
            <a:p>
              <a:pPr algn="just" defTabSz="209342" hangingPunct="0">
                <a:lnSpc>
                  <a:spcPct val="120000"/>
                </a:lnSpc>
              </a:pPr>
              <a:endParaRPr lang="en-US" sz="800">
                <a:solidFill>
                  <a:schemeClr val="bg1">
                    <a:lumMod val="65000"/>
                  </a:schemeClr>
                </a:solidFill>
                <a:effectLst>
                  <a:outerShdw blurRad="38100" dist="38100" dir="2700000" algn="tl">
                    <a:srgbClr val="000000"/>
                  </a:outerShdw>
                </a:effectLst>
                <a:latin typeface="Arial" panose="020B0604020202020204" pitchFamily="34" charset="0"/>
                <a:ea typeface="微软雅黑" panose="020B0503020204020204" pitchFamily="34" charset="-122"/>
                <a:cs typeface="+mn-ea"/>
                <a:sym typeface="Arial" panose="020B0604020202020204" pitchFamily="34" charset="0"/>
              </a:endParaRPr>
            </a:p>
          </p:txBody>
        </p:sp>
        <p:sp>
          <p:nvSpPr>
            <p:cNvPr id="62" name="AutoShape 127"/>
            <p:cNvSpPr>
              <a:spLocks/>
            </p:cNvSpPr>
            <p:nvPr/>
          </p:nvSpPr>
          <p:spPr bwMode="auto">
            <a:xfrm>
              <a:off x="3698875" y="2654300"/>
              <a:ext cx="109538" cy="108744"/>
            </a:xfrm>
            <a:custGeom>
              <a:avLst/>
              <a:gdLst>
                <a:gd name="T0" fmla="*/ 10800 w 21600"/>
                <a:gd name="T1" fmla="*/ 10800 h 21600"/>
                <a:gd name="T2" fmla="*/ 10800 w 21600"/>
                <a:gd name="T3" fmla="*/ 10800 h 21600"/>
                <a:gd name="T4" fmla="*/ 10800 w 21600"/>
                <a:gd name="T5" fmla="*/ 10800 h 21600"/>
                <a:gd name="T6" fmla="*/ 10800 w 21600"/>
                <a:gd name="T7" fmla="*/ 10800 h 21600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</a:cxnLst>
              <a:rect l="0" t="0" r="r" b="b"/>
              <a:pathLst>
                <a:path w="21600" h="21600">
                  <a:moveTo>
                    <a:pt x="20160" y="0"/>
                  </a:moveTo>
                  <a:cubicBezTo>
                    <a:pt x="9025" y="0"/>
                    <a:pt x="0" y="9025"/>
                    <a:pt x="0" y="20160"/>
                  </a:cubicBezTo>
                  <a:cubicBezTo>
                    <a:pt x="0" y="20954"/>
                    <a:pt x="644" y="21600"/>
                    <a:pt x="1440" y="21600"/>
                  </a:cubicBezTo>
                  <a:cubicBezTo>
                    <a:pt x="2235" y="21600"/>
                    <a:pt x="2880" y="20954"/>
                    <a:pt x="2880" y="20160"/>
                  </a:cubicBezTo>
                  <a:cubicBezTo>
                    <a:pt x="2880" y="10618"/>
                    <a:pt x="10617" y="2880"/>
                    <a:pt x="20160" y="2880"/>
                  </a:cubicBezTo>
                  <a:cubicBezTo>
                    <a:pt x="20955" y="2880"/>
                    <a:pt x="21599" y="2234"/>
                    <a:pt x="21599" y="1440"/>
                  </a:cubicBezTo>
                  <a:cubicBezTo>
                    <a:pt x="21599" y="645"/>
                    <a:pt x="20955" y="0"/>
                    <a:pt x="20160" y="0"/>
                  </a:cubicBezTo>
                </a:path>
              </a:pathLst>
            </a:custGeom>
            <a:grpFill/>
            <a:ln>
              <a:noFill/>
            </a:ln>
            <a:effectLst/>
            <a:extLst>
              <a:ext uri="{91240B29-F687-4F45-9708-019B960494DF}">
                <a14:hiddenLine xmlns:a14="http://schemas.microsoft.com/office/drawing/2010/main" w="12700" cap="flat" cmpd="sng">
                  <a:solidFill>
                    <a:srgbClr val="000000"/>
                  </a:solidFill>
                  <a:prstDash val="solid"/>
                  <a:miter lim="0"/>
                  <a:headEnd/>
                  <a:tailEnd/>
                </a14:hiddenLine>
              </a:ext>
              <a:ext uri="{AF507438-7753-43E0-B8FC-AC1667EBCBE1}">
                <a14:hiddenEffects xmlns:a14="http://schemas.microsoft.com/office/drawing/2010/main">
                  <a:effectLst>
                    <a:outerShdw blurRad="63500" dist="38099" dir="2700000" algn="ctr" rotWithShape="0">
                      <a:srgbClr val="000000">
                        <a:alpha val="74998"/>
                      </a:srgbClr>
                    </a:outerShdw>
                  </a:effectLst>
                </a14:hiddenEffects>
              </a:ext>
            </a:extLst>
          </p:spPr>
          <p:txBody>
            <a:bodyPr lIns="17447" tIns="17447" rIns="17447" bIns="17447" anchor="ctr"/>
            <a:lstStyle/>
            <a:p>
              <a:pPr algn="just" defTabSz="209342" hangingPunct="0">
                <a:lnSpc>
                  <a:spcPct val="120000"/>
                </a:lnSpc>
              </a:pPr>
              <a:endParaRPr lang="en-US" sz="800">
                <a:solidFill>
                  <a:schemeClr val="bg1">
                    <a:lumMod val="65000"/>
                  </a:schemeClr>
                </a:solidFill>
                <a:effectLst>
                  <a:outerShdw blurRad="38100" dist="38100" dir="2700000" algn="tl">
                    <a:srgbClr val="000000"/>
                  </a:outerShdw>
                </a:effectLst>
                <a:latin typeface="Arial" panose="020B0604020202020204" pitchFamily="34" charset="0"/>
                <a:ea typeface="微软雅黑" panose="020B0503020204020204" pitchFamily="34" charset="-122"/>
                <a:cs typeface="+mn-ea"/>
                <a:sym typeface="Arial" panose="020B0604020202020204" pitchFamily="34" charset="0"/>
              </a:endParaRPr>
            </a:p>
          </p:txBody>
        </p:sp>
      </p:grpSp>
      <p:sp>
        <p:nvSpPr>
          <p:cNvPr id="63" name="Rectangle 62"/>
          <p:cNvSpPr/>
          <p:nvPr/>
        </p:nvSpPr>
        <p:spPr>
          <a:xfrm>
            <a:off x="2641735" y="5169346"/>
            <a:ext cx="2777089" cy="281872"/>
          </a:xfrm>
          <a:prstGeom prst="rect">
            <a:avLst/>
          </a:prstGeom>
        </p:spPr>
        <p:txBody>
          <a:bodyPr wrap="square" lIns="0" tIns="0" rIns="0" bIns="0">
            <a:spAutoFit/>
          </a:bodyPr>
          <a:lstStyle/>
          <a:p>
            <a:pPr algn="just">
              <a:lnSpc>
                <a:spcPct val="120000"/>
              </a:lnSpc>
            </a:pPr>
            <a:r>
              <a:rPr lang="en-US" altLang="zh-CN" sz="800" dirty="0" smtClean="0">
                <a:solidFill>
                  <a:schemeClr val="bg1">
                    <a:lumMod val="65000"/>
                  </a:schemeClr>
                </a:solidFill>
                <a:latin typeface="Arial" panose="020B0604020202020204" pitchFamily="34" charset="0"/>
                <a:ea typeface="微软雅黑" panose="020B0503020204020204" pitchFamily="34" charset="-122"/>
                <a:cs typeface="+mn-ea"/>
                <a:sym typeface="Arial" panose="020B0604020202020204" pitchFamily="34" charset="0"/>
              </a:rPr>
              <a:t>Please replace text, click add relevant headline, modify the text content, also can copy your content to this directly.</a:t>
            </a:r>
            <a:endParaRPr lang="en-GB" altLang="zh-CN" sz="800" dirty="0">
              <a:solidFill>
                <a:schemeClr val="bg1">
                  <a:lumMod val="65000"/>
                </a:schemeClr>
              </a:solidFill>
              <a:latin typeface="Arial" panose="020B0604020202020204" pitchFamily="34" charset="0"/>
              <a:ea typeface="微软雅黑" panose="020B0503020204020204" pitchFamily="34" charset="-122"/>
              <a:cs typeface="+mn-ea"/>
              <a:sym typeface="Arial" panose="020B0604020202020204" pitchFamily="34" charset="0"/>
            </a:endParaRPr>
          </a:p>
        </p:txBody>
      </p:sp>
      <p:sp>
        <p:nvSpPr>
          <p:cNvPr id="64" name="Rectangle 63"/>
          <p:cNvSpPr/>
          <p:nvPr/>
        </p:nvSpPr>
        <p:spPr>
          <a:xfrm>
            <a:off x="1967997" y="5737139"/>
            <a:ext cx="3450827" cy="281872"/>
          </a:xfrm>
          <a:prstGeom prst="rect">
            <a:avLst/>
          </a:prstGeom>
        </p:spPr>
        <p:txBody>
          <a:bodyPr wrap="square" lIns="0" tIns="0" rIns="0" bIns="0">
            <a:spAutoFit/>
          </a:bodyPr>
          <a:lstStyle/>
          <a:p>
            <a:pPr algn="just">
              <a:lnSpc>
                <a:spcPct val="120000"/>
              </a:lnSpc>
            </a:pPr>
            <a:r>
              <a:rPr lang="en-US" altLang="zh-CN" sz="800" dirty="0" smtClean="0">
                <a:solidFill>
                  <a:schemeClr val="bg1">
                    <a:lumMod val="65000"/>
                  </a:schemeClr>
                </a:solidFill>
                <a:latin typeface="Arial" panose="020B0604020202020204" pitchFamily="34" charset="0"/>
                <a:ea typeface="微软雅黑" panose="020B0503020204020204" pitchFamily="34" charset="-122"/>
                <a:cs typeface="+mn-ea"/>
                <a:sym typeface="Arial" panose="020B0604020202020204" pitchFamily="34" charset="0"/>
              </a:rPr>
              <a:t>Please replace text, click add relevant headline, modify the text content, also can copy your content to this directly.</a:t>
            </a:r>
            <a:endParaRPr lang="en-GB" altLang="zh-CN" sz="800" dirty="0">
              <a:solidFill>
                <a:schemeClr val="bg1">
                  <a:lumMod val="65000"/>
                </a:schemeClr>
              </a:solidFill>
              <a:latin typeface="Arial" panose="020B0604020202020204" pitchFamily="34" charset="0"/>
              <a:ea typeface="微软雅黑" panose="020B0503020204020204" pitchFamily="34" charset="-122"/>
              <a:cs typeface="+mn-ea"/>
              <a:sym typeface="Arial" panose="020B0604020202020204" pitchFamily="34" charset="0"/>
            </a:endParaRPr>
          </a:p>
        </p:txBody>
      </p:sp>
      <p:sp>
        <p:nvSpPr>
          <p:cNvPr id="65" name="TextBox 1"/>
          <p:cNvSpPr txBox="1"/>
          <p:nvPr/>
        </p:nvSpPr>
        <p:spPr>
          <a:xfrm>
            <a:off x="5105936" y="207354"/>
            <a:ext cx="2646878" cy="535531"/>
          </a:xfrm>
          <a:prstGeom prst="rect">
            <a:avLst/>
          </a:prstGeom>
          <a:noFill/>
        </p:spPr>
        <p:txBody>
          <a:bodyPr wrap="none" rtlCol="0">
            <a:spAutoFit/>
          </a:bodyPr>
          <a:lstStyle/>
          <a:p>
            <a:pPr algn="ctr">
              <a:lnSpc>
                <a:spcPct val="120000"/>
              </a:lnSpc>
            </a:pPr>
            <a:r>
              <a:rPr lang="zh-CN" altLang="en-US" sz="2400" dirty="0" smtClean="0">
                <a:solidFill>
                  <a:schemeClr val="accent2"/>
                </a:solidFill>
                <a:latin typeface="Arial" panose="020B0604020202020204" pitchFamily="34" charset="0"/>
                <a:ea typeface="微软雅黑" panose="020B0503020204020204" pitchFamily="34" charset="-122"/>
                <a:sym typeface="Arial" panose="020B0604020202020204" pitchFamily="34" charset="0"/>
              </a:rPr>
              <a:t>添加</a:t>
            </a:r>
            <a:r>
              <a:rPr lang="zh-CN" altLang="en-US" sz="2400" dirty="0">
                <a:solidFill>
                  <a:schemeClr val="accent2"/>
                </a:solidFill>
                <a:latin typeface="Arial" panose="020B0604020202020204" pitchFamily="34" charset="0"/>
                <a:ea typeface="微软雅黑" panose="020B0503020204020204" pitchFamily="34" charset="-122"/>
                <a:sym typeface="Arial" panose="020B0604020202020204" pitchFamily="34" charset="0"/>
              </a:rPr>
              <a:t>相关标题文字</a:t>
            </a:r>
          </a:p>
        </p:txBody>
      </p:sp>
    </p:spTree>
    <p:extLst>
      <p:ext uri="{BB962C8B-B14F-4D97-AF65-F5344CB8AC3E}">
        <p14:creationId xmlns:p14="http://schemas.microsoft.com/office/powerpoint/2010/main" val="3619803612"/>
      </p:ext>
    </p:extLst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slow" p14:dur="1400" advTm="0">
        <p14:doors dir="vert"/>
      </p:transition>
    </mc:Choice>
    <mc:Fallback xmlns="">
      <p:transition spd="slow" advTm="0">
        <p:fade/>
      </p:transition>
    </mc:Fallback>
  </mc:AlternateContent>
  <p:timing>
    <p:tnLst>
      <p:par>
        <p:cTn id="1" dur="indefinite" restart="never" nodeType="tmRoot">
          <p:childTnLst>
            <p:seq concurrent="1" nextAc="seek">
              <p:cTn id="2" dur="indefinite" nodeType="mainSeq">
                <p:childTnLst>
                  <p:par>
                    <p:cTn id="3" fill="hold">
                      <p:stCondLst>
                        <p:cond delay="indefinite"/>
                      </p:stCondLst>
                      <p:childTnLst>
                        <p:par>
                          <p:cTn id="4" fill="hold">
                            <p:stCondLst>
                              <p:cond delay="0"/>
                            </p:stCondLst>
                            <p:childTnLst>
                              <p:par>
                                <p:cTn id="5" presetID="2" presetClass="entr" presetSubtype="4" fill="hold" grpId="0" nodeType="click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7" dur="500" fill="hold"/>
                                        <p:tgtEl>
                                          <p:spTgt spid="12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8" dur="500" fill="hold"/>
                                        <p:tgtEl>
                                          <p:spTgt spid="12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9" presetID="2" presetClass="entr" presetSubtype="4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11" dur="500" fill="hold"/>
                                        <p:tgtEl>
                                          <p:spTgt spid="13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12" dur="500" fill="hold"/>
                                        <p:tgtEl>
                                          <p:spTgt spid="13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13" presetID="2" presetClass="entr" presetSubtype="4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15" dur="500" fill="hold"/>
                                        <p:tgtEl>
                                          <p:spTgt spid="36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16" dur="500" fill="hold"/>
                                        <p:tgtEl>
                                          <p:spTgt spid="36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17" presetID="2" presetClass="entr" presetSubtype="4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19" dur="500" fill="hold"/>
                                        <p:tgtEl>
                                          <p:spTgt spid="44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20" dur="500" fill="hold"/>
                                        <p:tgtEl>
                                          <p:spTgt spid="44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21" presetID="2" presetClass="entr" presetSubtype="4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23" dur="500" fill="hold"/>
                                        <p:tgtEl>
                                          <p:spTgt spid="50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24" dur="500" fill="hold"/>
                                        <p:tgtEl>
                                          <p:spTgt spid="50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  <p:par>
                    <p:cTn id="25" fill="hold">
                      <p:stCondLst>
                        <p:cond delay="indefinite"/>
                      </p:stCondLst>
                      <p:childTnLst>
                        <p:par>
                          <p:cTn id="26" fill="hold">
                            <p:stCondLst>
                              <p:cond delay="0"/>
                            </p:stCondLst>
                            <p:childTnLst>
                              <p:par>
                                <p:cTn id="27" presetID="2" presetClass="entr" presetSubtype="4" fill="hold" grpId="0" nodeType="click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29" dur="500" fill="hold"/>
                                        <p:tgtEl>
                                          <p:spTgt spid="10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30" dur="500" fill="hold"/>
                                        <p:tgtEl>
                                          <p:spTgt spid="10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31" presetID="2" presetClass="entr" presetSubtype="4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33" dur="500" fill="hold"/>
                                        <p:tgtEl>
                                          <p:spTgt spid="11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34" dur="500" fill="hold"/>
                                        <p:tgtEl>
                                          <p:spTgt spid="11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35" presetID="2" presetClass="entr" presetSubtype="4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37" dur="500" fill="hold"/>
                                        <p:tgtEl>
                                          <p:spTgt spid="32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38" dur="500" fill="hold"/>
                                        <p:tgtEl>
                                          <p:spTgt spid="32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39" presetID="2" presetClass="entr" presetSubtype="4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4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41" dur="500" fill="hold"/>
                                        <p:tgtEl>
                                          <p:spTgt spid="45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42" dur="500" fill="hold"/>
                                        <p:tgtEl>
                                          <p:spTgt spid="45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43" presetID="2" presetClass="entr" presetSubtype="4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4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45" dur="500" fill="hold"/>
                                        <p:tgtEl>
                                          <p:spTgt spid="51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46" dur="500" fill="hold"/>
                                        <p:tgtEl>
                                          <p:spTgt spid="51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  <p:par>
                    <p:cTn id="47" fill="hold">
                      <p:stCondLst>
                        <p:cond delay="indefinite"/>
                      </p:stCondLst>
                      <p:childTnLst>
                        <p:par>
                          <p:cTn id="48" fill="hold">
                            <p:stCondLst>
                              <p:cond delay="0"/>
                            </p:stCondLst>
                            <p:childTnLst>
                              <p:par>
                                <p:cTn id="49" presetID="2" presetClass="entr" presetSubtype="4" fill="hold" grpId="0" nodeType="click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5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51" dur="500" fill="hold"/>
                                        <p:tgtEl>
                                          <p:spTgt spid="8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52" dur="500" fill="hold"/>
                                        <p:tgtEl>
                                          <p:spTgt spid="8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53" presetID="2" presetClass="entr" presetSubtype="4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5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55" dur="500" fill="hold"/>
                                        <p:tgtEl>
                                          <p:spTgt spid="9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56" dur="500" fill="hold"/>
                                        <p:tgtEl>
                                          <p:spTgt spid="9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57" presetID="2" presetClass="entr" presetSubtype="4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5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59" dur="500" fill="hold"/>
                                        <p:tgtEl>
                                          <p:spTgt spid="28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60" dur="500" fill="hold"/>
                                        <p:tgtEl>
                                          <p:spTgt spid="28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61" presetID="2" presetClass="entr" presetSubtype="4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63" dur="500" fill="hold"/>
                                        <p:tgtEl>
                                          <p:spTgt spid="46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64" dur="500" fill="hold"/>
                                        <p:tgtEl>
                                          <p:spTgt spid="46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65" presetID="2" presetClass="entr" presetSubtype="4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67" dur="500" fill="hold"/>
                                        <p:tgtEl>
                                          <p:spTgt spid="53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68" dur="500" fill="hold"/>
                                        <p:tgtEl>
                                          <p:spTgt spid="53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  <p:par>
                    <p:cTn id="69" fill="hold">
                      <p:stCondLst>
                        <p:cond delay="indefinite"/>
                      </p:stCondLst>
                      <p:childTnLst>
                        <p:par>
                          <p:cTn id="70" fill="hold">
                            <p:stCondLst>
                              <p:cond delay="0"/>
                            </p:stCondLst>
                            <p:childTnLst>
                              <p:par>
                                <p:cTn id="71" presetID="2" presetClass="entr" presetSubtype="4" fill="hold" grpId="0" nodeType="click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7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73" dur="500" fill="hold"/>
                                        <p:tgtEl>
                                          <p:spTgt spid="6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74" dur="500" fill="hold"/>
                                        <p:tgtEl>
                                          <p:spTgt spid="6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75" presetID="2" presetClass="entr" presetSubtype="4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7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77" dur="500" fill="hold"/>
                                        <p:tgtEl>
                                          <p:spTgt spid="7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78" dur="500" fill="hold"/>
                                        <p:tgtEl>
                                          <p:spTgt spid="7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79" presetID="2" presetClass="entr" presetSubtype="4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8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81" dur="500" fill="hold"/>
                                        <p:tgtEl>
                                          <p:spTgt spid="24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82" dur="500" fill="hold"/>
                                        <p:tgtEl>
                                          <p:spTgt spid="24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83" presetID="2" presetClass="entr" presetSubtype="4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8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85" dur="500" fill="hold"/>
                                        <p:tgtEl>
                                          <p:spTgt spid="48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86" dur="500" fill="hold"/>
                                        <p:tgtEl>
                                          <p:spTgt spid="48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87" presetID="2" presetClass="entr" presetSubtype="4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8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89" dur="500" fill="hold"/>
                                        <p:tgtEl>
                                          <p:spTgt spid="49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90" dur="500" fill="hold"/>
                                        <p:tgtEl>
                                          <p:spTgt spid="49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  <p:par>
                    <p:cTn id="91" fill="hold">
                      <p:stCondLst>
                        <p:cond delay="indefinite"/>
                      </p:stCondLst>
                      <p:childTnLst>
                        <p:par>
                          <p:cTn id="92" fill="hold">
                            <p:stCondLst>
                              <p:cond delay="0"/>
                            </p:stCondLst>
                            <p:childTnLst>
                              <p:par>
                                <p:cTn id="93" presetID="2" presetClass="entr" presetSubtype="4" fill="hold" grpId="0" nodeType="click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9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95" dur="500" fill="hold"/>
                                        <p:tgtEl>
                                          <p:spTgt spid="4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96" dur="500" fill="hold"/>
                                        <p:tgtEl>
                                          <p:spTgt spid="4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97" presetID="2" presetClass="entr" presetSubtype="4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9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99" dur="500" fill="hold"/>
                                        <p:tgtEl>
                                          <p:spTgt spid="5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100" dur="500" fill="hold"/>
                                        <p:tgtEl>
                                          <p:spTgt spid="5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101" presetID="2" presetClass="entr" presetSubtype="4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0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103" dur="500" fill="hold"/>
                                        <p:tgtEl>
                                          <p:spTgt spid="14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104" dur="500" fill="hold"/>
                                        <p:tgtEl>
                                          <p:spTgt spid="14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105" presetID="2" presetClass="entr" presetSubtype="4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0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107" dur="500" fill="hold"/>
                                        <p:tgtEl>
                                          <p:spTgt spid="47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108" dur="500" fill="hold"/>
                                        <p:tgtEl>
                                          <p:spTgt spid="47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109" presetID="2" presetClass="entr" presetSubtype="4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1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111" dur="500" fill="hold"/>
                                        <p:tgtEl>
                                          <p:spTgt spid="52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112" dur="500" fill="hold"/>
                                        <p:tgtEl>
                                          <p:spTgt spid="52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113" fill="hold">
                            <p:stCondLst>
                              <p:cond delay="500"/>
                            </p:stCondLst>
                            <p:childTnLst>
                              <p:par>
                                <p:cTn id="114" presetID="22" presetClass="entr" presetSubtype="8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1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116" dur="500"/>
                                        <p:tgtEl>
                                          <p:spTgt spid="54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117" fill="hold">
                            <p:stCondLst>
                              <p:cond delay="1000"/>
                            </p:stCondLst>
                            <p:childTnLst>
                              <p:par>
                                <p:cTn id="118" presetID="10" presetClass="entr" presetSubtype="0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1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120" dur="500"/>
                                        <p:tgtEl>
                                          <p:spTgt spid="55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121" fill="hold">
                            <p:stCondLst>
                              <p:cond delay="1500"/>
                            </p:stCondLst>
                            <p:childTnLst>
                              <p:par>
                                <p:cTn id="122" presetID="22" presetClass="entr" presetSubtype="8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23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124" dur="500"/>
                                        <p:tgtEl>
                                          <p:spTgt spid="56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125" fill="hold">
                            <p:stCondLst>
                              <p:cond delay="2000"/>
                            </p:stCondLst>
                            <p:childTnLst>
                              <p:par>
                                <p:cTn id="126" presetID="22" presetClass="entr" presetSubtype="8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27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128" dur="500"/>
                                        <p:tgtEl>
                                          <p:spTgt spid="57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129" fill="hold">
                            <p:stCondLst>
                              <p:cond delay="2500"/>
                            </p:stCondLst>
                            <p:childTnLst>
                              <p:par>
                                <p:cTn id="130" presetID="22" presetClass="entr" presetSubtype="8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31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132" dur="500"/>
                                        <p:tgtEl>
                                          <p:spTgt spid="58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133" fill="hold">
                            <p:stCondLst>
                              <p:cond delay="3000"/>
                            </p:stCondLst>
                            <p:childTnLst>
                              <p:par>
                                <p:cTn id="134" presetID="10" presetClass="entr" presetSubtype="0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3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6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136" dur="500"/>
                                        <p:tgtEl>
                                          <p:spTgt spid="60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137" fill="hold">
                            <p:stCondLst>
                              <p:cond delay="3500"/>
                            </p:stCondLst>
                            <p:childTnLst>
                              <p:par>
                                <p:cTn id="138" presetID="22" presetClass="entr" presetSubtype="8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3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6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140" dur="500"/>
                                        <p:tgtEl>
                                          <p:spTgt spid="63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141" fill="hold">
                            <p:stCondLst>
                              <p:cond delay="4000"/>
                            </p:stCondLst>
                            <p:childTnLst>
                              <p:par>
                                <p:cTn id="142" presetID="22" presetClass="entr" presetSubtype="8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43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6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144" dur="500"/>
                                        <p:tgtEl>
                                          <p:spTgt spid="64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145" fill="hold">
                            <p:stCondLst>
                              <p:cond delay="4500"/>
                            </p:stCondLst>
                            <p:childTnLst>
                              <p:par>
                                <p:cTn id="146" presetID="22" presetClass="entr" presetSubtype="8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47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148" dur="500"/>
                                        <p:tgtEl>
                                          <p:spTgt spid="59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</p:childTnLst>
              </p:cTn>
              <p:prevCondLst>
                <p:cond evt="onPrev" delay="0">
                  <p:tgtEl>
                    <p:sldTgt/>
                  </p:tgtEl>
                </p:cond>
              </p:prevCondLst>
              <p:nextCondLst>
                <p:cond evt="onNext" delay="0">
                  <p:tgtEl>
                    <p:sldTgt/>
                  </p:tgtEl>
                </p:cond>
              </p:nextCondLst>
            </p:seq>
          </p:childTnLst>
        </p:cTn>
      </p:par>
    </p:tnLst>
    <p:bldLst>
      <p:bldP spid="4" grpId="0" animBg="1"/>
      <p:bldP spid="5" grpId="0" animBg="1"/>
      <p:bldP spid="6" grpId="0" animBg="1"/>
      <p:bldP spid="7" grpId="0" animBg="1"/>
      <p:bldP spid="8" grpId="0" animBg="1"/>
      <p:bldP spid="9" grpId="0" animBg="1"/>
      <p:bldP spid="10" grpId="0" animBg="1"/>
      <p:bldP spid="11" grpId="0" animBg="1"/>
      <p:bldP spid="12" grpId="0" animBg="1"/>
      <p:bldP spid="13" grpId="0" animBg="1"/>
      <p:bldP spid="44" grpId="0"/>
      <p:bldP spid="45" grpId="0"/>
      <p:bldP spid="46" grpId="0"/>
      <p:bldP spid="47" grpId="0"/>
      <p:bldP spid="48" grpId="0"/>
      <p:bldP spid="49" grpId="0"/>
      <p:bldP spid="50" grpId="0"/>
      <p:bldP spid="51" grpId="0"/>
      <p:bldP spid="52" grpId="0"/>
      <p:bldP spid="53" grpId="0"/>
      <p:bldP spid="54" grpId="0"/>
      <p:bldP spid="55" grpId="0"/>
      <p:bldP spid="56" grpId="0"/>
      <p:bldP spid="57" grpId="0"/>
      <p:bldP spid="58" grpId="0"/>
      <p:bldP spid="63" grpId="0"/>
      <p:bldP spid="64" grpId="0"/>
    </p:bldLst>
  </p:timing>
</p:sld>
</file>

<file path=ppt/slides/slide11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pSp>
        <p:nvGrpSpPr>
          <p:cNvPr id="12" name="Group 11"/>
          <p:cNvGrpSpPr/>
          <p:nvPr/>
        </p:nvGrpSpPr>
        <p:grpSpPr>
          <a:xfrm>
            <a:off x="2840835" y="2344933"/>
            <a:ext cx="3695028" cy="3695028"/>
            <a:chOff x="6240781" y="1363135"/>
            <a:chExt cx="4963584" cy="4963584"/>
          </a:xfrm>
        </p:grpSpPr>
        <p:grpSp>
          <p:nvGrpSpPr>
            <p:cNvPr id="13" name="Group 12"/>
            <p:cNvGrpSpPr/>
            <p:nvPr userDrawn="1"/>
          </p:nvGrpSpPr>
          <p:grpSpPr>
            <a:xfrm>
              <a:off x="6240781" y="1363135"/>
              <a:ext cx="3255433" cy="2434167"/>
              <a:chOff x="4657725" y="946151"/>
              <a:chExt cx="2441575" cy="1825625"/>
            </a:xfrm>
          </p:grpSpPr>
          <p:sp>
            <p:nvSpPr>
              <p:cNvPr id="27" name="Freeform 26"/>
              <p:cNvSpPr>
                <a:spLocks/>
              </p:cNvSpPr>
              <p:nvPr/>
            </p:nvSpPr>
            <p:spPr bwMode="auto">
              <a:xfrm>
                <a:off x="5953125" y="2046288"/>
                <a:ext cx="1146175" cy="593725"/>
              </a:xfrm>
              <a:custGeom>
                <a:avLst/>
                <a:gdLst>
                  <a:gd name="T0" fmla="*/ 849 w 904"/>
                  <a:gd name="T1" fmla="*/ 0 h 468"/>
                  <a:gd name="T2" fmla="*/ 873 w 904"/>
                  <a:gd name="T3" fmla="*/ 58 h 468"/>
                  <a:gd name="T4" fmla="*/ 507 w 904"/>
                  <a:gd name="T5" fmla="*/ 436 h 468"/>
                  <a:gd name="T6" fmla="*/ 396 w 904"/>
                  <a:gd name="T7" fmla="*/ 436 h 468"/>
                  <a:gd name="T8" fmla="*/ 30 w 904"/>
                  <a:gd name="T9" fmla="*/ 58 h 468"/>
                  <a:gd name="T10" fmla="*/ 55 w 904"/>
                  <a:gd name="T11" fmla="*/ 0 h 468"/>
                  <a:gd name="T12" fmla="*/ 849 w 904"/>
                  <a:gd name="T13" fmla="*/ 0 h 468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</a:cxnLst>
                <a:rect l="0" t="0" r="r" b="b"/>
                <a:pathLst>
                  <a:path w="904" h="468">
                    <a:moveTo>
                      <a:pt x="849" y="0"/>
                    </a:moveTo>
                    <a:cubicBezTo>
                      <a:pt x="893" y="0"/>
                      <a:pt x="904" y="26"/>
                      <a:pt x="873" y="58"/>
                    </a:cubicBezTo>
                    <a:cubicBezTo>
                      <a:pt x="507" y="436"/>
                      <a:pt x="507" y="436"/>
                      <a:pt x="507" y="436"/>
                    </a:cubicBezTo>
                    <a:cubicBezTo>
                      <a:pt x="477" y="468"/>
                      <a:pt x="427" y="468"/>
                      <a:pt x="396" y="436"/>
                    </a:cubicBezTo>
                    <a:cubicBezTo>
                      <a:pt x="30" y="58"/>
                      <a:pt x="30" y="58"/>
                      <a:pt x="30" y="58"/>
                    </a:cubicBezTo>
                    <a:cubicBezTo>
                      <a:pt x="0" y="26"/>
                      <a:pt x="11" y="0"/>
                      <a:pt x="55" y="0"/>
                    </a:cubicBezTo>
                    <a:lnTo>
                      <a:pt x="849" y="0"/>
                    </a:lnTo>
                    <a:close/>
                  </a:path>
                </a:pathLst>
              </a:custGeom>
              <a:solidFill>
                <a:schemeClr val="accent1"/>
              </a:solidFill>
              <a:ln>
                <a:noFill/>
              </a:ln>
            </p:spPr>
            <p:txBody>
              <a:bodyPr vert="horz" wrap="square" lIns="55827" tIns="27914" rIns="55827" bIns="27914" numCol="1" anchor="t" anchorCtr="0" compatLnSpc="1">
                <a:prstTxWarp prst="textNoShape">
                  <a:avLst/>
                </a:prstTxWarp>
              </a:bodyPr>
              <a:lstStyle/>
              <a:p>
                <a:pPr algn="just">
                  <a:lnSpc>
                    <a:spcPct val="120000"/>
                  </a:lnSpc>
                </a:pPr>
                <a:endParaRPr lang="en-US" sz="1737" dirty="0">
                  <a:solidFill>
                    <a:schemeClr val="bg1"/>
                  </a:solidFill>
                  <a:latin typeface="Arial" panose="020B0604020202020204" pitchFamily="34" charset="0"/>
                  <a:ea typeface="微软雅黑" panose="020B0503020204020204" pitchFamily="34" charset="-122"/>
                  <a:cs typeface="+mn-ea"/>
                  <a:sym typeface="Arial" panose="020B0604020202020204" pitchFamily="34" charset="0"/>
                </a:endParaRPr>
              </a:p>
            </p:txBody>
          </p:sp>
          <p:sp>
            <p:nvSpPr>
              <p:cNvPr id="28" name="Freeform 27"/>
              <p:cNvSpPr>
                <a:spLocks/>
              </p:cNvSpPr>
              <p:nvPr/>
            </p:nvSpPr>
            <p:spPr bwMode="auto">
              <a:xfrm>
                <a:off x="4657725" y="946151"/>
                <a:ext cx="2151063" cy="1825625"/>
              </a:xfrm>
              <a:custGeom>
                <a:avLst/>
                <a:gdLst>
                  <a:gd name="T0" fmla="*/ 848 w 1696"/>
                  <a:gd name="T1" fmla="*/ 0 h 1440"/>
                  <a:gd name="T2" fmla="*/ 0 w 1696"/>
                  <a:gd name="T3" fmla="*/ 848 h 1440"/>
                  <a:gd name="T4" fmla="*/ 241 w 1696"/>
                  <a:gd name="T5" fmla="*/ 1440 h 1440"/>
                  <a:gd name="T6" fmla="*/ 718 w 1696"/>
                  <a:gd name="T7" fmla="*/ 1209 h 1440"/>
                  <a:gd name="T8" fmla="*/ 464 w 1696"/>
                  <a:gd name="T9" fmla="*/ 848 h 1440"/>
                  <a:gd name="T10" fmla="*/ 848 w 1696"/>
                  <a:gd name="T11" fmla="*/ 464 h 1440"/>
                  <a:gd name="T12" fmla="*/ 1232 w 1696"/>
                  <a:gd name="T13" fmla="*/ 848 h 1440"/>
                  <a:gd name="T14" fmla="*/ 1213 w 1696"/>
                  <a:gd name="T15" fmla="*/ 966 h 1440"/>
                  <a:gd name="T16" fmla="*/ 1293 w 1696"/>
                  <a:gd name="T17" fmla="*/ 966 h 1440"/>
                  <a:gd name="T18" fmla="*/ 1293 w 1696"/>
                  <a:gd name="T19" fmla="*/ 1062 h 1440"/>
                  <a:gd name="T20" fmla="*/ 1669 w 1696"/>
                  <a:gd name="T21" fmla="*/ 1062 h 1440"/>
                  <a:gd name="T22" fmla="*/ 1696 w 1696"/>
                  <a:gd name="T23" fmla="*/ 848 h 1440"/>
                  <a:gd name="T24" fmla="*/ 848 w 1696"/>
                  <a:gd name="T25" fmla="*/ 0 h 1440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  <a:cxn ang="0">
                    <a:pos x="T18" y="T19"/>
                  </a:cxn>
                  <a:cxn ang="0">
                    <a:pos x="T20" y="T21"/>
                  </a:cxn>
                  <a:cxn ang="0">
                    <a:pos x="T22" y="T23"/>
                  </a:cxn>
                  <a:cxn ang="0">
                    <a:pos x="T24" y="T25"/>
                  </a:cxn>
                </a:cxnLst>
                <a:rect l="0" t="0" r="r" b="b"/>
                <a:pathLst>
                  <a:path w="1696" h="1440">
                    <a:moveTo>
                      <a:pt x="848" y="0"/>
                    </a:moveTo>
                    <a:cubicBezTo>
                      <a:pt x="380" y="0"/>
                      <a:pt x="0" y="380"/>
                      <a:pt x="0" y="848"/>
                    </a:cubicBezTo>
                    <a:cubicBezTo>
                      <a:pt x="0" y="1078"/>
                      <a:pt x="92" y="1287"/>
                      <a:pt x="241" y="1440"/>
                    </a:cubicBezTo>
                    <a:cubicBezTo>
                      <a:pt x="374" y="1315"/>
                      <a:pt x="540" y="1235"/>
                      <a:pt x="718" y="1209"/>
                    </a:cubicBezTo>
                    <a:cubicBezTo>
                      <a:pt x="570" y="1156"/>
                      <a:pt x="464" y="1014"/>
                      <a:pt x="464" y="848"/>
                    </a:cubicBezTo>
                    <a:cubicBezTo>
                      <a:pt x="464" y="636"/>
                      <a:pt x="636" y="464"/>
                      <a:pt x="848" y="464"/>
                    </a:cubicBezTo>
                    <a:cubicBezTo>
                      <a:pt x="1060" y="464"/>
                      <a:pt x="1232" y="636"/>
                      <a:pt x="1232" y="848"/>
                    </a:cubicBezTo>
                    <a:cubicBezTo>
                      <a:pt x="1232" y="889"/>
                      <a:pt x="1225" y="929"/>
                      <a:pt x="1213" y="966"/>
                    </a:cubicBezTo>
                    <a:cubicBezTo>
                      <a:pt x="1293" y="966"/>
                      <a:pt x="1293" y="966"/>
                      <a:pt x="1293" y="966"/>
                    </a:cubicBezTo>
                    <a:cubicBezTo>
                      <a:pt x="1293" y="1062"/>
                      <a:pt x="1293" y="1062"/>
                      <a:pt x="1293" y="1062"/>
                    </a:cubicBezTo>
                    <a:cubicBezTo>
                      <a:pt x="1669" y="1062"/>
                      <a:pt x="1669" y="1062"/>
                      <a:pt x="1669" y="1062"/>
                    </a:cubicBezTo>
                    <a:cubicBezTo>
                      <a:pt x="1687" y="994"/>
                      <a:pt x="1696" y="922"/>
                      <a:pt x="1696" y="848"/>
                    </a:cubicBezTo>
                    <a:cubicBezTo>
                      <a:pt x="1696" y="380"/>
                      <a:pt x="1316" y="0"/>
                      <a:pt x="848" y="0"/>
                    </a:cubicBezTo>
                    <a:close/>
                  </a:path>
                </a:pathLst>
              </a:custGeom>
              <a:solidFill>
                <a:schemeClr val="accent1"/>
              </a:solidFill>
              <a:ln>
                <a:noFill/>
              </a:ln>
            </p:spPr>
            <p:txBody>
              <a:bodyPr vert="horz" wrap="square" lIns="55827" tIns="27914" rIns="55827" bIns="27914" numCol="1" anchor="t" anchorCtr="0" compatLnSpc="1">
                <a:prstTxWarp prst="textNoShape">
                  <a:avLst/>
                </a:prstTxWarp>
              </a:bodyPr>
              <a:lstStyle/>
              <a:p>
                <a:pPr algn="just">
                  <a:lnSpc>
                    <a:spcPct val="120000"/>
                  </a:lnSpc>
                </a:pPr>
                <a:endParaRPr lang="en-US" sz="1737" dirty="0">
                  <a:solidFill>
                    <a:schemeClr val="bg1"/>
                  </a:solidFill>
                  <a:latin typeface="Arial" panose="020B0604020202020204" pitchFamily="34" charset="0"/>
                  <a:ea typeface="微软雅黑" panose="020B0503020204020204" pitchFamily="34" charset="-122"/>
                  <a:cs typeface="+mn-ea"/>
                  <a:sym typeface="Arial" panose="020B0604020202020204" pitchFamily="34" charset="0"/>
                </a:endParaRPr>
              </a:p>
            </p:txBody>
          </p:sp>
        </p:grpSp>
        <p:grpSp>
          <p:nvGrpSpPr>
            <p:cNvPr id="14" name="Group 13"/>
            <p:cNvGrpSpPr/>
            <p:nvPr userDrawn="1"/>
          </p:nvGrpSpPr>
          <p:grpSpPr>
            <a:xfrm>
              <a:off x="6240781" y="3111502"/>
              <a:ext cx="2434167" cy="3215217"/>
              <a:chOff x="4657725" y="2257426"/>
              <a:chExt cx="1825625" cy="2411413"/>
            </a:xfrm>
          </p:grpSpPr>
          <p:sp>
            <p:nvSpPr>
              <p:cNvPr id="25" name="Freeform 24"/>
              <p:cNvSpPr>
                <a:spLocks/>
              </p:cNvSpPr>
              <p:nvPr/>
            </p:nvSpPr>
            <p:spPr bwMode="auto">
              <a:xfrm>
                <a:off x="5753100" y="2257426"/>
                <a:ext cx="593725" cy="1146175"/>
              </a:xfrm>
              <a:custGeom>
                <a:avLst/>
                <a:gdLst>
                  <a:gd name="T0" fmla="*/ 0 w 468"/>
                  <a:gd name="T1" fmla="*/ 55 h 904"/>
                  <a:gd name="T2" fmla="*/ 57 w 468"/>
                  <a:gd name="T3" fmla="*/ 30 h 904"/>
                  <a:gd name="T4" fmla="*/ 436 w 468"/>
                  <a:gd name="T5" fmla="*/ 397 h 904"/>
                  <a:gd name="T6" fmla="*/ 436 w 468"/>
                  <a:gd name="T7" fmla="*/ 508 h 904"/>
                  <a:gd name="T8" fmla="*/ 57 w 468"/>
                  <a:gd name="T9" fmla="*/ 874 h 904"/>
                  <a:gd name="T10" fmla="*/ 0 w 468"/>
                  <a:gd name="T11" fmla="*/ 849 h 904"/>
                  <a:gd name="T12" fmla="*/ 0 w 468"/>
                  <a:gd name="T13" fmla="*/ 55 h 904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</a:cxnLst>
                <a:rect l="0" t="0" r="r" b="b"/>
                <a:pathLst>
                  <a:path w="468" h="904">
                    <a:moveTo>
                      <a:pt x="0" y="55"/>
                    </a:moveTo>
                    <a:cubicBezTo>
                      <a:pt x="0" y="11"/>
                      <a:pt x="26" y="0"/>
                      <a:pt x="57" y="30"/>
                    </a:cubicBezTo>
                    <a:cubicBezTo>
                      <a:pt x="436" y="397"/>
                      <a:pt x="436" y="397"/>
                      <a:pt x="436" y="397"/>
                    </a:cubicBezTo>
                    <a:cubicBezTo>
                      <a:pt x="468" y="427"/>
                      <a:pt x="468" y="477"/>
                      <a:pt x="436" y="508"/>
                    </a:cubicBezTo>
                    <a:cubicBezTo>
                      <a:pt x="57" y="874"/>
                      <a:pt x="57" y="874"/>
                      <a:pt x="57" y="874"/>
                    </a:cubicBezTo>
                    <a:cubicBezTo>
                      <a:pt x="26" y="904"/>
                      <a:pt x="0" y="893"/>
                      <a:pt x="0" y="849"/>
                    </a:cubicBezTo>
                    <a:lnTo>
                      <a:pt x="0" y="55"/>
                    </a:lnTo>
                    <a:close/>
                  </a:path>
                </a:pathLst>
              </a:custGeom>
              <a:solidFill>
                <a:schemeClr val="accent3"/>
              </a:solidFill>
              <a:ln>
                <a:noFill/>
              </a:ln>
            </p:spPr>
            <p:txBody>
              <a:bodyPr vert="horz" wrap="square" lIns="55827" tIns="27914" rIns="55827" bIns="27914" numCol="1" anchor="t" anchorCtr="0" compatLnSpc="1">
                <a:prstTxWarp prst="textNoShape">
                  <a:avLst/>
                </a:prstTxWarp>
              </a:bodyPr>
              <a:lstStyle/>
              <a:p>
                <a:pPr algn="just">
                  <a:lnSpc>
                    <a:spcPct val="120000"/>
                  </a:lnSpc>
                </a:pPr>
                <a:endParaRPr lang="en-US" sz="1737" dirty="0">
                  <a:solidFill>
                    <a:schemeClr val="bg1"/>
                  </a:solidFill>
                  <a:latin typeface="Arial" panose="020B0604020202020204" pitchFamily="34" charset="0"/>
                  <a:ea typeface="微软雅黑" panose="020B0503020204020204" pitchFamily="34" charset="-122"/>
                  <a:cs typeface="+mn-ea"/>
                  <a:sym typeface="Arial" panose="020B0604020202020204" pitchFamily="34" charset="0"/>
                </a:endParaRPr>
              </a:p>
            </p:txBody>
          </p:sp>
          <p:sp>
            <p:nvSpPr>
              <p:cNvPr id="26" name="Freeform 25"/>
              <p:cNvSpPr>
                <a:spLocks/>
              </p:cNvSpPr>
              <p:nvPr/>
            </p:nvSpPr>
            <p:spPr bwMode="auto">
              <a:xfrm>
                <a:off x="4657725" y="2517776"/>
                <a:ext cx="1825625" cy="2151063"/>
              </a:xfrm>
              <a:custGeom>
                <a:avLst/>
                <a:gdLst>
                  <a:gd name="T0" fmla="*/ 1209 w 1440"/>
                  <a:gd name="T1" fmla="*/ 978 h 1696"/>
                  <a:gd name="T2" fmla="*/ 848 w 1440"/>
                  <a:gd name="T3" fmla="*/ 1232 h 1696"/>
                  <a:gd name="T4" fmla="*/ 464 w 1440"/>
                  <a:gd name="T5" fmla="*/ 848 h 1696"/>
                  <a:gd name="T6" fmla="*/ 848 w 1440"/>
                  <a:gd name="T7" fmla="*/ 464 h 1696"/>
                  <a:gd name="T8" fmla="*/ 969 w 1440"/>
                  <a:gd name="T9" fmla="*/ 483 h 1696"/>
                  <a:gd name="T10" fmla="*/ 969 w 1440"/>
                  <a:gd name="T11" fmla="*/ 9 h 1696"/>
                  <a:gd name="T12" fmla="*/ 848 w 1440"/>
                  <a:gd name="T13" fmla="*/ 0 h 1696"/>
                  <a:gd name="T14" fmla="*/ 0 w 1440"/>
                  <a:gd name="T15" fmla="*/ 848 h 1696"/>
                  <a:gd name="T16" fmla="*/ 848 w 1440"/>
                  <a:gd name="T17" fmla="*/ 1696 h 1696"/>
                  <a:gd name="T18" fmla="*/ 1440 w 1440"/>
                  <a:gd name="T19" fmla="*/ 1455 h 1696"/>
                  <a:gd name="T20" fmla="*/ 1209 w 1440"/>
                  <a:gd name="T21" fmla="*/ 978 h 1696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  <a:cxn ang="0">
                    <a:pos x="T18" y="T19"/>
                  </a:cxn>
                  <a:cxn ang="0">
                    <a:pos x="T20" y="T21"/>
                  </a:cxn>
                </a:cxnLst>
                <a:rect l="0" t="0" r="r" b="b"/>
                <a:pathLst>
                  <a:path w="1440" h="1696">
                    <a:moveTo>
                      <a:pt x="1209" y="978"/>
                    </a:moveTo>
                    <a:cubicBezTo>
                      <a:pt x="1156" y="1126"/>
                      <a:pt x="1014" y="1232"/>
                      <a:pt x="848" y="1232"/>
                    </a:cubicBezTo>
                    <a:cubicBezTo>
                      <a:pt x="636" y="1232"/>
                      <a:pt x="464" y="1060"/>
                      <a:pt x="464" y="848"/>
                    </a:cubicBezTo>
                    <a:cubicBezTo>
                      <a:pt x="464" y="636"/>
                      <a:pt x="636" y="464"/>
                      <a:pt x="848" y="464"/>
                    </a:cubicBezTo>
                    <a:cubicBezTo>
                      <a:pt x="890" y="464"/>
                      <a:pt x="931" y="471"/>
                      <a:pt x="969" y="483"/>
                    </a:cubicBezTo>
                    <a:cubicBezTo>
                      <a:pt x="969" y="9"/>
                      <a:pt x="969" y="9"/>
                      <a:pt x="969" y="9"/>
                    </a:cubicBezTo>
                    <a:cubicBezTo>
                      <a:pt x="929" y="3"/>
                      <a:pt x="889" y="0"/>
                      <a:pt x="848" y="0"/>
                    </a:cubicBezTo>
                    <a:cubicBezTo>
                      <a:pt x="380" y="0"/>
                      <a:pt x="0" y="380"/>
                      <a:pt x="0" y="848"/>
                    </a:cubicBezTo>
                    <a:cubicBezTo>
                      <a:pt x="0" y="1316"/>
                      <a:pt x="380" y="1696"/>
                      <a:pt x="848" y="1696"/>
                    </a:cubicBezTo>
                    <a:cubicBezTo>
                      <a:pt x="1078" y="1696"/>
                      <a:pt x="1287" y="1604"/>
                      <a:pt x="1440" y="1455"/>
                    </a:cubicBezTo>
                    <a:cubicBezTo>
                      <a:pt x="1315" y="1322"/>
                      <a:pt x="1235" y="1156"/>
                      <a:pt x="1209" y="978"/>
                    </a:cubicBezTo>
                    <a:close/>
                  </a:path>
                </a:pathLst>
              </a:custGeom>
              <a:solidFill>
                <a:schemeClr val="accent3"/>
              </a:solidFill>
              <a:ln>
                <a:noFill/>
              </a:ln>
            </p:spPr>
            <p:txBody>
              <a:bodyPr vert="horz" wrap="square" lIns="55827" tIns="27914" rIns="55827" bIns="27914" numCol="1" anchor="t" anchorCtr="0" compatLnSpc="1">
                <a:prstTxWarp prst="textNoShape">
                  <a:avLst/>
                </a:prstTxWarp>
              </a:bodyPr>
              <a:lstStyle/>
              <a:p>
                <a:pPr algn="just">
                  <a:lnSpc>
                    <a:spcPct val="120000"/>
                  </a:lnSpc>
                </a:pPr>
                <a:endParaRPr lang="en-US" sz="1737" dirty="0">
                  <a:solidFill>
                    <a:schemeClr val="bg1"/>
                  </a:solidFill>
                  <a:latin typeface="Arial" panose="020B0604020202020204" pitchFamily="34" charset="0"/>
                  <a:ea typeface="微软雅黑" panose="020B0503020204020204" pitchFamily="34" charset="-122"/>
                  <a:cs typeface="+mn-ea"/>
                  <a:sym typeface="Arial" panose="020B0604020202020204" pitchFamily="34" charset="0"/>
                </a:endParaRPr>
              </a:p>
            </p:txBody>
          </p:sp>
        </p:grpSp>
        <p:grpSp>
          <p:nvGrpSpPr>
            <p:cNvPr id="15" name="Group 14"/>
            <p:cNvGrpSpPr/>
            <p:nvPr userDrawn="1"/>
          </p:nvGrpSpPr>
          <p:grpSpPr>
            <a:xfrm>
              <a:off x="7967980" y="3892551"/>
              <a:ext cx="3236384" cy="2434167"/>
              <a:chOff x="5953125" y="2843213"/>
              <a:chExt cx="2427288" cy="1825625"/>
            </a:xfrm>
          </p:grpSpPr>
          <p:sp>
            <p:nvSpPr>
              <p:cNvPr id="23" name="Freeform 22"/>
              <p:cNvSpPr>
                <a:spLocks/>
              </p:cNvSpPr>
              <p:nvPr/>
            </p:nvSpPr>
            <p:spPr bwMode="auto">
              <a:xfrm>
                <a:off x="5953125" y="2989263"/>
                <a:ext cx="1146175" cy="593725"/>
              </a:xfrm>
              <a:custGeom>
                <a:avLst/>
                <a:gdLst>
                  <a:gd name="T0" fmla="*/ 55 w 904"/>
                  <a:gd name="T1" fmla="*/ 468 h 468"/>
                  <a:gd name="T2" fmla="*/ 30 w 904"/>
                  <a:gd name="T3" fmla="*/ 411 h 468"/>
                  <a:gd name="T4" fmla="*/ 396 w 904"/>
                  <a:gd name="T5" fmla="*/ 32 h 468"/>
                  <a:gd name="T6" fmla="*/ 507 w 904"/>
                  <a:gd name="T7" fmla="*/ 32 h 468"/>
                  <a:gd name="T8" fmla="*/ 873 w 904"/>
                  <a:gd name="T9" fmla="*/ 411 h 468"/>
                  <a:gd name="T10" fmla="*/ 849 w 904"/>
                  <a:gd name="T11" fmla="*/ 468 h 468"/>
                  <a:gd name="T12" fmla="*/ 55 w 904"/>
                  <a:gd name="T13" fmla="*/ 468 h 468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</a:cxnLst>
                <a:rect l="0" t="0" r="r" b="b"/>
                <a:pathLst>
                  <a:path w="904" h="468">
                    <a:moveTo>
                      <a:pt x="55" y="468"/>
                    </a:moveTo>
                    <a:cubicBezTo>
                      <a:pt x="11" y="468"/>
                      <a:pt x="0" y="442"/>
                      <a:pt x="30" y="411"/>
                    </a:cubicBezTo>
                    <a:cubicBezTo>
                      <a:pt x="396" y="32"/>
                      <a:pt x="396" y="32"/>
                      <a:pt x="396" y="32"/>
                    </a:cubicBezTo>
                    <a:cubicBezTo>
                      <a:pt x="427" y="0"/>
                      <a:pt x="477" y="0"/>
                      <a:pt x="507" y="32"/>
                    </a:cubicBezTo>
                    <a:cubicBezTo>
                      <a:pt x="873" y="411"/>
                      <a:pt x="873" y="411"/>
                      <a:pt x="873" y="411"/>
                    </a:cubicBezTo>
                    <a:cubicBezTo>
                      <a:pt x="904" y="442"/>
                      <a:pt x="893" y="468"/>
                      <a:pt x="849" y="468"/>
                    </a:cubicBezTo>
                    <a:lnTo>
                      <a:pt x="55" y="468"/>
                    </a:lnTo>
                    <a:close/>
                  </a:path>
                </a:pathLst>
              </a:custGeom>
              <a:solidFill>
                <a:schemeClr val="accent4"/>
              </a:solidFill>
              <a:ln>
                <a:noFill/>
              </a:ln>
            </p:spPr>
            <p:txBody>
              <a:bodyPr vert="horz" wrap="square" lIns="55827" tIns="27914" rIns="55827" bIns="27914" numCol="1" anchor="t" anchorCtr="0" compatLnSpc="1">
                <a:prstTxWarp prst="textNoShape">
                  <a:avLst/>
                </a:prstTxWarp>
              </a:bodyPr>
              <a:lstStyle/>
              <a:p>
                <a:pPr algn="just">
                  <a:lnSpc>
                    <a:spcPct val="120000"/>
                  </a:lnSpc>
                </a:pPr>
                <a:endParaRPr lang="en-US" sz="1737" dirty="0">
                  <a:solidFill>
                    <a:schemeClr val="bg1"/>
                  </a:solidFill>
                  <a:latin typeface="Arial" panose="020B0604020202020204" pitchFamily="34" charset="0"/>
                  <a:ea typeface="微软雅黑" panose="020B0503020204020204" pitchFamily="34" charset="-122"/>
                  <a:cs typeface="+mn-ea"/>
                  <a:sym typeface="Arial" panose="020B0604020202020204" pitchFamily="34" charset="0"/>
                </a:endParaRPr>
              </a:p>
            </p:txBody>
          </p:sp>
          <p:sp>
            <p:nvSpPr>
              <p:cNvPr id="24" name="Freeform 23"/>
              <p:cNvSpPr>
                <a:spLocks/>
              </p:cNvSpPr>
              <p:nvPr/>
            </p:nvSpPr>
            <p:spPr bwMode="auto">
              <a:xfrm>
                <a:off x="6230938" y="2843213"/>
                <a:ext cx="2149475" cy="1825625"/>
              </a:xfrm>
              <a:custGeom>
                <a:avLst/>
                <a:gdLst>
                  <a:gd name="T0" fmla="*/ 978 w 1696"/>
                  <a:gd name="T1" fmla="*/ 231 h 1440"/>
                  <a:gd name="T2" fmla="*/ 1232 w 1696"/>
                  <a:gd name="T3" fmla="*/ 592 h 1440"/>
                  <a:gd name="T4" fmla="*/ 848 w 1696"/>
                  <a:gd name="T5" fmla="*/ 976 h 1440"/>
                  <a:gd name="T6" fmla="*/ 464 w 1696"/>
                  <a:gd name="T7" fmla="*/ 592 h 1440"/>
                  <a:gd name="T8" fmla="*/ 487 w 1696"/>
                  <a:gd name="T9" fmla="*/ 462 h 1440"/>
                  <a:gd name="T10" fmla="*/ 10 w 1696"/>
                  <a:gd name="T11" fmla="*/ 462 h 1440"/>
                  <a:gd name="T12" fmla="*/ 0 w 1696"/>
                  <a:gd name="T13" fmla="*/ 592 h 1440"/>
                  <a:gd name="T14" fmla="*/ 848 w 1696"/>
                  <a:gd name="T15" fmla="*/ 1440 h 1440"/>
                  <a:gd name="T16" fmla="*/ 1696 w 1696"/>
                  <a:gd name="T17" fmla="*/ 592 h 1440"/>
                  <a:gd name="T18" fmla="*/ 1455 w 1696"/>
                  <a:gd name="T19" fmla="*/ 0 h 1440"/>
                  <a:gd name="T20" fmla="*/ 978 w 1696"/>
                  <a:gd name="T21" fmla="*/ 231 h 1440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  <a:cxn ang="0">
                    <a:pos x="T18" y="T19"/>
                  </a:cxn>
                  <a:cxn ang="0">
                    <a:pos x="T20" y="T21"/>
                  </a:cxn>
                </a:cxnLst>
                <a:rect l="0" t="0" r="r" b="b"/>
                <a:pathLst>
                  <a:path w="1696" h="1440">
                    <a:moveTo>
                      <a:pt x="978" y="231"/>
                    </a:moveTo>
                    <a:cubicBezTo>
                      <a:pt x="1126" y="284"/>
                      <a:pt x="1232" y="426"/>
                      <a:pt x="1232" y="592"/>
                    </a:cubicBezTo>
                    <a:cubicBezTo>
                      <a:pt x="1232" y="804"/>
                      <a:pt x="1060" y="976"/>
                      <a:pt x="848" y="976"/>
                    </a:cubicBezTo>
                    <a:cubicBezTo>
                      <a:pt x="636" y="976"/>
                      <a:pt x="464" y="804"/>
                      <a:pt x="464" y="592"/>
                    </a:cubicBezTo>
                    <a:cubicBezTo>
                      <a:pt x="464" y="546"/>
                      <a:pt x="472" y="503"/>
                      <a:pt x="487" y="462"/>
                    </a:cubicBezTo>
                    <a:cubicBezTo>
                      <a:pt x="10" y="462"/>
                      <a:pt x="10" y="462"/>
                      <a:pt x="10" y="462"/>
                    </a:cubicBezTo>
                    <a:cubicBezTo>
                      <a:pt x="3" y="504"/>
                      <a:pt x="0" y="548"/>
                      <a:pt x="0" y="592"/>
                    </a:cubicBezTo>
                    <a:cubicBezTo>
                      <a:pt x="0" y="1060"/>
                      <a:pt x="380" y="1440"/>
                      <a:pt x="848" y="1440"/>
                    </a:cubicBezTo>
                    <a:cubicBezTo>
                      <a:pt x="1316" y="1440"/>
                      <a:pt x="1696" y="1060"/>
                      <a:pt x="1696" y="592"/>
                    </a:cubicBezTo>
                    <a:cubicBezTo>
                      <a:pt x="1696" y="362"/>
                      <a:pt x="1604" y="153"/>
                      <a:pt x="1455" y="0"/>
                    </a:cubicBezTo>
                    <a:cubicBezTo>
                      <a:pt x="1322" y="125"/>
                      <a:pt x="1156" y="205"/>
                      <a:pt x="978" y="231"/>
                    </a:cubicBezTo>
                    <a:close/>
                  </a:path>
                </a:pathLst>
              </a:custGeom>
              <a:solidFill>
                <a:schemeClr val="accent4"/>
              </a:solidFill>
              <a:ln>
                <a:noFill/>
              </a:ln>
            </p:spPr>
            <p:txBody>
              <a:bodyPr vert="horz" wrap="square" lIns="55827" tIns="27914" rIns="55827" bIns="27914" numCol="1" anchor="t" anchorCtr="0" compatLnSpc="1">
                <a:prstTxWarp prst="textNoShape">
                  <a:avLst/>
                </a:prstTxWarp>
              </a:bodyPr>
              <a:lstStyle/>
              <a:p>
                <a:pPr algn="just">
                  <a:lnSpc>
                    <a:spcPct val="120000"/>
                  </a:lnSpc>
                </a:pPr>
                <a:endParaRPr lang="en-US" sz="1737" dirty="0">
                  <a:solidFill>
                    <a:schemeClr val="bg1"/>
                  </a:solidFill>
                  <a:latin typeface="Arial" panose="020B0604020202020204" pitchFamily="34" charset="0"/>
                  <a:ea typeface="微软雅黑" panose="020B0503020204020204" pitchFamily="34" charset="-122"/>
                  <a:cs typeface="+mn-ea"/>
                  <a:sym typeface="Arial" panose="020B0604020202020204" pitchFamily="34" charset="0"/>
                </a:endParaRPr>
              </a:p>
            </p:txBody>
          </p:sp>
        </p:grpSp>
        <p:grpSp>
          <p:nvGrpSpPr>
            <p:cNvPr id="16" name="Group 15"/>
            <p:cNvGrpSpPr/>
            <p:nvPr userDrawn="1"/>
          </p:nvGrpSpPr>
          <p:grpSpPr>
            <a:xfrm>
              <a:off x="8770198" y="1363135"/>
              <a:ext cx="2434167" cy="3276600"/>
              <a:chOff x="6554788" y="946151"/>
              <a:chExt cx="1825625" cy="2457450"/>
            </a:xfrm>
          </p:grpSpPr>
          <p:sp>
            <p:nvSpPr>
              <p:cNvPr id="21" name="Freeform 20"/>
              <p:cNvSpPr>
                <a:spLocks/>
              </p:cNvSpPr>
              <p:nvPr/>
            </p:nvSpPr>
            <p:spPr bwMode="auto">
              <a:xfrm>
                <a:off x="6691313" y="2257426"/>
                <a:ext cx="593725" cy="1146175"/>
              </a:xfrm>
              <a:custGeom>
                <a:avLst/>
                <a:gdLst>
                  <a:gd name="T0" fmla="*/ 468 w 468"/>
                  <a:gd name="T1" fmla="*/ 849 h 904"/>
                  <a:gd name="T2" fmla="*/ 410 w 468"/>
                  <a:gd name="T3" fmla="*/ 874 h 904"/>
                  <a:gd name="T4" fmla="*/ 32 w 468"/>
                  <a:gd name="T5" fmla="*/ 508 h 904"/>
                  <a:gd name="T6" fmla="*/ 32 w 468"/>
                  <a:gd name="T7" fmla="*/ 397 h 904"/>
                  <a:gd name="T8" fmla="*/ 410 w 468"/>
                  <a:gd name="T9" fmla="*/ 30 h 904"/>
                  <a:gd name="T10" fmla="*/ 468 w 468"/>
                  <a:gd name="T11" fmla="*/ 55 h 904"/>
                  <a:gd name="T12" fmla="*/ 468 w 468"/>
                  <a:gd name="T13" fmla="*/ 849 h 904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</a:cxnLst>
                <a:rect l="0" t="0" r="r" b="b"/>
                <a:pathLst>
                  <a:path w="468" h="904">
                    <a:moveTo>
                      <a:pt x="468" y="849"/>
                    </a:moveTo>
                    <a:cubicBezTo>
                      <a:pt x="468" y="893"/>
                      <a:pt x="442" y="904"/>
                      <a:pt x="410" y="874"/>
                    </a:cubicBezTo>
                    <a:cubicBezTo>
                      <a:pt x="32" y="508"/>
                      <a:pt x="32" y="508"/>
                      <a:pt x="32" y="508"/>
                    </a:cubicBezTo>
                    <a:cubicBezTo>
                      <a:pt x="0" y="477"/>
                      <a:pt x="0" y="427"/>
                      <a:pt x="32" y="397"/>
                    </a:cubicBezTo>
                    <a:cubicBezTo>
                      <a:pt x="410" y="30"/>
                      <a:pt x="410" y="30"/>
                      <a:pt x="410" y="30"/>
                    </a:cubicBezTo>
                    <a:cubicBezTo>
                      <a:pt x="442" y="0"/>
                      <a:pt x="468" y="11"/>
                      <a:pt x="468" y="55"/>
                    </a:cubicBezTo>
                    <a:lnTo>
                      <a:pt x="468" y="849"/>
                    </a:lnTo>
                    <a:close/>
                  </a:path>
                </a:pathLst>
              </a:custGeom>
              <a:solidFill>
                <a:schemeClr val="accent2"/>
              </a:solidFill>
              <a:ln>
                <a:noFill/>
              </a:ln>
            </p:spPr>
            <p:txBody>
              <a:bodyPr vert="horz" wrap="square" lIns="55827" tIns="27914" rIns="55827" bIns="27914" numCol="1" anchor="t" anchorCtr="0" compatLnSpc="1">
                <a:prstTxWarp prst="textNoShape">
                  <a:avLst/>
                </a:prstTxWarp>
              </a:bodyPr>
              <a:lstStyle/>
              <a:p>
                <a:pPr algn="just">
                  <a:lnSpc>
                    <a:spcPct val="120000"/>
                  </a:lnSpc>
                </a:pPr>
                <a:endParaRPr lang="en-US" sz="1737" dirty="0">
                  <a:solidFill>
                    <a:schemeClr val="bg1"/>
                  </a:solidFill>
                  <a:latin typeface="Arial" panose="020B0604020202020204" pitchFamily="34" charset="0"/>
                  <a:ea typeface="微软雅黑" panose="020B0503020204020204" pitchFamily="34" charset="-122"/>
                  <a:cs typeface="+mn-ea"/>
                  <a:sym typeface="Arial" panose="020B0604020202020204" pitchFamily="34" charset="0"/>
                </a:endParaRPr>
              </a:p>
            </p:txBody>
          </p:sp>
          <p:sp>
            <p:nvSpPr>
              <p:cNvPr id="22" name="Freeform 21"/>
              <p:cNvSpPr>
                <a:spLocks/>
              </p:cNvSpPr>
              <p:nvPr/>
            </p:nvSpPr>
            <p:spPr bwMode="auto">
              <a:xfrm>
                <a:off x="6554788" y="946151"/>
                <a:ext cx="1825625" cy="2151063"/>
              </a:xfrm>
              <a:custGeom>
                <a:avLst/>
                <a:gdLst>
                  <a:gd name="T0" fmla="*/ 592 w 1440"/>
                  <a:gd name="T1" fmla="*/ 0 h 1696"/>
                  <a:gd name="T2" fmla="*/ 0 w 1440"/>
                  <a:gd name="T3" fmla="*/ 241 h 1696"/>
                  <a:gd name="T4" fmla="*/ 231 w 1440"/>
                  <a:gd name="T5" fmla="*/ 718 h 1696"/>
                  <a:gd name="T6" fmla="*/ 592 w 1440"/>
                  <a:gd name="T7" fmla="*/ 464 h 1696"/>
                  <a:gd name="T8" fmla="*/ 976 w 1440"/>
                  <a:gd name="T9" fmla="*/ 848 h 1696"/>
                  <a:gd name="T10" fmla="*/ 592 w 1440"/>
                  <a:gd name="T11" fmla="*/ 1232 h 1696"/>
                  <a:gd name="T12" fmla="*/ 452 w 1440"/>
                  <a:gd name="T13" fmla="*/ 1206 h 1696"/>
                  <a:gd name="T14" fmla="*/ 452 w 1440"/>
                  <a:gd name="T15" fmla="*/ 1300 h 1696"/>
                  <a:gd name="T16" fmla="*/ 389 w 1440"/>
                  <a:gd name="T17" fmla="*/ 1300 h 1696"/>
                  <a:gd name="T18" fmla="*/ 389 w 1440"/>
                  <a:gd name="T19" fmla="*/ 1671 h 1696"/>
                  <a:gd name="T20" fmla="*/ 592 w 1440"/>
                  <a:gd name="T21" fmla="*/ 1696 h 1696"/>
                  <a:gd name="T22" fmla="*/ 1440 w 1440"/>
                  <a:gd name="T23" fmla="*/ 848 h 1696"/>
                  <a:gd name="T24" fmla="*/ 592 w 1440"/>
                  <a:gd name="T25" fmla="*/ 0 h 1696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  <a:cxn ang="0">
                    <a:pos x="T18" y="T19"/>
                  </a:cxn>
                  <a:cxn ang="0">
                    <a:pos x="T20" y="T21"/>
                  </a:cxn>
                  <a:cxn ang="0">
                    <a:pos x="T22" y="T23"/>
                  </a:cxn>
                  <a:cxn ang="0">
                    <a:pos x="T24" y="T25"/>
                  </a:cxn>
                </a:cxnLst>
                <a:rect l="0" t="0" r="r" b="b"/>
                <a:pathLst>
                  <a:path w="1440" h="1696">
                    <a:moveTo>
                      <a:pt x="592" y="0"/>
                    </a:moveTo>
                    <a:cubicBezTo>
                      <a:pt x="362" y="0"/>
                      <a:pt x="153" y="92"/>
                      <a:pt x="0" y="241"/>
                    </a:cubicBezTo>
                    <a:cubicBezTo>
                      <a:pt x="125" y="374"/>
                      <a:pt x="205" y="540"/>
                      <a:pt x="231" y="718"/>
                    </a:cubicBezTo>
                    <a:cubicBezTo>
                      <a:pt x="284" y="570"/>
                      <a:pt x="426" y="464"/>
                      <a:pt x="592" y="464"/>
                    </a:cubicBezTo>
                    <a:cubicBezTo>
                      <a:pt x="804" y="464"/>
                      <a:pt x="976" y="636"/>
                      <a:pt x="976" y="848"/>
                    </a:cubicBezTo>
                    <a:cubicBezTo>
                      <a:pt x="976" y="1060"/>
                      <a:pt x="804" y="1232"/>
                      <a:pt x="592" y="1232"/>
                    </a:cubicBezTo>
                    <a:cubicBezTo>
                      <a:pt x="543" y="1232"/>
                      <a:pt x="495" y="1223"/>
                      <a:pt x="452" y="1206"/>
                    </a:cubicBezTo>
                    <a:cubicBezTo>
                      <a:pt x="452" y="1300"/>
                      <a:pt x="452" y="1300"/>
                      <a:pt x="452" y="1300"/>
                    </a:cubicBezTo>
                    <a:cubicBezTo>
                      <a:pt x="389" y="1300"/>
                      <a:pt x="389" y="1300"/>
                      <a:pt x="389" y="1300"/>
                    </a:cubicBezTo>
                    <a:cubicBezTo>
                      <a:pt x="389" y="1671"/>
                      <a:pt x="389" y="1671"/>
                      <a:pt x="389" y="1671"/>
                    </a:cubicBezTo>
                    <a:cubicBezTo>
                      <a:pt x="454" y="1687"/>
                      <a:pt x="522" y="1696"/>
                      <a:pt x="592" y="1696"/>
                    </a:cubicBezTo>
                    <a:cubicBezTo>
                      <a:pt x="1060" y="1696"/>
                      <a:pt x="1440" y="1316"/>
                      <a:pt x="1440" y="848"/>
                    </a:cubicBezTo>
                    <a:cubicBezTo>
                      <a:pt x="1440" y="380"/>
                      <a:pt x="1060" y="0"/>
                      <a:pt x="592" y="0"/>
                    </a:cubicBezTo>
                    <a:close/>
                  </a:path>
                </a:pathLst>
              </a:custGeom>
              <a:solidFill>
                <a:schemeClr val="accent2"/>
              </a:solidFill>
              <a:ln>
                <a:noFill/>
              </a:ln>
            </p:spPr>
            <p:txBody>
              <a:bodyPr vert="horz" wrap="square" lIns="55827" tIns="27914" rIns="55827" bIns="27914" numCol="1" anchor="t" anchorCtr="0" compatLnSpc="1">
                <a:prstTxWarp prst="textNoShape">
                  <a:avLst/>
                </a:prstTxWarp>
              </a:bodyPr>
              <a:lstStyle/>
              <a:p>
                <a:pPr algn="just">
                  <a:lnSpc>
                    <a:spcPct val="120000"/>
                  </a:lnSpc>
                </a:pPr>
                <a:endParaRPr lang="en-US" sz="1737" dirty="0">
                  <a:solidFill>
                    <a:schemeClr val="bg1"/>
                  </a:solidFill>
                  <a:latin typeface="Arial" panose="020B0604020202020204" pitchFamily="34" charset="0"/>
                  <a:ea typeface="微软雅黑" panose="020B0503020204020204" pitchFamily="34" charset="-122"/>
                  <a:cs typeface="+mn-ea"/>
                  <a:sym typeface="Arial" panose="020B0604020202020204" pitchFamily="34" charset="0"/>
                </a:endParaRPr>
              </a:p>
            </p:txBody>
          </p:sp>
        </p:grpSp>
        <p:sp>
          <p:nvSpPr>
            <p:cNvPr id="17" name="TextBox 16"/>
            <p:cNvSpPr txBox="1"/>
            <p:nvPr userDrawn="1"/>
          </p:nvSpPr>
          <p:spPr>
            <a:xfrm rot="18920653">
              <a:off x="6614389" y="1959675"/>
              <a:ext cx="1084827" cy="451405"/>
            </a:xfrm>
            <a:prstGeom prst="rect">
              <a:avLst/>
            </a:prstGeom>
            <a:noFill/>
          </p:spPr>
          <p:txBody>
            <a:bodyPr wrap="none" rtlCol="0" anchor="ctr">
              <a:prstTxWarp prst="textArchUp">
                <a:avLst/>
              </a:prstTxWarp>
              <a:spAutoFit/>
            </a:bodyPr>
            <a:lstStyle/>
            <a:p>
              <a:pPr algn="just">
                <a:lnSpc>
                  <a:spcPct val="120000"/>
                </a:lnSpc>
              </a:pPr>
              <a:r>
                <a:rPr lang="zh-CN" altLang="en-US" sz="1737" b="1" dirty="0">
                  <a:solidFill>
                    <a:schemeClr val="bg1"/>
                  </a:solidFill>
                  <a:latin typeface="Arial" panose="020B0604020202020204" pitchFamily="34" charset="0"/>
                  <a:ea typeface="微软雅黑" panose="020B0503020204020204" pitchFamily="34" charset="-122"/>
                  <a:cs typeface="+mn-ea"/>
                  <a:sym typeface="Arial" panose="020B0604020202020204" pitchFamily="34" charset="0"/>
                </a:rPr>
                <a:t>文字内容</a:t>
              </a:r>
              <a:endParaRPr lang="id-ID" sz="1737" b="1" dirty="0">
                <a:solidFill>
                  <a:schemeClr val="bg1"/>
                </a:solidFill>
                <a:latin typeface="Arial" panose="020B0604020202020204" pitchFamily="34" charset="0"/>
                <a:ea typeface="微软雅黑" panose="020B0503020204020204" pitchFamily="34" charset="-122"/>
                <a:cs typeface="+mn-ea"/>
                <a:sym typeface="Arial" panose="020B0604020202020204" pitchFamily="34" charset="0"/>
              </a:endParaRPr>
            </a:p>
          </p:txBody>
        </p:sp>
        <p:sp>
          <p:nvSpPr>
            <p:cNvPr id="18" name="TextBox 17"/>
            <p:cNvSpPr txBox="1"/>
            <p:nvPr userDrawn="1"/>
          </p:nvSpPr>
          <p:spPr>
            <a:xfrm rot="2904439">
              <a:off x="9713530" y="2071950"/>
              <a:ext cx="1348425" cy="451405"/>
            </a:xfrm>
            <a:prstGeom prst="rect">
              <a:avLst/>
            </a:prstGeom>
            <a:noFill/>
          </p:spPr>
          <p:txBody>
            <a:bodyPr wrap="none" rtlCol="0" anchor="ctr">
              <a:prstTxWarp prst="textArchUp">
                <a:avLst/>
              </a:prstTxWarp>
              <a:spAutoFit/>
            </a:bodyPr>
            <a:lstStyle/>
            <a:p>
              <a:pPr algn="just">
                <a:lnSpc>
                  <a:spcPct val="120000"/>
                </a:lnSpc>
              </a:pPr>
              <a:r>
                <a:rPr lang="zh-CN" altLang="en-US" sz="1737" b="1" dirty="0">
                  <a:solidFill>
                    <a:schemeClr val="bg1"/>
                  </a:solidFill>
                  <a:latin typeface="Arial" panose="020B0604020202020204" pitchFamily="34" charset="0"/>
                  <a:ea typeface="微软雅黑" panose="020B0503020204020204" pitchFamily="34" charset="-122"/>
                  <a:cs typeface="+mn-ea"/>
                  <a:sym typeface="Arial" panose="020B0604020202020204" pitchFamily="34" charset="0"/>
                </a:rPr>
                <a:t>文字内容</a:t>
              </a:r>
              <a:endParaRPr lang="id-ID" sz="1737" b="1" dirty="0">
                <a:solidFill>
                  <a:schemeClr val="bg1"/>
                </a:solidFill>
                <a:latin typeface="Arial" panose="020B0604020202020204" pitchFamily="34" charset="0"/>
                <a:ea typeface="微软雅黑" panose="020B0503020204020204" pitchFamily="34" charset="-122"/>
                <a:cs typeface="+mn-ea"/>
                <a:sym typeface="Arial" panose="020B0604020202020204" pitchFamily="34" charset="0"/>
              </a:endParaRPr>
            </a:p>
          </p:txBody>
        </p:sp>
        <p:sp>
          <p:nvSpPr>
            <p:cNvPr id="19" name="TextBox 18"/>
            <p:cNvSpPr txBox="1"/>
            <p:nvPr userDrawn="1"/>
          </p:nvSpPr>
          <p:spPr>
            <a:xfrm rot="3328205">
              <a:off x="6381839" y="5171931"/>
              <a:ext cx="1276620" cy="451405"/>
            </a:xfrm>
            <a:prstGeom prst="rect">
              <a:avLst/>
            </a:prstGeom>
            <a:noFill/>
          </p:spPr>
          <p:txBody>
            <a:bodyPr wrap="none" rtlCol="0" anchor="ctr">
              <a:prstTxWarp prst="textArchDown">
                <a:avLst/>
              </a:prstTxWarp>
              <a:spAutoFit/>
            </a:bodyPr>
            <a:lstStyle/>
            <a:p>
              <a:pPr algn="just">
                <a:lnSpc>
                  <a:spcPct val="120000"/>
                </a:lnSpc>
              </a:pPr>
              <a:r>
                <a:rPr lang="zh-CN" altLang="en-US" sz="1737" b="1" dirty="0">
                  <a:solidFill>
                    <a:schemeClr val="bg1"/>
                  </a:solidFill>
                  <a:latin typeface="Arial" panose="020B0604020202020204" pitchFamily="34" charset="0"/>
                  <a:ea typeface="微软雅黑" panose="020B0503020204020204" pitchFamily="34" charset="-122"/>
                  <a:cs typeface="+mn-ea"/>
                  <a:sym typeface="Arial" panose="020B0604020202020204" pitchFamily="34" charset="0"/>
                </a:rPr>
                <a:t>文字内容</a:t>
              </a:r>
              <a:endParaRPr lang="id-ID" sz="1737" b="1" dirty="0">
                <a:solidFill>
                  <a:schemeClr val="bg1"/>
                </a:solidFill>
                <a:latin typeface="Arial" panose="020B0604020202020204" pitchFamily="34" charset="0"/>
                <a:ea typeface="微软雅黑" panose="020B0503020204020204" pitchFamily="34" charset="-122"/>
                <a:cs typeface="+mn-ea"/>
                <a:sym typeface="Arial" panose="020B0604020202020204" pitchFamily="34" charset="0"/>
              </a:endParaRPr>
            </a:p>
          </p:txBody>
        </p:sp>
        <p:sp>
          <p:nvSpPr>
            <p:cNvPr id="20" name="TextBox 19"/>
            <p:cNvSpPr txBox="1"/>
            <p:nvPr userDrawn="1"/>
          </p:nvSpPr>
          <p:spPr>
            <a:xfrm rot="18872992">
              <a:off x="9524091" y="5259067"/>
              <a:ext cx="1436559" cy="451405"/>
            </a:xfrm>
            <a:prstGeom prst="rect">
              <a:avLst/>
            </a:prstGeom>
            <a:noFill/>
          </p:spPr>
          <p:txBody>
            <a:bodyPr wrap="none" rtlCol="0" anchor="ctr">
              <a:prstTxWarp prst="textArchDown">
                <a:avLst/>
              </a:prstTxWarp>
              <a:spAutoFit/>
            </a:bodyPr>
            <a:lstStyle/>
            <a:p>
              <a:pPr algn="just">
                <a:lnSpc>
                  <a:spcPct val="120000"/>
                </a:lnSpc>
              </a:pPr>
              <a:r>
                <a:rPr lang="zh-CN" altLang="en-US" sz="1737" b="1" dirty="0">
                  <a:solidFill>
                    <a:schemeClr val="bg1"/>
                  </a:solidFill>
                  <a:latin typeface="Arial" panose="020B0604020202020204" pitchFamily="34" charset="0"/>
                  <a:ea typeface="微软雅黑" panose="020B0503020204020204" pitchFamily="34" charset="-122"/>
                  <a:cs typeface="+mn-ea"/>
                  <a:sym typeface="Arial" panose="020B0604020202020204" pitchFamily="34" charset="0"/>
                </a:rPr>
                <a:t>文字内容</a:t>
              </a:r>
              <a:endParaRPr lang="id-ID" sz="1737" b="1" dirty="0">
                <a:solidFill>
                  <a:schemeClr val="bg1"/>
                </a:solidFill>
                <a:latin typeface="Arial" panose="020B0604020202020204" pitchFamily="34" charset="0"/>
                <a:ea typeface="微软雅黑" panose="020B0503020204020204" pitchFamily="34" charset="-122"/>
                <a:cs typeface="+mn-ea"/>
                <a:sym typeface="Arial" panose="020B0604020202020204" pitchFamily="34" charset="0"/>
              </a:endParaRPr>
            </a:p>
          </p:txBody>
        </p:sp>
      </p:grpSp>
      <p:grpSp>
        <p:nvGrpSpPr>
          <p:cNvPr id="29" name="Group 30"/>
          <p:cNvGrpSpPr/>
          <p:nvPr/>
        </p:nvGrpSpPr>
        <p:grpSpPr>
          <a:xfrm>
            <a:off x="6924671" y="2712385"/>
            <a:ext cx="3609160" cy="572731"/>
            <a:chOff x="8633669" y="2306010"/>
            <a:chExt cx="2990246" cy="625370"/>
          </a:xfrm>
        </p:grpSpPr>
        <p:sp>
          <p:nvSpPr>
            <p:cNvPr id="30" name="Rectangle 28"/>
            <p:cNvSpPr/>
            <p:nvPr/>
          </p:nvSpPr>
          <p:spPr>
            <a:xfrm>
              <a:off x="8633669" y="2623602"/>
              <a:ext cx="2990246" cy="307778"/>
            </a:xfrm>
            <a:prstGeom prst="rect">
              <a:avLst/>
            </a:prstGeom>
          </p:spPr>
          <p:txBody>
            <a:bodyPr wrap="square" lIns="0" tIns="0" rIns="0" bIns="0">
              <a:spAutoFit/>
            </a:bodyPr>
            <a:lstStyle/>
            <a:p>
              <a:pPr>
                <a:lnSpc>
                  <a:spcPct val="120000"/>
                </a:lnSpc>
              </a:pPr>
              <a:r>
                <a:rPr lang="en-US" altLang="zh-CN" sz="800" dirty="0" smtClean="0">
                  <a:solidFill>
                    <a:schemeClr val="bg1">
                      <a:lumMod val="65000"/>
                    </a:schemeClr>
                  </a:solidFill>
                  <a:latin typeface="Arial" panose="020B0604020202020204" pitchFamily="34" charset="0"/>
                  <a:ea typeface="微软雅黑" panose="020B0503020204020204" pitchFamily="34" charset="-122"/>
                  <a:cs typeface="+mn-ea"/>
                  <a:sym typeface="Arial" panose="020B0604020202020204" pitchFamily="34" charset="0"/>
                </a:rPr>
                <a:t>Please replace text, click add relevant headline, modify the text content, also can copy your content to this directly.</a:t>
              </a:r>
              <a:endParaRPr lang="en-GB" altLang="zh-CN" sz="800" dirty="0">
                <a:solidFill>
                  <a:schemeClr val="bg1">
                    <a:lumMod val="65000"/>
                  </a:schemeClr>
                </a:solidFill>
                <a:latin typeface="Arial" panose="020B0604020202020204" pitchFamily="34" charset="0"/>
                <a:ea typeface="微软雅黑" panose="020B0503020204020204" pitchFamily="34" charset="-122"/>
                <a:cs typeface="+mn-ea"/>
                <a:sym typeface="Arial" panose="020B0604020202020204" pitchFamily="34" charset="0"/>
              </a:endParaRPr>
            </a:p>
          </p:txBody>
        </p:sp>
        <p:sp>
          <p:nvSpPr>
            <p:cNvPr id="31" name="TextBox 29"/>
            <p:cNvSpPr txBox="1"/>
            <p:nvPr/>
          </p:nvSpPr>
          <p:spPr>
            <a:xfrm>
              <a:off x="8633669" y="2306010"/>
              <a:ext cx="1279218" cy="282293"/>
            </a:xfrm>
            <a:prstGeom prst="rect">
              <a:avLst/>
            </a:prstGeom>
            <a:noFill/>
          </p:spPr>
          <p:txBody>
            <a:bodyPr wrap="square" lIns="0" tIns="0" rIns="0" bIns="0" rtlCol="0">
              <a:spAutoFit/>
            </a:bodyPr>
            <a:lstStyle/>
            <a:p>
              <a:pPr>
                <a:lnSpc>
                  <a:spcPct val="120000"/>
                </a:lnSpc>
              </a:pPr>
              <a:r>
                <a:rPr lang="zh-CN" altLang="en-US" sz="1400">
                  <a:solidFill>
                    <a:schemeClr val="bg1">
                      <a:lumMod val="65000"/>
                    </a:schemeClr>
                  </a:solidFill>
                  <a:latin typeface="Arial" panose="020B0604020202020204" pitchFamily="34" charset="0"/>
                  <a:ea typeface="微软雅黑" panose="020B0503020204020204" pitchFamily="34" charset="-122"/>
                  <a:cs typeface="+mn-ea"/>
                  <a:sym typeface="Arial" panose="020B0604020202020204" pitchFamily="34" charset="0"/>
                </a:rPr>
                <a:t>请替换文字内容</a:t>
              </a:r>
              <a:endParaRPr lang="en-GB" sz="1400" dirty="0">
                <a:solidFill>
                  <a:schemeClr val="bg1">
                    <a:lumMod val="65000"/>
                  </a:schemeClr>
                </a:solidFill>
                <a:latin typeface="Arial" panose="020B0604020202020204" pitchFamily="34" charset="0"/>
                <a:ea typeface="微软雅黑" panose="020B0503020204020204" pitchFamily="34" charset="-122"/>
                <a:cs typeface="+mn-ea"/>
                <a:sym typeface="Arial" panose="020B0604020202020204" pitchFamily="34" charset="0"/>
              </a:endParaRPr>
            </a:p>
          </p:txBody>
        </p:sp>
      </p:grpSp>
      <p:grpSp>
        <p:nvGrpSpPr>
          <p:cNvPr id="33" name="Group 30"/>
          <p:cNvGrpSpPr/>
          <p:nvPr/>
        </p:nvGrpSpPr>
        <p:grpSpPr>
          <a:xfrm>
            <a:off x="6924671" y="3535890"/>
            <a:ext cx="3609160" cy="572731"/>
            <a:chOff x="8633669" y="2306010"/>
            <a:chExt cx="2990246" cy="625370"/>
          </a:xfrm>
        </p:grpSpPr>
        <p:sp>
          <p:nvSpPr>
            <p:cNvPr id="34" name="Rectangle 28"/>
            <p:cNvSpPr/>
            <p:nvPr/>
          </p:nvSpPr>
          <p:spPr>
            <a:xfrm>
              <a:off x="8633669" y="2623602"/>
              <a:ext cx="2990246" cy="307778"/>
            </a:xfrm>
            <a:prstGeom prst="rect">
              <a:avLst/>
            </a:prstGeom>
          </p:spPr>
          <p:txBody>
            <a:bodyPr wrap="square" lIns="0" tIns="0" rIns="0" bIns="0">
              <a:spAutoFit/>
            </a:bodyPr>
            <a:lstStyle/>
            <a:p>
              <a:pPr>
                <a:lnSpc>
                  <a:spcPct val="120000"/>
                </a:lnSpc>
              </a:pPr>
              <a:r>
                <a:rPr lang="en-US" altLang="zh-CN" sz="800" dirty="0" smtClean="0">
                  <a:solidFill>
                    <a:schemeClr val="bg1">
                      <a:lumMod val="65000"/>
                    </a:schemeClr>
                  </a:solidFill>
                  <a:latin typeface="Arial" panose="020B0604020202020204" pitchFamily="34" charset="0"/>
                  <a:ea typeface="微软雅黑" panose="020B0503020204020204" pitchFamily="34" charset="-122"/>
                  <a:cs typeface="+mn-ea"/>
                  <a:sym typeface="Arial" panose="020B0604020202020204" pitchFamily="34" charset="0"/>
                </a:rPr>
                <a:t>Please replace text, click add relevant headline, modify the text content, also can copy your content to this directly.</a:t>
              </a:r>
              <a:endParaRPr lang="en-GB" altLang="zh-CN" sz="800" dirty="0">
                <a:solidFill>
                  <a:schemeClr val="bg1">
                    <a:lumMod val="65000"/>
                  </a:schemeClr>
                </a:solidFill>
                <a:latin typeface="Arial" panose="020B0604020202020204" pitchFamily="34" charset="0"/>
                <a:ea typeface="微软雅黑" panose="020B0503020204020204" pitchFamily="34" charset="-122"/>
                <a:cs typeface="+mn-ea"/>
                <a:sym typeface="Arial" panose="020B0604020202020204" pitchFamily="34" charset="0"/>
              </a:endParaRPr>
            </a:p>
          </p:txBody>
        </p:sp>
        <p:sp>
          <p:nvSpPr>
            <p:cNvPr id="35" name="TextBox 29"/>
            <p:cNvSpPr txBox="1"/>
            <p:nvPr/>
          </p:nvSpPr>
          <p:spPr>
            <a:xfrm>
              <a:off x="8633669" y="2306010"/>
              <a:ext cx="1279218" cy="282293"/>
            </a:xfrm>
            <a:prstGeom prst="rect">
              <a:avLst/>
            </a:prstGeom>
            <a:noFill/>
          </p:spPr>
          <p:txBody>
            <a:bodyPr wrap="square" lIns="0" tIns="0" rIns="0" bIns="0" rtlCol="0">
              <a:spAutoFit/>
            </a:bodyPr>
            <a:lstStyle/>
            <a:p>
              <a:pPr>
                <a:lnSpc>
                  <a:spcPct val="120000"/>
                </a:lnSpc>
              </a:pPr>
              <a:r>
                <a:rPr lang="zh-CN" altLang="en-US" sz="1400">
                  <a:solidFill>
                    <a:schemeClr val="bg1">
                      <a:lumMod val="65000"/>
                    </a:schemeClr>
                  </a:solidFill>
                  <a:latin typeface="Arial" panose="020B0604020202020204" pitchFamily="34" charset="0"/>
                  <a:ea typeface="微软雅黑" panose="020B0503020204020204" pitchFamily="34" charset="-122"/>
                  <a:cs typeface="+mn-ea"/>
                  <a:sym typeface="Arial" panose="020B0604020202020204" pitchFamily="34" charset="0"/>
                </a:rPr>
                <a:t>请替换文字内容</a:t>
              </a:r>
              <a:endParaRPr lang="en-GB" sz="1400" dirty="0">
                <a:solidFill>
                  <a:schemeClr val="bg1">
                    <a:lumMod val="65000"/>
                  </a:schemeClr>
                </a:solidFill>
                <a:latin typeface="Arial" panose="020B0604020202020204" pitchFamily="34" charset="0"/>
                <a:ea typeface="微软雅黑" panose="020B0503020204020204" pitchFamily="34" charset="-122"/>
                <a:cs typeface="+mn-ea"/>
                <a:sym typeface="Arial" panose="020B0604020202020204" pitchFamily="34" charset="0"/>
              </a:endParaRPr>
            </a:p>
          </p:txBody>
        </p:sp>
      </p:grpSp>
      <p:grpSp>
        <p:nvGrpSpPr>
          <p:cNvPr id="36" name="Group 30"/>
          <p:cNvGrpSpPr/>
          <p:nvPr/>
        </p:nvGrpSpPr>
        <p:grpSpPr>
          <a:xfrm>
            <a:off x="6924671" y="4359397"/>
            <a:ext cx="3609160" cy="572731"/>
            <a:chOff x="8633669" y="2306010"/>
            <a:chExt cx="2990246" cy="625370"/>
          </a:xfrm>
        </p:grpSpPr>
        <p:sp>
          <p:nvSpPr>
            <p:cNvPr id="37" name="Rectangle 28"/>
            <p:cNvSpPr/>
            <p:nvPr/>
          </p:nvSpPr>
          <p:spPr>
            <a:xfrm>
              <a:off x="8633669" y="2623602"/>
              <a:ext cx="2990246" cy="307778"/>
            </a:xfrm>
            <a:prstGeom prst="rect">
              <a:avLst/>
            </a:prstGeom>
          </p:spPr>
          <p:txBody>
            <a:bodyPr wrap="square" lIns="0" tIns="0" rIns="0" bIns="0">
              <a:spAutoFit/>
            </a:bodyPr>
            <a:lstStyle/>
            <a:p>
              <a:pPr>
                <a:lnSpc>
                  <a:spcPct val="120000"/>
                </a:lnSpc>
              </a:pPr>
              <a:r>
                <a:rPr lang="en-US" altLang="zh-CN" sz="800" dirty="0" smtClean="0">
                  <a:solidFill>
                    <a:schemeClr val="bg1">
                      <a:lumMod val="65000"/>
                    </a:schemeClr>
                  </a:solidFill>
                  <a:latin typeface="Arial" panose="020B0604020202020204" pitchFamily="34" charset="0"/>
                  <a:ea typeface="微软雅黑" panose="020B0503020204020204" pitchFamily="34" charset="-122"/>
                  <a:cs typeface="+mn-ea"/>
                  <a:sym typeface="Arial" panose="020B0604020202020204" pitchFamily="34" charset="0"/>
                </a:rPr>
                <a:t>Please replace text, click add relevant headline, modify the text content, also can copy your content to this directly.</a:t>
              </a:r>
              <a:endParaRPr lang="en-GB" altLang="zh-CN" sz="800" dirty="0">
                <a:solidFill>
                  <a:schemeClr val="bg1">
                    <a:lumMod val="65000"/>
                  </a:schemeClr>
                </a:solidFill>
                <a:latin typeface="Arial" panose="020B0604020202020204" pitchFamily="34" charset="0"/>
                <a:ea typeface="微软雅黑" panose="020B0503020204020204" pitchFamily="34" charset="-122"/>
                <a:cs typeface="+mn-ea"/>
                <a:sym typeface="Arial" panose="020B0604020202020204" pitchFamily="34" charset="0"/>
              </a:endParaRPr>
            </a:p>
          </p:txBody>
        </p:sp>
        <p:sp>
          <p:nvSpPr>
            <p:cNvPr id="38" name="TextBox 29"/>
            <p:cNvSpPr txBox="1"/>
            <p:nvPr/>
          </p:nvSpPr>
          <p:spPr>
            <a:xfrm>
              <a:off x="8633669" y="2306010"/>
              <a:ext cx="1279218" cy="282293"/>
            </a:xfrm>
            <a:prstGeom prst="rect">
              <a:avLst/>
            </a:prstGeom>
            <a:noFill/>
          </p:spPr>
          <p:txBody>
            <a:bodyPr wrap="square" lIns="0" tIns="0" rIns="0" bIns="0" rtlCol="0">
              <a:spAutoFit/>
            </a:bodyPr>
            <a:lstStyle/>
            <a:p>
              <a:pPr>
                <a:lnSpc>
                  <a:spcPct val="120000"/>
                </a:lnSpc>
              </a:pPr>
              <a:r>
                <a:rPr lang="zh-CN" altLang="en-US" sz="1400">
                  <a:solidFill>
                    <a:schemeClr val="bg1">
                      <a:lumMod val="65000"/>
                    </a:schemeClr>
                  </a:solidFill>
                  <a:latin typeface="Arial" panose="020B0604020202020204" pitchFamily="34" charset="0"/>
                  <a:ea typeface="微软雅黑" panose="020B0503020204020204" pitchFamily="34" charset="-122"/>
                  <a:cs typeface="+mn-ea"/>
                  <a:sym typeface="Arial" panose="020B0604020202020204" pitchFamily="34" charset="0"/>
                </a:rPr>
                <a:t>请替换文字内容</a:t>
              </a:r>
              <a:endParaRPr lang="en-GB" sz="1400" dirty="0">
                <a:solidFill>
                  <a:schemeClr val="bg1">
                    <a:lumMod val="65000"/>
                  </a:schemeClr>
                </a:solidFill>
                <a:latin typeface="Arial" panose="020B0604020202020204" pitchFamily="34" charset="0"/>
                <a:ea typeface="微软雅黑" panose="020B0503020204020204" pitchFamily="34" charset="-122"/>
                <a:cs typeface="+mn-ea"/>
                <a:sym typeface="Arial" panose="020B0604020202020204" pitchFamily="34" charset="0"/>
              </a:endParaRPr>
            </a:p>
          </p:txBody>
        </p:sp>
      </p:grpSp>
      <p:grpSp>
        <p:nvGrpSpPr>
          <p:cNvPr id="39" name="Group 30"/>
          <p:cNvGrpSpPr/>
          <p:nvPr/>
        </p:nvGrpSpPr>
        <p:grpSpPr>
          <a:xfrm>
            <a:off x="6924671" y="5182902"/>
            <a:ext cx="3609160" cy="572731"/>
            <a:chOff x="8633669" y="2306010"/>
            <a:chExt cx="2990246" cy="625370"/>
          </a:xfrm>
        </p:grpSpPr>
        <p:sp>
          <p:nvSpPr>
            <p:cNvPr id="40" name="Rectangle 28"/>
            <p:cNvSpPr/>
            <p:nvPr/>
          </p:nvSpPr>
          <p:spPr>
            <a:xfrm>
              <a:off x="8633669" y="2623602"/>
              <a:ext cx="2990246" cy="307778"/>
            </a:xfrm>
            <a:prstGeom prst="rect">
              <a:avLst/>
            </a:prstGeom>
          </p:spPr>
          <p:txBody>
            <a:bodyPr wrap="square" lIns="0" tIns="0" rIns="0" bIns="0">
              <a:spAutoFit/>
            </a:bodyPr>
            <a:lstStyle/>
            <a:p>
              <a:pPr>
                <a:lnSpc>
                  <a:spcPct val="120000"/>
                </a:lnSpc>
              </a:pPr>
              <a:r>
                <a:rPr lang="en-US" altLang="zh-CN" sz="800" dirty="0" smtClean="0">
                  <a:solidFill>
                    <a:schemeClr val="bg1">
                      <a:lumMod val="65000"/>
                    </a:schemeClr>
                  </a:solidFill>
                  <a:latin typeface="Arial" panose="020B0604020202020204" pitchFamily="34" charset="0"/>
                  <a:ea typeface="微软雅黑" panose="020B0503020204020204" pitchFamily="34" charset="-122"/>
                  <a:cs typeface="+mn-ea"/>
                  <a:sym typeface="Arial" panose="020B0604020202020204" pitchFamily="34" charset="0"/>
                </a:rPr>
                <a:t>Please replace text, click add relevant headline, modify the text content, also can copy your content to this directly.</a:t>
              </a:r>
              <a:endParaRPr lang="en-GB" altLang="zh-CN" sz="800" dirty="0">
                <a:solidFill>
                  <a:schemeClr val="bg1">
                    <a:lumMod val="65000"/>
                  </a:schemeClr>
                </a:solidFill>
                <a:latin typeface="Arial" panose="020B0604020202020204" pitchFamily="34" charset="0"/>
                <a:ea typeface="微软雅黑" panose="020B0503020204020204" pitchFamily="34" charset="-122"/>
                <a:cs typeface="+mn-ea"/>
                <a:sym typeface="Arial" panose="020B0604020202020204" pitchFamily="34" charset="0"/>
              </a:endParaRPr>
            </a:p>
          </p:txBody>
        </p:sp>
        <p:sp>
          <p:nvSpPr>
            <p:cNvPr id="41" name="TextBox 29"/>
            <p:cNvSpPr txBox="1"/>
            <p:nvPr/>
          </p:nvSpPr>
          <p:spPr>
            <a:xfrm>
              <a:off x="8633669" y="2306010"/>
              <a:ext cx="1279218" cy="282293"/>
            </a:xfrm>
            <a:prstGeom prst="rect">
              <a:avLst/>
            </a:prstGeom>
            <a:noFill/>
          </p:spPr>
          <p:txBody>
            <a:bodyPr wrap="square" lIns="0" tIns="0" rIns="0" bIns="0" rtlCol="0">
              <a:spAutoFit/>
            </a:bodyPr>
            <a:lstStyle/>
            <a:p>
              <a:pPr>
                <a:lnSpc>
                  <a:spcPct val="120000"/>
                </a:lnSpc>
              </a:pPr>
              <a:r>
                <a:rPr lang="zh-CN" altLang="en-US" sz="1400">
                  <a:solidFill>
                    <a:schemeClr val="bg1">
                      <a:lumMod val="65000"/>
                    </a:schemeClr>
                  </a:solidFill>
                  <a:latin typeface="Arial" panose="020B0604020202020204" pitchFamily="34" charset="0"/>
                  <a:ea typeface="微软雅黑" panose="020B0503020204020204" pitchFamily="34" charset="-122"/>
                  <a:cs typeface="+mn-ea"/>
                  <a:sym typeface="Arial" panose="020B0604020202020204" pitchFamily="34" charset="0"/>
                </a:rPr>
                <a:t>请替换文字内容</a:t>
              </a:r>
              <a:endParaRPr lang="en-GB" sz="1400" dirty="0">
                <a:solidFill>
                  <a:schemeClr val="bg1">
                    <a:lumMod val="65000"/>
                  </a:schemeClr>
                </a:solidFill>
                <a:latin typeface="Arial" panose="020B0604020202020204" pitchFamily="34" charset="0"/>
                <a:ea typeface="微软雅黑" panose="020B0503020204020204" pitchFamily="34" charset="-122"/>
                <a:cs typeface="+mn-ea"/>
                <a:sym typeface="Arial" panose="020B0604020202020204" pitchFamily="34" charset="0"/>
              </a:endParaRPr>
            </a:p>
          </p:txBody>
        </p:sp>
      </p:grpSp>
      <p:sp>
        <p:nvSpPr>
          <p:cNvPr id="32" name="TextBox 1"/>
          <p:cNvSpPr txBox="1"/>
          <p:nvPr/>
        </p:nvSpPr>
        <p:spPr>
          <a:xfrm>
            <a:off x="5105936" y="207354"/>
            <a:ext cx="2646878" cy="535531"/>
          </a:xfrm>
          <a:prstGeom prst="rect">
            <a:avLst/>
          </a:prstGeom>
          <a:noFill/>
        </p:spPr>
        <p:txBody>
          <a:bodyPr wrap="none" rtlCol="0">
            <a:spAutoFit/>
          </a:bodyPr>
          <a:lstStyle/>
          <a:p>
            <a:pPr algn="ctr">
              <a:lnSpc>
                <a:spcPct val="120000"/>
              </a:lnSpc>
            </a:pPr>
            <a:r>
              <a:rPr lang="zh-CN" altLang="en-US" sz="2400" dirty="0" smtClean="0">
                <a:solidFill>
                  <a:schemeClr val="accent2"/>
                </a:solidFill>
                <a:latin typeface="Arial" panose="020B0604020202020204" pitchFamily="34" charset="0"/>
                <a:ea typeface="微软雅黑" panose="020B0503020204020204" pitchFamily="34" charset="-122"/>
                <a:sym typeface="Arial" panose="020B0604020202020204" pitchFamily="34" charset="0"/>
              </a:rPr>
              <a:t>添加</a:t>
            </a:r>
            <a:r>
              <a:rPr lang="zh-CN" altLang="en-US" sz="2400" dirty="0">
                <a:solidFill>
                  <a:schemeClr val="accent2"/>
                </a:solidFill>
                <a:latin typeface="Arial" panose="020B0604020202020204" pitchFamily="34" charset="0"/>
                <a:ea typeface="微软雅黑" panose="020B0503020204020204" pitchFamily="34" charset="-122"/>
                <a:sym typeface="Arial" panose="020B0604020202020204" pitchFamily="34" charset="0"/>
              </a:rPr>
              <a:t>相关标题文字</a:t>
            </a:r>
          </a:p>
        </p:txBody>
      </p:sp>
    </p:spTree>
    <p:extLst>
      <p:ext uri="{BB962C8B-B14F-4D97-AF65-F5344CB8AC3E}">
        <p14:creationId xmlns:p14="http://schemas.microsoft.com/office/powerpoint/2010/main" val="2081429625"/>
      </p:ext>
    </p:extLst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slow" p14:dur="1600" advTm="0">
        <p14:gallery dir="l"/>
      </p:transition>
    </mc:Choice>
    <mc:Fallback xmlns="">
      <p:transition spd="slow" advTm="0">
        <p:fade/>
      </p:transition>
    </mc:Fallback>
  </mc:AlternateContent>
  <p:timing>
    <p:tnLst>
      <p:par>
        <p:cTn id="1" dur="indefinite" restart="never" nodeType="tmRoot">
          <p:childTnLst>
            <p:seq concurrent="1" nextAc="seek">
              <p:cTn id="2" dur="indefinite" nodeType="mainSeq">
                <p:childTnLst>
                  <p:par>
                    <p:cTn id="3" fill="hold">
                      <p:stCondLst>
                        <p:cond delay="indefinite"/>
                        <p:cond evt="onBegin" delay="0">
                          <p:tn val="2"/>
                        </p:cond>
                      </p:stCondLst>
                      <p:childTnLst>
                        <p:par>
                          <p:cTn id="4" fill="hold">
                            <p:stCondLst>
                              <p:cond delay="0"/>
                            </p:stCondLst>
                            <p:childTnLst>
                              <p:par>
                                <p:cTn id="5" presetID="21" presetClass="entr" presetSubtype="1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heel(1)">
                                      <p:cBhvr>
                                        <p:cTn id="7" dur="1500"/>
                                        <p:tgtEl>
                                          <p:spTgt spid="12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8" fill="hold">
                            <p:stCondLst>
                              <p:cond delay="1500"/>
                            </p:stCondLst>
                            <p:childTnLst>
                              <p:par>
                                <p:cTn id="9" presetID="10" presetClass="entr" presetSubtype="0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11" dur="500"/>
                                        <p:tgtEl>
                                          <p:spTgt spid="29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12" fill="hold">
                            <p:stCondLst>
                              <p:cond delay="2000"/>
                            </p:stCondLst>
                            <p:childTnLst>
                              <p:par>
                                <p:cTn id="13" presetID="10" presetClass="entr" presetSubtype="0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15" dur="500"/>
                                        <p:tgtEl>
                                          <p:spTgt spid="33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16" fill="hold">
                            <p:stCondLst>
                              <p:cond delay="2500"/>
                            </p:stCondLst>
                            <p:childTnLst>
                              <p:par>
                                <p:cTn id="17" presetID="10" presetClass="entr" presetSubtype="0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19" dur="500"/>
                                        <p:tgtEl>
                                          <p:spTgt spid="36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20" fill="hold">
                            <p:stCondLst>
                              <p:cond delay="3000"/>
                            </p:stCondLst>
                            <p:childTnLst>
                              <p:par>
                                <p:cTn id="21" presetID="10" presetClass="entr" presetSubtype="0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23" dur="500"/>
                                        <p:tgtEl>
                                          <p:spTgt spid="39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</p:childTnLst>
              </p:cTn>
              <p:prevCondLst>
                <p:cond evt="onPrev" delay="0">
                  <p:tgtEl>
                    <p:sldTgt/>
                  </p:tgtEl>
                </p:cond>
              </p:prevCondLst>
              <p:nextCondLst>
                <p:cond evt="onNext" delay="0">
                  <p:tgtEl>
                    <p:sldTgt/>
                  </p:tgtEl>
                </p:cond>
              </p:nextCondLst>
            </p:seq>
          </p:childTnLst>
        </p:cTn>
      </p:par>
    </p:tnLst>
  </p:timing>
</p:sld>
</file>

<file path=ppt/slides/slide12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4" name="Hexagon 23"/>
          <p:cNvSpPr/>
          <p:nvPr/>
        </p:nvSpPr>
        <p:spPr>
          <a:xfrm>
            <a:off x="7093350" y="2353961"/>
            <a:ext cx="1765093" cy="1521633"/>
          </a:xfrm>
          <a:prstGeom prst="hexagon">
            <a:avLst/>
          </a:prstGeom>
          <a:blipFill dpi="0" rotWithShape="1">
            <a:blip r:embed="rId3" cstate="print">
              <a:extLst>
                <a:ext uri="{28A0092B-C50C-407E-A947-70E740481C1C}">
                  <a14:useLocalDpi xmlns:a14="http://schemas.microsoft.com/office/drawing/2010/main" val="0"/>
                </a:ext>
              </a:extLst>
            </a:blip>
            <a:srcRect/>
            <a:stretch>
              <a:fillRect/>
            </a:stretch>
          </a:blip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>
              <a:lnSpc>
                <a:spcPct val="150000"/>
              </a:lnSpc>
            </a:pPr>
            <a:endParaRPr lang="en-US" sz="1276">
              <a:latin typeface="Arial" panose="020B0604020202020204" pitchFamily="34" charset="0"/>
              <a:ea typeface="微软雅黑" panose="020B0503020204020204" pitchFamily="34" charset="-122"/>
              <a:sym typeface="Arial" panose="020B0604020202020204" pitchFamily="34" charset="0"/>
            </a:endParaRPr>
          </a:p>
        </p:txBody>
      </p:sp>
      <p:sp>
        <p:nvSpPr>
          <p:cNvPr id="25" name="Hexagon 24"/>
          <p:cNvSpPr/>
          <p:nvPr/>
        </p:nvSpPr>
        <p:spPr>
          <a:xfrm>
            <a:off x="5546828" y="1610331"/>
            <a:ext cx="1765093" cy="1521633"/>
          </a:xfrm>
          <a:prstGeom prst="hexagon">
            <a:avLst/>
          </a:prstGeom>
          <a:solidFill>
            <a:schemeClr val="accent1"/>
          </a:solidFill>
          <a:ln>
            <a:noFill/>
          </a:ln>
        </p:spPr>
        <p:style>
          <a:lnRef idx="2">
            <a:schemeClr val="accent3">
              <a:shade val="50000"/>
            </a:schemeClr>
          </a:lnRef>
          <a:fillRef idx="1">
            <a:schemeClr val="accent3"/>
          </a:fillRef>
          <a:effectRef idx="0">
            <a:schemeClr val="accent3"/>
          </a:effectRef>
          <a:fontRef idx="minor">
            <a:schemeClr val="lt1"/>
          </a:fontRef>
        </p:style>
        <p:txBody>
          <a:bodyPr rtlCol="0" anchor="ctr"/>
          <a:lstStyle/>
          <a:p>
            <a:pPr algn="ctr">
              <a:lnSpc>
                <a:spcPct val="150000"/>
              </a:lnSpc>
            </a:pPr>
            <a:endParaRPr lang="en-US" sz="1276">
              <a:latin typeface="Arial" panose="020B0604020202020204" pitchFamily="34" charset="0"/>
              <a:ea typeface="微软雅黑" panose="020B0503020204020204" pitchFamily="34" charset="-122"/>
              <a:sym typeface="Arial" panose="020B0604020202020204" pitchFamily="34" charset="0"/>
            </a:endParaRPr>
          </a:p>
        </p:txBody>
      </p:sp>
      <p:sp>
        <p:nvSpPr>
          <p:cNvPr id="33" name="Hexagon 32"/>
          <p:cNvSpPr/>
          <p:nvPr/>
        </p:nvSpPr>
        <p:spPr>
          <a:xfrm>
            <a:off x="7088102" y="4061474"/>
            <a:ext cx="1765093" cy="1521633"/>
          </a:xfrm>
          <a:prstGeom prst="hexagon">
            <a:avLst/>
          </a:prstGeom>
          <a:solidFill>
            <a:schemeClr val="accent2"/>
          </a:solidFill>
          <a:ln>
            <a:noFill/>
          </a:ln>
        </p:spPr>
        <p:style>
          <a:lnRef idx="2">
            <a:schemeClr val="accent5">
              <a:shade val="50000"/>
            </a:schemeClr>
          </a:lnRef>
          <a:fillRef idx="1">
            <a:schemeClr val="accent5"/>
          </a:fillRef>
          <a:effectRef idx="0">
            <a:schemeClr val="accent5"/>
          </a:effectRef>
          <a:fontRef idx="minor">
            <a:schemeClr val="lt1"/>
          </a:fontRef>
        </p:style>
        <p:txBody>
          <a:bodyPr rtlCol="0" anchor="ctr"/>
          <a:lstStyle/>
          <a:p>
            <a:pPr algn="ctr">
              <a:lnSpc>
                <a:spcPct val="150000"/>
              </a:lnSpc>
            </a:pPr>
            <a:endParaRPr lang="en-US" sz="1276">
              <a:latin typeface="Arial" panose="020B0604020202020204" pitchFamily="34" charset="0"/>
              <a:ea typeface="微软雅黑" panose="020B0503020204020204" pitchFamily="34" charset="-122"/>
              <a:sym typeface="Arial" panose="020B0604020202020204" pitchFamily="34" charset="0"/>
            </a:endParaRPr>
          </a:p>
        </p:txBody>
      </p:sp>
      <p:sp>
        <p:nvSpPr>
          <p:cNvPr id="34" name="Hexagon 33"/>
          <p:cNvSpPr/>
          <p:nvPr/>
        </p:nvSpPr>
        <p:spPr>
          <a:xfrm>
            <a:off x="3989751" y="2353961"/>
            <a:ext cx="1765093" cy="1521633"/>
          </a:xfrm>
          <a:prstGeom prst="hexagon">
            <a:avLst/>
          </a:prstGeom>
          <a:blipFill dpi="0" rotWithShape="1">
            <a:blip r:embed="rId4" cstate="print">
              <a:extLst>
                <a:ext uri="{28A0092B-C50C-407E-A947-70E740481C1C}">
                  <a14:useLocalDpi xmlns:a14="http://schemas.microsoft.com/office/drawing/2010/main" val="0"/>
                </a:ext>
              </a:extLst>
            </a:blip>
            <a:srcRect/>
            <a:stretch>
              <a:fillRect/>
            </a:stretch>
          </a:blipFill>
          <a:ln>
            <a:noFill/>
          </a:ln>
        </p:spPr>
        <p:style>
          <a:lnRef idx="2">
            <a:schemeClr val="accent2">
              <a:shade val="50000"/>
            </a:schemeClr>
          </a:lnRef>
          <a:fillRef idx="1">
            <a:schemeClr val="accent2"/>
          </a:fillRef>
          <a:effectRef idx="0">
            <a:schemeClr val="accent2"/>
          </a:effectRef>
          <a:fontRef idx="minor">
            <a:schemeClr val="lt1"/>
          </a:fontRef>
        </p:style>
        <p:txBody>
          <a:bodyPr rtlCol="0" anchor="ctr"/>
          <a:lstStyle/>
          <a:p>
            <a:pPr algn="ctr">
              <a:lnSpc>
                <a:spcPct val="150000"/>
              </a:lnSpc>
            </a:pPr>
            <a:endParaRPr lang="en-US" sz="1276">
              <a:latin typeface="Arial" panose="020B0604020202020204" pitchFamily="34" charset="0"/>
              <a:ea typeface="微软雅黑" panose="020B0503020204020204" pitchFamily="34" charset="-122"/>
              <a:sym typeface="Arial" panose="020B0604020202020204" pitchFamily="34" charset="0"/>
            </a:endParaRPr>
          </a:p>
        </p:txBody>
      </p:sp>
      <p:sp>
        <p:nvSpPr>
          <p:cNvPr id="35" name="Hexagon 34"/>
          <p:cNvSpPr/>
          <p:nvPr/>
        </p:nvSpPr>
        <p:spPr>
          <a:xfrm>
            <a:off x="3989751" y="4061474"/>
            <a:ext cx="1765093" cy="1521633"/>
          </a:xfrm>
          <a:prstGeom prst="hexagon">
            <a:avLst/>
          </a:prstGeom>
          <a:solidFill>
            <a:schemeClr val="accent3"/>
          </a:solidFill>
          <a:ln>
            <a:noFill/>
          </a:ln>
        </p:spPr>
        <p:style>
          <a:lnRef idx="2">
            <a:schemeClr val="accent4">
              <a:shade val="50000"/>
            </a:schemeClr>
          </a:lnRef>
          <a:fillRef idx="1">
            <a:schemeClr val="accent4"/>
          </a:fillRef>
          <a:effectRef idx="0">
            <a:schemeClr val="accent4"/>
          </a:effectRef>
          <a:fontRef idx="minor">
            <a:schemeClr val="lt1"/>
          </a:fontRef>
        </p:style>
        <p:txBody>
          <a:bodyPr rtlCol="0" anchor="ctr"/>
          <a:lstStyle/>
          <a:p>
            <a:pPr algn="ctr">
              <a:lnSpc>
                <a:spcPct val="150000"/>
              </a:lnSpc>
            </a:pPr>
            <a:endParaRPr lang="en-US" sz="1276">
              <a:latin typeface="Arial" panose="020B0604020202020204" pitchFamily="34" charset="0"/>
              <a:ea typeface="微软雅黑" panose="020B0503020204020204" pitchFamily="34" charset="-122"/>
              <a:sym typeface="Arial" panose="020B0604020202020204" pitchFamily="34" charset="0"/>
            </a:endParaRPr>
          </a:p>
        </p:txBody>
      </p:sp>
      <p:sp>
        <p:nvSpPr>
          <p:cNvPr id="37" name="Hexagon 36"/>
          <p:cNvSpPr/>
          <p:nvPr/>
        </p:nvSpPr>
        <p:spPr>
          <a:xfrm>
            <a:off x="5566772" y="4822043"/>
            <a:ext cx="1765093" cy="1521633"/>
          </a:xfrm>
          <a:prstGeom prst="hexagon">
            <a:avLst/>
          </a:prstGeom>
          <a:blipFill dpi="0" rotWithShape="1">
            <a:blip r:embed="rId5" cstate="print">
              <a:extLst>
                <a:ext uri="{28A0092B-C50C-407E-A947-70E740481C1C}">
                  <a14:useLocalDpi xmlns:a14="http://schemas.microsoft.com/office/drawing/2010/main" val="0"/>
                </a:ext>
              </a:extLst>
            </a:blip>
            <a:srcRect/>
            <a:stretch>
              <a:fillRect/>
            </a:stretch>
          </a:blipFill>
          <a:ln>
            <a:noFill/>
          </a:ln>
        </p:spPr>
        <p:style>
          <a:lnRef idx="2">
            <a:schemeClr val="accent6">
              <a:shade val="50000"/>
            </a:schemeClr>
          </a:lnRef>
          <a:fillRef idx="1">
            <a:schemeClr val="accent6"/>
          </a:fillRef>
          <a:effectRef idx="0">
            <a:schemeClr val="accent6"/>
          </a:effectRef>
          <a:fontRef idx="minor">
            <a:schemeClr val="lt1"/>
          </a:fontRef>
        </p:style>
        <p:txBody>
          <a:bodyPr rtlCol="0" anchor="ctr"/>
          <a:lstStyle/>
          <a:p>
            <a:pPr algn="ctr">
              <a:lnSpc>
                <a:spcPct val="150000"/>
              </a:lnSpc>
            </a:pPr>
            <a:endParaRPr lang="en-US" sz="1276">
              <a:latin typeface="Arial" panose="020B0604020202020204" pitchFamily="34" charset="0"/>
              <a:ea typeface="微软雅黑" panose="020B0503020204020204" pitchFamily="34" charset="-122"/>
              <a:sym typeface="Arial" panose="020B0604020202020204" pitchFamily="34" charset="0"/>
            </a:endParaRPr>
          </a:p>
        </p:txBody>
      </p:sp>
      <p:grpSp>
        <p:nvGrpSpPr>
          <p:cNvPr id="8" name="Group 7"/>
          <p:cNvGrpSpPr/>
          <p:nvPr/>
        </p:nvGrpSpPr>
        <p:grpSpPr>
          <a:xfrm>
            <a:off x="2455013" y="3200320"/>
            <a:ext cx="7934279" cy="1531416"/>
            <a:chOff x="52530" y="1944143"/>
            <a:chExt cx="7968598" cy="1538041"/>
          </a:xfrm>
          <a:solidFill>
            <a:schemeClr val="bg1"/>
          </a:solidFill>
        </p:grpSpPr>
        <p:grpSp>
          <p:nvGrpSpPr>
            <p:cNvPr id="3" name="Group 2"/>
            <p:cNvGrpSpPr/>
            <p:nvPr/>
          </p:nvGrpSpPr>
          <p:grpSpPr>
            <a:xfrm>
              <a:off x="3145192" y="1953970"/>
              <a:ext cx="1772728" cy="1528214"/>
              <a:chOff x="3145192" y="1953970"/>
              <a:chExt cx="1772728" cy="1528214"/>
            </a:xfrm>
            <a:grpFill/>
          </p:grpSpPr>
          <p:sp>
            <p:nvSpPr>
              <p:cNvPr id="23" name="Hexagon 22"/>
              <p:cNvSpPr/>
              <p:nvPr/>
            </p:nvSpPr>
            <p:spPr>
              <a:xfrm>
                <a:off x="3145192" y="1953970"/>
                <a:ext cx="1772728" cy="1528214"/>
              </a:xfrm>
              <a:prstGeom prst="hexagon">
                <a:avLst/>
              </a:prstGeom>
              <a:solidFill>
                <a:schemeClr val="accent1"/>
              </a:solidFill>
              <a:ln>
                <a:noFill/>
              </a:ln>
            </p:spPr>
            <p:style>
              <a:lnRef idx="2">
                <a:schemeClr val="dk1">
                  <a:shade val="50000"/>
                </a:schemeClr>
              </a:lnRef>
              <a:fillRef idx="1">
                <a:schemeClr val="dk1"/>
              </a:fillRef>
              <a:effectRef idx="0">
                <a:schemeClr val="dk1"/>
              </a:effectRef>
              <a:fontRef idx="minor">
                <a:schemeClr val="lt1"/>
              </a:fontRef>
            </p:style>
            <p:txBody>
              <a:bodyPr rtlCol="0" anchor="ctr"/>
              <a:lstStyle/>
              <a:p>
                <a:pPr algn="ctr">
                  <a:lnSpc>
                    <a:spcPct val="150000"/>
                  </a:lnSpc>
                </a:pPr>
                <a:endParaRPr lang="en-US" sz="1276">
                  <a:latin typeface="Arial" panose="020B0604020202020204" pitchFamily="34" charset="0"/>
                  <a:ea typeface="微软雅黑" panose="020B0503020204020204" pitchFamily="34" charset="-122"/>
                  <a:sym typeface="Arial" panose="020B0604020202020204" pitchFamily="34" charset="0"/>
                </a:endParaRPr>
              </a:p>
            </p:txBody>
          </p:sp>
          <p:sp>
            <p:nvSpPr>
              <p:cNvPr id="40" name="Freeform 13"/>
              <p:cNvSpPr>
                <a:spLocks noEditPoints="1"/>
              </p:cNvSpPr>
              <p:nvPr/>
            </p:nvSpPr>
            <p:spPr bwMode="auto">
              <a:xfrm>
                <a:off x="3676028" y="2509633"/>
                <a:ext cx="664606" cy="397235"/>
              </a:xfrm>
              <a:custGeom>
                <a:avLst/>
                <a:gdLst>
                  <a:gd name="T0" fmla="*/ 226 w 256"/>
                  <a:gd name="T1" fmla="*/ 131 h 154"/>
                  <a:gd name="T2" fmla="*/ 226 w 256"/>
                  <a:gd name="T3" fmla="*/ 130 h 154"/>
                  <a:gd name="T4" fmla="*/ 226 w 256"/>
                  <a:gd name="T5" fmla="*/ 10 h 154"/>
                  <a:gd name="T6" fmla="*/ 217 w 256"/>
                  <a:gd name="T7" fmla="*/ 0 h 154"/>
                  <a:gd name="T8" fmla="*/ 38 w 256"/>
                  <a:gd name="T9" fmla="*/ 0 h 154"/>
                  <a:gd name="T10" fmla="*/ 29 w 256"/>
                  <a:gd name="T11" fmla="*/ 10 h 154"/>
                  <a:gd name="T12" fmla="*/ 29 w 256"/>
                  <a:gd name="T13" fmla="*/ 130 h 154"/>
                  <a:gd name="T14" fmla="*/ 29 w 256"/>
                  <a:gd name="T15" fmla="*/ 131 h 154"/>
                  <a:gd name="T16" fmla="*/ 0 w 256"/>
                  <a:gd name="T17" fmla="*/ 138 h 154"/>
                  <a:gd name="T18" fmla="*/ 3 w 256"/>
                  <a:gd name="T19" fmla="*/ 154 h 154"/>
                  <a:gd name="T20" fmla="*/ 253 w 256"/>
                  <a:gd name="T21" fmla="*/ 154 h 154"/>
                  <a:gd name="T22" fmla="*/ 256 w 256"/>
                  <a:gd name="T23" fmla="*/ 138 h 154"/>
                  <a:gd name="T24" fmla="*/ 226 w 256"/>
                  <a:gd name="T25" fmla="*/ 131 h 154"/>
                  <a:gd name="T26" fmla="*/ 207 w 256"/>
                  <a:gd name="T27" fmla="*/ 119 h 154"/>
                  <a:gd name="T28" fmla="*/ 48 w 256"/>
                  <a:gd name="T29" fmla="*/ 119 h 154"/>
                  <a:gd name="T30" fmla="*/ 48 w 256"/>
                  <a:gd name="T31" fmla="*/ 20 h 154"/>
                  <a:gd name="T32" fmla="*/ 207 w 256"/>
                  <a:gd name="T33" fmla="*/ 20 h 154"/>
                  <a:gd name="T34" fmla="*/ 207 w 256"/>
                  <a:gd name="T35" fmla="*/ 119 h 154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  <a:cxn ang="0">
                    <a:pos x="T18" y="T19"/>
                  </a:cxn>
                  <a:cxn ang="0">
                    <a:pos x="T20" y="T21"/>
                  </a:cxn>
                  <a:cxn ang="0">
                    <a:pos x="T22" y="T23"/>
                  </a:cxn>
                  <a:cxn ang="0">
                    <a:pos x="T24" y="T25"/>
                  </a:cxn>
                  <a:cxn ang="0">
                    <a:pos x="T26" y="T27"/>
                  </a:cxn>
                  <a:cxn ang="0">
                    <a:pos x="T28" y="T29"/>
                  </a:cxn>
                  <a:cxn ang="0">
                    <a:pos x="T30" y="T31"/>
                  </a:cxn>
                  <a:cxn ang="0">
                    <a:pos x="T32" y="T33"/>
                  </a:cxn>
                  <a:cxn ang="0">
                    <a:pos x="T34" y="T35"/>
                  </a:cxn>
                </a:cxnLst>
                <a:rect l="0" t="0" r="r" b="b"/>
                <a:pathLst>
                  <a:path w="256" h="154">
                    <a:moveTo>
                      <a:pt x="226" y="131"/>
                    </a:moveTo>
                    <a:cubicBezTo>
                      <a:pt x="226" y="131"/>
                      <a:pt x="226" y="131"/>
                      <a:pt x="226" y="130"/>
                    </a:cubicBezTo>
                    <a:cubicBezTo>
                      <a:pt x="226" y="10"/>
                      <a:pt x="226" y="10"/>
                      <a:pt x="226" y="10"/>
                    </a:cubicBezTo>
                    <a:cubicBezTo>
                      <a:pt x="226" y="5"/>
                      <a:pt x="222" y="0"/>
                      <a:pt x="217" y="0"/>
                    </a:cubicBezTo>
                    <a:cubicBezTo>
                      <a:pt x="38" y="0"/>
                      <a:pt x="38" y="0"/>
                      <a:pt x="38" y="0"/>
                    </a:cubicBezTo>
                    <a:cubicBezTo>
                      <a:pt x="33" y="0"/>
                      <a:pt x="29" y="5"/>
                      <a:pt x="29" y="10"/>
                    </a:cubicBezTo>
                    <a:cubicBezTo>
                      <a:pt x="29" y="130"/>
                      <a:pt x="29" y="130"/>
                      <a:pt x="29" y="130"/>
                    </a:cubicBezTo>
                    <a:cubicBezTo>
                      <a:pt x="29" y="131"/>
                      <a:pt x="29" y="131"/>
                      <a:pt x="29" y="131"/>
                    </a:cubicBezTo>
                    <a:cubicBezTo>
                      <a:pt x="0" y="138"/>
                      <a:pt x="0" y="138"/>
                      <a:pt x="0" y="138"/>
                    </a:cubicBezTo>
                    <a:cubicBezTo>
                      <a:pt x="3" y="154"/>
                      <a:pt x="3" y="154"/>
                      <a:pt x="3" y="154"/>
                    </a:cubicBezTo>
                    <a:cubicBezTo>
                      <a:pt x="253" y="154"/>
                      <a:pt x="253" y="154"/>
                      <a:pt x="253" y="154"/>
                    </a:cubicBezTo>
                    <a:cubicBezTo>
                      <a:pt x="256" y="138"/>
                      <a:pt x="256" y="138"/>
                      <a:pt x="256" y="138"/>
                    </a:cubicBezTo>
                    <a:lnTo>
                      <a:pt x="226" y="131"/>
                    </a:lnTo>
                    <a:close/>
                    <a:moveTo>
                      <a:pt x="207" y="119"/>
                    </a:moveTo>
                    <a:cubicBezTo>
                      <a:pt x="48" y="119"/>
                      <a:pt x="48" y="119"/>
                      <a:pt x="48" y="119"/>
                    </a:cubicBezTo>
                    <a:cubicBezTo>
                      <a:pt x="48" y="20"/>
                      <a:pt x="48" y="20"/>
                      <a:pt x="48" y="20"/>
                    </a:cubicBezTo>
                    <a:cubicBezTo>
                      <a:pt x="207" y="20"/>
                      <a:pt x="207" y="20"/>
                      <a:pt x="207" y="20"/>
                    </a:cubicBezTo>
                    <a:lnTo>
                      <a:pt x="207" y="119"/>
                    </a:lnTo>
                    <a:close/>
                  </a:path>
                </a:pathLst>
              </a:custGeom>
              <a:grpFill/>
              <a:ln>
                <a:noFill/>
              </a:ln>
              <a:extLst/>
            </p:spPr>
            <p:txBody>
              <a:bodyPr vert="horz" wrap="square" lIns="91046" tIns="45523" rIns="91046" bIns="45523" numCol="1" anchor="t" anchorCtr="0" compatLnSpc="1">
                <a:prstTxWarp prst="textNoShape">
                  <a:avLst/>
                </a:prstTxWarp>
              </a:bodyPr>
              <a:lstStyle/>
              <a:p>
                <a:pPr>
                  <a:lnSpc>
                    <a:spcPct val="150000"/>
                  </a:lnSpc>
                </a:pPr>
                <a:endParaRPr lang="en-US" sz="1276">
                  <a:latin typeface="Arial" panose="020B0604020202020204" pitchFamily="34" charset="0"/>
                  <a:ea typeface="微软雅黑" panose="020B0503020204020204" pitchFamily="34" charset="-122"/>
                  <a:sym typeface="Arial" panose="020B0604020202020204" pitchFamily="34" charset="0"/>
                </a:endParaRPr>
              </a:p>
            </p:txBody>
          </p:sp>
        </p:grpSp>
        <p:grpSp>
          <p:nvGrpSpPr>
            <p:cNvPr id="7" name="Group 6"/>
            <p:cNvGrpSpPr/>
            <p:nvPr/>
          </p:nvGrpSpPr>
          <p:grpSpPr>
            <a:xfrm>
              <a:off x="52530" y="1944143"/>
              <a:ext cx="1772728" cy="1528214"/>
              <a:chOff x="52530" y="1944143"/>
              <a:chExt cx="1772728" cy="1528214"/>
            </a:xfrm>
            <a:grpFill/>
          </p:grpSpPr>
          <p:sp>
            <p:nvSpPr>
              <p:cNvPr id="62" name="Hexagon 61"/>
              <p:cNvSpPr/>
              <p:nvPr/>
            </p:nvSpPr>
            <p:spPr>
              <a:xfrm>
                <a:off x="52530" y="1944143"/>
                <a:ext cx="1772728" cy="1528214"/>
              </a:xfrm>
              <a:prstGeom prst="hexagon">
                <a:avLst/>
              </a:prstGeom>
              <a:solidFill>
                <a:schemeClr val="accent1"/>
              </a:solidFill>
              <a:ln>
                <a:noFill/>
              </a:ln>
            </p:spPr>
            <p:style>
              <a:lnRef idx="2">
                <a:schemeClr val="accent3">
                  <a:shade val="50000"/>
                </a:schemeClr>
              </a:lnRef>
              <a:fillRef idx="1">
                <a:schemeClr val="accent3"/>
              </a:fillRef>
              <a:effectRef idx="0">
                <a:schemeClr val="accent3"/>
              </a:effectRef>
              <a:fontRef idx="minor">
                <a:schemeClr val="lt1"/>
              </a:fontRef>
            </p:style>
            <p:txBody>
              <a:bodyPr rtlCol="0" anchor="ctr"/>
              <a:lstStyle/>
              <a:p>
                <a:pPr algn="ctr">
                  <a:lnSpc>
                    <a:spcPct val="150000"/>
                  </a:lnSpc>
                </a:pPr>
                <a:endParaRPr lang="en-US" sz="1276">
                  <a:latin typeface="Arial" panose="020B0604020202020204" pitchFamily="34" charset="0"/>
                  <a:ea typeface="微软雅黑" panose="020B0503020204020204" pitchFamily="34" charset="-122"/>
                  <a:sym typeface="Arial" panose="020B0604020202020204" pitchFamily="34" charset="0"/>
                </a:endParaRPr>
              </a:p>
            </p:txBody>
          </p:sp>
          <p:sp>
            <p:nvSpPr>
              <p:cNvPr id="41" name="Freeform 8"/>
              <p:cNvSpPr>
                <a:spLocks noEditPoints="1"/>
              </p:cNvSpPr>
              <p:nvPr/>
            </p:nvSpPr>
            <p:spPr bwMode="auto">
              <a:xfrm>
                <a:off x="731020" y="2460800"/>
                <a:ext cx="311889" cy="464415"/>
              </a:xfrm>
              <a:custGeom>
                <a:avLst/>
                <a:gdLst>
                  <a:gd name="T0" fmla="*/ 201 w 202"/>
                  <a:gd name="T1" fmla="*/ 138 h 300"/>
                  <a:gd name="T2" fmla="*/ 2 w 202"/>
                  <a:gd name="T3" fmla="*/ 138 h 300"/>
                  <a:gd name="T4" fmla="*/ 0 w 202"/>
                  <a:gd name="T5" fmla="*/ 173 h 300"/>
                  <a:gd name="T6" fmla="*/ 101 w 202"/>
                  <a:gd name="T7" fmla="*/ 300 h 300"/>
                  <a:gd name="T8" fmla="*/ 201 w 202"/>
                  <a:gd name="T9" fmla="*/ 173 h 300"/>
                  <a:gd name="T10" fmla="*/ 201 w 202"/>
                  <a:gd name="T11" fmla="*/ 138 h 300"/>
                  <a:gd name="T12" fmla="*/ 113 w 202"/>
                  <a:gd name="T13" fmla="*/ 0 h 300"/>
                  <a:gd name="T14" fmla="*/ 113 w 202"/>
                  <a:gd name="T15" fmla="*/ 115 h 300"/>
                  <a:gd name="T16" fmla="*/ 200 w 202"/>
                  <a:gd name="T17" fmla="*/ 115 h 300"/>
                  <a:gd name="T18" fmla="*/ 113 w 202"/>
                  <a:gd name="T19" fmla="*/ 0 h 300"/>
                  <a:gd name="T20" fmla="*/ 89 w 202"/>
                  <a:gd name="T21" fmla="*/ 0 h 300"/>
                  <a:gd name="T22" fmla="*/ 2 w 202"/>
                  <a:gd name="T23" fmla="*/ 115 h 300"/>
                  <a:gd name="T24" fmla="*/ 89 w 202"/>
                  <a:gd name="T25" fmla="*/ 115 h 300"/>
                  <a:gd name="T26" fmla="*/ 89 w 202"/>
                  <a:gd name="T27" fmla="*/ 0 h 300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  <a:cxn ang="0">
                    <a:pos x="T18" y="T19"/>
                  </a:cxn>
                  <a:cxn ang="0">
                    <a:pos x="T20" y="T21"/>
                  </a:cxn>
                  <a:cxn ang="0">
                    <a:pos x="T22" y="T23"/>
                  </a:cxn>
                  <a:cxn ang="0">
                    <a:pos x="T24" y="T25"/>
                  </a:cxn>
                  <a:cxn ang="0">
                    <a:pos x="T26" y="T27"/>
                  </a:cxn>
                </a:cxnLst>
                <a:rect l="0" t="0" r="r" b="b"/>
                <a:pathLst>
                  <a:path w="202" h="300">
                    <a:moveTo>
                      <a:pt x="201" y="138"/>
                    </a:moveTo>
                    <a:cubicBezTo>
                      <a:pt x="2" y="138"/>
                      <a:pt x="2" y="138"/>
                      <a:pt x="2" y="138"/>
                    </a:cubicBezTo>
                    <a:cubicBezTo>
                      <a:pt x="1" y="152"/>
                      <a:pt x="0" y="159"/>
                      <a:pt x="0" y="173"/>
                    </a:cubicBezTo>
                    <a:cubicBezTo>
                      <a:pt x="0" y="247"/>
                      <a:pt x="0" y="300"/>
                      <a:pt x="101" y="300"/>
                    </a:cubicBezTo>
                    <a:cubicBezTo>
                      <a:pt x="201" y="300"/>
                      <a:pt x="201" y="247"/>
                      <a:pt x="201" y="173"/>
                    </a:cubicBezTo>
                    <a:cubicBezTo>
                      <a:pt x="201" y="159"/>
                      <a:pt x="202" y="152"/>
                      <a:pt x="201" y="138"/>
                    </a:cubicBezTo>
                    <a:close/>
                    <a:moveTo>
                      <a:pt x="113" y="0"/>
                    </a:moveTo>
                    <a:cubicBezTo>
                      <a:pt x="113" y="115"/>
                      <a:pt x="113" y="115"/>
                      <a:pt x="113" y="115"/>
                    </a:cubicBezTo>
                    <a:cubicBezTo>
                      <a:pt x="200" y="115"/>
                      <a:pt x="200" y="115"/>
                      <a:pt x="200" y="115"/>
                    </a:cubicBezTo>
                    <a:cubicBezTo>
                      <a:pt x="192" y="55"/>
                      <a:pt x="173" y="3"/>
                      <a:pt x="113" y="0"/>
                    </a:cubicBezTo>
                    <a:close/>
                    <a:moveTo>
                      <a:pt x="89" y="0"/>
                    </a:moveTo>
                    <a:cubicBezTo>
                      <a:pt x="21" y="2"/>
                      <a:pt x="8" y="55"/>
                      <a:pt x="2" y="115"/>
                    </a:cubicBezTo>
                    <a:cubicBezTo>
                      <a:pt x="89" y="115"/>
                      <a:pt x="89" y="115"/>
                      <a:pt x="89" y="115"/>
                    </a:cubicBezTo>
                    <a:lnTo>
                      <a:pt x="89" y="0"/>
                    </a:lnTo>
                    <a:close/>
                  </a:path>
                </a:pathLst>
              </a:custGeom>
              <a:grpFill/>
              <a:ln>
                <a:noFill/>
              </a:ln>
              <a:extLst/>
            </p:spPr>
            <p:txBody>
              <a:bodyPr vert="horz" wrap="square" lIns="91046" tIns="45523" rIns="91046" bIns="45523" numCol="1" anchor="t" anchorCtr="0" compatLnSpc="1">
                <a:prstTxWarp prst="textNoShape">
                  <a:avLst/>
                </a:prstTxWarp>
              </a:bodyPr>
              <a:lstStyle/>
              <a:p>
                <a:pPr>
                  <a:lnSpc>
                    <a:spcPct val="150000"/>
                  </a:lnSpc>
                </a:pPr>
                <a:endParaRPr lang="en-US" sz="1276">
                  <a:latin typeface="Arial" panose="020B0604020202020204" pitchFamily="34" charset="0"/>
                  <a:ea typeface="微软雅黑" panose="020B0503020204020204" pitchFamily="34" charset="-122"/>
                  <a:sym typeface="Arial" panose="020B0604020202020204" pitchFamily="34" charset="0"/>
                </a:endParaRPr>
              </a:p>
            </p:txBody>
          </p:sp>
        </p:grpSp>
        <p:grpSp>
          <p:nvGrpSpPr>
            <p:cNvPr id="2" name="Group 1"/>
            <p:cNvGrpSpPr/>
            <p:nvPr/>
          </p:nvGrpSpPr>
          <p:grpSpPr>
            <a:xfrm>
              <a:off x="6248400" y="1944143"/>
              <a:ext cx="1772728" cy="1528214"/>
              <a:chOff x="6248400" y="1944143"/>
              <a:chExt cx="1772728" cy="1528214"/>
            </a:xfrm>
            <a:grpFill/>
          </p:grpSpPr>
          <p:sp>
            <p:nvSpPr>
              <p:cNvPr id="61" name="Hexagon 60"/>
              <p:cNvSpPr/>
              <p:nvPr/>
            </p:nvSpPr>
            <p:spPr>
              <a:xfrm>
                <a:off x="6248400" y="1944143"/>
                <a:ext cx="1772728" cy="1528214"/>
              </a:xfrm>
              <a:prstGeom prst="hexagon">
                <a:avLst/>
              </a:prstGeom>
              <a:solidFill>
                <a:schemeClr val="accent1"/>
              </a:solidFill>
              <a:ln>
                <a:noFill/>
              </a:ln>
            </p:spPr>
            <p:style>
              <a:lnRef idx="2">
                <a:schemeClr val="accent3">
                  <a:shade val="50000"/>
                </a:schemeClr>
              </a:lnRef>
              <a:fillRef idx="1">
                <a:schemeClr val="accent3"/>
              </a:fillRef>
              <a:effectRef idx="0">
                <a:schemeClr val="accent3"/>
              </a:effectRef>
              <a:fontRef idx="minor">
                <a:schemeClr val="lt1"/>
              </a:fontRef>
            </p:style>
            <p:txBody>
              <a:bodyPr rtlCol="0" anchor="ctr"/>
              <a:lstStyle/>
              <a:p>
                <a:pPr algn="ctr">
                  <a:lnSpc>
                    <a:spcPct val="150000"/>
                  </a:lnSpc>
                </a:pPr>
                <a:endParaRPr lang="en-US" sz="1276">
                  <a:latin typeface="Arial" panose="020B0604020202020204" pitchFamily="34" charset="0"/>
                  <a:ea typeface="微软雅黑" panose="020B0503020204020204" pitchFamily="34" charset="-122"/>
                  <a:sym typeface="Arial" panose="020B0604020202020204" pitchFamily="34" charset="0"/>
                </a:endParaRPr>
              </a:p>
            </p:txBody>
          </p:sp>
          <p:grpSp>
            <p:nvGrpSpPr>
              <p:cNvPr id="42" name="Group 41"/>
              <p:cNvGrpSpPr/>
              <p:nvPr/>
            </p:nvGrpSpPr>
            <p:grpSpPr>
              <a:xfrm>
                <a:off x="6930594" y="2443673"/>
                <a:ext cx="422683" cy="479107"/>
                <a:chOff x="6109895" y="1540361"/>
                <a:chExt cx="133147" cy="150921"/>
              </a:xfrm>
              <a:grpFill/>
            </p:grpSpPr>
            <p:sp>
              <p:nvSpPr>
                <p:cNvPr id="43" name="Freeform 143"/>
                <p:cNvSpPr>
                  <a:spLocks noEditPoints="1"/>
                </p:cNvSpPr>
                <p:nvPr/>
              </p:nvSpPr>
              <p:spPr bwMode="auto">
                <a:xfrm>
                  <a:off x="6130176" y="1540361"/>
                  <a:ext cx="92585" cy="92585"/>
                </a:xfrm>
                <a:custGeom>
                  <a:avLst/>
                  <a:gdLst>
                    <a:gd name="T0" fmla="*/ 77 w 154"/>
                    <a:gd name="T1" fmla="*/ 0 h 155"/>
                    <a:gd name="T2" fmla="*/ 0 w 154"/>
                    <a:gd name="T3" fmla="*/ 78 h 155"/>
                    <a:gd name="T4" fmla="*/ 77 w 154"/>
                    <a:gd name="T5" fmla="*/ 155 h 155"/>
                    <a:gd name="T6" fmla="*/ 154 w 154"/>
                    <a:gd name="T7" fmla="*/ 78 h 155"/>
                    <a:gd name="T8" fmla="*/ 77 w 154"/>
                    <a:gd name="T9" fmla="*/ 0 h 155"/>
                    <a:gd name="T10" fmla="*/ 81 w 154"/>
                    <a:gd name="T11" fmla="*/ 139 h 155"/>
                    <a:gd name="T12" fmla="*/ 26 w 154"/>
                    <a:gd name="T13" fmla="*/ 101 h 155"/>
                    <a:gd name="T14" fmla="*/ 136 w 154"/>
                    <a:gd name="T15" fmla="*/ 101 h 155"/>
                    <a:gd name="T16" fmla="*/ 81 w 154"/>
                    <a:gd name="T17" fmla="*/ 139 h 155"/>
                  </a:gdLst>
                  <a:ahLst/>
                  <a:cxnLst>
                    <a:cxn ang="0">
                      <a:pos x="T0" y="T1"/>
                    </a:cxn>
                    <a:cxn ang="0">
                      <a:pos x="T2" y="T3"/>
                    </a:cxn>
                    <a:cxn ang="0">
                      <a:pos x="T4" y="T5"/>
                    </a:cxn>
                    <a:cxn ang="0">
                      <a:pos x="T6" y="T7"/>
                    </a:cxn>
                    <a:cxn ang="0">
                      <a:pos x="T8" y="T9"/>
                    </a:cxn>
                    <a:cxn ang="0">
                      <a:pos x="T10" y="T11"/>
                    </a:cxn>
                    <a:cxn ang="0">
                      <a:pos x="T12" y="T13"/>
                    </a:cxn>
                    <a:cxn ang="0">
                      <a:pos x="T14" y="T15"/>
                    </a:cxn>
                    <a:cxn ang="0">
                      <a:pos x="T16" y="T17"/>
                    </a:cxn>
                  </a:cxnLst>
                  <a:rect l="0" t="0" r="r" b="b"/>
                  <a:pathLst>
                    <a:path w="154" h="155">
                      <a:moveTo>
                        <a:pt x="77" y="0"/>
                      </a:moveTo>
                      <a:cubicBezTo>
                        <a:pt x="34" y="0"/>
                        <a:pt x="0" y="35"/>
                        <a:pt x="0" y="78"/>
                      </a:cubicBezTo>
                      <a:cubicBezTo>
                        <a:pt x="0" y="120"/>
                        <a:pt x="34" y="155"/>
                        <a:pt x="77" y="155"/>
                      </a:cubicBezTo>
                      <a:cubicBezTo>
                        <a:pt x="120" y="155"/>
                        <a:pt x="154" y="120"/>
                        <a:pt x="154" y="78"/>
                      </a:cubicBezTo>
                      <a:cubicBezTo>
                        <a:pt x="154" y="35"/>
                        <a:pt x="120" y="0"/>
                        <a:pt x="77" y="0"/>
                      </a:cubicBezTo>
                      <a:close/>
                      <a:moveTo>
                        <a:pt x="81" y="139"/>
                      </a:moveTo>
                      <a:cubicBezTo>
                        <a:pt x="58" y="139"/>
                        <a:pt x="37" y="124"/>
                        <a:pt x="26" y="101"/>
                      </a:cubicBezTo>
                      <a:cubicBezTo>
                        <a:pt x="136" y="101"/>
                        <a:pt x="136" y="101"/>
                        <a:pt x="136" y="101"/>
                      </a:cubicBezTo>
                      <a:cubicBezTo>
                        <a:pt x="124" y="124"/>
                        <a:pt x="104" y="139"/>
                        <a:pt x="81" y="139"/>
                      </a:cubicBezTo>
                      <a:close/>
                    </a:path>
                  </a:pathLst>
                </a:custGeom>
                <a:grpFill/>
                <a:ln w="9525">
                  <a:noFill/>
                  <a:round/>
                  <a:headEnd/>
                  <a:tailEnd/>
                </a:ln>
                <a:extLst/>
              </p:spPr>
              <p:txBody>
                <a:bodyPr vert="horz" wrap="square" lIns="91046" tIns="45523" rIns="91046" bIns="45523" numCol="1" anchor="t" anchorCtr="0" compatLnSpc="1">
                  <a:prstTxWarp prst="textNoShape">
                    <a:avLst/>
                  </a:prstTxWarp>
                </a:bodyPr>
                <a:lstStyle/>
                <a:p>
                  <a:pPr>
                    <a:lnSpc>
                      <a:spcPct val="150000"/>
                    </a:lnSpc>
                  </a:pPr>
                  <a:endParaRPr lang="en-US" sz="1276">
                    <a:latin typeface="Arial" panose="020B0604020202020204" pitchFamily="34" charset="0"/>
                    <a:ea typeface="微软雅黑" panose="020B0503020204020204" pitchFamily="34" charset="-122"/>
                    <a:sym typeface="Arial" panose="020B0604020202020204" pitchFamily="34" charset="0"/>
                  </a:endParaRPr>
                </a:p>
              </p:txBody>
            </p:sp>
            <p:sp>
              <p:nvSpPr>
                <p:cNvPr id="46" name="Freeform 146"/>
                <p:cNvSpPr>
                  <a:spLocks/>
                </p:cNvSpPr>
                <p:nvPr/>
              </p:nvSpPr>
              <p:spPr bwMode="auto">
                <a:xfrm>
                  <a:off x="6109895" y="1650721"/>
                  <a:ext cx="133147" cy="40561"/>
                </a:xfrm>
                <a:custGeom>
                  <a:avLst/>
                  <a:gdLst>
                    <a:gd name="T0" fmla="*/ 158 w 222"/>
                    <a:gd name="T1" fmla="*/ 0 h 67"/>
                    <a:gd name="T2" fmla="*/ 111 w 222"/>
                    <a:gd name="T3" fmla="*/ 12 h 67"/>
                    <a:gd name="T4" fmla="*/ 64 w 222"/>
                    <a:gd name="T5" fmla="*/ 0 h 67"/>
                    <a:gd name="T6" fmla="*/ 0 w 222"/>
                    <a:gd name="T7" fmla="*/ 67 h 67"/>
                    <a:gd name="T8" fmla="*/ 222 w 222"/>
                    <a:gd name="T9" fmla="*/ 67 h 67"/>
                    <a:gd name="T10" fmla="*/ 158 w 222"/>
                    <a:gd name="T11" fmla="*/ 0 h 67"/>
                  </a:gdLst>
                  <a:ahLst/>
                  <a:cxnLst>
                    <a:cxn ang="0">
                      <a:pos x="T0" y="T1"/>
                    </a:cxn>
                    <a:cxn ang="0">
                      <a:pos x="T2" y="T3"/>
                    </a:cxn>
                    <a:cxn ang="0">
                      <a:pos x="T4" y="T5"/>
                    </a:cxn>
                    <a:cxn ang="0">
                      <a:pos x="T6" y="T7"/>
                    </a:cxn>
                    <a:cxn ang="0">
                      <a:pos x="T8" y="T9"/>
                    </a:cxn>
                    <a:cxn ang="0">
                      <a:pos x="T10" y="T11"/>
                    </a:cxn>
                  </a:cxnLst>
                  <a:rect l="0" t="0" r="r" b="b"/>
                  <a:pathLst>
                    <a:path w="222" h="67">
                      <a:moveTo>
                        <a:pt x="158" y="0"/>
                      </a:moveTo>
                      <a:cubicBezTo>
                        <a:pt x="144" y="7"/>
                        <a:pt x="128" y="12"/>
                        <a:pt x="111" y="12"/>
                      </a:cubicBezTo>
                      <a:cubicBezTo>
                        <a:pt x="94" y="12"/>
                        <a:pt x="78" y="7"/>
                        <a:pt x="64" y="0"/>
                      </a:cubicBezTo>
                      <a:cubicBezTo>
                        <a:pt x="34" y="8"/>
                        <a:pt x="11" y="26"/>
                        <a:pt x="0" y="67"/>
                      </a:cubicBezTo>
                      <a:cubicBezTo>
                        <a:pt x="222" y="67"/>
                        <a:pt x="222" y="67"/>
                        <a:pt x="222" y="67"/>
                      </a:cubicBezTo>
                      <a:cubicBezTo>
                        <a:pt x="211" y="26"/>
                        <a:pt x="188" y="8"/>
                        <a:pt x="158" y="0"/>
                      </a:cubicBezTo>
                      <a:close/>
                    </a:path>
                  </a:pathLst>
                </a:custGeom>
                <a:grpFill/>
                <a:ln w="9525">
                  <a:noFill/>
                  <a:round/>
                  <a:headEnd/>
                  <a:tailEnd/>
                </a:ln>
                <a:extLst/>
              </p:spPr>
              <p:txBody>
                <a:bodyPr vert="horz" wrap="square" lIns="91046" tIns="45523" rIns="91046" bIns="45523" numCol="1" anchor="t" anchorCtr="0" compatLnSpc="1">
                  <a:prstTxWarp prst="textNoShape">
                    <a:avLst/>
                  </a:prstTxWarp>
                </a:bodyPr>
                <a:lstStyle/>
                <a:p>
                  <a:pPr>
                    <a:lnSpc>
                      <a:spcPct val="150000"/>
                    </a:lnSpc>
                  </a:pPr>
                  <a:endParaRPr lang="en-US" sz="1276">
                    <a:latin typeface="Arial" panose="020B0604020202020204" pitchFamily="34" charset="0"/>
                    <a:ea typeface="微软雅黑" panose="020B0503020204020204" pitchFamily="34" charset="-122"/>
                    <a:sym typeface="Arial" panose="020B0604020202020204" pitchFamily="34" charset="0"/>
                  </a:endParaRPr>
                </a:p>
              </p:txBody>
            </p:sp>
          </p:grpSp>
        </p:grpSp>
      </p:grpSp>
      <p:sp>
        <p:nvSpPr>
          <p:cNvPr id="27" name="Text Placeholder 32"/>
          <p:cNvSpPr txBox="1">
            <a:spLocks/>
          </p:cNvSpPr>
          <p:nvPr/>
        </p:nvSpPr>
        <p:spPr>
          <a:xfrm>
            <a:off x="1543688" y="1695636"/>
            <a:ext cx="2666143" cy="923330"/>
          </a:xfrm>
          <a:prstGeom prst="rect">
            <a:avLst/>
          </a:prstGeom>
        </p:spPr>
        <p:txBody>
          <a:bodyPr wrap="square" lIns="0" tIns="0" rIns="0" bIns="0">
            <a:spAutoFit/>
          </a:bodyPr>
          <a:lstStyle>
            <a:lvl1pPr marL="171450" indent="-171450" algn="l" defTabSz="685800" rtl="0" eaLnBrk="1" latinLnBrk="0" hangingPunct="1">
              <a:lnSpc>
                <a:spcPct val="90000"/>
              </a:lnSpc>
              <a:spcBef>
                <a:spcPts val="750"/>
              </a:spcBef>
              <a:buFont typeface="Arial" panose="020B0604020202020204" pitchFamily="34" charset="0"/>
              <a:buChar char="•"/>
              <a:defRPr sz="2100" kern="1200">
                <a:solidFill>
                  <a:schemeClr val="tx1"/>
                </a:solidFill>
                <a:latin typeface="Neris Thin" panose="00000300000000000000" pitchFamily="50" charset="0"/>
                <a:ea typeface="+mn-ea"/>
                <a:cs typeface="+mn-cs"/>
              </a:defRPr>
            </a:lvl1pPr>
            <a:lvl2pPr marL="514350" indent="-171450" algn="l" defTabSz="685800" rtl="0" eaLnBrk="1" latinLnBrk="0" hangingPunct="1">
              <a:lnSpc>
                <a:spcPct val="90000"/>
              </a:lnSpc>
              <a:spcBef>
                <a:spcPts val="375"/>
              </a:spcBef>
              <a:buFont typeface="Arial" panose="020B0604020202020204" pitchFamily="34" charset="0"/>
              <a:buChar char="•"/>
              <a:defRPr sz="1800" kern="1200">
                <a:solidFill>
                  <a:schemeClr val="tx1"/>
                </a:solidFill>
                <a:latin typeface="Neris Thin" panose="00000300000000000000" pitchFamily="50" charset="0"/>
                <a:ea typeface="+mn-ea"/>
                <a:cs typeface="+mn-cs"/>
              </a:defRPr>
            </a:lvl2pPr>
            <a:lvl3pPr marL="857250" indent="-171450" algn="l" defTabSz="685800" rtl="0" eaLnBrk="1" latinLnBrk="0" hangingPunct="1">
              <a:lnSpc>
                <a:spcPct val="90000"/>
              </a:lnSpc>
              <a:spcBef>
                <a:spcPts val="375"/>
              </a:spcBef>
              <a:buFont typeface="Arial" panose="020B0604020202020204" pitchFamily="34" charset="0"/>
              <a:buChar char="•"/>
              <a:defRPr sz="1500" kern="1200">
                <a:solidFill>
                  <a:schemeClr val="tx1"/>
                </a:solidFill>
                <a:latin typeface="Neris Thin" panose="00000300000000000000" pitchFamily="50" charset="0"/>
                <a:ea typeface="+mn-ea"/>
                <a:cs typeface="+mn-cs"/>
              </a:defRPr>
            </a:lvl3pPr>
            <a:lvl4pPr marL="1200150" indent="-171450" algn="l" defTabSz="685800" rtl="0" eaLnBrk="1" latinLnBrk="0" hangingPunct="1">
              <a:lnSpc>
                <a:spcPct val="90000"/>
              </a:lnSpc>
              <a:spcBef>
                <a:spcPts val="375"/>
              </a:spcBef>
              <a:buFont typeface="Arial" panose="020B0604020202020204" pitchFamily="34" charset="0"/>
              <a:buChar char="•"/>
              <a:defRPr sz="1350" kern="1200">
                <a:solidFill>
                  <a:schemeClr val="tx1"/>
                </a:solidFill>
                <a:latin typeface="Neris Thin" panose="00000300000000000000" pitchFamily="50" charset="0"/>
                <a:ea typeface="+mn-ea"/>
                <a:cs typeface="+mn-cs"/>
              </a:defRPr>
            </a:lvl4pPr>
            <a:lvl5pPr marL="1543050" indent="-171450" algn="l" defTabSz="685800" rtl="0" eaLnBrk="1" latinLnBrk="0" hangingPunct="1">
              <a:lnSpc>
                <a:spcPct val="90000"/>
              </a:lnSpc>
              <a:spcBef>
                <a:spcPts val="375"/>
              </a:spcBef>
              <a:buFont typeface="Arial" panose="020B0604020202020204" pitchFamily="34" charset="0"/>
              <a:buChar char="•"/>
              <a:defRPr sz="1350" kern="1200">
                <a:solidFill>
                  <a:schemeClr val="tx1"/>
                </a:solidFill>
                <a:latin typeface="Neris Thin" panose="00000300000000000000" pitchFamily="50" charset="0"/>
                <a:ea typeface="+mn-ea"/>
                <a:cs typeface="+mn-cs"/>
              </a:defRPr>
            </a:lvl5pPr>
            <a:lvl6pPr marL="1885950" indent="-171450" algn="l" defTabSz="685800" rtl="0" eaLnBrk="1" latinLnBrk="0" hangingPunct="1">
              <a:lnSpc>
                <a:spcPct val="90000"/>
              </a:lnSpc>
              <a:spcBef>
                <a:spcPts val="375"/>
              </a:spcBef>
              <a:buFont typeface="Arial" panose="020B0604020202020204" pitchFamily="34" charset="0"/>
              <a:buChar char="•"/>
              <a:defRPr sz="135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6pPr>
            <a:lvl7pPr marL="2228850" indent="-171450" algn="l" defTabSz="685800" rtl="0" eaLnBrk="1" latinLnBrk="0" hangingPunct="1">
              <a:lnSpc>
                <a:spcPct val="90000"/>
              </a:lnSpc>
              <a:spcBef>
                <a:spcPts val="375"/>
              </a:spcBef>
              <a:buFont typeface="Arial" panose="020B0604020202020204" pitchFamily="34" charset="0"/>
              <a:buChar char="•"/>
              <a:defRPr sz="135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7pPr>
            <a:lvl8pPr marL="2571750" indent="-171450" algn="l" defTabSz="685800" rtl="0" eaLnBrk="1" latinLnBrk="0" hangingPunct="1">
              <a:lnSpc>
                <a:spcPct val="90000"/>
              </a:lnSpc>
              <a:spcBef>
                <a:spcPts val="375"/>
              </a:spcBef>
              <a:buFont typeface="Arial" panose="020B0604020202020204" pitchFamily="34" charset="0"/>
              <a:buChar char="•"/>
              <a:defRPr sz="135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8pPr>
            <a:lvl9pPr marL="2914650" indent="-171450" algn="l" defTabSz="685800" rtl="0" eaLnBrk="1" latinLnBrk="0" hangingPunct="1">
              <a:lnSpc>
                <a:spcPct val="90000"/>
              </a:lnSpc>
              <a:spcBef>
                <a:spcPts val="375"/>
              </a:spcBef>
              <a:buFont typeface="Arial" panose="020B0604020202020204" pitchFamily="34" charset="0"/>
              <a:buChar char="•"/>
              <a:defRPr sz="135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9pPr>
          </a:lstStyle>
          <a:p>
            <a:pPr marL="0" indent="0" algn="just">
              <a:lnSpc>
                <a:spcPct val="150000"/>
              </a:lnSpc>
              <a:buNone/>
            </a:pPr>
            <a:r>
              <a:rPr lang="zh-CN" altLang="en-US" sz="800" dirty="0">
                <a:solidFill>
                  <a:schemeClr val="bg1">
                    <a:lumMod val="65000"/>
                  </a:schemeClr>
                </a:solidFill>
                <a:latin typeface="Arial" panose="020B0604020202020204" pitchFamily="34" charset="0"/>
                <a:ea typeface="微软雅黑" panose="020B0503020204020204" pitchFamily="34" charset="-122"/>
                <a:sym typeface="Arial" panose="020B0604020202020204" pitchFamily="34" charset="0"/>
              </a:rPr>
              <a:t>请替换文字内容，修改文字内容，也可以直接复制你的内容到此。请替换文字内容，修改文字内容，也可以直接复制你的内容到此。请替换文字内容，修改文字内容，也可以直接复制你的内容到此。请替换文字内容，修改文字内容，也可以直接复制你的内容到此。</a:t>
            </a:r>
            <a:endParaRPr lang="en-US" altLang="zh-CN" sz="800" dirty="0">
              <a:solidFill>
                <a:schemeClr val="bg1">
                  <a:lumMod val="65000"/>
                </a:schemeClr>
              </a:solidFill>
              <a:latin typeface="Arial" panose="020B0604020202020204" pitchFamily="34" charset="0"/>
              <a:ea typeface="微软雅黑" panose="020B0503020204020204" pitchFamily="34" charset="-122"/>
              <a:sym typeface="Arial" panose="020B0604020202020204" pitchFamily="34" charset="0"/>
            </a:endParaRPr>
          </a:p>
        </p:txBody>
      </p:sp>
      <p:sp>
        <p:nvSpPr>
          <p:cNvPr id="28" name="Text Placeholder 33"/>
          <p:cNvSpPr txBox="1">
            <a:spLocks/>
          </p:cNvSpPr>
          <p:nvPr/>
        </p:nvSpPr>
        <p:spPr>
          <a:xfrm>
            <a:off x="1529274" y="1394887"/>
            <a:ext cx="1704690" cy="215444"/>
          </a:xfrm>
          <a:prstGeom prst="rect">
            <a:avLst/>
          </a:prstGeom>
        </p:spPr>
        <p:txBody>
          <a:bodyPr wrap="square" lIns="0" tIns="0" rIns="0" bIns="0">
            <a:spAutoFit/>
          </a:bodyPr>
          <a:lstStyle>
            <a:lvl1pPr marL="171450" indent="-171450" algn="l" defTabSz="685800" rtl="0" eaLnBrk="1" latinLnBrk="0" hangingPunct="1">
              <a:lnSpc>
                <a:spcPct val="90000"/>
              </a:lnSpc>
              <a:spcBef>
                <a:spcPts val="750"/>
              </a:spcBef>
              <a:buFont typeface="Arial" panose="020B0604020202020204" pitchFamily="34" charset="0"/>
              <a:buChar char="•"/>
              <a:defRPr sz="2100" kern="1200">
                <a:solidFill>
                  <a:schemeClr val="tx1"/>
                </a:solidFill>
                <a:latin typeface="Neris Thin" panose="00000300000000000000" pitchFamily="50" charset="0"/>
                <a:ea typeface="+mn-ea"/>
                <a:cs typeface="+mn-cs"/>
              </a:defRPr>
            </a:lvl1pPr>
            <a:lvl2pPr marL="514350" indent="-171450" algn="l" defTabSz="685800" rtl="0" eaLnBrk="1" latinLnBrk="0" hangingPunct="1">
              <a:lnSpc>
                <a:spcPct val="90000"/>
              </a:lnSpc>
              <a:spcBef>
                <a:spcPts val="375"/>
              </a:spcBef>
              <a:buFont typeface="Arial" panose="020B0604020202020204" pitchFamily="34" charset="0"/>
              <a:buChar char="•"/>
              <a:defRPr sz="1800" kern="1200">
                <a:solidFill>
                  <a:schemeClr val="tx1"/>
                </a:solidFill>
                <a:latin typeface="Neris Thin" panose="00000300000000000000" pitchFamily="50" charset="0"/>
                <a:ea typeface="+mn-ea"/>
                <a:cs typeface="+mn-cs"/>
              </a:defRPr>
            </a:lvl2pPr>
            <a:lvl3pPr marL="857250" indent="-171450" algn="l" defTabSz="685800" rtl="0" eaLnBrk="1" latinLnBrk="0" hangingPunct="1">
              <a:lnSpc>
                <a:spcPct val="90000"/>
              </a:lnSpc>
              <a:spcBef>
                <a:spcPts val="375"/>
              </a:spcBef>
              <a:buFont typeface="Arial" panose="020B0604020202020204" pitchFamily="34" charset="0"/>
              <a:buChar char="•"/>
              <a:defRPr sz="1500" kern="1200">
                <a:solidFill>
                  <a:schemeClr val="tx1"/>
                </a:solidFill>
                <a:latin typeface="Neris Thin" panose="00000300000000000000" pitchFamily="50" charset="0"/>
                <a:ea typeface="+mn-ea"/>
                <a:cs typeface="+mn-cs"/>
              </a:defRPr>
            </a:lvl3pPr>
            <a:lvl4pPr marL="1200150" indent="-171450" algn="l" defTabSz="685800" rtl="0" eaLnBrk="1" latinLnBrk="0" hangingPunct="1">
              <a:lnSpc>
                <a:spcPct val="90000"/>
              </a:lnSpc>
              <a:spcBef>
                <a:spcPts val="375"/>
              </a:spcBef>
              <a:buFont typeface="Arial" panose="020B0604020202020204" pitchFamily="34" charset="0"/>
              <a:buChar char="•"/>
              <a:defRPr sz="1350" kern="1200">
                <a:solidFill>
                  <a:schemeClr val="tx1"/>
                </a:solidFill>
                <a:latin typeface="Neris Thin" panose="00000300000000000000" pitchFamily="50" charset="0"/>
                <a:ea typeface="+mn-ea"/>
                <a:cs typeface="+mn-cs"/>
              </a:defRPr>
            </a:lvl4pPr>
            <a:lvl5pPr marL="1543050" indent="-171450" algn="l" defTabSz="685800" rtl="0" eaLnBrk="1" latinLnBrk="0" hangingPunct="1">
              <a:lnSpc>
                <a:spcPct val="90000"/>
              </a:lnSpc>
              <a:spcBef>
                <a:spcPts val="375"/>
              </a:spcBef>
              <a:buFont typeface="Arial" panose="020B0604020202020204" pitchFamily="34" charset="0"/>
              <a:buChar char="•"/>
              <a:defRPr sz="1350" kern="1200">
                <a:solidFill>
                  <a:schemeClr val="tx1"/>
                </a:solidFill>
                <a:latin typeface="Neris Thin" panose="00000300000000000000" pitchFamily="50" charset="0"/>
                <a:ea typeface="+mn-ea"/>
                <a:cs typeface="+mn-cs"/>
              </a:defRPr>
            </a:lvl5pPr>
            <a:lvl6pPr marL="1885950" indent="-171450" algn="l" defTabSz="685800" rtl="0" eaLnBrk="1" latinLnBrk="0" hangingPunct="1">
              <a:lnSpc>
                <a:spcPct val="90000"/>
              </a:lnSpc>
              <a:spcBef>
                <a:spcPts val="375"/>
              </a:spcBef>
              <a:buFont typeface="Arial" panose="020B0604020202020204" pitchFamily="34" charset="0"/>
              <a:buChar char="•"/>
              <a:defRPr sz="135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6pPr>
            <a:lvl7pPr marL="2228850" indent="-171450" algn="l" defTabSz="685800" rtl="0" eaLnBrk="1" latinLnBrk="0" hangingPunct="1">
              <a:lnSpc>
                <a:spcPct val="90000"/>
              </a:lnSpc>
              <a:spcBef>
                <a:spcPts val="375"/>
              </a:spcBef>
              <a:buFont typeface="Arial" panose="020B0604020202020204" pitchFamily="34" charset="0"/>
              <a:buChar char="•"/>
              <a:defRPr sz="135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7pPr>
            <a:lvl8pPr marL="2571750" indent="-171450" algn="l" defTabSz="685800" rtl="0" eaLnBrk="1" latinLnBrk="0" hangingPunct="1">
              <a:lnSpc>
                <a:spcPct val="90000"/>
              </a:lnSpc>
              <a:spcBef>
                <a:spcPts val="375"/>
              </a:spcBef>
              <a:buFont typeface="Arial" panose="020B0604020202020204" pitchFamily="34" charset="0"/>
              <a:buChar char="•"/>
              <a:defRPr sz="135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8pPr>
            <a:lvl9pPr marL="2914650" indent="-171450" algn="l" defTabSz="685800" rtl="0" eaLnBrk="1" latinLnBrk="0" hangingPunct="1">
              <a:lnSpc>
                <a:spcPct val="90000"/>
              </a:lnSpc>
              <a:spcBef>
                <a:spcPts val="375"/>
              </a:spcBef>
              <a:buFont typeface="Arial" panose="020B0604020202020204" pitchFamily="34" charset="0"/>
              <a:buChar char="•"/>
              <a:defRPr sz="135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9pPr>
          </a:lstStyle>
          <a:p>
            <a:pPr marL="0" indent="0" algn="just">
              <a:lnSpc>
                <a:spcPct val="100000"/>
              </a:lnSpc>
              <a:buNone/>
            </a:pPr>
            <a:r>
              <a:rPr lang="zh-CN" altLang="en-US" sz="1400" dirty="0" smtClean="0">
                <a:solidFill>
                  <a:schemeClr val="bg1">
                    <a:lumMod val="65000"/>
                  </a:schemeClr>
                </a:solidFill>
                <a:latin typeface="Arial" panose="020B0604020202020204" pitchFamily="34" charset="0"/>
                <a:ea typeface="微软雅黑" panose="020B0503020204020204" pitchFamily="34" charset="-122"/>
                <a:sym typeface="Arial" panose="020B0604020202020204" pitchFamily="34" charset="0"/>
              </a:rPr>
              <a:t>请替换文字内容</a:t>
            </a:r>
            <a:endParaRPr lang="en-AU" sz="1400" dirty="0">
              <a:solidFill>
                <a:schemeClr val="bg1">
                  <a:lumMod val="65000"/>
                </a:schemeClr>
              </a:solidFill>
              <a:latin typeface="Arial" panose="020B0604020202020204" pitchFamily="34" charset="0"/>
              <a:ea typeface="微软雅黑" panose="020B0503020204020204" pitchFamily="34" charset="-122"/>
              <a:sym typeface="Arial" panose="020B0604020202020204" pitchFamily="34" charset="0"/>
            </a:endParaRPr>
          </a:p>
        </p:txBody>
      </p:sp>
      <p:sp>
        <p:nvSpPr>
          <p:cNvPr id="29" name="Text Placeholder 32"/>
          <p:cNvSpPr txBox="1">
            <a:spLocks/>
          </p:cNvSpPr>
          <p:nvPr/>
        </p:nvSpPr>
        <p:spPr>
          <a:xfrm>
            <a:off x="8627848" y="1695636"/>
            <a:ext cx="2666143" cy="923330"/>
          </a:xfrm>
          <a:prstGeom prst="rect">
            <a:avLst/>
          </a:prstGeom>
        </p:spPr>
        <p:txBody>
          <a:bodyPr wrap="square" lIns="0" tIns="0" rIns="0" bIns="0">
            <a:spAutoFit/>
          </a:bodyPr>
          <a:lstStyle>
            <a:lvl1pPr marL="171450" indent="-171450" algn="l" defTabSz="685800" rtl="0" eaLnBrk="1" latinLnBrk="0" hangingPunct="1">
              <a:lnSpc>
                <a:spcPct val="90000"/>
              </a:lnSpc>
              <a:spcBef>
                <a:spcPts val="750"/>
              </a:spcBef>
              <a:buFont typeface="Arial" panose="020B0604020202020204" pitchFamily="34" charset="0"/>
              <a:buChar char="•"/>
              <a:defRPr sz="2100" kern="1200">
                <a:solidFill>
                  <a:schemeClr val="tx1"/>
                </a:solidFill>
                <a:latin typeface="Neris Thin" panose="00000300000000000000" pitchFamily="50" charset="0"/>
                <a:ea typeface="+mn-ea"/>
                <a:cs typeface="+mn-cs"/>
              </a:defRPr>
            </a:lvl1pPr>
            <a:lvl2pPr marL="514350" indent="-171450" algn="l" defTabSz="685800" rtl="0" eaLnBrk="1" latinLnBrk="0" hangingPunct="1">
              <a:lnSpc>
                <a:spcPct val="90000"/>
              </a:lnSpc>
              <a:spcBef>
                <a:spcPts val="375"/>
              </a:spcBef>
              <a:buFont typeface="Arial" panose="020B0604020202020204" pitchFamily="34" charset="0"/>
              <a:buChar char="•"/>
              <a:defRPr sz="1800" kern="1200">
                <a:solidFill>
                  <a:schemeClr val="tx1"/>
                </a:solidFill>
                <a:latin typeface="Neris Thin" panose="00000300000000000000" pitchFamily="50" charset="0"/>
                <a:ea typeface="+mn-ea"/>
                <a:cs typeface="+mn-cs"/>
              </a:defRPr>
            </a:lvl2pPr>
            <a:lvl3pPr marL="857250" indent="-171450" algn="l" defTabSz="685800" rtl="0" eaLnBrk="1" latinLnBrk="0" hangingPunct="1">
              <a:lnSpc>
                <a:spcPct val="90000"/>
              </a:lnSpc>
              <a:spcBef>
                <a:spcPts val="375"/>
              </a:spcBef>
              <a:buFont typeface="Arial" panose="020B0604020202020204" pitchFamily="34" charset="0"/>
              <a:buChar char="•"/>
              <a:defRPr sz="1500" kern="1200">
                <a:solidFill>
                  <a:schemeClr val="tx1"/>
                </a:solidFill>
                <a:latin typeface="Neris Thin" panose="00000300000000000000" pitchFamily="50" charset="0"/>
                <a:ea typeface="+mn-ea"/>
                <a:cs typeface="+mn-cs"/>
              </a:defRPr>
            </a:lvl3pPr>
            <a:lvl4pPr marL="1200150" indent="-171450" algn="l" defTabSz="685800" rtl="0" eaLnBrk="1" latinLnBrk="0" hangingPunct="1">
              <a:lnSpc>
                <a:spcPct val="90000"/>
              </a:lnSpc>
              <a:spcBef>
                <a:spcPts val="375"/>
              </a:spcBef>
              <a:buFont typeface="Arial" panose="020B0604020202020204" pitchFamily="34" charset="0"/>
              <a:buChar char="•"/>
              <a:defRPr sz="1350" kern="1200">
                <a:solidFill>
                  <a:schemeClr val="tx1"/>
                </a:solidFill>
                <a:latin typeface="Neris Thin" panose="00000300000000000000" pitchFamily="50" charset="0"/>
                <a:ea typeface="+mn-ea"/>
                <a:cs typeface="+mn-cs"/>
              </a:defRPr>
            </a:lvl4pPr>
            <a:lvl5pPr marL="1543050" indent="-171450" algn="l" defTabSz="685800" rtl="0" eaLnBrk="1" latinLnBrk="0" hangingPunct="1">
              <a:lnSpc>
                <a:spcPct val="90000"/>
              </a:lnSpc>
              <a:spcBef>
                <a:spcPts val="375"/>
              </a:spcBef>
              <a:buFont typeface="Arial" panose="020B0604020202020204" pitchFamily="34" charset="0"/>
              <a:buChar char="•"/>
              <a:defRPr sz="1350" kern="1200">
                <a:solidFill>
                  <a:schemeClr val="tx1"/>
                </a:solidFill>
                <a:latin typeface="Neris Thin" panose="00000300000000000000" pitchFamily="50" charset="0"/>
                <a:ea typeface="+mn-ea"/>
                <a:cs typeface="+mn-cs"/>
              </a:defRPr>
            </a:lvl5pPr>
            <a:lvl6pPr marL="1885950" indent="-171450" algn="l" defTabSz="685800" rtl="0" eaLnBrk="1" latinLnBrk="0" hangingPunct="1">
              <a:lnSpc>
                <a:spcPct val="90000"/>
              </a:lnSpc>
              <a:spcBef>
                <a:spcPts val="375"/>
              </a:spcBef>
              <a:buFont typeface="Arial" panose="020B0604020202020204" pitchFamily="34" charset="0"/>
              <a:buChar char="•"/>
              <a:defRPr sz="135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6pPr>
            <a:lvl7pPr marL="2228850" indent="-171450" algn="l" defTabSz="685800" rtl="0" eaLnBrk="1" latinLnBrk="0" hangingPunct="1">
              <a:lnSpc>
                <a:spcPct val="90000"/>
              </a:lnSpc>
              <a:spcBef>
                <a:spcPts val="375"/>
              </a:spcBef>
              <a:buFont typeface="Arial" panose="020B0604020202020204" pitchFamily="34" charset="0"/>
              <a:buChar char="•"/>
              <a:defRPr sz="135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7pPr>
            <a:lvl8pPr marL="2571750" indent="-171450" algn="l" defTabSz="685800" rtl="0" eaLnBrk="1" latinLnBrk="0" hangingPunct="1">
              <a:lnSpc>
                <a:spcPct val="90000"/>
              </a:lnSpc>
              <a:spcBef>
                <a:spcPts val="375"/>
              </a:spcBef>
              <a:buFont typeface="Arial" panose="020B0604020202020204" pitchFamily="34" charset="0"/>
              <a:buChar char="•"/>
              <a:defRPr sz="135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8pPr>
            <a:lvl9pPr marL="2914650" indent="-171450" algn="l" defTabSz="685800" rtl="0" eaLnBrk="1" latinLnBrk="0" hangingPunct="1">
              <a:lnSpc>
                <a:spcPct val="90000"/>
              </a:lnSpc>
              <a:spcBef>
                <a:spcPts val="375"/>
              </a:spcBef>
              <a:buFont typeface="Arial" panose="020B0604020202020204" pitchFamily="34" charset="0"/>
              <a:buChar char="•"/>
              <a:defRPr sz="135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9pPr>
          </a:lstStyle>
          <a:p>
            <a:pPr marL="0" indent="0" algn="r">
              <a:lnSpc>
                <a:spcPct val="150000"/>
              </a:lnSpc>
              <a:buNone/>
            </a:pPr>
            <a:r>
              <a:rPr lang="zh-CN" altLang="en-US" sz="800" dirty="0">
                <a:solidFill>
                  <a:schemeClr val="bg1">
                    <a:lumMod val="65000"/>
                  </a:schemeClr>
                </a:solidFill>
                <a:latin typeface="Arial" panose="020B0604020202020204" pitchFamily="34" charset="0"/>
                <a:ea typeface="微软雅黑" panose="020B0503020204020204" pitchFamily="34" charset="-122"/>
                <a:sym typeface="Arial" panose="020B0604020202020204" pitchFamily="34" charset="0"/>
              </a:rPr>
              <a:t>请替换文字内容，修改文字内容，也可以直接复制你的内容到此。请替换文字内容，修改文字内容，也可以直接复制你的内容到此。请替换文字内容，修改文字内容，也可以直接复制你的内容到此。请替换文字内容，修改文字内容，也可以直接复制你的内容到此。</a:t>
            </a:r>
            <a:endParaRPr lang="en-US" altLang="zh-CN" sz="800" dirty="0">
              <a:solidFill>
                <a:schemeClr val="bg1">
                  <a:lumMod val="65000"/>
                </a:schemeClr>
              </a:solidFill>
              <a:latin typeface="Arial" panose="020B0604020202020204" pitchFamily="34" charset="0"/>
              <a:ea typeface="微软雅黑" panose="020B0503020204020204" pitchFamily="34" charset="-122"/>
              <a:sym typeface="Arial" panose="020B0604020202020204" pitchFamily="34" charset="0"/>
            </a:endParaRPr>
          </a:p>
        </p:txBody>
      </p:sp>
      <p:sp>
        <p:nvSpPr>
          <p:cNvPr id="30" name="Text Placeholder 33"/>
          <p:cNvSpPr txBox="1">
            <a:spLocks/>
          </p:cNvSpPr>
          <p:nvPr/>
        </p:nvSpPr>
        <p:spPr>
          <a:xfrm>
            <a:off x="9589301" y="1394887"/>
            <a:ext cx="1704690" cy="215444"/>
          </a:xfrm>
          <a:prstGeom prst="rect">
            <a:avLst/>
          </a:prstGeom>
        </p:spPr>
        <p:txBody>
          <a:bodyPr wrap="square" lIns="0" tIns="0" rIns="0" bIns="0">
            <a:spAutoFit/>
          </a:bodyPr>
          <a:lstStyle>
            <a:lvl1pPr marL="171450" indent="-171450" algn="l" defTabSz="685800" rtl="0" eaLnBrk="1" latinLnBrk="0" hangingPunct="1">
              <a:lnSpc>
                <a:spcPct val="90000"/>
              </a:lnSpc>
              <a:spcBef>
                <a:spcPts val="750"/>
              </a:spcBef>
              <a:buFont typeface="Arial" panose="020B0604020202020204" pitchFamily="34" charset="0"/>
              <a:buChar char="•"/>
              <a:defRPr sz="2100" kern="1200">
                <a:solidFill>
                  <a:schemeClr val="tx1"/>
                </a:solidFill>
                <a:latin typeface="Neris Thin" panose="00000300000000000000" pitchFamily="50" charset="0"/>
                <a:ea typeface="+mn-ea"/>
                <a:cs typeface="+mn-cs"/>
              </a:defRPr>
            </a:lvl1pPr>
            <a:lvl2pPr marL="514350" indent="-171450" algn="l" defTabSz="685800" rtl="0" eaLnBrk="1" latinLnBrk="0" hangingPunct="1">
              <a:lnSpc>
                <a:spcPct val="90000"/>
              </a:lnSpc>
              <a:spcBef>
                <a:spcPts val="375"/>
              </a:spcBef>
              <a:buFont typeface="Arial" panose="020B0604020202020204" pitchFamily="34" charset="0"/>
              <a:buChar char="•"/>
              <a:defRPr sz="1800" kern="1200">
                <a:solidFill>
                  <a:schemeClr val="tx1"/>
                </a:solidFill>
                <a:latin typeface="Neris Thin" panose="00000300000000000000" pitchFamily="50" charset="0"/>
                <a:ea typeface="+mn-ea"/>
                <a:cs typeface="+mn-cs"/>
              </a:defRPr>
            </a:lvl2pPr>
            <a:lvl3pPr marL="857250" indent="-171450" algn="l" defTabSz="685800" rtl="0" eaLnBrk="1" latinLnBrk="0" hangingPunct="1">
              <a:lnSpc>
                <a:spcPct val="90000"/>
              </a:lnSpc>
              <a:spcBef>
                <a:spcPts val="375"/>
              </a:spcBef>
              <a:buFont typeface="Arial" panose="020B0604020202020204" pitchFamily="34" charset="0"/>
              <a:buChar char="•"/>
              <a:defRPr sz="1500" kern="1200">
                <a:solidFill>
                  <a:schemeClr val="tx1"/>
                </a:solidFill>
                <a:latin typeface="Neris Thin" panose="00000300000000000000" pitchFamily="50" charset="0"/>
                <a:ea typeface="+mn-ea"/>
                <a:cs typeface="+mn-cs"/>
              </a:defRPr>
            </a:lvl3pPr>
            <a:lvl4pPr marL="1200150" indent="-171450" algn="l" defTabSz="685800" rtl="0" eaLnBrk="1" latinLnBrk="0" hangingPunct="1">
              <a:lnSpc>
                <a:spcPct val="90000"/>
              </a:lnSpc>
              <a:spcBef>
                <a:spcPts val="375"/>
              </a:spcBef>
              <a:buFont typeface="Arial" panose="020B0604020202020204" pitchFamily="34" charset="0"/>
              <a:buChar char="•"/>
              <a:defRPr sz="1350" kern="1200">
                <a:solidFill>
                  <a:schemeClr val="tx1"/>
                </a:solidFill>
                <a:latin typeface="Neris Thin" panose="00000300000000000000" pitchFamily="50" charset="0"/>
                <a:ea typeface="+mn-ea"/>
                <a:cs typeface="+mn-cs"/>
              </a:defRPr>
            </a:lvl4pPr>
            <a:lvl5pPr marL="1543050" indent="-171450" algn="l" defTabSz="685800" rtl="0" eaLnBrk="1" latinLnBrk="0" hangingPunct="1">
              <a:lnSpc>
                <a:spcPct val="90000"/>
              </a:lnSpc>
              <a:spcBef>
                <a:spcPts val="375"/>
              </a:spcBef>
              <a:buFont typeface="Arial" panose="020B0604020202020204" pitchFamily="34" charset="0"/>
              <a:buChar char="•"/>
              <a:defRPr sz="1350" kern="1200">
                <a:solidFill>
                  <a:schemeClr val="tx1"/>
                </a:solidFill>
                <a:latin typeface="Neris Thin" panose="00000300000000000000" pitchFamily="50" charset="0"/>
                <a:ea typeface="+mn-ea"/>
                <a:cs typeface="+mn-cs"/>
              </a:defRPr>
            </a:lvl5pPr>
            <a:lvl6pPr marL="1885950" indent="-171450" algn="l" defTabSz="685800" rtl="0" eaLnBrk="1" latinLnBrk="0" hangingPunct="1">
              <a:lnSpc>
                <a:spcPct val="90000"/>
              </a:lnSpc>
              <a:spcBef>
                <a:spcPts val="375"/>
              </a:spcBef>
              <a:buFont typeface="Arial" panose="020B0604020202020204" pitchFamily="34" charset="0"/>
              <a:buChar char="•"/>
              <a:defRPr sz="135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6pPr>
            <a:lvl7pPr marL="2228850" indent="-171450" algn="l" defTabSz="685800" rtl="0" eaLnBrk="1" latinLnBrk="0" hangingPunct="1">
              <a:lnSpc>
                <a:spcPct val="90000"/>
              </a:lnSpc>
              <a:spcBef>
                <a:spcPts val="375"/>
              </a:spcBef>
              <a:buFont typeface="Arial" panose="020B0604020202020204" pitchFamily="34" charset="0"/>
              <a:buChar char="•"/>
              <a:defRPr sz="135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7pPr>
            <a:lvl8pPr marL="2571750" indent="-171450" algn="l" defTabSz="685800" rtl="0" eaLnBrk="1" latinLnBrk="0" hangingPunct="1">
              <a:lnSpc>
                <a:spcPct val="90000"/>
              </a:lnSpc>
              <a:spcBef>
                <a:spcPts val="375"/>
              </a:spcBef>
              <a:buFont typeface="Arial" panose="020B0604020202020204" pitchFamily="34" charset="0"/>
              <a:buChar char="•"/>
              <a:defRPr sz="135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8pPr>
            <a:lvl9pPr marL="2914650" indent="-171450" algn="l" defTabSz="685800" rtl="0" eaLnBrk="1" latinLnBrk="0" hangingPunct="1">
              <a:lnSpc>
                <a:spcPct val="90000"/>
              </a:lnSpc>
              <a:spcBef>
                <a:spcPts val="375"/>
              </a:spcBef>
              <a:buFont typeface="Arial" panose="020B0604020202020204" pitchFamily="34" charset="0"/>
              <a:buChar char="•"/>
              <a:defRPr sz="135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9pPr>
          </a:lstStyle>
          <a:p>
            <a:pPr marL="0" indent="0" algn="r">
              <a:lnSpc>
                <a:spcPct val="100000"/>
              </a:lnSpc>
              <a:buNone/>
            </a:pPr>
            <a:r>
              <a:rPr lang="zh-CN" altLang="en-US" sz="1400" dirty="0" smtClean="0">
                <a:solidFill>
                  <a:schemeClr val="bg1">
                    <a:lumMod val="65000"/>
                  </a:schemeClr>
                </a:solidFill>
                <a:latin typeface="Arial" panose="020B0604020202020204" pitchFamily="34" charset="0"/>
                <a:ea typeface="微软雅黑" panose="020B0503020204020204" pitchFamily="34" charset="-122"/>
                <a:sym typeface="Arial" panose="020B0604020202020204" pitchFamily="34" charset="0"/>
              </a:rPr>
              <a:t>请替换文字内容</a:t>
            </a:r>
            <a:endParaRPr lang="en-AU" sz="1400" dirty="0">
              <a:solidFill>
                <a:schemeClr val="bg1">
                  <a:lumMod val="65000"/>
                </a:schemeClr>
              </a:solidFill>
              <a:latin typeface="Arial" panose="020B0604020202020204" pitchFamily="34" charset="0"/>
              <a:ea typeface="微软雅黑" panose="020B0503020204020204" pitchFamily="34" charset="-122"/>
              <a:sym typeface="Arial" panose="020B0604020202020204" pitchFamily="34" charset="0"/>
            </a:endParaRPr>
          </a:p>
        </p:txBody>
      </p:sp>
      <p:sp>
        <p:nvSpPr>
          <p:cNvPr id="31" name="Text Placeholder 32"/>
          <p:cNvSpPr txBox="1">
            <a:spLocks/>
          </p:cNvSpPr>
          <p:nvPr/>
        </p:nvSpPr>
        <p:spPr>
          <a:xfrm>
            <a:off x="1543688" y="5585465"/>
            <a:ext cx="2666143" cy="923330"/>
          </a:xfrm>
          <a:prstGeom prst="rect">
            <a:avLst/>
          </a:prstGeom>
        </p:spPr>
        <p:txBody>
          <a:bodyPr wrap="square" lIns="0" tIns="0" rIns="0" bIns="0">
            <a:spAutoFit/>
          </a:bodyPr>
          <a:lstStyle>
            <a:lvl1pPr marL="171450" indent="-171450" algn="l" defTabSz="685800" rtl="0" eaLnBrk="1" latinLnBrk="0" hangingPunct="1">
              <a:lnSpc>
                <a:spcPct val="90000"/>
              </a:lnSpc>
              <a:spcBef>
                <a:spcPts val="750"/>
              </a:spcBef>
              <a:buFont typeface="Arial" panose="020B0604020202020204" pitchFamily="34" charset="0"/>
              <a:buChar char="•"/>
              <a:defRPr sz="2100" kern="1200">
                <a:solidFill>
                  <a:schemeClr val="tx1"/>
                </a:solidFill>
                <a:latin typeface="Neris Thin" panose="00000300000000000000" pitchFamily="50" charset="0"/>
                <a:ea typeface="+mn-ea"/>
                <a:cs typeface="+mn-cs"/>
              </a:defRPr>
            </a:lvl1pPr>
            <a:lvl2pPr marL="514350" indent="-171450" algn="l" defTabSz="685800" rtl="0" eaLnBrk="1" latinLnBrk="0" hangingPunct="1">
              <a:lnSpc>
                <a:spcPct val="90000"/>
              </a:lnSpc>
              <a:spcBef>
                <a:spcPts val="375"/>
              </a:spcBef>
              <a:buFont typeface="Arial" panose="020B0604020202020204" pitchFamily="34" charset="0"/>
              <a:buChar char="•"/>
              <a:defRPr sz="1800" kern="1200">
                <a:solidFill>
                  <a:schemeClr val="tx1"/>
                </a:solidFill>
                <a:latin typeface="Neris Thin" panose="00000300000000000000" pitchFamily="50" charset="0"/>
                <a:ea typeface="+mn-ea"/>
                <a:cs typeface="+mn-cs"/>
              </a:defRPr>
            </a:lvl2pPr>
            <a:lvl3pPr marL="857250" indent="-171450" algn="l" defTabSz="685800" rtl="0" eaLnBrk="1" latinLnBrk="0" hangingPunct="1">
              <a:lnSpc>
                <a:spcPct val="90000"/>
              </a:lnSpc>
              <a:spcBef>
                <a:spcPts val="375"/>
              </a:spcBef>
              <a:buFont typeface="Arial" panose="020B0604020202020204" pitchFamily="34" charset="0"/>
              <a:buChar char="•"/>
              <a:defRPr sz="1500" kern="1200">
                <a:solidFill>
                  <a:schemeClr val="tx1"/>
                </a:solidFill>
                <a:latin typeface="Neris Thin" panose="00000300000000000000" pitchFamily="50" charset="0"/>
                <a:ea typeface="+mn-ea"/>
                <a:cs typeface="+mn-cs"/>
              </a:defRPr>
            </a:lvl3pPr>
            <a:lvl4pPr marL="1200150" indent="-171450" algn="l" defTabSz="685800" rtl="0" eaLnBrk="1" latinLnBrk="0" hangingPunct="1">
              <a:lnSpc>
                <a:spcPct val="90000"/>
              </a:lnSpc>
              <a:spcBef>
                <a:spcPts val="375"/>
              </a:spcBef>
              <a:buFont typeface="Arial" panose="020B0604020202020204" pitchFamily="34" charset="0"/>
              <a:buChar char="•"/>
              <a:defRPr sz="1350" kern="1200">
                <a:solidFill>
                  <a:schemeClr val="tx1"/>
                </a:solidFill>
                <a:latin typeface="Neris Thin" panose="00000300000000000000" pitchFamily="50" charset="0"/>
                <a:ea typeface="+mn-ea"/>
                <a:cs typeface="+mn-cs"/>
              </a:defRPr>
            </a:lvl4pPr>
            <a:lvl5pPr marL="1543050" indent="-171450" algn="l" defTabSz="685800" rtl="0" eaLnBrk="1" latinLnBrk="0" hangingPunct="1">
              <a:lnSpc>
                <a:spcPct val="90000"/>
              </a:lnSpc>
              <a:spcBef>
                <a:spcPts val="375"/>
              </a:spcBef>
              <a:buFont typeface="Arial" panose="020B0604020202020204" pitchFamily="34" charset="0"/>
              <a:buChar char="•"/>
              <a:defRPr sz="1350" kern="1200">
                <a:solidFill>
                  <a:schemeClr val="tx1"/>
                </a:solidFill>
                <a:latin typeface="Neris Thin" panose="00000300000000000000" pitchFamily="50" charset="0"/>
                <a:ea typeface="+mn-ea"/>
                <a:cs typeface="+mn-cs"/>
              </a:defRPr>
            </a:lvl5pPr>
            <a:lvl6pPr marL="1885950" indent="-171450" algn="l" defTabSz="685800" rtl="0" eaLnBrk="1" latinLnBrk="0" hangingPunct="1">
              <a:lnSpc>
                <a:spcPct val="90000"/>
              </a:lnSpc>
              <a:spcBef>
                <a:spcPts val="375"/>
              </a:spcBef>
              <a:buFont typeface="Arial" panose="020B0604020202020204" pitchFamily="34" charset="0"/>
              <a:buChar char="•"/>
              <a:defRPr sz="135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6pPr>
            <a:lvl7pPr marL="2228850" indent="-171450" algn="l" defTabSz="685800" rtl="0" eaLnBrk="1" latinLnBrk="0" hangingPunct="1">
              <a:lnSpc>
                <a:spcPct val="90000"/>
              </a:lnSpc>
              <a:spcBef>
                <a:spcPts val="375"/>
              </a:spcBef>
              <a:buFont typeface="Arial" panose="020B0604020202020204" pitchFamily="34" charset="0"/>
              <a:buChar char="•"/>
              <a:defRPr sz="135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7pPr>
            <a:lvl8pPr marL="2571750" indent="-171450" algn="l" defTabSz="685800" rtl="0" eaLnBrk="1" latinLnBrk="0" hangingPunct="1">
              <a:lnSpc>
                <a:spcPct val="90000"/>
              </a:lnSpc>
              <a:spcBef>
                <a:spcPts val="375"/>
              </a:spcBef>
              <a:buFont typeface="Arial" panose="020B0604020202020204" pitchFamily="34" charset="0"/>
              <a:buChar char="•"/>
              <a:defRPr sz="135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8pPr>
            <a:lvl9pPr marL="2914650" indent="-171450" algn="l" defTabSz="685800" rtl="0" eaLnBrk="1" latinLnBrk="0" hangingPunct="1">
              <a:lnSpc>
                <a:spcPct val="90000"/>
              </a:lnSpc>
              <a:spcBef>
                <a:spcPts val="375"/>
              </a:spcBef>
              <a:buFont typeface="Arial" panose="020B0604020202020204" pitchFamily="34" charset="0"/>
              <a:buChar char="•"/>
              <a:defRPr sz="135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9pPr>
          </a:lstStyle>
          <a:p>
            <a:pPr marL="0" indent="0" algn="just">
              <a:lnSpc>
                <a:spcPct val="150000"/>
              </a:lnSpc>
              <a:buNone/>
            </a:pPr>
            <a:r>
              <a:rPr lang="zh-CN" altLang="en-US" sz="800" dirty="0">
                <a:solidFill>
                  <a:schemeClr val="bg1">
                    <a:lumMod val="65000"/>
                  </a:schemeClr>
                </a:solidFill>
                <a:latin typeface="Arial" panose="020B0604020202020204" pitchFamily="34" charset="0"/>
                <a:ea typeface="微软雅黑" panose="020B0503020204020204" pitchFamily="34" charset="-122"/>
                <a:sym typeface="Arial" panose="020B0604020202020204" pitchFamily="34" charset="0"/>
              </a:rPr>
              <a:t>请替换文字内容，修改文字内容，也可以直接复制你的内容到此。请替换文字内容，修改文字内容，也可以直接复制你的内容到此。请替换文字内容，修改文字内容，也可以直接复制你的内容到此。请替换文字内容，修改文字内容，也可以直接复制你的内容到此。</a:t>
            </a:r>
            <a:endParaRPr lang="en-US" altLang="zh-CN" sz="800" dirty="0">
              <a:solidFill>
                <a:schemeClr val="bg1">
                  <a:lumMod val="65000"/>
                </a:schemeClr>
              </a:solidFill>
              <a:latin typeface="Arial" panose="020B0604020202020204" pitchFamily="34" charset="0"/>
              <a:ea typeface="微软雅黑" panose="020B0503020204020204" pitchFamily="34" charset="-122"/>
              <a:sym typeface="Arial" panose="020B0604020202020204" pitchFamily="34" charset="0"/>
            </a:endParaRPr>
          </a:p>
        </p:txBody>
      </p:sp>
      <p:sp>
        <p:nvSpPr>
          <p:cNvPr id="32" name="Text Placeholder 33"/>
          <p:cNvSpPr txBox="1">
            <a:spLocks/>
          </p:cNvSpPr>
          <p:nvPr/>
        </p:nvSpPr>
        <p:spPr>
          <a:xfrm>
            <a:off x="1529274" y="5284716"/>
            <a:ext cx="1704690" cy="215444"/>
          </a:xfrm>
          <a:prstGeom prst="rect">
            <a:avLst/>
          </a:prstGeom>
        </p:spPr>
        <p:txBody>
          <a:bodyPr wrap="square" lIns="0" tIns="0" rIns="0" bIns="0">
            <a:spAutoFit/>
          </a:bodyPr>
          <a:lstStyle>
            <a:lvl1pPr marL="171450" indent="-171450" algn="l" defTabSz="685800" rtl="0" eaLnBrk="1" latinLnBrk="0" hangingPunct="1">
              <a:lnSpc>
                <a:spcPct val="90000"/>
              </a:lnSpc>
              <a:spcBef>
                <a:spcPts val="750"/>
              </a:spcBef>
              <a:buFont typeface="Arial" panose="020B0604020202020204" pitchFamily="34" charset="0"/>
              <a:buChar char="•"/>
              <a:defRPr sz="2100" kern="1200">
                <a:solidFill>
                  <a:schemeClr val="tx1"/>
                </a:solidFill>
                <a:latin typeface="Neris Thin" panose="00000300000000000000" pitchFamily="50" charset="0"/>
                <a:ea typeface="+mn-ea"/>
                <a:cs typeface="+mn-cs"/>
              </a:defRPr>
            </a:lvl1pPr>
            <a:lvl2pPr marL="514350" indent="-171450" algn="l" defTabSz="685800" rtl="0" eaLnBrk="1" latinLnBrk="0" hangingPunct="1">
              <a:lnSpc>
                <a:spcPct val="90000"/>
              </a:lnSpc>
              <a:spcBef>
                <a:spcPts val="375"/>
              </a:spcBef>
              <a:buFont typeface="Arial" panose="020B0604020202020204" pitchFamily="34" charset="0"/>
              <a:buChar char="•"/>
              <a:defRPr sz="1800" kern="1200">
                <a:solidFill>
                  <a:schemeClr val="tx1"/>
                </a:solidFill>
                <a:latin typeface="Neris Thin" panose="00000300000000000000" pitchFamily="50" charset="0"/>
                <a:ea typeface="+mn-ea"/>
                <a:cs typeface="+mn-cs"/>
              </a:defRPr>
            </a:lvl2pPr>
            <a:lvl3pPr marL="857250" indent="-171450" algn="l" defTabSz="685800" rtl="0" eaLnBrk="1" latinLnBrk="0" hangingPunct="1">
              <a:lnSpc>
                <a:spcPct val="90000"/>
              </a:lnSpc>
              <a:spcBef>
                <a:spcPts val="375"/>
              </a:spcBef>
              <a:buFont typeface="Arial" panose="020B0604020202020204" pitchFamily="34" charset="0"/>
              <a:buChar char="•"/>
              <a:defRPr sz="1500" kern="1200">
                <a:solidFill>
                  <a:schemeClr val="tx1"/>
                </a:solidFill>
                <a:latin typeface="Neris Thin" panose="00000300000000000000" pitchFamily="50" charset="0"/>
                <a:ea typeface="+mn-ea"/>
                <a:cs typeface="+mn-cs"/>
              </a:defRPr>
            </a:lvl3pPr>
            <a:lvl4pPr marL="1200150" indent="-171450" algn="l" defTabSz="685800" rtl="0" eaLnBrk="1" latinLnBrk="0" hangingPunct="1">
              <a:lnSpc>
                <a:spcPct val="90000"/>
              </a:lnSpc>
              <a:spcBef>
                <a:spcPts val="375"/>
              </a:spcBef>
              <a:buFont typeface="Arial" panose="020B0604020202020204" pitchFamily="34" charset="0"/>
              <a:buChar char="•"/>
              <a:defRPr sz="1350" kern="1200">
                <a:solidFill>
                  <a:schemeClr val="tx1"/>
                </a:solidFill>
                <a:latin typeface="Neris Thin" panose="00000300000000000000" pitchFamily="50" charset="0"/>
                <a:ea typeface="+mn-ea"/>
                <a:cs typeface="+mn-cs"/>
              </a:defRPr>
            </a:lvl4pPr>
            <a:lvl5pPr marL="1543050" indent="-171450" algn="l" defTabSz="685800" rtl="0" eaLnBrk="1" latinLnBrk="0" hangingPunct="1">
              <a:lnSpc>
                <a:spcPct val="90000"/>
              </a:lnSpc>
              <a:spcBef>
                <a:spcPts val="375"/>
              </a:spcBef>
              <a:buFont typeface="Arial" panose="020B0604020202020204" pitchFamily="34" charset="0"/>
              <a:buChar char="•"/>
              <a:defRPr sz="1350" kern="1200">
                <a:solidFill>
                  <a:schemeClr val="tx1"/>
                </a:solidFill>
                <a:latin typeface="Neris Thin" panose="00000300000000000000" pitchFamily="50" charset="0"/>
                <a:ea typeface="+mn-ea"/>
                <a:cs typeface="+mn-cs"/>
              </a:defRPr>
            </a:lvl5pPr>
            <a:lvl6pPr marL="1885950" indent="-171450" algn="l" defTabSz="685800" rtl="0" eaLnBrk="1" latinLnBrk="0" hangingPunct="1">
              <a:lnSpc>
                <a:spcPct val="90000"/>
              </a:lnSpc>
              <a:spcBef>
                <a:spcPts val="375"/>
              </a:spcBef>
              <a:buFont typeface="Arial" panose="020B0604020202020204" pitchFamily="34" charset="0"/>
              <a:buChar char="•"/>
              <a:defRPr sz="135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6pPr>
            <a:lvl7pPr marL="2228850" indent="-171450" algn="l" defTabSz="685800" rtl="0" eaLnBrk="1" latinLnBrk="0" hangingPunct="1">
              <a:lnSpc>
                <a:spcPct val="90000"/>
              </a:lnSpc>
              <a:spcBef>
                <a:spcPts val="375"/>
              </a:spcBef>
              <a:buFont typeface="Arial" panose="020B0604020202020204" pitchFamily="34" charset="0"/>
              <a:buChar char="•"/>
              <a:defRPr sz="135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7pPr>
            <a:lvl8pPr marL="2571750" indent="-171450" algn="l" defTabSz="685800" rtl="0" eaLnBrk="1" latinLnBrk="0" hangingPunct="1">
              <a:lnSpc>
                <a:spcPct val="90000"/>
              </a:lnSpc>
              <a:spcBef>
                <a:spcPts val="375"/>
              </a:spcBef>
              <a:buFont typeface="Arial" panose="020B0604020202020204" pitchFamily="34" charset="0"/>
              <a:buChar char="•"/>
              <a:defRPr sz="135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8pPr>
            <a:lvl9pPr marL="2914650" indent="-171450" algn="l" defTabSz="685800" rtl="0" eaLnBrk="1" latinLnBrk="0" hangingPunct="1">
              <a:lnSpc>
                <a:spcPct val="90000"/>
              </a:lnSpc>
              <a:spcBef>
                <a:spcPts val="375"/>
              </a:spcBef>
              <a:buFont typeface="Arial" panose="020B0604020202020204" pitchFamily="34" charset="0"/>
              <a:buChar char="•"/>
              <a:defRPr sz="135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9pPr>
          </a:lstStyle>
          <a:p>
            <a:pPr marL="0" indent="0" algn="just">
              <a:lnSpc>
                <a:spcPct val="100000"/>
              </a:lnSpc>
              <a:buNone/>
            </a:pPr>
            <a:r>
              <a:rPr lang="zh-CN" altLang="en-US" sz="1400" dirty="0" smtClean="0">
                <a:solidFill>
                  <a:schemeClr val="bg1">
                    <a:lumMod val="65000"/>
                  </a:schemeClr>
                </a:solidFill>
                <a:latin typeface="Arial" panose="020B0604020202020204" pitchFamily="34" charset="0"/>
                <a:ea typeface="微软雅黑" panose="020B0503020204020204" pitchFamily="34" charset="-122"/>
                <a:sym typeface="Arial" panose="020B0604020202020204" pitchFamily="34" charset="0"/>
              </a:rPr>
              <a:t>请替换文字内容</a:t>
            </a:r>
            <a:endParaRPr lang="en-AU" sz="1400" dirty="0">
              <a:solidFill>
                <a:schemeClr val="bg1">
                  <a:lumMod val="65000"/>
                </a:schemeClr>
              </a:solidFill>
              <a:latin typeface="Arial" panose="020B0604020202020204" pitchFamily="34" charset="0"/>
              <a:ea typeface="微软雅黑" panose="020B0503020204020204" pitchFamily="34" charset="-122"/>
              <a:sym typeface="Arial" panose="020B0604020202020204" pitchFamily="34" charset="0"/>
            </a:endParaRPr>
          </a:p>
        </p:txBody>
      </p:sp>
      <p:sp>
        <p:nvSpPr>
          <p:cNvPr id="36" name="Text Placeholder 32"/>
          <p:cNvSpPr txBox="1">
            <a:spLocks/>
          </p:cNvSpPr>
          <p:nvPr/>
        </p:nvSpPr>
        <p:spPr>
          <a:xfrm>
            <a:off x="8627848" y="5585465"/>
            <a:ext cx="2666143" cy="923330"/>
          </a:xfrm>
          <a:prstGeom prst="rect">
            <a:avLst/>
          </a:prstGeom>
        </p:spPr>
        <p:txBody>
          <a:bodyPr wrap="square" lIns="0" tIns="0" rIns="0" bIns="0">
            <a:spAutoFit/>
          </a:bodyPr>
          <a:lstStyle>
            <a:lvl1pPr marL="171450" indent="-171450" algn="l" defTabSz="685800" rtl="0" eaLnBrk="1" latinLnBrk="0" hangingPunct="1">
              <a:lnSpc>
                <a:spcPct val="90000"/>
              </a:lnSpc>
              <a:spcBef>
                <a:spcPts val="750"/>
              </a:spcBef>
              <a:buFont typeface="Arial" panose="020B0604020202020204" pitchFamily="34" charset="0"/>
              <a:buChar char="•"/>
              <a:defRPr sz="2100" kern="1200">
                <a:solidFill>
                  <a:schemeClr val="tx1"/>
                </a:solidFill>
                <a:latin typeface="Neris Thin" panose="00000300000000000000" pitchFamily="50" charset="0"/>
                <a:ea typeface="+mn-ea"/>
                <a:cs typeface="+mn-cs"/>
              </a:defRPr>
            </a:lvl1pPr>
            <a:lvl2pPr marL="514350" indent="-171450" algn="l" defTabSz="685800" rtl="0" eaLnBrk="1" latinLnBrk="0" hangingPunct="1">
              <a:lnSpc>
                <a:spcPct val="90000"/>
              </a:lnSpc>
              <a:spcBef>
                <a:spcPts val="375"/>
              </a:spcBef>
              <a:buFont typeface="Arial" panose="020B0604020202020204" pitchFamily="34" charset="0"/>
              <a:buChar char="•"/>
              <a:defRPr sz="1800" kern="1200">
                <a:solidFill>
                  <a:schemeClr val="tx1"/>
                </a:solidFill>
                <a:latin typeface="Neris Thin" panose="00000300000000000000" pitchFamily="50" charset="0"/>
                <a:ea typeface="+mn-ea"/>
                <a:cs typeface="+mn-cs"/>
              </a:defRPr>
            </a:lvl2pPr>
            <a:lvl3pPr marL="857250" indent="-171450" algn="l" defTabSz="685800" rtl="0" eaLnBrk="1" latinLnBrk="0" hangingPunct="1">
              <a:lnSpc>
                <a:spcPct val="90000"/>
              </a:lnSpc>
              <a:spcBef>
                <a:spcPts val="375"/>
              </a:spcBef>
              <a:buFont typeface="Arial" panose="020B0604020202020204" pitchFamily="34" charset="0"/>
              <a:buChar char="•"/>
              <a:defRPr sz="1500" kern="1200">
                <a:solidFill>
                  <a:schemeClr val="tx1"/>
                </a:solidFill>
                <a:latin typeface="Neris Thin" panose="00000300000000000000" pitchFamily="50" charset="0"/>
                <a:ea typeface="+mn-ea"/>
                <a:cs typeface="+mn-cs"/>
              </a:defRPr>
            </a:lvl3pPr>
            <a:lvl4pPr marL="1200150" indent="-171450" algn="l" defTabSz="685800" rtl="0" eaLnBrk="1" latinLnBrk="0" hangingPunct="1">
              <a:lnSpc>
                <a:spcPct val="90000"/>
              </a:lnSpc>
              <a:spcBef>
                <a:spcPts val="375"/>
              </a:spcBef>
              <a:buFont typeface="Arial" panose="020B0604020202020204" pitchFamily="34" charset="0"/>
              <a:buChar char="•"/>
              <a:defRPr sz="1350" kern="1200">
                <a:solidFill>
                  <a:schemeClr val="tx1"/>
                </a:solidFill>
                <a:latin typeface="Neris Thin" panose="00000300000000000000" pitchFamily="50" charset="0"/>
                <a:ea typeface="+mn-ea"/>
                <a:cs typeface="+mn-cs"/>
              </a:defRPr>
            </a:lvl4pPr>
            <a:lvl5pPr marL="1543050" indent="-171450" algn="l" defTabSz="685800" rtl="0" eaLnBrk="1" latinLnBrk="0" hangingPunct="1">
              <a:lnSpc>
                <a:spcPct val="90000"/>
              </a:lnSpc>
              <a:spcBef>
                <a:spcPts val="375"/>
              </a:spcBef>
              <a:buFont typeface="Arial" panose="020B0604020202020204" pitchFamily="34" charset="0"/>
              <a:buChar char="•"/>
              <a:defRPr sz="1350" kern="1200">
                <a:solidFill>
                  <a:schemeClr val="tx1"/>
                </a:solidFill>
                <a:latin typeface="Neris Thin" panose="00000300000000000000" pitchFamily="50" charset="0"/>
                <a:ea typeface="+mn-ea"/>
                <a:cs typeface="+mn-cs"/>
              </a:defRPr>
            </a:lvl5pPr>
            <a:lvl6pPr marL="1885950" indent="-171450" algn="l" defTabSz="685800" rtl="0" eaLnBrk="1" latinLnBrk="0" hangingPunct="1">
              <a:lnSpc>
                <a:spcPct val="90000"/>
              </a:lnSpc>
              <a:spcBef>
                <a:spcPts val="375"/>
              </a:spcBef>
              <a:buFont typeface="Arial" panose="020B0604020202020204" pitchFamily="34" charset="0"/>
              <a:buChar char="•"/>
              <a:defRPr sz="135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6pPr>
            <a:lvl7pPr marL="2228850" indent="-171450" algn="l" defTabSz="685800" rtl="0" eaLnBrk="1" latinLnBrk="0" hangingPunct="1">
              <a:lnSpc>
                <a:spcPct val="90000"/>
              </a:lnSpc>
              <a:spcBef>
                <a:spcPts val="375"/>
              </a:spcBef>
              <a:buFont typeface="Arial" panose="020B0604020202020204" pitchFamily="34" charset="0"/>
              <a:buChar char="•"/>
              <a:defRPr sz="135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7pPr>
            <a:lvl8pPr marL="2571750" indent="-171450" algn="l" defTabSz="685800" rtl="0" eaLnBrk="1" latinLnBrk="0" hangingPunct="1">
              <a:lnSpc>
                <a:spcPct val="90000"/>
              </a:lnSpc>
              <a:spcBef>
                <a:spcPts val="375"/>
              </a:spcBef>
              <a:buFont typeface="Arial" panose="020B0604020202020204" pitchFamily="34" charset="0"/>
              <a:buChar char="•"/>
              <a:defRPr sz="135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8pPr>
            <a:lvl9pPr marL="2914650" indent="-171450" algn="l" defTabSz="685800" rtl="0" eaLnBrk="1" latinLnBrk="0" hangingPunct="1">
              <a:lnSpc>
                <a:spcPct val="90000"/>
              </a:lnSpc>
              <a:spcBef>
                <a:spcPts val="375"/>
              </a:spcBef>
              <a:buFont typeface="Arial" panose="020B0604020202020204" pitchFamily="34" charset="0"/>
              <a:buChar char="•"/>
              <a:defRPr sz="135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9pPr>
          </a:lstStyle>
          <a:p>
            <a:pPr marL="0" indent="0" algn="r">
              <a:lnSpc>
                <a:spcPct val="150000"/>
              </a:lnSpc>
              <a:buNone/>
            </a:pPr>
            <a:r>
              <a:rPr lang="zh-CN" altLang="en-US" sz="800" dirty="0">
                <a:solidFill>
                  <a:schemeClr val="bg1">
                    <a:lumMod val="65000"/>
                  </a:schemeClr>
                </a:solidFill>
                <a:latin typeface="Arial" panose="020B0604020202020204" pitchFamily="34" charset="0"/>
                <a:ea typeface="微软雅黑" panose="020B0503020204020204" pitchFamily="34" charset="-122"/>
                <a:sym typeface="Arial" panose="020B0604020202020204" pitchFamily="34" charset="0"/>
              </a:rPr>
              <a:t>请替换文字内容，修改文字内容，也可以直接复制你的内容到此。请替换文字内容，修改文字内容，也可以直接复制你的内容到此。请替换文字内容，修改文字内容，也可以直接复制你的内容到此。请替换文字内容，修改文字内容，也可以直接复制你的内容到此。</a:t>
            </a:r>
            <a:endParaRPr lang="en-US" altLang="zh-CN" sz="800" dirty="0">
              <a:solidFill>
                <a:schemeClr val="bg1">
                  <a:lumMod val="65000"/>
                </a:schemeClr>
              </a:solidFill>
              <a:latin typeface="Arial" panose="020B0604020202020204" pitchFamily="34" charset="0"/>
              <a:ea typeface="微软雅黑" panose="020B0503020204020204" pitchFamily="34" charset="-122"/>
              <a:sym typeface="Arial" panose="020B0604020202020204" pitchFamily="34" charset="0"/>
            </a:endParaRPr>
          </a:p>
        </p:txBody>
      </p:sp>
      <p:sp>
        <p:nvSpPr>
          <p:cNvPr id="38" name="Text Placeholder 33"/>
          <p:cNvSpPr txBox="1">
            <a:spLocks/>
          </p:cNvSpPr>
          <p:nvPr/>
        </p:nvSpPr>
        <p:spPr>
          <a:xfrm>
            <a:off x="9589301" y="5284716"/>
            <a:ext cx="1704690" cy="215444"/>
          </a:xfrm>
          <a:prstGeom prst="rect">
            <a:avLst/>
          </a:prstGeom>
        </p:spPr>
        <p:txBody>
          <a:bodyPr wrap="square" lIns="0" tIns="0" rIns="0" bIns="0">
            <a:spAutoFit/>
          </a:bodyPr>
          <a:lstStyle>
            <a:lvl1pPr marL="171450" indent="-171450" algn="l" defTabSz="685800" rtl="0" eaLnBrk="1" latinLnBrk="0" hangingPunct="1">
              <a:lnSpc>
                <a:spcPct val="90000"/>
              </a:lnSpc>
              <a:spcBef>
                <a:spcPts val="750"/>
              </a:spcBef>
              <a:buFont typeface="Arial" panose="020B0604020202020204" pitchFamily="34" charset="0"/>
              <a:buChar char="•"/>
              <a:defRPr sz="2100" kern="1200">
                <a:solidFill>
                  <a:schemeClr val="tx1"/>
                </a:solidFill>
                <a:latin typeface="Neris Thin" panose="00000300000000000000" pitchFamily="50" charset="0"/>
                <a:ea typeface="+mn-ea"/>
                <a:cs typeface="+mn-cs"/>
              </a:defRPr>
            </a:lvl1pPr>
            <a:lvl2pPr marL="514350" indent="-171450" algn="l" defTabSz="685800" rtl="0" eaLnBrk="1" latinLnBrk="0" hangingPunct="1">
              <a:lnSpc>
                <a:spcPct val="90000"/>
              </a:lnSpc>
              <a:spcBef>
                <a:spcPts val="375"/>
              </a:spcBef>
              <a:buFont typeface="Arial" panose="020B0604020202020204" pitchFamily="34" charset="0"/>
              <a:buChar char="•"/>
              <a:defRPr sz="1800" kern="1200">
                <a:solidFill>
                  <a:schemeClr val="tx1"/>
                </a:solidFill>
                <a:latin typeface="Neris Thin" panose="00000300000000000000" pitchFamily="50" charset="0"/>
                <a:ea typeface="+mn-ea"/>
                <a:cs typeface="+mn-cs"/>
              </a:defRPr>
            </a:lvl2pPr>
            <a:lvl3pPr marL="857250" indent="-171450" algn="l" defTabSz="685800" rtl="0" eaLnBrk="1" latinLnBrk="0" hangingPunct="1">
              <a:lnSpc>
                <a:spcPct val="90000"/>
              </a:lnSpc>
              <a:spcBef>
                <a:spcPts val="375"/>
              </a:spcBef>
              <a:buFont typeface="Arial" panose="020B0604020202020204" pitchFamily="34" charset="0"/>
              <a:buChar char="•"/>
              <a:defRPr sz="1500" kern="1200">
                <a:solidFill>
                  <a:schemeClr val="tx1"/>
                </a:solidFill>
                <a:latin typeface="Neris Thin" panose="00000300000000000000" pitchFamily="50" charset="0"/>
                <a:ea typeface="+mn-ea"/>
                <a:cs typeface="+mn-cs"/>
              </a:defRPr>
            </a:lvl3pPr>
            <a:lvl4pPr marL="1200150" indent="-171450" algn="l" defTabSz="685800" rtl="0" eaLnBrk="1" latinLnBrk="0" hangingPunct="1">
              <a:lnSpc>
                <a:spcPct val="90000"/>
              </a:lnSpc>
              <a:spcBef>
                <a:spcPts val="375"/>
              </a:spcBef>
              <a:buFont typeface="Arial" panose="020B0604020202020204" pitchFamily="34" charset="0"/>
              <a:buChar char="•"/>
              <a:defRPr sz="1350" kern="1200">
                <a:solidFill>
                  <a:schemeClr val="tx1"/>
                </a:solidFill>
                <a:latin typeface="Neris Thin" panose="00000300000000000000" pitchFamily="50" charset="0"/>
                <a:ea typeface="+mn-ea"/>
                <a:cs typeface="+mn-cs"/>
              </a:defRPr>
            </a:lvl4pPr>
            <a:lvl5pPr marL="1543050" indent="-171450" algn="l" defTabSz="685800" rtl="0" eaLnBrk="1" latinLnBrk="0" hangingPunct="1">
              <a:lnSpc>
                <a:spcPct val="90000"/>
              </a:lnSpc>
              <a:spcBef>
                <a:spcPts val="375"/>
              </a:spcBef>
              <a:buFont typeface="Arial" panose="020B0604020202020204" pitchFamily="34" charset="0"/>
              <a:buChar char="•"/>
              <a:defRPr sz="1350" kern="1200">
                <a:solidFill>
                  <a:schemeClr val="tx1"/>
                </a:solidFill>
                <a:latin typeface="Neris Thin" panose="00000300000000000000" pitchFamily="50" charset="0"/>
                <a:ea typeface="+mn-ea"/>
                <a:cs typeface="+mn-cs"/>
              </a:defRPr>
            </a:lvl5pPr>
            <a:lvl6pPr marL="1885950" indent="-171450" algn="l" defTabSz="685800" rtl="0" eaLnBrk="1" latinLnBrk="0" hangingPunct="1">
              <a:lnSpc>
                <a:spcPct val="90000"/>
              </a:lnSpc>
              <a:spcBef>
                <a:spcPts val="375"/>
              </a:spcBef>
              <a:buFont typeface="Arial" panose="020B0604020202020204" pitchFamily="34" charset="0"/>
              <a:buChar char="•"/>
              <a:defRPr sz="135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6pPr>
            <a:lvl7pPr marL="2228850" indent="-171450" algn="l" defTabSz="685800" rtl="0" eaLnBrk="1" latinLnBrk="0" hangingPunct="1">
              <a:lnSpc>
                <a:spcPct val="90000"/>
              </a:lnSpc>
              <a:spcBef>
                <a:spcPts val="375"/>
              </a:spcBef>
              <a:buFont typeface="Arial" panose="020B0604020202020204" pitchFamily="34" charset="0"/>
              <a:buChar char="•"/>
              <a:defRPr sz="135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7pPr>
            <a:lvl8pPr marL="2571750" indent="-171450" algn="l" defTabSz="685800" rtl="0" eaLnBrk="1" latinLnBrk="0" hangingPunct="1">
              <a:lnSpc>
                <a:spcPct val="90000"/>
              </a:lnSpc>
              <a:spcBef>
                <a:spcPts val="375"/>
              </a:spcBef>
              <a:buFont typeface="Arial" panose="020B0604020202020204" pitchFamily="34" charset="0"/>
              <a:buChar char="•"/>
              <a:defRPr sz="135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8pPr>
            <a:lvl9pPr marL="2914650" indent="-171450" algn="l" defTabSz="685800" rtl="0" eaLnBrk="1" latinLnBrk="0" hangingPunct="1">
              <a:lnSpc>
                <a:spcPct val="90000"/>
              </a:lnSpc>
              <a:spcBef>
                <a:spcPts val="375"/>
              </a:spcBef>
              <a:buFont typeface="Arial" panose="020B0604020202020204" pitchFamily="34" charset="0"/>
              <a:buChar char="•"/>
              <a:defRPr sz="135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9pPr>
          </a:lstStyle>
          <a:p>
            <a:pPr marL="0" indent="0" algn="r">
              <a:lnSpc>
                <a:spcPct val="100000"/>
              </a:lnSpc>
              <a:buNone/>
            </a:pPr>
            <a:r>
              <a:rPr lang="zh-CN" altLang="en-US" sz="1400" dirty="0" smtClean="0">
                <a:solidFill>
                  <a:schemeClr val="bg1">
                    <a:lumMod val="65000"/>
                  </a:schemeClr>
                </a:solidFill>
                <a:latin typeface="Arial" panose="020B0604020202020204" pitchFamily="34" charset="0"/>
                <a:ea typeface="微软雅黑" panose="020B0503020204020204" pitchFamily="34" charset="-122"/>
                <a:sym typeface="Arial" panose="020B0604020202020204" pitchFamily="34" charset="0"/>
              </a:rPr>
              <a:t>请替换文字内容</a:t>
            </a:r>
            <a:endParaRPr lang="en-AU" sz="1400" dirty="0">
              <a:solidFill>
                <a:schemeClr val="bg1">
                  <a:lumMod val="65000"/>
                </a:schemeClr>
              </a:solidFill>
              <a:latin typeface="Arial" panose="020B0604020202020204" pitchFamily="34" charset="0"/>
              <a:ea typeface="微软雅黑" panose="020B0503020204020204" pitchFamily="34" charset="-122"/>
              <a:sym typeface="Arial" panose="020B0604020202020204" pitchFamily="34" charset="0"/>
            </a:endParaRPr>
          </a:p>
        </p:txBody>
      </p:sp>
      <p:sp>
        <p:nvSpPr>
          <p:cNvPr id="39" name="TextBox 1"/>
          <p:cNvSpPr txBox="1"/>
          <p:nvPr/>
        </p:nvSpPr>
        <p:spPr>
          <a:xfrm>
            <a:off x="5105936" y="207354"/>
            <a:ext cx="2646878" cy="535531"/>
          </a:xfrm>
          <a:prstGeom prst="rect">
            <a:avLst/>
          </a:prstGeom>
          <a:noFill/>
        </p:spPr>
        <p:txBody>
          <a:bodyPr wrap="none" rtlCol="0">
            <a:spAutoFit/>
          </a:bodyPr>
          <a:lstStyle/>
          <a:p>
            <a:pPr algn="ctr">
              <a:lnSpc>
                <a:spcPct val="120000"/>
              </a:lnSpc>
            </a:pPr>
            <a:r>
              <a:rPr lang="zh-CN" altLang="en-US" sz="2400" dirty="0" smtClean="0">
                <a:solidFill>
                  <a:schemeClr val="accent2"/>
                </a:solidFill>
                <a:latin typeface="Arial" panose="020B0604020202020204" pitchFamily="34" charset="0"/>
                <a:ea typeface="微软雅黑" panose="020B0503020204020204" pitchFamily="34" charset="-122"/>
                <a:sym typeface="Arial" panose="020B0604020202020204" pitchFamily="34" charset="0"/>
              </a:rPr>
              <a:t>添加</a:t>
            </a:r>
            <a:r>
              <a:rPr lang="zh-CN" altLang="en-US" sz="2400" dirty="0">
                <a:solidFill>
                  <a:schemeClr val="accent2"/>
                </a:solidFill>
                <a:latin typeface="Arial" panose="020B0604020202020204" pitchFamily="34" charset="0"/>
                <a:ea typeface="微软雅黑" panose="020B0503020204020204" pitchFamily="34" charset="-122"/>
                <a:sym typeface="Arial" panose="020B0604020202020204" pitchFamily="34" charset="0"/>
              </a:rPr>
              <a:t>相关标题文字</a:t>
            </a:r>
          </a:p>
        </p:txBody>
      </p:sp>
    </p:spTree>
    <p:extLst>
      <p:ext uri="{BB962C8B-B14F-4D97-AF65-F5344CB8AC3E}">
        <p14:creationId xmlns:p14="http://schemas.microsoft.com/office/powerpoint/2010/main" val="1926475614"/>
      </p:ext>
    </p:extLst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slow" p14:dur="1600" advTm="0">
        <p14:gallery dir="l"/>
      </p:transition>
    </mc:Choice>
    <mc:Fallback xmlns="">
      <p:transition spd="slow" advTm="0">
        <p:fade/>
      </p:transition>
    </mc:Fallback>
  </mc:AlternateContent>
  <p:timing>
    <p:tnLst>
      <p:par>
        <p:cTn id="1" dur="indefinite" restart="never" nodeType="tmRoot">
          <p:childTnLst>
            <p:seq concurrent="1" nextAc="seek">
              <p:cTn id="2" dur="indefinite" nodeType="mainSeq">
                <p:childTnLst>
                  <p:par>
                    <p:cTn id="3" fill="hold">
                      <p:stCondLst>
                        <p:cond delay="indefinite"/>
                        <p:cond evt="onBegin" delay="0">
                          <p:tn val="2"/>
                        </p:cond>
                      </p:stCondLst>
                      <p:childTnLst>
                        <p:par>
                          <p:cTn id="4" fill="hold">
                            <p:stCondLst>
                              <p:cond delay="0"/>
                            </p:stCondLst>
                            <p:childTnLst>
                              <p:par>
                                <p:cTn id="5" presetID="53" presetClass="entr" presetSubtype="16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7" dur="500" fill="hold"/>
                                        <p:tgtEl>
                                          <p:spTgt spid="8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8" dur="500" fill="hold"/>
                                        <p:tgtEl>
                                          <p:spTgt spid="8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9" dur="500"/>
                                        <p:tgtEl>
                                          <p:spTgt spid="8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10" fill="hold">
                            <p:stCondLst>
                              <p:cond delay="500"/>
                            </p:stCondLst>
                            <p:childTnLst>
                              <p:par>
                                <p:cTn id="11" presetID="53" presetClass="entr" presetSubtype="16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13" dur="500" fill="hold"/>
                                        <p:tgtEl>
                                          <p:spTgt spid="24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14" dur="500" fill="hold"/>
                                        <p:tgtEl>
                                          <p:spTgt spid="24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15" dur="500"/>
                                        <p:tgtEl>
                                          <p:spTgt spid="24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16" fill="hold">
                            <p:stCondLst>
                              <p:cond delay="1000"/>
                            </p:stCondLst>
                            <p:childTnLst>
                              <p:par>
                                <p:cTn id="17" presetID="53" presetClass="entr" presetSubtype="16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19" dur="500" fill="hold"/>
                                        <p:tgtEl>
                                          <p:spTgt spid="25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20" dur="500" fill="hold"/>
                                        <p:tgtEl>
                                          <p:spTgt spid="25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21" dur="500"/>
                                        <p:tgtEl>
                                          <p:spTgt spid="25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22" fill="hold">
                            <p:stCondLst>
                              <p:cond delay="1500"/>
                            </p:stCondLst>
                            <p:childTnLst>
                              <p:par>
                                <p:cTn id="23" presetID="53" presetClass="entr" presetSubtype="16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25" dur="500" fill="hold"/>
                                        <p:tgtEl>
                                          <p:spTgt spid="34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26" dur="500" fill="hold"/>
                                        <p:tgtEl>
                                          <p:spTgt spid="34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27" dur="500"/>
                                        <p:tgtEl>
                                          <p:spTgt spid="34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28" fill="hold">
                            <p:stCondLst>
                              <p:cond delay="2000"/>
                            </p:stCondLst>
                            <p:childTnLst>
                              <p:par>
                                <p:cTn id="29" presetID="53" presetClass="entr" presetSubtype="16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31" dur="500" fill="hold"/>
                                        <p:tgtEl>
                                          <p:spTgt spid="33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32" dur="500" fill="hold"/>
                                        <p:tgtEl>
                                          <p:spTgt spid="33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33" dur="500"/>
                                        <p:tgtEl>
                                          <p:spTgt spid="33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34" fill="hold">
                            <p:stCondLst>
                              <p:cond delay="2500"/>
                            </p:stCondLst>
                            <p:childTnLst>
                              <p:par>
                                <p:cTn id="35" presetID="53" presetClass="entr" presetSubtype="16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37" dur="500" fill="hold"/>
                                        <p:tgtEl>
                                          <p:spTgt spid="37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38" dur="500" fill="hold"/>
                                        <p:tgtEl>
                                          <p:spTgt spid="37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39" dur="500"/>
                                        <p:tgtEl>
                                          <p:spTgt spid="37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40" fill="hold">
                            <p:stCondLst>
                              <p:cond delay="3000"/>
                            </p:stCondLst>
                            <p:childTnLst>
                              <p:par>
                                <p:cTn id="41" presetID="53" presetClass="entr" presetSubtype="16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4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43" dur="500" fill="hold"/>
                                        <p:tgtEl>
                                          <p:spTgt spid="35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44" dur="500" fill="hold"/>
                                        <p:tgtEl>
                                          <p:spTgt spid="35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45" dur="500"/>
                                        <p:tgtEl>
                                          <p:spTgt spid="35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  <p:par>
                    <p:cTn id="46" fill="hold">
                      <p:stCondLst>
                        <p:cond delay="indefinite"/>
                      </p:stCondLst>
                      <p:childTnLst>
                        <p:par>
                          <p:cTn id="47" fill="hold">
                            <p:stCondLst>
                              <p:cond delay="0"/>
                            </p:stCondLst>
                            <p:childTnLst>
                              <p:par>
                                <p:cTn id="48" presetID="22" presetClass="entr" presetSubtype="4" fill="hold" grpId="0" nodeType="click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4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down)">
                                      <p:cBhvr>
                                        <p:cTn id="50" dur="500"/>
                                        <p:tgtEl>
                                          <p:spTgt spid="27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51" presetID="22" presetClass="entr" presetSubtype="4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5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down)">
                                      <p:cBhvr>
                                        <p:cTn id="53" dur="500"/>
                                        <p:tgtEl>
                                          <p:spTgt spid="28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  <p:par>
                    <p:cTn id="54" fill="hold">
                      <p:stCondLst>
                        <p:cond delay="indefinite"/>
                      </p:stCondLst>
                      <p:childTnLst>
                        <p:par>
                          <p:cTn id="55" fill="hold">
                            <p:stCondLst>
                              <p:cond delay="0"/>
                            </p:stCondLst>
                            <p:childTnLst>
                              <p:par>
                                <p:cTn id="56" presetID="22" presetClass="entr" presetSubtype="4" fill="hold" grpId="0" nodeType="click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57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down)">
                                      <p:cBhvr>
                                        <p:cTn id="58" dur="500"/>
                                        <p:tgtEl>
                                          <p:spTgt spid="29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59" presetID="22" presetClass="entr" presetSubtype="4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down)">
                                      <p:cBhvr>
                                        <p:cTn id="61" dur="500"/>
                                        <p:tgtEl>
                                          <p:spTgt spid="30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  <p:par>
                    <p:cTn id="62" fill="hold">
                      <p:stCondLst>
                        <p:cond delay="indefinite"/>
                      </p:stCondLst>
                      <p:childTnLst>
                        <p:par>
                          <p:cTn id="63" fill="hold">
                            <p:stCondLst>
                              <p:cond delay="0"/>
                            </p:stCondLst>
                            <p:childTnLst>
                              <p:par>
                                <p:cTn id="64" presetID="22" presetClass="entr" presetSubtype="4" fill="hold" grpId="0" nodeType="click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down)">
                                      <p:cBhvr>
                                        <p:cTn id="66" dur="500"/>
                                        <p:tgtEl>
                                          <p:spTgt spid="31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67" presetID="22" presetClass="entr" presetSubtype="4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down)">
                                      <p:cBhvr>
                                        <p:cTn id="69" dur="500"/>
                                        <p:tgtEl>
                                          <p:spTgt spid="32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  <p:par>
                    <p:cTn id="70" fill="hold">
                      <p:stCondLst>
                        <p:cond delay="indefinite"/>
                      </p:stCondLst>
                      <p:childTnLst>
                        <p:par>
                          <p:cTn id="71" fill="hold">
                            <p:stCondLst>
                              <p:cond delay="0"/>
                            </p:stCondLst>
                            <p:childTnLst>
                              <p:par>
                                <p:cTn id="72" presetID="22" presetClass="entr" presetSubtype="4" fill="hold" grpId="0" nodeType="click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73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down)">
                                      <p:cBhvr>
                                        <p:cTn id="74" dur="500"/>
                                        <p:tgtEl>
                                          <p:spTgt spid="36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75" presetID="22" presetClass="entr" presetSubtype="4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7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down)">
                                      <p:cBhvr>
                                        <p:cTn id="77" dur="500"/>
                                        <p:tgtEl>
                                          <p:spTgt spid="38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</p:childTnLst>
              </p:cTn>
              <p:prevCondLst>
                <p:cond evt="onPrev" delay="0">
                  <p:tgtEl>
                    <p:sldTgt/>
                  </p:tgtEl>
                </p:cond>
              </p:prevCondLst>
              <p:nextCondLst>
                <p:cond evt="onNext" delay="0">
                  <p:tgtEl>
                    <p:sldTgt/>
                  </p:tgtEl>
                </p:cond>
              </p:nextCondLst>
            </p:seq>
          </p:childTnLst>
        </p:cTn>
      </p:par>
    </p:tnLst>
    <p:bldLst>
      <p:bldP spid="24" grpId="0" animBg="1"/>
      <p:bldP spid="25" grpId="0" animBg="1"/>
      <p:bldP spid="33" grpId="0" animBg="1"/>
      <p:bldP spid="34" grpId="0" animBg="1"/>
      <p:bldP spid="35" grpId="0" animBg="1"/>
      <p:bldP spid="37" grpId="0" animBg="1"/>
      <p:bldP spid="27" grpId="0"/>
      <p:bldP spid="28" grpId="0"/>
      <p:bldP spid="29" grpId="0"/>
      <p:bldP spid="30" grpId="0"/>
      <p:bldP spid="31" grpId="0"/>
      <p:bldP spid="32" grpId="0"/>
      <p:bldP spid="36" grpId="0"/>
      <p:bldP spid="38" grpId="0"/>
    </p:bldLst>
  </p:timing>
</p:sld>
</file>

<file path=ppt/slides/slide13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矩形 1"/>
          <p:cNvSpPr/>
          <p:nvPr/>
        </p:nvSpPr>
        <p:spPr>
          <a:xfrm>
            <a:off x="4482810" y="1312863"/>
            <a:ext cx="8375587" cy="5532186"/>
          </a:xfrm>
          <a:prstGeom prst="rect">
            <a:avLst/>
          </a:prstGeom>
          <a:blipFill dpi="0" rotWithShape="1">
            <a:blip r:embed="rId3" cstate="print">
              <a:extLst>
                <a:ext uri="{28A0092B-C50C-407E-A947-70E740481C1C}">
                  <a14:useLocalDpi xmlns:a14="http://schemas.microsoft.com/office/drawing/2010/main" val="0"/>
                </a:ext>
              </a:extLst>
            </a:blip>
            <a:srcRect/>
            <a:stretch>
              <a:fillRect/>
            </a:stretch>
          </a:blip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anchor="ctr"/>
          <a:lstStyle/>
          <a:p>
            <a:pPr algn="ctr" eaLnBrk="0" hangingPunct="0">
              <a:lnSpc>
                <a:spcPct val="150000"/>
              </a:lnSpc>
              <a:defRPr/>
            </a:pPr>
            <a:endParaRPr lang="zh-CN" altLang="en-US">
              <a:latin typeface="Arial" panose="020B0604020202020204" pitchFamily="34" charset="0"/>
              <a:ea typeface="微软雅黑" panose="020B0503020204020204" pitchFamily="34" charset="-122"/>
              <a:sym typeface="Arial" panose="020B0604020202020204" pitchFamily="34" charset="0"/>
            </a:endParaRPr>
          </a:p>
        </p:txBody>
      </p:sp>
      <p:grpSp>
        <p:nvGrpSpPr>
          <p:cNvPr id="3" name="组合 7"/>
          <p:cNvGrpSpPr>
            <a:grpSpLocks/>
          </p:cNvGrpSpPr>
          <p:nvPr/>
        </p:nvGrpSpPr>
        <p:grpSpPr bwMode="auto">
          <a:xfrm>
            <a:off x="812800" y="1312863"/>
            <a:ext cx="4029300" cy="5183187"/>
            <a:chOff x="1054101" y="584198"/>
            <a:chExt cx="2864758" cy="3686025"/>
          </a:xfrm>
          <a:solidFill>
            <a:schemeClr val="accent1"/>
          </a:solidFill>
        </p:grpSpPr>
        <p:sp>
          <p:nvSpPr>
            <p:cNvPr id="44" name="任意多边形 43"/>
            <p:cNvSpPr/>
            <p:nvPr/>
          </p:nvSpPr>
          <p:spPr>
            <a:xfrm rot="16200000">
              <a:off x="643467" y="994832"/>
              <a:ext cx="3686025" cy="2864758"/>
            </a:xfrm>
            <a:custGeom>
              <a:avLst/>
              <a:gdLst>
                <a:gd name="connsiteX0" fmla="*/ 3606801 w 3606801"/>
                <a:gd name="connsiteY0" fmla="*/ 0 h 2864758"/>
                <a:gd name="connsiteX1" fmla="*/ 3606801 w 3606801"/>
                <a:gd name="connsiteY1" fmla="*/ 2864758 h 2864758"/>
                <a:gd name="connsiteX2" fmla="*/ 3298624 w 3606801"/>
                <a:gd name="connsiteY2" fmla="*/ 2864758 h 2864758"/>
                <a:gd name="connsiteX3" fmla="*/ 3183189 w 3606801"/>
                <a:gd name="connsiteY3" fmla="*/ 2665731 h 2864758"/>
                <a:gd name="connsiteX4" fmla="*/ 3067753 w 3606801"/>
                <a:gd name="connsiteY4" fmla="*/ 2864758 h 2864758"/>
                <a:gd name="connsiteX5" fmla="*/ 0 w 3606801"/>
                <a:gd name="connsiteY5" fmla="*/ 2864757 h 2864758"/>
                <a:gd name="connsiteX6" fmla="*/ 1 w 3606801"/>
                <a:gd name="connsiteY6" fmla="*/ 0 h 2864758"/>
                <a:gd name="connsiteX7" fmla="*/ 3606801 w 3606801"/>
                <a:gd name="connsiteY7" fmla="*/ 0 h 2864758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3606801" h="2864758">
                  <a:moveTo>
                    <a:pt x="3606801" y="0"/>
                  </a:moveTo>
                  <a:lnTo>
                    <a:pt x="3606801" y="2864758"/>
                  </a:lnTo>
                  <a:lnTo>
                    <a:pt x="3298624" y="2864758"/>
                  </a:lnTo>
                  <a:lnTo>
                    <a:pt x="3183189" y="2665731"/>
                  </a:lnTo>
                  <a:lnTo>
                    <a:pt x="3067753" y="2864758"/>
                  </a:lnTo>
                  <a:lnTo>
                    <a:pt x="0" y="2864757"/>
                  </a:lnTo>
                  <a:lnTo>
                    <a:pt x="1" y="0"/>
                  </a:lnTo>
                  <a:lnTo>
                    <a:pt x="3606801" y="0"/>
                  </a:lnTo>
                  <a:close/>
                </a:path>
              </a:pathLst>
            </a:cu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anchor="ctr"/>
            <a:lstStyle/>
            <a:p>
              <a:pPr algn="ctr" eaLnBrk="0" hangingPunct="0">
                <a:lnSpc>
                  <a:spcPct val="150000"/>
                </a:lnSpc>
                <a:defRPr/>
              </a:pPr>
              <a:endParaRPr lang="zh-CN" altLang="en-US">
                <a:latin typeface="Arial" panose="020B0604020202020204" pitchFamily="34" charset="0"/>
                <a:ea typeface="微软雅黑" panose="020B0503020204020204" pitchFamily="34" charset="-122"/>
                <a:sym typeface="Arial" panose="020B0604020202020204" pitchFamily="34" charset="0"/>
              </a:endParaRPr>
            </a:p>
          </p:txBody>
        </p:sp>
        <p:grpSp>
          <p:nvGrpSpPr>
            <p:cNvPr id="16394" name="组合 7"/>
            <p:cNvGrpSpPr>
              <a:grpSpLocks/>
            </p:cNvGrpSpPr>
            <p:nvPr/>
          </p:nvGrpSpPr>
          <p:grpSpPr bwMode="auto">
            <a:xfrm>
              <a:off x="1306452" y="910672"/>
              <a:ext cx="2329068" cy="2790961"/>
              <a:chOff x="1708552" y="129044"/>
              <a:chExt cx="2327948" cy="2791359"/>
            </a:xfrm>
            <a:grpFill/>
          </p:grpSpPr>
          <p:sp>
            <p:nvSpPr>
              <p:cNvPr id="39" name="文本框 66"/>
              <p:cNvSpPr txBox="1">
                <a:spLocks noChangeArrowheads="1"/>
              </p:cNvSpPr>
              <p:nvPr/>
            </p:nvSpPr>
            <p:spPr bwMode="auto">
              <a:xfrm>
                <a:off x="1708552" y="424868"/>
                <a:ext cx="2327948" cy="2495535"/>
              </a:xfrm>
              <a:prstGeom prst="rect">
                <a:avLst/>
              </a:prstGeom>
              <a:noFill/>
              <a:ln>
                <a:noFill/>
              </a:ln>
              <a:extLst/>
            </p:spPr>
            <p:txBody>
              <a:bodyPr wrap="square" lIns="0" tIns="0" rIns="0" bIns="0">
                <a:spAutoFit/>
              </a:bodyPr>
              <a:lstStyle>
                <a:lvl1pPr>
                  <a:defRPr sz="1300">
                    <a:solidFill>
                      <a:schemeClr val="tx1"/>
                    </a:solidFill>
                    <a:latin typeface="Calibri" panose="020F0502020204030204" pitchFamily="34" charset="0"/>
                    <a:ea typeface="宋体" panose="02010600030101010101" pitchFamily="2" charset="-122"/>
                  </a:defRPr>
                </a:lvl1pPr>
                <a:lvl2pPr marL="742950" indent="-285750">
                  <a:defRPr sz="1300">
                    <a:solidFill>
                      <a:schemeClr val="tx1"/>
                    </a:solidFill>
                    <a:latin typeface="Calibri" panose="020F0502020204030204" pitchFamily="34" charset="0"/>
                    <a:ea typeface="宋体" panose="02010600030101010101" pitchFamily="2" charset="-122"/>
                  </a:defRPr>
                </a:lvl2pPr>
                <a:lvl3pPr marL="1143000" indent="-228600">
                  <a:defRPr sz="1300">
                    <a:solidFill>
                      <a:schemeClr val="tx1"/>
                    </a:solidFill>
                    <a:latin typeface="Calibri" panose="020F0502020204030204" pitchFamily="34" charset="0"/>
                    <a:ea typeface="宋体" panose="02010600030101010101" pitchFamily="2" charset="-122"/>
                  </a:defRPr>
                </a:lvl3pPr>
                <a:lvl4pPr marL="1600200" indent="-228600">
                  <a:defRPr sz="1300">
                    <a:solidFill>
                      <a:schemeClr val="tx1"/>
                    </a:solidFill>
                    <a:latin typeface="Calibri" panose="020F0502020204030204" pitchFamily="34" charset="0"/>
                    <a:ea typeface="宋体" panose="02010600030101010101" pitchFamily="2" charset="-122"/>
                  </a:defRPr>
                </a:lvl4pPr>
                <a:lvl5pPr marL="2057400" indent="-228600">
                  <a:defRPr sz="1300">
                    <a:solidFill>
                      <a:schemeClr val="tx1"/>
                    </a:solidFill>
                    <a:latin typeface="Calibri" panose="020F0502020204030204" pitchFamily="34" charset="0"/>
                    <a:ea typeface="宋体" panose="02010600030101010101" pitchFamily="2" charset="-122"/>
                  </a:defRPr>
                </a:lvl5pPr>
                <a:lvl6pPr marL="2514600" indent="-228600" defTabSz="685800" eaLnBrk="0" fontAlgn="base" hangingPunct="0">
                  <a:spcBef>
                    <a:spcPct val="0"/>
                  </a:spcBef>
                  <a:spcAft>
                    <a:spcPct val="0"/>
                  </a:spcAft>
                  <a:defRPr sz="1300">
                    <a:solidFill>
                      <a:schemeClr val="tx1"/>
                    </a:solidFill>
                    <a:latin typeface="Calibri" panose="020F0502020204030204" pitchFamily="34" charset="0"/>
                    <a:ea typeface="宋体" panose="02010600030101010101" pitchFamily="2" charset="-122"/>
                  </a:defRPr>
                </a:lvl6pPr>
                <a:lvl7pPr marL="2971800" indent="-228600" defTabSz="685800" eaLnBrk="0" fontAlgn="base" hangingPunct="0">
                  <a:spcBef>
                    <a:spcPct val="0"/>
                  </a:spcBef>
                  <a:spcAft>
                    <a:spcPct val="0"/>
                  </a:spcAft>
                  <a:defRPr sz="1300">
                    <a:solidFill>
                      <a:schemeClr val="tx1"/>
                    </a:solidFill>
                    <a:latin typeface="Calibri" panose="020F0502020204030204" pitchFamily="34" charset="0"/>
                    <a:ea typeface="宋体" panose="02010600030101010101" pitchFamily="2" charset="-122"/>
                  </a:defRPr>
                </a:lvl7pPr>
                <a:lvl8pPr marL="3429000" indent="-228600" defTabSz="685800" eaLnBrk="0" fontAlgn="base" hangingPunct="0">
                  <a:spcBef>
                    <a:spcPct val="0"/>
                  </a:spcBef>
                  <a:spcAft>
                    <a:spcPct val="0"/>
                  </a:spcAft>
                  <a:defRPr sz="1300">
                    <a:solidFill>
                      <a:schemeClr val="tx1"/>
                    </a:solidFill>
                    <a:latin typeface="Calibri" panose="020F0502020204030204" pitchFamily="34" charset="0"/>
                    <a:ea typeface="宋体" panose="02010600030101010101" pitchFamily="2" charset="-122"/>
                  </a:defRPr>
                </a:lvl8pPr>
                <a:lvl9pPr marL="3886200" indent="-228600" defTabSz="685800" eaLnBrk="0" fontAlgn="base" hangingPunct="0">
                  <a:spcBef>
                    <a:spcPct val="0"/>
                  </a:spcBef>
                  <a:spcAft>
                    <a:spcPct val="0"/>
                  </a:spcAft>
                  <a:defRPr sz="1300">
                    <a:solidFill>
                      <a:schemeClr val="tx1"/>
                    </a:solidFill>
                    <a:latin typeface="Calibri" panose="020F0502020204030204" pitchFamily="34" charset="0"/>
                    <a:ea typeface="宋体" panose="02010600030101010101" pitchFamily="2" charset="-122"/>
                  </a:defRPr>
                </a:lvl9pPr>
              </a:lstStyle>
              <a:p>
                <a:pPr algn="just">
                  <a:lnSpc>
                    <a:spcPct val="150000"/>
                  </a:lnSpc>
                </a:pPr>
                <a:r>
                  <a:rPr lang="zh-CN" altLang="en-US" sz="800" dirty="0">
                    <a:solidFill>
                      <a:schemeClr val="bg1"/>
                    </a:solidFill>
                    <a:latin typeface="Arial" panose="020B0604020202020204" pitchFamily="34" charset="0"/>
                    <a:ea typeface="微软雅黑" panose="020B0503020204020204" pitchFamily="34" charset="-122"/>
                    <a:sym typeface="Arial" panose="020B0604020202020204" pitchFamily="34" charset="0"/>
                  </a:rPr>
                  <a:t>请替换文字内容</a:t>
                </a:r>
                <a:r>
                  <a:rPr lang="zh-CN" altLang="en-US" sz="800" dirty="0" smtClean="0">
                    <a:solidFill>
                      <a:schemeClr val="bg1"/>
                    </a:solidFill>
                    <a:latin typeface="Arial" panose="020B0604020202020204" pitchFamily="34" charset="0"/>
                    <a:ea typeface="微软雅黑" panose="020B0503020204020204" pitchFamily="34" charset="-122"/>
                    <a:sym typeface="Arial" panose="020B0604020202020204" pitchFamily="34" charset="0"/>
                  </a:rPr>
                  <a:t>，添加相关标题，</a:t>
                </a:r>
                <a:r>
                  <a:rPr lang="zh-CN" altLang="en-US" sz="800" dirty="0">
                    <a:solidFill>
                      <a:schemeClr val="bg1"/>
                    </a:solidFill>
                    <a:latin typeface="Arial" panose="020B0604020202020204" pitchFamily="34" charset="0"/>
                    <a:ea typeface="微软雅黑" panose="020B0503020204020204" pitchFamily="34" charset="-122"/>
                    <a:sym typeface="Arial" panose="020B0604020202020204" pitchFamily="34" charset="0"/>
                  </a:rPr>
                  <a:t>修改文字内容，也可以直接复制你的内容到此。请替换文字内容</a:t>
                </a:r>
                <a:r>
                  <a:rPr lang="zh-CN" altLang="en-US" sz="800" dirty="0" smtClean="0">
                    <a:solidFill>
                      <a:schemeClr val="bg1"/>
                    </a:solidFill>
                    <a:latin typeface="Arial" panose="020B0604020202020204" pitchFamily="34" charset="0"/>
                    <a:ea typeface="微软雅黑" panose="020B0503020204020204" pitchFamily="34" charset="-122"/>
                    <a:sym typeface="Arial" panose="020B0604020202020204" pitchFamily="34" charset="0"/>
                  </a:rPr>
                  <a:t>，添加相关标题，</a:t>
                </a:r>
                <a:r>
                  <a:rPr lang="zh-CN" altLang="en-US" sz="800" dirty="0">
                    <a:solidFill>
                      <a:schemeClr val="bg1"/>
                    </a:solidFill>
                    <a:latin typeface="Arial" panose="020B0604020202020204" pitchFamily="34" charset="0"/>
                    <a:ea typeface="微软雅黑" panose="020B0503020204020204" pitchFamily="34" charset="-122"/>
                    <a:sym typeface="Arial" panose="020B0604020202020204" pitchFamily="34" charset="0"/>
                  </a:rPr>
                  <a:t>修改文字内容，也可以直接复制你的内容到此。请替换文字内容</a:t>
                </a:r>
                <a:r>
                  <a:rPr lang="zh-CN" altLang="en-US" sz="800" dirty="0" smtClean="0">
                    <a:solidFill>
                      <a:schemeClr val="bg1"/>
                    </a:solidFill>
                    <a:latin typeface="Arial" panose="020B0604020202020204" pitchFamily="34" charset="0"/>
                    <a:ea typeface="微软雅黑" panose="020B0503020204020204" pitchFamily="34" charset="-122"/>
                    <a:sym typeface="Arial" panose="020B0604020202020204" pitchFamily="34" charset="0"/>
                  </a:rPr>
                  <a:t>，添加相关标题，</a:t>
                </a:r>
                <a:r>
                  <a:rPr lang="zh-CN" altLang="en-US" sz="800" dirty="0">
                    <a:solidFill>
                      <a:schemeClr val="bg1"/>
                    </a:solidFill>
                    <a:latin typeface="Arial" panose="020B0604020202020204" pitchFamily="34" charset="0"/>
                    <a:ea typeface="微软雅黑" panose="020B0503020204020204" pitchFamily="34" charset="-122"/>
                    <a:sym typeface="Arial" panose="020B0604020202020204" pitchFamily="34" charset="0"/>
                  </a:rPr>
                  <a:t>修改文字内容，也可以直接复制你的内容到此。请替换文字内容</a:t>
                </a:r>
                <a:r>
                  <a:rPr lang="zh-CN" altLang="en-US" sz="800" dirty="0" smtClean="0">
                    <a:solidFill>
                      <a:schemeClr val="bg1"/>
                    </a:solidFill>
                    <a:latin typeface="Arial" panose="020B0604020202020204" pitchFamily="34" charset="0"/>
                    <a:ea typeface="微软雅黑" panose="020B0503020204020204" pitchFamily="34" charset="-122"/>
                    <a:sym typeface="Arial" panose="020B0604020202020204" pitchFamily="34" charset="0"/>
                  </a:rPr>
                  <a:t>，添加相关标题，</a:t>
                </a:r>
                <a:r>
                  <a:rPr lang="zh-CN" altLang="en-US" sz="800" dirty="0">
                    <a:solidFill>
                      <a:schemeClr val="bg1"/>
                    </a:solidFill>
                    <a:latin typeface="Arial" panose="020B0604020202020204" pitchFamily="34" charset="0"/>
                    <a:ea typeface="微软雅黑" panose="020B0503020204020204" pitchFamily="34" charset="-122"/>
                    <a:sym typeface="Arial" panose="020B0604020202020204" pitchFamily="34" charset="0"/>
                  </a:rPr>
                  <a:t>修改文字内容，也可以直接复制你的内容到此。请替换文字内容</a:t>
                </a:r>
                <a:r>
                  <a:rPr lang="zh-CN" altLang="en-US" sz="800" dirty="0" smtClean="0">
                    <a:solidFill>
                      <a:schemeClr val="bg1"/>
                    </a:solidFill>
                    <a:latin typeface="Arial" panose="020B0604020202020204" pitchFamily="34" charset="0"/>
                    <a:ea typeface="微软雅黑" panose="020B0503020204020204" pitchFamily="34" charset="-122"/>
                    <a:sym typeface="Arial" panose="020B0604020202020204" pitchFamily="34" charset="0"/>
                  </a:rPr>
                  <a:t>，添加相关标题，</a:t>
                </a:r>
                <a:r>
                  <a:rPr lang="zh-CN" altLang="en-US" sz="800" dirty="0">
                    <a:solidFill>
                      <a:schemeClr val="bg1"/>
                    </a:solidFill>
                    <a:latin typeface="Arial" panose="020B0604020202020204" pitchFamily="34" charset="0"/>
                    <a:ea typeface="微软雅黑" panose="020B0503020204020204" pitchFamily="34" charset="-122"/>
                    <a:sym typeface="Arial" panose="020B0604020202020204" pitchFamily="34" charset="0"/>
                  </a:rPr>
                  <a:t>修改文字内容，也可以直接复制你的内容到此。请替换文字内容</a:t>
                </a:r>
                <a:r>
                  <a:rPr lang="zh-CN" altLang="en-US" sz="800" dirty="0" smtClean="0">
                    <a:solidFill>
                      <a:schemeClr val="bg1"/>
                    </a:solidFill>
                    <a:latin typeface="Arial" panose="020B0604020202020204" pitchFamily="34" charset="0"/>
                    <a:ea typeface="微软雅黑" panose="020B0503020204020204" pitchFamily="34" charset="-122"/>
                    <a:sym typeface="Arial" panose="020B0604020202020204" pitchFamily="34" charset="0"/>
                  </a:rPr>
                  <a:t>，添加相关标题，</a:t>
                </a:r>
                <a:r>
                  <a:rPr lang="zh-CN" altLang="en-US" sz="800" dirty="0">
                    <a:solidFill>
                      <a:schemeClr val="bg1"/>
                    </a:solidFill>
                    <a:latin typeface="Arial" panose="020B0604020202020204" pitchFamily="34" charset="0"/>
                    <a:ea typeface="微软雅黑" panose="020B0503020204020204" pitchFamily="34" charset="-122"/>
                    <a:sym typeface="Arial" panose="020B0604020202020204" pitchFamily="34" charset="0"/>
                  </a:rPr>
                  <a:t>修改文字内容，也可以直接复制你的内容到此。请替换文字内容</a:t>
                </a:r>
                <a:r>
                  <a:rPr lang="zh-CN" altLang="en-US" sz="800" dirty="0" smtClean="0">
                    <a:solidFill>
                      <a:schemeClr val="bg1"/>
                    </a:solidFill>
                    <a:latin typeface="Arial" panose="020B0604020202020204" pitchFamily="34" charset="0"/>
                    <a:ea typeface="微软雅黑" panose="020B0503020204020204" pitchFamily="34" charset="-122"/>
                    <a:sym typeface="Arial" panose="020B0604020202020204" pitchFamily="34" charset="0"/>
                  </a:rPr>
                  <a:t>，添加相关标题，</a:t>
                </a:r>
                <a:r>
                  <a:rPr lang="zh-CN" altLang="en-US" sz="800" dirty="0">
                    <a:solidFill>
                      <a:schemeClr val="bg1"/>
                    </a:solidFill>
                    <a:latin typeface="Arial" panose="020B0604020202020204" pitchFamily="34" charset="0"/>
                    <a:ea typeface="微软雅黑" panose="020B0503020204020204" pitchFamily="34" charset="-122"/>
                    <a:sym typeface="Arial" panose="020B0604020202020204" pitchFamily="34" charset="0"/>
                  </a:rPr>
                  <a:t>修改文字内容，也可以直接复制你的内容到此。请替换文字内容</a:t>
                </a:r>
                <a:r>
                  <a:rPr lang="zh-CN" altLang="en-US" sz="800" dirty="0" smtClean="0">
                    <a:solidFill>
                      <a:schemeClr val="bg1"/>
                    </a:solidFill>
                    <a:latin typeface="Arial" panose="020B0604020202020204" pitchFamily="34" charset="0"/>
                    <a:ea typeface="微软雅黑" panose="020B0503020204020204" pitchFamily="34" charset="-122"/>
                    <a:sym typeface="Arial" panose="020B0604020202020204" pitchFamily="34" charset="0"/>
                  </a:rPr>
                  <a:t>，添加相关标题，</a:t>
                </a:r>
                <a:r>
                  <a:rPr lang="zh-CN" altLang="en-US" sz="800" dirty="0">
                    <a:solidFill>
                      <a:schemeClr val="bg1"/>
                    </a:solidFill>
                    <a:latin typeface="Arial" panose="020B0604020202020204" pitchFamily="34" charset="0"/>
                    <a:ea typeface="微软雅黑" panose="020B0503020204020204" pitchFamily="34" charset="-122"/>
                    <a:sym typeface="Arial" panose="020B0604020202020204" pitchFamily="34" charset="0"/>
                  </a:rPr>
                  <a:t>修改文字内容，也可以直接复制你的内容到</a:t>
                </a:r>
                <a:r>
                  <a:rPr lang="zh-CN" altLang="en-US" sz="800" dirty="0" smtClean="0">
                    <a:solidFill>
                      <a:schemeClr val="bg1"/>
                    </a:solidFill>
                    <a:latin typeface="Arial" panose="020B0604020202020204" pitchFamily="34" charset="0"/>
                    <a:ea typeface="微软雅黑" panose="020B0503020204020204" pitchFamily="34" charset="-122"/>
                    <a:sym typeface="Arial" panose="020B0604020202020204" pitchFamily="34" charset="0"/>
                  </a:rPr>
                  <a:t>此</a:t>
                </a:r>
                <a:endParaRPr lang="en-US" altLang="zh-CN" sz="800" dirty="0" smtClean="0">
                  <a:solidFill>
                    <a:schemeClr val="bg1"/>
                  </a:solidFill>
                  <a:latin typeface="Arial" panose="020B0604020202020204" pitchFamily="34" charset="0"/>
                  <a:ea typeface="微软雅黑" panose="020B0503020204020204" pitchFamily="34" charset="-122"/>
                  <a:sym typeface="Arial" panose="020B0604020202020204" pitchFamily="34" charset="0"/>
                </a:endParaRPr>
              </a:p>
              <a:p>
                <a:pPr algn="just">
                  <a:lnSpc>
                    <a:spcPct val="150000"/>
                  </a:lnSpc>
                </a:pPr>
                <a:endParaRPr lang="en-US" altLang="zh-CN" sz="800" dirty="0">
                  <a:solidFill>
                    <a:schemeClr val="bg1"/>
                  </a:solidFill>
                  <a:latin typeface="Arial" panose="020B0604020202020204" pitchFamily="34" charset="0"/>
                  <a:ea typeface="微软雅黑" panose="020B0503020204020204" pitchFamily="34" charset="-122"/>
                  <a:sym typeface="Arial" panose="020B0604020202020204" pitchFamily="34" charset="0"/>
                </a:endParaRPr>
              </a:p>
              <a:p>
                <a:pPr algn="just">
                  <a:lnSpc>
                    <a:spcPct val="150000"/>
                  </a:lnSpc>
                </a:pPr>
                <a:r>
                  <a:rPr lang="zh-CN" altLang="en-US" sz="800" dirty="0">
                    <a:solidFill>
                      <a:schemeClr val="bg1"/>
                    </a:solidFill>
                    <a:latin typeface="Arial" panose="020B0604020202020204" pitchFamily="34" charset="0"/>
                    <a:ea typeface="微软雅黑" panose="020B0503020204020204" pitchFamily="34" charset="-122"/>
                    <a:sym typeface="Arial" panose="020B0604020202020204" pitchFamily="34" charset="0"/>
                  </a:rPr>
                  <a:t>请替换文字内容</a:t>
                </a:r>
                <a:r>
                  <a:rPr lang="zh-CN" altLang="en-US" sz="800" dirty="0" smtClean="0">
                    <a:solidFill>
                      <a:schemeClr val="bg1"/>
                    </a:solidFill>
                    <a:latin typeface="Arial" panose="020B0604020202020204" pitchFamily="34" charset="0"/>
                    <a:ea typeface="微软雅黑" panose="020B0503020204020204" pitchFamily="34" charset="-122"/>
                    <a:sym typeface="Arial" panose="020B0604020202020204" pitchFamily="34" charset="0"/>
                  </a:rPr>
                  <a:t>，添加相关标题，</a:t>
                </a:r>
                <a:r>
                  <a:rPr lang="zh-CN" altLang="en-US" sz="800" dirty="0">
                    <a:solidFill>
                      <a:schemeClr val="bg1"/>
                    </a:solidFill>
                    <a:latin typeface="Arial" panose="020B0604020202020204" pitchFamily="34" charset="0"/>
                    <a:ea typeface="微软雅黑" panose="020B0503020204020204" pitchFamily="34" charset="-122"/>
                    <a:sym typeface="Arial" panose="020B0604020202020204" pitchFamily="34" charset="0"/>
                  </a:rPr>
                  <a:t>修改文字内容，也可以直接复制你的内容到此。请替换文字内容</a:t>
                </a:r>
                <a:r>
                  <a:rPr lang="zh-CN" altLang="en-US" sz="800" dirty="0" smtClean="0">
                    <a:solidFill>
                      <a:schemeClr val="bg1"/>
                    </a:solidFill>
                    <a:latin typeface="Arial" panose="020B0604020202020204" pitchFamily="34" charset="0"/>
                    <a:ea typeface="微软雅黑" panose="020B0503020204020204" pitchFamily="34" charset="-122"/>
                    <a:sym typeface="Arial" panose="020B0604020202020204" pitchFamily="34" charset="0"/>
                  </a:rPr>
                  <a:t>，添加相关标题，</a:t>
                </a:r>
                <a:r>
                  <a:rPr lang="zh-CN" altLang="en-US" sz="800" dirty="0">
                    <a:solidFill>
                      <a:schemeClr val="bg1"/>
                    </a:solidFill>
                    <a:latin typeface="Arial" panose="020B0604020202020204" pitchFamily="34" charset="0"/>
                    <a:ea typeface="微软雅黑" panose="020B0503020204020204" pitchFamily="34" charset="-122"/>
                    <a:sym typeface="Arial" panose="020B0604020202020204" pitchFamily="34" charset="0"/>
                  </a:rPr>
                  <a:t>修改文字内容，也可以直接复制你的内容到此。请替换文字内容</a:t>
                </a:r>
                <a:r>
                  <a:rPr lang="zh-CN" altLang="en-US" sz="800" dirty="0" smtClean="0">
                    <a:solidFill>
                      <a:schemeClr val="bg1"/>
                    </a:solidFill>
                    <a:latin typeface="Arial" panose="020B0604020202020204" pitchFamily="34" charset="0"/>
                    <a:ea typeface="微软雅黑" panose="020B0503020204020204" pitchFamily="34" charset="-122"/>
                    <a:sym typeface="Arial" panose="020B0604020202020204" pitchFamily="34" charset="0"/>
                  </a:rPr>
                  <a:t>，添加相关标题，</a:t>
                </a:r>
                <a:r>
                  <a:rPr lang="zh-CN" altLang="en-US" sz="800" dirty="0">
                    <a:solidFill>
                      <a:schemeClr val="bg1"/>
                    </a:solidFill>
                    <a:latin typeface="Arial" panose="020B0604020202020204" pitchFamily="34" charset="0"/>
                    <a:ea typeface="微软雅黑" panose="020B0503020204020204" pitchFamily="34" charset="-122"/>
                    <a:sym typeface="Arial" panose="020B0604020202020204" pitchFamily="34" charset="0"/>
                  </a:rPr>
                  <a:t>修改文字内容，也可以直接复制你的内容到此。请替换文字内容</a:t>
                </a:r>
                <a:r>
                  <a:rPr lang="zh-CN" altLang="en-US" sz="800" dirty="0" smtClean="0">
                    <a:solidFill>
                      <a:schemeClr val="bg1"/>
                    </a:solidFill>
                    <a:latin typeface="Arial" panose="020B0604020202020204" pitchFamily="34" charset="0"/>
                    <a:ea typeface="微软雅黑" panose="020B0503020204020204" pitchFamily="34" charset="-122"/>
                    <a:sym typeface="Arial" panose="020B0604020202020204" pitchFamily="34" charset="0"/>
                  </a:rPr>
                  <a:t>，添加相关标题，</a:t>
                </a:r>
                <a:r>
                  <a:rPr lang="zh-CN" altLang="en-US" sz="800" dirty="0">
                    <a:solidFill>
                      <a:schemeClr val="bg1"/>
                    </a:solidFill>
                    <a:latin typeface="Arial" panose="020B0604020202020204" pitchFamily="34" charset="0"/>
                    <a:ea typeface="微软雅黑" panose="020B0503020204020204" pitchFamily="34" charset="-122"/>
                    <a:sym typeface="Arial" panose="020B0604020202020204" pitchFamily="34" charset="0"/>
                  </a:rPr>
                  <a:t>修改文字内容，也可以直接复制你的内容到此。请替换文字内容</a:t>
                </a:r>
                <a:r>
                  <a:rPr lang="zh-CN" altLang="en-US" sz="800" dirty="0" smtClean="0">
                    <a:solidFill>
                      <a:schemeClr val="bg1"/>
                    </a:solidFill>
                    <a:latin typeface="Arial" panose="020B0604020202020204" pitchFamily="34" charset="0"/>
                    <a:ea typeface="微软雅黑" panose="020B0503020204020204" pitchFamily="34" charset="-122"/>
                    <a:sym typeface="Arial" panose="020B0604020202020204" pitchFamily="34" charset="0"/>
                  </a:rPr>
                  <a:t>，添加相关标题，</a:t>
                </a:r>
                <a:r>
                  <a:rPr lang="zh-CN" altLang="en-US" sz="800" dirty="0">
                    <a:solidFill>
                      <a:schemeClr val="bg1"/>
                    </a:solidFill>
                    <a:latin typeface="Arial" panose="020B0604020202020204" pitchFamily="34" charset="0"/>
                    <a:ea typeface="微软雅黑" panose="020B0503020204020204" pitchFamily="34" charset="-122"/>
                    <a:sym typeface="Arial" panose="020B0604020202020204" pitchFamily="34" charset="0"/>
                  </a:rPr>
                  <a:t>修改文字内容，也可以直接复制你的内容到此。请替换文字内容</a:t>
                </a:r>
                <a:r>
                  <a:rPr lang="zh-CN" altLang="en-US" sz="800" dirty="0" smtClean="0">
                    <a:solidFill>
                      <a:schemeClr val="bg1"/>
                    </a:solidFill>
                    <a:latin typeface="Arial" panose="020B0604020202020204" pitchFamily="34" charset="0"/>
                    <a:ea typeface="微软雅黑" panose="020B0503020204020204" pitchFamily="34" charset="-122"/>
                    <a:sym typeface="Arial" panose="020B0604020202020204" pitchFamily="34" charset="0"/>
                  </a:rPr>
                  <a:t>，添加相关标题，</a:t>
                </a:r>
                <a:r>
                  <a:rPr lang="zh-CN" altLang="en-US" sz="800" dirty="0">
                    <a:solidFill>
                      <a:schemeClr val="bg1"/>
                    </a:solidFill>
                    <a:latin typeface="Arial" panose="020B0604020202020204" pitchFamily="34" charset="0"/>
                    <a:ea typeface="微软雅黑" panose="020B0503020204020204" pitchFamily="34" charset="-122"/>
                    <a:sym typeface="Arial" panose="020B0604020202020204" pitchFamily="34" charset="0"/>
                  </a:rPr>
                  <a:t>修改文字内容，也可以直接复制你的内容到此。请替换文字内容</a:t>
                </a:r>
                <a:r>
                  <a:rPr lang="zh-CN" altLang="en-US" sz="800" dirty="0" smtClean="0">
                    <a:solidFill>
                      <a:schemeClr val="bg1"/>
                    </a:solidFill>
                    <a:latin typeface="Arial" panose="020B0604020202020204" pitchFamily="34" charset="0"/>
                    <a:ea typeface="微软雅黑" panose="020B0503020204020204" pitchFamily="34" charset="-122"/>
                    <a:sym typeface="Arial" panose="020B0604020202020204" pitchFamily="34" charset="0"/>
                  </a:rPr>
                  <a:t>，添加相关标题，</a:t>
                </a:r>
                <a:r>
                  <a:rPr lang="zh-CN" altLang="en-US" sz="800" dirty="0">
                    <a:solidFill>
                      <a:schemeClr val="bg1"/>
                    </a:solidFill>
                    <a:latin typeface="Arial" panose="020B0604020202020204" pitchFamily="34" charset="0"/>
                    <a:ea typeface="微软雅黑" panose="020B0503020204020204" pitchFamily="34" charset="-122"/>
                    <a:sym typeface="Arial" panose="020B0604020202020204" pitchFamily="34" charset="0"/>
                  </a:rPr>
                  <a:t>修改文字内容，也可以直接复制你的内容到此。请替换文字内容</a:t>
                </a:r>
                <a:r>
                  <a:rPr lang="zh-CN" altLang="en-US" sz="800" dirty="0" smtClean="0">
                    <a:solidFill>
                      <a:schemeClr val="bg1"/>
                    </a:solidFill>
                    <a:latin typeface="Arial" panose="020B0604020202020204" pitchFamily="34" charset="0"/>
                    <a:ea typeface="微软雅黑" panose="020B0503020204020204" pitchFamily="34" charset="-122"/>
                    <a:sym typeface="Arial" panose="020B0604020202020204" pitchFamily="34" charset="0"/>
                  </a:rPr>
                  <a:t>，添加相关标题，</a:t>
                </a:r>
                <a:r>
                  <a:rPr lang="zh-CN" altLang="en-US" sz="800" dirty="0">
                    <a:solidFill>
                      <a:schemeClr val="bg1"/>
                    </a:solidFill>
                    <a:latin typeface="Arial" panose="020B0604020202020204" pitchFamily="34" charset="0"/>
                    <a:ea typeface="微软雅黑" panose="020B0503020204020204" pitchFamily="34" charset="-122"/>
                    <a:sym typeface="Arial" panose="020B0604020202020204" pitchFamily="34" charset="0"/>
                  </a:rPr>
                  <a:t>修改文字内容，也可以直接复制你的内容到此</a:t>
                </a:r>
              </a:p>
            </p:txBody>
          </p:sp>
          <p:sp>
            <p:nvSpPr>
              <p:cNvPr id="16396" name="文本框 13"/>
              <p:cNvSpPr txBox="1">
                <a:spLocks noChangeArrowheads="1"/>
              </p:cNvSpPr>
              <p:nvPr/>
            </p:nvSpPr>
            <p:spPr bwMode="auto">
              <a:xfrm>
                <a:off x="1708552" y="129044"/>
                <a:ext cx="1312309" cy="175125"/>
              </a:xfrm>
              <a:prstGeom prst="rect">
                <a:avLst/>
              </a:prstGeom>
              <a:no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miter lim="800000"/>
                    <a:headEnd/>
                    <a:tailEnd/>
                  </a14:hiddenLine>
                </a:ext>
              </a:extLst>
            </p:spPr>
            <p:txBody>
              <a:bodyPr wrap="none" lIns="0" tIns="0" rIns="0" bIns="0">
                <a:spAutoFit/>
              </a:bodyPr>
              <a:lstStyle>
                <a:lvl1pPr eaLnBrk="0" hangingPunct="0">
                  <a:defRPr sz="1300">
                    <a:solidFill>
                      <a:schemeClr val="tx1"/>
                    </a:solidFill>
                    <a:latin typeface="Calibri" panose="020F0502020204030204" pitchFamily="34" charset="0"/>
                    <a:ea typeface="宋体" panose="02010600030101010101" pitchFamily="2" charset="-122"/>
                  </a:defRPr>
                </a:lvl1pPr>
                <a:lvl2pPr marL="742950" indent="-285750" eaLnBrk="0" hangingPunct="0">
                  <a:defRPr sz="1300">
                    <a:solidFill>
                      <a:schemeClr val="tx1"/>
                    </a:solidFill>
                    <a:latin typeface="Calibri" panose="020F0502020204030204" pitchFamily="34" charset="0"/>
                    <a:ea typeface="宋体" panose="02010600030101010101" pitchFamily="2" charset="-122"/>
                  </a:defRPr>
                </a:lvl2pPr>
                <a:lvl3pPr marL="1143000" indent="-228600" eaLnBrk="0" hangingPunct="0">
                  <a:defRPr sz="1300">
                    <a:solidFill>
                      <a:schemeClr val="tx1"/>
                    </a:solidFill>
                    <a:latin typeface="Calibri" panose="020F0502020204030204" pitchFamily="34" charset="0"/>
                    <a:ea typeface="宋体" panose="02010600030101010101" pitchFamily="2" charset="-122"/>
                  </a:defRPr>
                </a:lvl3pPr>
                <a:lvl4pPr marL="1600200" indent="-228600" eaLnBrk="0" hangingPunct="0">
                  <a:defRPr sz="1300">
                    <a:solidFill>
                      <a:schemeClr val="tx1"/>
                    </a:solidFill>
                    <a:latin typeface="Calibri" panose="020F0502020204030204" pitchFamily="34" charset="0"/>
                    <a:ea typeface="宋体" panose="02010600030101010101" pitchFamily="2" charset="-122"/>
                  </a:defRPr>
                </a:lvl4pPr>
                <a:lvl5pPr marL="2057400" indent="-228600" eaLnBrk="0" hangingPunct="0">
                  <a:defRPr sz="1300">
                    <a:solidFill>
                      <a:schemeClr val="tx1"/>
                    </a:solidFill>
                    <a:latin typeface="Calibri" panose="020F0502020204030204" pitchFamily="34" charset="0"/>
                    <a:ea typeface="宋体" panose="02010600030101010101" pitchFamily="2" charset="-122"/>
                  </a:defRPr>
                </a:lvl5pPr>
                <a:lvl6pPr marL="2514600" indent="-228600" defTabSz="685800" eaLnBrk="0" fontAlgn="base" hangingPunct="0">
                  <a:spcBef>
                    <a:spcPct val="0"/>
                  </a:spcBef>
                  <a:spcAft>
                    <a:spcPct val="0"/>
                  </a:spcAft>
                  <a:defRPr sz="1300">
                    <a:solidFill>
                      <a:schemeClr val="tx1"/>
                    </a:solidFill>
                    <a:latin typeface="Calibri" panose="020F0502020204030204" pitchFamily="34" charset="0"/>
                    <a:ea typeface="宋体" panose="02010600030101010101" pitchFamily="2" charset="-122"/>
                  </a:defRPr>
                </a:lvl6pPr>
                <a:lvl7pPr marL="2971800" indent="-228600" defTabSz="685800" eaLnBrk="0" fontAlgn="base" hangingPunct="0">
                  <a:spcBef>
                    <a:spcPct val="0"/>
                  </a:spcBef>
                  <a:spcAft>
                    <a:spcPct val="0"/>
                  </a:spcAft>
                  <a:defRPr sz="1300">
                    <a:solidFill>
                      <a:schemeClr val="tx1"/>
                    </a:solidFill>
                    <a:latin typeface="Calibri" panose="020F0502020204030204" pitchFamily="34" charset="0"/>
                    <a:ea typeface="宋体" panose="02010600030101010101" pitchFamily="2" charset="-122"/>
                  </a:defRPr>
                </a:lvl7pPr>
                <a:lvl8pPr marL="3429000" indent="-228600" defTabSz="685800" eaLnBrk="0" fontAlgn="base" hangingPunct="0">
                  <a:spcBef>
                    <a:spcPct val="0"/>
                  </a:spcBef>
                  <a:spcAft>
                    <a:spcPct val="0"/>
                  </a:spcAft>
                  <a:defRPr sz="1300">
                    <a:solidFill>
                      <a:schemeClr val="tx1"/>
                    </a:solidFill>
                    <a:latin typeface="Calibri" panose="020F0502020204030204" pitchFamily="34" charset="0"/>
                    <a:ea typeface="宋体" panose="02010600030101010101" pitchFamily="2" charset="-122"/>
                  </a:defRPr>
                </a:lvl8pPr>
                <a:lvl9pPr marL="3886200" indent="-228600" defTabSz="685800" eaLnBrk="0" fontAlgn="base" hangingPunct="0">
                  <a:spcBef>
                    <a:spcPct val="0"/>
                  </a:spcBef>
                  <a:spcAft>
                    <a:spcPct val="0"/>
                  </a:spcAft>
                  <a:defRPr sz="1300">
                    <a:solidFill>
                      <a:schemeClr val="tx1"/>
                    </a:solidFill>
                    <a:latin typeface="Calibri" panose="020F0502020204030204" pitchFamily="34" charset="0"/>
                    <a:ea typeface="宋体" panose="02010600030101010101" pitchFamily="2" charset="-122"/>
                  </a:defRPr>
                </a:lvl9pPr>
              </a:lstStyle>
              <a:p>
                <a:pPr algn="just"/>
                <a:r>
                  <a:rPr lang="zh-CN" altLang="en-US" sz="1600" dirty="0">
                    <a:solidFill>
                      <a:schemeClr val="bg1"/>
                    </a:solidFill>
                    <a:latin typeface="Arial" panose="020B0604020202020204" pitchFamily="34" charset="0"/>
                    <a:ea typeface="微软雅黑" panose="020B0503020204020204" pitchFamily="34" charset="-122"/>
                    <a:sym typeface="Arial" panose="020B0604020202020204" pitchFamily="34" charset="0"/>
                  </a:rPr>
                  <a:t>点击请替换文字内容</a:t>
                </a:r>
              </a:p>
            </p:txBody>
          </p:sp>
        </p:grpSp>
      </p:grpSp>
      <p:sp>
        <p:nvSpPr>
          <p:cNvPr id="10" name="TextBox 39"/>
          <p:cNvSpPr txBox="1"/>
          <p:nvPr/>
        </p:nvSpPr>
        <p:spPr>
          <a:xfrm>
            <a:off x="8013551" y="2052748"/>
            <a:ext cx="4179018" cy="1785104"/>
          </a:xfrm>
          <a:prstGeom prst="rect">
            <a:avLst/>
          </a:prstGeom>
          <a:noFill/>
        </p:spPr>
        <p:txBody>
          <a:bodyPr wrap="square" lIns="0" tIns="0" rIns="0" bIns="0" rtlCol="0">
            <a:spAutoFit/>
          </a:bodyPr>
          <a:lstStyle/>
          <a:p>
            <a:pPr algn="r"/>
            <a:r>
              <a:rPr lang="zh-CN" altLang="en-US" sz="2800" b="1" dirty="0">
                <a:solidFill>
                  <a:schemeClr val="bg1"/>
                </a:solidFill>
                <a:latin typeface="Arial" panose="020B0604020202020204" pitchFamily="34" charset="0"/>
                <a:ea typeface="微软雅黑" panose="020B0503020204020204" pitchFamily="34" charset="-122"/>
                <a:sym typeface="Arial" panose="020B0604020202020204" pitchFamily="34" charset="0"/>
              </a:rPr>
              <a:t>点击请替换文字</a:t>
            </a:r>
            <a:r>
              <a:rPr lang="zh-CN" altLang="en-US" sz="2800" b="1" dirty="0" smtClean="0">
                <a:solidFill>
                  <a:schemeClr val="bg1"/>
                </a:solidFill>
                <a:latin typeface="Arial" panose="020B0604020202020204" pitchFamily="34" charset="0"/>
                <a:ea typeface="微软雅黑" panose="020B0503020204020204" pitchFamily="34" charset="-122"/>
                <a:sym typeface="Arial" panose="020B0604020202020204" pitchFamily="34" charset="0"/>
              </a:rPr>
              <a:t>内容</a:t>
            </a:r>
            <a:endParaRPr lang="en-US" altLang="zh-CN" sz="2800" b="1" dirty="0" smtClean="0">
              <a:solidFill>
                <a:schemeClr val="bg1"/>
              </a:solidFill>
              <a:latin typeface="Arial" panose="020B0604020202020204" pitchFamily="34" charset="0"/>
              <a:ea typeface="微软雅黑" panose="020B0503020204020204" pitchFamily="34" charset="-122"/>
              <a:sym typeface="Arial" panose="020B0604020202020204" pitchFamily="34" charset="0"/>
            </a:endParaRPr>
          </a:p>
          <a:p>
            <a:pPr algn="r"/>
            <a:r>
              <a:rPr lang="en-US" altLang="zh-CN" sz="4400" dirty="0">
                <a:solidFill>
                  <a:schemeClr val="bg1"/>
                </a:solidFill>
                <a:latin typeface="Impact" panose="020B0806030902050204" pitchFamily="34" charset="0"/>
                <a:ea typeface="微软雅黑" panose="020B0503020204020204" pitchFamily="34" charset="-122"/>
                <a:sym typeface="Arial" panose="020B0604020202020204" pitchFamily="34" charset="0"/>
              </a:rPr>
              <a:t>ADD RELATED TITLE WORDS</a:t>
            </a:r>
            <a:endParaRPr lang="zh-CN" altLang="en-US" sz="4400" dirty="0">
              <a:solidFill>
                <a:schemeClr val="bg1"/>
              </a:solidFill>
              <a:latin typeface="Impact" panose="020B0806030902050204" pitchFamily="34" charset="0"/>
              <a:ea typeface="微软雅黑" panose="020B0503020204020204" pitchFamily="34" charset="-122"/>
              <a:sym typeface="Arial" panose="020B0604020202020204" pitchFamily="34" charset="0"/>
            </a:endParaRPr>
          </a:p>
        </p:txBody>
      </p:sp>
      <p:sp>
        <p:nvSpPr>
          <p:cNvPr id="11" name="TextBox 39"/>
          <p:cNvSpPr txBox="1"/>
          <p:nvPr/>
        </p:nvSpPr>
        <p:spPr>
          <a:xfrm>
            <a:off x="6717407" y="4157319"/>
            <a:ext cx="5475162" cy="1086067"/>
          </a:xfrm>
          <a:prstGeom prst="rect">
            <a:avLst/>
          </a:prstGeom>
          <a:noFill/>
        </p:spPr>
        <p:txBody>
          <a:bodyPr wrap="square" lIns="0" tIns="0" rIns="0" bIns="0" rtlCol="0">
            <a:spAutoFit/>
          </a:bodyPr>
          <a:lstStyle/>
          <a:p>
            <a:pPr algn="r">
              <a:lnSpc>
                <a:spcPct val="150000"/>
              </a:lnSpc>
            </a:pPr>
            <a:r>
              <a:rPr lang="zh-CN" altLang="en-US" sz="800" dirty="0">
                <a:solidFill>
                  <a:schemeClr val="bg1"/>
                </a:solidFill>
                <a:latin typeface="Arial" panose="020B0604020202020204" pitchFamily="34" charset="0"/>
                <a:ea typeface="微软雅黑" panose="020B0503020204020204" pitchFamily="34" charset="-122"/>
                <a:sym typeface="Arial" panose="020B0604020202020204" pitchFamily="34" charset="0"/>
              </a:rPr>
              <a:t>请替换文字内容，添加相关标题，修改文字内容，也可以直接复制你的内容到此。请替换文字内容，添加相关标题，修改文字内容，也可以直接复制你的内容到此。请替换文字内容，添加相关标题，修改文字内容，也可以直接复制你的内容到此。请替换文字内容，添加相关标题，修改文字内容，也可以直接复制你的内容到此。请替换文字内容，添加相关标题，修改文字内容，也可以直接复制你的内容到此。请替换文字内容，添加相关标题，修改文字内容，也可以直接复制你的内容到此。请替换文字内容，添加相关标题，修改文字内容，也可以直接复制你的内容到此。请替换文字内容，添加相关标题，修改文字内容，也可以直接复制你的内容到</a:t>
            </a:r>
            <a:r>
              <a:rPr lang="zh-CN" altLang="en-US" sz="800" dirty="0" smtClean="0">
                <a:solidFill>
                  <a:schemeClr val="bg1"/>
                </a:solidFill>
                <a:latin typeface="Arial" panose="020B0604020202020204" pitchFamily="34" charset="0"/>
                <a:ea typeface="微软雅黑" panose="020B0503020204020204" pitchFamily="34" charset="-122"/>
                <a:sym typeface="Arial" panose="020B0604020202020204" pitchFamily="34" charset="0"/>
              </a:rPr>
              <a:t>此</a:t>
            </a:r>
            <a:endParaRPr lang="zh-CN" altLang="en-US" sz="800" dirty="0">
              <a:solidFill>
                <a:schemeClr val="bg1"/>
              </a:solidFill>
              <a:latin typeface="Arial" panose="020B0604020202020204" pitchFamily="34" charset="0"/>
              <a:ea typeface="微软雅黑" panose="020B0503020204020204" pitchFamily="34" charset="-122"/>
              <a:sym typeface="Arial" panose="020B0604020202020204" pitchFamily="34" charset="0"/>
            </a:endParaRPr>
          </a:p>
        </p:txBody>
      </p:sp>
      <p:sp>
        <p:nvSpPr>
          <p:cNvPr id="12" name="TextBox 1"/>
          <p:cNvSpPr txBox="1"/>
          <p:nvPr/>
        </p:nvSpPr>
        <p:spPr>
          <a:xfrm>
            <a:off x="5105936" y="207354"/>
            <a:ext cx="2646878" cy="535531"/>
          </a:xfrm>
          <a:prstGeom prst="rect">
            <a:avLst/>
          </a:prstGeom>
          <a:noFill/>
        </p:spPr>
        <p:txBody>
          <a:bodyPr wrap="none" rtlCol="0">
            <a:spAutoFit/>
          </a:bodyPr>
          <a:lstStyle/>
          <a:p>
            <a:pPr algn="ctr">
              <a:lnSpc>
                <a:spcPct val="120000"/>
              </a:lnSpc>
            </a:pPr>
            <a:r>
              <a:rPr lang="zh-CN" altLang="en-US" sz="2400" dirty="0" smtClean="0">
                <a:solidFill>
                  <a:schemeClr val="accent2"/>
                </a:solidFill>
                <a:latin typeface="Arial" panose="020B0604020202020204" pitchFamily="34" charset="0"/>
                <a:ea typeface="微软雅黑" panose="020B0503020204020204" pitchFamily="34" charset="-122"/>
                <a:sym typeface="Arial" panose="020B0604020202020204" pitchFamily="34" charset="0"/>
              </a:rPr>
              <a:t>添加</a:t>
            </a:r>
            <a:r>
              <a:rPr lang="zh-CN" altLang="en-US" sz="2400" dirty="0">
                <a:solidFill>
                  <a:schemeClr val="accent2"/>
                </a:solidFill>
                <a:latin typeface="Arial" panose="020B0604020202020204" pitchFamily="34" charset="0"/>
                <a:ea typeface="微软雅黑" panose="020B0503020204020204" pitchFamily="34" charset="-122"/>
                <a:sym typeface="Arial" panose="020B0604020202020204" pitchFamily="34" charset="0"/>
              </a:rPr>
              <a:t>相关标题文字</a:t>
            </a:r>
          </a:p>
        </p:txBody>
      </p:sp>
    </p:spTree>
    <p:extLst>
      <p:ext uri="{BB962C8B-B14F-4D97-AF65-F5344CB8AC3E}">
        <p14:creationId xmlns:p14="http://schemas.microsoft.com/office/powerpoint/2010/main" val="27428452"/>
      </p:ext>
    </p:extLst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slow" p14:dur="1600" advTm="4000">
        <p14:gallery dir="l"/>
      </p:transition>
    </mc:Choice>
    <mc:Fallback xmlns="">
      <p:transition spd="slow" advTm="4000">
        <p:fade/>
      </p:transition>
    </mc:Fallback>
  </mc:AlternateContent>
  <p:timing>
    <p:tnLst>
      <p:par>
        <p:cTn id="1" dur="indefinite" restart="never" nodeType="tmRoot">
          <p:childTnLst>
            <p:seq concurrent="1" nextAc="seek">
              <p:cTn id="2" dur="indefinite" nodeType="mainSeq">
                <p:childTnLst>
                  <p:par>
                    <p:cTn id="3" fill="hold" nodeType="clickPar">
                      <p:stCondLst>
                        <p:cond delay="indefinite"/>
                        <p:cond evt="onBegin" delay="0">
                          <p:tn val="2"/>
                        </p:cond>
                      </p:stCondLst>
                      <p:childTnLst>
                        <p:par>
                          <p:cTn id="4" fill="hold" nodeType="withGroup">
                            <p:stCondLst>
                              <p:cond delay="0"/>
                            </p:stCondLst>
                            <p:childTnLst>
                              <p:par>
                                <p:cTn id="5" presetID="2" presetClass="entr" presetSubtype="2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7" dur="750" fill="hold"/>
                                        <p:tgtEl>
                                          <p:spTgt spid="2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8" dur="750" fill="hold"/>
                                        <p:tgtEl>
                                          <p:spTgt spid="2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9" presetID="2" presetClass="entr" presetSubtype="2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11" dur="1400" fill="hold"/>
                                        <p:tgtEl>
                                          <p:spTgt spid="3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12" dur="1400" fill="hold"/>
                                        <p:tgtEl>
                                          <p:spTgt spid="3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13" fill="hold">
                            <p:stCondLst>
                              <p:cond delay="1400"/>
                            </p:stCondLst>
                            <p:childTnLst>
                              <p:par>
                                <p:cTn id="14" presetID="22" presetClass="entr" presetSubtype="1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up)">
                                      <p:cBhvr>
                                        <p:cTn id="16" dur="500"/>
                                        <p:tgtEl>
                                          <p:spTgt spid="10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17" fill="hold">
                            <p:stCondLst>
                              <p:cond delay="1900"/>
                            </p:stCondLst>
                            <p:childTnLst>
                              <p:par>
                                <p:cTn id="18" presetID="22" presetClass="entr" presetSubtype="1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up)">
                                      <p:cBhvr>
                                        <p:cTn id="20" dur="500"/>
                                        <p:tgtEl>
                                          <p:spTgt spid="11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</p:childTnLst>
              </p:cTn>
              <p:prevCondLst>
                <p:cond evt="onPrev" delay="0">
                  <p:tgtEl>
                    <p:sldTgt/>
                  </p:tgtEl>
                </p:cond>
              </p:prevCondLst>
              <p:nextCondLst>
                <p:cond evt="onNext" delay="0">
                  <p:tgtEl>
                    <p:sldTgt/>
                  </p:tgtEl>
                </p:cond>
              </p:nextCondLst>
            </p:seq>
          </p:childTnLst>
        </p:cTn>
      </p:par>
    </p:tnLst>
    <p:bldLst>
      <p:bldP spid="2" grpId="0" animBg="1"/>
      <p:bldP spid="10" grpId="0"/>
      <p:bldP spid="11" grpId="0"/>
    </p:bldLst>
  </p:timing>
</p:sld>
</file>

<file path=ppt/slides/slide14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5" name="Freeform 10"/>
          <p:cNvSpPr>
            <a:spLocks/>
          </p:cNvSpPr>
          <p:nvPr/>
        </p:nvSpPr>
        <p:spPr bwMode="auto">
          <a:xfrm>
            <a:off x="5885903" y="3481731"/>
            <a:ext cx="1373301" cy="1386256"/>
          </a:xfrm>
          <a:custGeom>
            <a:avLst/>
            <a:gdLst/>
            <a:ahLst/>
            <a:cxnLst>
              <a:cxn ang="0">
                <a:pos x="0" y="397"/>
              </a:cxn>
              <a:cxn ang="0">
                <a:pos x="0" y="345"/>
              </a:cxn>
              <a:cxn ang="0">
                <a:pos x="46" y="299"/>
              </a:cxn>
              <a:cxn ang="0">
                <a:pos x="46" y="98"/>
              </a:cxn>
              <a:cxn ang="0">
                <a:pos x="145" y="0"/>
              </a:cxn>
              <a:cxn ang="0">
                <a:pos x="394" y="0"/>
              </a:cxn>
              <a:cxn ang="0">
                <a:pos x="394" y="52"/>
              </a:cxn>
              <a:cxn ang="0">
                <a:pos x="145" y="52"/>
              </a:cxn>
              <a:cxn ang="0">
                <a:pos x="98" y="98"/>
              </a:cxn>
              <a:cxn ang="0">
                <a:pos x="98" y="299"/>
              </a:cxn>
              <a:cxn ang="0">
                <a:pos x="0" y="397"/>
              </a:cxn>
            </a:cxnLst>
            <a:rect l="0" t="0" r="r" b="b"/>
            <a:pathLst>
              <a:path w="394" h="397">
                <a:moveTo>
                  <a:pt x="0" y="397"/>
                </a:moveTo>
                <a:cubicBezTo>
                  <a:pt x="0" y="345"/>
                  <a:pt x="0" y="345"/>
                  <a:pt x="0" y="345"/>
                </a:cubicBezTo>
                <a:cubicBezTo>
                  <a:pt x="26" y="345"/>
                  <a:pt x="46" y="324"/>
                  <a:pt x="46" y="299"/>
                </a:cubicBezTo>
                <a:cubicBezTo>
                  <a:pt x="46" y="98"/>
                  <a:pt x="46" y="98"/>
                  <a:pt x="46" y="98"/>
                </a:cubicBezTo>
                <a:cubicBezTo>
                  <a:pt x="46" y="44"/>
                  <a:pt x="90" y="0"/>
                  <a:pt x="145" y="0"/>
                </a:cubicBezTo>
                <a:cubicBezTo>
                  <a:pt x="394" y="0"/>
                  <a:pt x="394" y="0"/>
                  <a:pt x="394" y="0"/>
                </a:cubicBezTo>
                <a:cubicBezTo>
                  <a:pt x="394" y="52"/>
                  <a:pt x="394" y="52"/>
                  <a:pt x="394" y="52"/>
                </a:cubicBezTo>
                <a:cubicBezTo>
                  <a:pt x="145" y="52"/>
                  <a:pt x="145" y="52"/>
                  <a:pt x="145" y="52"/>
                </a:cubicBezTo>
                <a:cubicBezTo>
                  <a:pt x="119" y="52"/>
                  <a:pt x="98" y="73"/>
                  <a:pt x="98" y="98"/>
                </a:cubicBezTo>
                <a:cubicBezTo>
                  <a:pt x="98" y="299"/>
                  <a:pt x="98" y="299"/>
                  <a:pt x="98" y="299"/>
                </a:cubicBezTo>
                <a:cubicBezTo>
                  <a:pt x="98" y="353"/>
                  <a:pt x="54" y="397"/>
                  <a:pt x="0" y="397"/>
                </a:cubicBezTo>
              </a:path>
            </a:pathLst>
          </a:custGeom>
          <a:solidFill>
            <a:schemeClr val="accent2"/>
          </a:solidFill>
          <a:ln w="9525">
            <a:noFill/>
            <a:round/>
            <a:headEnd/>
            <a:tailEnd/>
          </a:ln>
        </p:spPr>
        <p:txBody>
          <a:bodyPr vert="horz" wrap="square" lIns="83748" tIns="41874" rIns="83748" bIns="41874" numCol="1" anchor="t" anchorCtr="0" compatLnSpc="1">
            <a:prstTxWarp prst="textNoShape">
              <a:avLst/>
            </a:prstTxWarp>
          </a:bodyPr>
          <a:lstStyle/>
          <a:p>
            <a:pPr algn="just">
              <a:lnSpc>
                <a:spcPct val="120000"/>
              </a:lnSpc>
            </a:pPr>
            <a:endParaRPr lang="en-US" sz="800">
              <a:solidFill>
                <a:schemeClr val="tx1">
                  <a:lumMod val="65000"/>
                  <a:lumOff val="35000"/>
                </a:schemeClr>
              </a:solidFill>
              <a:latin typeface="Arial" panose="020B0604020202020204" pitchFamily="34" charset="0"/>
              <a:ea typeface="微软雅黑" panose="020B0503020204020204" pitchFamily="34" charset="-122"/>
              <a:cs typeface="+mn-ea"/>
              <a:sym typeface="Arial" panose="020B0604020202020204" pitchFamily="34" charset="0"/>
            </a:endParaRPr>
          </a:p>
        </p:txBody>
      </p:sp>
      <p:sp>
        <p:nvSpPr>
          <p:cNvPr id="9" name="Freeform 14"/>
          <p:cNvSpPr>
            <a:spLocks/>
          </p:cNvSpPr>
          <p:nvPr/>
        </p:nvSpPr>
        <p:spPr bwMode="auto">
          <a:xfrm>
            <a:off x="8373280" y="3605095"/>
            <a:ext cx="1116347" cy="803251"/>
          </a:xfrm>
          <a:custGeom>
            <a:avLst/>
            <a:gdLst/>
            <a:ahLst/>
            <a:cxnLst>
              <a:cxn ang="0">
                <a:pos x="0" y="230"/>
              </a:cxn>
              <a:cxn ang="0">
                <a:pos x="0" y="178"/>
              </a:cxn>
              <a:cxn ang="0">
                <a:pos x="46" y="132"/>
              </a:cxn>
              <a:cxn ang="0">
                <a:pos x="46" y="98"/>
              </a:cxn>
              <a:cxn ang="0">
                <a:pos x="144" y="0"/>
              </a:cxn>
              <a:cxn ang="0">
                <a:pos x="320" y="0"/>
              </a:cxn>
              <a:cxn ang="0">
                <a:pos x="320" y="52"/>
              </a:cxn>
              <a:cxn ang="0">
                <a:pos x="144" y="52"/>
              </a:cxn>
              <a:cxn ang="0">
                <a:pos x="98" y="98"/>
              </a:cxn>
              <a:cxn ang="0">
                <a:pos x="98" y="132"/>
              </a:cxn>
              <a:cxn ang="0">
                <a:pos x="0" y="230"/>
              </a:cxn>
            </a:cxnLst>
            <a:rect l="0" t="0" r="r" b="b"/>
            <a:pathLst>
              <a:path w="320" h="230">
                <a:moveTo>
                  <a:pt x="0" y="230"/>
                </a:moveTo>
                <a:cubicBezTo>
                  <a:pt x="0" y="178"/>
                  <a:pt x="0" y="178"/>
                  <a:pt x="0" y="178"/>
                </a:cubicBezTo>
                <a:cubicBezTo>
                  <a:pt x="25" y="178"/>
                  <a:pt x="46" y="157"/>
                  <a:pt x="46" y="132"/>
                </a:cubicBezTo>
                <a:cubicBezTo>
                  <a:pt x="46" y="98"/>
                  <a:pt x="46" y="98"/>
                  <a:pt x="46" y="98"/>
                </a:cubicBezTo>
                <a:cubicBezTo>
                  <a:pt x="46" y="44"/>
                  <a:pt x="90" y="0"/>
                  <a:pt x="144" y="0"/>
                </a:cubicBezTo>
                <a:cubicBezTo>
                  <a:pt x="320" y="0"/>
                  <a:pt x="320" y="0"/>
                  <a:pt x="320" y="0"/>
                </a:cubicBezTo>
                <a:cubicBezTo>
                  <a:pt x="320" y="52"/>
                  <a:pt x="320" y="52"/>
                  <a:pt x="320" y="52"/>
                </a:cubicBezTo>
                <a:cubicBezTo>
                  <a:pt x="144" y="52"/>
                  <a:pt x="144" y="52"/>
                  <a:pt x="144" y="52"/>
                </a:cubicBezTo>
                <a:cubicBezTo>
                  <a:pt x="119" y="52"/>
                  <a:pt x="98" y="73"/>
                  <a:pt x="98" y="98"/>
                </a:cubicBezTo>
                <a:cubicBezTo>
                  <a:pt x="98" y="132"/>
                  <a:pt x="98" y="132"/>
                  <a:pt x="98" y="132"/>
                </a:cubicBezTo>
                <a:cubicBezTo>
                  <a:pt x="98" y="186"/>
                  <a:pt x="54" y="230"/>
                  <a:pt x="0" y="230"/>
                </a:cubicBezTo>
              </a:path>
            </a:pathLst>
          </a:custGeom>
          <a:solidFill>
            <a:schemeClr val="accent3"/>
          </a:solidFill>
          <a:ln w="9525">
            <a:noFill/>
            <a:round/>
            <a:headEnd/>
            <a:tailEnd/>
          </a:ln>
        </p:spPr>
        <p:txBody>
          <a:bodyPr vert="horz" wrap="square" lIns="83748" tIns="41874" rIns="83748" bIns="41874" numCol="1" anchor="t" anchorCtr="0" compatLnSpc="1">
            <a:prstTxWarp prst="textNoShape">
              <a:avLst/>
            </a:prstTxWarp>
          </a:bodyPr>
          <a:lstStyle/>
          <a:p>
            <a:pPr algn="just">
              <a:lnSpc>
                <a:spcPct val="120000"/>
              </a:lnSpc>
            </a:pPr>
            <a:endParaRPr lang="en-US" sz="800">
              <a:solidFill>
                <a:schemeClr val="tx1">
                  <a:lumMod val="65000"/>
                  <a:lumOff val="35000"/>
                </a:schemeClr>
              </a:solidFill>
              <a:latin typeface="Arial" panose="020B0604020202020204" pitchFamily="34" charset="0"/>
              <a:ea typeface="微软雅黑" panose="020B0503020204020204" pitchFamily="34" charset="-122"/>
              <a:cs typeface="+mn-ea"/>
              <a:sym typeface="Arial" panose="020B0604020202020204" pitchFamily="34" charset="0"/>
            </a:endParaRPr>
          </a:p>
        </p:txBody>
      </p:sp>
      <p:sp>
        <p:nvSpPr>
          <p:cNvPr id="10" name="Freeform 18"/>
          <p:cNvSpPr>
            <a:spLocks/>
          </p:cNvSpPr>
          <p:nvPr/>
        </p:nvSpPr>
        <p:spPr bwMode="auto">
          <a:xfrm>
            <a:off x="7254775" y="3486416"/>
            <a:ext cx="1118505" cy="917693"/>
          </a:xfrm>
          <a:custGeom>
            <a:avLst/>
            <a:gdLst/>
            <a:ahLst/>
            <a:cxnLst>
              <a:cxn ang="0">
                <a:pos x="321" y="263"/>
              </a:cxn>
              <a:cxn ang="0">
                <a:pos x="145" y="263"/>
              </a:cxn>
              <a:cxn ang="0">
                <a:pos x="47" y="165"/>
              </a:cxn>
              <a:cxn ang="0">
                <a:pos x="47" y="98"/>
              </a:cxn>
              <a:cxn ang="0">
                <a:pos x="0" y="52"/>
              </a:cxn>
              <a:cxn ang="0">
                <a:pos x="0" y="0"/>
              </a:cxn>
              <a:cxn ang="0">
                <a:pos x="99" y="98"/>
              </a:cxn>
              <a:cxn ang="0">
                <a:pos x="99" y="165"/>
              </a:cxn>
              <a:cxn ang="0">
                <a:pos x="145" y="211"/>
              </a:cxn>
              <a:cxn ang="0">
                <a:pos x="321" y="211"/>
              </a:cxn>
              <a:cxn ang="0">
                <a:pos x="321" y="263"/>
              </a:cxn>
            </a:cxnLst>
            <a:rect l="0" t="0" r="r" b="b"/>
            <a:pathLst>
              <a:path w="321" h="263">
                <a:moveTo>
                  <a:pt x="321" y="263"/>
                </a:moveTo>
                <a:cubicBezTo>
                  <a:pt x="145" y="263"/>
                  <a:pt x="145" y="263"/>
                  <a:pt x="145" y="263"/>
                </a:cubicBezTo>
                <a:cubicBezTo>
                  <a:pt x="91" y="263"/>
                  <a:pt x="47" y="219"/>
                  <a:pt x="47" y="165"/>
                </a:cubicBezTo>
                <a:cubicBezTo>
                  <a:pt x="47" y="98"/>
                  <a:pt x="47" y="98"/>
                  <a:pt x="47" y="98"/>
                </a:cubicBezTo>
                <a:cubicBezTo>
                  <a:pt x="47" y="73"/>
                  <a:pt x="26" y="52"/>
                  <a:pt x="0" y="52"/>
                </a:cubicBezTo>
                <a:cubicBezTo>
                  <a:pt x="0" y="0"/>
                  <a:pt x="0" y="0"/>
                  <a:pt x="0" y="0"/>
                </a:cubicBezTo>
                <a:cubicBezTo>
                  <a:pt x="55" y="0"/>
                  <a:pt x="99" y="44"/>
                  <a:pt x="99" y="98"/>
                </a:cubicBezTo>
                <a:cubicBezTo>
                  <a:pt x="99" y="165"/>
                  <a:pt x="99" y="165"/>
                  <a:pt x="99" y="165"/>
                </a:cubicBezTo>
                <a:cubicBezTo>
                  <a:pt x="99" y="190"/>
                  <a:pt x="119" y="211"/>
                  <a:pt x="145" y="211"/>
                </a:cubicBezTo>
                <a:cubicBezTo>
                  <a:pt x="321" y="211"/>
                  <a:pt x="321" y="211"/>
                  <a:pt x="321" y="211"/>
                </a:cubicBezTo>
                <a:cubicBezTo>
                  <a:pt x="321" y="263"/>
                  <a:pt x="321" y="263"/>
                  <a:pt x="321" y="263"/>
                </a:cubicBezTo>
              </a:path>
            </a:pathLst>
          </a:custGeom>
          <a:solidFill>
            <a:schemeClr val="accent3"/>
          </a:solidFill>
          <a:ln w="9525">
            <a:noFill/>
            <a:round/>
            <a:headEnd/>
            <a:tailEnd/>
          </a:ln>
        </p:spPr>
        <p:txBody>
          <a:bodyPr vert="horz" wrap="square" lIns="83748" tIns="41874" rIns="83748" bIns="41874" numCol="1" anchor="t" anchorCtr="0" compatLnSpc="1">
            <a:prstTxWarp prst="textNoShape">
              <a:avLst/>
            </a:prstTxWarp>
          </a:bodyPr>
          <a:lstStyle/>
          <a:p>
            <a:pPr algn="just">
              <a:lnSpc>
                <a:spcPct val="120000"/>
              </a:lnSpc>
            </a:pPr>
            <a:endParaRPr lang="en-US" sz="800">
              <a:solidFill>
                <a:schemeClr val="tx1">
                  <a:lumMod val="65000"/>
                  <a:lumOff val="35000"/>
                </a:schemeClr>
              </a:solidFill>
              <a:latin typeface="Arial" panose="020B0604020202020204" pitchFamily="34" charset="0"/>
              <a:ea typeface="微软雅黑" panose="020B0503020204020204" pitchFamily="34" charset="-122"/>
              <a:cs typeface="+mn-ea"/>
              <a:sym typeface="Arial" panose="020B0604020202020204" pitchFamily="34" charset="0"/>
            </a:endParaRPr>
          </a:p>
        </p:txBody>
      </p:sp>
      <p:sp>
        <p:nvSpPr>
          <p:cNvPr id="11" name="Freeform 10"/>
          <p:cNvSpPr>
            <a:spLocks/>
          </p:cNvSpPr>
          <p:nvPr/>
        </p:nvSpPr>
        <p:spPr bwMode="auto">
          <a:xfrm>
            <a:off x="3653208" y="3955887"/>
            <a:ext cx="1116347" cy="1453194"/>
          </a:xfrm>
          <a:custGeom>
            <a:avLst/>
            <a:gdLst/>
            <a:ahLst/>
            <a:cxnLst>
              <a:cxn ang="0">
                <a:pos x="0" y="417"/>
              </a:cxn>
              <a:cxn ang="0">
                <a:pos x="0" y="365"/>
              </a:cxn>
              <a:cxn ang="0">
                <a:pos x="46" y="319"/>
              </a:cxn>
              <a:cxn ang="0">
                <a:pos x="46" y="98"/>
              </a:cxn>
              <a:cxn ang="0">
                <a:pos x="145" y="0"/>
              </a:cxn>
              <a:cxn ang="0">
                <a:pos x="320" y="0"/>
              </a:cxn>
              <a:cxn ang="0">
                <a:pos x="320" y="52"/>
              </a:cxn>
              <a:cxn ang="0">
                <a:pos x="145" y="52"/>
              </a:cxn>
              <a:cxn ang="0">
                <a:pos x="98" y="98"/>
              </a:cxn>
              <a:cxn ang="0">
                <a:pos x="98" y="319"/>
              </a:cxn>
              <a:cxn ang="0">
                <a:pos x="0" y="417"/>
              </a:cxn>
            </a:cxnLst>
            <a:rect l="0" t="0" r="r" b="b"/>
            <a:pathLst>
              <a:path w="320" h="417">
                <a:moveTo>
                  <a:pt x="0" y="417"/>
                </a:moveTo>
                <a:cubicBezTo>
                  <a:pt x="0" y="365"/>
                  <a:pt x="0" y="365"/>
                  <a:pt x="0" y="365"/>
                </a:cubicBezTo>
                <a:cubicBezTo>
                  <a:pt x="26" y="365"/>
                  <a:pt x="46" y="344"/>
                  <a:pt x="46" y="319"/>
                </a:cubicBezTo>
                <a:cubicBezTo>
                  <a:pt x="46" y="98"/>
                  <a:pt x="46" y="98"/>
                  <a:pt x="46" y="98"/>
                </a:cubicBezTo>
                <a:cubicBezTo>
                  <a:pt x="46" y="44"/>
                  <a:pt x="90" y="0"/>
                  <a:pt x="145" y="0"/>
                </a:cubicBezTo>
                <a:cubicBezTo>
                  <a:pt x="320" y="0"/>
                  <a:pt x="320" y="0"/>
                  <a:pt x="320" y="0"/>
                </a:cubicBezTo>
                <a:cubicBezTo>
                  <a:pt x="320" y="52"/>
                  <a:pt x="320" y="52"/>
                  <a:pt x="320" y="52"/>
                </a:cubicBezTo>
                <a:cubicBezTo>
                  <a:pt x="145" y="52"/>
                  <a:pt x="145" y="52"/>
                  <a:pt x="145" y="52"/>
                </a:cubicBezTo>
                <a:cubicBezTo>
                  <a:pt x="119" y="52"/>
                  <a:pt x="98" y="73"/>
                  <a:pt x="98" y="98"/>
                </a:cubicBezTo>
                <a:cubicBezTo>
                  <a:pt x="98" y="319"/>
                  <a:pt x="98" y="319"/>
                  <a:pt x="98" y="319"/>
                </a:cubicBezTo>
                <a:cubicBezTo>
                  <a:pt x="98" y="373"/>
                  <a:pt x="54" y="417"/>
                  <a:pt x="0" y="417"/>
                </a:cubicBezTo>
              </a:path>
            </a:pathLst>
          </a:custGeom>
          <a:solidFill>
            <a:schemeClr val="accent1"/>
          </a:solidFill>
          <a:ln w="9525">
            <a:noFill/>
            <a:round/>
            <a:headEnd/>
            <a:tailEnd/>
          </a:ln>
        </p:spPr>
        <p:txBody>
          <a:bodyPr vert="horz" wrap="square" lIns="83748" tIns="41874" rIns="83748" bIns="41874" numCol="1" anchor="t" anchorCtr="0" compatLnSpc="1">
            <a:prstTxWarp prst="textNoShape">
              <a:avLst/>
            </a:prstTxWarp>
          </a:bodyPr>
          <a:lstStyle/>
          <a:p>
            <a:pPr algn="just">
              <a:lnSpc>
                <a:spcPct val="120000"/>
              </a:lnSpc>
            </a:pPr>
            <a:endParaRPr lang="en-US" sz="800">
              <a:solidFill>
                <a:schemeClr val="tx1">
                  <a:lumMod val="65000"/>
                  <a:lumOff val="35000"/>
                </a:schemeClr>
              </a:solidFill>
              <a:latin typeface="Arial" panose="020B0604020202020204" pitchFamily="34" charset="0"/>
              <a:ea typeface="微软雅黑" panose="020B0503020204020204" pitchFamily="34" charset="-122"/>
              <a:cs typeface="+mn-ea"/>
              <a:sym typeface="Arial" panose="020B0604020202020204" pitchFamily="34" charset="0"/>
            </a:endParaRPr>
          </a:p>
        </p:txBody>
      </p:sp>
      <p:sp>
        <p:nvSpPr>
          <p:cNvPr id="12" name="Freeform 30"/>
          <p:cNvSpPr>
            <a:spLocks noEditPoints="1"/>
          </p:cNvSpPr>
          <p:nvPr/>
        </p:nvSpPr>
        <p:spPr bwMode="auto">
          <a:xfrm>
            <a:off x="1613141" y="4807906"/>
            <a:ext cx="997586" cy="997586"/>
          </a:xfrm>
          <a:custGeom>
            <a:avLst/>
            <a:gdLst/>
            <a:ahLst/>
            <a:cxnLst>
              <a:cxn ang="0">
                <a:pos x="143" y="286"/>
              </a:cxn>
              <a:cxn ang="0">
                <a:pos x="0" y="143"/>
              </a:cxn>
              <a:cxn ang="0">
                <a:pos x="143" y="0"/>
              </a:cxn>
              <a:cxn ang="0">
                <a:pos x="286" y="143"/>
              </a:cxn>
              <a:cxn ang="0">
                <a:pos x="143" y="286"/>
              </a:cxn>
              <a:cxn ang="0">
                <a:pos x="143" y="52"/>
              </a:cxn>
              <a:cxn ang="0">
                <a:pos x="52" y="143"/>
              </a:cxn>
              <a:cxn ang="0">
                <a:pos x="143" y="234"/>
              </a:cxn>
              <a:cxn ang="0">
                <a:pos x="234" y="143"/>
              </a:cxn>
              <a:cxn ang="0">
                <a:pos x="143" y="52"/>
              </a:cxn>
            </a:cxnLst>
            <a:rect l="0" t="0" r="r" b="b"/>
            <a:pathLst>
              <a:path w="286" h="286">
                <a:moveTo>
                  <a:pt x="143" y="286"/>
                </a:moveTo>
                <a:cubicBezTo>
                  <a:pt x="65" y="286"/>
                  <a:pt x="0" y="222"/>
                  <a:pt x="0" y="143"/>
                </a:cubicBezTo>
                <a:cubicBezTo>
                  <a:pt x="0" y="64"/>
                  <a:pt x="65" y="0"/>
                  <a:pt x="143" y="0"/>
                </a:cubicBezTo>
                <a:cubicBezTo>
                  <a:pt x="222" y="0"/>
                  <a:pt x="286" y="64"/>
                  <a:pt x="286" y="143"/>
                </a:cubicBezTo>
                <a:cubicBezTo>
                  <a:pt x="286" y="222"/>
                  <a:pt x="222" y="286"/>
                  <a:pt x="143" y="286"/>
                </a:cubicBezTo>
                <a:moveTo>
                  <a:pt x="143" y="52"/>
                </a:moveTo>
                <a:cubicBezTo>
                  <a:pt x="93" y="52"/>
                  <a:pt x="52" y="93"/>
                  <a:pt x="52" y="143"/>
                </a:cubicBezTo>
                <a:cubicBezTo>
                  <a:pt x="52" y="193"/>
                  <a:pt x="93" y="234"/>
                  <a:pt x="143" y="234"/>
                </a:cubicBezTo>
                <a:cubicBezTo>
                  <a:pt x="193" y="234"/>
                  <a:pt x="234" y="193"/>
                  <a:pt x="234" y="143"/>
                </a:cubicBezTo>
                <a:cubicBezTo>
                  <a:pt x="234" y="93"/>
                  <a:pt x="193" y="52"/>
                  <a:pt x="143" y="52"/>
                </a:cubicBezTo>
              </a:path>
            </a:pathLst>
          </a:custGeom>
          <a:solidFill>
            <a:schemeClr val="accent1"/>
          </a:solidFill>
          <a:ln w="9525">
            <a:noFill/>
            <a:round/>
            <a:headEnd/>
            <a:tailEnd/>
          </a:ln>
        </p:spPr>
        <p:txBody>
          <a:bodyPr vert="horz" wrap="square" lIns="83748" tIns="41874" rIns="83748" bIns="41874" numCol="1" anchor="t" anchorCtr="0" compatLnSpc="1">
            <a:prstTxWarp prst="textNoShape">
              <a:avLst/>
            </a:prstTxWarp>
          </a:bodyPr>
          <a:lstStyle/>
          <a:p>
            <a:pPr algn="just">
              <a:lnSpc>
                <a:spcPct val="120000"/>
              </a:lnSpc>
            </a:pPr>
            <a:endParaRPr lang="en-US" sz="800">
              <a:solidFill>
                <a:schemeClr val="tx1">
                  <a:lumMod val="65000"/>
                  <a:lumOff val="35000"/>
                </a:schemeClr>
              </a:solidFill>
              <a:latin typeface="Arial" panose="020B0604020202020204" pitchFamily="34" charset="0"/>
              <a:ea typeface="微软雅黑" panose="020B0503020204020204" pitchFamily="34" charset="-122"/>
              <a:cs typeface="+mn-ea"/>
              <a:sym typeface="Arial" panose="020B0604020202020204" pitchFamily="34" charset="0"/>
            </a:endParaRPr>
          </a:p>
        </p:txBody>
      </p:sp>
      <p:sp>
        <p:nvSpPr>
          <p:cNvPr id="13" name="TextBox 12"/>
          <p:cNvSpPr txBox="1"/>
          <p:nvPr/>
        </p:nvSpPr>
        <p:spPr>
          <a:xfrm>
            <a:off x="1697353" y="5132965"/>
            <a:ext cx="829163" cy="332399"/>
          </a:xfrm>
          <a:prstGeom prst="rect">
            <a:avLst/>
          </a:prstGeom>
          <a:noFill/>
        </p:spPr>
        <p:txBody>
          <a:bodyPr wrap="square" lIns="0" tIns="0" rIns="0" bIns="0" rtlCol="0">
            <a:spAutoFit/>
          </a:bodyPr>
          <a:lstStyle/>
          <a:p>
            <a:pPr algn="ctr">
              <a:lnSpc>
                <a:spcPct val="120000"/>
              </a:lnSpc>
            </a:pPr>
            <a:r>
              <a:rPr lang="en-US" dirty="0">
                <a:solidFill>
                  <a:schemeClr val="bg1">
                    <a:lumMod val="65000"/>
                  </a:schemeClr>
                </a:solidFill>
                <a:latin typeface="Arial" panose="020B0604020202020204" pitchFamily="34" charset="0"/>
                <a:ea typeface="微软雅黑" panose="020B0503020204020204" pitchFamily="34" charset="-122"/>
                <a:cs typeface="+mn-ea"/>
                <a:sym typeface="Arial" panose="020B0604020202020204" pitchFamily="34" charset="0"/>
              </a:rPr>
              <a:t>2017</a:t>
            </a:r>
          </a:p>
        </p:txBody>
      </p:sp>
      <p:sp>
        <p:nvSpPr>
          <p:cNvPr id="14" name="Rectangle 13"/>
          <p:cNvSpPr/>
          <p:nvPr/>
        </p:nvSpPr>
        <p:spPr>
          <a:xfrm>
            <a:off x="4167234" y="3551965"/>
            <a:ext cx="184731" cy="240066"/>
          </a:xfrm>
          <a:prstGeom prst="rect">
            <a:avLst/>
          </a:prstGeom>
        </p:spPr>
        <p:txBody>
          <a:bodyPr wrap="none">
            <a:spAutoFit/>
          </a:bodyPr>
          <a:lstStyle/>
          <a:p>
            <a:pPr algn="just">
              <a:lnSpc>
                <a:spcPct val="120000"/>
              </a:lnSpc>
            </a:pPr>
            <a:endParaRPr lang="en-US" sz="800" dirty="0">
              <a:solidFill>
                <a:schemeClr val="tx1">
                  <a:lumMod val="65000"/>
                  <a:lumOff val="35000"/>
                </a:schemeClr>
              </a:solidFill>
              <a:latin typeface="Arial" panose="020B0604020202020204" pitchFamily="34" charset="0"/>
              <a:ea typeface="微软雅黑" panose="020B0503020204020204" pitchFamily="34" charset="-122"/>
              <a:cs typeface="+mn-ea"/>
              <a:sym typeface="Arial" panose="020B0604020202020204" pitchFamily="34" charset="0"/>
            </a:endParaRPr>
          </a:p>
        </p:txBody>
      </p:sp>
      <p:sp>
        <p:nvSpPr>
          <p:cNvPr id="15" name="Rectangle 14"/>
          <p:cNvSpPr/>
          <p:nvPr/>
        </p:nvSpPr>
        <p:spPr>
          <a:xfrm>
            <a:off x="2592419" y="5232100"/>
            <a:ext cx="1060789" cy="174749"/>
          </a:xfrm>
          <a:prstGeom prst="rect">
            <a:avLst/>
          </a:prstGeom>
          <a:solidFill>
            <a:schemeClr val="accent1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just">
              <a:lnSpc>
                <a:spcPct val="120000"/>
              </a:lnSpc>
            </a:pPr>
            <a:endParaRPr lang="id-ID" sz="800">
              <a:solidFill>
                <a:schemeClr val="tx1">
                  <a:lumMod val="65000"/>
                  <a:lumOff val="35000"/>
                </a:schemeClr>
              </a:solidFill>
              <a:latin typeface="Arial" panose="020B0604020202020204" pitchFamily="34" charset="0"/>
              <a:ea typeface="微软雅黑" panose="020B0503020204020204" pitchFamily="34" charset="-122"/>
              <a:cs typeface="+mn-ea"/>
              <a:sym typeface="Arial" panose="020B0604020202020204" pitchFamily="34" charset="0"/>
            </a:endParaRPr>
          </a:p>
        </p:txBody>
      </p:sp>
      <p:sp>
        <p:nvSpPr>
          <p:cNvPr id="16" name="Freeform 18"/>
          <p:cNvSpPr>
            <a:spLocks/>
          </p:cNvSpPr>
          <p:nvPr/>
        </p:nvSpPr>
        <p:spPr bwMode="auto">
          <a:xfrm>
            <a:off x="4767341" y="3955830"/>
            <a:ext cx="1118505" cy="924652"/>
          </a:xfrm>
          <a:custGeom>
            <a:avLst/>
            <a:gdLst/>
            <a:ahLst/>
            <a:cxnLst>
              <a:cxn ang="0">
                <a:pos x="321" y="263"/>
              </a:cxn>
              <a:cxn ang="0">
                <a:pos x="145" y="263"/>
              </a:cxn>
              <a:cxn ang="0">
                <a:pos x="47" y="165"/>
              </a:cxn>
              <a:cxn ang="0">
                <a:pos x="47" y="98"/>
              </a:cxn>
              <a:cxn ang="0">
                <a:pos x="0" y="52"/>
              </a:cxn>
              <a:cxn ang="0">
                <a:pos x="0" y="0"/>
              </a:cxn>
              <a:cxn ang="0">
                <a:pos x="99" y="98"/>
              </a:cxn>
              <a:cxn ang="0">
                <a:pos x="99" y="165"/>
              </a:cxn>
              <a:cxn ang="0">
                <a:pos x="145" y="211"/>
              </a:cxn>
              <a:cxn ang="0">
                <a:pos x="321" y="211"/>
              </a:cxn>
              <a:cxn ang="0">
                <a:pos x="321" y="263"/>
              </a:cxn>
            </a:cxnLst>
            <a:rect l="0" t="0" r="r" b="b"/>
            <a:pathLst>
              <a:path w="321" h="263">
                <a:moveTo>
                  <a:pt x="321" y="263"/>
                </a:moveTo>
                <a:cubicBezTo>
                  <a:pt x="145" y="263"/>
                  <a:pt x="145" y="263"/>
                  <a:pt x="145" y="263"/>
                </a:cubicBezTo>
                <a:cubicBezTo>
                  <a:pt x="91" y="263"/>
                  <a:pt x="47" y="219"/>
                  <a:pt x="47" y="165"/>
                </a:cubicBezTo>
                <a:cubicBezTo>
                  <a:pt x="47" y="98"/>
                  <a:pt x="47" y="98"/>
                  <a:pt x="47" y="98"/>
                </a:cubicBezTo>
                <a:cubicBezTo>
                  <a:pt x="47" y="73"/>
                  <a:pt x="26" y="52"/>
                  <a:pt x="0" y="52"/>
                </a:cubicBezTo>
                <a:cubicBezTo>
                  <a:pt x="0" y="0"/>
                  <a:pt x="0" y="0"/>
                  <a:pt x="0" y="0"/>
                </a:cubicBezTo>
                <a:cubicBezTo>
                  <a:pt x="55" y="0"/>
                  <a:pt x="99" y="44"/>
                  <a:pt x="99" y="98"/>
                </a:cubicBezTo>
                <a:cubicBezTo>
                  <a:pt x="99" y="165"/>
                  <a:pt x="99" y="165"/>
                  <a:pt x="99" y="165"/>
                </a:cubicBezTo>
                <a:cubicBezTo>
                  <a:pt x="99" y="190"/>
                  <a:pt x="119" y="211"/>
                  <a:pt x="145" y="211"/>
                </a:cubicBezTo>
                <a:cubicBezTo>
                  <a:pt x="321" y="211"/>
                  <a:pt x="321" y="211"/>
                  <a:pt x="321" y="211"/>
                </a:cubicBezTo>
                <a:cubicBezTo>
                  <a:pt x="321" y="263"/>
                  <a:pt x="321" y="263"/>
                  <a:pt x="321" y="263"/>
                </a:cubicBezTo>
              </a:path>
            </a:pathLst>
          </a:custGeom>
          <a:solidFill>
            <a:schemeClr val="accent2"/>
          </a:solidFill>
          <a:ln w="9525">
            <a:noFill/>
            <a:round/>
            <a:headEnd/>
            <a:tailEnd/>
          </a:ln>
        </p:spPr>
        <p:txBody>
          <a:bodyPr vert="horz" wrap="square" lIns="83748" tIns="41874" rIns="83748" bIns="41874" numCol="1" anchor="t" anchorCtr="0" compatLnSpc="1">
            <a:prstTxWarp prst="textNoShape">
              <a:avLst/>
            </a:prstTxWarp>
          </a:bodyPr>
          <a:lstStyle/>
          <a:p>
            <a:pPr algn="just">
              <a:lnSpc>
                <a:spcPct val="120000"/>
              </a:lnSpc>
            </a:pPr>
            <a:endParaRPr lang="en-US" sz="800">
              <a:solidFill>
                <a:schemeClr val="tx1">
                  <a:lumMod val="65000"/>
                  <a:lumOff val="35000"/>
                </a:schemeClr>
              </a:solidFill>
              <a:latin typeface="Arial" panose="020B0604020202020204" pitchFamily="34" charset="0"/>
              <a:ea typeface="微软雅黑" panose="020B0503020204020204" pitchFamily="34" charset="-122"/>
              <a:cs typeface="+mn-ea"/>
              <a:sym typeface="Arial" panose="020B0604020202020204" pitchFamily="34" charset="0"/>
            </a:endParaRPr>
          </a:p>
        </p:txBody>
      </p:sp>
      <p:sp>
        <p:nvSpPr>
          <p:cNvPr id="17" name="Freeform 16"/>
          <p:cNvSpPr>
            <a:spLocks/>
          </p:cNvSpPr>
          <p:nvPr/>
        </p:nvSpPr>
        <p:spPr bwMode="auto">
          <a:xfrm>
            <a:off x="9482248" y="2326294"/>
            <a:ext cx="1116347" cy="1453194"/>
          </a:xfrm>
          <a:custGeom>
            <a:avLst/>
            <a:gdLst/>
            <a:ahLst/>
            <a:cxnLst>
              <a:cxn ang="0">
                <a:pos x="0" y="417"/>
              </a:cxn>
              <a:cxn ang="0">
                <a:pos x="0" y="365"/>
              </a:cxn>
              <a:cxn ang="0">
                <a:pos x="46" y="319"/>
              </a:cxn>
              <a:cxn ang="0">
                <a:pos x="46" y="98"/>
              </a:cxn>
              <a:cxn ang="0">
                <a:pos x="145" y="0"/>
              </a:cxn>
              <a:cxn ang="0">
                <a:pos x="320" y="0"/>
              </a:cxn>
              <a:cxn ang="0">
                <a:pos x="320" y="52"/>
              </a:cxn>
              <a:cxn ang="0">
                <a:pos x="145" y="52"/>
              </a:cxn>
              <a:cxn ang="0">
                <a:pos x="98" y="98"/>
              </a:cxn>
              <a:cxn ang="0">
                <a:pos x="98" y="319"/>
              </a:cxn>
              <a:cxn ang="0">
                <a:pos x="0" y="417"/>
              </a:cxn>
            </a:cxnLst>
            <a:rect l="0" t="0" r="r" b="b"/>
            <a:pathLst>
              <a:path w="320" h="417">
                <a:moveTo>
                  <a:pt x="0" y="417"/>
                </a:moveTo>
                <a:cubicBezTo>
                  <a:pt x="0" y="365"/>
                  <a:pt x="0" y="365"/>
                  <a:pt x="0" y="365"/>
                </a:cubicBezTo>
                <a:cubicBezTo>
                  <a:pt x="26" y="365"/>
                  <a:pt x="46" y="344"/>
                  <a:pt x="46" y="319"/>
                </a:cubicBezTo>
                <a:cubicBezTo>
                  <a:pt x="46" y="98"/>
                  <a:pt x="46" y="98"/>
                  <a:pt x="46" y="98"/>
                </a:cubicBezTo>
                <a:cubicBezTo>
                  <a:pt x="46" y="44"/>
                  <a:pt x="90" y="0"/>
                  <a:pt x="145" y="0"/>
                </a:cubicBezTo>
                <a:cubicBezTo>
                  <a:pt x="320" y="0"/>
                  <a:pt x="320" y="0"/>
                  <a:pt x="320" y="0"/>
                </a:cubicBezTo>
                <a:cubicBezTo>
                  <a:pt x="320" y="52"/>
                  <a:pt x="320" y="52"/>
                  <a:pt x="320" y="52"/>
                </a:cubicBezTo>
                <a:cubicBezTo>
                  <a:pt x="145" y="52"/>
                  <a:pt x="145" y="52"/>
                  <a:pt x="145" y="52"/>
                </a:cubicBezTo>
                <a:cubicBezTo>
                  <a:pt x="119" y="52"/>
                  <a:pt x="98" y="73"/>
                  <a:pt x="98" y="98"/>
                </a:cubicBezTo>
                <a:cubicBezTo>
                  <a:pt x="98" y="319"/>
                  <a:pt x="98" y="319"/>
                  <a:pt x="98" y="319"/>
                </a:cubicBezTo>
                <a:cubicBezTo>
                  <a:pt x="98" y="373"/>
                  <a:pt x="54" y="417"/>
                  <a:pt x="0" y="417"/>
                </a:cubicBezTo>
              </a:path>
            </a:pathLst>
          </a:custGeom>
          <a:solidFill>
            <a:schemeClr val="accent4"/>
          </a:solidFill>
          <a:ln w="9525">
            <a:noFill/>
            <a:round/>
            <a:headEnd/>
            <a:tailEnd/>
          </a:ln>
        </p:spPr>
        <p:txBody>
          <a:bodyPr vert="horz" wrap="square" lIns="83748" tIns="41874" rIns="83748" bIns="41874" numCol="1" anchor="t" anchorCtr="0" compatLnSpc="1">
            <a:prstTxWarp prst="textNoShape">
              <a:avLst/>
            </a:prstTxWarp>
          </a:bodyPr>
          <a:lstStyle/>
          <a:p>
            <a:pPr algn="just">
              <a:lnSpc>
                <a:spcPct val="120000"/>
              </a:lnSpc>
            </a:pPr>
            <a:endParaRPr lang="en-US" sz="800">
              <a:solidFill>
                <a:schemeClr val="tx1">
                  <a:lumMod val="65000"/>
                  <a:lumOff val="35000"/>
                </a:schemeClr>
              </a:solidFill>
              <a:latin typeface="Arial" panose="020B0604020202020204" pitchFamily="34" charset="0"/>
              <a:ea typeface="微软雅黑" panose="020B0503020204020204" pitchFamily="34" charset="-122"/>
              <a:cs typeface="+mn-ea"/>
              <a:sym typeface="Arial" panose="020B0604020202020204" pitchFamily="34" charset="0"/>
            </a:endParaRPr>
          </a:p>
        </p:txBody>
      </p:sp>
      <p:sp>
        <p:nvSpPr>
          <p:cNvPr id="18" name="Right Arrow 17"/>
          <p:cNvSpPr/>
          <p:nvPr/>
        </p:nvSpPr>
        <p:spPr>
          <a:xfrm>
            <a:off x="9966175" y="2229294"/>
            <a:ext cx="1203153" cy="379172"/>
          </a:xfrm>
          <a:prstGeom prst="rightArrow">
            <a:avLst/>
          </a:prstGeom>
          <a:solidFill>
            <a:schemeClr val="accent4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just">
              <a:lnSpc>
                <a:spcPct val="120000"/>
              </a:lnSpc>
            </a:pPr>
            <a:endParaRPr lang="id-ID" sz="800">
              <a:solidFill>
                <a:schemeClr val="tx1">
                  <a:lumMod val="65000"/>
                  <a:lumOff val="35000"/>
                </a:schemeClr>
              </a:solidFill>
              <a:latin typeface="Arial" panose="020B0604020202020204" pitchFamily="34" charset="0"/>
              <a:ea typeface="微软雅黑" panose="020B0503020204020204" pitchFamily="34" charset="-122"/>
              <a:cs typeface="+mn-ea"/>
              <a:sym typeface="Arial" panose="020B0604020202020204" pitchFamily="34" charset="0"/>
            </a:endParaRPr>
          </a:p>
        </p:txBody>
      </p:sp>
      <p:sp>
        <p:nvSpPr>
          <p:cNvPr id="36" name="Content Placeholder 2"/>
          <p:cNvSpPr txBox="1">
            <a:spLocks/>
          </p:cNvSpPr>
          <p:nvPr/>
        </p:nvSpPr>
        <p:spPr>
          <a:xfrm>
            <a:off x="5116159" y="5536769"/>
            <a:ext cx="6180627" cy="135037"/>
          </a:xfrm>
          <a:prstGeom prst="rect">
            <a:avLst/>
          </a:prstGeom>
        </p:spPr>
        <p:txBody>
          <a:bodyPr vert="horz" lIns="0" tIns="0" rIns="0" bIns="0" rtlCol="0">
            <a:spAutoFit/>
          </a:bodyPr>
          <a:lstStyle>
            <a:lvl1pPr marL="0" indent="0" algn="ctr" defTabSz="914400" rtl="0" eaLnBrk="1" latinLnBrk="0" hangingPunct="1">
              <a:lnSpc>
                <a:spcPct val="90000"/>
              </a:lnSpc>
              <a:spcBef>
                <a:spcPts val="1000"/>
              </a:spcBef>
              <a:buFont typeface="Arial" panose="020B0604020202020204" pitchFamily="34" charset="0"/>
              <a:buNone/>
              <a:defRPr sz="24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1pPr>
            <a:lvl2pPr marL="457200" indent="0" algn="ctr" defTabSz="914400" rtl="0" eaLnBrk="1" latinLnBrk="0" hangingPunct="1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None/>
              <a:defRPr sz="20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2pPr>
            <a:lvl3pPr marL="914400" indent="0" algn="ctr" defTabSz="914400" rtl="0" eaLnBrk="1" latinLnBrk="0" hangingPunct="1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None/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3pPr>
            <a:lvl4pPr marL="1371600" indent="0" algn="ctr" defTabSz="914400" rtl="0" eaLnBrk="1" latinLnBrk="0" hangingPunct="1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None/>
              <a:defRPr sz="16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4pPr>
            <a:lvl5pPr marL="1828800" indent="0" algn="ctr" defTabSz="914400" rtl="0" eaLnBrk="1" latinLnBrk="0" hangingPunct="1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None/>
              <a:defRPr sz="16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5pPr>
            <a:lvl6pPr marL="2286000" indent="0" algn="ctr" defTabSz="914400" rtl="0" eaLnBrk="1" latinLnBrk="0" hangingPunct="1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None/>
              <a:defRPr sz="16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6pPr>
            <a:lvl7pPr marL="2743200" indent="0" algn="ctr" defTabSz="914400" rtl="0" eaLnBrk="1" latinLnBrk="0" hangingPunct="1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None/>
              <a:defRPr sz="16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7pPr>
            <a:lvl8pPr marL="3200400" indent="0" algn="ctr" defTabSz="914400" rtl="0" eaLnBrk="1" latinLnBrk="0" hangingPunct="1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None/>
              <a:defRPr sz="16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8pPr>
            <a:lvl9pPr marL="3657600" indent="0" algn="ctr" defTabSz="914400" rtl="0" eaLnBrk="1" latinLnBrk="0" hangingPunct="1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None/>
              <a:defRPr sz="16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9pPr>
          </a:lstStyle>
          <a:p>
            <a:pPr algn="just">
              <a:lnSpc>
                <a:spcPct val="120000"/>
              </a:lnSpc>
              <a:spcBef>
                <a:spcPts val="0"/>
              </a:spcBef>
            </a:pPr>
            <a:r>
              <a:rPr lang="en-US" altLang="zh-CN" sz="800" dirty="0" smtClean="0">
                <a:solidFill>
                  <a:schemeClr val="bg1">
                    <a:lumMod val="65000"/>
                  </a:schemeClr>
                </a:solidFill>
                <a:latin typeface="Arial" panose="020B0604020202020204" pitchFamily="34" charset="0"/>
                <a:ea typeface="微软雅黑" panose="020B0503020204020204" pitchFamily="34" charset="-122"/>
                <a:cs typeface="+mn-ea"/>
                <a:sym typeface="Arial" panose="020B0604020202020204" pitchFamily="34" charset="0"/>
              </a:rPr>
              <a:t>Please replace text, click add relevant headline, modify the text content, also can copy your content to this directly.</a:t>
            </a:r>
            <a:endParaRPr lang="en-US" sz="800" dirty="0">
              <a:solidFill>
                <a:schemeClr val="bg1">
                  <a:lumMod val="65000"/>
                </a:schemeClr>
              </a:solidFill>
              <a:latin typeface="Arial" panose="020B0604020202020204" pitchFamily="34" charset="0"/>
              <a:ea typeface="微软雅黑" panose="020B0503020204020204" pitchFamily="34" charset="-122"/>
              <a:cs typeface="+mn-ea"/>
              <a:sym typeface="Arial" panose="020B0604020202020204" pitchFamily="34" charset="0"/>
            </a:endParaRPr>
          </a:p>
        </p:txBody>
      </p:sp>
      <p:grpSp>
        <p:nvGrpSpPr>
          <p:cNvPr id="3" name="Group 2"/>
          <p:cNvGrpSpPr/>
          <p:nvPr/>
        </p:nvGrpSpPr>
        <p:grpSpPr>
          <a:xfrm>
            <a:off x="3903948" y="2926155"/>
            <a:ext cx="2029866" cy="778731"/>
            <a:chOff x="3379735" y="2343927"/>
            <a:chExt cx="2109071" cy="850259"/>
          </a:xfrm>
        </p:grpSpPr>
        <p:sp>
          <p:nvSpPr>
            <p:cNvPr id="40" name="Content Placeholder 2"/>
            <p:cNvSpPr txBox="1">
              <a:spLocks/>
            </p:cNvSpPr>
            <p:nvPr/>
          </p:nvSpPr>
          <p:spPr>
            <a:xfrm>
              <a:off x="3379735" y="2343927"/>
              <a:ext cx="1736273" cy="282279"/>
            </a:xfrm>
            <a:prstGeom prst="rect">
              <a:avLst/>
            </a:prstGeom>
          </p:spPr>
          <p:txBody>
            <a:bodyPr vert="horz" lIns="0" tIns="0" rIns="0" bIns="0" rtlCol="0" anchor="t">
              <a:spAutoFit/>
            </a:bodyPr>
            <a:lstStyle>
              <a:lvl1pPr marL="0" indent="0" algn="r" defTabSz="457200" rtl="0" eaLnBrk="1" latinLnBrk="0" hangingPunct="1">
                <a:spcBef>
                  <a:spcPct val="20000"/>
                </a:spcBef>
                <a:spcAft>
                  <a:spcPts val="600"/>
                </a:spcAft>
                <a:buClr>
                  <a:schemeClr val="accent1">
                    <a:lumMod val="75000"/>
                  </a:schemeClr>
                </a:buClr>
                <a:buSzPct val="145000"/>
                <a:buFont typeface="Arial"/>
                <a:buNone/>
                <a:defRPr sz="2100" kern="1200" cap="none">
                  <a:solidFill>
                    <a:schemeClr val="tx1"/>
                  </a:solidFill>
                  <a:effectLst/>
                  <a:latin typeface="+mn-lt"/>
                  <a:ea typeface="+mn-ea"/>
                  <a:cs typeface="+mn-cs"/>
                </a:defRPr>
              </a:lvl1pPr>
              <a:lvl2pPr marL="457200" indent="0" algn="ctr" defTabSz="457200" rtl="0" eaLnBrk="1" latinLnBrk="0" hangingPunct="1">
                <a:spcBef>
                  <a:spcPct val="20000"/>
                </a:spcBef>
                <a:spcAft>
                  <a:spcPts val="600"/>
                </a:spcAft>
                <a:buClr>
                  <a:schemeClr val="accent1">
                    <a:lumMod val="75000"/>
                  </a:schemeClr>
                </a:buClr>
                <a:buSzPct val="145000"/>
                <a:buFont typeface="Arial"/>
                <a:buNone/>
                <a:defRPr sz="2000" kern="1200" cap="none">
                  <a:solidFill>
                    <a:schemeClr val="tx1">
                      <a:tint val="75000"/>
                    </a:schemeClr>
                  </a:solidFill>
                  <a:effectLst/>
                  <a:latin typeface="+mn-lt"/>
                  <a:ea typeface="+mn-ea"/>
                  <a:cs typeface="+mn-cs"/>
                </a:defRPr>
              </a:lvl2pPr>
              <a:lvl3pPr marL="914400" indent="0" algn="ctr" defTabSz="457200" rtl="0" eaLnBrk="1" latinLnBrk="0" hangingPunct="1">
                <a:spcBef>
                  <a:spcPct val="20000"/>
                </a:spcBef>
                <a:spcAft>
                  <a:spcPts val="600"/>
                </a:spcAft>
                <a:buClr>
                  <a:schemeClr val="accent1">
                    <a:lumMod val="75000"/>
                  </a:schemeClr>
                </a:buClr>
                <a:buSzPct val="145000"/>
                <a:buFont typeface="Arial"/>
                <a:buNone/>
                <a:defRPr sz="1800" kern="1200" cap="none">
                  <a:solidFill>
                    <a:schemeClr val="tx1">
                      <a:tint val="75000"/>
                    </a:schemeClr>
                  </a:solidFill>
                  <a:effectLst/>
                  <a:latin typeface="+mn-lt"/>
                  <a:ea typeface="+mn-ea"/>
                  <a:cs typeface="+mn-cs"/>
                </a:defRPr>
              </a:lvl3pPr>
              <a:lvl4pPr marL="1371600" indent="0" algn="ctr" defTabSz="457200" rtl="0" eaLnBrk="1" latinLnBrk="0" hangingPunct="1">
                <a:spcBef>
                  <a:spcPct val="20000"/>
                </a:spcBef>
                <a:spcAft>
                  <a:spcPts val="600"/>
                </a:spcAft>
                <a:buClr>
                  <a:schemeClr val="accent1">
                    <a:lumMod val="75000"/>
                  </a:schemeClr>
                </a:buClr>
                <a:buSzPct val="145000"/>
                <a:buFont typeface="Arial"/>
                <a:buNone/>
                <a:defRPr sz="1600" kern="1200" cap="none">
                  <a:solidFill>
                    <a:schemeClr val="tx1">
                      <a:tint val="75000"/>
                    </a:schemeClr>
                  </a:solidFill>
                  <a:effectLst/>
                  <a:latin typeface="+mn-lt"/>
                  <a:ea typeface="+mn-ea"/>
                  <a:cs typeface="+mn-cs"/>
                </a:defRPr>
              </a:lvl4pPr>
              <a:lvl5pPr marL="1828800" indent="0" algn="ctr" defTabSz="457200" rtl="0" eaLnBrk="1" latinLnBrk="0" hangingPunct="1">
                <a:spcBef>
                  <a:spcPct val="20000"/>
                </a:spcBef>
                <a:spcAft>
                  <a:spcPts val="600"/>
                </a:spcAft>
                <a:buClr>
                  <a:schemeClr val="accent1">
                    <a:lumMod val="75000"/>
                  </a:schemeClr>
                </a:buClr>
                <a:buSzPct val="145000"/>
                <a:buFont typeface="Arial"/>
                <a:buNone/>
                <a:defRPr sz="1400" kern="1200" cap="none">
                  <a:solidFill>
                    <a:schemeClr val="tx1">
                      <a:tint val="75000"/>
                    </a:schemeClr>
                  </a:solidFill>
                  <a:effectLst/>
                  <a:latin typeface="+mn-lt"/>
                  <a:ea typeface="+mn-ea"/>
                  <a:cs typeface="+mn-cs"/>
                </a:defRPr>
              </a:lvl5pPr>
              <a:lvl6pPr marL="2286000" indent="0" algn="ctr" defTabSz="457200" rtl="0" eaLnBrk="1" latinLnBrk="0" hangingPunct="1">
                <a:spcBef>
                  <a:spcPct val="20000"/>
                </a:spcBef>
                <a:spcAft>
                  <a:spcPts val="600"/>
                </a:spcAft>
                <a:buClr>
                  <a:schemeClr val="accent1">
                    <a:lumMod val="75000"/>
                  </a:schemeClr>
                </a:buClr>
                <a:buSzPct val="145000"/>
                <a:buFont typeface="Arial"/>
                <a:buNone/>
                <a:defRPr sz="1400" kern="1200" cap="none">
                  <a:solidFill>
                    <a:schemeClr val="tx1">
                      <a:tint val="75000"/>
                    </a:schemeClr>
                  </a:solidFill>
                  <a:effectLst/>
                  <a:latin typeface="+mn-lt"/>
                  <a:ea typeface="+mn-ea"/>
                  <a:cs typeface="+mn-cs"/>
                </a:defRPr>
              </a:lvl6pPr>
              <a:lvl7pPr marL="2743200" indent="0" algn="ctr" defTabSz="457200" rtl="0" eaLnBrk="1" latinLnBrk="0" hangingPunct="1">
                <a:spcBef>
                  <a:spcPct val="20000"/>
                </a:spcBef>
                <a:spcAft>
                  <a:spcPts val="600"/>
                </a:spcAft>
                <a:buClr>
                  <a:schemeClr val="accent1">
                    <a:lumMod val="75000"/>
                  </a:schemeClr>
                </a:buClr>
                <a:buSzPct val="145000"/>
                <a:buFont typeface="Arial"/>
                <a:buNone/>
                <a:defRPr sz="1400" kern="1200" cap="none">
                  <a:solidFill>
                    <a:schemeClr val="tx1">
                      <a:tint val="75000"/>
                    </a:schemeClr>
                  </a:solidFill>
                  <a:effectLst/>
                  <a:latin typeface="+mn-lt"/>
                  <a:ea typeface="+mn-ea"/>
                  <a:cs typeface="+mn-cs"/>
                </a:defRPr>
              </a:lvl7pPr>
              <a:lvl8pPr marL="3200400" indent="0" algn="ctr" defTabSz="457200" rtl="0" eaLnBrk="1" latinLnBrk="0" hangingPunct="1">
                <a:spcBef>
                  <a:spcPct val="20000"/>
                </a:spcBef>
                <a:spcAft>
                  <a:spcPts val="600"/>
                </a:spcAft>
                <a:buClr>
                  <a:schemeClr val="accent1">
                    <a:lumMod val="75000"/>
                  </a:schemeClr>
                </a:buClr>
                <a:buSzPct val="145000"/>
                <a:buFont typeface="Arial"/>
                <a:buNone/>
                <a:defRPr sz="1400" kern="1200" cap="none">
                  <a:solidFill>
                    <a:schemeClr val="tx1">
                      <a:tint val="75000"/>
                    </a:schemeClr>
                  </a:solidFill>
                  <a:effectLst/>
                  <a:latin typeface="+mn-lt"/>
                  <a:ea typeface="+mn-ea"/>
                  <a:cs typeface="+mn-cs"/>
                </a:defRPr>
              </a:lvl8pPr>
              <a:lvl9pPr marL="3657600" indent="0" algn="ctr" defTabSz="457200" rtl="0" eaLnBrk="1" latinLnBrk="0" hangingPunct="1">
                <a:spcBef>
                  <a:spcPct val="20000"/>
                </a:spcBef>
                <a:spcAft>
                  <a:spcPts val="600"/>
                </a:spcAft>
                <a:buClr>
                  <a:schemeClr val="accent1">
                    <a:lumMod val="75000"/>
                  </a:schemeClr>
                </a:buClr>
                <a:buSzPct val="145000"/>
                <a:buFont typeface="Arial"/>
                <a:buNone/>
                <a:defRPr sz="1400" kern="1200" cap="none">
                  <a:solidFill>
                    <a:schemeClr val="tx1">
                      <a:tint val="75000"/>
                    </a:schemeClr>
                  </a:solidFill>
                  <a:effectLst/>
                  <a:latin typeface="+mn-lt"/>
                  <a:ea typeface="+mn-ea"/>
                  <a:cs typeface="+mn-cs"/>
                </a:defRPr>
              </a:lvl9pPr>
            </a:lstStyle>
            <a:p>
              <a:pPr algn="l">
                <a:lnSpc>
                  <a:spcPct val="120000"/>
                </a:lnSpc>
                <a:spcBef>
                  <a:spcPts val="0"/>
                </a:spcBef>
                <a:spcAft>
                  <a:spcPts val="0"/>
                </a:spcAft>
              </a:pPr>
              <a:r>
                <a:rPr lang="zh-CN" altLang="en-US" sz="1400">
                  <a:solidFill>
                    <a:schemeClr val="bg1">
                      <a:lumMod val="65000"/>
                    </a:schemeClr>
                  </a:solidFill>
                  <a:latin typeface="Arial" panose="020B0604020202020204" pitchFamily="34" charset="0"/>
                  <a:ea typeface="微软雅黑" panose="020B0503020204020204" pitchFamily="34" charset="-122"/>
                  <a:cs typeface="+mn-ea"/>
                  <a:sym typeface="Arial" panose="020B0604020202020204" pitchFamily="34" charset="0"/>
                </a:rPr>
                <a:t>请替换文字内容</a:t>
              </a:r>
              <a:endParaRPr lang="id-ID" sz="1400" dirty="0">
                <a:solidFill>
                  <a:schemeClr val="bg1">
                    <a:lumMod val="65000"/>
                  </a:schemeClr>
                </a:solidFill>
                <a:latin typeface="Arial" panose="020B0604020202020204" pitchFamily="34" charset="0"/>
                <a:ea typeface="微软雅黑" panose="020B0503020204020204" pitchFamily="34" charset="-122"/>
                <a:cs typeface="+mn-ea"/>
                <a:sym typeface="Arial" panose="020B0604020202020204" pitchFamily="34" charset="0"/>
              </a:endParaRPr>
            </a:p>
          </p:txBody>
        </p:sp>
        <p:sp>
          <p:nvSpPr>
            <p:cNvPr id="44" name="Title 13"/>
            <p:cNvSpPr txBox="1">
              <a:spLocks/>
            </p:cNvSpPr>
            <p:nvPr/>
          </p:nvSpPr>
          <p:spPr>
            <a:xfrm>
              <a:off x="3379735" y="2710279"/>
              <a:ext cx="2109071" cy="483907"/>
            </a:xfrm>
            <a:prstGeom prst="rect">
              <a:avLst/>
            </a:prstGeom>
          </p:spPr>
          <p:txBody>
            <a:bodyPr vert="horz" lIns="0" tIns="0" rIns="0" bIns="0" rtlCol="0" anchor="ctr">
              <a:spAutoFit/>
            </a:bodyPr>
            <a:lstStyle>
              <a:lvl1pPr algn="l" defTabSz="914400" rtl="0" eaLnBrk="1" latinLnBrk="0" hangingPunct="1">
                <a:spcBef>
                  <a:spcPct val="0"/>
                </a:spcBef>
                <a:buNone/>
                <a:defRPr sz="3200" b="0" kern="1200">
                  <a:solidFill>
                    <a:schemeClr val="tx1">
                      <a:lumMod val="65000"/>
                      <a:lumOff val="35000"/>
                    </a:schemeClr>
                  </a:solidFill>
                  <a:latin typeface="Source Sans Pro Light" pitchFamily="34" charset="0"/>
                  <a:ea typeface="+mj-ea"/>
                  <a:cs typeface="+mj-cs"/>
                </a:defRPr>
              </a:lvl1pPr>
            </a:lstStyle>
            <a:p>
              <a:pPr algn="just">
                <a:lnSpc>
                  <a:spcPct val="120000"/>
                </a:lnSpc>
                <a:spcBef>
                  <a:spcPts val="0"/>
                </a:spcBef>
              </a:pPr>
              <a:r>
                <a:rPr lang="en-US" altLang="zh-CN" sz="800" dirty="0" smtClean="0">
                  <a:solidFill>
                    <a:schemeClr val="bg1">
                      <a:lumMod val="65000"/>
                    </a:schemeClr>
                  </a:solidFill>
                  <a:latin typeface="Arial" panose="020B0604020202020204" pitchFamily="34" charset="0"/>
                  <a:ea typeface="微软雅黑" panose="020B0503020204020204" pitchFamily="34" charset="-122"/>
                  <a:cs typeface="+mn-ea"/>
                  <a:sym typeface="Arial" panose="020B0604020202020204" pitchFamily="34" charset="0"/>
                </a:rPr>
                <a:t>Please replace text, click add relevant headline, modify the text content, also can copy your content to this directly.</a:t>
              </a:r>
              <a:endParaRPr lang="en-US" altLang="zh-CN" sz="800" dirty="0">
                <a:solidFill>
                  <a:schemeClr val="bg1">
                    <a:lumMod val="65000"/>
                  </a:schemeClr>
                </a:solidFill>
                <a:latin typeface="Arial" panose="020B0604020202020204" pitchFamily="34" charset="0"/>
                <a:ea typeface="微软雅黑" panose="020B0503020204020204" pitchFamily="34" charset="-122"/>
                <a:cs typeface="+mn-ea"/>
                <a:sym typeface="Arial" panose="020B0604020202020204" pitchFamily="34" charset="0"/>
              </a:endParaRPr>
            </a:p>
          </p:txBody>
        </p:sp>
      </p:grpSp>
      <p:grpSp>
        <p:nvGrpSpPr>
          <p:cNvPr id="48" name="Group 47"/>
          <p:cNvGrpSpPr/>
          <p:nvPr/>
        </p:nvGrpSpPr>
        <p:grpSpPr>
          <a:xfrm>
            <a:off x="6606150" y="4482231"/>
            <a:ext cx="2029866" cy="764728"/>
            <a:chOff x="3379735" y="2359216"/>
            <a:chExt cx="2109071" cy="834970"/>
          </a:xfrm>
        </p:grpSpPr>
        <p:sp>
          <p:nvSpPr>
            <p:cNvPr id="49" name="Content Placeholder 2"/>
            <p:cNvSpPr txBox="1">
              <a:spLocks/>
            </p:cNvSpPr>
            <p:nvPr/>
          </p:nvSpPr>
          <p:spPr>
            <a:xfrm>
              <a:off x="3379735" y="2359216"/>
              <a:ext cx="1816029" cy="282279"/>
            </a:xfrm>
            <a:prstGeom prst="rect">
              <a:avLst/>
            </a:prstGeom>
          </p:spPr>
          <p:txBody>
            <a:bodyPr vert="horz" lIns="0" tIns="0" rIns="0" bIns="0" rtlCol="0" anchor="t">
              <a:spAutoFit/>
            </a:bodyPr>
            <a:lstStyle>
              <a:lvl1pPr marL="0" indent="0" algn="r" defTabSz="457200" rtl="0" eaLnBrk="1" latinLnBrk="0" hangingPunct="1">
                <a:spcBef>
                  <a:spcPct val="20000"/>
                </a:spcBef>
                <a:spcAft>
                  <a:spcPts val="600"/>
                </a:spcAft>
                <a:buClr>
                  <a:schemeClr val="accent1">
                    <a:lumMod val="75000"/>
                  </a:schemeClr>
                </a:buClr>
                <a:buSzPct val="145000"/>
                <a:buFont typeface="Arial"/>
                <a:buNone/>
                <a:defRPr sz="2100" kern="1200" cap="none">
                  <a:solidFill>
                    <a:schemeClr val="tx1"/>
                  </a:solidFill>
                  <a:effectLst/>
                  <a:latin typeface="+mn-lt"/>
                  <a:ea typeface="+mn-ea"/>
                  <a:cs typeface="+mn-cs"/>
                </a:defRPr>
              </a:lvl1pPr>
              <a:lvl2pPr marL="457200" indent="0" algn="ctr" defTabSz="457200" rtl="0" eaLnBrk="1" latinLnBrk="0" hangingPunct="1">
                <a:spcBef>
                  <a:spcPct val="20000"/>
                </a:spcBef>
                <a:spcAft>
                  <a:spcPts val="600"/>
                </a:spcAft>
                <a:buClr>
                  <a:schemeClr val="accent1">
                    <a:lumMod val="75000"/>
                  </a:schemeClr>
                </a:buClr>
                <a:buSzPct val="145000"/>
                <a:buFont typeface="Arial"/>
                <a:buNone/>
                <a:defRPr sz="2000" kern="1200" cap="none">
                  <a:solidFill>
                    <a:schemeClr val="tx1">
                      <a:tint val="75000"/>
                    </a:schemeClr>
                  </a:solidFill>
                  <a:effectLst/>
                  <a:latin typeface="+mn-lt"/>
                  <a:ea typeface="+mn-ea"/>
                  <a:cs typeface="+mn-cs"/>
                </a:defRPr>
              </a:lvl2pPr>
              <a:lvl3pPr marL="914400" indent="0" algn="ctr" defTabSz="457200" rtl="0" eaLnBrk="1" latinLnBrk="0" hangingPunct="1">
                <a:spcBef>
                  <a:spcPct val="20000"/>
                </a:spcBef>
                <a:spcAft>
                  <a:spcPts val="600"/>
                </a:spcAft>
                <a:buClr>
                  <a:schemeClr val="accent1">
                    <a:lumMod val="75000"/>
                  </a:schemeClr>
                </a:buClr>
                <a:buSzPct val="145000"/>
                <a:buFont typeface="Arial"/>
                <a:buNone/>
                <a:defRPr sz="1800" kern="1200" cap="none">
                  <a:solidFill>
                    <a:schemeClr val="tx1">
                      <a:tint val="75000"/>
                    </a:schemeClr>
                  </a:solidFill>
                  <a:effectLst/>
                  <a:latin typeface="+mn-lt"/>
                  <a:ea typeface="+mn-ea"/>
                  <a:cs typeface="+mn-cs"/>
                </a:defRPr>
              </a:lvl3pPr>
              <a:lvl4pPr marL="1371600" indent="0" algn="ctr" defTabSz="457200" rtl="0" eaLnBrk="1" latinLnBrk="0" hangingPunct="1">
                <a:spcBef>
                  <a:spcPct val="20000"/>
                </a:spcBef>
                <a:spcAft>
                  <a:spcPts val="600"/>
                </a:spcAft>
                <a:buClr>
                  <a:schemeClr val="accent1">
                    <a:lumMod val="75000"/>
                  </a:schemeClr>
                </a:buClr>
                <a:buSzPct val="145000"/>
                <a:buFont typeface="Arial"/>
                <a:buNone/>
                <a:defRPr sz="1600" kern="1200" cap="none">
                  <a:solidFill>
                    <a:schemeClr val="tx1">
                      <a:tint val="75000"/>
                    </a:schemeClr>
                  </a:solidFill>
                  <a:effectLst/>
                  <a:latin typeface="+mn-lt"/>
                  <a:ea typeface="+mn-ea"/>
                  <a:cs typeface="+mn-cs"/>
                </a:defRPr>
              </a:lvl4pPr>
              <a:lvl5pPr marL="1828800" indent="0" algn="ctr" defTabSz="457200" rtl="0" eaLnBrk="1" latinLnBrk="0" hangingPunct="1">
                <a:spcBef>
                  <a:spcPct val="20000"/>
                </a:spcBef>
                <a:spcAft>
                  <a:spcPts val="600"/>
                </a:spcAft>
                <a:buClr>
                  <a:schemeClr val="accent1">
                    <a:lumMod val="75000"/>
                  </a:schemeClr>
                </a:buClr>
                <a:buSzPct val="145000"/>
                <a:buFont typeface="Arial"/>
                <a:buNone/>
                <a:defRPr sz="1400" kern="1200" cap="none">
                  <a:solidFill>
                    <a:schemeClr val="tx1">
                      <a:tint val="75000"/>
                    </a:schemeClr>
                  </a:solidFill>
                  <a:effectLst/>
                  <a:latin typeface="+mn-lt"/>
                  <a:ea typeface="+mn-ea"/>
                  <a:cs typeface="+mn-cs"/>
                </a:defRPr>
              </a:lvl5pPr>
              <a:lvl6pPr marL="2286000" indent="0" algn="ctr" defTabSz="457200" rtl="0" eaLnBrk="1" latinLnBrk="0" hangingPunct="1">
                <a:spcBef>
                  <a:spcPct val="20000"/>
                </a:spcBef>
                <a:spcAft>
                  <a:spcPts val="600"/>
                </a:spcAft>
                <a:buClr>
                  <a:schemeClr val="accent1">
                    <a:lumMod val="75000"/>
                  </a:schemeClr>
                </a:buClr>
                <a:buSzPct val="145000"/>
                <a:buFont typeface="Arial"/>
                <a:buNone/>
                <a:defRPr sz="1400" kern="1200" cap="none">
                  <a:solidFill>
                    <a:schemeClr val="tx1">
                      <a:tint val="75000"/>
                    </a:schemeClr>
                  </a:solidFill>
                  <a:effectLst/>
                  <a:latin typeface="+mn-lt"/>
                  <a:ea typeface="+mn-ea"/>
                  <a:cs typeface="+mn-cs"/>
                </a:defRPr>
              </a:lvl6pPr>
              <a:lvl7pPr marL="2743200" indent="0" algn="ctr" defTabSz="457200" rtl="0" eaLnBrk="1" latinLnBrk="0" hangingPunct="1">
                <a:spcBef>
                  <a:spcPct val="20000"/>
                </a:spcBef>
                <a:spcAft>
                  <a:spcPts val="600"/>
                </a:spcAft>
                <a:buClr>
                  <a:schemeClr val="accent1">
                    <a:lumMod val="75000"/>
                  </a:schemeClr>
                </a:buClr>
                <a:buSzPct val="145000"/>
                <a:buFont typeface="Arial"/>
                <a:buNone/>
                <a:defRPr sz="1400" kern="1200" cap="none">
                  <a:solidFill>
                    <a:schemeClr val="tx1">
                      <a:tint val="75000"/>
                    </a:schemeClr>
                  </a:solidFill>
                  <a:effectLst/>
                  <a:latin typeface="+mn-lt"/>
                  <a:ea typeface="+mn-ea"/>
                  <a:cs typeface="+mn-cs"/>
                </a:defRPr>
              </a:lvl7pPr>
              <a:lvl8pPr marL="3200400" indent="0" algn="ctr" defTabSz="457200" rtl="0" eaLnBrk="1" latinLnBrk="0" hangingPunct="1">
                <a:spcBef>
                  <a:spcPct val="20000"/>
                </a:spcBef>
                <a:spcAft>
                  <a:spcPts val="600"/>
                </a:spcAft>
                <a:buClr>
                  <a:schemeClr val="accent1">
                    <a:lumMod val="75000"/>
                  </a:schemeClr>
                </a:buClr>
                <a:buSzPct val="145000"/>
                <a:buFont typeface="Arial"/>
                <a:buNone/>
                <a:defRPr sz="1400" kern="1200" cap="none">
                  <a:solidFill>
                    <a:schemeClr val="tx1">
                      <a:tint val="75000"/>
                    </a:schemeClr>
                  </a:solidFill>
                  <a:effectLst/>
                  <a:latin typeface="+mn-lt"/>
                  <a:ea typeface="+mn-ea"/>
                  <a:cs typeface="+mn-cs"/>
                </a:defRPr>
              </a:lvl8pPr>
              <a:lvl9pPr marL="3657600" indent="0" algn="ctr" defTabSz="457200" rtl="0" eaLnBrk="1" latinLnBrk="0" hangingPunct="1">
                <a:spcBef>
                  <a:spcPct val="20000"/>
                </a:spcBef>
                <a:spcAft>
                  <a:spcPts val="600"/>
                </a:spcAft>
                <a:buClr>
                  <a:schemeClr val="accent1">
                    <a:lumMod val="75000"/>
                  </a:schemeClr>
                </a:buClr>
                <a:buSzPct val="145000"/>
                <a:buFont typeface="Arial"/>
                <a:buNone/>
                <a:defRPr sz="1400" kern="1200" cap="none">
                  <a:solidFill>
                    <a:schemeClr val="tx1">
                      <a:tint val="75000"/>
                    </a:schemeClr>
                  </a:solidFill>
                  <a:effectLst/>
                  <a:latin typeface="+mn-lt"/>
                  <a:ea typeface="+mn-ea"/>
                  <a:cs typeface="+mn-cs"/>
                </a:defRPr>
              </a:lvl9pPr>
            </a:lstStyle>
            <a:p>
              <a:pPr algn="l">
                <a:lnSpc>
                  <a:spcPct val="120000"/>
                </a:lnSpc>
                <a:spcBef>
                  <a:spcPts val="0"/>
                </a:spcBef>
                <a:spcAft>
                  <a:spcPts val="0"/>
                </a:spcAft>
              </a:pPr>
              <a:r>
                <a:rPr lang="zh-CN" altLang="en-US" sz="1400">
                  <a:solidFill>
                    <a:schemeClr val="bg1">
                      <a:lumMod val="65000"/>
                    </a:schemeClr>
                  </a:solidFill>
                  <a:latin typeface="Arial" panose="020B0604020202020204" pitchFamily="34" charset="0"/>
                  <a:ea typeface="微软雅黑" panose="020B0503020204020204" pitchFamily="34" charset="-122"/>
                  <a:cs typeface="+mn-ea"/>
                  <a:sym typeface="Arial" panose="020B0604020202020204" pitchFamily="34" charset="0"/>
                </a:rPr>
                <a:t>请替换文字内容</a:t>
              </a:r>
              <a:endParaRPr lang="id-ID" sz="1400" dirty="0">
                <a:solidFill>
                  <a:schemeClr val="bg1">
                    <a:lumMod val="65000"/>
                  </a:schemeClr>
                </a:solidFill>
                <a:latin typeface="Arial" panose="020B0604020202020204" pitchFamily="34" charset="0"/>
                <a:ea typeface="微软雅黑" panose="020B0503020204020204" pitchFamily="34" charset="-122"/>
                <a:cs typeface="+mn-ea"/>
                <a:sym typeface="Arial" panose="020B0604020202020204" pitchFamily="34" charset="0"/>
              </a:endParaRPr>
            </a:p>
          </p:txBody>
        </p:sp>
        <p:sp>
          <p:nvSpPr>
            <p:cNvPr id="50" name="Title 13"/>
            <p:cNvSpPr txBox="1">
              <a:spLocks/>
            </p:cNvSpPr>
            <p:nvPr/>
          </p:nvSpPr>
          <p:spPr>
            <a:xfrm>
              <a:off x="3379735" y="2710279"/>
              <a:ext cx="2109071" cy="483907"/>
            </a:xfrm>
            <a:prstGeom prst="rect">
              <a:avLst/>
            </a:prstGeom>
          </p:spPr>
          <p:txBody>
            <a:bodyPr vert="horz" lIns="0" tIns="0" rIns="0" bIns="0" rtlCol="0" anchor="ctr">
              <a:spAutoFit/>
            </a:bodyPr>
            <a:lstStyle>
              <a:lvl1pPr algn="l" defTabSz="914400" rtl="0" eaLnBrk="1" latinLnBrk="0" hangingPunct="1">
                <a:spcBef>
                  <a:spcPct val="0"/>
                </a:spcBef>
                <a:buNone/>
                <a:defRPr sz="3200" b="0" kern="1200">
                  <a:solidFill>
                    <a:schemeClr val="tx1">
                      <a:lumMod val="65000"/>
                      <a:lumOff val="35000"/>
                    </a:schemeClr>
                  </a:solidFill>
                  <a:latin typeface="Source Sans Pro Light" pitchFamily="34" charset="0"/>
                  <a:ea typeface="+mj-ea"/>
                  <a:cs typeface="+mj-cs"/>
                </a:defRPr>
              </a:lvl1pPr>
            </a:lstStyle>
            <a:p>
              <a:pPr algn="just">
                <a:lnSpc>
                  <a:spcPct val="120000"/>
                </a:lnSpc>
                <a:spcBef>
                  <a:spcPts val="0"/>
                </a:spcBef>
              </a:pPr>
              <a:r>
                <a:rPr lang="en-US" altLang="zh-CN" sz="800" dirty="0" smtClean="0">
                  <a:solidFill>
                    <a:schemeClr val="bg1">
                      <a:lumMod val="65000"/>
                    </a:schemeClr>
                  </a:solidFill>
                  <a:latin typeface="Arial" panose="020B0604020202020204" pitchFamily="34" charset="0"/>
                  <a:ea typeface="微软雅黑" panose="020B0503020204020204" pitchFamily="34" charset="-122"/>
                  <a:cs typeface="+mn-ea"/>
                  <a:sym typeface="Arial" panose="020B0604020202020204" pitchFamily="34" charset="0"/>
                </a:rPr>
                <a:t>Please replace text, click add relevant headline, modify the text content, also can copy your content to this directly.</a:t>
              </a:r>
              <a:endParaRPr lang="en-US" altLang="zh-CN" sz="800" dirty="0">
                <a:solidFill>
                  <a:schemeClr val="bg1">
                    <a:lumMod val="65000"/>
                  </a:schemeClr>
                </a:solidFill>
                <a:latin typeface="Arial" panose="020B0604020202020204" pitchFamily="34" charset="0"/>
                <a:ea typeface="微软雅黑" panose="020B0503020204020204" pitchFamily="34" charset="-122"/>
                <a:cs typeface="+mn-ea"/>
                <a:sym typeface="Arial" panose="020B0604020202020204" pitchFamily="34" charset="0"/>
              </a:endParaRPr>
            </a:p>
          </p:txBody>
        </p:sp>
      </p:grpSp>
      <p:grpSp>
        <p:nvGrpSpPr>
          <p:cNvPr id="51" name="Group 50"/>
          <p:cNvGrpSpPr/>
          <p:nvPr/>
        </p:nvGrpSpPr>
        <p:grpSpPr>
          <a:xfrm>
            <a:off x="7473774" y="2387287"/>
            <a:ext cx="2029866" cy="772186"/>
            <a:chOff x="3379735" y="2351075"/>
            <a:chExt cx="2109071" cy="843113"/>
          </a:xfrm>
        </p:grpSpPr>
        <p:sp>
          <p:nvSpPr>
            <p:cNvPr id="52" name="Content Placeholder 2"/>
            <p:cNvSpPr txBox="1">
              <a:spLocks/>
            </p:cNvSpPr>
            <p:nvPr/>
          </p:nvSpPr>
          <p:spPr>
            <a:xfrm>
              <a:off x="3379736" y="2351075"/>
              <a:ext cx="1870455" cy="282279"/>
            </a:xfrm>
            <a:prstGeom prst="rect">
              <a:avLst/>
            </a:prstGeom>
          </p:spPr>
          <p:txBody>
            <a:bodyPr vert="horz" lIns="0" tIns="0" rIns="0" bIns="0" rtlCol="0" anchor="t">
              <a:spAutoFit/>
            </a:bodyPr>
            <a:lstStyle>
              <a:lvl1pPr marL="0" indent="0" algn="r" defTabSz="457200" rtl="0" eaLnBrk="1" latinLnBrk="0" hangingPunct="1">
                <a:spcBef>
                  <a:spcPct val="20000"/>
                </a:spcBef>
                <a:spcAft>
                  <a:spcPts val="600"/>
                </a:spcAft>
                <a:buClr>
                  <a:schemeClr val="accent1">
                    <a:lumMod val="75000"/>
                  </a:schemeClr>
                </a:buClr>
                <a:buSzPct val="145000"/>
                <a:buFont typeface="Arial"/>
                <a:buNone/>
                <a:defRPr sz="2100" kern="1200" cap="none">
                  <a:solidFill>
                    <a:schemeClr val="tx1"/>
                  </a:solidFill>
                  <a:effectLst/>
                  <a:latin typeface="+mn-lt"/>
                  <a:ea typeface="+mn-ea"/>
                  <a:cs typeface="+mn-cs"/>
                </a:defRPr>
              </a:lvl1pPr>
              <a:lvl2pPr marL="457200" indent="0" algn="ctr" defTabSz="457200" rtl="0" eaLnBrk="1" latinLnBrk="0" hangingPunct="1">
                <a:spcBef>
                  <a:spcPct val="20000"/>
                </a:spcBef>
                <a:spcAft>
                  <a:spcPts val="600"/>
                </a:spcAft>
                <a:buClr>
                  <a:schemeClr val="accent1">
                    <a:lumMod val="75000"/>
                  </a:schemeClr>
                </a:buClr>
                <a:buSzPct val="145000"/>
                <a:buFont typeface="Arial"/>
                <a:buNone/>
                <a:defRPr sz="2000" kern="1200" cap="none">
                  <a:solidFill>
                    <a:schemeClr val="tx1">
                      <a:tint val="75000"/>
                    </a:schemeClr>
                  </a:solidFill>
                  <a:effectLst/>
                  <a:latin typeface="+mn-lt"/>
                  <a:ea typeface="+mn-ea"/>
                  <a:cs typeface="+mn-cs"/>
                </a:defRPr>
              </a:lvl2pPr>
              <a:lvl3pPr marL="914400" indent="0" algn="ctr" defTabSz="457200" rtl="0" eaLnBrk="1" latinLnBrk="0" hangingPunct="1">
                <a:spcBef>
                  <a:spcPct val="20000"/>
                </a:spcBef>
                <a:spcAft>
                  <a:spcPts val="600"/>
                </a:spcAft>
                <a:buClr>
                  <a:schemeClr val="accent1">
                    <a:lumMod val="75000"/>
                  </a:schemeClr>
                </a:buClr>
                <a:buSzPct val="145000"/>
                <a:buFont typeface="Arial"/>
                <a:buNone/>
                <a:defRPr sz="1800" kern="1200" cap="none">
                  <a:solidFill>
                    <a:schemeClr val="tx1">
                      <a:tint val="75000"/>
                    </a:schemeClr>
                  </a:solidFill>
                  <a:effectLst/>
                  <a:latin typeface="+mn-lt"/>
                  <a:ea typeface="+mn-ea"/>
                  <a:cs typeface="+mn-cs"/>
                </a:defRPr>
              </a:lvl3pPr>
              <a:lvl4pPr marL="1371600" indent="0" algn="ctr" defTabSz="457200" rtl="0" eaLnBrk="1" latinLnBrk="0" hangingPunct="1">
                <a:spcBef>
                  <a:spcPct val="20000"/>
                </a:spcBef>
                <a:spcAft>
                  <a:spcPts val="600"/>
                </a:spcAft>
                <a:buClr>
                  <a:schemeClr val="accent1">
                    <a:lumMod val="75000"/>
                  </a:schemeClr>
                </a:buClr>
                <a:buSzPct val="145000"/>
                <a:buFont typeface="Arial"/>
                <a:buNone/>
                <a:defRPr sz="1600" kern="1200" cap="none">
                  <a:solidFill>
                    <a:schemeClr val="tx1">
                      <a:tint val="75000"/>
                    </a:schemeClr>
                  </a:solidFill>
                  <a:effectLst/>
                  <a:latin typeface="+mn-lt"/>
                  <a:ea typeface="+mn-ea"/>
                  <a:cs typeface="+mn-cs"/>
                </a:defRPr>
              </a:lvl4pPr>
              <a:lvl5pPr marL="1828800" indent="0" algn="ctr" defTabSz="457200" rtl="0" eaLnBrk="1" latinLnBrk="0" hangingPunct="1">
                <a:spcBef>
                  <a:spcPct val="20000"/>
                </a:spcBef>
                <a:spcAft>
                  <a:spcPts val="600"/>
                </a:spcAft>
                <a:buClr>
                  <a:schemeClr val="accent1">
                    <a:lumMod val="75000"/>
                  </a:schemeClr>
                </a:buClr>
                <a:buSzPct val="145000"/>
                <a:buFont typeface="Arial"/>
                <a:buNone/>
                <a:defRPr sz="1400" kern="1200" cap="none">
                  <a:solidFill>
                    <a:schemeClr val="tx1">
                      <a:tint val="75000"/>
                    </a:schemeClr>
                  </a:solidFill>
                  <a:effectLst/>
                  <a:latin typeface="+mn-lt"/>
                  <a:ea typeface="+mn-ea"/>
                  <a:cs typeface="+mn-cs"/>
                </a:defRPr>
              </a:lvl5pPr>
              <a:lvl6pPr marL="2286000" indent="0" algn="ctr" defTabSz="457200" rtl="0" eaLnBrk="1" latinLnBrk="0" hangingPunct="1">
                <a:spcBef>
                  <a:spcPct val="20000"/>
                </a:spcBef>
                <a:spcAft>
                  <a:spcPts val="600"/>
                </a:spcAft>
                <a:buClr>
                  <a:schemeClr val="accent1">
                    <a:lumMod val="75000"/>
                  </a:schemeClr>
                </a:buClr>
                <a:buSzPct val="145000"/>
                <a:buFont typeface="Arial"/>
                <a:buNone/>
                <a:defRPr sz="1400" kern="1200" cap="none">
                  <a:solidFill>
                    <a:schemeClr val="tx1">
                      <a:tint val="75000"/>
                    </a:schemeClr>
                  </a:solidFill>
                  <a:effectLst/>
                  <a:latin typeface="+mn-lt"/>
                  <a:ea typeface="+mn-ea"/>
                  <a:cs typeface="+mn-cs"/>
                </a:defRPr>
              </a:lvl6pPr>
              <a:lvl7pPr marL="2743200" indent="0" algn="ctr" defTabSz="457200" rtl="0" eaLnBrk="1" latinLnBrk="0" hangingPunct="1">
                <a:spcBef>
                  <a:spcPct val="20000"/>
                </a:spcBef>
                <a:spcAft>
                  <a:spcPts val="600"/>
                </a:spcAft>
                <a:buClr>
                  <a:schemeClr val="accent1">
                    <a:lumMod val="75000"/>
                  </a:schemeClr>
                </a:buClr>
                <a:buSzPct val="145000"/>
                <a:buFont typeface="Arial"/>
                <a:buNone/>
                <a:defRPr sz="1400" kern="1200" cap="none">
                  <a:solidFill>
                    <a:schemeClr val="tx1">
                      <a:tint val="75000"/>
                    </a:schemeClr>
                  </a:solidFill>
                  <a:effectLst/>
                  <a:latin typeface="+mn-lt"/>
                  <a:ea typeface="+mn-ea"/>
                  <a:cs typeface="+mn-cs"/>
                </a:defRPr>
              </a:lvl7pPr>
              <a:lvl8pPr marL="3200400" indent="0" algn="ctr" defTabSz="457200" rtl="0" eaLnBrk="1" latinLnBrk="0" hangingPunct="1">
                <a:spcBef>
                  <a:spcPct val="20000"/>
                </a:spcBef>
                <a:spcAft>
                  <a:spcPts val="600"/>
                </a:spcAft>
                <a:buClr>
                  <a:schemeClr val="accent1">
                    <a:lumMod val="75000"/>
                  </a:schemeClr>
                </a:buClr>
                <a:buSzPct val="145000"/>
                <a:buFont typeface="Arial"/>
                <a:buNone/>
                <a:defRPr sz="1400" kern="1200" cap="none">
                  <a:solidFill>
                    <a:schemeClr val="tx1">
                      <a:tint val="75000"/>
                    </a:schemeClr>
                  </a:solidFill>
                  <a:effectLst/>
                  <a:latin typeface="+mn-lt"/>
                  <a:ea typeface="+mn-ea"/>
                  <a:cs typeface="+mn-cs"/>
                </a:defRPr>
              </a:lvl8pPr>
              <a:lvl9pPr marL="3657600" indent="0" algn="ctr" defTabSz="457200" rtl="0" eaLnBrk="1" latinLnBrk="0" hangingPunct="1">
                <a:spcBef>
                  <a:spcPct val="20000"/>
                </a:spcBef>
                <a:spcAft>
                  <a:spcPts val="600"/>
                </a:spcAft>
                <a:buClr>
                  <a:schemeClr val="accent1">
                    <a:lumMod val="75000"/>
                  </a:schemeClr>
                </a:buClr>
                <a:buSzPct val="145000"/>
                <a:buFont typeface="Arial"/>
                <a:buNone/>
                <a:defRPr sz="1400" kern="1200" cap="none">
                  <a:solidFill>
                    <a:schemeClr val="tx1">
                      <a:tint val="75000"/>
                    </a:schemeClr>
                  </a:solidFill>
                  <a:effectLst/>
                  <a:latin typeface="+mn-lt"/>
                  <a:ea typeface="+mn-ea"/>
                  <a:cs typeface="+mn-cs"/>
                </a:defRPr>
              </a:lvl9pPr>
            </a:lstStyle>
            <a:p>
              <a:pPr algn="l">
                <a:lnSpc>
                  <a:spcPct val="120000"/>
                </a:lnSpc>
                <a:spcBef>
                  <a:spcPts val="0"/>
                </a:spcBef>
                <a:spcAft>
                  <a:spcPts val="0"/>
                </a:spcAft>
              </a:pPr>
              <a:r>
                <a:rPr lang="zh-CN" altLang="en-US" sz="1400">
                  <a:solidFill>
                    <a:schemeClr val="bg1">
                      <a:lumMod val="65000"/>
                    </a:schemeClr>
                  </a:solidFill>
                  <a:latin typeface="Arial" panose="020B0604020202020204" pitchFamily="34" charset="0"/>
                  <a:ea typeface="微软雅黑" panose="020B0503020204020204" pitchFamily="34" charset="-122"/>
                  <a:cs typeface="+mn-ea"/>
                  <a:sym typeface="Arial" panose="020B0604020202020204" pitchFamily="34" charset="0"/>
                </a:rPr>
                <a:t>请替换文字内容</a:t>
              </a:r>
              <a:endParaRPr lang="id-ID" altLang="zh-CN" sz="1400" dirty="0">
                <a:solidFill>
                  <a:schemeClr val="bg1">
                    <a:lumMod val="65000"/>
                  </a:schemeClr>
                </a:solidFill>
                <a:latin typeface="Arial" panose="020B0604020202020204" pitchFamily="34" charset="0"/>
                <a:ea typeface="微软雅黑" panose="020B0503020204020204" pitchFamily="34" charset="-122"/>
                <a:cs typeface="+mn-ea"/>
                <a:sym typeface="Arial" panose="020B0604020202020204" pitchFamily="34" charset="0"/>
              </a:endParaRPr>
            </a:p>
          </p:txBody>
        </p:sp>
        <p:sp>
          <p:nvSpPr>
            <p:cNvPr id="53" name="Title 13"/>
            <p:cNvSpPr txBox="1">
              <a:spLocks/>
            </p:cNvSpPr>
            <p:nvPr/>
          </p:nvSpPr>
          <p:spPr>
            <a:xfrm>
              <a:off x="3379735" y="2710281"/>
              <a:ext cx="2109071" cy="483907"/>
            </a:xfrm>
            <a:prstGeom prst="rect">
              <a:avLst/>
            </a:prstGeom>
          </p:spPr>
          <p:txBody>
            <a:bodyPr vert="horz" lIns="0" tIns="0" rIns="0" bIns="0" rtlCol="0" anchor="ctr">
              <a:spAutoFit/>
            </a:bodyPr>
            <a:lstStyle>
              <a:lvl1pPr algn="l" defTabSz="914400" rtl="0" eaLnBrk="1" latinLnBrk="0" hangingPunct="1">
                <a:spcBef>
                  <a:spcPct val="0"/>
                </a:spcBef>
                <a:buNone/>
                <a:defRPr sz="3200" b="0" kern="1200">
                  <a:solidFill>
                    <a:schemeClr val="tx1">
                      <a:lumMod val="65000"/>
                      <a:lumOff val="35000"/>
                    </a:schemeClr>
                  </a:solidFill>
                  <a:latin typeface="Source Sans Pro Light" pitchFamily="34" charset="0"/>
                  <a:ea typeface="+mj-ea"/>
                  <a:cs typeface="+mj-cs"/>
                </a:defRPr>
              </a:lvl1pPr>
            </a:lstStyle>
            <a:p>
              <a:pPr algn="just">
                <a:lnSpc>
                  <a:spcPct val="120000"/>
                </a:lnSpc>
                <a:spcBef>
                  <a:spcPts val="0"/>
                </a:spcBef>
              </a:pPr>
              <a:r>
                <a:rPr lang="en-US" altLang="zh-CN" sz="800" dirty="0" smtClean="0">
                  <a:solidFill>
                    <a:schemeClr val="bg1">
                      <a:lumMod val="65000"/>
                    </a:schemeClr>
                  </a:solidFill>
                  <a:latin typeface="Arial" panose="020B0604020202020204" pitchFamily="34" charset="0"/>
                  <a:ea typeface="微软雅黑" panose="020B0503020204020204" pitchFamily="34" charset="-122"/>
                  <a:cs typeface="+mn-ea"/>
                  <a:sym typeface="Arial" panose="020B0604020202020204" pitchFamily="34" charset="0"/>
                </a:rPr>
                <a:t>Please replace text, click add relevant headline, modify the text content, also can copy your content to this directly.</a:t>
              </a:r>
              <a:endParaRPr lang="en-US" altLang="zh-CN" sz="800" dirty="0">
                <a:solidFill>
                  <a:schemeClr val="bg1">
                    <a:lumMod val="65000"/>
                  </a:schemeClr>
                </a:solidFill>
                <a:latin typeface="Arial" panose="020B0604020202020204" pitchFamily="34" charset="0"/>
                <a:ea typeface="微软雅黑" panose="020B0503020204020204" pitchFamily="34" charset="-122"/>
                <a:cs typeface="+mn-ea"/>
                <a:sym typeface="Arial" panose="020B0604020202020204" pitchFamily="34" charset="0"/>
              </a:endParaRPr>
            </a:p>
          </p:txBody>
        </p:sp>
      </p:grpSp>
      <p:grpSp>
        <p:nvGrpSpPr>
          <p:cNvPr id="35" name="Group 2"/>
          <p:cNvGrpSpPr/>
          <p:nvPr/>
        </p:nvGrpSpPr>
        <p:grpSpPr>
          <a:xfrm>
            <a:off x="1685522" y="3881414"/>
            <a:ext cx="2029866" cy="756218"/>
            <a:chOff x="3379735" y="2368508"/>
            <a:chExt cx="2109071" cy="825678"/>
          </a:xfrm>
        </p:grpSpPr>
        <p:sp>
          <p:nvSpPr>
            <p:cNvPr id="37" name="Content Placeholder 2"/>
            <p:cNvSpPr txBox="1">
              <a:spLocks/>
            </p:cNvSpPr>
            <p:nvPr/>
          </p:nvSpPr>
          <p:spPr>
            <a:xfrm>
              <a:off x="3382717" y="2368508"/>
              <a:ext cx="1665800" cy="282279"/>
            </a:xfrm>
            <a:prstGeom prst="rect">
              <a:avLst/>
            </a:prstGeom>
          </p:spPr>
          <p:txBody>
            <a:bodyPr vert="horz" lIns="0" tIns="0" rIns="0" bIns="0" rtlCol="0" anchor="t">
              <a:spAutoFit/>
            </a:bodyPr>
            <a:lstStyle>
              <a:lvl1pPr marL="0" indent="0" algn="r" defTabSz="457200" rtl="0" eaLnBrk="1" latinLnBrk="0" hangingPunct="1">
                <a:spcBef>
                  <a:spcPct val="20000"/>
                </a:spcBef>
                <a:spcAft>
                  <a:spcPts val="600"/>
                </a:spcAft>
                <a:buClr>
                  <a:schemeClr val="accent1">
                    <a:lumMod val="75000"/>
                  </a:schemeClr>
                </a:buClr>
                <a:buSzPct val="145000"/>
                <a:buFont typeface="Arial"/>
                <a:buNone/>
                <a:defRPr sz="2100" kern="1200" cap="none">
                  <a:solidFill>
                    <a:schemeClr val="tx1"/>
                  </a:solidFill>
                  <a:effectLst/>
                  <a:latin typeface="+mn-lt"/>
                  <a:ea typeface="+mn-ea"/>
                  <a:cs typeface="+mn-cs"/>
                </a:defRPr>
              </a:lvl1pPr>
              <a:lvl2pPr marL="457200" indent="0" algn="ctr" defTabSz="457200" rtl="0" eaLnBrk="1" latinLnBrk="0" hangingPunct="1">
                <a:spcBef>
                  <a:spcPct val="20000"/>
                </a:spcBef>
                <a:spcAft>
                  <a:spcPts val="600"/>
                </a:spcAft>
                <a:buClr>
                  <a:schemeClr val="accent1">
                    <a:lumMod val="75000"/>
                  </a:schemeClr>
                </a:buClr>
                <a:buSzPct val="145000"/>
                <a:buFont typeface="Arial"/>
                <a:buNone/>
                <a:defRPr sz="2000" kern="1200" cap="none">
                  <a:solidFill>
                    <a:schemeClr val="tx1">
                      <a:tint val="75000"/>
                    </a:schemeClr>
                  </a:solidFill>
                  <a:effectLst/>
                  <a:latin typeface="+mn-lt"/>
                  <a:ea typeface="+mn-ea"/>
                  <a:cs typeface="+mn-cs"/>
                </a:defRPr>
              </a:lvl2pPr>
              <a:lvl3pPr marL="914400" indent="0" algn="ctr" defTabSz="457200" rtl="0" eaLnBrk="1" latinLnBrk="0" hangingPunct="1">
                <a:spcBef>
                  <a:spcPct val="20000"/>
                </a:spcBef>
                <a:spcAft>
                  <a:spcPts val="600"/>
                </a:spcAft>
                <a:buClr>
                  <a:schemeClr val="accent1">
                    <a:lumMod val="75000"/>
                  </a:schemeClr>
                </a:buClr>
                <a:buSzPct val="145000"/>
                <a:buFont typeface="Arial"/>
                <a:buNone/>
                <a:defRPr sz="1800" kern="1200" cap="none">
                  <a:solidFill>
                    <a:schemeClr val="tx1">
                      <a:tint val="75000"/>
                    </a:schemeClr>
                  </a:solidFill>
                  <a:effectLst/>
                  <a:latin typeface="+mn-lt"/>
                  <a:ea typeface="+mn-ea"/>
                  <a:cs typeface="+mn-cs"/>
                </a:defRPr>
              </a:lvl3pPr>
              <a:lvl4pPr marL="1371600" indent="0" algn="ctr" defTabSz="457200" rtl="0" eaLnBrk="1" latinLnBrk="0" hangingPunct="1">
                <a:spcBef>
                  <a:spcPct val="20000"/>
                </a:spcBef>
                <a:spcAft>
                  <a:spcPts val="600"/>
                </a:spcAft>
                <a:buClr>
                  <a:schemeClr val="accent1">
                    <a:lumMod val="75000"/>
                  </a:schemeClr>
                </a:buClr>
                <a:buSzPct val="145000"/>
                <a:buFont typeface="Arial"/>
                <a:buNone/>
                <a:defRPr sz="1600" kern="1200" cap="none">
                  <a:solidFill>
                    <a:schemeClr val="tx1">
                      <a:tint val="75000"/>
                    </a:schemeClr>
                  </a:solidFill>
                  <a:effectLst/>
                  <a:latin typeface="+mn-lt"/>
                  <a:ea typeface="+mn-ea"/>
                  <a:cs typeface="+mn-cs"/>
                </a:defRPr>
              </a:lvl4pPr>
              <a:lvl5pPr marL="1828800" indent="0" algn="ctr" defTabSz="457200" rtl="0" eaLnBrk="1" latinLnBrk="0" hangingPunct="1">
                <a:spcBef>
                  <a:spcPct val="20000"/>
                </a:spcBef>
                <a:spcAft>
                  <a:spcPts val="600"/>
                </a:spcAft>
                <a:buClr>
                  <a:schemeClr val="accent1">
                    <a:lumMod val="75000"/>
                  </a:schemeClr>
                </a:buClr>
                <a:buSzPct val="145000"/>
                <a:buFont typeface="Arial"/>
                <a:buNone/>
                <a:defRPr sz="1400" kern="1200" cap="none">
                  <a:solidFill>
                    <a:schemeClr val="tx1">
                      <a:tint val="75000"/>
                    </a:schemeClr>
                  </a:solidFill>
                  <a:effectLst/>
                  <a:latin typeface="+mn-lt"/>
                  <a:ea typeface="+mn-ea"/>
                  <a:cs typeface="+mn-cs"/>
                </a:defRPr>
              </a:lvl5pPr>
              <a:lvl6pPr marL="2286000" indent="0" algn="ctr" defTabSz="457200" rtl="0" eaLnBrk="1" latinLnBrk="0" hangingPunct="1">
                <a:spcBef>
                  <a:spcPct val="20000"/>
                </a:spcBef>
                <a:spcAft>
                  <a:spcPts val="600"/>
                </a:spcAft>
                <a:buClr>
                  <a:schemeClr val="accent1">
                    <a:lumMod val="75000"/>
                  </a:schemeClr>
                </a:buClr>
                <a:buSzPct val="145000"/>
                <a:buFont typeface="Arial"/>
                <a:buNone/>
                <a:defRPr sz="1400" kern="1200" cap="none">
                  <a:solidFill>
                    <a:schemeClr val="tx1">
                      <a:tint val="75000"/>
                    </a:schemeClr>
                  </a:solidFill>
                  <a:effectLst/>
                  <a:latin typeface="+mn-lt"/>
                  <a:ea typeface="+mn-ea"/>
                  <a:cs typeface="+mn-cs"/>
                </a:defRPr>
              </a:lvl6pPr>
              <a:lvl7pPr marL="2743200" indent="0" algn="ctr" defTabSz="457200" rtl="0" eaLnBrk="1" latinLnBrk="0" hangingPunct="1">
                <a:spcBef>
                  <a:spcPct val="20000"/>
                </a:spcBef>
                <a:spcAft>
                  <a:spcPts val="600"/>
                </a:spcAft>
                <a:buClr>
                  <a:schemeClr val="accent1">
                    <a:lumMod val="75000"/>
                  </a:schemeClr>
                </a:buClr>
                <a:buSzPct val="145000"/>
                <a:buFont typeface="Arial"/>
                <a:buNone/>
                <a:defRPr sz="1400" kern="1200" cap="none">
                  <a:solidFill>
                    <a:schemeClr val="tx1">
                      <a:tint val="75000"/>
                    </a:schemeClr>
                  </a:solidFill>
                  <a:effectLst/>
                  <a:latin typeface="+mn-lt"/>
                  <a:ea typeface="+mn-ea"/>
                  <a:cs typeface="+mn-cs"/>
                </a:defRPr>
              </a:lvl7pPr>
              <a:lvl8pPr marL="3200400" indent="0" algn="ctr" defTabSz="457200" rtl="0" eaLnBrk="1" latinLnBrk="0" hangingPunct="1">
                <a:spcBef>
                  <a:spcPct val="20000"/>
                </a:spcBef>
                <a:spcAft>
                  <a:spcPts val="600"/>
                </a:spcAft>
                <a:buClr>
                  <a:schemeClr val="accent1">
                    <a:lumMod val="75000"/>
                  </a:schemeClr>
                </a:buClr>
                <a:buSzPct val="145000"/>
                <a:buFont typeface="Arial"/>
                <a:buNone/>
                <a:defRPr sz="1400" kern="1200" cap="none">
                  <a:solidFill>
                    <a:schemeClr val="tx1">
                      <a:tint val="75000"/>
                    </a:schemeClr>
                  </a:solidFill>
                  <a:effectLst/>
                  <a:latin typeface="+mn-lt"/>
                  <a:ea typeface="+mn-ea"/>
                  <a:cs typeface="+mn-cs"/>
                </a:defRPr>
              </a:lvl8pPr>
              <a:lvl9pPr marL="3657600" indent="0" algn="ctr" defTabSz="457200" rtl="0" eaLnBrk="1" latinLnBrk="0" hangingPunct="1">
                <a:spcBef>
                  <a:spcPct val="20000"/>
                </a:spcBef>
                <a:spcAft>
                  <a:spcPts val="600"/>
                </a:spcAft>
                <a:buClr>
                  <a:schemeClr val="accent1">
                    <a:lumMod val="75000"/>
                  </a:schemeClr>
                </a:buClr>
                <a:buSzPct val="145000"/>
                <a:buFont typeface="Arial"/>
                <a:buNone/>
                <a:defRPr sz="1400" kern="1200" cap="none">
                  <a:solidFill>
                    <a:schemeClr val="tx1">
                      <a:tint val="75000"/>
                    </a:schemeClr>
                  </a:solidFill>
                  <a:effectLst/>
                  <a:latin typeface="+mn-lt"/>
                  <a:ea typeface="+mn-ea"/>
                  <a:cs typeface="+mn-cs"/>
                </a:defRPr>
              </a:lvl9pPr>
            </a:lstStyle>
            <a:p>
              <a:pPr algn="l">
                <a:lnSpc>
                  <a:spcPct val="120000"/>
                </a:lnSpc>
                <a:spcBef>
                  <a:spcPts val="0"/>
                </a:spcBef>
                <a:spcAft>
                  <a:spcPts val="0"/>
                </a:spcAft>
              </a:pPr>
              <a:r>
                <a:rPr lang="zh-CN" altLang="en-US" sz="1400">
                  <a:solidFill>
                    <a:schemeClr val="bg1">
                      <a:lumMod val="65000"/>
                    </a:schemeClr>
                  </a:solidFill>
                  <a:latin typeface="Arial" panose="020B0604020202020204" pitchFamily="34" charset="0"/>
                  <a:ea typeface="微软雅黑" panose="020B0503020204020204" pitchFamily="34" charset="-122"/>
                  <a:cs typeface="+mn-ea"/>
                  <a:sym typeface="Arial" panose="020B0604020202020204" pitchFamily="34" charset="0"/>
                </a:rPr>
                <a:t>请替换文字内容</a:t>
              </a:r>
              <a:endParaRPr lang="id-ID" sz="1400" dirty="0">
                <a:solidFill>
                  <a:schemeClr val="bg1">
                    <a:lumMod val="65000"/>
                  </a:schemeClr>
                </a:solidFill>
                <a:latin typeface="Arial" panose="020B0604020202020204" pitchFamily="34" charset="0"/>
                <a:ea typeface="微软雅黑" panose="020B0503020204020204" pitchFamily="34" charset="-122"/>
                <a:cs typeface="+mn-ea"/>
                <a:sym typeface="Arial" panose="020B0604020202020204" pitchFamily="34" charset="0"/>
              </a:endParaRPr>
            </a:p>
          </p:txBody>
        </p:sp>
        <p:sp>
          <p:nvSpPr>
            <p:cNvPr id="38" name="Title 13"/>
            <p:cNvSpPr txBox="1">
              <a:spLocks/>
            </p:cNvSpPr>
            <p:nvPr/>
          </p:nvSpPr>
          <p:spPr>
            <a:xfrm>
              <a:off x="3379735" y="2710279"/>
              <a:ext cx="2109071" cy="483907"/>
            </a:xfrm>
            <a:prstGeom prst="rect">
              <a:avLst/>
            </a:prstGeom>
          </p:spPr>
          <p:txBody>
            <a:bodyPr vert="horz" lIns="0" tIns="0" rIns="0" bIns="0" rtlCol="0" anchor="ctr">
              <a:spAutoFit/>
            </a:bodyPr>
            <a:lstStyle>
              <a:lvl1pPr algn="l" defTabSz="914400" rtl="0" eaLnBrk="1" latinLnBrk="0" hangingPunct="1">
                <a:spcBef>
                  <a:spcPct val="0"/>
                </a:spcBef>
                <a:buNone/>
                <a:defRPr sz="3200" b="0" kern="1200">
                  <a:solidFill>
                    <a:schemeClr val="tx1">
                      <a:lumMod val="65000"/>
                      <a:lumOff val="35000"/>
                    </a:schemeClr>
                  </a:solidFill>
                  <a:latin typeface="Source Sans Pro Light" pitchFamily="34" charset="0"/>
                  <a:ea typeface="+mj-ea"/>
                  <a:cs typeface="+mj-cs"/>
                </a:defRPr>
              </a:lvl1pPr>
            </a:lstStyle>
            <a:p>
              <a:pPr algn="just">
                <a:lnSpc>
                  <a:spcPct val="120000"/>
                </a:lnSpc>
                <a:spcBef>
                  <a:spcPts val="0"/>
                </a:spcBef>
              </a:pPr>
              <a:r>
                <a:rPr lang="en-US" altLang="zh-CN" sz="800" dirty="0" smtClean="0">
                  <a:solidFill>
                    <a:schemeClr val="bg1">
                      <a:lumMod val="65000"/>
                    </a:schemeClr>
                  </a:solidFill>
                  <a:latin typeface="Arial" panose="020B0604020202020204" pitchFamily="34" charset="0"/>
                  <a:ea typeface="微软雅黑" panose="020B0503020204020204" pitchFamily="34" charset="-122"/>
                  <a:cs typeface="+mn-ea"/>
                  <a:sym typeface="Arial" panose="020B0604020202020204" pitchFamily="34" charset="0"/>
                </a:rPr>
                <a:t>Please replace text, click add relevant headline, modify the text content, also can copy your content to this directly.</a:t>
              </a:r>
              <a:endParaRPr lang="en-US" altLang="zh-CN" sz="800" dirty="0">
                <a:solidFill>
                  <a:schemeClr val="bg1">
                    <a:lumMod val="65000"/>
                  </a:schemeClr>
                </a:solidFill>
                <a:latin typeface="Arial" panose="020B0604020202020204" pitchFamily="34" charset="0"/>
                <a:ea typeface="微软雅黑" panose="020B0503020204020204" pitchFamily="34" charset="-122"/>
                <a:cs typeface="+mn-ea"/>
                <a:sym typeface="Arial" panose="020B0604020202020204" pitchFamily="34" charset="0"/>
              </a:endParaRPr>
            </a:p>
          </p:txBody>
        </p:sp>
      </p:grpSp>
      <p:sp>
        <p:nvSpPr>
          <p:cNvPr id="26" name="TextBox 1"/>
          <p:cNvSpPr txBox="1"/>
          <p:nvPr/>
        </p:nvSpPr>
        <p:spPr>
          <a:xfrm>
            <a:off x="5105936" y="207354"/>
            <a:ext cx="2646878" cy="535531"/>
          </a:xfrm>
          <a:prstGeom prst="rect">
            <a:avLst/>
          </a:prstGeom>
          <a:noFill/>
        </p:spPr>
        <p:txBody>
          <a:bodyPr wrap="none" rtlCol="0">
            <a:spAutoFit/>
          </a:bodyPr>
          <a:lstStyle/>
          <a:p>
            <a:pPr algn="ctr">
              <a:lnSpc>
                <a:spcPct val="120000"/>
              </a:lnSpc>
            </a:pPr>
            <a:r>
              <a:rPr lang="zh-CN" altLang="en-US" sz="2400" dirty="0" smtClean="0">
                <a:solidFill>
                  <a:schemeClr val="accent2"/>
                </a:solidFill>
                <a:latin typeface="Arial" panose="020B0604020202020204" pitchFamily="34" charset="0"/>
                <a:ea typeface="微软雅黑" panose="020B0503020204020204" pitchFamily="34" charset="-122"/>
                <a:sym typeface="Arial" panose="020B0604020202020204" pitchFamily="34" charset="0"/>
              </a:rPr>
              <a:t>添加</a:t>
            </a:r>
            <a:r>
              <a:rPr lang="zh-CN" altLang="en-US" sz="2400" dirty="0">
                <a:solidFill>
                  <a:schemeClr val="accent2"/>
                </a:solidFill>
                <a:latin typeface="Arial" panose="020B0604020202020204" pitchFamily="34" charset="0"/>
                <a:ea typeface="微软雅黑" panose="020B0503020204020204" pitchFamily="34" charset="-122"/>
                <a:sym typeface="Arial" panose="020B0604020202020204" pitchFamily="34" charset="0"/>
              </a:rPr>
              <a:t>相关标题文字</a:t>
            </a:r>
          </a:p>
        </p:txBody>
      </p:sp>
    </p:spTree>
    <p:extLst>
      <p:ext uri="{BB962C8B-B14F-4D97-AF65-F5344CB8AC3E}">
        <p14:creationId xmlns:p14="http://schemas.microsoft.com/office/powerpoint/2010/main" val="110476188"/>
      </p:ext>
    </p:extLst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slow" p14:dur="1600" advTm="0">
        <p14:gallery dir="l"/>
      </p:transition>
    </mc:Choice>
    <mc:Fallback xmlns="">
      <p:transition spd="slow" advTm="0">
        <p:fade/>
      </p:transition>
    </mc:Fallback>
  </mc:AlternateContent>
  <p:timing>
    <p:tnLst>
      <p:par>
        <p:cTn id="1" dur="indefinite" restart="never" nodeType="tmRoot">
          <p:childTnLst>
            <p:seq concurrent="1" nextAc="seek">
              <p:cTn id="2" dur="indefinite" nodeType="mainSeq">
                <p:childTnLst>
                  <p:par>
                    <p:cTn id="3" fill="hold">
                      <p:stCondLst>
                        <p:cond delay="indefinite"/>
                        <p:cond evt="onBegin" delay="0">
                          <p:tn val="2"/>
                        </p:cond>
                      </p:stCondLst>
                      <p:childTnLst>
                        <p:par>
                          <p:cTn id="4" fill="hold">
                            <p:stCondLst>
                              <p:cond delay="0"/>
                            </p:stCondLst>
                            <p:childTnLst>
                              <p:par>
                                <p:cTn id="5" presetID="26" presetClass="entr" presetSubtype="0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down)">
                                      <p:cBhvr>
                                        <p:cTn id="7" dur="290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2"/>
                                        </p:tgtEl>
                                      </p:cBhvr>
                                    </p:animEffect>
                                    <p:anim calcmode="lin" valueType="num">
                                      <p:cBhvr>
                                        <p:cTn id="8" dur="911" tmFilter="0,0; 0.14,0.36; 0.43,0.73; 0.71,0.91; 1.0,1.0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2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-0.25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9" dur="332" tmFilter="0.0,0.0; 0.25,0.07; 0.50,0.2; 0.75,0.467; 1.0,1.0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2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 fmla="#ppt_y-sin(pi*$)/3">
                                          <p:val>
                                            <p:fltVal val="0.5"/>
                                          </p:val>
                                        </p:tav>
                                        <p:tav tm="100000">
                                          <p:val>
                                            <p:fltVal val="1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10" dur="332" tmFilter="0, 0; 0.125,0.2665; 0.25,0.4; 0.375,0.465; 0.5,0.5;  0.625,0.535; 0.75,0.6; 0.875,0.7335; 1,1">
                                          <p:stCondLst>
                                            <p:cond delay="332"/>
                                          </p:stCondLst>
                                        </p:cTn>
                                        <p:tgtEl>
                                          <p:spTgt spid="12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 fmla="#ppt_y-sin(pi*$)/9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fltVal val="1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11" dur="166" tmFilter="0, 0; 0.125,0.2665; 0.25,0.4; 0.375,0.465; 0.5,0.5;  0.625,0.535; 0.75,0.6; 0.875,0.7335; 1,1">
                                          <p:stCondLst>
                                            <p:cond delay="662"/>
                                          </p:stCondLst>
                                        </p:cTn>
                                        <p:tgtEl>
                                          <p:spTgt spid="12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 fmla="#ppt_y-sin(pi*$)/27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fltVal val="1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12" dur="82" tmFilter="0, 0; 0.125,0.2665; 0.25,0.4; 0.375,0.465; 0.5,0.5;  0.625,0.535; 0.75,0.6; 0.875,0.7335; 1,1">
                                          <p:stCondLst>
                                            <p:cond delay="828"/>
                                          </p:stCondLst>
                                        </p:cTn>
                                        <p:tgtEl>
                                          <p:spTgt spid="12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 fmla="#ppt_y-sin(pi*$)/81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fltVal val="1"/>
                                          </p:val>
                                        </p:tav>
                                      </p:tavLst>
                                    </p:anim>
                                    <p:animScale>
                                      <p:cBhvr>
                                        <p:cTn id="13" dur="13">
                                          <p:stCondLst>
                                            <p:cond delay="325"/>
                                          </p:stCondLst>
                                        </p:cTn>
                                        <p:tgtEl>
                                          <p:spTgt spid="12"/>
                                        </p:tgtEl>
                                      </p:cBhvr>
                                      <p:to x="100000" y="60000"/>
                                    </p:animScale>
                                    <p:animScale>
                                      <p:cBhvr>
                                        <p:cTn id="14" dur="83" decel="50000">
                                          <p:stCondLst>
                                            <p:cond delay="338"/>
                                          </p:stCondLst>
                                        </p:cTn>
                                        <p:tgtEl>
                                          <p:spTgt spid="12"/>
                                        </p:tgtEl>
                                      </p:cBhvr>
                                      <p:to x="100000" y="100000"/>
                                    </p:animScale>
                                    <p:animScale>
                                      <p:cBhvr>
                                        <p:cTn id="15" dur="13">
                                          <p:stCondLst>
                                            <p:cond delay="656"/>
                                          </p:stCondLst>
                                        </p:cTn>
                                        <p:tgtEl>
                                          <p:spTgt spid="12"/>
                                        </p:tgtEl>
                                      </p:cBhvr>
                                      <p:to x="100000" y="80000"/>
                                    </p:animScale>
                                    <p:animScale>
                                      <p:cBhvr>
                                        <p:cTn id="16" dur="83" decel="50000">
                                          <p:stCondLst>
                                            <p:cond delay="669"/>
                                          </p:stCondLst>
                                        </p:cTn>
                                        <p:tgtEl>
                                          <p:spTgt spid="12"/>
                                        </p:tgtEl>
                                      </p:cBhvr>
                                      <p:to x="100000" y="100000"/>
                                    </p:animScale>
                                    <p:animScale>
                                      <p:cBhvr>
                                        <p:cTn id="17" dur="13">
                                          <p:stCondLst>
                                            <p:cond delay="821"/>
                                          </p:stCondLst>
                                        </p:cTn>
                                        <p:tgtEl>
                                          <p:spTgt spid="12"/>
                                        </p:tgtEl>
                                      </p:cBhvr>
                                      <p:to x="100000" y="90000"/>
                                    </p:animScale>
                                    <p:animScale>
                                      <p:cBhvr>
                                        <p:cTn id="18" dur="83" decel="50000">
                                          <p:stCondLst>
                                            <p:cond delay="834"/>
                                          </p:stCondLst>
                                        </p:cTn>
                                        <p:tgtEl>
                                          <p:spTgt spid="12"/>
                                        </p:tgtEl>
                                      </p:cBhvr>
                                      <p:to x="100000" y="100000"/>
                                    </p:animScale>
                                    <p:animScale>
                                      <p:cBhvr>
                                        <p:cTn id="19" dur="13">
                                          <p:stCondLst>
                                            <p:cond delay="904"/>
                                          </p:stCondLst>
                                        </p:cTn>
                                        <p:tgtEl>
                                          <p:spTgt spid="12"/>
                                        </p:tgtEl>
                                      </p:cBhvr>
                                      <p:to x="100000" y="95000"/>
                                    </p:animScale>
                                    <p:animScale>
                                      <p:cBhvr>
                                        <p:cTn id="20" dur="83" decel="50000">
                                          <p:stCondLst>
                                            <p:cond delay="917"/>
                                          </p:stCondLst>
                                        </p:cTn>
                                        <p:tgtEl>
                                          <p:spTgt spid="12"/>
                                        </p:tgtEl>
                                      </p:cBhvr>
                                      <p:to x="100000" y="100000"/>
                                    </p:animScale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21" fill="hold">
                            <p:stCondLst>
                              <p:cond delay="1000"/>
                            </p:stCondLst>
                            <p:childTnLst>
                              <p:par>
                                <p:cTn id="22" presetID="22" presetClass="entr" presetSubtype="8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3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24" dur="1000"/>
                                        <p:tgtEl>
                                          <p:spTgt spid="13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25" presetID="22" presetClass="entr" presetSubtype="8" fill="hold" grpId="0" nodeType="withEffect">
                                  <p:stCondLst>
                                    <p:cond delay="1000"/>
                                  </p:stCondLst>
                                  <p:childTnLst>
                                    <p:set>
                                      <p:cBhvr>
                                        <p:cTn id="2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27" dur="500"/>
                                        <p:tgtEl>
                                          <p:spTgt spid="15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28" presetID="22" presetClass="entr" presetSubtype="8" fill="hold" grpId="0" nodeType="withEffect">
                                  <p:stCondLst>
                                    <p:cond delay="1500"/>
                                  </p:stCondLst>
                                  <p:childTnLst>
                                    <p:set>
                                      <p:cBhvr>
                                        <p:cTn id="2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30" dur="500"/>
                                        <p:tgtEl>
                                          <p:spTgt spid="11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31" presetID="22" presetClass="entr" presetSubtype="8" fill="hold" grpId="0" nodeType="withEffect">
                                  <p:stCondLst>
                                    <p:cond delay="2000"/>
                                  </p:stCondLst>
                                  <p:childTnLst>
                                    <p:set>
                                      <p:cBhvr>
                                        <p:cTn id="3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33" dur="500"/>
                                        <p:tgtEl>
                                          <p:spTgt spid="16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34" presetID="22" presetClass="entr" presetSubtype="8" fill="hold" grpId="0" nodeType="withEffect">
                                  <p:stCondLst>
                                    <p:cond delay="2500"/>
                                  </p:stCondLst>
                                  <p:childTnLst>
                                    <p:set>
                                      <p:cBhvr>
                                        <p:cTn id="3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36" dur="500"/>
                                        <p:tgtEl>
                                          <p:spTgt spid="5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37" presetID="22" presetClass="entr" presetSubtype="8" fill="hold" grpId="0" nodeType="withEffect">
                                  <p:stCondLst>
                                    <p:cond delay="3000"/>
                                  </p:stCondLst>
                                  <p:childTnLst>
                                    <p:set>
                                      <p:cBhvr>
                                        <p:cTn id="3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39" dur="500"/>
                                        <p:tgtEl>
                                          <p:spTgt spid="10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40" presetID="22" presetClass="entr" presetSubtype="8" fill="hold" grpId="0" nodeType="withEffect">
                                  <p:stCondLst>
                                    <p:cond delay="3500"/>
                                  </p:stCondLst>
                                  <p:childTnLst>
                                    <p:set>
                                      <p:cBhvr>
                                        <p:cTn id="41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42" dur="500"/>
                                        <p:tgtEl>
                                          <p:spTgt spid="9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43" fill="hold">
                            <p:stCondLst>
                              <p:cond delay="5000"/>
                            </p:stCondLst>
                            <p:childTnLst>
                              <p:par>
                                <p:cTn id="44" presetID="22" presetClass="entr" presetSubtype="4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4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down)">
                                      <p:cBhvr>
                                        <p:cTn id="46" dur="500"/>
                                        <p:tgtEl>
                                          <p:spTgt spid="17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47" presetID="22" presetClass="entr" presetSubtype="8" fill="hold" grpId="0" nodeType="withEffect">
                                  <p:stCondLst>
                                    <p:cond delay="1000"/>
                                  </p:stCondLst>
                                  <p:childTnLst>
                                    <p:set>
                                      <p:cBhvr>
                                        <p:cTn id="4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49" dur="500"/>
                                        <p:tgtEl>
                                          <p:spTgt spid="18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  <p:par>
                    <p:cTn id="50" fill="hold">
                      <p:stCondLst>
                        <p:cond delay="indefinite"/>
                      </p:stCondLst>
                      <p:childTnLst>
                        <p:par>
                          <p:cTn id="51" fill="hold">
                            <p:stCondLst>
                              <p:cond delay="0"/>
                            </p:stCondLst>
                            <p:childTnLst>
                              <p:par>
                                <p:cTn id="52" presetID="2" presetClass="entr" presetSubtype="8" fill="hold" nodeType="click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53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54" dur="500" fill="hold"/>
                                        <p:tgtEl>
                                          <p:spTgt spid="35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55" dur="500" fill="hold"/>
                                        <p:tgtEl>
                                          <p:spTgt spid="35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  <p:par>
                    <p:cTn id="56" fill="hold">
                      <p:stCondLst>
                        <p:cond delay="indefinite"/>
                      </p:stCondLst>
                      <p:childTnLst>
                        <p:par>
                          <p:cTn id="57" fill="hold">
                            <p:stCondLst>
                              <p:cond delay="0"/>
                            </p:stCondLst>
                            <p:childTnLst>
                              <p:par>
                                <p:cTn id="58" presetID="2" presetClass="entr" presetSubtype="8" fill="hold" nodeType="click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5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60" dur="500" fill="hold"/>
                                        <p:tgtEl>
                                          <p:spTgt spid="3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61" dur="500" fill="hold"/>
                                        <p:tgtEl>
                                          <p:spTgt spid="3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  <p:par>
                    <p:cTn id="62" fill="hold">
                      <p:stCondLst>
                        <p:cond delay="indefinite"/>
                      </p:stCondLst>
                      <p:childTnLst>
                        <p:par>
                          <p:cTn id="63" fill="hold">
                            <p:stCondLst>
                              <p:cond delay="0"/>
                            </p:stCondLst>
                            <p:childTnLst>
                              <p:par>
                                <p:cTn id="64" presetID="2" presetClass="entr" presetSubtype="8" fill="hold" nodeType="click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66" dur="500" fill="hold"/>
                                        <p:tgtEl>
                                          <p:spTgt spid="51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67" dur="500" fill="hold"/>
                                        <p:tgtEl>
                                          <p:spTgt spid="51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  <p:par>
                    <p:cTn id="68" fill="hold">
                      <p:stCondLst>
                        <p:cond delay="indefinite"/>
                      </p:stCondLst>
                      <p:childTnLst>
                        <p:par>
                          <p:cTn id="69" fill="hold">
                            <p:stCondLst>
                              <p:cond delay="0"/>
                            </p:stCondLst>
                            <p:childTnLst>
                              <p:par>
                                <p:cTn id="70" presetID="2" presetClass="entr" presetSubtype="8" fill="hold" nodeType="click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71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72" dur="500" fill="hold"/>
                                        <p:tgtEl>
                                          <p:spTgt spid="48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73" dur="500" fill="hold"/>
                                        <p:tgtEl>
                                          <p:spTgt spid="48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74" fill="hold">
                            <p:stCondLst>
                              <p:cond delay="500"/>
                            </p:stCondLst>
                            <p:childTnLst>
                              <p:par>
                                <p:cTn id="75" presetID="10" presetClass="entr" presetSubtype="0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7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77" dur="500"/>
                                        <p:tgtEl>
                                          <p:spTgt spid="36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</p:childTnLst>
              </p:cTn>
              <p:prevCondLst>
                <p:cond evt="onPrev" delay="0">
                  <p:tgtEl>
                    <p:sldTgt/>
                  </p:tgtEl>
                </p:cond>
              </p:prevCondLst>
              <p:nextCondLst>
                <p:cond evt="onNext" delay="0">
                  <p:tgtEl>
                    <p:sldTgt/>
                  </p:tgtEl>
                </p:cond>
              </p:nextCondLst>
            </p:seq>
          </p:childTnLst>
        </p:cTn>
      </p:par>
    </p:tnLst>
    <p:bldLst>
      <p:bldP spid="5" grpId="0" animBg="1"/>
      <p:bldP spid="9" grpId="0" animBg="1"/>
      <p:bldP spid="10" grpId="0" animBg="1"/>
      <p:bldP spid="11" grpId="0" animBg="1"/>
      <p:bldP spid="12" grpId="0" animBg="1"/>
      <p:bldP spid="13" grpId="0"/>
      <p:bldP spid="15" grpId="0" animBg="1"/>
      <p:bldP spid="16" grpId="0" animBg="1"/>
      <p:bldP spid="17" grpId="0" animBg="1"/>
      <p:bldP spid="18" grpId="0" animBg="1"/>
      <p:bldP spid="36" grpId="0"/>
    </p:bldLst>
  </p:timing>
</p:sld>
</file>

<file path=ppt/slides/slide15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0" name="椭圆 9"/>
          <p:cNvSpPr/>
          <p:nvPr/>
        </p:nvSpPr>
        <p:spPr>
          <a:xfrm>
            <a:off x="3878858" y="1065808"/>
            <a:ext cx="5101034" cy="5101034"/>
          </a:xfrm>
          <a:prstGeom prst="ellipse">
            <a:avLst/>
          </a:prstGeom>
          <a:noFill/>
          <a:ln>
            <a:solidFill>
              <a:schemeClr val="bg2">
                <a:lumMod val="75000"/>
              </a:schemeClr>
            </a:solidFill>
          </a:ln>
          <a:effectLst>
            <a:outerShdw blurRad="63500" sx="102000" sy="102000" algn="ctr" rotWithShape="0">
              <a:prstClr val="black">
                <a:alpha val="40000"/>
              </a:prstClr>
            </a:outerShdw>
          </a:effectLst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zh-CN" altLang="en-US"/>
          </a:p>
        </p:txBody>
      </p:sp>
      <p:grpSp>
        <p:nvGrpSpPr>
          <p:cNvPr id="13" name="组合 12"/>
          <p:cNvGrpSpPr/>
          <p:nvPr/>
        </p:nvGrpSpPr>
        <p:grpSpPr>
          <a:xfrm>
            <a:off x="3765079" y="1456085"/>
            <a:ext cx="1159275" cy="1159275"/>
            <a:chOff x="1842427" y="2985647"/>
            <a:chExt cx="2008580" cy="2008580"/>
          </a:xfrm>
          <a:effectLst/>
        </p:grpSpPr>
        <p:sp>
          <p:nvSpPr>
            <p:cNvPr id="19" name="椭圆 18"/>
            <p:cNvSpPr/>
            <p:nvPr/>
          </p:nvSpPr>
          <p:spPr>
            <a:xfrm>
              <a:off x="1842427" y="2985647"/>
              <a:ext cx="2008580" cy="2008580"/>
            </a:xfrm>
            <a:prstGeom prst="ellipse">
              <a:avLst/>
            </a:prstGeom>
            <a:solidFill>
              <a:srgbClr val="F41F01"/>
            </a:solidFill>
            <a:ln w="28575"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>
                <a:lnSpc>
                  <a:spcPct val="130000"/>
                </a:lnSpc>
              </a:pPr>
              <a:endParaRPr lang="zh-CN" altLang="en-US">
                <a:latin typeface="Arial" panose="020B0604020202020204" pitchFamily="34" charset="0"/>
                <a:ea typeface="微软雅黑" panose="020B0503020204020204" pitchFamily="34" charset="-122"/>
                <a:sym typeface="Arial" panose="020B0604020202020204" pitchFamily="34" charset="0"/>
              </a:endParaRPr>
            </a:p>
          </p:txBody>
        </p:sp>
        <p:sp>
          <p:nvSpPr>
            <p:cNvPr id="20" name="椭圆 19"/>
            <p:cNvSpPr/>
            <p:nvPr/>
          </p:nvSpPr>
          <p:spPr>
            <a:xfrm>
              <a:off x="2069880" y="3213100"/>
              <a:ext cx="1553674" cy="1553674"/>
            </a:xfrm>
            <a:prstGeom prst="ellipse">
              <a:avLst/>
            </a:prstGeom>
            <a:solidFill>
              <a:schemeClr val="bg1"/>
            </a:solidFill>
            <a:ln w="28575">
              <a:noFill/>
            </a:ln>
            <a:effectLst/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>
                <a:lnSpc>
                  <a:spcPct val="130000"/>
                </a:lnSpc>
              </a:pPr>
              <a:r>
                <a:rPr lang="en-US" altLang="zh-CN" sz="4000" dirty="0" smtClean="0">
                  <a:solidFill>
                    <a:srgbClr val="F41F01"/>
                  </a:solidFill>
                  <a:latin typeface="Agency FB" panose="020B0503020202020204" pitchFamily="34" charset="0"/>
                  <a:ea typeface="微软雅黑" panose="020B0503020204020204" pitchFamily="34" charset="-122"/>
                  <a:sym typeface="Arial" panose="020B0604020202020204" pitchFamily="34" charset="0"/>
                </a:rPr>
                <a:t>03</a:t>
              </a:r>
              <a:endParaRPr lang="zh-CN" altLang="en-US" sz="4000" dirty="0">
                <a:solidFill>
                  <a:srgbClr val="F41F01"/>
                </a:solidFill>
                <a:latin typeface="Agency FB" panose="020B0503020202020204" pitchFamily="34" charset="0"/>
                <a:ea typeface="微软雅黑" panose="020B0503020204020204" pitchFamily="34" charset="-122"/>
                <a:sym typeface="Arial" panose="020B0604020202020204" pitchFamily="34" charset="0"/>
              </a:endParaRPr>
            </a:p>
          </p:txBody>
        </p:sp>
      </p:grpSp>
      <p:grpSp>
        <p:nvGrpSpPr>
          <p:cNvPr id="30" name="组合 29"/>
          <p:cNvGrpSpPr/>
          <p:nvPr/>
        </p:nvGrpSpPr>
        <p:grpSpPr>
          <a:xfrm>
            <a:off x="8085559" y="5056485"/>
            <a:ext cx="572753" cy="572753"/>
            <a:chOff x="6854065" y="4768451"/>
            <a:chExt cx="572753" cy="572753"/>
          </a:xfrm>
        </p:grpSpPr>
        <p:grpSp>
          <p:nvGrpSpPr>
            <p:cNvPr id="21" name="组合 20"/>
            <p:cNvGrpSpPr/>
            <p:nvPr/>
          </p:nvGrpSpPr>
          <p:grpSpPr>
            <a:xfrm>
              <a:off x="6854065" y="4768451"/>
              <a:ext cx="572753" cy="572753"/>
              <a:chOff x="1842427" y="2985647"/>
              <a:chExt cx="2008580" cy="2008580"/>
            </a:xfrm>
            <a:effectLst/>
          </p:grpSpPr>
          <p:sp>
            <p:nvSpPr>
              <p:cNvPr id="22" name="椭圆 21"/>
              <p:cNvSpPr/>
              <p:nvPr/>
            </p:nvSpPr>
            <p:spPr>
              <a:xfrm>
                <a:off x="1842427" y="2985647"/>
                <a:ext cx="2008580" cy="2008580"/>
              </a:xfrm>
              <a:prstGeom prst="ellipse">
                <a:avLst/>
              </a:prstGeom>
              <a:solidFill>
                <a:srgbClr val="F41F01"/>
              </a:solidFill>
              <a:ln w="28575">
                <a:noFill/>
              </a:ln>
              <a:effectLst>
                <a:outerShdw blurRad="63500" sx="102000" sy="102000" algn="ctr" rotWithShape="0">
                  <a:prstClr val="black">
                    <a:alpha val="40000"/>
                  </a:prstClr>
                </a:outerShdw>
              </a:effectLst>
            </p:spPr>
            <p:style>
              <a:lnRef idx="2">
                <a:schemeClr val="accent1">
                  <a:shade val="50000"/>
                </a:schemeClr>
              </a:lnRef>
              <a:fillRef idx="1">
                <a:schemeClr val="accent1"/>
              </a:fillRef>
              <a:effectRef idx="0">
                <a:schemeClr val="accent1"/>
              </a:effectRef>
              <a:fontRef idx="minor">
                <a:schemeClr val="lt1"/>
              </a:fontRef>
            </p:style>
            <p:txBody>
              <a:bodyPr rtlCol="0" anchor="ctr"/>
              <a:lstStyle/>
              <a:p>
                <a:pPr algn="ctr">
                  <a:lnSpc>
                    <a:spcPct val="130000"/>
                  </a:lnSpc>
                </a:pPr>
                <a:endParaRPr lang="zh-CN" altLang="en-US">
                  <a:latin typeface="Arial" panose="020B0604020202020204" pitchFamily="34" charset="0"/>
                  <a:ea typeface="微软雅黑" panose="020B0503020204020204" pitchFamily="34" charset="-122"/>
                  <a:sym typeface="Arial" panose="020B0604020202020204" pitchFamily="34" charset="0"/>
                </a:endParaRPr>
              </a:p>
            </p:txBody>
          </p:sp>
          <p:sp>
            <p:nvSpPr>
              <p:cNvPr id="23" name="椭圆 22"/>
              <p:cNvSpPr/>
              <p:nvPr/>
            </p:nvSpPr>
            <p:spPr>
              <a:xfrm>
                <a:off x="2069880" y="3213100"/>
                <a:ext cx="1553674" cy="1553674"/>
              </a:xfrm>
              <a:prstGeom prst="ellipse">
                <a:avLst/>
              </a:prstGeom>
              <a:solidFill>
                <a:schemeClr val="bg1"/>
              </a:solidFill>
              <a:ln w="28575">
                <a:noFill/>
              </a:ln>
              <a:effectLst/>
            </p:spPr>
            <p:style>
              <a:lnRef idx="2">
                <a:schemeClr val="accent1">
                  <a:shade val="50000"/>
                </a:schemeClr>
              </a:lnRef>
              <a:fillRef idx="1">
                <a:schemeClr val="accent1"/>
              </a:fillRef>
              <a:effectRef idx="0">
                <a:schemeClr val="accent1"/>
              </a:effectRef>
              <a:fontRef idx="minor">
                <a:schemeClr val="lt1"/>
              </a:fontRef>
            </p:style>
            <p:txBody>
              <a:bodyPr rtlCol="0" anchor="ctr"/>
              <a:lstStyle/>
              <a:p>
                <a:pPr algn="ctr">
                  <a:lnSpc>
                    <a:spcPct val="130000"/>
                  </a:lnSpc>
                </a:pPr>
                <a:endParaRPr lang="zh-CN" altLang="en-US" sz="4800" dirty="0">
                  <a:solidFill>
                    <a:srgbClr val="F41F01"/>
                  </a:solidFill>
                  <a:latin typeface="Agency FB" panose="020B0503020202020204" pitchFamily="34" charset="0"/>
                  <a:ea typeface="微软雅黑" panose="020B0503020204020204" pitchFamily="34" charset="-122"/>
                  <a:sym typeface="Arial" panose="020B0604020202020204" pitchFamily="34" charset="0"/>
                </a:endParaRPr>
              </a:p>
            </p:txBody>
          </p:sp>
        </p:grpSp>
        <p:cxnSp>
          <p:nvCxnSpPr>
            <p:cNvPr id="26" name="直接箭头连接符 25"/>
            <p:cNvCxnSpPr/>
            <p:nvPr/>
          </p:nvCxnSpPr>
          <p:spPr>
            <a:xfrm>
              <a:off x="7023340" y="4971105"/>
              <a:ext cx="234205" cy="167447"/>
            </a:xfrm>
            <a:prstGeom prst="straightConnector1">
              <a:avLst/>
            </a:prstGeom>
            <a:ln>
              <a:solidFill>
                <a:srgbClr val="F41F01"/>
              </a:solidFill>
              <a:tailEnd type="triangle"/>
            </a:ln>
          </p:spPr>
          <p:style>
            <a:lnRef idx="1">
              <a:schemeClr val="accent1"/>
            </a:lnRef>
            <a:fillRef idx="0">
              <a:schemeClr val="accent1"/>
            </a:fillRef>
            <a:effectRef idx="0">
              <a:schemeClr val="accent1"/>
            </a:effectRef>
            <a:fontRef idx="minor">
              <a:schemeClr val="tx1"/>
            </a:fontRef>
          </p:style>
        </p:cxnSp>
      </p:grpSp>
      <p:grpSp>
        <p:nvGrpSpPr>
          <p:cNvPr id="31" name="组合 30"/>
          <p:cNvGrpSpPr>
            <a:grpSpLocks/>
          </p:cNvGrpSpPr>
          <p:nvPr/>
        </p:nvGrpSpPr>
        <p:grpSpPr bwMode="auto">
          <a:xfrm>
            <a:off x="4172943" y="2693413"/>
            <a:ext cx="4512864" cy="1862728"/>
            <a:chOff x="277329" y="1093495"/>
            <a:chExt cx="5427948" cy="1503579"/>
          </a:xfrm>
        </p:grpSpPr>
        <p:cxnSp>
          <p:nvCxnSpPr>
            <p:cNvPr id="32" name="直接连接符 31"/>
            <p:cNvCxnSpPr/>
            <p:nvPr/>
          </p:nvCxnSpPr>
          <p:spPr>
            <a:xfrm>
              <a:off x="410834" y="2206380"/>
              <a:ext cx="5294443" cy="0"/>
            </a:xfrm>
            <a:prstGeom prst="line">
              <a:avLst/>
            </a:prstGeom>
            <a:ln w="9525">
              <a:solidFill>
                <a:schemeClr val="tx1">
                  <a:lumMod val="50000"/>
                  <a:lumOff val="50000"/>
                </a:schemeClr>
              </a:solidFill>
              <a:prstDash val="dash"/>
            </a:ln>
          </p:spPr>
          <p:style>
            <a:lnRef idx="1">
              <a:schemeClr val="accent1"/>
            </a:lnRef>
            <a:fillRef idx="0">
              <a:schemeClr val="accent1"/>
            </a:fillRef>
            <a:effectRef idx="0">
              <a:schemeClr val="accent1"/>
            </a:effectRef>
            <a:fontRef idx="minor">
              <a:schemeClr val="tx1"/>
            </a:fontRef>
          </p:style>
        </p:cxnSp>
        <p:sp>
          <p:nvSpPr>
            <p:cNvPr id="33" name="文本框 32"/>
            <p:cNvSpPr txBox="1"/>
            <p:nvPr/>
          </p:nvSpPr>
          <p:spPr>
            <a:xfrm>
              <a:off x="277329" y="1418946"/>
              <a:ext cx="5427948" cy="928071"/>
            </a:xfrm>
            <a:prstGeom prst="rect">
              <a:avLst/>
            </a:prstGeom>
            <a:noFill/>
          </p:spPr>
          <p:txBody>
            <a:bodyPr wrap="square">
              <a:spAutoFit/>
            </a:bodyPr>
            <a:lstStyle/>
            <a:p>
              <a:pPr>
                <a:lnSpc>
                  <a:spcPct val="120000"/>
                </a:lnSpc>
              </a:pPr>
              <a:r>
                <a:rPr lang="zh-CN" altLang="en-US" sz="4800" dirty="0">
                  <a:solidFill>
                    <a:schemeClr val="tx1">
                      <a:lumMod val="65000"/>
                      <a:lumOff val="35000"/>
                    </a:schemeClr>
                  </a:solidFill>
                  <a:latin typeface="Arial" panose="020B0604020202020204" pitchFamily="34" charset="0"/>
                  <a:ea typeface="微软雅黑" panose="020B0503020204020204" pitchFamily="34" charset="-122"/>
                  <a:sym typeface="Arial" panose="020B0604020202020204" pitchFamily="34" charset="0"/>
                </a:rPr>
                <a:t>请替换文字内容</a:t>
              </a:r>
              <a:endParaRPr lang="en-US" altLang="zh-CN" sz="4800" dirty="0">
                <a:solidFill>
                  <a:schemeClr val="tx1">
                    <a:lumMod val="65000"/>
                    <a:lumOff val="35000"/>
                  </a:schemeClr>
                </a:solidFill>
                <a:latin typeface="Arial" panose="020B0604020202020204" pitchFamily="34" charset="0"/>
                <a:ea typeface="微软雅黑" panose="020B0503020204020204" pitchFamily="34" charset="-122"/>
                <a:sym typeface="Arial" panose="020B0604020202020204" pitchFamily="34" charset="0"/>
              </a:endParaRPr>
            </a:p>
          </p:txBody>
        </p:sp>
        <p:sp>
          <p:nvSpPr>
            <p:cNvPr id="34" name="文本框 33"/>
            <p:cNvSpPr txBox="1"/>
            <p:nvPr/>
          </p:nvSpPr>
          <p:spPr>
            <a:xfrm>
              <a:off x="326916" y="1093495"/>
              <a:ext cx="5141865" cy="395330"/>
            </a:xfrm>
            <a:prstGeom prst="rect">
              <a:avLst/>
            </a:prstGeom>
            <a:noFill/>
          </p:spPr>
          <p:txBody>
            <a:bodyPr>
              <a:spAutoFit/>
            </a:bodyPr>
            <a:lstStyle/>
            <a:p>
              <a:pPr>
                <a:defRPr/>
              </a:pPr>
              <a:r>
                <a:rPr lang="en-US" altLang="zh-CN" sz="2109" dirty="0">
                  <a:solidFill>
                    <a:schemeClr val="tx1">
                      <a:lumMod val="50000"/>
                      <a:lumOff val="50000"/>
                    </a:schemeClr>
                  </a:solidFill>
                  <a:latin typeface="Century Gothic" panose="020B0502020202020204" pitchFamily="34" charset="0"/>
                  <a:ea typeface="微软雅黑" panose="020B0503020204020204" pitchFamily="34" charset="-122"/>
                </a:rPr>
                <a:t>YOUR TITLE HERE</a:t>
              </a:r>
              <a:endParaRPr lang="zh-CN" altLang="en-US" sz="2109" dirty="0">
                <a:solidFill>
                  <a:schemeClr val="tx1">
                    <a:lumMod val="50000"/>
                    <a:lumOff val="50000"/>
                  </a:schemeClr>
                </a:solidFill>
                <a:latin typeface="Century Gothic" panose="020B0502020202020204" pitchFamily="34" charset="0"/>
                <a:ea typeface="微软雅黑" panose="020B0503020204020204" pitchFamily="34" charset="-122"/>
              </a:endParaRPr>
            </a:p>
          </p:txBody>
        </p:sp>
        <p:sp>
          <p:nvSpPr>
            <p:cNvPr id="35" name="文本框 34"/>
            <p:cNvSpPr txBox="1"/>
            <p:nvPr/>
          </p:nvSpPr>
          <p:spPr>
            <a:xfrm>
              <a:off x="277329" y="2317510"/>
              <a:ext cx="5427948" cy="279564"/>
            </a:xfrm>
            <a:prstGeom prst="rect">
              <a:avLst/>
            </a:prstGeom>
            <a:noFill/>
          </p:spPr>
          <p:txBody>
            <a:bodyPr>
              <a:spAutoFit/>
            </a:bodyPr>
            <a:lstStyle/>
            <a:p>
              <a:pPr marL="0" indent="0" algn="just">
                <a:lnSpc>
                  <a:spcPct val="12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zh-CN" altLang="en-US" sz="1200" dirty="0">
                  <a:solidFill>
                    <a:schemeClr val="bg1">
                      <a:lumMod val="65000"/>
                    </a:schemeClr>
                  </a:solidFill>
                  <a:latin typeface="Arial" panose="020B0604020202020204" pitchFamily="34" charset="0"/>
                  <a:ea typeface="微软雅黑" panose="020B0503020204020204" pitchFamily="34" charset="-122"/>
                  <a:cs typeface="+mn-ea"/>
                  <a:sym typeface="Arial" panose="020B0604020202020204" pitchFamily="34" charset="0"/>
                </a:rPr>
                <a:t>请替换文字内容，点击添加相关标题文字，修改文字内容，也可以直接复制你的内容到此。</a:t>
              </a:r>
              <a:endParaRPr lang="en-US" altLang="zh-CN" sz="1200" dirty="0">
                <a:solidFill>
                  <a:schemeClr val="bg1">
                    <a:lumMod val="65000"/>
                  </a:schemeClr>
                </a:solidFill>
                <a:latin typeface="Arial" panose="020B0604020202020204" pitchFamily="34" charset="0"/>
                <a:ea typeface="微软雅黑" panose="020B0503020204020204" pitchFamily="34" charset="-122"/>
                <a:cs typeface="+mn-ea"/>
                <a:sym typeface="Arial" panose="020B0604020202020204" pitchFamily="34" charset="0"/>
              </a:endParaRPr>
            </a:p>
          </p:txBody>
        </p:sp>
      </p:grpSp>
    </p:spTree>
    <p:extLst>
      <p:ext uri="{BB962C8B-B14F-4D97-AF65-F5344CB8AC3E}">
        <p14:creationId xmlns:p14="http://schemas.microsoft.com/office/powerpoint/2010/main" val="1743527115"/>
      </p:ext>
    </p:extLst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slow" p14:dur="1600" advTm="0">
        <p14:gallery dir="l"/>
      </p:transition>
    </mc:Choice>
    <mc:Fallback xmlns="">
      <p:transition spd="slow" advTm="0">
        <p:fade/>
      </p:transition>
    </mc:Fallback>
  </mc:AlternateContent>
  <p:timing>
    <p:tnLst>
      <p:par>
        <p:cTn id="1" dur="indefinite" restart="never" nodeType="tmRoot">
          <p:childTnLst>
            <p:seq concurrent="1" nextAc="seek">
              <p:cTn id="2" dur="indefinite" nodeType="mainSeq">
                <p:childTnLst>
                  <p:par>
                    <p:cTn id="3" fill="hold">
                      <p:stCondLst>
                        <p:cond delay="indefinite"/>
                      </p:stCondLst>
                      <p:childTnLst>
                        <p:par>
                          <p:cTn id="4" fill="hold">
                            <p:stCondLst>
                              <p:cond delay="0"/>
                            </p:stCondLst>
                            <p:childTnLst>
                              <p:par>
                                <p:cTn id="5" presetID="21" presetClass="entr" presetSubtype="1" fill="hold" grpId="0" nodeType="click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heel(1)">
                                      <p:cBhvr>
                                        <p:cTn id="7" dur="2000"/>
                                        <p:tgtEl>
                                          <p:spTgt spid="10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8" presetID="22" presetClass="entr" presetSubtype="8" fill="hold" nodeType="withEffect">
                                  <p:stCondLst>
                                    <p:cond delay="500"/>
                                  </p:stCondLst>
                                  <p:childTnLst>
                                    <p:set>
                                      <p:cBhvr>
                                        <p:cTn id="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10" dur="500"/>
                                        <p:tgtEl>
                                          <p:spTgt spid="31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11" fill="hold">
                            <p:stCondLst>
                              <p:cond delay="2000"/>
                            </p:stCondLst>
                            <p:childTnLst>
                              <p:par>
                                <p:cTn id="12" presetID="15" presetClass="entr" presetSubtype="0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3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14" dur="1250" fill="hold"/>
                                        <p:tgtEl>
                                          <p:spTgt spid="13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15" dur="1250" fill="hold"/>
                                        <p:tgtEl>
                                          <p:spTgt spid="13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16" dur="1250" fill="hold"/>
                                        <p:tgtEl>
                                          <p:spTgt spid="13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 fmla="#ppt_x+(cos(-2*pi*(1-$))*-#ppt_x-sin(-2*pi*(1-$))*(1-#ppt_y))*(1-$)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fltVal val="1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17" dur="1250" fill="hold"/>
                                        <p:tgtEl>
                                          <p:spTgt spid="13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 fmla="#ppt_y+(sin(-2*pi*(1-$))*-#ppt_x+cos(-2*pi*(1-$))*(1-#ppt_y))*(1-$)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fltVal val="1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18" fill="hold">
                            <p:stCondLst>
                              <p:cond delay="3250"/>
                            </p:stCondLst>
                            <p:childTnLst>
                              <p:par>
                                <p:cTn id="19" presetID="2" presetClass="entr" presetSubtype="9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21" dur="500" fill="hold"/>
                                        <p:tgtEl>
                                          <p:spTgt spid="30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22" dur="500" fill="hold"/>
                                        <p:tgtEl>
                                          <p:spTgt spid="30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</p:childTnLst>
              </p:cTn>
              <p:prevCondLst>
                <p:cond evt="onPrev" delay="0">
                  <p:tgtEl>
                    <p:sldTgt/>
                  </p:tgtEl>
                </p:cond>
              </p:prevCondLst>
              <p:nextCondLst>
                <p:cond evt="onNext" delay="0">
                  <p:tgtEl>
                    <p:sldTgt/>
                  </p:tgtEl>
                </p:cond>
              </p:nextCondLst>
            </p:seq>
          </p:childTnLst>
        </p:cTn>
      </p:par>
    </p:tnLst>
    <p:bldLst>
      <p:bldP spid="10" grpId="0" animBg="1"/>
    </p:bldLst>
  </p:timing>
</p:sld>
</file>

<file path=ppt/slides/slide16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pSp>
        <p:nvGrpSpPr>
          <p:cNvPr id="18" name="Group 24"/>
          <p:cNvGrpSpPr/>
          <p:nvPr/>
        </p:nvGrpSpPr>
        <p:grpSpPr>
          <a:xfrm rot="9900000">
            <a:off x="7611898" y="5093760"/>
            <a:ext cx="951441" cy="813426"/>
            <a:chOff x="2208213" y="4308475"/>
            <a:chExt cx="1313851" cy="1123184"/>
          </a:xfrm>
          <a:solidFill>
            <a:schemeClr val="accent4"/>
          </a:solidFill>
        </p:grpSpPr>
        <p:sp>
          <p:nvSpPr>
            <p:cNvPr id="19" name="Oval 18"/>
            <p:cNvSpPr>
              <a:spLocks noChangeArrowheads="1"/>
            </p:cNvSpPr>
            <p:nvPr/>
          </p:nvSpPr>
          <p:spPr bwMode="auto">
            <a:xfrm>
              <a:off x="2208213" y="4308475"/>
              <a:ext cx="885825" cy="889000"/>
            </a:xfrm>
            <a:prstGeom prst="ellipse">
              <a:avLst/>
            </a:prstGeom>
            <a:grpFill/>
            <a:ln>
              <a:noFill/>
            </a:ln>
          </p:spPr>
          <p:txBody>
            <a:bodyPr vert="horz" wrap="square" lIns="79409" tIns="39705" rIns="79409" bIns="39705" numCol="1" anchor="t" anchorCtr="0" compatLnSpc="1">
              <a:prstTxWarp prst="textNoShape">
                <a:avLst/>
              </a:prstTxWarp>
            </a:bodyPr>
            <a:lstStyle/>
            <a:p>
              <a:endParaRPr lang="id-ID" sz="1050">
                <a:ln>
                  <a:solidFill>
                    <a:schemeClr val="bg2"/>
                  </a:solidFill>
                </a:ln>
                <a:latin typeface="Arial" panose="020B0604020202020204" pitchFamily="34" charset="0"/>
                <a:ea typeface="微软雅黑" panose="020B0503020204020204" pitchFamily="34" charset="-122"/>
                <a:sym typeface="Arial" panose="020B0604020202020204" pitchFamily="34" charset="0"/>
              </a:endParaRPr>
            </a:p>
          </p:txBody>
        </p:sp>
        <p:sp>
          <p:nvSpPr>
            <p:cNvPr id="20" name="Freeform 31"/>
            <p:cNvSpPr>
              <a:spLocks/>
            </p:cNvSpPr>
            <p:nvPr/>
          </p:nvSpPr>
          <p:spPr bwMode="auto">
            <a:xfrm rot="2700000">
              <a:off x="3093668" y="5003263"/>
              <a:ext cx="330801" cy="525991"/>
            </a:xfrm>
            <a:custGeom>
              <a:avLst/>
              <a:gdLst>
                <a:gd name="T0" fmla="*/ 0 w 161"/>
                <a:gd name="T1" fmla="*/ 0 h 256"/>
                <a:gd name="T2" fmla="*/ 0 w 161"/>
                <a:gd name="T3" fmla="*/ 256 h 256"/>
                <a:gd name="T4" fmla="*/ 161 w 161"/>
                <a:gd name="T5" fmla="*/ 128 h 256"/>
                <a:gd name="T6" fmla="*/ 0 w 161"/>
                <a:gd name="T7" fmla="*/ 0 h 256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</a:cxnLst>
              <a:rect l="0" t="0" r="r" b="b"/>
              <a:pathLst>
                <a:path w="161" h="256">
                  <a:moveTo>
                    <a:pt x="0" y="0"/>
                  </a:moveTo>
                  <a:lnTo>
                    <a:pt x="0" y="256"/>
                  </a:lnTo>
                  <a:lnTo>
                    <a:pt x="161" y="128"/>
                  </a:lnTo>
                  <a:lnTo>
                    <a:pt x="0" y="0"/>
                  </a:lnTo>
                  <a:close/>
                </a:path>
              </a:pathLst>
            </a:custGeom>
            <a:grpFill/>
            <a:ln>
              <a:noFill/>
            </a:ln>
          </p:spPr>
          <p:txBody>
            <a:bodyPr vert="horz" wrap="square" lIns="79409" tIns="39705" rIns="79409" bIns="39705" numCol="1" anchor="t" anchorCtr="0" compatLnSpc="1">
              <a:prstTxWarp prst="textNoShape">
                <a:avLst/>
              </a:prstTxWarp>
            </a:bodyPr>
            <a:lstStyle/>
            <a:p>
              <a:endParaRPr lang="id-ID" sz="1050">
                <a:ln>
                  <a:solidFill>
                    <a:schemeClr val="bg2"/>
                  </a:solidFill>
                </a:ln>
                <a:latin typeface="Arial" panose="020B0604020202020204" pitchFamily="34" charset="0"/>
                <a:ea typeface="微软雅黑" panose="020B0503020204020204" pitchFamily="34" charset="-122"/>
                <a:sym typeface="Arial" panose="020B0604020202020204" pitchFamily="34" charset="0"/>
              </a:endParaRPr>
            </a:p>
          </p:txBody>
        </p:sp>
      </p:grpSp>
      <p:grpSp>
        <p:nvGrpSpPr>
          <p:cNvPr id="21" name="Group 21"/>
          <p:cNvGrpSpPr/>
          <p:nvPr/>
        </p:nvGrpSpPr>
        <p:grpSpPr>
          <a:xfrm rot="17100000">
            <a:off x="4173320" y="5044968"/>
            <a:ext cx="951515" cy="813366"/>
            <a:chOff x="2208213" y="4308475"/>
            <a:chExt cx="1313851" cy="1123184"/>
          </a:xfrm>
          <a:solidFill>
            <a:schemeClr val="accent3"/>
          </a:solidFill>
        </p:grpSpPr>
        <p:sp>
          <p:nvSpPr>
            <p:cNvPr id="22" name="Oval 18"/>
            <p:cNvSpPr>
              <a:spLocks noChangeArrowheads="1"/>
            </p:cNvSpPr>
            <p:nvPr/>
          </p:nvSpPr>
          <p:spPr bwMode="auto">
            <a:xfrm>
              <a:off x="2208213" y="4308475"/>
              <a:ext cx="885825" cy="889000"/>
            </a:xfrm>
            <a:prstGeom prst="ellipse">
              <a:avLst/>
            </a:prstGeom>
            <a:grpFill/>
            <a:ln>
              <a:noFill/>
            </a:ln>
          </p:spPr>
          <p:txBody>
            <a:bodyPr vert="horz" wrap="square" lIns="79409" tIns="39705" rIns="79409" bIns="39705" numCol="1" anchor="t" anchorCtr="0" compatLnSpc="1">
              <a:prstTxWarp prst="textNoShape">
                <a:avLst/>
              </a:prstTxWarp>
            </a:bodyPr>
            <a:lstStyle/>
            <a:p>
              <a:endParaRPr lang="id-ID" sz="1050">
                <a:ln>
                  <a:solidFill>
                    <a:schemeClr val="bg2"/>
                  </a:solidFill>
                </a:ln>
                <a:latin typeface="Arial" panose="020B0604020202020204" pitchFamily="34" charset="0"/>
                <a:ea typeface="微软雅黑" panose="020B0503020204020204" pitchFamily="34" charset="-122"/>
                <a:sym typeface="Arial" panose="020B0604020202020204" pitchFamily="34" charset="0"/>
              </a:endParaRPr>
            </a:p>
          </p:txBody>
        </p:sp>
        <p:sp>
          <p:nvSpPr>
            <p:cNvPr id="23" name="Freeform 31"/>
            <p:cNvSpPr>
              <a:spLocks/>
            </p:cNvSpPr>
            <p:nvPr/>
          </p:nvSpPr>
          <p:spPr bwMode="auto">
            <a:xfrm rot="2700000">
              <a:off x="3093668" y="5003263"/>
              <a:ext cx="330801" cy="525991"/>
            </a:xfrm>
            <a:custGeom>
              <a:avLst/>
              <a:gdLst>
                <a:gd name="T0" fmla="*/ 0 w 161"/>
                <a:gd name="T1" fmla="*/ 0 h 256"/>
                <a:gd name="T2" fmla="*/ 0 w 161"/>
                <a:gd name="T3" fmla="*/ 256 h 256"/>
                <a:gd name="T4" fmla="*/ 161 w 161"/>
                <a:gd name="T5" fmla="*/ 128 h 256"/>
                <a:gd name="T6" fmla="*/ 0 w 161"/>
                <a:gd name="T7" fmla="*/ 0 h 256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</a:cxnLst>
              <a:rect l="0" t="0" r="r" b="b"/>
              <a:pathLst>
                <a:path w="161" h="256">
                  <a:moveTo>
                    <a:pt x="0" y="0"/>
                  </a:moveTo>
                  <a:lnTo>
                    <a:pt x="0" y="256"/>
                  </a:lnTo>
                  <a:lnTo>
                    <a:pt x="161" y="128"/>
                  </a:lnTo>
                  <a:lnTo>
                    <a:pt x="0" y="0"/>
                  </a:lnTo>
                  <a:close/>
                </a:path>
              </a:pathLst>
            </a:custGeom>
            <a:grpFill/>
            <a:ln>
              <a:noFill/>
            </a:ln>
          </p:spPr>
          <p:txBody>
            <a:bodyPr vert="horz" wrap="square" lIns="79409" tIns="39705" rIns="79409" bIns="39705" numCol="1" anchor="t" anchorCtr="0" compatLnSpc="1">
              <a:prstTxWarp prst="textNoShape">
                <a:avLst/>
              </a:prstTxWarp>
            </a:bodyPr>
            <a:lstStyle/>
            <a:p>
              <a:endParaRPr lang="id-ID" sz="1050">
                <a:ln>
                  <a:solidFill>
                    <a:schemeClr val="bg2"/>
                  </a:solidFill>
                </a:ln>
                <a:latin typeface="Arial" panose="020B0604020202020204" pitchFamily="34" charset="0"/>
                <a:ea typeface="微软雅黑" panose="020B0503020204020204" pitchFamily="34" charset="-122"/>
                <a:sym typeface="Arial" panose="020B0604020202020204" pitchFamily="34" charset="0"/>
              </a:endParaRPr>
            </a:p>
          </p:txBody>
        </p:sp>
      </p:grpSp>
      <p:grpSp>
        <p:nvGrpSpPr>
          <p:cNvPr id="24" name="Group 18"/>
          <p:cNvGrpSpPr/>
          <p:nvPr/>
        </p:nvGrpSpPr>
        <p:grpSpPr>
          <a:xfrm flipH="1">
            <a:off x="7522842" y="2496044"/>
            <a:ext cx="951440" cy="813426"/>
            <a:chOff x="2208213" y="4308475"/>
            <a:chExt cx="1313851" cy="1123184"/>
          </a:xfrm>
          <a:solidFill>
            <a:schemeClr val="accent2"/>
          </a:solidFill>
        </p:grpSpPr>
        <p:sp>
          <p:nvSpPr>
            <p:cNvPr id="25" name="Oval 18"/>
            <p:cNvSpPr>
              <a:spLocks noChangeArrowheads="1"/>
            </p:cNvSpPr>
            <p:nvPr/>
          </p:nvSpPr>
          <p:spPr bwMode="auto">
            <a:xfrm>
              <a:off x="2208213" y="4308475"/>
              <a:ext cx="885825" cy="889000"/>
            </a:xfrm>
            <a:prstGeom prst="ellipse">
              <a:avLst/>
            </a:prstGeom>
            <a:grpFill/>
            <a:ln>
              <a:noFill/>
            </a:ln>
          </p:spPr>
          <p:txBody>
            <a:bodyPr vert="horz" wrap="square" lIns="79409" tIns="39705" rIns="79409" bIns="39705" numCol="1" anchor="t" anchorCtr="0" compatLnSpc="1">
              <a:prstTxWarp prst="textNoShape">
                <a:avLst/>
              </a:prstTxWarp>
            </a:bodyPr>
            <a:lstStyle/>
            <a:p>
              <a:endParaRPr lang="id-ID" sz="1050">
                <a:ln>
                  <a:solidFill>
                    <a:schemeClr val="bg2"/>
                  </a:solidFill>
                </a:ln>
                <a:latin typeface="Arial" panose="020B0604020202020204" pitchFamily="34" charset="0"/>
                <a:ea typeface="微软雅黑" panose="020B0503020204020204" pitchFamily="34" charset="-122"/>
                <a:sym typeface="Arial" panose="020B0604020202020204" pitchFamily="34" charset="0"/>
              </a:endParaRPr>
            </a:p>
          </p:txBody>
        </p:sp>
        <p:sp>
          <p:nvSpPr>
            <p:cNvPr id="40" name="Freeform 31"/>
            <p:cNvSpPr>
              <a:spLocks/>
            </p:cNvSpPr>
            <p:nvPr/>
          </p:nvSpPr>
          <p:spPr bwMode="auto">
            <a:xfrm rot="2700000">
              <a:off x="3093668" y="5003263"/>
              <a:ext cx="330801" cy="525991"/>
            </a:xfrm>
            <a:custGeom>
              <a:avLst/>
              <a:gdLst>
                <a:gd name="T0" fmla="*/ 0 w 161"/>
                <a:gd name="T1" fmla="*/ 0 h 256"/>
                <a:gd name="T2" fmla="*/ 0 w 161"/>
                <a:gd name="T3" fmla="*/ 256 h 256"/>
                <a:gd name="T4" fmla="*/ 161 w 161"/>
                <a:gd name="T5" fmla="*/ 128 h 256"/>
                <a:gd name="T6" fmla="*/ 0 w 161"/>
                <a:gd name="T7" fmla="*/ 0 h 256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</a:cxnLst>
              <a:rect l="0" t="0" r="r" b="b"/>
              <a:pathLst>
                <a:path w="161" h="256">
                  <a:moveTo>
                    <a:pt x="0" y="0"/>
                  </a:moveTo>
                  <a:lnTo>
                    <a:pt x="0" y="256"/>
                  </a:lnTo>
                  <a:lnTo>
                    <a:pt x="161" y="128"/>
                  </a:lnTo>
                  <a:lnTo>
                    <a:pt x="0" y="0"/>
                  </a:lnTo>
                  <a:close/>
                </a:path>
              </a:pathLst>
            </a:custGeom>
            <a:grpFill/>
            <a:ln>
              <a:noFill/>
            </a:ln>
          </p:spPr>
          <p:txBody>
            <a:bodyPr vert="horz" wrap="square" lIns="79409" tIns="39705" rIns="79409" bIns="39705" numCol="1" anchor="t" anchorCtr="0" compatLnSpc="1">
              <a:prstTxWarp prst="textNoShape">
                <a:avLst/>
              </a:prstTxWarp>
            </a:bodyPr>
            <a:lstStyle/>
            <a:p>
              <a:endParaRPr lang="id-ID" sz="1050">
                <a:ln>
                  <a:solidFill>
                    <a:schemeClr val="bg2"/>
                  </a:solidFill>
                </a:ln>
                <a:latin typeface="Arial" panose="020B0604020202020204" pitchFamily="34" charset="0"/>
                <a:ea typeface="微软雅黑" panose="020B0503020204020204" pitchFamily="34" charset="-122"/>
                <a:sym typeface="Arial" panose="020B0604020202020204" pitchFamily="34" charset="0"/>
              </a:endParaRPr>
            </a:p>
          </p:txBody>
        </p:sp>
      </p:grpSp>
      <p:grpSp>
        <p:nvGrpSpPr>
          <p:cNvPr id="41" name="Group 14"/>
          <p:cNvGrpSpPr/>
          <p:nvPr/>
        </p:nvGrpSpPr>
        <p:grpSpPr>
          <a:xfrm>
            <a:off x="4263273" y="2496044"/>
            <a:ext cx="951441" cy="813426"/>
            <a:chOff x="2208213" y="4308475"/>
            <a:chExt cx="1313851" cy="1123184"/>
          </a:xfrm>
        </p:grpSpPr>
        <p:sp>
          <p:nvSpPr>
            <p:cNvPr id="42" name="Oval 18"/>
            <p:cNvSpPr>
              <a:spLocks noChangeArrowheads="1"/>
            </p:cNvSpPr>
            <p:nvPr/>
          </p:nvSpPr>
          <p:spPr bwMode="auto">
            <a:xfrm>
              <a:off x="2208213" y="4308475"/>
              <a:ext cx="885825" cy="889000"/>
            </a:xfrm>
            <a:prstGeom prst="ellipse">
              <a:avLst/>
            </a:prstGeom>
            <a:solidFill>
              <a:schemeClr val="accent1"/>
            </a:solidFill>
            <a:ln>
              <a:noFill/>
            </a:ln>
          </p:spPr>
          <p:txBody>
            <a:bodyPr vert="horz" wrap="square" lIns="79409" tIns="39705" rIns="79409" bIns="39705" numCol="1" anchor="t" anchorCtr="0" compatLnSpc="1">
              <a:prstTxWarp prst="textNoShape">
                <a:avLst/>
              </a:prstTxWarp>
            </a:bodyPr>
            <a:lstStyle/>
            <a:p>
              <a:endParaRPr lang="id-ID" sz="1050">
                <a:ln>
                  <a:solidFill>
                    <a:schemeClr val="bg2"/>
                  </a:solidFill>
                </a:ln>
                <a:latin typeface="Arial" panose="020B0604020202020204" pitchFamily="34" charset="0"/>
                <a:ea typeface="微软雅黑" panose="020B0503020204020204" pitchFamily="34" charset="-122"/>
                <a:sym typeface="Arial" panose="020B0604020202020204" pitchFamily="34" charset="0"/>
              </a:endParaRPr>
            </a:p>
          </p:txBody>
        </p:sp>
        <p:sp>
          <p:nvSpPr>
            <p:cNvPr id="43" name="Freeform 31"/>
            <p:cNvSpPr>
              <a:spLocks/>
            </p:cNvSpPr>
            <p:nvPr/>
          </p:nvSpPr>
          <p:spPr bwMode="auto">
            <a:xfrm rot="2700000">
              <a:off x="3093668" y="5003263"/>
              <a:ext cx="330801" cy="525991"/>
            </a:xfrm>
            <a:custGeom>
              <a:avLst/>
              <a:gdLst>
                <a:gd name="T0" fmla="*/ 0 w 161"/>
                <a:gd name="T1" fmla="*/ 0 h 256"/>
                <a:gd name="T2" fmla="*/ 0 w 161"/>
                <a:gd name="T3" fmla="*/ 256 h 256"/>
                <a:gd name="T4" fmla="*/ 161 w 161"/>
                <a:gd name="T5" fmla="*/ 128 h 256"/>
                <a:gd name="T6" fmla="*/ 0 w 161"/>
                <a:gd name="T7" fmla="*/ 0 h 256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</a:cxnLst>
              <a:rect l="0" t="0" r="r" b="b"/>
              <a:pathLst>
                <a:path w="161" h="256">
                  <a:moveTo>
                    <a:pt x="0" y="0"/>
                  </a:moveTo>
                  <a:lnTo>
                    <a:pt x="0" y="256"/>
                  </a:lnTo>
                  <a:lnTo>
                    <a:pt x="161" y="128"/>
                  </a:lnTo>
                  <a:lnTo>
                    <a:pt x="0" y="0"/>
                  </a:ln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vert="horz" wrap="square" lIns="79409" tIns="39705" rIns="79409" bIns="39705" numCol="1" anchor="t" anchorCtr="0" compatLnSpc="1">
              <a:prstTxWarp prst="textNoShape">
                <a:avLst/>
              </a:prstTxWarp>
            </a:bodyPr>
            <a:lstStyle/>
            <a:p>
              <a:endParaRPr lang="id-ID" sz="1050">
                <a:ln>
                  <a:solidFill>
                    <a:schemeClr val="bg2"/>
                  </a:solidFill>
                </a:ln>
                <a:latin typeface="Arial" panose="020B0604020202020204" pitchFamily="34" charset="0"/>
                <a:ea typeface="微软雅黑" panose="020B0503020204020204" pitchFamily="34" charset="-122"/>
                <a:sym typeface="Arial" panose="020B0604020202020204" pitchFamily="34" charset="0"/>
              </a:endParaRPr>
            </a:p>
          </p:txBody>
        </p:sp>
      </p:grpSp>
      <p:sp>
        <p:nvSpPr>
          <p:cNvPr id="44" name="Text Placeholder 7"/>
          <p:cNvSpPr txBox="1">
            <a:spLocks/>
          </p:cNvSpPr>
          <p:nvPr/>
        </p:nvSpPr>
        <p:spPr>
          <a:xfrm>
            <a:off x="4254035" y="2567853"/>
            <a:ext cx="624041" cy="484740"/>
          </a:xfrm>
          <a:prstGeom prst="rect">
            <a:avLst/>
          </a:prstGeom>
        </p:spPr>
        <p:txBody>
          <a:bodyPr vert="horz" lIns="0" tIns="90216" rIns="0" bIns="90216" anchor="ctr"/>
          <a:lstStyle>
            <a:lvl1pPr marL="0" indent="0" algn="ctr" defTabSz="914476" rtl="0" eaLnBrk="1" latinLnBrk="0" hangingPunct="1">
              <a:lnSpc>
                <a:spcPct val="100000"/>
              </a:lnSpc>
              <a:spcBef>
                <a:spcPts val="0"/>
              </a:spcBef>
              <a:buFont typeface="Arial" panose="020B0604020202020204" pitchFamily="34" charset="0"/>
              <a:buNone/>
              <a:defRPr sz="2966" b="1" kern="1200">
                <a:ln>
                  <a:noFill/>
                </a:ln>
                <a:solidFill>
                  <a:schemeClr val="bg1"/>
                </a:solidFill>
                <a:latin typeface="League Gothic Regular"/>
                <a:ea typeface="+mn-ea"/>
                <a:cs typeface="League Gothic Regular"/>
              </a:defRPr>
            </a:lvl1pPr>
            <a:lvl2pPr marL="685858" indent="-228620" algn="l" defTabSz="914476" rtl="0" eaLnBrk="1" latinLnBrk="0" hangingPunct="1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24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2pPr>
            <a:lvl3pPr marL="1143094" indent="-228620" algn="l" defTabSz="914476" rtl="0" eaLnBrk="1" latinLnBrk="0" hangingPunct="1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20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3pPr>
            <a:lvl4pPr marL="1600333" indent="-228620" algn="l" defTabSz="914476" rtl="0" eaLnBrk="1" latinLnBrk="0" hangingPunct="1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4pPr>
            <a:lvl5pPr marL="2057571" indent="-228620" algn="l" defTabSz="914476" rtl="0" eaLnBrk="1" latinLnBrk="0" hangingPunct="1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5pPr>
            <a:lvl6pPr marL="2514809" indent="-228620" algn="l" defTabSz="914476" rtl="0" eaLnBrk="1" latinLnBrk="0" hangingPunct="1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6pPr>
            <a:lvl7pPr marL="2972048" indent="-228620" algn="l" defTabSz="914476" rtl="0" eaLnBrk="1" latinLnBrk="0" hangingPunct="1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7pPr>
            <a:lvl8pPr marL="3429286" indent="-228620" algn="l" defTabSz="914476" rtl="0" eaLnBrk="1" latinLnBrk="0" hangingPunct="1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8pPr>
            <a:lvl9pPr marL="3886524" indent="-228620" algn="l" defTabSz="914476" rtl="0" eaLnBrk="1" latinLnBrk="0" hangingPunct="1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9pPr>
          </a:lstStyle>
          <a:p>
            <a:r>
              <a:rPr lang="es-ES_tradnl" sz="1800" b="0" dirty="0">
                <a:latin typeface="Arial" panose="020B0604020202020204" pitchFamily="34" charset="0"/>
                <a:ea typeface="微软雅黑" panose="020B0503020204020204" pitchFamily="34" charset="-122"/>
                <a:sym typeface="Arial" panose="020B0604020202020204" pitchFamily="34" charset="0"/>
              </a:rPr>
              <a:t>01</a:t>
            </a:r>
          </a:p>
        </p:txBody>
      </p:sp>
      <p:sp>
        <p:nvSpPr>
          <p:cNvPr id="45" name="Text Placeholder 2"/>
          <p:cNvSpPr txBox="1">
            <a:spLocks/>
          </p:cNvSpPr>
          <p:nvPr/>
        </p:nvSpPr>
        <p:spPr>
          <a:xfrm>
            <a:off x="1964879" y="2524373"/>
            <a:ext cx="2055981" cy="429605"/>
          </a:xfrm>
          <a:prstGeom prst="rect">
            <a:avLst/>
          </a:prstGeom>
        </p:spPr>
        <p:txBody>
          <a:bodyPr vert="horz" wrap="square" lIns="0" tIns="0" rIns="0" bIns="0">
            <a:spAutoFit/>
          </a:bodyPr>
          <a:lstStyle>
            <a:lvl1pPr marL="0" indent="0" algn="l" defTabSz="914476" rtl="0" eaLnBrk="1" latinLnBrk="0" hangingPunct="1">
              <a:lnSpc>
                <a:spcPct val="120000"/>
              </a:lnSpc>
              <a:spcBef>
                <a:spcPts val="0"/>
              </a:spcBef>
              <a:buFont typeface="Arial" panose="020B0604020202020204" pitchFamily="34" charset="0"/>
              <a:buNone/>
              <a:defRPr sz="890" b="0" kern="1200" baseline="0">
                <a:solidFill>
                  <a:schemeClr val="tx1">
                    <a:lumMod val="50000"/>
                    <a:lumOff val="50000"/>
                  </a:schemeClr>
                </a:solidFill>
                <a:latin typeface="Lato Regular"/>
                <a:ea typeface="+mn-ea"/>
                <a:cs typeface="Lato Regular"/>
              </a:defRPr>
            </a:lvl1pPr>
            <a:lvl2pPr marL="685858" indent="-228620" algn="l" defTabSz="914476" rtl="0" eaLnBrk="1" latinLnBrk="0" hangingPunct="1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24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2pPr>
            <a:lvl3pPr marL="1143094" indent="-228620" algn="l" defTabSz="914476" rtl="0" eaLnBrk="1" latinLnBrk="0" hangingPunct="1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20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3pPr>
            <a:lvl4pPr marL="1600333" indent="-228620" algn="l" defTabSz="914476" rtl="0" eaLnBrk="1" latinLnBrk="0" hangingPunct="1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4pPr>
            <a:lvl5pPr marL="2057571" indent="-228620" algn="l" defTabSz="914476" rtl="0" eaLnBrk="1" latinLnBrk="0" hangingPunct="1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5pPr>
            <a:lvl6pPr marL="2514809" indent="-228620" algn="l" defTabSz="914476" rtl="0" eaLnBrk="1" latinLnBrk="0" hangingPunct="1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6pPr>
            <a:lvl7pPr marL="2972048" indent="-228620" algn="l" defTabSz="914476" rtl="0" eaLnBrk="1" latinLnBrk="0" hangingPunct="1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7pPr>
            <a:lvl8pPr marL="3429286" indent="-228620" algn="l" defTabSz="914476" rtl="0" eaLnBrk="1" latinLnBrk="0" hangingPunct="1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8pPr>
            <a:lvl9pPr marL="3886524" indent="-228620" algn="l" defTabSz="914476" rtl="0" eaLnBrk="1" latinLnBrk="0" hangingPunct="1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9pPr>
          </a:lstStyle>
          <a:p>
            <a:r>
              <a:rPr lang="en-US" altLang="zh-CN" sz="800" dirty="0" smtClean="0">
                <a:solidFill>
                  <a:schemeClr val="bg1">
                    <a:lumMod val="65000"/>
                  </a:schemeClr>
                </a:solidFill>
                <a:latin typeface="Arial" panose="020B0604020202020204" pitchFamily="34" charset="0"/>
                <a:ea typeface="微软雅黑" panose="020B0503020204020204" pitchFamily="34" charset="-122"/>
                <a:sym typeface="Arial" panose="020B0604020202020204" pitchFamily="34" charset="0"/>
              </a:rPr>
              <a:t>Please replace text, click add relevant headline, modify the text content, also can copy your content to this directly.</a:t>
            </a:r>
            <a:endParaRPr lang="en-US" altLang="zh-CN" sz="800" dirty="0">
              <a:solidFill>
                <a:schemeClr val="bg1">
                  <a:lumMod val="65000"/>
                </a:schemeClr>
              </a:solidFill>
              <a:latin typeface="Arial" panose="020B0604020202020204" pitchFamily="34" charset="0"/>
              <a:ea typeface="微软雅黑" panose="020B0503020204020204" pitchFamily="34" charset="-122"/>
              <a:sym typeface="Arial" panose="020B0604020202020204" pitchFamily="34" charset="0"/>
            </a:endParaRPr>
          </a:p>
        </p:txBody>
      </p:sp>
      <p:sp>
        <p:nvSpPr>
          <p:cNvPr id="46" name="Text Placeholder 7"/>
          <p:cNvSpPr txBox="1">
            <a:spLocks/>
          </p:cNvSpPr>
          <p:nvPr/>
        </p:nvSpPr>
        <p:spPr>
          <a:xfrm>
            <a:off x="4212515" y="5330420"/>
            <a:ext cx="624041" cy="484740"/>
          </a:xfrm>
          <a:prstGeom prst="rect">
            <a:avLst/>
          </a:prstGeom>
        </p:spPr>
        <p:txBody>
          <a:bodyPr vert="horz" lIns="0" tIns="90216" rIns="0" bIns="90216" anchor="ctr"/>
          <a:lstStyle>
            <a:lvl1pPr marL="0" indent="0" algn="ctr" defTabSz="914476" rtl="0" eaLnBrk="1" latinLnBrk="0" hangingPunct="1">
              <a:lnSpc>
                <a:spcPct val="100000"/>
              </a:lnSpc>
              <a:spcBef>
                <a:spcPts val="0"/>
              </a:spcBef>
              <a:buFont typeface="Arial" panose="020B0604020202020204" pitchFamily="34" charset="0"/>
              <a:buNone/>
              <a:defRPr sz="2966" b="1" kern="1200">
                <a:solidFill>
                  <a:schemeClr val="bg1"/>
                </a:solidFill>
                <a:latin typeface="League Gothic Regular"/>
                <a:ea typeface="+mn-ea"/>
                <a:cs typeface="League Gothic Regular"/>
              </a:defRPr>
            </a:lvl1pPr>
            <a:lvl2pPr marL="685858" indent="-228620" algn="l" defTabSz="914476" rtl="0" eaLnBrk="1" latinLnBrk="0" hangingPunct="1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24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2pPr>
            <a:lvl3pPr marL="1143094" indent="-228620" algn="l" defTabSz="914476" rtl="0" eaLnBrk="1" latinLnBrk="0" hangingPunct="1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20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3pPr>
            <a:lvl4pPr marL="1600333" indent="-228620" algn="l" defTabSz="914476" rtl="0" eaLnBrk="1" latinLnBrk="0" hangingPunct="1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4pPr>
            <a:lvl5pPr marL="2057571" indent="-228620" algn="l" defTabSz="914476" rtl="0" eaLnBrk="1" latinLnBrk="0" hangingPunct="1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5pPr>
            <a:lvl6pPr marL="2514809" indent="-228620" algn="l" defTabSz="914476" rtl="0" eaLnBrk="1" latinLnBrk="0" hangingPunct="1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6pPr>
            <a:lvl7pPr marL="2972048" indent="-228620" algn="l" defTabSz="914476" rtl="0" eaLnBrk="1" latinLnBrk="0" hangingPunct="1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7pPr>
            <a:lvl8pPr marL="3429286" indent="-228620" algn="l" defTabSz="914476" rtl="0" eaLnBrk="1" latinLnBrk="0" hangingPunct="1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8pPr>
            <a:lvl9pPr marL="3886524" indent="-228620" algn="l" defTabSz="914476" rtl="0" eaLnBrk="1" latinLnBrk="0" hangingPunct="1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9pPr>
          </a:lstStyle>
          <a:p>
            <a:r>
              <a:rPr lang="es-ES_tradnl" sz="1800" b="0" dirty="0">
                <a:latin typeface="Arial" panose="020B0604020202020204" pitchFamily="34" charset="0"/>
                <a:ea typeface="微软雅黑" panose="020B0503020204020204" pitchFamily="34" charset="-122"/>
                <a:sym typeface="Arial" panose="020B0604020202020204" pitchFamily="34" charset="0"/>
              </a:rPr>
              <a:t>03</a:t>
            </a:r>
          </a:p>
        </p:txBody>
      </p:sp>
      <p:sp>
        <p:nvSpPr>
          <p:cNvPr id="47" name="Text Placeholder 2"/>
          <p:cNvSpPr txBox="1">
            <a:spLocks/>
          </p:cNvSpPr>
          <p:nvPr/>
        </p:nvSpPr>
        <p:spPr>
          <a:xfrm>
            <a:off x="1964879" y="5274660"/>
            <a:ext cx="2055981" cy="429605"/>
          </a:xfrm>
          <a:prstGeom prst="rect">
            <a:avLst/>
          </a:prstGeom>
        </p:spPr>
        <p:txBody>
          <a:bodyPr vert="horz" wrap="square" lIns="0" tIns="0" rIns="0" bIns="0">
            <a:spAutoFit/>
          </a:bodyPr>
          <a:lstStyle>
            <a:lvl1pPr marL="0" indent="0" algn="l" defTabSz="914476" rtl="0" eaLnBrk="1" latinLnBrk="0" hangingPunct="1">
              <a:lnSpc>
                <a:spcPct val="120000"/>
              </a:lnSpc>
              <a:spcBef>
                <a:spcPts val="0"/>
              </a:spcBef>
              <a:buFont typeface="Arial" panose="020B0604020202020204" pitchFamily="34" charset="0"/>
              <a:buNone/>
              <a:defRPr sz="890" b="0" kern="1200" baseline="0">
                <a:solidFill>
                  <a:schemeClr val="tx1">
                    <a:lumMod val="50000"/>
                    <a:lumOff val="50000"/>
                  </a:schemeClr>
                </a:solidFill>
                <a:latin typeface="Lato Regular"/>
                <a:ea typeface="+mn-ea"/>
                <a:cs typeface="Lato Regular"/>
              </a:defRPr>
            </a:lvl1pPr>
            <a:lvl2pPr marL="685858" indent="-228620" algn="l" defTabSz="914476" rtl="0" eaLnBrk="1" latinLnBrk="0" hangingPunct="1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24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2pPr>
            <a:lvl3pPr marL="1143094" indent="-228620" algn="l" defTabSz="914476" rtl="0" eaLnBrk="1" latinLnBrk="0" hangingPunct="1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20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3pPr>
            <a:lvl4pPr marL="1600333" indent="-228620" algn="l" defTabSz="914476" rtl="0" eaLnBrk="1" latinLnBrk="0" hangingPunct="1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4pPr>
            <a:lvl5pPr marL="2057571" indent="-228620" algn="l" defTabSz="914476" rtl="0" eaLnBrk="1" latinLnBrk="0" hangingPunct="1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5pPr>
            <a:lvl6pPr marL="2514809" indent="-228620" algn="l" defTabSz="914476" rtl="0" eaLnBrk="1" latinLnBrk="0" hangingPunct="1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6pPr>
            <a:lvl7pPr marL="2972048" indent="-228620" algn="l" defTabSz="914476" rtl="0" eaLnBrk="1" latinLnBrk="0" hangingPunct="1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7pPr>
            <a:lvl8pPr marL="3429286" indent="-228620" algn="l" defTabSz="914476" rtl="0" eaLnBrk="1" latinLnBrk="0" hangingPunct="1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8pPr>
            <a:lvl9pPr marL="3886524" indent="-228620" algn="l" defTabSz="914476" rtl="0" eaLnBrk="1" latinLnBrk="0" hangingPunct="1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9pPr>
          </a:lstStyle>
          <a:p>
            <a:r>
              <a:rPr lang="en-US" altLang="zh-CN" sz="800" dirty="0" smtClean="0">
                <a:solidFill>
                  <a:schemeClr val="bg1">
                    <a:lumMod val="65000"/>
                  </a:schemeClr>
                </a:solidFill>
                <a:latin typeface="Arial" panose="020B0604020202020204" pitchFamily="34" charset="0"/>
                <a:ea typeface="微软雅黑" panose="020B0503020204020204" pitchFamily="34" charset="-122"/>
                <a:sym typeface="Arial" panose="020B0604020202020204" pitchFamily="34" charset="0"/>
              </a:rPr>
              <a:t>Please replace text, click add relevant headline, modify the text content, also can copy your content to this directly.</a:t>
            </a:r>
            <a:endParaRPr lang="en-US" altLang="zh-CN" sz="800" dirty="0">
              <a:solidFill>
                <a:schemeClr val="bg1">
                  <a:lumMod val="65000"/>
                </a:schemeClr>
              </a:solidFill>
              <a:latin typeface="Arial" panose="020B0604020202020204" pitchFamily="34" charset="0"/>
              <a:ea typeface="微软雅黑" panose="020B0503020204020204" pitchFamily="34" charset="-122"/>
              <a:sym typeface="Arial" panose="020B0604020202020204" pitchFamily="34" charset="0"/>
            </a:endParaRPr>
          </a:p>
        </p:txBody>
      </p:sp>
      <p:sp>
        <p:nvSpPr>
          <p:cNvPr id="48" name="Text Placeholder 7"/>
          <p:cNvSpPr txBox="1">
            <a:spLocks/>
          </p:cNvSpPr>
          <p:nvPr/>
        </p:nvSpPr>
        <p:spPr>
          <a:xfrm>
            <a:off x="7849723" y="2567853"/>
            <a:ext cx="624041" cy="484740"/>
          </a:xfrm>
          <a:prstGeom prst="rect">
            <a:avLst/>
          </a:prstGeom>
        </p:spPr>
        <p:txBody>
          <a:bodyPr vert="horz" lIns="0" tIns="90216" rIns="0" bIns="90216" anchor="ctr"/>
          <a:lstStyle>
            <a:lvl1pPr marL="0" indent="0" algn="ctr" defTabSz="914476" rtl="0" eaLnBrk="1" latinLnBrk="0" hangingPunct="1">
              <a:lnSpc>
                <a:spcPct val="100000"/>
              </a:lnSpc>
              <a:spcBef>
                <a:spcPts val="0"/>
              </a:spcBef>
              <a:buFont typeface="Arial" panose="020B0604020202020204" pitchFamily="34" charset="0"/>
              <a:buNone/>
              <a:defRPr sz="2966" b="1" kern="1200">
                <a:solidFill>
                  <a:schemeClr val="bg1"/>
                </a:solidFill>
                <a:latin typeface="League Gothic Regular"/>
                <a:ea typeface="+mn-ea"/>
                <a:cs typeface="League Gothic Regular"/>
              </a:defRPr>
            </a:lvl1pPr>
            <a:lvl2pPr marL="685858" indent="-228620" algn="l" defTabSz="914476" rtl="0" eaLnBrk="1" latinLnBrk="0" hangingPunct="1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24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2pPr>
            <a:lvl3pPr marL="1143094" indent="-228620" algn="l" defTabSz="914476" rtl="0" eaLnBrk="1" latinLnBrk="0" hangingPunct="1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20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3pPr>
            <a:lvl4pPr marL="1600333" indent="-228620" algn="l" defTabSz="914476" rtl="0" eaLnBrk="1" latinLnBrk="0" hangingPunct="1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4pPr>
            <a:lvl5pPr marL="2057571" indent="-228620" algn="l" defTabSz="914476" rtl="0" eaLnBrk="1" latinLnBrk="0" hangingPunct="1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5pPr>
            <a:lvl6pPr marL="2514809" indent="-228620" algn="l" defTabSz="914476" rtl="0" eaLnBrk="1" latinLnBrk="0" hangingPunct="1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6pPr>
            <a:lvl7pPr marL="2972048" indent="-228620" algn="l" defTabSz="914476" rtl="0" eaLnBrk="1" latinLnBrk="0" hangingPunct="1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7pPr>
            <a:lvl8pPr marL="3429286" indent="-228620" algn="l" defTabSz="914476" rtl="0" eaLnBrk="1" latinLnBrk="0" hangingPunct="1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8pPr>
            <a:lvl9pPr marL="3886524" indent="-228620" algn="l" defTabSz="914476" rtl="0" eaLnBrk="1" latinLnBrk="0" hangingPunct="1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9pPr>
          </a:lstStyle>
          <a:p>
            <a:r>
              <a:rPr lang="es-ES_tradnl" sz="1800" b="0" dirty="0">
                <a:latin typeface="Arial" panose="020B0604020202020204" pitchFamily="34" charset="0"/>
                <a:ea typeface="微软雅黑" panose="020B0503020204020204" pitchFamily="34" charset="-122"/>
                <a:sym typeface="Arial" panose="020B0604020202020204" pitchFamily="34" charset="0"/>
              </a:rPr>
              <a:t>02</a:t>
            </a:r>
          </a:p>
        </p:txBody>
      </p:sp>
      <p:sp>
        <p:nvSpPr>
          <p:cNvPr id="49" name="Text Placeholder 2"/>
          <p:cNvSpPr txBox="1">
            <a:spLocks/>
          </p:cNvSpPr>
          <p:nvPr/>
        </p:nvSpPr>
        <p:spPr>
          <a:xfrm>
            <a:off x="8760114" y="2518843"/>
            <a:ext cx="2100598" cy="429605"/>
          </a:xfrm>
          <a:prstGeom prst="rect">
            <a:avLst/>
          </a:prstGeom>
        </p:spPr>
        <p:txBody>
          <a:bodyPr vert="horz" wrap="square" lIns="0" tIns="0" rIns="0" bIns="0">
            <a:spAutoFit/>
          </a:bodyPr>
          <a:lstStyle>
            <a:lvl1pPr marL="0" indent="0" algn="l" defTabSz="914476" rtl="0" eaLnBrk="1" latinLnBrk="0" hangingPunct="1">
              <a:lnSpc>
                <a:spcPct val="120000"/>
              </a:lnSpc>
              <a:spcBef>
                <a:spcPts val="0"/>
              </a:spcBef>
              <a:buFont typeface="Arial" panose="020B0604020202020204" pitchFamily="34" charset="0"/>
              <a:buNone/>
              <a:defRPr sz="890" b="0" kern="1200" baseline="0">
                <a:solidFill>
                  <a:schemeClr val="tx1">
                    <a:lumMod val="50000"/>
                    <a:lumOff val="50000"/>
                  </a:schemeClr>
                </a:solidFill>
                <a:latin typeface="Lato Regular"/>
                <a:ea typeface="+mn-ea"/>
                <a:cs typeface="Lato Regular"/>
              </a:defRPr>
            </a:lvl1pPr>
            <a:lvl2pPr marL="685858" indent="-228620" algn="l" defTabSz="914476" rtl="0" eaLnBrk="1" latinLnBrk="0" hangingPunct="1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24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2pPr>
            <a:lvl3pPr marL="1143094" indent="-228620" algn="l" defTabSz="914476" rtl="0" eaLnBrk="1" latinLnBrk="0" hangingPunct="1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20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3pPr>
            <a:lvl4pPr marL="1600333" indent="-228620" algn="l" defTabSz="914476" rtl="0" eaLnBrk="1" latinLnBrk="0" hangingPunct="1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4pPr>
            <a:lvl5pPr marL="2057571" indent="-228620" algn="l" defTabSz="914476" rtl="0" eaLnBrk="1" latinLnBrk="0" hangingPunct="1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5pPr>
            <a:lvl6pPr marL="2514809" indent="-228620" algn="l" defTabSz="914476" rtl="0" eaLnBrk="1" latinLnBrk="0" hangingPunct="1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6pPr>
            <a:lvl7pPr marL="2972048" indent="-228620" algn="l" defTabSz="914476" rtl="0" eaLnBrk="1" latinLnBrk="0" hangingPunct="1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7pPr>
            <a:lvl8pPr marL="3429286" indent="-228620" algn="l" defTabSz="914476" rtl="0" eaLnBrk="1" latinLnBrk="0" hangingPunct="1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8pPr>
            <a:lvl9pPr marL="3886524" indent="-228620" algn="l" defTabSz="914476" rtl="0" eaLnBrk="1" latinLnBrk="0" hangingPunct="1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9pPr>
          </a:lstStyle>
          <a:p>
            <a:r>
              <a:rPr lang="en-US" altLang="zh-CN" sz="800" dirty="0" smtClean="0">
                <a:solidFill>
                  <a:schemeClr val="bg1">
                    <a:lumMod val="65000"/>
                  </a:schemeClr>
                </a:solidFill>
                <a:latin typeface="Arial" panose="020B0604020202020204" pitchFamily="34" charset="0"/>
                <a:ea typeface="微软雅黑" panose="020B0503020204020204" pitchFamily="34" charset="-122"/>
                <a:sym typeface="Arial" panose="020B0604020202020204" pitchFamily="34" charset="0"/>
              </a:rPr>
              <a:t>Please replace text, click add relevant headline, modify the text content, also can copy your content to this directly.</a:t>
            </a:r>
            <a:endParaRPr lang="en-US" altLang="zh-CN" sz="800" dirty="0">
              <a:solidFill>
                <a:schemeClr val="bg1">
                  <a:lumMod val="65000"/>
                </a:schemeClr>
              </a:solidFill>
              <a:latin typeface="Arial" panose="020B0604020202020204" pitchFamily="34" charset="0"/>
              <a:ea typeface="微软雅黑" panose="020B0503020204020204" pitchFamily="34" charset="-122"/>
              <a:sym typeface="Arial" panose="020B0604020202020204" pitchFamily="34" charset="0"/>
            </a:endParaRPr>
          </a:p>
        </p:txBody>
      </p:sp>
      <p:sp>
        <p:nvSpPr>
          <p:cNvPr id="50" name="Text Placeholder 7"/>
          <p:cNvSpPr txBox="1">
            <a:spLocks/>
          </p:cNvSpPr>
          <p:nvPr/>
        </p:nvSpPr>
        <p:spPr>
          <a:xfrm>
            <a:off x="7932663" y="5297155"/>
            <a:ext cx="624041" cy="484740"/>
          </a:xfrm>
          <a:prstGeom prst="rect">
            <a:avLst/>
          </a:prstGeom>
        </p:spPr>
        <p:txBody>
          <a:bodyPr vert="horz" lIns="0" tIns="90216" rIns="0" bIns="90216" anchor="ctr"/>
          <a:lstStyle>
            <a:lvl1pPr marL="0" indent="0" algn="ctr" defTabSz="914476" rtl="0" eaLnBrk="1" latinLnBrk="0" hangingPunct="1">
              <a:lnSpc>
                <a:spcPct val="100000"/>
              </a:lnSpc>
              <a:spcBef>
                <a:spcPts val="0"/>
              </a:spcBef>
              <a:buFont typeface="Arial" panose="020B0604020202020204" pitchFamily="34" charset="0"/>
              <a:buNone/>
              <a:defRPr sz="2966" b="1" kern="1200">
                <a:solidFill>
                  <a:schemeClr val="bg1"/>
                </a:solidFill>
                <a:latin typeface="League Gothic Regular"/>
                <a:ea typeface="+mn-ea"/>
                <a:cs typeface="League Gothic Regular"/>
              </a:defRPr>
            </a:lvl1pPr>
            <a:lvl2pPr marL="685858" indent="-228620" algn="l" defTabSz="914476" rtl="0" eaLnBrk="1" latinLnBrk="0" hangingPunct="1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24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2pPr>
            <a:lvl3pPr marL="1143094" indent="-228620" algn="l" defTabSz="914476" rtl="0" eaLnBrk="1" latinLnBrk="0" hangingPunct="1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20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3pPr>
            <a:lvl4pPr marL="1600333" indent="-228620" algn="l" defTabSz="914476" rtl="0" eaLnBrk="1" latinLnBrk="0" hangingPunct="1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4pPr>
            <a:lvl5pPr marL="2057571" indent="-228620" algn="l" defTabSz="914476" rtl="0" eaLnBrk="1" latinLnBrk="0" hangingPunct="1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5pPr>
            <a:lvl6pPr marL="2514809" indent="-228620" algn="l" defTabSz="914476" rtl="0" eaLnBrk="1" latinLnBrk="0" hangingPunct="1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6pPr>
            <a:lvl7pPr marL="2972048" indent="-228620" algn="l" defTabSz="914476" rtl="0" eaLnBrk="1" latinLnBrk="0" hangingPunct="1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7pPr>
            <a:lvl8pPr marL="3429286" indent="-228620" algn="l" defTabSz="914476" rtl="0" eaLnBrk="1" latinLnBrk="0" hangingPunct="1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8pPr>
            <a:lvl9pPr marL="3886524" indent="-228620" algn="l" defTabSz="914476" rtl="0" eaLnBrk="1" latinLnBrk="0" hangingPunct="1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9pPr>
          </a:lstStyle>
          <a:p>
            <a:r>
              <a:rPr lang="es-ES_tradnl" sz="1800" b="0" dirty="0">
                <a:latin typeface="Arial" panose="020B0604020202020204" pitchFamily="34" charset="0"/>
                <a:ea typeface="微软雅黑" panose="020B0503020204020204" pitchFamily="34" charset="-122"/>
                <a:sym typeface="Arial" panose="020B0604020202020204" pitchFamily="34" charset="0"/>
              </a:rPr>
              <a:t>04</a:t>
            </a:r>
          </a:p>
        </p:txBody>
      </p:sp>
      <p:sp>
        <p:nvSpPr>
          <p:cNvPr id="51" name="Text Placeholder 2"/>
          <p:cNvSpPr txBox="1">
            <a:spLocks/>
          </p:cNvSpPr>
          <p:nvPr/>
        </p:nvSpPr>
        <p:spPr>
          <a:xfrm>
            <a:off x="8760114" y="5274660"/>
            <a:ext cx="2100598" cy="429605"/>
          </a:xfrm>
          <a:prstGeom prst="rect">
            <a:avLst/>
          </a:prstGeom>
        </p:spPr>
        <p:txBody>
          <a:bodyPr vert="horz" wrap="square" lIns="0" tIns="0" rIns="0" bIns="0">
            <a:spAutoFit/>
          </a:bodyPr>
          <a:lstStyle>
            <a:lvl1pPr marL="0" indent="0" algn="l" defTabSz="914476" rtl="0" eaLnBrk="1" latinLnBrk="0" hangingPunct="1">
              <a:lnSpc>
                <a:spcPct val="120000"/>
              </a:lnSpc>
              <a:spcBef>
                <a:spcPts val="0"/>
              </a:spcBef>
              <a:buFont typeface="Arial" panose="020B0604020202020204" pitchFamily="34" charset="0"/>
              <a:buNone/>
              <a:defRPr sz="890" b="0" kern="1200" baseline="0">
                <a:solidFill>
                  <a:schemeClr val="tx1">
                    <a:lumMod val="50000"/>
                    <a:lumOff val="50000"/>
                  </a:schemeClr>
                </a:solidFill>
                <a:latin typeface="Lato Regular"/>
                <a:ea typeface="+mn-ea"/>
                <a:cs typeface="Lato Regular"/>
              </a:defRPr>
            </a:lvl1pPr>
            <a:lvl2pPr marL="685858" indent="-228620" algn="l" defTabSz="914476" rtl="0" eaLnBrk="1" latinLnBrk="0" hangingPunct="1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24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2pPr>
            <a:lvl3pPr marL="1143094" indent="-228620" algn="l" defTabSz="914476" rtl="0" eaLnBrk="1" latinLnBrk="0" hangingPunct="1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20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3pPr>
            <a:lvl4pPr marL="1600333" indent="-228620" algn="l" defTabSz="914476" rtl="0" eaLnBrk="1" latinLnBrk="0" hangingPunct="1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4pPr>
            <a:lvl5pPr marL="2057571" indent="-228620" algn="l" defTabSz="914476" rtl="0" eaLnBrk="1" latinLnBrk="0" hangingPunct="1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5pPr>
            <a:lvl6pPr marL="2514809" indent="-228620" algn="l" defTabSz="914476" rtl="0" eaLnBrk="1" latinLnBrk="0" hangingPunct="1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6pPr>
            <a:lvl7pPr marL="2972048" indent="-228620" algn="l" defTabSz="914476" rtl="0" eaLnBrk="1" latinLnBrk="0" hangingPunct="1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7pPr>
            <a:lvl8pPr marL="3429286" indent="-228620" algn="l" defTabSz="914476" rtl="0" eaLnBrk="1" latinLnBrk="0" hangingPunct="1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8pPr>
            <a:lvl9pPr marL="3886524" indent="-228620" algn="l" defTabSz="914476" rtl="0" eaLnBrk="1" latinLnBrk="0" hangingPunct="1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9pPr>
          </a:lstStyle>
          <a:p>
            <a:r>
              <a:rPr lang="en-US" altLang="zh-CN" sz="800" dirty="0" smtClean="0">
                <a:solidFill>
                  <a:schemeClr val="bg1">
                    <a:lumMod val="65000"/>
                  </a:schemeClr>
                </a:solidFill>
                <a:latin typeface="Arial" panose="020B0604020202020204" pitchFamily="34" charset="0"/>
                <a:ea typeface="微软雅黑" panose="020B0503020204020204" pitchFamily="34" charset="-122"/>
                <a:sym typeface="Arial" panose="020B0604020202020204" pitchFamily="34" charset="0"/>
              </a:rPr>
              <a:t>Please replace text, click add relevant headline, modify the text content, also can copy your content to this directly.</a:t>
            </a:r>
            <a:endParaRPr lang="en-US" altLang="zh-CN" sz="800" dirty="0">
              <a:solidFill>
                <a:schemeClr val="bg1">
                  <a:lumMod val="65000"/>
                </a:schemeClr>
              </a:solidFill>
              <a:latin typeface="Arial" panose="020B0604020202020204" pitchFamily="34" charset="0"/>
              <a:ea typeface="微软雅黑" panose="020B0503020204020204" pitchFamily="34" charset="-122"/>
              <a:sym typeface="Arial" panose="020B0604020202020204" pitchFamily="34" charset="0"/>
            </a:endParaRPr>
          </a:p>
        </p:txBody>
      </p:sp>
      <p:sp>
        <p:nvSpPr>
          <p:cNvPr id="52" name="Shape 1719"/>
          <p:cNvSpPr/>
          <p:nvPr/>
        </p:nvSpPr>
        <p:spPr>
          <a:xfrm>
            <a:off x="4796125" y="3874359"/>
            <a:ext cx="1558843" cy="1870406"/>
          </a:xfrm>
          <a:custGeom>
            <a:avLst/>
            <a:gdLst/>
            <a:ahLst/>
            <a:cxnLst>
              <a:cxn ang="0">
                <a:pos x="wd2" y="hd2"/>
              </a:cxn>
              <a:cxn ang="5400000">
                <a:pos x="wd2" y="hd2"/>
              </a:cxn>
              <a:cxn ang="10800000">
                <a:pos x="wd2" y="hd2"/>
              </a:cxn>
              <a:cxn ang="16200000">
                <a:pos x="wd2" y="hd2"/>
              </a:cxn>
            </a:cxnLst>
            <a:rect l="0" t="0" r="r" b="b"/>
            <a:pathLst>
              <a:path w="21600" h="21600" extrusionOk="0">
                <a:moveTo>
                  <a:pt x="21544" y="21600"/>
                </a:moveTo>
                <a:lnTo>
                  <a:pt x="17863" y="16372"/>
                </a:lnTo>
                <a:lnTo>
                  <a:pt x="21600" y="11064"/>
                </a:lnTo>
                <a:cubicBezTo>
                  <a:pt x="16705" y="10632"/>
                  <a:pt x="12832" y="7246"/>
                  <a:pt x="12619" y="3093"/>
                </a:cubicBezTo>
                <a:lnTo>
                  <a:pt x="6294" y="0"/>
                </a:lnTo>
                <a:lnTo>
                  <a:pt x="0" y="3080"/>
                </a:lnTo>
                <a:cubicBezTo>
                  <a:pt x="216" y="13022"/>
                  <a:pt x="9708" y="21118"/>
                  <a:pt x="21544" y="21600"/>
                </a:cubicBezTo>
                <a:close/>
              </a:path>
            </a:pathLst>
          </a:custGeom>
          <a:solidFill>
            <a:schemeClr val="accent3"/>
          </a:solidFill>
          <a:ln w="12700">
            <a:miter lim="400000"/>
          </a:ln>
        </p:spPr>
        <p:txBody>
          <a:bodyPr lIns="9813" tIns="9813" rIns="9813" bIns="9813" anchor="ctr"/>
          <a:lstStyle/>
          <a:p>
            <a:pPr defTabSz="117754">
              <a:defRPr sz="3000">
                <a:solidFill>
                  <a:srgbClr val="FFFFFF"/>
                </a:solidFill>
                <a:effectLst>
                  <a:outerShdw blurRad="38100" dist="12700" dir="5400000" rotWithShape="0">
                    <a:srgbClr val="000000">
                      <a:alpha val="50000"/>
                    </a:srgbClr>
                  </a:outerShdw>
                </a:effectLst>
                <a:latin typeface="Gill Sans"/>
                <a:ea typeface="Gill Sans"/>
                <a:cs typeface="Gill Sans"/>
                <a:sym typeface="Gill Sans"/>
              </a:defRPr>
            </a:pPr>
            <a:endParaRPr sz="800">
              <a:latin typeface="Arial" panose="020B0604020202020204" pitchFamily="34" charset="0"/>
              <a:ea typeface="微软雅黑" panose="020B0503020204020204" pitchFamily="34" charset="-122"/>
              <a:sym typeface="Arial" panose="020B0604020202020204" pitchFamily="34" charset="0"/>
            </a:endParaRPr>
          </a:p>
        </p:txBody>
      </p:sp>
      <p:sp>
        <p:nvSpPr>
          <p:cNvPr id="53" name="Shape 1720"/>
          <p:cNvSpPr/>
          <p:nvPr/>
        </p:nvSpPr>
        <p:spPr>
          <a:xfrm>
            <a:off x="6166927" y="4188007"/>
            <a:ext cx="1870348" cy="1559044"/>
          </a:xfrm>
          <a:custGeom>
            <a:avLst/>
            <a:gdLst/>
            <a:ahLst/>
            <a:cxnLst>
              <a:cxn ang="0">
                <a:pos x="wd2" y="hd2"/>
              </a:cxn>
              <a:cxn ang="5400000">
                <a:pos x="wd2" y="hd2"/>
              </a:cxn>
              <a:cxn ang="10800000">
                <a:pos x="wd2" y="hd2"/>
              </a:cxn>
              <a:cxn ang="16200000">
                <a:pos x="wd2" y="hd2"/>
              </a:cxn>
            </a:cxnLst>
            <a:rect l="0" t="0" r="r" b="b"/>
            <a:pathLst>
              <a:path w="21600" h="21600" extrusionOk="0">
                <a:moveTo>
                  <a:pt x="0" y="15305"/>
                </a:moveTo>
                <a:lnTo>
                  <a:pt x="3079" y="21600"/>
                </a:lnTo>
                <a:cubicBezTo>
                  <a:pt x="13022" y="21383"/>
                  <a:pt x="21117" y="11891"/>
                  <a:pt x="21600" y="57"/>
                </a:cubicBezTo>
                <a:lnTo>
                  <a:pt x="16372" y="3738"/>
                </a:lnTo>
                <a:lnTo>
                  <a:pt x="11063" y="0"/>
                </a:lnTo>
                <a:cubicBezTo>
                  <a:pt x="10631" y="4895"/>
                  <a:pt x="7245" y="8768"/>
                  <a:pt x="3093" y="8981"/>
                </a:cubicBezTo>
                <a:cubicBezTo>
                  <a:pt x="3093" y="8981"/>
                  <a:pt x="0" y="15305"/>
                  <a:pt x="0" y="15305"/>
                </a:cubicBezTo>
                <a:close/>
              </a:path>
            </a:pathLst>
          </a:custGeom>
          <a:solidFill>
            <a:schemeClr val="accent4"/>
          </a:solidFill>
          <a:ln w="12700">
            <a:miter lim="400000"/>
          </a:ln>
        </p:spPr>
        <p:txBody>
          <a:bodyPr lIns="9813" tIns="9813" rIns="9813" bIns="9813" anchor="ctr"/>
          <a:lstStyle/>
          <a:p>
            <a:pPr defTabSz="117754">
              <a:defRPr sz="3000">
                <a:solidFill>
                  <a:srgbClr val="FFFFFF"/>
                </a:solidFill>
                <a:effectLst>
                  <a:outerShdw blurRad="38100" dist="12700" dir="5400000" rotWithShape="0">
                    <a:srgbClr val="000000">
                      <a:alpha val="50000"/>
                    </a:srgbClr>
                  </a:outerShdw>
                </a:effectLst>
                <a:latin typeface="Gill Sans"/>
                <a:ea typeface="Gill Sans"/>
                <a:cs typeface="Gill Sans"/>
                <a:sym typeface="Gill Sans"/>
              </a:defRPr>
            </a:pPr>
            <a:endParaRPr sz="800">
              <a:latin typeface="Arial" panose="020B0604020202020204" pitchFamily="34" charset="0"/>
              <a:ea typeface="微软雅黑" panose="020B0503020204020204" pitchFamily="34" charset="-122"/>
              <a:sym typeface="Arial" panose="020B0604020202020204" pitchFamily="34" charset="0"/>
            </a:endParaRPr>
          </a:p>
        </p:txBody>
      </p:sp>
      <p:sp>
        <p:nvSpPr>
          <p:cNvPr id="54" name="Shape 1721"/>
          <p:cNvSpPr/>
          <p:nvPr/>
        </p:nvSpPr>
        <p:spPr>
          <a:xfrm>
            <a:off x="6468922" y="2520901"/>
            <a:ext cx="1558843" cy="1870406"/>
          </a:xfrm>
          <a:custGeom>
            <a:avLst/>
            <a:gdLst/>
            <a:ahLst/>
            <a:cxnLst>
              <a:cxn ang="0">
                <a:pos x="wd2" y="hd2"/>
              </a:cxn>
              <a:cxn ang="5400000">
                <a:pos x="wd2" y="hd2"/>
              </a:cxn>
              <a:cxn ang="10800000">
                <a:pos x="wd2" y="hd2"/>
              </a:cxn>
              <a:cxn ang="16200000">
                <a:pos x="wd2" y="hd2"/>
              </a:cxn>
            </a:cxnLst>
            <a:rect l="0" t="0" r="r" b="b"/>
            <a:pathLst>
              <a:path w="21600" h="21600" extrusionOk="0">
                <a:moveTo>
                  <a:pt x="21600" y="18521"/>
                </a:moveTo>
                <a:cubicBezTo>
                  <a:pt x="21384" y="8578"/>
                  <a:pt x="11891" y="483"/>
                  <a:pt x="56" y="0"/>
                </a:cubicBezTo>
                <a:lnTo>
                  <a:pt x="3737" y="5228"/>
                </a:lnTo>
                <a:lnTo>
                  <a:pt x="0" y="10536"/>
                </a:lnTo>
                <a:cubicBezTo>
                  <a:pt x="4895" y="10968"/>
                  <a:pt x="8767" y="14353"/>
                  <a:pt x="8981" y="18507"/>
                </a:cubicBezTo>
                <a:lnTo>
                  <a:pt x="15305" y="21600"/>
                </a:lnTo>
                <a:cubicBezTo>
                  <a:pt x="15305" y="21600"/>
                  <a:pt x="21600" y="18521"/>
                  <a:pt x="21600" y="18521"/>
                </a:cubicBezTo>
                <a:close/>
              </a:path>
            </a:pathLst>
          </a:custGeom>
          <a:solidFill>
            <a:schemeClr val="accent2"/>
          </a:solidFill>
          <a:ln w="12700">
            <a:miter lim="400000"/>
          </a:ln>
        </p:spPr>
        <p:txBody>
          <a:bodyPr lIns="9813" tIns="9813" rIns="9813" bIns="9813" anchor="ctr"/>
          <a:lstStyle/>
          <a:p>
            <a:pPr defTabSz="117754">
              <a:defRPr sz="3000">
                <a:solidFill>
                  <a:srgbClr val="FFFFFF"/>
                </a:solidFill>
                <a:effectLst>
                  <a:outerShdw blurRad="38100" dist="12700" dir="5400000" rotWithShape="0">
                    <a:srgbClr val="000000">
                      <a:alpha val="50000"/>
                    </a:srgbClr>
                  </a:outerShdw>
                </a:effectLst>
                <a:latin typeface="Gill Sans"/>
                <a:ea typeface="Gill Sans"/>
                <a:cs typeface="Gill Sans"/>
                <a:sym typeface="Gill Sans"/>
              </a:defRPr>
            </a:pPr>
            <a:endParaRPr sz="800">
              <a:latin typeface="Arial" panose="020B0604020202020204" pitchFamily="34" charset="0"/>
              <a:ea typeface="微软雅黑" panose="020B0503020204020204" pitchFamily="34" charset="-122"/>
              <a:sym typeface="Arial" panose="020B0604020202020204" pitchFamily="34" charset="0"/>
            </a:endParaRPr>
          </a:p>
        </p:txBody>
      </p:sp>
      <p:sp>
        <p:nvSpPr>
          <p:cNvPr id="55" name="Shape 1722"/>
          <p:cNvSpPr/>
          <p:nvPr/>
        </p:nvSpPr>
        <p:spPr>
          <a:xfrm>
            <a:off x="4796124" y="2520903"/>
            <a:ext cx="1870348" cy="1558961"/>
          </a:xfrm>
          <a:custGeom>
            <a:avLst/>
            <a:gdLst/>
            <a:ahLst/>
            <a:cxnLst>
              <a:cxn ang="0">
                <a:pos x="wd2" y="hd2"/>
              </a:cxn>
              <a:cxn ang="5400000">
                <a:pos x="wd2" y="hd2"/>
              </a:cxn>
              <a:cxn ang="10800000">
                <a:pos x="wd2" y="hd2"/>
              </a:cxn>
              <a:cxn ang="16200000">
                <a:pos x="wd2" y="hd2"/>
              </a:cxn>
            </a:cxnLst>
            <a:rect l="0" t="0" r="r" b="b"/>
            <a:pathLst>
              <a:path w="21600" h="21600" extrusionOk="0">
                <a:moveTo>
                  <a:pt x="21600" y="6294"/>
                </a:moveTo>
                <a:lnTo>
                  <a:pt x="18521" y="0"/>
                </a:lnTo>
                <a:cubicBezTo>
                  <a:pt x="8577" y="216"/>
                  <a:pt x="483" y="9708"/>
                  <a:pt x="0" y="21544"/>
                </a:cubicBezTo>
                <a:lnTo>
                  <a:pt x="5227" y="17863"/>
                </a:lnTo>
                <a:lnTo>
                  <a:pt x="10537" y="21600"/>
                </a:lnTo>
                <a:cubicBezTo>
                  <a:pt x="10969" y="16705"/>
                  <a:pt x="14354" y="12832"/>
                  <a:pt x="18507" y="12619"/>
                </a:cubicBezTo>
                <a:cubicBezTo>
                  <a:pt x="18507" y="12619"/>
                  <a:pt x="21600" y="6294"/>
                  <a:pt x="21600" y="6294"/>
                </a:cubicBezTo>
                <a:close/>
              </a:path>
            </a:pathLst>
          </a:custGeom>
          <a:solidFill>
            <a:schemeClr val="accent1"/>
          </a:solidFill>
          <a:ln w="12700">
            <a:miter lim="400000"/>
          </a:ln>
        </p:spPr>
        <p:txBody>
          <a:bodyPr lIns="9813" tIns="9813" rIns="9813" bIns="9813" anchor="ctr"/>
          <a:lstStyle/>
          <a:p>
            <a:pPr defTabSz="117754">
              <a:defRPr sz="3000">
                <a:solidFill>
                  <a:srgbClr val="FFFFFF"/>
                </a:solidFill>
                <a:effectLst>
                  <a:outerShdw blurRad="38100" dist="12700" dir="5400000" rotWithShape="0">
                    <a:srgbClr val="000000">
                      <a:alpha val="50000"/>
                    </a:srgbClr>
                  </a:outerShdw>
                </a:effectLst>
                <a:latin typeface="Gill Sans"/>
                <a:ea typeface="Gill Sans"/>
                <a:cs typeface="Gill Sans"/>
                <a:sym typeface="Gill Sans"/>
              </a:defRPr>
            </a:pPr>
            <a:endParaRPr sz="800">
              <a:latin typeface="Arial" panose="020B0604020202020204" pitchFamily="34" charset="0"/>
              <a:ea typeface="微软雅黑" panose="020B0503020204020204" pitchFamily="34" charset="-122"/>
              <a:sym typeface="Arial" panose="020B0604020202020204" pitchFamily="34" charset="0"/>
            </a:endParaRPr>
          </a:p>
        </p:txBody>
      </p:sp>
      <p:sp>
        <p:nvSpPr>
          <p:cNvPr id="56" name="Text Placeholder 7"/>
          <p:cNvSpPr txBox="1">
            <a:spLocks/>
          </p:cNvSpPr>
          <p:nvPr/>
        </p:nvSpPr>
        <p:spPr>
          <a:xfrm>
            <a:off x="5460257" y="2946309"/>
            <a:ext cx="503766" cy="677727"/>
          </a:xfrm>
          <a:prstGeom prst="rect">
            <a:avLst/>
          </a:prstGeom>
        </p:spPr>
        <p:txBody>
          <a:bodyPr vert="horz" wrap="square" lIns="0" tIns="0" rIns="0" bIns="0" anchor="ctr"/>
          <a:lstStyle>
            <a:lvl1pPr marL="0" indent="0" algn="ctr" defTabSz="914476" rtl="0" eaLnBrk="1" latinLnBrk="0" hangingPunct="1">
              <a:lnSpc>
                <a:spcPct val="100000"/>
              </a:lnSpc>
              <a:spcBef>
                <a:spcPts val="0"/>
              </a:spcBef>
              <a:buFont typeface="Arial" panose="020B0604020202020204" pitchFamily="34" charset="0"/>
              <a:buNone/>
              <a:defRPr sz="2669" b="0" i="0" kern="1200">
                <a:solidFill>
                  <a:schemeClr val="bg1"/>
                </a:solidFill>
                <a:latin typeface="FontAwesome"/>
                <a:ea typeface="+mn-ea"/>
                <a:cs typeface="FontAwesome"/>
              </a:defRPr>
            </a:lvl1pPr>
            <a:lvl2pPr marL="685858" indent="-228620" algn="l" defTabSz="914476" rtl="0" eaLnBrk="1" latinLnBrk="0" hangingPunct="1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24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2pPr>
            <a:lvl3pPr marL="1143094" indent="-228620" algn="l" defTabSz="914476" rtl="0" eaLnBrk="1" latinLnBrk="0" hangingPunct="1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20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3pPr>
            <a:lvl4pPr marL="1600333" indent="-228620" algn="l" defTabSz="914476" rtl="0" eaLnBrk="1" latinLnBrk="0" hangingPunct="1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4pPr>
            <a:lvl5pPr marL="2057571" indent="-228620" algn="l" defTabSz="914476" rtl="0" eaLnBrk="1" latinLnBrk="0" hangingPunct="1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5pPr>
            <a:lvl6pPr marL="2514809" indent="-228620" algn="l" defTabSz="914476" rtl="0" eaLnBrk="1" latinLnBrk="0" hangingPunct="1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6pPr>
            <a:lvl7pPr marL="2972048" indent="-228620" algn="l" defTabSz="914476" rtl="0" eaLnBrk="1" latinLnBrk="0" hangingPunct="1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7pPr>
            <a:lvl8pPr marL="3429286" indent="-228620" algn="l" defTabSz="914476" rtl="0" eaLnBrk="1" latinLnBrk="0" hangingPunct="1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8pPr>
            <a:lvl9pPr marL="3886524" indent="-228620" algn="l" defTabSz="914476" rtl="0" eaLnBrk="1" latinLnBrk="0" hangingPunct="1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9pPr>
          </a:lstStyle>
          <a:p>
            <a:r>
              <a:rPr lang="zh-CN" altLang="en-US" sz="1400" dirty="0">
                <a:latin typeface="Arial" panose="020B0604020202020204" pitchFamily="34" charset="0"/>
                <a:ea typeface="微软雅黑" panose="020B0503020204020204" pitchFamily="34" charset="-122"/>
                <a:sym typeface="Arial" panose="020B0604020202020204" pitchFamily="34" charset="0"/>
              </a:rPr>
              <a:t>文字内容</a:t>
            </a:r>
            <a:endParaRPr lang="es-ES_tradnl" sz="1400" dirty="0">
              <a:latin typeface="Arial" panose="020B0604020202020204" pitchFamily="34" charset="0"/>
              <a:ea typeface="微软雅黑" panose="020B0503020204020204" pitchFamily="34" charset="-122"/>
              <a:sym typeface="Arial" panose="020B0604020202020204" pitchFamily="34" charset="0"/>
            </a:endParaRPr>
          </a:p>
        </p:txBody>
      </p:sp>
      <p:sp>
        <p:nvSpPr>
          <p:cNvPr id="57" name="Text Placeholder 7"/>
          <p:cNvSpPr txBox="1">
            <a:spLocks/>
          </p:cNvSpPr>
          <p:nvPr/>
        </p:nvSpPr>
        <p:spPr>
          <a:xfrm>
            <a:off x="5215688" y="4418415"/>
            <a:ext cx="503766" cy="677727"/>
          </a:xfrm>
          <a:prstGeom prst="rect">
            <a:avLst/>
          </a:prstGeom>
        </p:spPr>
        <p:txBody>
          <a:bodyPr vert="horz" wrap="square" lIns="0" tIns="0" rIns="0" bIns="0" anchor="ctr"/>
          <a:lstStyle>
            <a:lvl1pPr marL="0" indent="0" algn="ctr" defTabSz="914476" rtl="0" eaLnBrk="1" latinLnBrk="0" hangingPunct="1">
              <a:lnSpc>
                <a:spcPct val="100000"/>
              </a:lnSpc>
              <a:spcBef>
                <a:spcPts val="0"/>
              </a:spcBef>
              <a:buFont typeface="Arial" panose="020B0604020202020204" pitchFamily="34" charset="0"/>
              <a:buNone/>
              <a:defRPr sz="2669" b="0" i="0" kern="1200">
                <a:solidFill>
                  <a:schemeClr val="bg1"/>
                </a:solidFill>
                <a:latin typeface="FontAwesome"/>
                <a:ea typeface="+mn-ea"/>
                <a:cs typeface="FontAwesome"/>
              </a:defRPr>
            </a:lvl1pPr>
            <a:lvl2pPr marL="685858" indent="-228620" algn="l" defTabSz="914476" rtl="0" eaLnBrk="1" latinLnBrk="0" hangingPunct="1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24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2pPr>
            <a:lvl3pPr marL="1143094" indent="-228620" algn="l" defTabSz="914476" rtl="0" eaLnBrk="1" latinLnBrk="0" hangingPunct="1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20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3pPr>
            <a:lvl4pPr marL="1600333" indent="-228620" algn="l" defTabSz="914476" rtl="0" eaLnBrk="1" latinLnBrk="0" hangingPunct="1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4pPr>
            <a:lvl5pPr marL="2057571" indent="-228620" algn="l" defTabSz="914476" rtl="0" eaLnBrk="1" latinLnBrk="0" hangingPunct="1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5pPr>
            <a:lvl6pPr marL="2514809" indent="-228620" algn="l" defTabSz="914476" rtl="0" eaLnBrk="1" latinLnBrk="0" hangingPunct="1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6pPr>
            <a:lvl7pPr marL="2972048" indent="-228620" algn="l" defTabSz="914476" rtl="0" eaLnBrk="1" latinLnBrk="0" hangingPunct="1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7pPr>
            <a:lvl8pPr marL="3429286" indent="-228620" algn="l" defTabSz="914476" rtl="0" eaLnBrk="1" latinLnBrk="0" hangingPunct="1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8pPr>
            <a:lvl9pPr marL="3886524" indent="-228620" algn="l" defTabSz="914476" rtl="0" eaLnBrk="1" latinLnBrk="0" hangingPunct="1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9pPr>
          </a:lstStyle>
          <a:p>
            <a:r>
              <a:rPr lang="zh-CN" altLang="en-US" sz="1400" dirty="0">
                <a:latin typeface="Arial" panose="020B0604020202020204" pitchFamily="34" charset="0"/>
                <a:ea typeface="微软雅黑" panose="020B0503020204020204" pitchFamily="34" charset="-122"/>
                <a:sym typeface="Arial" panose="020B0604020202020204" pitchFamily="34" charset="0"/>
              </a:rPr>
              <a:t>文字内容</a:t>
            </a:r>
            <a:endParaRPr lang="es-ES_tradnl" sz="1400" dirty="0">
              <a:latin typeface="Arial" panose="020B0604020202020204" pitchFamily="34" charset="0"/>
              <a:ea typeface="微软雅黑" panose="020B0503020204020204" pitchFamily="34" charset="-122"/>
              <a:sym typeface="Arial" panose="020B0604020202020204" pitchFamily="34" charset="0"/>
            </a:endParaRPr>
          </a:p>
        </p:txBody>
      </p:sp>
      <p:sp>
        <p:nvSpPr>
          <p:cNvPr id="58" name="Text Placeholder 7"/>
          <p:cNvSpPr txBox="1">
            <a:spLocks/>
          </p:cNvSpPr>
          <p:nvPr/>
        </p:nvSpPr>
        <p:spPr>
          <a:xfrm>
            <a:off x="7118389" y="3236217"/>
            <a:ext cx="508825" cy="679618"/>
          </a:xfrm>
          <a:prstGeom prst="rect">
            <a:avLst/>
          </a:prstGeom>
        </p:spPr>
        <p:txBody>
          <a:bodyPr vert="horz" wrap="square" lIns="0" tIns="0" rIns="0" bIns="0" anchor="ctr"/>
          <a:lstStyle>
            <a:lvl1pPr marL="0" indent="0" algn="ctr" defTabSz="914476" rtl="0" eaLnBrk="1" latinLnBrk="0" hangingPunct="1">
              <a:lnSpc>
                <a:spcPct val="100000"/>
              </a:lnSpc>
              <a:spcBef>
                <a:spcPts val="0"/>
              </a:spcBef>
              <a:buFont typeface="Arial" panose="020B0604020202020204" pitchFamily="34" charset="0"/>
              <a:buNone/>
              <a:defRPr sz="2669" b="0" i="0" kern="1200">
                <a:solidFill>
                  <a:schemeClr val="bg1"/>
                </a:solidFill>
                <a:latin typeface="FontAwesome"/>
                <a:ea typeface="+mn-ea"/>
                <a:cs typeface="FontAwesome"/>
              </a:defRPr>
            </a:lvl1pPr>
            <a:lvl2pPr marL="685858" indent="-228620" algn="l" defTabSz="914476" rtl="0" eaLnBrk="1" latinLnBrk="0" hangingPunct="1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24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2pPr>
            <a:lvl3pPr marL="1143094" indent="-228620" algn="l" defTabSz="914476" rtl="0" eaLnBrk="1" latinLnBrk="0" hangingPunct="1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20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3pPr>
            <a:lvl4pPr marL="1600333" indent="-228620" algn="l" defTabSz="914476" rtl="0" eaLnBrk="1" latinLnBrk="0" hangingPunct="1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4pPr>
            <a:lvl5pPr marL="2057571" indent="-228620" algn="l" defTabSz="914476" rtl="0" eaLnBrk="1" latinLnBrk="0" hangingPunct="1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5pPr>
            <a:lvl6pPr marL="2514809" indent="-228620" algn="l" defTabSz="914476" rtl="0" eaLnBrk="1" latinLnBrk="0" hangingPunct="1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6pPr>
            <a:lvl7pPr marL="2972048" indent="-228620" algn="l" defTabSz="914476" rtl="0" eaLnBrk="1" latinLnBrk="0" hangingPunct="1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7pPr>
            <a:lvl8pPr marL="3429286" indent="-228620" algn="l" defTabSz="914476" rtl="0" eaLnBrk="1" latinLnBrk="0" hangingPunct="1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8pPr>
            <a:lvl9pPr marL="3886524" indent="-228620" algn="l" defTabSz="914476" rtl="0" eaLnBrk="1" latinLnBrk="0" hangingPunct="1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9pPr>
          </a:lstStyle>
          <a:p>
            <a:r>
              <a:rPr lang="zh-CN" altLang="en-US" sz="1400" dirty="0">
                <a:latin typeface="Arial" panose="020B0604020202020204" pitchFamily="34" charset="0"/>
                <a:ea typeface="微软雅黑" panose="020B0503020204020204" pitchFamily="34" charset="-122"/>
                <a:sym typeface="Arial" panose="020B0604020202020204" pitchFamily="34" charset="0"/>
              </a:rPr>
              <a:t>文字内容</a:t>
            </a:r>
            <a:endParaRPr lang="es-ES_tradnl" sz="1400" dirty="0">
              <a:latin typeface="Arial" panose="020B0604020202020204" pitchFamily="34" charset="0"/>
              <a:ea typeface="微软雅黑" panose="020B0503020204020204" pitchFamily="34" charset="-122"/>
              <a:sym typeface="Arial" panose="020B0604020202020204" pitchFamily="34" charset="0"/>
            </a:endParaRPr>
          </a:p>
        </p:txBody>
      </p:sp>
      <p:sp>
        <p:nvSpPr>
          <p:cNvPr id="59" name="Text Placeholder 7"/>
          <p:cNvSpPr txBox="1">
            <a:spLocks/>
          </p:cNvSpPr>
          <p:nvPr/>
        </p:nvSpPr>
        <p:spPr>
          <a:xfrm>
            <a:off x="6874397" y="4650801"/>
            <a:ext cx="508825" cy="679618"/>
          </a:xfrm>
          <a:prstGeom prst="rect">
            <a:avLst/>
          </a:prstGeom>
        </p:spPr>
        <p:txBody>
          <a:bodyPr vert="horz" wrap="square" lIns="0" tIns="0" rIns="0" bIns="0" anchor="ctr"/>
          <a:lstStyle>
            <a:lvl1pPr marL="0" indent="0" algn="ctr" defTabSz="914476" rtl="0" eaLnBrk="1" latinLnBrk="0" hangingPunct="1">
              <a:lnSpc>
                <a:spcPct val="100000"/>
              </a:lnSpc>
              <a:spcBef>
                <a:spcPts val="0"/>
              </a:spcBef>
              <a:buFont typeface="Arial" panose="020B0604020202020204" pitchFamily="34" charset="0"/>
              <a:buNone/>
              <a:defRPr sz="2669" b="0" i="0" kern="1200">
                <a:solidFill>
                  <a:schemeClr val="bg1"/>
                </a:solidFill>
                <a:latin typeface="FontAwesome"/>
                <a:ea typeface="+mn-ea"/>
                <a:cs typeface="FontAwesome"/>
              </a:defRPr>
            </a:lvl1pPr>
            <a:lvl2pPr marL="685858" indent="-228620" algn="l" defTabSz="914476" rtl="0" eaLnBrk="1" latinLnBrk="0" hangingPunct="1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24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2pPr>
            <a:lvl3pPr marL="1143094" indent="-228620" algn="l" defTabSz="914476" rtl="0" eaLnBrk="1" latinLnBrk="0" hangingPunct="1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20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3pPr>
            <a:lvl4pPr marL="1600333" indent="-228620" algn="l" defTabSz="914476" rtl="0" eaLnBrk="1" latinLnBrk="0" hangingPunct="1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4pPr>
            <a:lvl5pPr marL="2057571" indent="-228620" algn="l" defTabSz="914476" rtl="0" eaLnBrk="1" latinLnBrk="0" hangingPunct="1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5pPr>
            <a:lvl6pPr marL="2514809" indent="-228620" algn="l" defTabSz="914476" rtl="0" eaLnBrk="1" latinLnBrk="0" hangingPunct="1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6pPr>
            <a:lvl7pPr marL="2972048" indent="-228620" algn="l" defTabSz="914476" rtl="0" eaLnBrk="1" latinLnBrk="0" hangingPunct="1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7pPr>
            <a:lvl8pPr marL="3429286" indent="-228620" algn="l" defTabSz="914476" rtl="0" eaLnBrk="1" latinLnBrk="0" hangingPunct="1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8pPr>
            <a:lvl9pPr marL="3886524" indent="-228620" algn="l" defTabSz="914476" rtl="0" eaLnBrk="1" latinLnBrk="0" hangingPunct="1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9pPr>
          </a:lstStyle>
          <a:p>
            <a:r>
              <a:rPr lang="zh-CN" altLang="en-US" sz="1400" dirty="0">
                <a:latin typeface="Arial" panose="020B0604020202020204" pitchFamily="34" charset="0"/>
                <a:ea typeface="微软雅黑" panose="020B0503020204020204" pitchFamily="34" charset="-122"/>
                <a:sym typeface="Arial" panose="020B0604020202020204" pitchFamily="34" charset="0"/>
              </a:rPr>
              <a:t>文字内容</a:t>
            </a:r>
            <a:endParaRPr lang="es-ES_tradnl" sz="1400" dirty="0">
              <a:latin typeface="Arial" panose="020B0604020202020204" pitchFamily="34" charset="0"/>
              <a:ea typeface="微软雅黑" panose="020B0503020204020204" pitchFamily="34" charset="-122"/>
              <a:sym typeface="Arial" panose="020B0604020202020204" pitchFamily="34" charset="0"/>
            </a:endParaRPr>
          </a:p>
        </p:txBody>
      </p:sp>
      <p:sp>
        <p:nvSpPr>
          <p:cNvPr id="30" name="TextBox 1"/>
          <p:cNvSpPr txBox="1"/>
          <p:nvPr/>
        </p:nvSpPr>
        <p:spPr>
          <a:xfrm>
            <a:off x="5105936" y="207354"/>
            <a:ext cx="2646878" cy="535531"/>
          </a:xfrm>
          <a:prstGeom prst="rect">
            <a:avLst/>
          </a:prstGeom>
          <a:noFill/>
        </p:spPr>
        <p:txBody>
          <a:bodyPr wrap="none" rtlCol="0">
            <a:spAutoFit/>
          </a:bodyPr>
          <a:lstStyle/>
          <a:p>
            <a:pPr algn="ctr">
              <a:lnSpc>
                <a:spcPct val="120000"/>
              </a:lnSpc>
            </a:pPr>
            <a:r>
              <a:rPr lang="zh-CN" altLang="en-US" sz="2400" dirty="0" smtClean="0">
                <a:solidFill>
                  <a:schemeClr val="accent2"/>
                </a:solidFill>
                <a:latin typeface="Arial" panose="020B0604020202020204" pitchFamily="34" charset="0"/>
                <a:ea typeface="微软雅黑" panose="020B0503020204020204" pitchFamily="34" charset="-122"/>
                <a:sym typeface="Arial" panose="020B0604020202020204" pitchFamily="34" charset="0"/>
              </a:rPr>
              <a:t>添加</a:t>
            </a:r>
            <a:r>
              <a:rPr lang="zh-CN" altLang="en-US" sz="2400" dirty="0">
                <a:solidFill>
                  <a:schemeClr val="accent2"/>
                </a:solidFill>
                <a:latin typeface="Arial" panose="020B0604020202020204" pitchFamily="34" charset="0"/>
                <a:ea typeface="微软雅黑" panose="020B0503020204020204" pitchFamily="34" charset="-122"/>
                <a:sym typeface="Arial" panose="020B0604020202020204" pitchFamily="34" charset="0"/>
              </a:rPr>
              <a:t>相关标题文字</a:t>
            </a:r>
          </a:p>
        </p:txBody>
      </p:sp>
    </p:spTree>
    <p:extLst>
      <p:ext uri="{BB962C8B-B14F-4D97-AF65-F5344CB8AC3E}">
        <p14:creationId xmlns:p14="http://schemas.microsoft.com/office/powerpoint/2010/main" val="207520623"/>
      </p:ext>
    </p:extLst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slow" p14:dur="1400" advTm="0">
        <p14:doors dir="vert"/>
      </p:transition>
    </mc:Choice>
    <mc:Fallback xmlns="">
      <p:transition spd="slow" advTm="0">
        <p:fade/>
      </p:transition>
    </mc:Fallback>
  </mc:AlternateContent>
  <p:timing>
    <p:tnLst>
      <p:par>
        <p:cTn id="1" dur="indefinite" restart="never" nodeType="tmRoot">
          <p:childTnLst>
            <p:seq concurrent="1" nextAc="seek">
              <p:cTn id="2" dur="indefinite" nodeType="mainSeq">
                <p:childTnLst>
                  <p:par>
                    <p:cTn id="3" fill="hold">
                      <p:stCondLst>
                        <p:cond delay="indefinite"/>
                        <p:cond evt="onBegin" delay="0">
                          <p:tn val="2"/>
                        </p:cond>
                      </p:stCondLst>
                      <p:childTnLst>
                        <p:par>
                          <p:cTn id="4" fill="hold">
                            <p:stCondLst>
                              <p:cond delay="0"/>
                            </p:stCondLst>
                            <p:childTnLst>
                              <p:par>
                                <p:cTn id="5" presetID="42" presetClass="entr" presetSubtype="0" fill="hold" grpId="0" nodeType="withEffect">
                                  <p:stCondLst>
                                    <p:cond delay="200"/>
                                  </p:stCondLst>
                                  <p:childTnLst>
                                    <p:set>
                                      <p:cBhvr>
                                        <p:cTn id="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4">
                                            <p:txEl>
                                              <p:pRg st="0" end="0"/>
                                            </p:txEl>
                                          </p:spTgt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7" dur="400"/>
                                        <p:tgtEl>
                                          <p:spTgt spid="44">
                                            <p:txEl>
                                              <p:pRg st="0" end="0"/>
                                            </p:txEl>
                                          </p:spTgt>
                                        </p:tgtEl>
                                      </p:cBhvr>
                                    </p:animEffect>
                                    <p:anim calcmode="lin" valueType="num">
                                      <p:cBhvr>
                                        <p:cTn id="8" dur="400" fill="hold"/>
                                        <p:tgtEl>
                                          <p:spTgt spid="44">
                                            <p:txEl>
                                              <p:pRg st="0" end="0"/>
                                            </p:txEl>
                                          </p:spTgt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9" dur="400" fill="hold"/>
                                        <p:tgtEl>
                                          <p:spTgt spid="44">
                                            <p:txEl>
                                              <p:pRg st="0" end="0"/>
                                            </p:txEl>
                                          </p:spTgt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+.1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10" presetID="23" presetClass="entr" presetSubtype="16" fill="hold" grpId="0" nodeType="withEffect">
                                  <p:stCondLst>
                                    <p:cond delay="200"/>
                                  </p:stCondLst>
                                  <p:childTnLst>
                                    <p:set>
                                      <p:cBhvr>
                                        <p:cTn id="11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5">
                                            <p:txEl>
                                              <p:pRg st="0" end="0"/>
                                            </p:txEl>
                                          </p:spTgt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12" dur="500" fill="hold"/>
                                        <p:tgtEl>
                                          <p:spTgt spid="45">
                                            <p:txEl>
                                              <p:pRg st="0" end="0"/>
                                            </p:txEl>
                                          </p:spTgt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13" dur="500" fill="hold"/>
                                        <p:tgtEl>
                                          <p:spTgt spid="45">
                                            <p:txEl>
                                              <p:pRg st="0" end="0"/>
                                            </p:txEl>
                                          </p:spTgt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14" presetID="42" presetClass="entr" presetSubtype="0" fill="hold" grpId="0" nodeType="withEffect">
                                  <p:stCondLst>
                                    <p:cond delay="200"/>
                                  </p:stCondLst>
                                  <p:childTnLst>
                                    <p:set>
                                      <p:cBhvr>
                                        <p:cTn id="1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6">
                                            <p:txEl>
                                              <p:pRg st="0" end="0"/>
                                            </p:txEl>
                                          </p:spTgt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16" dur="400"/>
                                        <p:tgtEl>
                                          <p:spTgt spid="46">
                                            <p:txEl>
                                              <p:pRg st="0" end="0"/>
                                            </p:txEl>
                                          </p:spTgt>
                                        </p:tgtEl>
                                      </p:cBhvr>
                                    </p:animEffect>
                                    <p:anim calcmode="lin" valueType="num">
                                      <p:cBhvr>
                                        <p:cTn id="17" dur="400" fill="hold"/>
                                        <p:tgtEl>
                                          <p:spTgt spid="46">
                                            <p:txEl>
                                              <p:pRg st="0" end="0"/>
                                            </p:txEl>
                                          </p:spTgt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18" dur="400" fill="hold"/>
                                        <p:tgtEl>
                                          <p:spTgt spid="46">
                                            <p:txEl>
                                              <p:pRg st="0" end="0"/>
                                            </p:txEl>
                                          </p:spTgt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+.1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19" presetID="23" presetClass="entr" presetSubtype="16" fill="hold" grpId="0" nodeType="withEffect">
                                  <p:stCondLst>
                                    <p:cond delay="200"/>
                                  </p:stCondLst>
                                  <p:childTnLst>
                                    <p:set>
                                      <p:cBhvr>
                                        <p:cTn id="2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7">
                                            <p:txEl>
                                              <p:pRg st="0" end="0"/>
                                            </p:txEl>
                                          </p:spTgt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21" dur="500" fill="hold"/>
                                        <p:tgtEl>
                                          <p:spTgt spid="47">
                                            <p:txEl>
                                              <p:pRg st="0" end="0"/>
                                            </p:txEl>
                                          </p:spTgt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22" dur="500" fill="hold"/>
                                        <p:tgtEl>
                                          <p:spTgt spid="47">
                                            <p:txEl>
                                              <p:pRg st="0" end="0"/>
                                            </p:txEl>
                                          </p:spTgt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23" presetID="42" presetClass="entr" presetSubtype="0" fill="hold" grpId="0" nodeType="withEffect">
                                  <p:stCondLst>
                                    <p:cond delay="200"/>
                                  </p:stCondLst>
                                  <p:childTnLst>
                                    <p:set>
                                      <p:cBhvr>
                                        <p:cTn id="2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8">
                                            <p:txEl>
                                              <p:pRg st="0" end="0"/>
                                            </p:txEl>
                                          </p:spTgt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25" dur="400"/>
                                        <p:tgtEl>
                                          <p:spTgt spid="48">
                                            <p:txEl>
                                              <p:pRg st="0" end="0"/>
                                            </p:txEl>
                                          </p:spTgt>
                                        </p:tgtEl>
                                      </p:cBhvr>
                                    </p:animEffect>
                                    <p:anim calcmode="lin" valueType="num">
                                      <p:cBhvr>
                                        <p:cTn id="26" dur="400" fill="hold"/>
                                        <p:tgtEl>
                                          <p:spTgt spid="48">
                                            <p:txEl>
                                              <p:pRg st="0" end="0"/>
                                            </p:txEl>
                                          </p:spTgt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27" dur="400" fill="hold"/>
                                        <p:tgtEl>
                                          <p:spTgt spid="48">
                                            <p:txEl>
                                              <p:pRg st="0" end="0"/>
                                            </p:txEl>
                                          </p:spTgt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+.1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28" presetID="23" presetClass="entr" presetSubtype="16" fill="hold" grpId="0" nodeType="withEffect">
                                  <p:stCondLst>
                                    <p:cond delay="200"/>
                                  </p:stCondLst>
                                  <p:childTnLst>
                                    <p:set>
                                      <p:cBhvr>
                                        <p:cTn id="2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9">
                                            <p:txEl>
                                              <p:pRg st="0" end="0"/>
                                            </p:txEl>
                                          </p:spTgt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30" dur="500" fill="hold"/>
                                        <p:tgtEl>
                                          <p:spTgt spid="49">
                                            <p:txEl>
                                              <p:pRg st="0" end="0"/>
                                            </p:txEl>
                                          </p:spTgt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31" dur="500" fill="hold"/>
                                        <p:tgtEl>
                                          <p:spTgt spid="49">
                                            <p:txEl>
                                              <p:pRg st="0" end="0"/>
                                            </p:txEl>
                                          </p:spTgt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32" presetID="42" presetClass="entr" presetSubtype="0" fill="hold" grpId="0" nodeType="withEffect">
                                  <p:stCondLst>
                                    <p:cond delay="200"/>
                                  </p:stCondLst>
                                  <p:childTnLst>
                                    <p:set>
                                      <p:cBhvr>
                                        <p:cTn id="33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0">
                                            <p:txEl>
                                              <p:pRg st="0" end="0"/>
                                            </p:txEl>
                                          </p:spTgt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34" dur="400"/>
                                        <p:tgtEl>
                                          <p:spTgt spid="50">
                                            <p:txEl>
                                              <p:pRg st="0" end="0"/>
                                            </p:txEl>
                                          </p:spTgt>
                                        </p:tgtEl>
                                      </p:cBhvr>
                                    </p:animEffect>
                                    <p:anim calcmode="lin" valueType="num">
                                      <p:cBhvr>
                                        <p:cTn id="35" dur="400" fill="hold"/>
                                        <p:tgtEl>
                                          <p:spTgt spid="50">
                                            <p:txEl>
                                              <p:pRg st="0" end="0"/>
                                            </p:txEl>
                                          </p:spTgt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36" dur="400" fill="hold"/>
                                        <p:tgtEl>
                                          <p:spTgt spid="50">
                                            <p:txEl>
                                              <p:pRg st="0" end="0"/>
                                            </p:txEl>
                                          </p:spTgt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+.1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37" presetID="23" presetClass="entr" presetSubtype="16" fill="hold" grpId="0" nodeType="withEffect">
                                  <p:stCondLst>
                                    <p:cond delay="200"/>
                                  </p:stCondLst>
                                  <p:childTnLst>
                                    <p:set>
                                      <p:cBhvr>
                                        <p:cTn id="3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1">
                                            <p:txEl>
                                              <p:pRg st="0" end="0"/>
                                            </p:txEl>
                                          </p:spTgt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39" dur="500" fill="hold"/>
                                        <p:tgtEl>
                                          <p:spTgt spid="51">
                                            <p:txEl>
                                              <p:pRg st="0" end="0"/>
                                            </p:txEl>
                                          </p:spTgt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40" dur="500" fill="hold"/>
                                        <p:tgtEl>
                                          <p:spTgt spid="51">
                                            <p:txEl>
                                              <p:pRg st="0" end="0"/>
                                            </p:txEl>
                                          </p:spTgt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41" fill="hold">
                            <p:stCondLst>
                              <p:cond delay="700"/>
                            </p:stCondLst>
                            <p:childTnLst>
                              <p:par>
                                <p:cTn id="42" presetID="10" presetClass="entr" presetSubtype="0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43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44" dur="500"/>
                                        <p:tgtEl>
                                          <p:spTgt spid="41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45" fill="hold">
                            <p:stCondLst>
                              <p:cond delay="1200"/>
                            </p:stCondLst>
                            <p:childTnLst>
                              <p:par>
                                <p:cTn id="46" presetID="10" presetClass="entr" presetSubtype="0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47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48" dur="500"/>
                                        <p:tgtEl>
                                          <p:spTgt spid="24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49" fill="hold">
                            <p:stCondLst>
                              <p:cond delay="1700"/>
                            </p:stCondLst>
                            <p:childTnLst>
                              <p:par>
                                <p:cTn id="50" presetID="10" presetClass="entr" presetSubtype="0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51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52" dur="500"/>
                                        <p:tgtEl>
                                          <p:spTgt spid="21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53" fill="hold">
                            <p:stCondLst>
                              <p:cond delay="2200"/>
                            </p:stCondLst>
                            <p:childTnLst>
                              <p:par>
                                <p:cTn id="54" presetID="10" presetClass="entr" presetSubtype="0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5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56" dur="500"/>
                                        <p:tgtEl>
                                          <p:spTgt spid="18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57" fill="hold">
                            <p:stCondLst>
                              <p:cond delay="2700"/>
                            </p:stCondLst>
                            <p:childTnLst>
                              <p:par>
                                <p:cTn id="58" presetID="9" presetClass="entr" presetSubtype="16" fill="hold" grpId="0" nodeType="afterEffect">
                                  <p:stCondLst>
                                    <p:cond delay="100"/>
                                  </p:stCondLst>
                                  <p:iterate>
                                    <p:tmAbs val="0"/>
                                  </p:iterate>
                                  <p:childTnLst>
                                    <p:set>
                                      <p:cBhvr>
                                        <p:cTn id="59" fill="hold"/>
                                        <p:tgtEl>
                                          <p:spTgt spid="5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dissolve(in)">
                                      <p:cBhvr>
                                        <p:cTn id="60" dur="750"/>
                                        <p:tgtEl>
                                          <p:spTgt spid="55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61" fill="hold">
                            <p:stCondLst>
                              <p:cond delay="3550"/>
                            </p:stCondLst>
                            <p:childTnLst>
                              <p:par>
                                <p:cTn id="62" presetID="9" presetClass="entr" presetSubtype="16" fill="hold" grpId="0" nodeType="afterEffect">
                                  <p:stCondLst>
                                    <p:cond delay="100"/>
                                  </p:stCondLst>
                                  <p:iterate>
                                    <p:tmAbs val="0"/>
                                  </p:iterate>
                                  <p:childTnLst>
                                    <p:set>
                                      <p:cBhvr>
                                        <p:cTn id="63" fill="hold"/>
                                        <p:tgtEl>
                                          <p:spTgt spid="5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dissolve(in)">
                                      <p:cBhvr>
                                        <p:cTn id="64" dur="750"/>
                                        <p:tgtEl>
                                          <p:spTgt spid="54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65" fill="hold">
                            <p:stCondLst>
                              <p:cond delay="4400"/>
                            </p:stCondLst>
                            <p:childTnLst>
                              <p:par>
                                <p:cTn id="66" presetID="9" presetClass="entr" presetSubtype="16" fill="hold" grpId="0" nodeType="afterEffect">
                                  <p:stCondLst>
                                    <p:cond delay="100"/>
                                  </p:stCondLst>
                                  <p:iterate>
                                    <p:tmAbs val="0"/>
                                  </p:iterate>
                                  <p:childTnLst>
                                    <p:set>
                                      <p:cBhvr>
                                        <p:cTn id="67" fill="hold"/>
                                        <p:tgtEl>
                                          <p:spTgt spid="5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dissolve(in)">
                                      <p:cBhvr>
                                        <p:cTn id="68" dur="750"/>
                                        <p:tgtEl>
                                          <p:spTgt spid="52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69" fill="hold">
                            <p:stCondLst>
                              <p:cond delay="5250"/>
                            </p:stCondLst>
                            <p:childTnLst>
                              <p:par>
                                <p:cTn id="70" presetID="9" presetClass="entr" presetSubtype="16" fill="hold" grpId="0" nodeType="afterEffect">
                                  <p:stCondLst>
                                    <p:cond delay="100"/>
                                  </p:stCondLst>
                                  <p:iterate>
                                    <p:tmAbs val="0"/>
                                  </p:iterate>
                                  <p:childTnLst>
                                    <p:set>
                                      <p:cBhvr>
                                        <p:cTn id="71" fill="hold"/>
                                        <p:tgtEl>
                                          <p:spTgt spid="5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dissolve(in)">
                                      <p:cBhvr>
                                        <p:cTn id="72" dur="750"/>
                                        <p:tgtEl>
                                          <p:spTgt spid="53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73" fill="hold">
                            <p:stCondLst>
                              <p:cond delay="6100"/>
                            </p:stCondLst>
                            <p:childTnLst>
                              <p:par>
                                <p:cTn id="74" presetID="53" presetClass="entr" presetSubtype="16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7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6">
                                            <p:txEl>
                                              <p:pRg st="0" end="0"/>
                                            </p:txEl>
                                          </p:spTgt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76" dur="500" fill="hold"/>
                                        <p:tgtEl>
                                          <p:spTgt spid="56">
                                            <p:txEl>
                                              <p:pRg st="0" end="0"/>
                                            </p:txEl>
                                          </p:spTgt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77" dur="500" fill="hold"/>
                                        <p:tgtEl>
                                          <p:spTgt spid="56">
                                            <p:txEl>
                                              <p:pRg st="0" end="0"/>
                                            </p:txEl>
                                          </p:spTgt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78" dur="500"/>
                                        <p:tgtEl>
                                          <p:spTgt spid="56">
                                            <p:txEl>
                                              <p:pRg st="0" end="0"/>
                                            </p:txEl>
                                          </p:spTgt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79" fill="hold">
                            <p:stCondLst>
                              <p:cond delay="6600"/>
                            </p:stCondLst>
                            <p:childTnLst>
                              <p:par>
                                <p:cTn id="80" presetID="53" presetClass="entr" presetSubtype="16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81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7">
                                            <p:txEl>
                                              <p:pRg st="0" end="0"/>
                                            </p:txEl>
                                          </p:spTgt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82" dur="500" fill="hold"/>
                                        <p:tgtEl>
                                          <p:spTgt spid="57">
                                            <p:txEl>
                                              <p:pRg st="0" end="0"/>
                                            </p:txEl>
                                          </p:spTgt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83" dur="500" fill="hold"/>
                                        <p:tgtEl>
                                          <p:spTgt spid="57">
                                            <p:txEl>
                                              <p:pRg st="0" end="0"/>
                                            </p:txEl>
                                          </p:spTgt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84" dur="500"/>
                                        <p:tgtEl>
                                          <p:spTgt spid="57">
                                            <p:txEl>
                                              <p:pRg st="0" end="0"/>
                                            </p:txEl>
                                          </p:spTgt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85" fill="hold">
                            <p:stCondLst>
                              <p:cond delay="7100"/>
                            </p:stCondLst>
                            <p:childTnLst>
                              <p:par>
                                <p:cTn id="86" presetID="53" presetClass="entr" presetSubtype="16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87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8">
                                            <p:txEl>
                                              <p:pRg st="0" end="0"/>
                                            </p:txEl>
                                          </p:spTgt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88" dur="500" fill="hold"/>
                                        <p:tgtEl>
                                          <p:spTgt spid="58">
                                            <p:txEl>
                                              <p:pRg st="0" end="0"/>
                                            </p:txEl>
                                          </p:spTgt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89" dur="500" fill="hold"/>
                                        <p:tgtEl>
                                          <p:spTgt spid="58">
                                            <p:txEl>
                                              <p:pRg st="0" end="0"/>
                                            </p:txEl>
                                          </p:spTgt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90" dur="500"/>
                                        <p:tgtEl>
                                          <p:spTgt spid="58">
                                            <p:txEl>
                                              <p:pRg st="0" end="0"/>
                                            </p:txEl>
                                          </p:spTgt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91" fill="hold">
                            <p:stCondLst>
                              <p:cond delay="7600"/>
                            </p:stCondLst>
                            <p:childTnLst>
                              <p:par>
                                <p:cTn id="92" presetID="53" presetClass="entr" presetSubtype="16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93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9">
                                            <p:txEl>
                                              <p:pRg st="0" end="0"/>
                                            </p:txEl>
                                          </p:spTgt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94" dur="500" fill="hold"/>
                                        <p:tgtEl>
                                          <p:spTgt spid="59">
                                            <p:txEl>
                                              <p:pRg st="0" end="0"/>
                                            </p:txEl>
                                          </p:spTgt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95" dur="500" fill="hold"/>
                                        <p:tgtEl>
                                          <p:spTgt spid="59">
                                            <p:txEl>
                                              <p:pRg st="0" end="0"/>
                                            </p:txEl>
                                          </p:spTgt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96" dur="500"/>
                                        <p:tgtEl>
                                          <p:spTgt spid="59">
                                            <p:txEl>
                                              <p:pRg st="0" end="0"/>
                                            </p:txEl>
                                          </p:spTgt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</p:childTnLst>
              </p:cTn>
              <p:prevCondLst>
                <p:cond evt="onPrev" delay="0">
                  <p:tgtEl>
                    <p:sldTgt/>
                  </p:tgtEl>
                </p:cond>
              </p:prevCondLst>
              <p:nextCondLst>
                <p:cond evt="onNext" delay="0">
                  <p:tgtEl>
                    <p:sldTgt/>
                  </p:tgtEl>
                </p:cond>
              </p:nextCondLst>
            </p:seq>
          </p:childTnLst>
        </p:cTn>
      </p:par>
    </p:tnLst>
    <p:bldLst>
      <p:bldP spid="44" grpId="0" build="p">
        <p:tmplLst>
          <p:tmpl lvl="1">
            <p:tnLst>
              <p:par>
                <p:cTn presetID="42" presetClass="entr" presetSubtype="0" fill="hold" nodeType="withEffect">
                  <p:stCondLst>
                    <p:cond delay="200"/>
                  </p:stCondLst>
                  <p:childTnLst>
                    <p:set>
                      <p:cBhvr>
                        <p:cTn dur="1" fill="hold">
                          <p:stCondLst>
                            <p:cond delay="0"/>
                          </p:stCondLst>
                        </p:cTn>
                        <p:tgtEl>
                          <p:spTgt spid="44"/>
                        </p:tgtEl>
                        <p:attrNameLst>
                          <p:attrName>style.visibility</p:attrName>
                        </p:attrNameLst>
                      </p:cBhvr>
                      <p:to>
                        <p:strVal val="visible"/>
                      </p:to>
                    </p:set>
                    <p:animEffect transition="in" filter="fade">
                      <p:cBhvr>
                        <p:cTn dur="400"/>
                        <p:tgtEl>
                          <p:spTgt spid="44"/>
                        </p:tgtEl>
                      </p:cBhvr>
                    </p:animEffect>
                    <p:anim calcmode="lin" valueType="num">
                      <p:cBhvr>
                        <p:cTn dur="400" fill="hold"/>
                        <p:tgtEl>
                          <p:spTgt spid="44"/>
                        </p:tgtEl>
                        <p:attrNameLst>
                          <p:attrName>ppt_x</p:attrName>
                        </p:attrNameLst>
                      </p:cBhvr>
                      <p:tavLst>
                        <p:tav tm="0">
                          <p:val>
                            <p:strVal val="#ppt_x"/>
                          </p:val>
                        </p:tav>
                        <p:tav tm="100000">
                          <p:val>
                            <p:strVal val="#ppt_x"/>
                          </p:val>
                        </p:tav>
                      </p:tavLst>
                    </p:anim>
                    <p:anim calcmode="lin" valueType="num">
                      <p:cBhvr>
                        <p:cTn dur="400" fill="hold"/>
                        <p:tgtEl>
                          <p:spTgt spid="44"/>
                        </p:tgtEl>
                        <p:attrNameLst>
                          <p:attrName>ppt_y</p:attrName>
                        </p:attrNameLst>
                      </p:cBhvr>
                      <p:tavLst>
                        <p:tav tm="0">
                          <p:val>
                            <p:strVal val="#ppt_y+.1"/>
                          </p:val>
                        </p:tav>
                        <p:tav tm="100000">
                          <p:val>
                            <p:strVal val="#ppt_y"/>
                          </p:val>
                        </p:tav>
                      </p:tavLst>
                    </p:anim>
                  </p:childTnLst>
                </p:cTn>
              </p:par>
            </p:tnLst>
          </p:tmpl>
        </p:tmplLst>
      </p:bldP>
      <p:bldP spid="45" grpId="0" build="p">
        <p:tmplLst>
          <p:tmpl lvl="1">
            <p:tnLst>
              <p:par>
                <p:cTn presetID="23" presetClass="entr" presetSubtype="16" fill="hold" nodeType="withEffect">
                  <p:stCondLst>
                    <p:cond delay="200"/>
                  </p:stCondLst>
                  <p:childTnLst>
                    <p:set>
                      <p:cBhvr>
                        <p:cTn dur="1" fill="hold">
                          <p:stCondLst>
                            <p:cond delay="0"/>
                          </p:stCondLst>
                        </p:cTn>
                        <p:tgtEl>
                          <p:spTgt spid="45"/>
                        </p:tgtEl>
                        <p:attrNameLst>
                          <p:attrName>style.visibility</p:attrName>
                        </p:attrNameLst>
                      </p:cBhvr>
                      <p:to>
                        <p:strVal val="visible"/>
                      </p:to>
                    </p:set>
                    <p:anim calcmode="lin" valueType="num">
                      <p:cBhvr>
                        <p:cTn dur="500" fill="hold"/>
                        <p:tgtEl>
                          <p:spTgt spid="45"/>
                        </p:tgtEl>
                        <p:attrNameLst>
                          <p:attrName>ppt_w</p:attrName>
                        </p:attrNameLst>
                      </p:cBhvr>
                      <p:tavLst>
                        <p:tav tm="0">
                          <p:val>
                            <p:fltVal val="0"/>
                          </p:val>
                        </p:tav>
                        <p:tav tm="100000">
                          <p:val>
                            <p:strVal val="#ppt_w"/>
                          </p:val>
                        </p:tav>
                      </p:tavLst>
                    </p:anim>
                    <p:anim calcmode="lin" valueType="num">
                      <p:cBhvr>
                        <p:cTn dur="500" fill="hold"/>
                        <p:tgtEl>
                          <p:spTgt spid="45"/>
                        </p:tgtEl>
                        <p:attrNameLst>
                          <p:attrName>ppt_h</p:attrName>
                        </p:attrNameLst>
                      </p:cBhvr>
                      <p:tavLst>
                        <p:tav tm="0">
                          <p:val>
                            <p:fltVal val="0"/>
                          </p:val>
                        </p:tav>
                        <p:tav tm="100000">
                          <p:val>
                            <p:strVal val="#ppt_h"/>
                          </p:val>
                        </p:tav>
                      </p:tavLst>
                    </p:anim>
                  </p:childTnLst>
                </p:cTn>
              </p:par>
            </p:tnLst>
          </p:tmpl>
        </p:tmplLst>
      </p:bldP>
      <p:bldP spid="46" grpId="0" build="p">
        <p:tmplLst>
          <p:tmpl lvl="1">
            <p:tnLst>
              <p:par>
                <p:cTn presetID="42" presetClass="entr" presetSubtype="0" fill="hold" nodeType="withEffect">
                  <p:stCondLst>
                    <p:cond delay="200"/>
                  </p:stCondLst>
                  <p:childTnLst>
                    <p:set>
                      <p:cBhvr>
                        <p:cTn dur="1" fill="hold">
                          <p:stCondLst>
                            <p:cond delay="0"/>
                          </p:stCondLst>
                        </p:cTn>
                        <p:tgtEl>
                          <p:spTgt spid="46"/>
                        </p:tgtEl>
                        <p:attrNameLst>
                          <p:attrName>style.visibility</p:attrName>
                        </p:attrNameLst>
                      </p:cBhvr>
                      <p:to>
                        <p:strVal val="visible"/>
                      </p:to>
                    </p:set>
                    <p:animEffect transition="in" filter="fade">
                      <p:cBhvr>
                        <p:cTn dur="400"/>
                        <p:tgtEl>
                          <p:spTgt spid="46"/>
                        </p:tgtEl>
                      </p:cBhvr>
                    </p:animEffect>
                    <p:anim calcmode="lin" valueType="num">
                      <p:cBhvr>
                        <p:cTn dur="400" fill="hold"/>
                        <p:tgtEl>
                          <p:spTgt spid="46"/>
                        </p:tgtEl>
                        <p:attrNameLst>
                          <p:attrName>ppt_x</p:attrName>
                        </p:attrNameLst>
                      </p:cBhvr>
                      <p:tavLst>
                        <p:tav tm="0">
                          <p:val>
                            <p:strVal val="#ppt_x"/>
                          </p:val>
                        </p:tav>
                        <p:tav tm="100000">
                          <p:val>
                            <p:strVal val="#ppt_x"/>
                          </p:val>
                        </p:tav>
                      </p:tavLst>
                    </p:anim>
                    <p:anim calcmode="lin" valueType="num">
                      <p:cBhvr>
                        <p:cTn dur="400" fill="hold"/>
                        <p:tgtEl>
                          <p:spTgt spid="46"/>
                        </p:tgtEl>
                        <p:attrNameLst>
                          <p:attrName>ppt_y</p:attrName>
                        </p:attrNameLst>
                      </p:cBhvr>
                      <p:tavLst>
                        <p:tav tm="0">
                          <p:val>
                            <p:strVal val="#ppt_y+.1"/>
                          </p:val>
                        </p:tav>
                        <p:tav tm="100000">
                          <p:val>
                            <p:strVal val="#ppt_y"/>
                          </p:val>
                        </p:tav>
                      </p:tavLst>
                    </p:anim>
                  </p:childTnLst>
                </p:cTn>
              </p:par>
            </p:tnLst>
          </p:tmpl>
        </p:tmplLst>
      </p:bldP>
      <p:bldP spid="47" grpId="0" build="p">
        <p:tmplLst>
          <p:tmpl lvl="1">
            <p:tnLst>
              <p:par>
                <p:cTn presetID="23" presetClass="entr" presetSubtype="16" fill="hold" nodeType="withEffect">
                  <p:stCondLst>
                    <p:cond delay="200"/>
                  </p:stCondLst>
                  <p:childTnLst>
                    <p:set>
                      <p:cBhvr>
                        <p:cTn dur="1" fill="hold">
                          <p:stCondLst>
                            <p:cond delay="0"/>
                          </p:stCondLst>
                        </p:cTn>
                        <p:tgtEl>
                          <p:spTgt spid="47"/>
                        </p:tgtEl>
                        <p:attrNameLst>
                          <p:attrName>style.visibility</p:attrName>
                        </p:attrNameLst>
                      </p:cBhvr>
                      <p:to>
                        <p:strVal val="visible"/>
                      </p:to>
                    </p:set>
                    <p:anim calcmode="lin" valueType="num">
                      <p:cBhvr>
                        <p:cTn dur="500" fill="hold"/>
                        <p:tgtEl>
                          <p:spTgt spid="47"/>
                        </p:tgtEl>
                        <p:attrNameLst>
                          <p:attrName>ppt_w</p:attrName>
                        </p:attrNameLst>
                      </p:cBhvr>
                      <p:tavLst>
                        <p:tav tm="0">
                          <p:val>
                            <p:fltVal val="0"/>
                          </p:val>
                        </p:tav>
                        <p:tav tm="100000">
                          <p:val>
                            <p:strVal val="#ppt_w"/>
                          </p:val>
                        </p:tav>
                      </p:tavLst>
                    </p:anim>
                    <p:anim calcmode="lin" valueType="num">
                      <p:cBhvr>
                        <p:cTn dur="500" fill="hold"/>
                        <p:tgtEl>
                          <p:spTgt spid="47"/>
                        </p:tgtEl>
                        <p:attrNameLst>
                          <p:attrName>ppt_h</p:attrName>
                        </p:attrNameLst>
                      </p:cBhvr>
                      <p:tavLst>
                        <p:tav tm="0">
                          <p:val>
                            <p:fltVal val="0"/>
                          </p:val>
                        </p:tav>
                        <p:tav tm="100000">
                          <p:val>
                            <p:strVal val="#ppt_h"/>
                          </p:val>
                        </p:tav>
                      </p:tavLst>
                    </p:anim>
                  </p:childTnLst>
                </p:cTn>
              </p:par>
            </p:tnLst>
          </p:tmpl>
        </p:tmplLst>
      </p:bldP>
      <p:bldP spid="48" grpId="0" build="p">
        <p:tmplLst>
          <p:tmpl lvl="1">
            <p:tnLst>
              <p:par>
                <p:cTn presetID="42" presetClass="entr" presetSubtype="0" fill="hold" nodeType="withEffect">
                  <p:stCondLst>
                    <p:cond delay="200"/>
                  </p:stCondLst>
                  <p:childTnLst>
                    <p:set>
                      <p:cBhvr>
                        <p:cTn dur="1" fill="hold">
                          <p:stCondLst>
                            <p:cond delay="0"/>
                          </p:stCondLst>
                        </p:cTn>
                        <p:tgtEl>
                          <p:spTgt spid="48"/>
                        </p:tgtEl>
                        <p:attrNameLst>
                          <p:attrName>style.visibility</p:attrName>
                        </p:attrNameLst>
                      </p:cBhvr>
                      <p:to>
                        <p:strVal val="visible"/>
                      </p:to>
                    </p:set>
                    <p:animEffect transition="in" filter="fade">
                      <p:cBhvr>
                        <p:cTn dur="400"/>
                        <p:tgtEl>
                          <p:spTgt spid="48"/>
                        </p:tgtEl>
                      </p:cBhvr>
                    </p:animEffect>
                    <p:anim calcmode="lin" valueType="num">
                      <p:cBhvr>
                        <p:cTn dur="400" fill="hold"/>
                        <p:tgtEl>
                          <p:spTgt spid="48"/>
                        </p:tgtEl>
                        <p:attrNameLst>
                          <p:attrName>ppt_x</p:attrName>
                        </p:attrNameLst>
                      </p:cBhvr>
                      <p:tavLst>
                        <p:tav tm="0">
                          <p:val>
                            <p:strVal val="#ppt_x"/>
                          </p:val>
                        </p:tav>
                        <p:tav tm="100000">
                          <p:val>
                            <p:strVal val="#ppt_x"/>
                          </p:val>
                        </p:tav>
                      </p:tavLst>
                    </p:anim>
                    <p:anim calcmode="lin" valueType="num">
                      <p:cBhvr>
                        <p:cTn dur="400" fill="hold"/>
                        <p:tgtEl>
                          <p:spTgt spid="48"/>
                        </p:tgtEl>
                        <p:attrNameLst>
                          <p:attrName>ppt_y</p:attrName>
                        </p:attrNameLst>
                      </p:cBhvr>
                      <p:tavLst>
                        <p:tav tm="0">
                          <p:val>
                            <p:strVal val="#ppt_y+.1"/>
                          </p:val>
                        </p:tav>
                        <p:tav tm="100000">
                          <p:val>
                            <p:strVal val="#ppt_y"/>
                          </p:val>
                        </p:tav>
                      </p:tavLst>
                    </p:anim>
                  </p:childTnLst>
                </p:cTn>
              </p:par>
            </p:tnLst>
          </p:tmpl>
        </p:tmplLst>
      </p:bldP>
      <p:bldP spid="49" grpId="0" build="p">
        <p:tmplLst>
          <p:tmpl lvl="1">
            <p:tnLst>
              <p:par>
                <p:cTn presetID="23" presetClass="entr" presetSubtype="16" fill="hold" nodeType="withEffect">
                  <p:stCondLst>
                    <p:cond delay="200"/>
                  </p:stCondLst>
                  <p:childTnLst>
                    <p:set>
                      <p:cBhvr>
                        <p:cTn dur="1" fill="hold">
                          <p:stCondLst>
                            <p:cond delay="0"/>
                          </p:stCondLst>
                        </p:cTn>
                        <p:tgtEl>
                          <p:spTgt spid="49"/>
                        </p:tgtEl>
                        <p:attrNameLst>
                          <p:attrName>style.visibility</p:attrName>
                        </p:attrNameLst>
                      </p:cBhvr>
                      <p:to>
                        <p:strVal val="visible"/>
                      </p:to>
                    </p:set>
                    <p:anim calcmode="lin" valueType="num">
                      <p:cBhvr>
                        <p:cTn dur="500" fill="hold"/>
                        <p:tgtEl>
                          <p:spTgt spid="49"/>
                        </p:tgtEl>
                        <p:attrNameLst>
                          <p:attrName>ppt_w</p:attrName>
                        </p:attrNameLst>
                      </p:cBhvr>
                      <p:tavLst>
                        <p:tav tm="0">
                          <p:val>
                            <p:fltVal val="0"/>
                          </p:val>
                        </p:tav>
                        <p:tav tm="100000">
                          <p:val>
                            <p:strVal val="#ppt_w"/>
                          </p:val>
                        </p:tav>
                      </p:tavLst>
                    </p:anim>
                    <p:anim calcmode="lin" valueType="num">
                      <p:cBhvr>
                        <p:cTn dur="500" fill="hold"/>
                        <p:tgtEl>
                          <p:spTgt spid="49"/>
                        </p:tgtEl>
                        <p:attrNameLst>
                          <p:attrName>ppt_h</p:attrName>
                        </p:attrNameLst>
                      </p:cBhvr>
                      <p:tavLst>
                        <p:tav tm="0">
                          <p:val>
                            <p:fltVal val="0"/>
                          </p:val>
                        </p:tav>
                        <p:tav tm="100000">
                          <p:val>
                            <p:strVal val="#ppt_h"/>
                          </p:val>
                        </p:tav>
                      </p:tavLst>
                    </p:anim>
                  </p:childTnLst>
                </p:cTn>
              </p:par>
            </p:tnLst>
          </p:tmpl>
        </p:tmplLst>
      </p:bldP>
      <p:bldP spid="50" grpId="0" build="p">
        <p:tmplLst>
          <p:tmpl lvl="1">
            <p:tnLst>
              <p:par>
                <p:cTn presetID="42" presetClass="entr" presetSubtype="0" fill="hold" nodeType="withEffect">
                  <p:stCondLst>
                    <p:cond delay="200"/>
                  </p:stCondLst>
                  <p:childTnLst>
                    <p:set>
                      <p:cBhvr>
                        <p:cTn dur="1" fill="hold">
                          <p:stCondLst>
                            <p:cond delay="0"/>
                          </p:stCondLst>
                        </p:cTn>
                        <p:tgtEl>
                          <p:spTgt spid="50"/>
                        </p:tgtEl>
                        <p:attrNameLst>
                          <p:attrName>style.visibility</p:attrName>
                        </p:attrNameLst>
                      </p:cBhvr>
                      <p:to>
                        <p:strVal val="visible"/>
                      </p:to>
                    </p:set>
                    <p:animEffect transition="in" filter="fade">
                      <p:cBhvr>
                        <p:cTn dur="400"/>
                        <p:tgtEl>
                          <p:spTgt spid="50"/>
                        </p:tgtEl>
                      </p:cBhvr>
                    </p:animEffect>
                    <p:anim calcmode="lin" valueType="num">
                      <p:cBhvr>
                        <p:cTn dur="400" fill="hold"/>
                        <p:tgtEl>
                          <p:spTgt spid="50"/>
                        </p:tgtEl>
                        <p:attrNameLst>
                          <p:attrName>ppt_x</p:attrName>
                        </p:attrNameLst>
                      </p:cBhvr>
                      <p:tavLst>
                        <p:tav tm="0">
                          <p:val>
                            <p:strVal val="#ppt_x"/>
                          </p:val>
                        </p:tav>
                        <p:tav tm="100000">
                          <p:val>
                            <p:strVal val="#ppt_x"/>
                          </p:val>
                        </p:tav>
                      </p:tavLst>
                    </p:anim>
                    <p:anim calcmode="lin" valueType="num">
                      <p:cBhvr>
                        <p:cTn dur="400" fill="hold"/>
                        <p:tgtEl>
                          <p:spTgt spid="50"/>
                        </p:tgtEl>
                        <p:attrNameLst>
                          <p:attrName>ppt_y</p:attrName>
                        </p:attrNameLst>
                      </p:cBhvr>
                      <p:tavLst>
                        <p:tav tm="0">
                          <p:val>
                            <p:strVal val="#ppt_y+.1"/>
                          </p:val>
                        </p:tav>
                        <p:tav tm="100000">
                          <p:val>
                            <p:strVal val="#ppt_y"/>
                          </p:val>
                        </p:tav>
                      </p:tavLst>
                    </p:anim>
                  </p:childTnLst>
                </p:cTn>
              </p:par>
            </p:tnLst>
          </p:tmpl>
        </p:tmplLst>
      </p:bldP>
      <p:bldP spid="51" grpId="0" build="p">
        <p:tmplLst>
          <p:tmpl lvl="1">
            <p:tnLst>
              <p:par>
                <p:cTn presetID="23" presetClass="entr" presetSubtype="16" fill="hold" nodeType="withEffect">
                  <p:stCondLst>
                    <p:cond delay="200"/>
                  </p:stCondLst>
                  <p:childTnLst>
                    <p:set>
                      <p:cBhvr>
                        <p:cTn dur="1" fill="hold">
                          <p:stCondLst>
                            <p:cond delay="0"/>
                          </p:stCondLst>
                        </p:cTn>
                        <p:tgtEl>
                          <p:spTgt spid="51"/>
                        </p:tgtEl>
                        <p:attrNameLst>
                          <p:attrName>style.visibility</p:attrName>
                        </p:attrNameLst>
                      </p:cBhvr>
                      <p:to>
                        <p:strVal val="visible"/>
                      </p:to>
                    </p:set>
                    <p:anim calcmode="lin" valueType="num">
                      <p:cBhvr>
                        <p:cTn dur="500" fill="hold"/>
                        <p:tgtEl>
                          <p:spTgt spid="51"/>
                        </p:tgtEl>
                        <p:attrNameLst>
                          <p:attrName>ppt_w</p:attrName>
                        </p:attrNameLst>
                      </p:cBhvr>
                      <p:tavLst>
                        <p:tav tm="0">
                          <p:val>
                            <p:fltVal val="0"/>
                          </p:val>
                        </p:tav>
                        <p:tav tm="100000">
                          <p:val>
                            <p:strVal val="#ppt_w"/>
                          </p:val>
                        </p:tav>
                      </p:tavLst>
                    </p:anim>
                    <p:anim calcmode="lin" valueType="num">
                      <p:cBhvr>
                        <p:cTn dur="500" fill="hold"/>
                        <p:tgtEl>
                          <p:spTgt spid="51"/>
                        </p:tgtEl>
                        <p:attrNameLst>
                          <p:attrName>ppt_h</p:attrName>
                        </p:attrNameLst>
                      </p:cBhvr>
                      <p:tavLst>
                        <p:tav tm="0">
                          <p:val>
                            <p:fltVal val="0"/>
                          </p:val>
                        </p:tav>
                        <p:tav tm="100000">
                          <p:val>
                            <p:strVal val="#ppt_h"/>
                          </p:val>
                        </p:tav>
                      </p:tavLst>
                    </p:anim>
                  </p:childTnLst>
                </p:cTn>
              </p:par>
            </p:tnLst>
          </p:tmpl>
        </p:tmplLst>
      </p:bldP>
      <p:bldP spid="52" grpId="0" animBg="1" advAuto="0"/>
      <p:bldP spid="53" grpId="0" animBg="1" advAuto="0"/>
      <p:bldP spid="54" grpId="0" animBg="1" advAuto="0"/>
      <p:bldP spid="55" grpId="0" animBg="1" advAuto="0"/>
      <p:bldP spid="56" grpId="0" build="p">
        <p:tmplLst>
          <p:tmpl lvl="1">
            <p:tnLst>
              <p:par>
                <p:cTn presetID="53" presetClass="entr" presetSubtype="16" fill="hold" nodeType="afterEffect">
                  <p:stCondLst>
                    <p:cond delay="0"/>
                  </p:stCondLst>
                  <p:childTnLst>
                    <p:set>
                      <p:cBhvr>
                        <p:cTn dur="1" fill="hold">
                          <p:stCondLst>
                            <p:cond delay="0"/>
                          </p:stCondLst>
                        </p:cTn>
                        <p:tgtEl>
                          <p:spTgt spid="56"/>
                        </p:tgtEl>
                        <p:attrNameLst>
                          <p:attrName>style.visibility</p:attrName>
                        </p:attrNameLst>
                      </p:cBhvr>
                      <p:to>
                        <p:strVal val="visible"/>
                      </p:to>
                    </p:set>
                    <p:anim calcmode="lin" valueType="num">
                      <p:cBhvr>
                        <p:cTn dur="500" fill="hold"/>
                        <p:tgtEl>
                          <p:spTgt spid="56"/>
                        </p:tgtEl>
                        <p:attrNameLst>
                          <p:attrName>ppt_w</p:attrName>
                        </p:attrNameLst>
                      </p:cBhvr>
                      <p:tavLst>
                        <p:tav tm="0">
                          <p:val>
                            <p:fltVal val="0"/>
                          </p:val>
                        </p:tav>
                        <p:tav tm="100000">
                          <p:val>
                            <p:strVal val="#ppt_w"/>
                          </p:val>
                        </p:tav>
                      </p:tavLst>
                    </p:anim>
                    <p:anim calcmode="lin" valueType="num">
                      <p:cBhvr>
                        <p:cTn dur="500" fill="hold"/>
                        <p:tgtEl>
                          <p:spTgt spid="56"/>
                        </p:tgtEl>
                        <p:attrNameLst>
                          <p:attrName>ppt_h</p:attrName>
                        </p:attrNameLst>
                      </p:cBhvr>
                      <p:tavLst>
                        <p:tav tm="0">
                          <p:val>
                            <p:fltVal val="0"/>
                          </p:val>
                        </p:tav>
                        <p:tav tm="100000">
                          <p:val>
                            <p:strVal val="#ppt_h"/>
                          </p:val>
                        </p:tav>
                      </p:tavLst>
                    </p:anim>
                    <p:animEffect transition="in" filter="fade">
                      <p:cBhvr>
                        <p:cTn dur="500"/>
                        <p:tgtEl>
                          <p:spTgt spid="56"/>
                        </p:tgtEl>
                      </p:cBhvr>
                    </p:animEffect>
                  </p:childTnLst>
                </p:cTn>
              </p:par>
            </p:tnLst>
          </p:tmpl>
        </p:tmplLst>
      </p:bldP>
      <p:bldP spid="57" grpId="0" build="p">
        <p:tmplLst>
          <p:tmpl lvl="1">
            <p:tnLst>
              <p:par>
                <p:cTn presetID="53" presetClass="entr" presetSubtype="16" fill="hold" nodeType="afterEffect">
                  <p:stCondLst>
                    <p:cond delay="0"/>
                  </p:stCondLst>
                  <p:childTnLst>
                    <p:set>
                      <p:cBhvr>
                        <p:cTn dur="1" fill="hold">
                          <p:stCondLst>
                            <p:cond delay="0"/>
                          </p:stCondLst>
                        </p:cTn>
                        <p:tgtEl>
                          <p:spTgt spid="57"/>
                        </p:tgtEl>
                        <p:attrNameLst>
                          <p:attrName>style.visibility</p:attrName>
                        </p:attrNameLst>
                      </p:cBhvr>
                      <p:to>
                        <p:strVal val="visible"/>
                      </p:to>
                    </p:set>
                    <p:anim calcmode="lin" valueType="num">
                      <p:cBhvr>
                        <p:cTn dur="500" fill="hold"/>
                        <p:tgtEl>
                          <p:spTgt spid="57"/>
                        </p:tgtEl>
                        <p:attrNameLst>
                          <p:attrName>ppt_w</p:attrName>
                        </p:attrNameLst>
                      </p:cBhvr>
                      <p:tavLst>
                        <p:tav tm="0">
                          <p:val>
                            <p:fltVal val="0"/>
                          </p:val>
                        </p:tav>
                        <p:tav tm="100000">
                          <p:val>
                            <p:strVal val="#ppt_w"/>
                          </p:val>
                        </p:tav>
                      </p:tavLst>
                    </p:anim>
                    <p:anim calcmode="lin" valueType="num">
                      <p:cBhvr>
                        <p:cTn dur="500" fill="hold"/>
                        <p:tgtEl>
                          <p:spTgt spid="57"/>
                        </p:tgtEl>
                        <p:attrNameLst>
                          <p:attrName>ppt_h</p:attrName>
                        </p:attrNameLst>
                      </p:cBhvr>
                      <p:tavLst>
                        <p:tav tm="0">
                          <p:val>
                            <p:fltVal val="0"/>
                          </p:val>
                        </p:tav>
                        <p:tav tm="100000">
                          <p:val>
                            <p:strVal val="#ppt_h"/>
                          </p:val>
                        </p:tav>
                      </p:tavLst>
                    </p:anim>
                    <p:animEffect transition="in" filter="fade">
                      <p:cBhvr>
                        <p:cTn dur="500"/>
                        <p:tgtEl>
                          <p:spTgt spid="57"/>
                        </p:tgtEl>
                      </p:cBhvr>
                    </p:animEffect>
                  </p:childTnLst>
                </p:cTn>
              </p:par>
            </p:tnLst>
          </p:tmpl>
        </p:tmplLst>
      </p:bldP>
      <p:bldP spid="58" grpId="0" build="p">
        <p:tmplLst>
          <p:tmpl lvl="1">
            <p:tnLst>
              <p:par>
                <p:cTn presetID="53" presetClass="entr" presetSubtype="16" fill="hold" nodeType="afterEffect">
                  <p:stCondLst>
                    <p:cond delay="0"/>
                  </p:stCondLst>
                  <p:childTnLst>
                    <p:set>
                      <p:cBhvr>
                        <p:cTn dur="1" fill="hold">
                          <p:stCondLst>
                            <p:cond delay="0"/>
                          </p:stCondLst>
                        </p:cTn>
                        <p:tgtEl>
                          <p:spTgt spid="58"/>
                        </p:tgtEl>
                        <p:attrNameLst>
                          <p:attrName>style.visibility</p:attrName>
                        </p:attrNameLst>
                      </p:cBhvr>
                      <p:to>
                        <p:strVal val="visible"/>
                      </p:to>
                    </p:set>
                    <p:anim calcmode="lin" valueType="num">
                      <p:cBhvr>
                        <p:cTn dur="500" fill="hold"/>
                        <p:tgtEl>
                          <p:spTgt spid="58"/>
                        </p:tgtEl>
                        <p:attrNameLst>
                          <p:attrName>ppt_w</p:attrName>
                        </p:attrNameLst>
                      </p:cBhvr>
                      <p:tavLst>
                        <p:tav tm="0">
                          <p:val>
                            <p:fltVal val="0"/>
                          </p:val>
                        </p:tav>
                        <p:tav tm="100000">
                          <p:val>
                            <p:strVal val="#ppt_w"/>
                          </p:val>
                        </p:tav>
                      </p:tavLst>
                    </p:anim>
                    <p:anim calcmode="lin" valueType="num">
                      <p:cBhvr>
                        <p:cTn dur="500" fill="hold"/>
                        <p:tgtEl>
                          <p:spTgt spid="58"/>
                        </p:tgtEl>
                        <p:attrNameLst>
                          <p:attrName>ppt_h</p:attrName>
                        </p:attrNameLst>
                      </p:cBhvr>
                      <p:tavLst>
                        <p:tav tm="0">
                          <p:val>
                            <p:fltVal val="0"/>
                          </p:val>
                        </p:tav>
                        <p:tav tm="100000">
                          <p:val>
                            <p:strVal val="#ppt_h"/>
                          </p:val>
                        </p:tav>
                      </p:tavLst>
                    </p:anim>
                    <p:animEffect transition="in" filter="fade">
                      <p:cBhvr>
                        <p:cTn dur="500"/>
                        <p:tgtEl>
                          <p:spTgt spid="58"/>
                        </p:tgtEl>
                      </p:cBhvr>
                    </p:animEffect>
                  </p:childTnLst>
                </p:cTn>
              </p:par>
            </p:tnLst>
          </p:tmpl>
        </p:tmplLst>
      </p:bldP>
      <p:bldP spid="59" grpId="0" build="p">
        <p:tmplLst>
          <p:tmpl lvl="1">
            <p:tnLst>
              <p:par>
                <p:cTn presetID="53" presetClass="entr" presetSubtype="16" fill="hold" nodeType="afterEffect">
                  <p:stCondLst>
                    <p:cond delay="0"/>
                  </p:stCondLst>
                  <p:childTnLst>
                    <p:set>
                      <p:cBhvr>
                        <p:cTn dur="1" fill="hold">
                          <p:stCondLst>
                            <p:cond delay="0"/>
                          </p:stCondLst>
                        </p:cTn>
                        <p:tgtEl>
                          <p:spTgt spid="59"/>
                        </p:tgtEl>
                        <p:attrNameLst>
                          <p:attrName>style.visibility</p:attrName>
                        </p:attrNameLst>
                      </p:cBhvr>
                      <p:to>
                        <p:strVal val="visible"/>
                      </p:to>
                    </p:set>
                    <p:anim calcmode="lin" valueType="num">
                      <p:cBhvr>
                        <p:cTn dur="500" fill="hold"/>
                        <p:tgtEl>
                          <p:spTgt spid="59"/>
                        </p:tgtEl>
                        <p:attrNameLst>
                          <p:attrName>ppt_w</p:attrName>
                        </p:attrNameLst>
                      </p:cBhvr>
                      <p:tavLst>
                        <p:tav tm="0">
                          <p:val>
                            <p:fltVal val="0"/>
                          </p:val>
                        </p:tav>
                        <p:tav tm="100000">
                          <p:val>
                            <p:strVal val="#ppt_w"/>
                          </p:val>
                        </p:tav>
                      </p:tavLst>
                    </p:anim>
                    <p:anim calcmode="lin" valueType="num">
                      <p:cBhvr>
                        <p:cTn dur="500" fill="hold"/>
                        <p:tgtEl>
                          <p:spTgt spid="59"/>
                        </p:tgtEl>
                        <p:attrNameLst>
                          <p:attrName>ppt_h</p:attrName>
                        </p:attrNameLst>
                      </p:cBhvr>
                      <p:tavLst>
                        <p:tav tm="0">
                          <p:val>
                            <p:fltVal val="0"/>
                          </p:val>
                        </p:tav>
                        <p:tav tm="100000">
                          <p:val>
                            <p:strVal val="#ppt_h"/>
                          </p:val>
                        </p:tav>
                      </p:tavLst>
                    </p:anim>
                    <p:animEffect transition="in" filter="fade">
                      <p:cBhvr>
                        <p:cTn dur="500"/>
                        <p:tgtEl>
                          <p:spTgt spid="59"/>
                        </p:tgtEl>
                      </p:cBhvr>
                    </p:animEffect>
                  </p:childTnLst>
                </p:cTn>
              </p:par>
            </p:tnLst>
          </p:tmpl>
        </p:tmplLst>
      </p:bldP>
    </p:bldLst>
  </p:timing>
</p:sld>
</file>

<file path=ppt/slides/slide17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pSp>
        <p:nvGrpSpPr>
          <p:cNvPr id="5" name="Group 4"/>
          <p:cNvGrpSpPr>
            <a:grpSpLocks noChangeAspect="1"/>
          </p:cNvGrpSpPr>
          <p:nvPr/>
        </p:nvGrpSpPr>
        <p:grpSpPr>
          <a:xfrm rot="4351113">
            <a:off x="5467143" y="2247983"/>
            <a:ext cx="4707118" cy="3246798"/>
            <a:chOff x="940378" y="1114346"/>
            <a:chExt cx="7056438" cy="4867275"/>
          </a:xfrm>
        </p:grpSpPr>
        <p:sp>
          <p:nvSpPr>
            <p:cNvPr id="6" name="Arc 682"/>
            <p:cNvSpPr>
              <a:spLocks/>
            </p:cNvSpPr>
            <p:nvPr/>
          </p:nvSpPr>
          <p:spPr bwMode="auto">
            <a:xfrm rot="18746405">
              <a:off x="3554196" y="1119903"/>
              <a:ext cx="1014413" cy="1003300"/>
            </a:xfrm>
            <a:custGeom>
              <a:avLst/>
              <a:gdLst>
                <a:gd name="T0" fmla="*/ 2147483647 w 21600"/>
                <a:gd name="T1" fmla="*/ 0 h 21356"/>
                <a:gd name="T2" fmla="*/ 2147483647 w 21600"/>
                <a:gd name="T3" fmla="*/ 2147483647 h 21356"/>
                <a:gd name="T4" fmla="*/ 0 w 21600"/>
                <a:gd name="T5" fmla="*/ 2147483647 h 21356"/>
                <a:gd name="T6" fmla="*/ 0 60000 65536"/>
                <a:gd name="T7" fmla="*/ 0 60000 65536"/>
                <a:gd name="T8" fmla="*/ 0 60000 65536"/>
                <a:gd name="T9" fmla="*/ 0 w 21600"/>
                <a:gd name="T10" fmla="*/ 0 h 21356"/>
                <a:gd name="T11" fmla="*/ 21600 w 21600"/>
                <a:gd name="T12" fmla="*/ 21356 h 21356"/>
              </a:gdLst>
              <a:ahLst/>
              <a:cxnLst>
                <a:cxn ang="T6">
                  <a:pos x="T0" y="T1"/>
                </a:cxn>
                <a:cxn ang="T7">
                  <a:pos x="T2" y="T3"/>
                </a:cxn>
                <a:cxn ang="T8">
                  <a:pos x="T4" y="T5"/>
                </a:cxn>
              </a:cxnLst>
              <a:rect l="T9" t="T10" r="T11" b="T12"/>
              <a:pathLst>
                <a:path w="21600" h="21356" fill="none" extrusionOk="0">
                  <a:moveTo>
                    <a:pt x="3237" y="-1"/>
                  </a:moveTo>
                  <a:cubicBezTo>
                    <a:pt x="13795" y="1600"/>
                    <a:pt x="21600" y="10676"/>
                    <a:pt x="21600" y="21356"/>
                  </a:cubicBezTo>
                </a:path>
                <a:path w="21600" h="21356" stroke="0" extrusionOk="0">
                  <a:moveTo>
                    <a:pt x="3237" y="-1"/>
                  </a:moveTo>
                  <a:cubicBezTo>
                    <a:pt x="13795" y="1600"/>
                    <a:pt x="21600" y="10676"/>
                    <a:pt x="21600" y="21356"/>
                  </a:cubicBezTo>
                  <a:lnTo>
                    <a:pt x="0" y="21356"/>
                  </a:lnTo>
                  <a:lnTo>
                    <a:pt x="3237" y="-1"/>
                  </a:lnTo>
                  <a:close/>
                </a:path>
              </a:pathLst>
            </a:custGeom>
            <a:noFill/>
            <a:ln w="9525">
              <a:solidFill>
                <a:schemeClr val="bg1">
                  <a:lumMod val="50000"/>
                </a:schemeClr>
              </a:solidFill>
              <a:prstDash val="sysDot"/>
              <a:round/>
              <a:headEnd/>
              <a:tailEnd type="triangle" w="med" len="med"/>
            </a:ln>
            <a:extLst>
              <a:ext uri="{909E8E84-426E-40DD-AFC4-6F175D3DCCD1}">
                <a14:hiddenFill xmlns:a14="http://schemas.microsoft.com/office/drawing/2010/main">
                  <a:solidFill>
                    <a:srgbClr val="FFFFFF"/>
                  </a:solidFill>
                </a14:hiddenFill>
              </a:ext>
            </a:extLst>
          </p:spPr>
          <p:txBody>
            <a:bodyPr wrap="none" anchor="ctr"/>
            <a:lstStyle/>
            <a:p>
              <a:pPr algn="just" defTabSz="1054842" latinLnBrk="1">
                <a:lnSpc>
                  <a:spcPct val="120000"/>
                </a:lnSpc>
                <a:spcBef>
                  <a:spcPts val="0"/>
                </a:spcBef>
                <a:spcAft>
                  <a:spcPts val="0"/>
                </a:spcAft>
                <a:defRPr/>
              </a:pPr>
              <a:endParaRPr kumimoji="1" lang="zh-CN" altLang="en-US" sz="900" kern="0">
                <a:solidFill>
                  <a:schemeClr val="bg1">
                    <a:lumMod val="65000"/>
                  </a:schemeClr>
                </a:solidFill>
                <a:latin typeface="Arial" panose="020B0604020202020204" pitchFamily="34" charset="0"/>
                <a:ea typeface="微软雅黑" panose="020B0503020204020204" pitchFamily="34" charset="-122"/>
                <a:cs typeface="+mn-ea"/>
                <a:sym typeface="Arial" panose="020B0604020202020204" pitchFamily="34" charset="0"/>
              </a:endParaRPr>
            </a:p>
          </p:txBody>
        </p:sp>
        <p:sp>
          <p:nvSpPr>
            <p:cNvPr id="7" name="Freeform 673"/>
            <p:cNvSpPr>
              <a:spLocks noEditPoints="1"/>
            </p:cNvSpPr>
            <p:nvPr/>
          </p:nvSpPr>
          <p:spPr bwMode="auto">
            <a:xfrm rot="21275257">
              <a:off x="4204278" y="1579484"/>
              <a:ext cx="2628900" cy="2630487"/>
            </a:xfrm>
            <a:custGeom>
              <a:avLst/>
              <a:gdLst>
                <a:gd name="T0" fmla="*/ 2147483647 w 1816"/>
                <a:gd name="T1" fmla="*/ 2147483647 h 1816"/>
                <a:gd name="T2" fmla="*/ 2147483647 w 1816"/>
                <a:gd name="T3" fmla="*/ 2147483647 h 1816"/>
                <a:gd name="T4" fmla="*/ 2147483647 w 1816"/>
                <a:gd name="T5" fmla="*/ 2147483647 h 1816"/>
                <a:gd name="T6" fmla="*/ 2147483647 w 1816"/>
                <a:gd name="T7" fmla="*/ 2147483647 h 1816"/>
                <a:gd name="T8" fmla="*/ 2147483647 w 1816"/>
                <a:gd name="T9" fmla="*/ 2147483647 h 1816"/>
                <a:gd name="T10" fmla="*/ 2147483647 w 1816"/>
                <a:gd name="T11" fmla="*/ 2147483647 h 1816"/>
                <a:gd name="T12" fmla="*/ 2147483647 w 1816"/>
                <a:gd name="T13" fmla="*/ 2147483647 h 1816"/>
                <a:gd name="T14" fmla="*/ 2147483647 w 1816"/>
                <a:gd name="T15" fmla="*/ 2147483647 h 1816"/>
                <a:gd name="T16" fmla="*/ 2147483647 w 1816"/>
                <a:gd name="T17" fmla="*/ 2147483647 h 1816"/>
                <a:gd name="T18" fmla="*/ 2147483647 w 1816"/>
                <a:gd name="T19" fmla="*/ 2147483647 h 1816"/>
                <a:gd name="T20" fmla="*/ 2147483647 w 1816"/>
                <a:gd name="T21" fmla="*/ 2147483647 h 1816"/>
                <a:gd name="T22" fmla="*/ 2147483647 w 1816"/>
                <a:gd name="T23" fmla="*/ 2147483647 h 1816"/>
                <a:gd name="T24" fmla="*/ 0 w 1816"/>
                <a:gd name="T25" fmla="*/ 2147483647 h 1816"/>
                <a:gd name="T26" fmla="*/ 2147483647 w 1816"/>
                <a:gd name="T27" fmla="*/ 2147483647 h 1816"/>
                <a:gd name="T28" fmla="*/ 2147483647 w 1816"/>
                <a:gd name="T29" fmla="*/ 2147483647 h 1816"/>
                <a:gd name="T30" fmla="*/ 2147483647 w 1816"/>
                <a:gd name="T31" fmla="*/ 2147483647 h 1816"/>
                <a:gd name="T32" fmla="*/ 2147483647 w 1816"/>
                <a:gd name="T33" fmla="*/ 2147483647 h 1816"/>
                <a:gd name="T34" fmla="*/ 2147483647 w 1816"/>
                <a:gd name="T35" fmla="*/ 2147483647 h 1816"/>
                <a:gd name="T36" fmla="*/ 2147483647 w 1816"/>
                <a:gd name="T37" fmla="*/ 2147483647 h 1816"/>
                <a:gd name="T38" fmla="*/ 2147483647 w 1816"/>
                <a:gd name="T39" fmla="*/ 2147483647 h 1816"/>
                <a:gd name="T40" fmla="*/ 2147483647 w 1816"/>
                <a:gd name="T41" fmla="*/ 2147483647 h 1816"/>
                <a:gd name="T42" fmla="*/ 2147483647 w 1816"/>
                <a:gd name="T43" fmla="*/ 2147483647 h 1816"/>
                <a:gd name="T44" fmla="*/ 2147483647 w 1816"/>
                <a:gd name="T45" fmla="*/ 2147483647 h 1816"/>
                <a:gd name="T46" fmla="*/ 2147483647 w 1816"/>
                <a:gd name="T47" fmla="*/ 2147483647 h 1816"/>
                <a:gd name="T48" fmla="*/ 2147483647 w 1816"/>
                <a:gd name="T49" fmla="*/ 2147483647 h 1816"/>
                <a:gd name="T50" fmla="*/ 2147483647 w 1816"/>
                <a:gd name="T51" fmla="*/ 2147483647 h 1816"/>
                <a:gd name="T52" fmla="*/ 2147483647 w 1816"/>
                <a:gd name="T53" fmla="*/ 2147483647 h 1816"/>
                <a:gd name="T54" fmla="*/ 2147483647 w 1816"/>
                <a:gd name="T55" fmla="*/ 2147483647 h 1816"/>
                <a:gd name="T56" fmla="*/ 2147483647 w 1816"/>
                <a:gd name="T57" fmla="*/ 2147483647 h 1816"/>
                <a:gd name="T58" fmla="*/ 2147483647 w 1816"/>
                <a:gd name="T59" fmla="*/ 2147483647 h 1816"/>
                <a:gd name="T60" fmla="*/ 2147483647 w 1816"/>
                <a:gd name="T61" fmla="*/ 2147483647 h 1816"/>
                <a:gd name="T62" fmla="*/ 2147483647 w 1816"/>
                <a:gd name="T63" fmla="*/ 2147483647 h 1816"/>
                <a:gd name="T64" fmla="*/ 2147483647 w 1816"/>
                <a:gd name="T65" fmla="*/ 2147483647 h 1816"/>
                <a:gd name="T66" fmla="*/ 2147483647 w 1816"/>
                <a:gd name="T67" fmla="*/ 2147483647 h 1816"/>
                <a:gd name="T68" fmla="*/ 2147483647 w 1816"/>
                <a:gd name="T69" fmla="*/ 2147483647 h 1816"/>
                <a:gd name="T70" fmla="*/ 2147483647 w 1816"/>
                <a:gd name="T71" fmla="*/ 2147483647 h 1816"/>
                <a:gd name="T72" fmla="*/ 2147483647 w 1816"/>
                <a:gd name="T73" fmla="*/ 2147483647 h 1816"/>
                <a:gd name="T74" fmla="*/ 2147483647 w 1816"/>
                <a:gd name="T75" fmla="*/ 2147483647 h 1816"/>
                <a:gd name="T76" fmla="*/ 2147483647 w 1816"/>
                <a:gd name="T77" fmla="*/ 2147483647 h 1816"/>
                <a:gd name="T78" fmla="*/ 2147483647 w 1816"/>
                <a:gd name="T79" fmla="*/ 2147483647 h 1816"/>
                <a:gd name="T80" fmla="*/ 2147483647 w 1816"/>
                <a:gd name="T81" fmla="*/ 2147483647 h 1816"/>
                <a:gd name="T82" fmla="*/ 2147483647 w 1816"/>
                <a:gd name="T83" fmla="*/ 2147483647 h 1816"/>
                <a:gd name="T84" fmla="*/ 2147483647 w 1816"/>
                <a:gd name="T85" fmla="*/ 2147483647 h 1816"/>
                <a:gd name="T86" fmla="*/ 2147483647 w 1816"/>
                <a:gd name="T87" fmla="*/ 2147483647 h 1816"/>
                <a:gd name="T88" fmla="*/ 2147483647 w 1816"/>
                <a:gd name="T89" fmla="*/ 2147483647 h 1816"/>
                <a:gd name="T90" fmla="*/ 2147483647 w 1816"/>
                <a:gd name="T91" fmla="*/ 2147483647 h 1816"/>
                <a:gd name="T92" fmla="*/ 2147483647 w 1816"/>
                <a:gd name="T93" fmla="*/ 2147483647 h 1816"/>
                <a:gd name="T94" fmla="*/ 2147483647 w 1816"/>
                <a:gd name="T95" fmla="*/ 2147483647 h 1816"/>
                <a:gd name="T96" fmla="*/ 2147483647 w 1816"/>
                <a:gd name="T97" fmla="*/ 2147483647 h 1816"/>
                <a:gd name="T98" fmla="*/ 2147483647 w 1816"/>
                <a:gd name="T99" fmla="*/ 2147483647 h 1816"/>
                <a:gd name="T100" fmla="*/ 2147483647 w 1816"/>
                <a:gd name="T101" fmla="*/ 2147483647 h 1816"/>
                <a:gd name="T102" fmla="*/ 2147483647 w 1816"/>
                <a:gd name="T103" fmla="*/ 2147483647 h 1816"/>
                <a:gd name="T104" fmla="*/ 0 60000 65536"/>
                <a:gd name="T105" fmla="*/ 0 60000 65536"/>
                <a:gd name="T106" fmla="*/ 0 60000 65536"/>
                <a:gd name="T107" fmla="*/ 0 60000 65536"/>
                <a:gd name="T108" fmla="*/ 0 60000 65536"/>
                <a:gd name="T109" fmla="*/ 0 60000 65536"/>
                <a:gd name="T110" fmla="*/ 0 60000 65536"/>
                <a:gd name="T111" fmla="*/ 0 60000 65536"/>
                <a:gd name="T112" fmla="*/ 0 60000 65536"/>
                <a:gd name="T113" fmla="*/ 0 60000 65536"/>
                <a:gd name="T114" fmla="*/ 0 60000 65536"/>
                <a:gd name="T115" fmla="*/ 0 60000 65536"/>
                <a:gd name="T116" fmla="*/ 0 60000 65536"/>
                <a:gd name="T117" fmla="*/ 0 60000 65536"/>
                <a:gd name="T118" fmla="*/ 0 60000 65536"/>
                <a:gd name="T119" fmla="*/ 0 60000 65536"/>
                <a:gd name="T120" fmla="*/ 0 60000 65536"/>
                <a:gd name="T121" fmla="*/ 0 60000 65536"/>
                <a:gd name="T122" fmla="*/ 0 60000 65536"/>
                <a:gd name="T123" fmla="*/ 0 60000 65536"/>
                <a:gd name="T124" fmla="*/ 0 60000 65536"/>
                <a:gd name="T125" fmla="*/ 0 60000 65536"/>
                <a:gd name="T126" fmla="*/ 0 60000 65536"/>
                <a:gd name="T127" fmla="*/ 0 60000 65536"/>
                <a:gd name="T128" fmla="*/ 0 60000 65536"/>
                <a:gd name="T129" fmla="*/ 0 60000 65536"/>
                <a:gd name="T130" fmla="*/ 0 60000 65536"/>
                <a:gd name="T131" fmla="*/ 0 60000 65536"/>
                <a:gd name="T132" fmla="*/ 0 60000 65536"/>
                <a:gd name="T133" fmla="*/ 0 60000 65536"/>
                <a:gd name="T134" fmla="*/ 0 60000 65536"/>
                <a:gd name="T135" fmla="*/ 0 60000 65536"/>
                <a:gd name="T136" fmla="*/ 0 60000 65536"/>
                <a:gd name="T137" fmla="*/ 0 60000 65536"/>
                <a:gd name="T138" fmla="*/ 0 60000 65536"/>
                <a:gd name="T139" fmla="*/ 0 60000 65536"/>
                <a:gd name="T140" fmla="*/ 0 60000 65536"/>
                <a:gd name="T141" fmla="*/ 0 60000 65536"/>
                <a:gd name="T142" fmla="*/ 0 60000 65536"/>
                <a:gd name="T143" fmla="*/ 0 60000 65536"/>
                <a:gd name="T144" fmla="*/ 0 60000 65536"/>
                <a:gd name="T145" fmla="*/ 0 60000 65536"/>
                <a:gd name="T146" fmla="*/ 0 60000 65536"/>
                <a:gd name="T147" fmla="*/ 0 60000 65536"/>
                <a:gd name="T148" fmla="*/ 0 60000 65536"/>
                <a:gd name="T149" fmla="*/ 0 60000 65536"/>
                <a:gd name="T150" fmla="*/ 0 60000 65536"/>
                <a:gd name="T151" fmla="*/ 0 60000 65536"/>
                <a:gd name="T152" fmla="*/ 0 60000 65536"/>
                <a:gd name="T153" fmla="*/ 0 60000 65536"/>
                <a:gd name="T154" fmla="*/ 0 60000 65536"/>
                <a:gd name="T155" fmla="*/ 0 60000 65536"/>
                <a:gd name="T156" fmla="*/ 0 w 1816"/>
                <a:gd name="T157" fmla="*/ 0 h 1816"/>
                <a:gd name="T158" fmla="*/ 1816 w 1816"/>
                <a:gd name="T159" fmla="*/ 1816 h 1816"/>
              </a:gdLst>
              <a:ahLst/>
              <a:cxnLst>
                <a:cxn ang="T104">
                  <a:pos x="T0" y="T1"/>
                </a:cxn>
                <a:cxn ang="T105">
                  <a:pos x="T2" y="T3"/>
                </a:cxn>
                <a:cxn ang="T106">
                  <a:pos x="T4" y="T5"/>
                </a:cxn>
                <a:cxn ang="T107">
                  <a:pos x="T6" y="T7"/>
                </a:cxn>
                <a:cxn ang="T108">
                  <a:pos x="T8" y="T9"/>
                </a:cxn>
                <a:cxn ang="T109">
                  <a:pos x="T10" y="T11"/>
                </a:cxn>
                <a:cxn ang="T110">
                  <a:pos x="T12" y="T13"/>
                </a:cxn>
                <a:cxn ang="T111">
                  <a:pos x="T14" y="T15"/>
                </a:cxn>
                <a:cxn ang="T112">
                  <a:pos x="T16" y="T17"/>
                </a:cxn>
                <a:cxn ang="T113">
                  <a:pos x="T18" y="T19"/>
                </a:cxn>
                <a:cxn ang="T114">
                  <a:pos x="T20" y="T21"/>
                </a:cxn>
                <a:cxn ang="T115">
                  <a:pos x="T22" y="T23"/>
                </a:cxn>
                <a:cxn ang="T116">
                  <a:pos x="T24" y="T25"/>
                </a:cxn>
                <a:cxn ang="T117">
                  <a:pos x="T26" y="T27"/>
                </a:cxn>
                <a:cxn ang="T118">
                  <a:pos x="T28" y="T29"/>
                </a:cxn>
                <a:cxn ang="T119">
                  <a:pos x="T30" y="T31"/>
                </a:cxn>
                <a:cxn ang="T120">
                  <a:pos x="T32" y="T33"/>
                </a:cxn>
                <a:cxn ang="T121">
                  <a:pos x="T34" y="T35"/>
                </a:cxn>
                <a:cxn ang="T122">
                  <a:pos x="T36" y="T37"/>
                </a:cxn>
                <a:cxn ang="T123">
                  <a:pos x="T38" y="T39"/>
                </a:cxn>
                <a:cxn ang="T124">
                  <a:pos x="T40" y="T41"/>
                </a:cxn>
                <a:cxn ang="T125">
                  <a:pos x="T42" y="T43"/>
                </a:cxn>
                <a:cxn ang="T126">
                  <a:pos x="T44" y="T45"/>
                </a:cxn>
                <a:cxn ang="T127">
                  <a:pos x="T46" y="T47"/>
                </a:cxn>
                <a:cxn ang="T128">
                  <a:pos x="T48" y="T49"/>
                </a:cxn>
                <a:cxn ang="T129">
                  <a:pos x="T50" y="T51"/>
                </a:cxn>
                <a:cxn ang="T130">
                  <a:pos x="T52" y="T53"/>
                </a:cxn>
                <a:cxn ang="T131">
                  <a:pos x="T54" y="T55"/>
                </a:cxn>
                <a:cxn ang="T132">
                  <a:pos x="T56" y="T57"/>
                </a:cxn>
                <a:cxn ang="T133">
                  <a:pos x="T58" y="T59"/>
                </a:cxn>
                <a:cxn ang="T134">
                  <a:pos x="T60" y="T61"/>
                </a:cxn>
                <a:cxn ang="T135">
                  <a:pos x="T62" y="T63"/>
                </a:cxn>
                <a:cxn ang="T136">
                  <a:pos x="T64" y="T65"/>
                </a:cxn>
                <a:cxn ang="T137">
                  <a:pos x="T66" y="T67"/>
                </a:cxn>
                <a:cxn ang="T138">
                  <a:pos x="T68" y="T69"/>
                </a:cxn>
                <a:cxn ang="T139">
                  <a:pos x="T70" y="T71"/>
                </a:cxn>
                <a:cxn ang="T140">
                  <a:pos x="T72" y="T73"/>
                </a:cxn>
                <a:cxn ang="T141">
                  <a:pos x="T74" y="T75"/>
                </a:cxn>
                <a:cxn ang="T142">
                  <a:pos x="T76" y="T77"/>
                </a:cxn>
                <a:cxn ang="T143">
                  <a:pos x="T78" y="T79"/>
                </a:cxn>
                <a:cxn ang="T144">
                  <a:pos x="T80" y="T81"/>
                </a:cxn>
                <a:cxn ang="T145">
                  <a:pos x="T82" y="T83"/>
                </a:cxn>
                <a:cxn ang="T146">
                  <a:pos x="T84" y="T85"/>
                </a:cxn>
                <a:cxn ang="T147">
                  <a:pos x="T86" y="T87"/>
                </a:cxn>
                <a:cxn ang="T148">
                  <a:pos x="T88" y="T89"/>
                </a:cxn>
                <a:cxn ang="T149">
                  <a:pos x="T90" y="T91"/>
                </a:cxn>
                <a:cxn ang="T150">
                  <a:pos x="T92" y="T93"/>
                </a:cxn>
                <a:cxn ang="T151">
                  <a:pos x="T94" y="T95"/>
                </a:cxn>
                <a:cxn ang="T152">
                  <a:pos x="T96" y="T97"/>
                </a:cxn>
                <a:cxn ang="T153">
                  <a:pos x="T98" y="T99"/>
                </a:cxn>
                <a:cxn ang="T154">
                  <a:pos x="T100" y="T101"/>
                </a:cxn>
                <a:cxn ang="T155">
                  <a:pos x="T102" y="T103"/>
                </a:cxn>
              </a:cxnLst>
              <a:rect l="T156" t="T157" r="T158" b="T159"/>
              <a:pathLst>
                <a:path w="1816" h="1816">
                  <a:moveTo>
                    <a:pt x="1816" y="978"/>
                  </a:moveTo>
                  <a:lnTo>
                    <a:pt x="1816" y="836"/>
                  </a:lnTo>
                  <a:lnTo>
                    <a:pt x="1710" y="836"/>
                  </a:lnTo>
                  <a:lnTo>
                    <a:pt x="1706" y="792"/>
                  </a:lnTo>
                  <a:lnTo>
                    <a:pt x="1698" y="750"/>
                  </a:lnTo>
                  <a:lnTo>
                    <a:pt x="1688" y="708"/>
                  </a:lnTo>
                  <a:lnTo>
                    <a:pt x="1678" y="666"/>
                  </a:lnTo>
                  <a:lnTo>
                    <a:pt x="1774" y="626"/>
                  </a:lnTo>
                  <a:lnTo>
                    <a:pt x="1718" y="494"/>
                  </a:lnTo>
                  <a:lnTo>
                    <a:pt x="1622" y="534"/>
                  </a:lnTo>
                  <a:lnTo>
                    <a:pt x="1602" y="496"/>
                  </a:lnTo>
                  <a:lnTo>
                    <a:pt x="1578" y="460"/>
                  </a:lnTo>
                  <a:lnTo>
                    <a:pt x="1552" y="424"/>
                  </a:lnTo>
                  <a:lnTo>
                    <a:pt x="1526" y="390"/>
                  </a:lnTo>
                  <a:lnTo>
                    <a:pt x="1600" y="316"/>
                  </a:lnTo>
                  <a:lnTo>
                    <a:pt x="1498" y="216"/>
                  </a:lnTo>
                  <a:lnTo>
                    <a:pt x="1426" y="290"/>
                  </a:lnTo>
                  <a:lnTo>
                    <a:pt x="1392" y="262"/>
                  </a:lnTo>
                  <a:lnTo>
                    <a:pt x="1356" y="236"/>
                  </a:lnTo>
                  <a:lnTo>
                    <a:pt x="1318" y="214"/>
                  </a:lnTo>
                  <a:lnTo>
                    <a:pt x="1280" y="192"/>
                  </a:lnTo>
                  <a:lnTo>
                    <a:pt x="1320" y="96"/>
                  </a:lnTo>
                  <a:lnTo>
                    <a:pt x="1188" y="42"/>
                  </a:lnTo>
                  <a:lnTo>
                    <a:pt x="1150" y="138"/>
                  </a:lnTo>
                  <a:lnTo>
                    <a:pt x="1108" y="126"/>
                  </a:lnTo>
                  <a:lnTo>
                    <a:pt x="1066" y="116"/>
                  </a:lnTo>
                  <a:lnTo>
                    <a:pt x="1022" y="110"/>
                  </a:lnTo>
                  <a:lnTo>
                    <a:pt x="978" y="104"/>
                  </a:lnTo>
                  <a:lnTo>
                    <a:pt x="978" y="0"/>
                  </a:lnTo>
                  <a:lnTo>
                    <a:pt x="836" y="0"/>
                  </a:lnTo>
                  <a:lnTo>
                    <a:pt x="836" y="104"/>
                  </a:lnTo>
                  <a:lnTo>
                    <a:pt x="792" y="110"/>
                  </a:lnTo>
                  <a:lnTo>
                    <a:pt x="750" y="116"/>
                  </a:lnTo>
                  <a:lnTo>
                    <a:pt x="706" y="126"/>
                  </a:lnTo>
                  <a:lnTo>
                    <a:pt x="666" y="138"/>
                  </a:lnTo>
                  <a:lnTo>
                    <a:pt x="626" y="42"/>
                  </a:lnTo>
                  <a:lnTo>
                    <a:pt x="494" y="96"/>
                  </a:lnTo>
                  <a:lnTo>
                    <a:pt x="534" y="192"/>
                  </a:lnTo>
                  <a:lnTo>
                    <a:pt x="496" y="214"/>
                  </a:lnTo>
                  <a:lnTo>
                    <a:pt x="460" y="236"/>
                  </a:lnTo>
                  <a:lnTo>
                    <a:pt x="424" y="262"/>
                  </a:lnTo>
                  <a:lnTo>
                    <a:pt x="390" y="290"/>
                  </a:lnTo>
                  <a:lnTo>
                    <a:pt x="316" y="216"/>
                  </a:lnTo>
                  <a:lnTo>
                    <a:pt x="216" y="316"/>
                  </a:lnTo>
                  <a:lnTo>
                    <a:pt x="288" y="390"/>
                  </a:lnTo>
                  <a:lnTo>
                    <a:pt x="262" y="424"/>
                  </a:lnTo>
                  <a:lnTo>
                    <a:pt x="236" y="460"/>
                  </a:lnTo>
                  <a:lnTo>
                    <a:pt x="214" y="496"/>
                  </a:lnTo>
                  <a:lnTo>
                    <a:pt x="192" y="534"/>
                  </a:lnTo>
                  <a:lnTo>
                    <a:pt x="96" y="494"/>
                  </a:lnTo>
                  <a:lnTo>
                    <a:pt x="42" y="626"/>
                  </a:lnTo>
                  <a:lnTo>
                    <a:pt x="138" y="666"/>
                  </a:lnTo>
                  <a:lnTo>
                    <a:pt x="126" y="708"/>
                  </a:lnTo>
                  <a:lnTo>
                    <a:pt x="116" y="750"/>
                  </a:lnTo>
                  <a:lnTo>
                    <a:pt x="108" y="792"/>
                  </a:lnTo>
                  <a:lnTo>
                    <a:pt x="104" y="836"/>
                  </a:lnTo>
                  <a:lnTo>
                    <a:pt x="0" y="836"/>
                  </a:lnTo>
                  <a:lnTo>
                    <a:pt x="0" y="978"/>
                  </a:lnTo>
                  <a:lnTo>
                    <a:pt x="104" y="978"/>
                  </a:lnTo>
                  <a:lnTo>
                    <a:pt x="108" y="1022"/>
                  </a:lnTo>
                  <a:lnTo>
                    <a:pt x="116" y="1066"/>
                  </a:lnTo>
                  <a:lnTo>
                    <a:pt x="126" y="1108"/>
                  </a:lnTo>
                  <a:lnTo>
                    <a:pt x="138" y="1150"/>
                  </a:lnTo>
                  <a:lnTo>
                    <a:pt x="42" y="1190"/>
                  </a:lnTo>
                  <a:lnTo>
                    <a:pt x="96" y="1320"/>
                  </a:lnTo>
                  <a:lnTo>
                    <a:pt x="192" y="1280"/>
                  </a:lnTo>
                  <a:lnTo>
                    <a:pt x="214" y="1320"/>
                  </a:lnTo>
                  <a:lnTo>
                    <a:pt x="236" y="1356"/>
                  </a:lnTo>
                  <a:lnTo>
                    <a:pt x="262" y="1392"/>
                  </a:lnTo>
                  <a:lnTo>
                    <a:pt x="288" y="1426"/>
                  </a:lnTo>
                  <a:lnTo>
                    <a:pt x="216" y="1500"/>
                  </a:lnTo>
                  <a:lnTo>
                    <a:pt x="316" y="1600"/>
                  </a:lnTo>
                  <a:lnTo>
                    <a:pt x="390" y="1526"/>
                  </a:lnTo>
                  <a:lnTo>
                    <a:pt x="424" y="1554"/>
                  </a:lnTo>
                  <a:lnTo>
                    <a:pt x="460" y="1578"/>
                  </a:lnTo>
                  <a:lnTo>
                    <a:pt x="496" y="1602"/>
                  </a:lnTo>
                  <a:lnTo>
                    <a:pt x="534" y="1622"/>
                  </a:lnTo>
                  <a:lnTo>
                    <a:pt x="494" y="1718"/>
                  </a:lnTo>
                  <a:lnTo>
                    <a:pt x="626" y="1774"/>
                  </a:lnTo>
                  <a:lnTo>
                    <a:pt x="666" y="1678"/>
                  </a:lnTo>
                  <a:lnTo>
                    <a:pt x="706" y="1690"/>
                  </a:lnTo>
                  <a:lnTo>
                    <a:pt x="750" y="1698"/>
                  </a:lnTo>
                  <a:lnTo>
                    <a:pt x="792" y="1706"/>
                  </a:lnTo>
                  <a:lnTo>
                    <a:pt x="836" y="1712"/>
                  </a:lnTo>
                  <a:lnTo>
                    <a:pt x="836" y="1816"/>
                  </a:lnTo>
                  <a:lnTo>
                    <a:pt x="978" y="1816"/>
                  </a:lnTo>
                  <a:lnTo>
                    <a:pt x="978" y="1712"/>
                  </a:lnTo>
                  <a:lnTo>
                    <a:pt x="1022" y="1706"/>
                  </a:lnTo>
                  <a:lnTo>
                    <a:pt x="1066" y="1698"/>
                  </a:lnTo>
                  <a:lnTo>
                    <a:pt x="1108" y="1690"/>
                  </a:lnTo>
                  <a:lnTo>
                    <a:pt x="1150" y="1678"/>
                  </a:lnTo>
                  <a:lnTo>
                    <a:pt x="1188" y="1774"/>
                  </a:lnTo>
                  <a:lnTo>
                    <a:pt x="1320" y="1718"/>
                  </a:lnTo>
                  <a:lnTo>
                    <a:pt x="1280" y="1622"/>
                  </a:lnTo>
                  <a:lnTo>
                    <a:pt x="1318" y="1602"/>
                  </a:lnTo>
                  <a:lnTo>
                    <a:pt x="1356" y="1578"/>
                  </a:lnTo>
                  <a:lnTo>
                    <a:pt x="1392" y="1554"/>
                  </a:lnTo>
                  <a:lnTo>
                    <a:pt x="1426" y="1526"/>
                  </a:lnTo>
                  <a:lnTo>
                    <a:pt x="1498" y="1600"/>
                  </a:lnTo>
                  <a:lnTo>
                    <a:pt x="1600" y="1500"/>
                  </a:lnTo>
                  <a:lnTo>
                    <a:pt x="1526" y="1426"/>
                  </a:lnTo>
                  <a:lnTo>
                    <a:pt x="1552" y="1392"/>
                  </a:lnTo>
                  <a:lnTo>
                    <a:pt x="1578" y="1356"/>
                  </a:lnTo>
                  <a:lnTo>
                    <a:pt x="1602" y="1320"/>
                  </a:lnTo>
                  <a:lnTo>
                    <a:pt x="1622" y="1280"/>
                  </a:lnTo>
                  <a:lnTo>
                    <a:pt x="1718" y="1320"/>
                  </a:lnTo>
                  <a:lnTo>
                    <a:pt x="1774" y="1190"/>
                  </a:lnTo>
                  <a:lnTo>
                    <a:pt x="1678" y="1150"/>
                  </a:lnTo>
                  <a:lnTo>
                    <a:pt x="1688" y="1108"/>
                  </a:lnTo>
                  <a:lnTo>
                    <a:pt x="1698" y="1066"/>
                  </a:lnTo>
                  <a:lnTo>
                    <a:pt x="1706" y="1022"/>
                  </a:lnTo>
                  <a:lnTo>
                    <a:pt x="1710" y="978"/>
                  </a:lnTo>
                  <a:lnTo>
                    <a:pt x="1816" y="978"/>
                  </a:lnTo>
                  <a:close/>
                  <a:moveTo>
                    <a:pt x="908" y="1614"/>
                  </a:moveTo>
                  <a:lnTo>
                    <a:pt x="908" y="1614"/>
                  </a:lnTo>
                  <a:lnTo>
                    <a:pt x="872" y="1612"/>
                  </a:lnTo>
                  <a:lnTo>
                    <a:pt x="836" y="1610"/>
                  </a:lnTo>
                  <a:lnTo>
                    <a:pt x="800" y="1606"/>
                  </a:lnTo>
                  <a:lnTo>
                    <a:pt x="766" y="1600"/>
                  </a:lnTo>
                  <a:lnTo>
                    <a:pt x="730" y="1592"/>
                  </a:lnTo>
                  <a:lnTo>
                    <a:pt x="698" y="1582"/>
                  </a:lnTo>
                  <a:lnTo>
                    <a:pt x="664" y="1570"/>
                  </a:lnTo>
                  <a:lnTo>
                    <a:pt x="632" y="1558"/>
                  </a:lnTo>
                  <a:lnTo>
                    <a:pt x="602" y="1544"/>
                  </a:lnTo>
                  <a:lnTo>
                    <a:pt x="570" y="1528"/>
                  </a:lnTo>
                  <a:lnTo>
                    <a:pt x="542" y="1512"/>
                  </a:lnTo>
                  <a:lnTo>
                    <a:pt x="512" y="1492"/>
                  </a:lnTo>
                  <a:lnTo>
                    <a:pt x="484" y="1474"/>
                  </a:lnTo>
                  <a:lnTo>
                    <a:pt x="458" y="1452"/>
                  </a:lnTo>
                  <a:lnTo>
                    <a:pt x="432" y="1430"/>
                  </a:lnTo>
                  <a:lnTo>
                    <a:pt x="408" y="1406"/>
                  </a:lnTo>
                  <a:lnTo>
                    <a:pt x="384" y="1382"/>
                  </a:lnTo>
                  <a:lnTo>
                    <a:pt x="362" y="1356"/>
                  </a:lnTo>
                  <a:lnTo>
                    <a:pt x="342" y="1330"/>
                  </a:lnTo>
                  <a:lnTo>
                    <a:pt x="322" y="1302"/>
                  </a:lnTo>
                  <a:lnTo>
                    <a:pt x="304" y="1274"/>
                  </a:lnTo>
                  <a:lnTo>
                    <a:pt x="286" y="1244"/>
                  </a:lnTo>
                  <a:lnTo>
                    <a:pt x="272" y="1214"/>
                  </a:lnTo>
                  <a:lnTo>
                    <a:pt x="256" y="1182"/>
                  </a:lnTo>
                  <a:lnTo>
                    <a:pt x="244" y="1150"/>
                  </a:lnTo>
                  <a:lnTo>
                    <a:pt x="234" y="1118"/>
                  </a:lnTo>
                  <a:lnTo>
                    <a:pt x="224" y="1084"/>
                  </a:lnTo>
                  <a:lnTo>
                    <a:pt x="216" y="1050"/>
                  </a:lnTo>
                  <a:lnTo>
                    <a:pt x="210" y="1016"/>
                  </a:lnTo>
                  <a:lnTo>
                    <a:pt x="206" y="980"/>
                  </a:lnTo>
                  <a:lnTo>
                    <a:pt x="202" y="944"/>
                  </a:lnTo>
                  <a:lnTo>
                    <a:pt x="202" y="908"/>
                  </a:lnTo>
                  <a:lnTo>
                    <a:pt x="202" y="872"/>
                  </a:lnTo>
                  <a:lnTo>
                    <a:pt x="206" y="836"/>
                  </a:lnTo>
                  <a:lnTo>
                    <a:pt x="210" y="800"/>
                  </a:lnTo>
                  <a:lnTo>
                    <a:pt x="216" y="766"/>
                  </a:lnTo>
                  <a:lnTo>
                    <a:pt x="224" y="732"/>
                  </a:lnTo>
                  <a:lnTo>
                    <a:pt x="234" y="698"/>
                  </a:lnTo>
                  <a:lnTo>
                    <a:pt x="244" y="664"/>
                  </a:lnTo>
                  <a:lnTo>
                    <a:pt x="256" y="632"/>
                  </a:lnTo>
                  <a:lnTo>
                    <a:pt x="272" y="602"/>
                  </a:lnTo>
                  <a:lnTo>
                    <a:pt x="286" y="572"/>
                  </a:lnTo>
                  <a:lnTo>
                    <a:pt x="304" y="542"/>
                  </a:lnTo>
                  <a:lnTo>
                    <a:pt x="322" y="512"/>
                  </a:lnTo>
                  <a:lnTo>
                    <a:pt x="342" y="486"/>
                  </a:lnTo>
                  <a:lnTo>
                    <a:pt x="362" y="458"/>
                  </a:lnTo>
                  <a:lnTo>
                    <a:pt x="384" y="432"/>
                  </a:lnTo>
                  <a:lnTo>
                    <a:pt x="408" y="408"/>
                  </a:lnTo>
                  <a:lnTo>
                    <a:pt x="432" y="386"/>
                  </a:lnTo>
                  <a:lnTo>
                    <a:pt x="458" y="362"/>
                  </a:lnTo>
                  <a:lnTo>
                    <a:pt x="484" y="342"/>
                  </a:lnTo>
                  <a:lnTo>
                    <a:pt x="512" y="322"/>
                  </a:lnTo>
                  <a:lnTo>
                    <a:pt x="542" y="304"/>
                  </a:lnTo>
                  <a:lnTo>
                    <a:pt x="570" y="286"/>
                  </a:lnTo>
                  <a:lnTo>
                    <a:pt x="602" y="272"/>
                  </a:lnTo>
                  <a:lnTo>
                    <a:pt x="632" y="258"/>
                  </a:lnTo>
                  <a:lnTo>
                    <a:pt x="664" y="244"/>
                  </a:lnTo>
                  <a:lnTo>
                    <a:pt x="698" y="234"/>
                  </a:lnTo>
                  <a:lnTo>
                    <a:pt x="730" y="224"/>
                  </a:lnTo>
                  <a:lnTo>
                    <a:pt x="766" y="216"/>
                  </a:lnTo>
                  <a:lnTo>
                    <a:pt x="800" y="210"/>
                  </a:lnTo>
                  <a:lnTo>
                    <a:pt x="836" y="206"/>
                  </a:lnTo>
                  <a:lnTo>
                    <a:pt x="872" y="202"/>
                  </a:lnTo>
                  <a:lnTo>
                    <a:pt x="908" y="202"/>
                  </a:lnTo>
                  <a:lnTo>
                    <a:pt x="944" y="202"/>
                  </a:lnTo>
                  <a:lnTo>
                    <a:pt x="980" y="206"/>
                  </a:lnTo>
                  <a:lnTo>
                    <a:pt x="1014" y="210"/>
                  </a:lnTo>
                  <a:lnTo>
                    <a:pt x="1050" y="216"/>
                  </a:lnTo>
                  <a:lnTo>
                    <a:pt x="1084" y="224"/>
                  </a:lnTo>
                  <a:lnTo>
                    <a:pt x="1118" y="234"/>
                  </a:lnTo>
                  <a:lnTo>
                    <a:pt x="1150" y="244"/>
                  </a:lnTo>
                  <a:lnTo>
                    <a:pt x="1182" y="258"/>
                  </a:lnTo>
                  <a:lnTo>
                    <a:pt x="1214" y="272"/>
                  </a:lnTo>
                  <a:lnTo>
                    <a:pt x="1244" y="286"/>
                  </a:lnTo>
                  <a:lnTo>
                    <a:pt x="1274" y="304"/>
                  </a:lnTo>
                  <a:lnTo>
                    <a:pt x="1302" y="322"/>
                  </a:lnTo>
                  <a:lnTo>
                    <a:pt x="1330" y="342"/>
                  </a:lnTo>
                  <a:lnTo>
                    <a:pt x="1356" y="362"/>
                  </a:lnTo>
                  <a:lnTo>
                    <a:pt x="1382" y="386"/>
                  </a:lnTo>
                  <a:lnTo>
                    <a:pt x="1406" y="408"/>
                  </a:lnTo>
                  <a:lnTo>
                    <a:pt x="1430" y="432"/>
                  </a:lnTo>
                  <a:lnTo>
                    <a:pt x="1452" y="458"/>
                  </a:lnTo>
                  <a:lnTo>
                    <a:pt x="1474" y="486"/>
                  </a:lnTo>
                  <a:lnTo>
                    <a:pt x="1492" y="512"/>
                  </a:lnTo>
                  <a:lnTo>
                    <a:pt x="1512" y="542"/>
                  </a:lnTo>
                  <a:lnTo>
                    <a:pt x="1528" y="572"/>
                  </a:lnTo>
                  <a:lnTo>
                    <a:pt x="1544" y="602"/>
                  </a:lnTo>
                  <a:lnTo>
                    <a:pt x="1558" y="632"/>
                  </a:lnTo>
                  <a:lnTo>
                    <a:pt x="1570" y="664"/>
                  </a:lnTo>
                  <a:lnTo>
                    <a:pt x="1582" y="698"/>
                  </a:lnTo>
                  <a:lnTo>
                    <a:pt x="1592" y="732"/>
                  </a:lnTo>
                  <a:lnTo>
                    <a:pt x="1598" y="766"/>
                  </a:lnTo>
                  <a:lnTo>
                    <a:pt x="1606" y="800"/>
                  </a:lnTo>
                  <a:lnTo>
                    <a:pt x="1610" y="836"/>
                  </a:lnTo>
                  <a:lnTo>
                    <a:pt x="1612" y="872"/>
                  </a:lnTo>
                  <a:lnTo>
                    <a:pt x="1614" y="908"/>
                  </a:lnTo>
                  <a:lnTo>
                    <a:pt x="1612" y="944"/>
                  </a:lnTo>
                  <a:lnTo>
                    <a:pt x="1610" y="980"/>
                  </a:lnTo>
                  <a:lnTo>
                    <a:pt x="1606" y="1016"/>
                  </a:lnTo>
                  <a:lnTo>
                    <a:pt x="1598" y="1050"/>
                  </a:lnTo>
                  <a:lnTo>
                    <a:pt x="1592" y="1084"/>
                  </a:lnTo>
                  <a:lnTo>
                    <a:pt x="1582" y="1118"/>
                  </a:lnTo>
                  <a:lnTo>
                    <a:pt x="1570" y="1150"/>
                  </a:lnTo>
                  <a:lnTo>
                    <a:pt x="1558" y="1182"/>
                  </a:lnTo>
                  <a:lnTo>
                    <a:pt x="1544" y="1214"/>
                  </a:lnTo>
                  <a:lnTo>
                    <a:pt x="1528" y="1244"/>
                  </a:lnTo>
                  <a:lnTo>
                    <a:pt x="1512" y="1274"/>
                  </a:lnTo>
                  <a:lnTo>
                    <a:pt x="1492" y="1302"/>
                  </a:lnTo>
                  <a:lnTo>
                    <a:pt x="1474" y="1330"/>
                  </a:lnTo>
                  <a:lnTo>
                    <a:pt x="1452" y="1356"/>
                  </a:lnTo>
                  <a:lnTo>
                    <a:pt x="1430" y="1382"/>
                  </a:lnTo>
                  <a:lnTo>
                    <a:pt x="1406" y="1406"/>
                  </a:lnTo>
                  <a:lnTo>
                    <a:pt x="1382" y="1430"/>
                  </a:lnTo>
                  <a:lnTo>
                    <a:pt x="1356" y="1452"/>
                  </a:lnTo>
                  <a:lnTo>
                    <a:pt x="1330" y="1474"/>
                  </a:lnTo>
                  <a:lnTo>
                    <a:pt x="1302" y="1492"/>
                  </a:lnTo>
                  <a:lnTo>
                    <a:pt x="1274" y="1512"/>
                  </a:lnTo>
                  <a:lnTo>
                    <a:pt x="1244" y="1528"/>
                  </a:lnTo>
                  <a:lnTo>
                    <a:pt x="1214" y="1544"/>
                  </a:lnTo>
                  <a:lnTo>
                    <a:pt x="1182" y="1558"/>
                  </a:lnTo>
                  <a:lnTo>
                    <a:pt x="1150" y="1570"/>
                  </a:lnTo>
                  <a:lnTo>
                    <a:pt x="1118" y="1582"/>
                  </a:lnTo>
                  <a:lnTo>
                    <a:pt x="1084" y="1592"/>
                  </a:lnTo>
                  <a:lnTo>
                    <a:pt x="1050" y="1600"/>
                  </a:lnTo>
                  <a:lnTo>
                    <a:pt x="1014" y="1606"/>
                  </a:lnTo>
                  <a:lnTo>
                    <a:pt x="980" y="1610"/>
                  </a:lnTo>
                  <a:lnTo>
                    <a:pt x="944" y="1612"/>
                  </a:lnTo>
                  <a:lnTo>
                    <a:pt x="908" y="1614"/>
                  </a:ln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19050" cap="rnd">
                  <a:solidFill>
                    <a:srgbClr val="000000"/>
                  </a:solidFill>
                  <a:prstDash val="sysDot"/>
                  <a:round/>
                  <a:headEnd/>
                  <a:tailEnd/>
                </a14:hiddenLine>
              </a:ext>
            </a:extLst>
          </p:spPr>
          <p:txBody>
            <a:bodyPr wrap="none" anchor="ctr"/>
            <a:lstStyle/>
            <a:p>
              <a:pPr algn="just" fontAlgn="base" latinLnBrk="1">
                <a:lnSpc>
                  <a:spcPct val="120000"/>
                </a:lnSpc>
                <a:spcBef>
                  <a:spcPts val="0"/>
                </a:spcBef>
                <a:spcAft>
                  <a:spcPts val="0"/>
                </a:spcAft>
              </a:pPr>
              <a:endParaRPr kumimoji="1" lang="zh-CN" altLang="en-US" sz="900">
                <a:solidFill>
                  <a:schemeClr val="bg1">
                    <a:lumMod val="65000"/>
                  </a:schemeClr>
                </a:solidFill>
                <a:latin typeface="Arial" panose="020B0604020202020204" pitchFamily="34" charset="0"/>
                <a:ea typeface="微软雅黑" panose="020B0503020204020204" pitchFamily="34" charset="-122"/>
                <a:cs typeface="+mn-ea"/>
                <a:sym typeface="Arial" panose="020B0604020202020204" pitchFamily="34" charset="0"/>
              </a:endParaRPr>
            </a:p>
          </p:txBody>
        </p:sp>
        <p:sp>
          <p:nvSpPr>
            <p:cNvPr id="8" name="Freeform 675"/>
            <p:cNvSpPr>
              <a:spLocks noEditPoints="1"/>
            </p:cNvSpPr>
            <p:nvPr/>
          </p:nvSpPr>
          <p:spPr bwMode="auto">
            <a:xfrm rot="21275257">
              <a:off x="940378" y="1649334"/>
              <a:ext cx="3429000" cy="3429000"/>
            </a:xfrm>
            <a:custGeom>
              <a:avLst/>
              <a:gdLst>
                <a:gd name="T0" fmla="*/ 2147483647 w 2622"/>
                <a:gd name="T1" fmla="*/ 2147483647 h 2622"/>
                <a:gd name="T2" fmla="*/ 2147483647 w 2622"/>
                <a:gd name="T3" fmla="*/ 2147483647 h 2622"/>
                <a:gd name="T4" fmla="*/ 2147483647 w 2622"/>
                <a:gd name="T5" fmla="*/ 2147483647 h 2622"/>
                <a:gd name="T6" fmla="*/ 2147483647 w 2622"/>
                <a:gd name="T7" fmla="*/ 2147483647 h 2622"/>
                <a:gd name="T8" fmla="*/ 2147483647 w 2622"/>
                <a:gd name="T9" fmla="*/ 2147483647 h 2622"/>
                <a:gd name="T10" fmla="*/ 2147483647 w 2622"/>
                <a:gd name="T11" fmla="*/ 2147483647 h 2622"/>
                <a:gd name="T12" fmla="*/ 2147483647 w 2622"/>
                <a:gd name="T13" fmla="*/ 2147483647 h 2622"/>
                <a:gd name="T14" fmla="*/ 2147483647 w 2622"/>
                <a:gd name="T15" fmla="*/ 2147483647 h 2622"/>
                <a:gd name="T16" fmla="*/ 2147483647 w 2622"/>
                <a:gd name="T17" fmla="*/ 2147483647 h 2622"/>
                <a:gd name="T18" fmla="*/ 2147483647 w 2622"/>
                <a:gd name="T19" fmla="*/ 2147483647 h 2622"/>
                <a:gd name="T20" fmla="*/ 2147483647 w 2622"/>
                <a:gd name="T21" fmla="*/ 2147483647 h 2622"/>
                <a:gd name="T22" fmla="*/ 2147483647 w 2622"/>
                <a:gd name="T23" fmla="*/ 2147483647 h 2622"/>
                <a:gd name="T24" fmla="*/ 2147483647 w 2622"/>
                <a:gd name="T25" fmla="*/ 2147483647 h 2622"/>
                <a:gd name="T26" fmla="*/ 2147483647 w 2622"/>
                <a:gd name="T27" fmla="*/ 2147483647 h 2622"/>
                <a:gd name="T28" fmla="*/ 2147483647 w 2622"/>
                <a:gd name="T29" fmla="*/ 2147483647 h 2622"/>
                <a:gd name="T30" fmla="*/ 2147483647 w 2622"/>
                <a:gd name="T31" fmla="*/ 2147483647 h 2622"/>
                <a:gd name="T32" fmla="*/ 2147483647 w 2622"/>
                <a:gd name="T33" fmla="*/ 2147483647 h 2622"/>
                <a:gd name="T34" fmla="*/ 2147483647 w 2622"/>
                <a:gd name="T35" fmla="*/ 2147483647 h 2622"/>
                <a:gd name="T36" fmla="*/ 2147483647 w 2622"/>
                <a:gd name="T37" fmla="*/ 2147483647 h 2622"/>
                <a:gd name="T38" fmla="*/ 2147483647 w 2622"/>
                <a:gd name="T39" fmla="*/ 2147483647 h 2622"/>
                <a:gd name="T40" fmla="*/ 2147483647 w 2622"/>
                <a:gd name="T41" fmla="*/ 2147483647 h 2622"/>
                <a:gd name="T42" fmla="*/ 2147483647 w 2622"/>
                <a:gd name="T43" fmla="*/ 2147483647 h 2622"/>
                <a:gd name="T44" fmla="*/ 2147483647 w 2622"/>
                <a:gd name="T45" fmla="*/ 2147483647 h 2622"/>
                <a:gd name="T46" fmla="*/ 2147483647 w 2622"/>
                <a:gd name="T47" fmla="*/ 2147483647 h 2622"/>
                <a:gd name="T48" fmla="*/ 2147483647 w 2622"/>
                <a:gd name="T49" fmla="*/ 2147483647 h 2622"/>
                <a:gd name="T50" fmla="*/ 2147483647 w 2622"/>
                <a:gd name="T51" fmla="*/ 2147483647 h 2622"/>
                <a:gd name="T52" fmla="*/ 2147483647 w 2622"/>
                <a:gd name="T53" fmla="*/ 2147483647 h 2622"/>
                <a:gd name="T54" fmla="*/ 2147483647 w 2622"/>
                <a:gd name="T55" fmla="*/ 2147483647 h 2622"/>
                <a:gd name="T56" fmla="*/ 2147483647 w 2622"/>
                <a:gd name="T57" fmla="*/ 2147483647 h 2622"/>
                <a:gd name="T58" fmla="*/ 2147483647 w 2622"/>
                <a:gd name="T59" fmla="*/ 2147483647 h 2622"/>
                <a:gd name="T60" fmla="*/ 2147483647 w 2622"/>
                <a:gd name="T61" fmla="*/ 2147483647 h 2622"/>
                <a:gd name="T62" fmla="*/ 2147483647 w 2622"/>
                <a:gd name="T63" fmla="*/ 2147483647 h 2622"/>
                <a:gd name="T64" fmla="*/ 2147483647 w 2622"/>
                <a:gd name="T65" fmla="*/ 2147483647 h 2622"/>
                <a:gd name="T66" fmla="*/ 2147483647 w 2622"/>
                <a:gd name="T67" fmla="*/ 2147483647 h 2622"/>
                <a:gd name="T68" fmla="*/ 2147483647 w 2622"/>
                <a:gd name="T69" fmla="*/ 2147483647 h 2622"/>
                <a:gd name="T70" fmla="*/ 2147483647 w 2622"/>
                <a:gd name="T71" fmla="*/ 2147483647 h 2622"/>
                <a:gd name="T72" fmla="*/ 2147483647 w 2622"/>
                <a:gd name="T73" fmla="*/ 2147483647 h 2622"/>
                <a:gd name="T74" fmla="*/ 2147483647 w 2622"/>
                <a:gd name="T75" fmla="*/ 2147483647 h 2622"/>
                <a:gd name="T76" fmla="*/ 2147483647 w 2622"/>
                <a:gd name="T77" fmla="*/ 2147483647 h 2622"/>
                <a:gd name="T78" fmla="*/ 2147483647 w 2622"/>
                <a:gd name="T79" fmla="*/ 2147483647 h 2622"/>
                <a:gd name="T80" fmla="*/ 2147483647 w 2622"/>
                <a:gd name="T81" fmla="*/ 2147483647 h 2622"/>
                <a:gd name="T82" fmla="*/ 2147483647 w 2622"/>
                <a:gd name="T83" fmla="*/ 2147483647 h 2622"/>
                <a:gd name="T84" fmla="*/ 2147483647 w 2622"/>
                <a:gd name="T85" fmla="*/ 2147483647 h 2622"/>
                <a:gd name="T86" fmla="*/ 2147483647 w 2622"/>
                <a:gd name="T87" fmla="*/ 2147483647 h 2622"/>
                <a:gd name="T88" fmla="*/ 2147483647 w 2622"/>
                <a:gd name="T89" fmla="*/ 2147483647 h 2622"/>
                <a:gd name="T90" fmla="*/ 2147483647 w 2622"/>
                <a:gd name="T91" fmla="*/ 2147483647 h 2622"/>
                <a:gd name="T92" fmla="*/ 2147483647 w 2622"/>
                <a:gd name="T93" fmla="*/ 2147483647 h 2622"/>
                <a:gd name="T94" fmla="*/ 2147483647 w 2622"/>
                <a:gd name="T95" fmla="*/ 2147483647 h 2622"/>
                <a:gd name="T96" fmla="*/ 2147483647 w 2622"/>
                <a:gd name="T97" fmla="*/ 2147483647 h 2622"/>
                <a:gd name="T98" fmla="*/ 2147483647 w 2622"/>
                <a:gd name="T99" fmla="*/ 2147483647 h 2622"/>
                <a:gd name="T100" fmla="*/ 2147483647 w 2622"/>
                <a:gd name="T101" fmla="*/ 2147483647 h 2622"/>
                <a:gd name="T102" fmla="*/ 2147483647 w 2622"/>
                <a:gd name="T103" fmla="*/ 2147483647 h 2622"/>
                <a:gd name="T104" fmla="*/ 2147483647 w 2622"/>
                <a:gd name="T105" fmla="*/ 2147483647 h 2622"/>
                <a:gd name="T106" fmla="*/ 2147483647 w 2622"/>
                <a:gd name="T107" fmla="*/ 2147483647 h 2622"/>
                <a:gd name="T108" fmla="*/ 0 60000 65536"/>
                <a:gd name="T109" fmla="*/ 0 60000 65536"/>
                <a:gd name="T110" fmla="*/ 0 60000 65536"/>
                <a:gd name="T111" fmla="*/ 0 60000 65536"/>
                <a:gd name="T112" fmla="*/ 0 60000 65536"/>
                <a:gd name="T113" fmla="*/ 0 60000 65536"/>
                <a:gd name="T114" fmla="*/ 0 60000 65536"/>
                <a:gd name="T115" fmla="*/ 0 60000 65536"/>
                <a:gd name="T116" fmla="*/ 0 60000 65536"/>
                <a:gd name="T117" fmla="*/ 0 60000 65536"/>
                <a:gd name="T118" fmla="*/ 0 60000 65536"/>
                <a:gd name="T119" fmla="*/ 0 60000 65536"/>
                <a:gd name="T120" fmla="*/ 0 60000 65536"/>
                <a:gd name="T121" fmla="*/ 0 60000 65536"/>
                <a:gd name="T122" fmla="*/ 0 60000 65536"/>
                <a:gd name="T123" fmla="*/ 0 60000 65536"/>
                <a:gd name="T124" fmla="*/ 0 60000 65536"/>
                <a:gd name="T125" fmla="*/ 0 60000 65536"/>
                <a:gd name="T126" fmla="*/ 0 60000 65536"/>
                <a:gd name="T127" fmla="*/ 0 60000 65536"/>
                <a:gd name="T128" fmla="*/ 0 60000 65536"/>
                <a:gd name="T129" fmla="*/ 0 60000 65536"/>
                <a:gd name="T130" fmla="*/ 0 60000 65536"/>
                <a:gd name="T131" fmla="*/ 0 60000 65536"/>
                <a:gd name="T132" fmla="*/ 0 60000 65536"/>
                <a:gd name="T133" fmla="*/ 0 60000 65536"/>
                <a:gd name="T134" fmla="*/ 0 60000 65536"/>
                <a:gd name="T135" fmla="*/ 0 60000 65536"/>
                <a:gd name="T136" fmla="*/ 0 60000 65536"/>
                <a:gd name="T137" fmla="*/ 0 60000 65536"/>
                <a:gd name="T138" fmla="*/ 0 60000 65536"/>
                <a:gd name="T139" fmla="*/ 0 60000 65536"/>
                <a:gd name="T140" fmla="*/ 0 60000 65536"/>
                <a:gd name="T141" fmla="*/ 0 60000 65536"/>
                <a:gd name="T142" fmla="*/ 0 60000 65536"/>
                <a:gd name="T143" fmla="*/ 0 60000 65536"/>
                <a:gd name="T144" fmla="*/ 0 60000 65536"/>
                <a:gd name="T145" fmla="*/ 0 60000 65536"/>
                <a:gd name="T146" fmla="*/ 0 60000 65536"/>
                <a:gd name="T147" fmla="*/ 0 60000 65536"/>
                <a:gd name="T148" fmla="*/ 0 60000 65536"/>
                <a:gd name="T149" fmla="*/ 0 60000 65536"/>
                <a:gd name="T150" fmla="*/ 0 60000 65536"/>
                <a:gd name="T151" fmla="*/ 0 60000 65536"/>
                <a:gd name="T152" fmla="*/ 0 60000 65536"/>
                <a:gd name="T153" fmla="*/ 0 60000 65536"/>
                <a:gd name="T154" fmla="*/ 0 60000 65536"/>
                <a:gd name="T155" fmla="*/ 0 60000 65536"/>
                <a:gd name="T156" fmla="*/ 0 60000 65536"/>
                <a:gd name="T157" fmla="*/ 0 60000 65536"/>
                <a:gd name="T158" fmla="*/ 0 60000 65536"/>
                <a:gd name="T159" fmla="*/ 0 60000 65536"/>
                <a:gd name="T160" fmla="*/ 0 60000 65536"/>
                <a:gd name="T161" fmla="*/ 0 60000 65536"/>
                <a:gd name="T162" fmla="*/ 0 w 2622"/>
                <a:gd name="T163" fmla="*/ 0 h 2622"/>
                <a:gd name="T164" fmla="*/ 2622 w 2622"/>
                <a:gd name="T165" fmla="*/ 2622 h 2622"/>
              </a:gdLst>
              <a:ahLst/>
              <a:cxnLst>
                <a:cxn ang="T108">
                  <a:pos x="T0" y="T1"/>
                </a:cxn>
                <a:cxn ang="T109">
                  <a:pos x="T2" y="T3"/>
                </a:cxn>
                <a:cxn ang="T110">
                  <a:pos x="T4" y="T5"/>
                </a:cxn>
                <a:cxn ang="T111">
                  <a:pos x="T6" y="T7"/>
                </a:cxn>
                <a:cxn ang="T112">
                  <a:pos x="T8" y="T9"/>
                </a:cxn>
                <a:cxn ang="T113">
                  <a:pos x="T10" y="T11"/>
                </a:cxn>
                <a:cxn ang="T114">
                  <a:pos x="T12" y="T13"/>
                </a:cxn>
                <a:cxn ang="T115">
                  <a:pos x="T14" y="T15"/>
                </a:cxn>
                <a:cxn ang="T116">
                  <a:pos x="T16" y="T17"/>
                </a:cxn>
                <a:cxn ang="T117">
                  <a:pos x="T18" y="T19"/>
                </a:cxn>
                <a:cxn ang="T118">
                  <a:pos x="T20" y="T21"/>
                </a:cxn>
                <a:cxn ang="T119">
                  <a:pos x="T22" y="T23"/>
                </a:cxn>
                <a:cxn ang="T120">
                  <a:pos x="T24" y="T25"/>
                </a:cxn>
                <a:cxn ang="T121">
                  <a:pos x="T26" y="T27"/>
                </a:cxn>
                <a:cxn ang="T122">
                  <a:pos x="T28" y="T29"/>
                </a:cxn>
                <a:cxn ang="T123">
                  <a:pos x="T30" y="T31"/>
                </a:cxn>
                <a:cxn ang="T124">
                  <a:pos x="T32" y="T33"/>
                </a:cxn>
                <a:cxn ang="T125">
                  <a:pos x="T34" y="T35"/>
                </a:cxn>
                <a:cxn ang="T126">
                  <a:pos x="T36" y="T37"/>
                </a:cxn>
                <a:cxn ang="T127">
                  <a:pos x="T38" y="T39"/>
                </a:cxn>
                <a:cxn ang="T128">
                  <a:pos x="T40" y="T41"/>
                </a:cxn>
                <a:cxn ang="T129">
                  <a:pos x="T42" y="T43"/>
                </a:cxn>
                <a:cxn ang="T130">
                  <a:pos x="T44" y="T45"/>
                </a:cxn>
                <a:cxn ang="T131">
                  <a:pos x="T46" y="T47"/>
                </a:cxn>
                <a:cxn ang="T132">
                  <a:pos x="T48" y="T49"/>
                </a:cxn>
                <a:cxn ang="T133">
                  <a:pos x="T50" y="T51"/>
                </a:cxn>
                <a:cxn ang="T134">
                  <a:pos x="T52" y="T53"/>
                </a:cxn>
                <a:cxn ang="T135">
                  <a:pos x="T54" y="T55"/>
                </a:cxn>
                <a:cxn ang="T136">
                  <a:pos x="T56" y="T57"/>
                </a:cxn>
                <a:cxn ang="T137">
                  <a:pos x="T58" y="T59"/>
                </a:cxn>
                <a:cxn ang="T138">
                  <a:pos x="T60" y="T61"/>
                </a:cxn>
                <a:cxn ang="T139">
                  <a:pos x="T62" y="T63"/>
                </a:cxn>
                <a:cxn ang="T140">
                  <a:pos x="T64" y="T65"/>
                </a:cxn>
                <a:cxn ang="T141">
                  <a:pos x="T66" y="T67"/>
                </a:cxn>
                <a:cxn ang="T142">
                  <a:pos x="T68" y="T69"/>
                </a:cxn>
                <a:cxn ang="T143">
                  <a:pos x="T70" y="T71"/>
                </a:cxn>
                <a:cxn ang="T144">
                  <a:pos x="T72" y="T73"/>
                </a:cxn>
                <a:cxn ang="T145">
                  <a:pos x="T74" y="T75"/>
                </a:cxn>
                <a:cxn ang="T146">
                  <a:pos x="T76" y="T77"/>
                </a:cxn>
                <a:cxn ang="T147">
                  <a:pos x="T78" y="T79"/>
                </a:cxn>
                <a:cxn ang="T148">
                  <a:pos x="T80" y="T81"/>
                </a:cxn>
                <a:cxn ang="T149">
                  <a:pos x="T82" y="T83"/>
                </a:cxn>
                <a:cxn ang="T150">
                  <a:pos x="T84" y="T85"/>
                </a:cxn>
                <a:cxn ang="T151">
                  <a:pos x="T86" y="T87"/>
                </a:cxn>
                <a:cxn ang="T152">
                  <a:pos x="T88" y="T89"/>
                </a:cxn>
                <a:cxn ang="T153">
                  <a:pos x="T90" y="T91"/>
                </a:cxn>
                <a:cxn ang="T154">
                  <a:pos x="T92" y="T93"/>
                </a:cxn>
                <a:cxn ang="T155">
                  <a:pos x="T94" y="T95"/>
                </a:cxn>
                <a:cxn ang="T156">
                  <a:pos x="T96" y="T97"/>
                </a:cxn>
                <a:cxn ang="T157">
                  <a:pos x="T98" y="T99"/>
                </a:cxn>
                <a:cxn ang="T158">
                  <a:pos x="T100" y="T101"/>
                </a:cxn>
                <a:cxn ang="T159">
                  <a:pos x="T102" y="T103"/>
                </a:cxn>
                <a:cxn ang="T160">
                  <a:pos x="T104" y="T105"/>
                </a:cxn>
                <a:cxn ang="T161">
                  <a:pos x="T106" y="T107"/>
                </a:cxn>
              </a:cxnLst>
              <a:rect l="T162" t="T163" r="T164" b="T165"/>
              <a:pathLst>
                <a:path w="2622" h="2622">
                  <a:moveTo>
                    <a:pt x="2622" y="1382"/>
                  </a:moveTo>
                  <a:lnTo>
                    <a:pt x="2622" y="1240"/>
                  </a:lnTo>
                  <a:lnTo>
                    <a:pt x="2520" y="1240"/>
                  </a:lnTo>
                  <a:lnTo>
                    <a:pt x="2516" y="1196"/>
                  </a:lnTo>
                  <a:lnTo>
                    <a:pt x="2512" y="1152"/>
                  </a:lnTo>
                  <a:lnTo>
                    <a:pt x="2506" y="1110"/>
                  </a:lnTo>
                  <a:lnTo>
                    <a:pt x="2498" y="1068"/>
                  </a:lnTo>
                  <a:lnTo>
                    <a:pt x="2596" y="1040"/>
                  </a:lnTo>
                  <a:lnTo>
                    <a:pt x="2560" y="904"/>
                  </a:lnTo>
                  <a:lnTo>
                    <a:pt x="2460" y="930"/>
                  </a:lnTo>
                  <a:lnTo>
                    <a:pt x="2446" y="888"/>
                  </a:lnTo>
                  <a:lnTo>
                    <a:pt x="2430" y="848"/>
                  </a:lnTo>
                  <a:lnTo>
                    <a:pt x="2412" y="808"/>
                  </a:lnTo>
                  <a:lnTo>
                    <a:pt x="2394" y="768"/>
                  </a:lnTo>
                  <a:lnTo>
                    <a:pt x="2482" y="718"/>
                  </a:lnTo>
                  <a:lnTo>
                    <a:pt x="2412" y="594"/>
                  </a:lnTo>
                  <a:lnTo>
                    <a:pt x="2322" y="646"/>
                  </a:lnTo>
                  <a:lnTo>
                    <a:pt x="2298" y="610"/>
                  </a:lnTo>
                  <a:lnTo>
                    <a:pt x="2272" y="574"/>
                  </a:lnTo>
                  <a:lnTo>
                    <a:pt x="2244" y="540"/>
                  </a:lnTo>
                  <a:lnTo>
                    <a:pt x="2216" y="508"/>
                  </a:lnTo>
                  <a:lnTo>
                    <a:pt x="2290" y="434"/>
                  </a:lnTo>
                  <a:lnTo>
                    <a:pt x="2188" y="334"/>
                  </a:lnTo>
                  <a:lnTo>
                    <a:pt x="2116" y="406"/>
                  </a:lnTo>
                  <a:lnTo>
                    <a:pt x="2082" y="378"/>
                  </a:lnTo>
                  <a:lnTo>
                    <a:pt x="2048" y="352"/>
                  </a:lnTo>
                  <a:lnTo>
                    <a:pt x="2014" y="326"/>
                  </a:lnTo>
                  <a:lnTo>
                    <a:pt x="1978" y="300"/>
                  </a:lnTo>
                  <a:lnTo>
                    <a:pt x="2028" y="212"/>
                  </a:lnTo>
                  <a:lnTo>
                    <a:pt x="1906" y="140"/>
                  </a:lnTo>
                  <a:lnTo>
                    <a:pt x="1854" y="230"/>
                  </a:lnTo>
                  <a:lnTo>
                    <a:pt x="1816" y="210"/>
                  </a:lnTo>
                  <a:lnTo>
                    <a:pt x="1776" y="194"/>
                  </a:lnTo>
                  <a:lnTo>
                    <a:pt x="1734" y="178"/>
                  </a:lnTo>
                  <a:lnTo>
                    <a:pt x="1694" y="162"/>
                  </a:lnTo>
                  <a:lnTo>
                    <a:pt x="1720" y="64"/>
                  </a:lnTo>
                  <a:lnTo>
                    <a:pt x="1582" y="26"/>
                  </a:lnTo>
                  <a:lnTo>
                    <a:pt x="1556" y="126"/>
                  </a:lnTo>
                  <a:lnTo>
                    <a:pt x="1514" y="118"/>
                  </a:lnTo>
                  <a:lnTo>
                    <a:pt x="1470" y="112"/>
                  </a:lnTo>
                  <a:lnTo>
                    <a:pt x="1426" y="106"/>
                  </a:lnTo>
                  <a:lnTo>
                    <a:pt x="1382" y="104"/>
                  </a:lnTo>
                  <a:lnTo>
                    <a:pt x="1382" y="0"/>
                  </a:lnTo>
                  <a:lnTo>
                    <a:pt x="1240" y="0"/>
                  </a:lnTo>
                  <a:lnTo>
                    <a:pt x="1240" y="104"/>
                  </a:lnTo>
                  <a:lnTo>
                    <a:pt x="1196" y="106"/>
                  </a:lnTo>
                  <a:lnTo>
                    <a:pt x="1154" y="112"/>
                  </a:lnTo>
                  <a:lnTo>
                    <a:pt x="1110" y="118"/>
                  </a:lnTo>
                  <a:lnTo>
                    <a:pt x="1068" y="126"/>
                  </a:lnTo>
                  <a:lnTo>
                    <a:pt x="1042" y="26"/>
                  </a:lnTo>
                  <a:lnTo>
                    <a:pt x="904" y="64"/>
                  </a:lnTo>
                  <a:lnTo>
                    <a:pt x="930" y="162"/>
                  </a:lnTo>
                  <a:lnTo>
                    <a:pt x="890" y="178"/>
                  </a:lnTo>
                  <a:lnTo>
                    <a:pt x="848" y="194"/>
                  </a:lnTo>
                  <a:lnTo>
                    <a:pt x="808" y="210"/>
                  </a:lnTo>
                  <a:lnTo>
                    <a:pt x="770" y="230"/>
                  </a:lnTo>
                  <a:lnTo>
                    <a:pt x="718" y="140"/>
                  </a:lnTo>
                  <a:lnTo>
                    <a:pt x="594" y="212"/>
                  </a:lnTo>
                  <a:lnTo>
                    <a:pt x="646" y="300"/>
                  </a:lnTo>
                  <a:lnTo>
                    <a:pt x="610" y="326"/>
                  </a:lnTo>
                  <a:lnTo>
                    <a:pt x="576" y="352"/>
                  </a:lnTo>
                  <a:lnTo>
                    <a:pt x="542" y="378"/>
                  </a:lnTo>
                  <a:lnTo>
                    <a:pt x="508" y="406"/>
                  </a:lnTo>
                  <a:lnTo>
                    <a:pt x="436" y="334"/>
                  </a:lnTo>
                  <a:lnTo>
                    <a:pt x="334" y="434"/>
                  </a:lnTo>
                  <a:lnTo>
                    <a:pt x="408" y="508"/>
                  </a:lnTo>
                  <a:lnTo>
                    <a:pt x="378" y="540"/>
                  </a:lnTo>
                  <a:lnTo>
                    <a:pt x="352" y="574"/>
                  </a:lnTo>
                  <a:lnTo>
                    <a:pt x="326" y="610"/>
                  </a:lnTo>
                  <a:lnTo>
                    <a:pt x="302" y="646"/>
                  </a:lnTo>
                  <a:lnTo>
                    <a:pt x="212" y="594"/>
                  </a:lnTo>
                  <a:lnTo>
                    <a:pt x="140" y="718"/>
                  </a:lnTo>
                  <a:lnTo>
                    <a:pt x="230" y="768"/>
                  </a:lnTo>
                  <a:lnTo>
                    <a:pt x="212" y="808"/>
                  </a:lnTo>
                  <a:lnTo>
                    <a:pt x="194" y="848"/>
                  </a:lnTo>
                  <a:lnTo>
                    <a:pt x="178" y="888"/>
                  </a:lnTo>
                  <a:lnTo>
                    <a:pt x="164" y="930"/>
                  </a:lnTo>
                  <a:lnTo>
                    <a:pt x="64" y="904"/>
                  </a:lnTo>
                  <a:lnTo>
                    <a:pt x="26" y="1040"/>
                  </a:lnTo>
                  <a:lnTo>
                    <a:pt x="126" y="1068"/>
                  </a:lnTo>
                  <a:lnTo>
                    <a:pt x="118" y="1110"/>
                  </a:lnTo>
                  <a:lnTo>
                    <a:pt x="112" y="1152"/>
                  </a:lnTo>
                  <a:lnTo>
                    <a:pt x="108" y="1196"/>
                  </a:lnTo>
                  <a:lnTo>
                    <a:pt x="104" y="1240"/>
                  </a:lnTo>
                  <a:lnTo>
                    <a:pt x="0" y="1240"/>
                  </a:lnTo>
                  <a:lnTo>
                    <a:pt x="0" y="1382"/>
                  </a:lnTo>
                  <a:lnTo>
                    <a:pt x="104" y="1382"/>
                  </a:lnTo>
                  <a:lnTo>
                    <a:pt x="108" y="1426"/>
                  </a:lnTo>
                  <a:lnTo>
                    <a:pt x="112" y="1470"/>
                  </a:lnTo>
                  <a:lnTo>
                    <a:pt x="118" y="1512"/>
                  </a:lnTo>
                  <a:lnTo>
                    <a:pt x="126" y="1556"/>
                  </a:lnTo>
                  <a:lnTo>
                    <a:pt x="26" y="1582"/>
                  </a:lnTo>
                  <a:lnTo>
                    <a:pt x="64" y="1720"/>
                  </a:lnTo>
                  <a:lnTo>
                    <a:pt x="164" y="1692"/>
                  </a:lnTo>
                  <a:lnTo>
                    <a:pt x="178" y="1734"/>
                  </a:lnTo>
                  <a:lnTo>
                    <a:pt x="194" y="1774"/>
                  </a:lnTo>
                  <a:lnTo>
                    <a:pt x="212" y="1814"/>
                  </a:lnTo>
                  <a:lnTo>
                    <a:pt x="230" y="1854"/>
                  </a:lnTo>
                  <a:lnTo>
                    <a:pt x="140" y="1906"/>
                  </a:lnTo>
                  <a:lnTo>
                    <a:pt x="212" y="2028"/>
                  </a:lnTo>
                  <a:lnTo>
                    <a:pt x="302" y="1978"/>
                  </a:lnTo>
                  <a:lnTo>
                    <a:pt x="326" y="2014"/>
                  </a:lnTo>
                  <a:lnTo>
                    <a:pt x="352" y="2048"/>
                  </a:lnTo>
                  <a:lnTo>
                    <a:pt x="378" y="2082"/>
                  </a:lnTo>
                  <a:lnTo>
                    <a:pt x="408" y="2116"/>
                  </a:lnTo>
                  <a:lnTo>
                    <a:pt x="334" y="2188"/>
                  </a:lnTo>
                  <a:lnTo>
                    <a:pt x="436" y="2288"/>
                  </a:lnTo>
                  <a:lnTo>
                    <a:pt x="508" y="2216"/>
                  </a:lnTo>
                  <a:lnTo>
                    <a:pt x="542" y="2244"/>
                  </a:lnTo>
                  <a:lnTo>
                    <a:pt x="576" y="2272"/>
                  </a:lnTo>
                  <a:lnTo>
                    <a:pt x="610" y="2298"/>
                  </a:lnTo>
                  <a:lnTo>
                    <a:pt x="646" y="2322"/>
                  </a:lnTo>
                  <a:lnTo>
                    <a:pt x="594" y="2412"/>
                  </a:lnTo>
                  <a:lnTo>
                    <a:pt x="718" y="2482"/>
                  </a:lnTo>
                  <a:lnTo>
                    <a:pt x="770" y="2394"/>
                  </a:lnTo>
                  <a:lnTo>
                    <a:pt x="808" y="2412"/>
                  </a:lnTo>
                  <a:lnTo>
                    <a:pt x="848" y="2430"/>
                  </a:lnTo>
                  <a:lnTo>
                    <a:pt x="890" y="2446"/>
                  </a:lnTo>
                  <a:lnTo>
                    <a:pt x="930" y="2460"/>
                  </a:lnTo>
                  <a:lnTo>
                    <a:pt x="904" y="2560"/>
                  </a:lnTo>
                  <a:lnTo>
                    <a:pt x="1042" y="2596"/>
                  </a:lnTo>
                  <a:lnTo>
                    <a:pt x="1068" y="2498"/>
                  </a:lnTo>
                  <a:lnTo>
                    <a:pt x="1110" y="2504"/>
                  </a:lnTo>
                  <a:lnTo>
                    <a:pt x="1154" y="2512"/>
                  </a:lnTo>
                  <a:lnTo>
                    <a:pt x="1196" y="2516"/>
                  </a:lnTo>
                  <a:lnTo>
                    <a:pt x="1240" y="2520"/>
                  </a:lnTo>
                  <a:lnTo>
                    <a:pt x="1240" y="2622"/>
                  </a:lnTo>
                  <a:lnTo>
                    <a:pt x="1382" y="2622"/>
                  </a:lnTo>
                  <a:lnTo>
                    <a:pt x="1382" y="2520"/>
                  </a:lnTo>
                  <a:lnTo>
                    <a:pt x="1426" y="2516"/>
                  </a:lnTo>
                  <a:lnTo>
                    <a:pt x="1470" y="2512"/>
                  </a:lnTo>
                  <a:lnTo>
                    <a:pt x="1514" y="2504"/>
                  </a:lnTo>
                  <a:lnTo>
                    <a:pt x="1556" y="2498"/>
                  </a:lnTo>
                  <a:lnTo>
                    <a:pt x="1582" y="2596"/>
                  </a:lnTo>
                  <a:lnTo>
                    <a:pt x="1720" y="2560"/>
                  </a:lnTo>
                  <a:lnTo>
                    <a:pt x="1694" y="2460"/>
                  </a:lnTo>
                  <a:lnTo>
                    <a:pt x="1734" y="2446"/>
                  </a:lnTo>
                  <a:lnTo>
                    <a:pt x="1776" y="2430"/>
                  </a:lnTo>
                  <a:lnTo>
                    <a:pt x="1816" y="2412"/>
                  </a:lnTo>
                  <a:lnTo>
                    <a:pt x="1854" y="2394"/>
                  </a:lnTo>
                  <a:lnTo>
                    <a:pt x="1906" y="2482"/>
                  </a:lnTo>
                  <a:lnTo>
                    <a:pt x="2028" y="2412"/>
                  </a:lnTo>
                  <a:lnTo>
                    <a:pt x="1978" y="2322"/>
                  </a:lnTo>
                  <a:lnTo>
                    <a:pt x="2014" y="2298"/>
                  </a:lnTo>
                  <a:lnTo>
                    <a:pt x="2048" y="2272"/>
                  </a:lnTo>
                  <a:lnTo>
                    <a:pt x="2082" y="2244"/>
                  </a:lnTo>
                  <a:lnTo>
                    <a:pt x="2116" y="2216"/>
                  </a:lnTo>
                  <a:lnTo>
                    <a:pt x="2188" y="2288"/>
                  </a:lnTo>
                  <a:lnTo>
                    <a:pt x="2290" y="2188"/>
                  </a:lnTo>
                  <a:lnTo>
                    <a:pt x="2216" y="2116"/>
                  </a:lnTo>
                  <a:lnTo>
                    <a:pt x="2244" y="2082"/>
                  </a:lnTo>
                  <a:lnTo>
                    <a:pt x="2272" y="2048"/>
                  </a:lnTo>
                  <a:lnTo>
                    <a:pt x="2298" y="2014"/>
                  </a:lnTo>
                  <a:lnTo>
                    <a:pt x="2322" y="1978"/>
                  </a:lnTo>
                  <a:lnTo>
                    <a:pt x="2412" y="2028"/>
                  </a:lnTo>
                  <a:lnTo>
                    <a:pt x="2482" y="1906"/>
                  </a:lnTo>
                  <a:lnTo>
                    <a:pt x="2394" y="1854"/>
                  </a:lnTo>
                  <a:lnTo>
                    <a:pt x="2412" y="1814"/>
                  </a:lnTo>
                  <a:lnTo>
                    <a:pt x="2430" y="1774"/>
                  </a:lnTo>
                  <a:lnTo>
                    <a:pt x="2446" y="1734"/>
                  </a:lnTo>
                  <a:lnTo>
                    <a:pt x="2460" y="1692"/>
                  </a:lnTo>
                  <a:lnTo>
                    <a:pt x="2560" y="1720"/>
                  </a:lnTo>
                  <a:lnTo>
                    <a:pt x="2596" y="1582"/>
                  </a:lnTo>
                  <a:lnTo>
                    <a:pt x="2498" y="1556"/>
                  </a:lnTo>
                  <a:lnTo>
                    <a:pt x="2506" y="1512"/>
                  </a:lnTo>
                  <a:lnTo>
                    <a:pt x="2512" y="1470"/>
                  </a:lnTo>
                  <a:lnTo>
                    <a:pt x="2516" y="1426"/>
                  </a:lnTo>
                  <a:lnTo>
                    <a:pt x="2520" y="1382"/>
                  </a:lnTo>
                  <a:lnTo>
                    <a:pt x="2622" y="1382"/>
                  </a:lnTo>
                  <a:close/>
                  <a:moveTo>
                    <a:pt x="1312" y="2420"/>
                  </a:moveTo>
                  <a:lnTo>
                    <a:pt x="1312" y="2420"/>
                  </a:lnTo>
                  <a:lnTo>
                    <a:pt x="1254" y="2420"/>
                  </a:lnTo>
                  <a:lnTo>
                    <a:pt x="1198" y="2416"/>
                  </a:lnTo>
                  <a:lnTo>
                    <a:pt x="1142" y="2408"/>
                  </a:lnTo>
                  <a:lnTo>
                    <a:pt x="1088" y="2398"/>
                  </a:lnTo>
                  <a:lnTo>
                    <a:pt x="1034" y="2386"/>
                  </a:lnTo>
                  <a:lnTo>
                    <a:pt x="982" y="2370"/>
                  </a:lnTo>
                  <a:lnTo>
                    <a:pt x="930" y="2354"/>
                  </a:lnTo>
                  <a:lnTo>
                    <a:pt x="880" y="2334"/>
                  </a:lnTo>
                  <a:lnTo>
                    <a:pt x="830" y="2312"/>
                  </a:lnTo>
                  <a:lnTo>
                    <a:pt x="782" y="2286"/>
                  </a:lnTo>
                  <a:lnTo>
                    <a:pt x="736" y="2260"/>
                  </a:lnTo>
                  <a:lnTo>
                    <a:pt x="692" y="2232"/>
                  </a:lnTo>
                  <a:lnTo>
                    <a:pt x="648" y="2200"/>
                  </a:lnTo>
                  <a:lnTo>
                    <a:pt x="606" y="2168"/>
                  </a:lnTo>
                  <a:lnTo>
                    <a:pt x="566" y="2132"/>
                  </a:lnTo>
                  <a:lnTo>
                    <a:pt x="528" y="2096"/>
                  </a:lnTo>
                  <a:lnTo>
                    <a:pt x="490" y="2058"/>
                  </a:lnTo>
                  <a:lnTo>
                    <a:pt x="456" y="2018"/>
                  </a:lnTo>
                  <a:lnTo>
                    <a:pt x="422" y="1976"/>
                  </a:lnTo>
                  <a:lnTo>
                    <a:pt x="392" y="1932"/>
                  </a:lnTo>
                  <a:lnTo>
                    <a:pt x="362" y="1886"/>
                  </a:lnTo>
                  <a:lnTo>
                    <a:pt x="336" y="1840"/>
                  </a:lnTo>
                  <a:lnTo>
                    <a:pt x="312" y="1792"/>
                  </a:lnTo>
                  <a:lnTo>
                    <a:pt x="290" y="1744"/>
                  </a:lnTo>
                  <a:lnTo>
                    <a:pt x="270" y="1692"/>
                  </a:lnTo>
                  <a:lnTo>
                    <a:pt x="252" y="1642"/>
                  </a:lnTo>
                  <a:lnTo>
                    <a:pt x="238" y="1588"/>
                  </a:lnTo>
                  <a:lnTo>
                    <a:pt x="224" y="1534"/>
                  </a:lnTo>
                  <a:lnTo>
                    <a:pt x="216" y="1480"/>
                  </a:lnTo>
                  <a:lnTo>
                    <a:pt x="208" y="1424"/>
                  </a:lnTo>
                  <a:lnTo>
                    <a:pt x="204" y="1368"/>
                  </a:lnTo>
                  <a:lnTo>
                    <a:pt x="202" y="1312"/>
                  </a:lnTo>
                  <a:lnTo>
                    <a:pt x="204" y="1254"/>
                  </a:lnTo>
                  <a:lnTo>
                    <a:pt x="208" y="1198"/>
                  </a:lnTo>
                  <a:lnTo>
                    <a:pt x="216" y="1142"/>
                  </a:lnTo>
                  <a:lnTo>
                    <a:pt x="224" y="1088"/>
                  </a:lnTo>
                  <a:lnTo>
                    <a:pt x="238" y="1034"/>
                  </a:lnTo>
                  <a:lnTo>
                    <a:pt x="252" y="982"/>
                  </a:lnTo>
                  <a:lnTo>
                    <a:pt x="270" y="930"/>
                  </a:lnTo>
                  <a:lnTo>
                    <a:pt x="290" y="880"/>
                  </a:lnTo>
                  <a:lnTo>
                    <a:pt x="312" y="830"/>
                  </a:lnTo>
                  <a:lnTo>
                    <a:pt x="336" y="782"/>
                  </a:lnTo>
                  <a:lnTo>
                    <a:pt x="362" y="736"/>
                  </a:lnTo>
                  <a:lnTo>
                    <a:pt x="392" y="692"/>
                  </a:lnTo>
                  <a:lnTo>
                    <a:pt x="422" y="648"/>
                  </a:lnTo>
                  <a:lnTo>
                    <a:pt x="456" y="606"/>
                  </a:lnTo>
                  <a:lnTo>
                    <a:pt x="490" y="566"/>
                  </a:lnTo>
                  <a:lnTo>
                    <a:pt x="528" y="526"/>
                  </a:lnTo>
                  <a:lnTo>
                    <a:pt x="566" y="490"/>
                  </a:lnTo>
                  <a:lnTo>
                    <a:pt x="606" y="456"/>
                  </a:lnTo>
                  <a:lnTo>
                    <a:pt x="648" y="422"/>
                  </a:lnTo>
                  <a:lnTo>
                    <a:pt x="692" y="392"/>
                  </a:lnTo>
                  <a:lnTo>
                    <a:pt x="736" y="362"/>
                  </a:lnTo>
                  <a:lnTo>
                    <a:pt x="782" y="336"/>
                  </a:lnTo>
                  <a:lnTo>
                    <a:pt x="830" y="312"/>
                  </a:lnTo>
                  <a:lnTo>
                    <a:pt x="880" y="290"/>
                  </a:lnTo>
                  <a:lnTo>
                    <a:pt x="930" y="270"/>
                  </a:lnTo>
                  <a:lnTo>
                    <a:pt x="982" y="252"/>
                  </a:lnTo>
                  <a:lnTo>
                    <a:pt x="1034" y="236"/>
                  </a:lnTo>
                  <a:lnTo>
                    <a:pt x="1088" y="224"/>
                  </a:lnTo>
                  <a:lnTo>
                    <a:pt x="1142" y="214"/>
                  </a:lnTo>
                  <a:lnTo>
                    <a:pt x="1198" y="208"/>
                  </a:lnTo>
                  <a:lnTo>
                    <a:pt x="1254" y="204"/>
                  </a:lnTo>
                  <a:lnTo>
                    <a:pt x="1312" y="202"/>
                  </a:lnTo>
                  <a:lnTo>
                    <a:pt x="1368" y="204"/>
                  </a:lnTo>
                  <a:lnTo>
                    <a:pt x="1426" y="208"/>
                  </a:lnTo>
                  <a:lnTo>
                    <a:pt x="1480" y="214"/>
                  </a:lnTo>
                  <a:lnTo>
                    <a:pt x="1536" y="224"/>
                  </a:lnTo>
                  <a:lnTo>
                    <a:pt x="1588" y="236"/>
                  </a:lnTo>
                  <a:lnTo>
                    <a:pt x="1642" y="252"/>
                  </a:lnTo>
                  <a:lnTo>
                    <a:pt x="1694" y="270"/>
                  </a:lnTo>
                  <a:lnTo>
                    <a:pt x="1744" y="290"/>
                  </a:lnTo>
                  <a:lnTo>
                    <a:pt x="1792" y="312"/>
                  </a:lnTo>
                  <a:lnTo>
                    <a:pt x="1840" y="336"/>
                  </a:lnTo>
                  <a:lnTo>
                    <a:pt x="1886" y="362"/>
                  </a:lnTo>
                  <a:lnTo>
                    <a:pt x="1932" y="392"/>
                  </a:lnTo>
                  <a:lnTo>
                    <a:pt x="1976" y="422"/>
                  </a:lnTo>
                  <a:lnTo>
                    <a:pt x="2018" y="456"/>
                  </a:lnTo>
                  <a:lnTo>
                    <a:pt x="2058" y="490"/>
                  </a:lnTo>
                  <a:lnTo>
                    <a:pt x="2096" y="526"/>
                  </a:lnTo>
                  <a:lnTo>
                    <a:pt x="2132" y="566"/>
                  </a:lnTo>
                  <a:lnTo>
                    <a:pt x="2168" y="606"/>
                  </a:lnTo>
                  <a:lnTo>
                    <a:pt x="2200" y="648"/>
                  </a:lnTo>
                  <a:lnTo>
                    <a:pt x="2232" y="692"/>
                  </a:lnTo>
                  <a:lnTo>
                    <a:pt x="2260" y="736"/>
                  </a:lnTo>
                  <a:lnTo>
                    <a:pt x="2288" y="782"/>
                  </a:lnTo>
                  <a:lnTo>
                    <a:pt x="2312" y="830"/>
                  </a:lnTo>
                  <a:lnTo>
                    <a:pt x="2334" y="880"/>
                  </a:lnTo>
                  <a:lnTo>
                    <a:pt x="2354" y="930"/>
                  </a:lnTo>
                  <a:lnTo>
                    <a:pt x="2372" y="982"/>
                  </a:lnTo>
                  <a:lnTo>
                    <a:pt x="2386" y="1034"/>
                  </a:lnTo>
                  <a:lnTo>
                    <a:pt x="2398" y="1088"/>
                  </a:lnTo>
                  <a:lnTo>
                    <a:pt x="2408" y="1142"/>
                  </a:lnTo>
                  <a:lnTo>
                    <a:pt x="2416" y="1198"/>
                  </a:lnTo>
                  <a:lnTo>
                    <a:pt x="2420" y="1254"/>
                  </a:lnTo>
                  <a:lnTo>
                    <a:pt x="2422" y="1312"/>
                  </a:lnTo>
                  <a:lnTo>
                    <a:pt x="2420" y="1368"/>
                  </a:lnTo>
                  <a:lnTo>
                    <a:pt x="2416" y="1424"/>
                  </a:lnTo>
                  <a:lnTo>
                    <a:pt x="2408" y="1480"/>
                  </a:lnTo>
                  <a:lnTo>
                    <a:pt x="2398" y="1534"/>
                  </a:lnTo>
                  <a:lnTo>
                    <a:pt x="2386" y="1588"/>
                  </a:lnTo>
                  <a:lnTo>
                    <a:pt x="2372" y="1642"/>
                  </a:lnTo>
                  <a:lnTo>
                    <a:pt x="2354" y="1692"/>
                  </a:lnTo>
                  <a:lnTo>
                    <a:pt x="2334" y="1744"/>
                  </a:lnTo>
                  <a:lnTo>
                    <a:pt x="2312" y="1792"/>
                  </a:lnTo>
                  <a:lnTo>
                    <a:pt x="2288" y="1840"/>
                  </a:lnTo>
                  <a:lnTo>
                    <a:pt x="2260" y="1886"/>
                  </a:lnTo>
                  <a:lnTo>
                    <a:pt x="2232" y="1932"/>
                  </a:lnTo>
                  <a:lnTo>
                    <a:pt x="2200" y="1976"/>
                  </a:lnTo>
                  <a:lnTo>
                    <a:pt x="2168" y="2018"/>
                  </a:lnTo>
                  <a:lnTo>
                    <a:pt x="2132" y="2058"/>
                  </a:lnTo>
                  <a:lnTo>
                    <a:pt x="2096" y="2096"/>
                  </a:lnTo>
                  <a:lnTo>
                    <a:pt x="2058" y="2132"/>
                  </a:lnTo>
                  <a:lnTo>
                    <a:pt x="2018" y="2168"/>
                  </a:lnTo>
                  <a:lnTo>
                    <a:pt x="1976" y="2200"/>
                  </a:lnTo>
                  <a:lnTo>
                    <a:pt x="1932" y="2232"/>
                  </a:lnTo>
                  <a:lnTo>
                    <a:pt x="1886" y="2260"/>
                  </a:lnTo>
                  <a:lnTo>
                    <a:pt x="1840" y="2286"/>
                  </a:lnTo>
                  <a:lnTo>
                    <a:pt x="1792" y="2312"/>
                  </a:lnTo>
                  <a:lnTo>
                    <a:pt x="1744" y="2334"/>
                  </a:lnTo>
                  <a:lnTo>
                    <a:pt x="1694" y="2354"/>
                  </a:lnTo>
                  <a:lnTo>
                    <a:pt x="1642" y="2370"/>
                  </a:lnTo>
                  <a:lnTo>
                    <a:pt x="1588" y="2386"/>
                  </a:lnTo>
                  <a:lnTo>
                    <a:pt x="1536" y="2398"/>
                  </a:lnTo>
                  <a:lnTo>
                    <a:pt x="1480" y="2408"/>
                  </a:lnTo>
                  <a:lnTo>
                    <a:pt x="1426" y="2416"/>
                  </a:lnTo>
                  <a:lnTo>
                    <a:pt x="1368" y="2420"/>
                  </a:lnTo>
                  <a:lnTo>
                    <a:pt x="1312" y="2420"/>
                  </a:lnTo>
                  <a:close/>
                </a:path>
              </a:pathLst>
            </a:custGeom>
            <a:solidFill>
              <a:schemeClr val="accent1">
                <a:alpha val="79999"/>
              </a:schemeClr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19050" cap="rnd">
                  <a:solidFill>
                    <a:srgbClr val="000000"/>
                  </a:solidFill>
                  <a:prstDash val="sysDot"/>
                  <a:round/>
                  <a:headEnd/>
                  <a:tailEnd/>
                </a14:hiddenLine>
              </a:ext>
            </a:extLst>
          </p:spPr>
          <p:txBody>
            <a:bodyPr wrap="none" anchor="ctr"/>
            <a:lstStyle/>
            <a:p>
              <a:pPr algn="just" fontAlgn="base" latinLnBrk="1">
                <a:lnSpc>
                  <a:spcPct val="120000"/>
                </a:lnSpc>
                <a:spcBef>
                  <a:spcPts val="0"/>
                </a:spcBef>
                <a:spcAft>
                  <a:spcPts val="0"/>
                </a:spcAft>
              </a:pPr>
              <a:endParaRPr kumimoji="1" lang="zh-CN" altLang="en-US" sz="900">
                <a:solidFill>
                  <a:schemeClr val="bg1">
                    <a:lumMod val="65000"/>
                  </a:schemeClr>
                </a:solidFill>
                <a:latin typeface="Arial" panose="020B0604020202020204" pitchFamily="34" charset="0"/>
                <a:ea typeface="微软雅黑" panose="020B0503020204020204" pitchFamily="34" charset="-122"/>
                <a:cs typeface="+mn-ea"/>
                <a:sym typeface="Arial" panose="020B0604020202020204" pitchFamily="34" charset="0"/>
              </a:endParaRPr>
            </a:p>
          </p:txBody>
        </p:sp>
        <p:sp>
          <p:nvSpPr>
            <p:cNvPr id="9" name="Oval 676"/>
            <p:cNvSpPr>
              <a:spLocks noChangeArrowheads="1"/>
            </p:cNvSpPr>
            <p:nvPr/>
          </p:nvSpPr>
          <p:spPr bwMode="auto">
            <a:xfrm rot="21275257">
              <a:off x="1307091" y="2016046"/>
              <a:ext cx="2695575" cy="2693988"/>
            </a:xfrm>
            <a:prstGeom prst="ellipse">
              <a:avLst/>
            </a:prstGeom>
            <a:solidFill>
              <a:schemeClr val="accent1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19050" algn="ctr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wrap="none" anchor="ctr"/>
            <a:lstStyle/>
            <a:p>
              <a:pPr algn="just" fontAlgn="base" latinLnBrk="1">
                <a:lnSpc>
                  <a:spcPct val="120000"/>
                </a:lnSpc>
                <a:spcBef>
                  <a:spcPts val="0"/>
                </a:spcBef>
                <a:spcAft>
                  <a:spcPts val="0"/>
                </a:spcAft>
              </a:pPr>
              <a:endParaRPr kumimoji="1" lang="ko-KR" altLang="en-US" sz="900">
                <a:solidFill>
                  <a:schemeClr val="bg1">
                    <a:lumMod val="65000"/>
                  </a:schemeClr>
                </a:solidFill>
                <a:latin typeface="Arial" panose="020B0604020202020204" pitchFamily="34" charset="0"/>
                <a:ea typeface="+mn-ea"/>
                <a:cs typeface="+mn-ea"/>
                <a:sym typeface="Arial" panose="020B0604020202020204" pitchFamily="34" charset="0"/>
              </a:endParaRPr>
            </a:p>
          </p:txBody>
        </p:sp>
        <p:sp>
          <p:nvSpPr>
            <p:cNvPr id="10" name="Oval 677"/>
            <p:cNvSpPr>
              <a:spLocks noChangeArrowheads="1"/>
            </p:cNvSpPr>
            <p:nvPr/>
          </p:nvSpPr>
          <p:spPr bwMode="auto">
            <a:xfrm rot="21275257">
              <a:off x="4617028" y="1993821"/>
              <a:ext cx="1801813" cy="1801813"/>
            </a:xfrm>
            <a:prstGeom prst="ellipse">
              <a:avLst/>
            </a:prstGeom>
            <a:solidFill>
              <a:schemeClr val="accent2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19050" algn="ctr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wrap="none" anchor="ctr"/>
            <a:lstStyle/>
            <a:p>
              <a:pPr algn="just" fontAlgn="base" latinLnBrk="1">
                <a:lnSpc>
                  <a:spcPct val="120000"/>
                </a:lnSpc>
                <a:spcBef>
                  <a:spcPts val="0"/>
                </a:spcBef>
                <a:spcAft>
                  <a:spcPts val="0"/>
                </a:spcAft>
              </a:pPr>
              <a:endParaRPr kumimoji="1" lang="ko-KR" altLang="en-US" sz="900" dirty="0">
                <a:solidFill>
                  <a:schemeClr val="bg1">
                    <a:lumMod val="65000"/>
                  </a:schemeClr>
                </a:solidFill>
                <a:latin typeface="Arial" panose="020B0604020202020204" pitchFamily="34" charset="0"/>
                <a:ea typeface="+mn-ea"/>
                <a:cs typeface="+mn-ea"/>
                <a:sym typeface="Arial" panose="020B0604020202020204" pitchFamily="34" charset="0"/>
              </a:endParaRPr>
            </a:p>
          </p:txBody>
        </p:sp>
        <p:sp>
          <p:nvSpPr>
            <p:cNvPr id="11" name="Freeform 679"/>
            <p:cNvSpPr>
              <a:spLocks noEditPoints="1"/>
            </p:cNvSpPr>
            <p:nvPr/>
          </p:nvSpPr>
          <p:spPr bwMode="auto">
            <a:xfrm rot="21275257">
              <a:off x="5693353" y="3676571"/>
              <a:ext cx="2303463" cy="2305050"/>
            </a:xfrm>
            <a:custGeom>
              <a:avLst/>
              <a:gdLst>
                <a:gd name="T0" fmla="*/ 2147483647 w 1816"/>
                <a:gd name="T1" fmla="*/ 2147483647 h 1816"/>
                <a:gd name="T2" fmla="*/ 2147483647 w 1816"/>
                <a:gd name="T3" fmla="*/ 2147483647 h 1816"/>
                <a:gd name="T4" fmla="*/ 2147483647 w 1816"/>
                <a:gd name="T5" fmla="*/ 2147483647 h 1816"/>
                <a:gd name="T6" fmla="*/ 2147483647 w 1816"/>
                <a:gd name="T7" fmla="*/ 2147483647 h 1816"/>
                <a:gd name="T8" fmla="*/ 2147483647 w 1816"/>
                <a:gd name="T9" fmla="*/ 2147483647 h 1816"/>
                <a:gd name="T10" fmla="*/ 2147483647 w 1816"/>
                <a:gd name="T11" fmla="*/ 2147483647 h 1816"/>
                <a:gd name="T12" fmla="*/ 2147483647 w 1816"/>
                <a:gd name="T13" fmla="*/ 2147483647 h 1816"/>
                <a:gd name="T14" fmla="*/ 2147483647 w 1816"/>
                <a:gd name="T15" fmla="*/ 2147483647 h 1816"/>
                <a:gd name="T16" fmla="*/ 2147483647 w 1816"/>
                <a:gd name="T17" fmla="*/ 2147483647 h 1816"/>
                <a:gd name="T18" fmla="*/ 2147483647 w 1816"/>
                <a:gd name="T19" fmla="*/ 2147483647 h 1816"/>
                <a:gd name="T20" fmla="*/ 2147483647 w 1816"/>
                <a:gd name="T21" fmla="*/ 2147483647 h 1816"/>
                <a:gd name="T22" fmla="*/ 2147483647 w 1816"/>
                <a:gd name="T23" fmla="*/ 2147483647 h 1816"/>
                <a:gd name="T24" fmla="*/ 0 w 1816"/>
                <a:gd name="T25" fmla="*/ 2147483647 h 1816"/>
                <a:gd name="T26" fmla="*/ 2147483647 w 1816"/>
                <a:gd name="T27" fmla="*/ 2147483647 h 1816"/>
                <a:gd name="T28" fmla="*/ 2147483647 w 1816"/>
                <a:gd name="T29" fmla="*/ 2147483647 h 1816"/>
                <a:gd name="T30" fmla="*/ 2147483647 w 1816"/>
                <a:gd name="T31" fmla="*/ 2147483647 h 1816"/>
                <a:gd name="T32" fmla="*/ 2147483647 w 1816"/>
                <a:gd name="T33" fmla="*/ 2147483647 h 1816"/>
                <a:gd name="T34" fmla="*/ 2147483647 w 1816"/>
                <a:gd name="T35" fmla="*/ 2147483647 h 1816"/>
                <a:gd name="T36" fmla="*/ 2147483647 w 1816"/>
                <a:gd name="T37" fmla="*/ 2147483647 h 1816"/>
                <a:gd name="T38" fmla="*/ 2147483647 w 1816"/>
                <a:gd name="T39" fmla="*/ 2147483647 h 1816"/>
                <a:gd name="T40" fmla="*/ 2147483647 w 1816"/>
                <a:gd name="T41" fmla="*/ 2147483647 h 1816"/>
                <a:gd name="T42" fmla="*/ 2147483647 w 1816"/>
                <a:gd name="T43" fmla="*/ 2147483647 h 1816"/>
                <a:gd name="T44" fmla="*/ 2147483647 w 1816"/>
                <a:gd name="T45" fmla="*/ 2147483647 h 1816"/>
                <a:gd name="T46" fmla="*/ 2147483647 w 1816"/>
                <a:gd name="T47" fmla="*/ 2147483647 h 1816"/>
                <a:gd name="T48" fmla="*/ 2147483647 w 1816"/>
                <a:gd name="T49" fmla="*/ 2147483647 h 1816"/>
                <a:gd name="T50" fmla="*/ 2147483647 w 1816"/>
                <a:gd name="T51" fmla="*/ 2147483647 h 1816"/>
                <a:gd name="T52" fmla="*/ 2147483647 w 1816"/>
                <a:gd name="T53" fmla="*/ 2147483647 h 1816"/>
                <a:gd name="T54" fmla="*/ 2147483647 w 1816"/>
                <a:gd name="T55" fmla="*/ 2147483647 h 1816"/>
                <a:gd name="T56" fmla="*/ 2147483647 w 1816"/>
                <a:gd name="T57" fmla="*/ 2147483647 h 1816"/>
                <a:gd name="T58" fmla="*/ 2147483647 w 1816"/>
                <a:gd name="T59" fmla="*/ 2147483647 h 1816"/>
                <a:gd name="T60" fmla="*/ 2147483647 w 1816"/>
                <a:gd name="T61" fmla="*/ 2147483647 h 1816"/>
                <a:gd name="T62" fmla="*/ 2147483647 w 1816"/>
                <a:gd name="T63" fmla="*/ 2147483647 h 1816"/>
                <a:gd name="T64" fmla="*/ 2147483647 w 1816"/>
                <a:gd name="T65" fmla="*/ 2147483647 h 1816"/>
                <a:gd name="T66" fmla="*/ 2147483647 w 1816"/>
                <a:gd name="T67" fmla="*/ 2147483647 h 1816"/>
                <a:gd name="T68" fmla="*/ 2147483647 w 1816"/>
                <a:gd name="T69" fmla="*/ 2147483647 h 1816"/>
                <a:gd name="T70" fmla="*/ 2147483647 w 1816"/>
                <a:gd name="T71" fmla="*/ 2147483647 h 1816"/>
                <a:gd name="T72" fmla="*/ 2147483647 w 1816"/>
                <a:gd name="T73" fmla="*/ 2147483647 h 1816"/>
                <a:gd name="T74" fmla="*/ 2147483647 w 1816"/>
                <a:gd name="T75" fmla="*/ 2147483647 h 1816"/>
                <a:gd name="T76" fmla="*/ 2147483647 w 1816"/>
                <a:gd name="T77" fmla="*/ 2147483647 h 1816"/>
                <a:gd name="T78" fmla="*/ 2147483647 w 1816"/>
                <a:gd name="T79" fmla="*/ 2147483647 h 1816"/>
                <a:gd name="T80" fmla="*/ 2147483647 w 1816"/>
                <a:gd name="T81" fmla="*/ 2147483647 h 1816"/>
                <a:gd name="T82" fmla="*/ 2147483647 w 1816"/>
                <a:gd name="T83" fmla="*/ 2147483647 h 1816"/>
                <a:gd name="T84" fmla="*/ 2147483647 w 1816"/>
                <a:gd name="T85" fmla="*/ 2147483647 h 1816"/>
                <a:gd name="T86" fmla="*/ 2147483647 w 1816"/>
                <a:gd name="T87" fmla="*/ 2147483647 h 1816"/>
                <a:gd name="T88" fmla="*/ 2147483647 w 1816"/>
                <a:gd name="T89" fmla="*/ 2147483647 h 1816"/>
                <a:gd name="T90" fmla="*/ 2147483647 w 1816"/>
                <a:gd name="T91" fmla="*/ 2147483647 h 1816"/>
                <a:gd name="T92" fmla="*/ 2147483647 w 1816"/>
                <a:gd name="T93" fmla="*/ 2147483647 h 1816"/>
                <a:gd name="T94" fmla="*/ 2147483647 w 1816"/>
                <a:gd name="T95" fmla="*/ 2147483647 h 1816"/>
                <a:gd name="T96" fmla="*/ 2147483647 w 1816"/>
                <a:gd name="T97" fmla="*/ 2147483647 h 1816"/>
                <a:gd name="T98" fmla="*/ 2147483647 w 1816"/>
                <a:gd name="T99" fmla="*/ 2147483647 h 1816"/>
                <a:gd name="T100" fmla="*/ 2147483647 w 1816"/>
                <a:gd name="T101" fmla="*/ 2147483647 h 1816"/>
                <a:gd name="T102" fmla="*/ 2147483647 w 1816"/>
                <a:gd name="T103" fmla="*/ 2147483647 h 1816"/>
                <a:gd name="T104" fmla="*/ 0 60000 65536"/>
                <a:gd name="T105" fmla="*/ 0 60000 65536"/>
                <a:gd name="T106" fmla="*/ 0 60000 65536"/>
                <a:gd name="T107" fmla="*/ 0 60000 65536"/>
                <a:gd name="T108" fmla="*/ 0 60000 65536"/>
                <a:gd name="T109" fmla="*/ 0 60000 65536"/>
                <a:gd name="T110" fmla="*/ 0 60000 65536"/>
                <a:gd name="T111" fmla="*/ 0 60000 65536"/>
                <a:gd name="T112" fmla="*/ 0 60000 65536"/>
                <a:gd name="T113" fmla="*/ 0 60000 65536"/>
                <a:gd name="T114" fmla="*/ 0 60000 65536"/>
                <a:gd name="T115" fmla="*/ 0 60000 65536"/>
                <a:gd name="T116" fmla="*/ 0 60000 65536"/>
                <a:gd name="T117" fmla="*/ 0 60000 65536"/>
                <a:gd name="T118" fmla="*/ 0 60000 65536"/>
                <a:gd name="T119" fmla="*/ 0 60000 65536"/>
                <a:gd name="T120" fmla="*/ 0 60000 65536"/>
                <a:gd name="T121" fmla="*/ 0 60000 65536"/>
                <a:gd name="T122" fmla="*/ 0 60000 65536"/>
                <a:gd name="T123" fmla="*/ 0 60000 65536"/>
                <a:gd name="T124" fmla="*/ 0 60000 65536"/>
                <a:gd name="T125" fmla="*/ 0 60000 65536"/>
                <a:gd name="T126" fmla="*/ 0 60000 65536"/>
                <a:gd name="T127" fmla="*/ 0 60000 65536"/>
                <a:gd name="T128" fmla="*/ 0 60000 65536"/>
                <a:gd name="T129" fmla="*/ 0 60000 65536"/>
                <a:gd name="T130" fmla="*/ 0 60000 65536"/>
                <a:gd name="T131" fmla="*/ 0 60000 65536"/>
                <a:gd name="T132" fmla="*/ 0 60000 65536"/>
                <a:gd name="T133" fmla="*/ 0 60000 65536"/>
                <a:gd name="T134" fmla="*/ 0 60000 65536"/>
                <a:gd name="T135" fmla="*/ 0 60000 65536"/>
                <a:gd name="T136" fmla="*/ 0 60000 65536"/>
                <a:gd name="T137" fmla="*/ 0 60000 65536"/>
                <a:gd name="T138" fmla="*/ 0 60000 65536"/>
                <a:gd name="T139" fmla="*/ 0 60000 65536"/>
                <a:gd name="T140" fmla="*/ 0 60000 65536"/>
                <a:gd name="T141" fmla="*/ 0 60000 65536"/>
                <a:gd name="T142" fmla="*/ 0 60000 65536"/>
                <a:gd name="T143" fmla="*/ 0 60000 65536"/>
                <a:gd name="T144" fmla="*/ 0 60000 65536"/>
                <a:gd name="T145" fmla="*/ 0 60000 65536"/>
                <a:gd name="T146" fmla="*/ 0 60000 65536"/>
                <a:gd name="T147" fmla="*/ 0 60000 65536"/>
                <a:gd name="T148" fmla="*/ 0 60000 65536"/>
                <a:gd name="T149" fmla="*/ 0 60000 65536"/>
                <a:gd name="T150" fmla="*/ 0 60000 65536"/>
                <a:gd name="T151" fmla="*/ 0 60000 65536"/>
                <a:gd name="T152" fmla="*/ 0 60000 65536"/>
                <a:gd name="T153" fmla="*/ 0 60000 65536"/>
                <a:gd name="T154" fmla="*/ 0 60000 65536"/>
                <a:gd name="T155" fmla="*/ 0 60000 65536"/>
                <a:gd name="T156" fmla="*/ 0 w 1816"/>
                <a:gd name="T157" fmla="*/ 0 h 1816"/>
                <a:gd name="T158" fmla="*/ 1816 w 1816"/>
                <a:gd name="T159" fmla="*/ 1816 h 1816"/>
              </a:gdLst>
              <a:ahLst/>
              <a:cxnLst>
                <a:cxn ang="T104">
                  <a:pos x="T0" y="T1"/>
                </a:cxn>
                <a:cxn ang="T105">
                  <a:pos x="T2" y="T3"/>
                </a:cxn>
                <a:cxn ang="T106">
                  <a:pos x="T4" y="T5"/>
                </a:cxn>
                <a:cxn ang="T107">
                  <a:pos x="T6" y="T7"/>
                </a:cxn>
                <a:cxn ang="T108">
                  <a:pos x="T8" y="T9"/>
                </a:cxn>
                <a:cxn ang="T109">
                  <a:pos x="T10" y="T11"/>
                </a:cxn>
                <a:cxn ang="T110">
                  <a:pos x="T12" y="T13"/>
                </a:cxn>
                <a:cxn ang="T111">
                  <a:pos x="T14" y="T15"/>
                </a:cxn>
                <a:cxn ang="T112">
                  <a:pos x="T16" y="T17"/>
                </a:cxn>
                <a:cxn ang="T113">
                  <a:pos x="T18" y="T19"/>
                </a:cxn>
                <a:cxn ang="T114">
                  <a:pos x="T20" y="T21"/>
                </a:cxn>
                <a:cxn ang="T115">
                  <a:pos x="T22" y="T23"/>
                </a:cxn>
                <a:cxn ang="T116">
                  <a:pos x="T24" y="T25"/>
                </a:cxn>
                <a:cxn ang="T117">
                  <a:pos x="T26" y="T27"/>
                </a:cxn>
                <a:cxn ang="T118">
                  <a:pos x="T28" y="T29"/>
                </a:cxn>
                <a:cxn ang="T119">
                  <a:pos x="T30" y="T31"/>
                </a:cxn>
                <a:cxn ang="T120">
                  <a:pos x="T32" y="T33"/>
                </a:cxn>
                <a:cxn ang="T121">
                  <a:pos x="T34" y="T35"/>
                </a:cxn>
                <a:cxn ang="T122">
                  <a:pos x="T36" y="T37"/>
                </a:cxn>
                <a:cxn ang="T123">
                  <a:pos x="T38" y="T39"/>
                </a:cxn>
                <a:cxn ang="T124">
                  <a:pos x="T40" y="T41"/>
                </a:cxn>
                <a:cxn ang="T125">
                  <a:pos x="T42" y="T43"/>
                </a:cxn>
                <a:cxn ang="T126">
                  <a:pos x="T44" y="T45"/>
                </a:cxn>
                <a:cxn ang="T127">
                  <a:pos x="T46" y="T47"/>
                </a:cxn>
                <a:cxn ang="T128">
                  <a:pos x="T48" y="T49"/>
                </a:cxn>
                <a:cxn ang="T129">
                  <a:pos x="T50" y="T51"/>
                </a:cxn>
                <a:cxn ang="T130">
                  <a:pos x="T52" y="T53"/>
                </a:cxn>
                <a:cxn ang="T131">
                  <a:pos x="T54" y="T55"/>
                </a:cxn>
                <a:cxn ang="T132">
                  <a:pos x="T56" y="T57"/>
                </a:cxn>
                <a:cxn ang="T133">
                  <a:pos x="T58" y="T59"/>
                </a:cxn>
                <a:cxn ang="T134">
                  <a:pos x="T60" y="T61"/>
                </a:cxn>
                <a:cxn ang="T135">
                  <a:pos x="T62" y="T63"/>
                </a:cxn>
                <a:cxn ang="T136">
                  <a:pos x="T64" y="T65"/>
                </a:cxn>
                <a:cxn ang="T137">
                  <a:pos x="T66" y="T67"/>
                </a:cxn>
                <a:cxn ang="T138">
                  <a:pos x="T68" y="T69"/>
                </a:cxn>
                <a:cxn ang="T139">
                  <a:pos x="T70" y="T71"/>
                </a:cxn>
                <a:cxn ang="T140">
                  <a:pos x="T72" y="T73"/>
                </a:cxn>
                <a:cxn ang="T141">
                  <a:pos x="T74" y="T75"/>
                </a:cxn>
                <a:cxn ang="T142">
                  <a:pos x="T76" y="T77"/>
                </a:cxn>
                <a:cxn ang="T143">
                  <a:pos x="T78" y="T79"/>
                </a:cxn>
                <a:cxn ang="T144">
                  <a:pos x="T80" y="T81"/>
                </a:cxn>
                <a:cxn ang="T145">
                  <a:pos x="T82" y="T83"/>
                </a:cxn>
                <a:cxn ang="T146">
                  <a:pos x="T84" y="T85"/>
                </a:cxn>
                <a:cxn ang="T147">
                  <a:pos x="T86" y="T87"/>
                </a:cxn>
                <a:cxn ang="T148">
                  <a:pos x="T88" y="T89"/>
                </a:cxn>
                <a:cxn ang="T149">
                  <a:pos x="T90" y="T91"/>
                </a:cxn>
                <a:cxn ang="T150">
                  <a:pos x="T92" y="T93"/>
                </a:cxn>
                <a:cxn ang="T151">
                  <a:pos x="T94" y="T95"/>
                </a:cxn>
                <a:cxn ang="T152">
                  <a:pos x="T96" y="T97"/>
                </a:cxn>
                <a:cxn ang="T153">
                  <a:pos x="T98" y="T99"/>
                </a:cxn>
                <a:cxn ang="T154">
                  <a:pos x="T100" y="T101"/>
                </a:cxn>
                <a:cxn ang="T155">
                  <a:pos x="T102" y="T103"/>
                </a:cxn>
              </a:cxnLst>
              <a:rect l="T156" t="T157" r="T158" b="T159"/>
              <a:pathLst>
                <a:path w="1816" h="1816">
                  <a:moveTo>
                    <a:pt x="1816" y="978"/>
                  </a:moveTo>
                  <a:lnTo>
                    <a:pt x="1816" y="836"/>
                  </a:lnTo>
                  <a:lnTo>
                    <a:pt x="1710" y="836"/>
                  </a:lnTo>
                  <a:lnTo>
                    <a:pt x="1706" y="792"/>
                  </a:lnTo>
                  <a:lnTo>
                    <a:pt x="1698" y="750"/>
                  </a:lnTo>
                  <a:lnTo>
                    <a:pt x="1688" y="708"/>
                  </a:lnTo>
                  <a:lnTo>
                    <a:pt x="1678" y="666"/>
                  </a:lnTo>
                  <a:lnTo>
                    <a:pt x="1774" y="626"/>
                  </a:lnTo>
                  <a:lnTo>
                    <a:pt x="1718" y="494"/>
                  </a:lnTo>
                  <a:lnTo>
                    <a:pt x="1622" y="534"/>
                  </a:lnTo>
                  <a:lnTo>
                    <a:pt x="1602" y="496"/>
                  </a:lnTo>
                  <a:lnTo>
                    <a:pt x="1578" y="460"/>
                  </a:lnTo>
                  <a:lnTo>
                    <a:pt x="1552" y="424"/>
                  </a:lnTo>
                  <a:lnTo>
                    <a:pt x="1526" y="390"/>
                  </a:lnTo>
                  <a:lnTo>
                    <a:pt x="1600" y="316"/>
                  </a:lnTo>
                  <a:lnTo>
                    <a:pt x="1498" y="216"/>
                  </a:lnTo>
                  <a:lnTo>
                    <a:pt x="1426" y="290"/>
                  </a:lnTo>
                  <a:lnTo>
                    <a:pt x="1392" y="262"/>
                  </a:lnTo>
                  <a:lnTo>
                    <a:pt x="1356" y="236"/>
                  </a:lnTo>
                  <a:lnTo>
                    <a:pt x="1318" y="214"/>
                  </a:lnTo>
                  <a:lnTo>
                    <a:pt x="1280" y="192"/>
                  </a:lnTo>
                  <a:lnTo>
                    <a:pt x="1320" y="96"/>
                  </a:lnTo>
                  <a:lnTo>
                    <a:pt x="1188" y="42"/>
                  </a:lnTo>
                  <a:lnTo>
                    <a:pt x="1150" y="138"/>
                  </a:lnTo>
                  <a:lnTo>
                    <a:pt x="1108" y="126"/>
                  </a:lnTo>
                  <a:lnTo>
                    <a:pt x="1066" y="116"/>
                  </a:lnTo>
                  <a:lnTo>
                    <a:pt x="1022" y="110"/>
                  </a:lnTo>
                  <a:lnTo>
                    <a:pt x="978" y="104"/>
                  </a:lnTo>
                  <a:lnTo>
                    <a:pt x="978" y="0"/>
                  </a:lnTo>
                  <a:lnTo>
                    <a:pt x="836" y="0"/>
                  </a:lnTo>
                  <a:lnTo>
                    <a:pt x="836" y="104"/>
                  </a:lnTo>
                  <a:lnTo>
                    <a:pt x="792" y="110"/>
                  </a:lnTo>
                  <a:lnTo>
                    <a:pt x="750" y="116"/>
                  </a:lnTo>
                  <a:lnTo>
                    <a:pt x="706" y="126"/>
                  </a:lnTo>
                  <a:lnTo>
                    <a:pt x="666" y="138"/>
                  </a:lnTo>
                  <a:lnTo>
                    <a:pt x="626" y="42"/>
                  </a:lnTo>
                  <a:lnTo>
                    <a:pt x="494" y="96"/>
                  </a:lnTo>
                  <a:lnTo>
                    <a:pt x="534" y="192"/>
                  </a:lnTo>
                  <a:lnTo>
                    <a:pt x="496" y="214"/>
                  </a:lnTo>
                  <a:lnTo>
                    <a:pt x="460" y="236"/>
                  </a:lnTo>
                  <a:lnTo>
                    <a:pt x="424" y="262"/>
                  </a:lnTo>
                  <a:lnTo>
                    <a:pt x="390" y="290"/>
                  </a:lnTo>
                  <a:lnTo>
                    <a:pt x="316" y="216"/>
                  </a:lnTo>
                  <a:lnTo>
                    <a:pt x="216" y="316"/>
                  </a:lnTo>
                  <a:lnTo>
                    <a:pt x="288" y="390"/>
                  </a:lnTo>
                  <a:lnTo>
                    <a:pt x="262" y="424"/>
                  </a:lnTo>
                  <a:lnTo>
                    <a:pt x="236" y="460"/>
                  </a:lnTo>
                  <a:lnTo>
                    <a:pt x="214" y="496"/>
                  </a:lnTo>
                  <a:lnTo>
                    <a:pt x="192" y="534"/>
                  </a:lnTo>
                  <a:lnTo>
                    <a:pt x="96" y="494"/>
                  </a:lnTo>
                  <a:lnTo>
                    <a:pt x="42" y="626"/>
                  </a:lnTo>
                  <a:lnTo>
                    <a:pt x="138" y="666"/>
                  </a:lnTo>
                  <a:lnTo>
                    <a:pt x="126" y="708"/>
                  </a:lnTo>
                  <a:lnTo>
                    <a:pt x="116" y="750"/>
                  </a:lnTo>
                  <a:lnTo>
                    <a:pt x="108" y="792"/>
                  </a:lnTo>
                  <a:lnTo>
                    <a:pt x="104" y="836"/>
                  </a:lnTo>
                  <a:lnTo>
                    <a:pt x="0" y="836"/>
                  </a:lnTo>
                  <a:lnTo>
                    <a:pt x="0" y="978"/>
                  </a:lnTo>
                  <a:lnTo>
                    <a:pt x="104" y="978"/>
                  </a:lnTo>
                  <a:lnTo>
                    <a:pt x="108" y="1022"/>
                  </a:lnTo>
                  <a:lnTo>
                    <a:pt x="116" y="1066"/>
                  </a:lnTo>
                  <a:lnTo>
                    <a:pt x="126" y="1108"/>
                  </a:lnTo>
                  <a:lnTo>
                    <a:pt x="138" y="1150"/>
                  </a:lnTo>
                  <a:lnTo>
                    <a:pt x="42" y="1190"/>
                  </a:lnTo>
                  <a:lnTo>
                    <a:pt x="96" y="1320"/>
                  </a:lnTo>
                  <a:lnTo>
                    <a:pt x="192" y="1280"/>
                  </a:lnTo>
                  <a:lnTo>
                    <a:pt x="214" y="1320"/>
                  </a:lnTo>
                  <a:lnTo>
                    <a:pt x="236" y="1356"/>
                  </a:lnTo>
                  <a:lnTo>
                    <a:pt x="262" y="1392"/>
                  </a:lnTo>
                  <a:lnTo>
                    <a:pt x="288" y="1426"/>
                  </a:lnTo>
                  <a:lnTo>
                    <a:pt x="216" y="1500"/>
                  </a:lnTo>
                  <a:lnTo>
                    <a:pt x="316" y="1600"/>
                  </a:lnTo>
                  <a:lnTo>
                    <a:pt x="390" y="1526"/>
                  </a:lnTo>
                  <a:lnTo>
                    <a:pt x="424" y="1554"/>
                  </a:lnTo>
                  <a:lnTo>
                    <a:pt x="460" y="1578"/>
                  </a:lnTo>
                  <a:lnTo>
                    <a:pt x="496" y="1602"/>
                  </a:lnTo>
                  <a:lnTo>
                    <a:pt x="534" y="1622"/>
                  </a:lnTo>
                  <a:lnTo>
                    <a:pt x="494" y="1718"/>
                  </a:lnTo>
                  <a:lnTo>
                    <a:pt x="626" y="1774"/>
                  </a:lnTo>
                  <a:lnTo>
                    <a:pt x="666" y="1678"/>
                  </a:lnTo>
                  <a:lnTo>
                    <a:pt x="706" y="1690"/>
                  </a:lnTo>
                  <a:lnTo>
                    <a:pt x="750" y="1698"/>
                  </a:lnTo>
                  <a:lnTo>
                    <a:pt x="792" y="1706"/>
                  </a:lnTo>
                  <a:lnTo>
                    <a:pt x="836" y="1712"/>
                  </a:lnTo>
                  <a:lnTo>
                    <a:pt x="836" y="1816"/>
                  </a:lnTo>
                  <a:lnTo>
                    <a:pt x="978" y="1816"/>
                  </a:lnTo>
                  <a:lnTo>
                    <a:pt x="978" y="1712"/>
                  </a:lnTo>
                  <a:lnTo>
                    <a:pt x="1022" y="1706"/>
                  </a:lnTo>
                  <a:lnTo>
                    <a:pt x="1066" y="1698"/>
                  </a:lnTo>
                  <a:lnTo>
                    <a:pt x="1108" y="1690"/>
                  </a:lnTo>
                  <a:lnTo>
                    <a:pt x="1150" y="1678"/>
                  </a:lnTo>
                  <a:lnTo>
                    <a:pt x="1188" y="1774"/>
                  </a:lnTo>
                  <a:lnTo>
                    <a:pt x="1320" y="1718"/>
                  </a:lnTo>
                  <a:lnTo>
                    <a:pt x="1280" y="1622"/>
                  </a:lnTo>
                  <a:lnTo>
                    <a:pt x="1318" y="1602"/>
                  </a:lnTo>
                  <a:lnTo>
                    <a:pt x="1356" y="1578"/>
                  </a:lnTo>
                  <a:lnTo>
                    <a:pt x="1392" y="1554"/>
                  </a:lnTo>
                  <a:lnTo>
                    <a:pt x="1426" y="1526"/>
                  </a:lnTo>
                  <a:lnTo>
                    <a:pt x="1498" y="1600"/>
                  </a:lnTo>
                  <a:lnTo>
                    <a:pt x="1600" y="1500"/>
                  </a:lnTo>
                  <a:lnTo>
                    <a:pt x="1526" y="1426"/>
                  </a:lnTo>
                  <a:lnTo>
                    <a:pt x="1552" y="1392"/>
                  </a:lnTo>
                  <a:lnTo>
                    <a:pt x="1578" y="1356"/>
                  </a:lnTo>
                  <a:lnTo>
                    <a:pt x="1602" y="1320"/>
                  </a:lnTo>
                  <a:lnTo>
                    <a:pt x="1622" y="1280"/>
                  </a:lnTo>
                  <a:lnTo>
                    <a:pt x="1718" y="1320"/>
                  </a:lnTo>
                  <a:lnTo>
                    <a:pt x="1774" y="1190"/>
                  </a:lnTo>
                  <a:lnTo>
                    <a:pt x="1678" y="1150"/>
                  </a:lnTo>
                  <a:lnTo>
                    <a:pt x="1688" y="1108"/>
                  </a:lnTo>
                  <a:lnTo>
                    <a:pt x="1698" y="1066"/>
                  </a:lnTo>
                  <a:lnTo>
                    <a:pt x="1706" y="1022"/>
                  </a:lnTo>
                  <a:lnTo>
                    <a:pt x="1710" y="978"/>
                  </a:lnTo>
                  <a:lnTo>
                    <a:pt x="1816" y="978"/>
                  </a:lnTo>
                  <a:close/>
                  <a:moveTo>
                    <a:pt x="908" y="1614"/>
                  </a:moveTo>
                  <a:lnTo>
                    <a:pt x="908" y="1614"/>
                  </a:lnTo>
                  <a:lnTo>
                    <a:pt x="872" y="1612"/>
                  </a:lnTo>
                  <a:lnTo>
                    <a:pt x="836" y="1610"/>
                  </a:lnTo>
                  <a:lnTo>
                    <a:pt x="800" y="1606"/>
                  </a:lnTo>
                  <a:lnTo>
                    <a:pt x="766" y="1600"/>
                  </a:lnTo>
                  <a:lnTo>
                    <a:pt x="730" y="1592"/>
                  </a:lnTo>
                  <a:lnTo>
                    <a:pt x="698" y="1582"/>
                  </a:lnTo>
                  <a:lnTo>
                    <a:pt x="664" y="1570"/>
                  </a:lnTo>
                  <a:lnTo>
                    <a:pt x="632" y="1558"/>
                  </a:lnTo>
                  <a:lnTo>
                    <a:pt x="602" y="1544"/>
                  </a:lnTo>
                  <a:lnTo>
                    <a:pt x="570" y="1528"/>
                  </a:lnTo>
                  <a:lnTo>
                    <a:pt x="542" y="1512"/>
                  </a:lnTo>
                  <a:lnTo>
                    <a:pt x="512" y="1492"/>
                  </a:lnTo>
                  <a:lnTo>
                    <a:pt x="484" y="1474"/>
                  </a:lnTo>
                  <a:lnTo>
                    <a:pt x="458" y="1452"/>
                  </a:lnTo>
                  <a:lnTo>
                    <a:pt x="432" y="1430"/>
                  </a:lnTo>
                  <a:lnTo>
                    <a:pt x="408" y="1406"/>
                  </a:lnTo>
                  <a:lnTo>
                    <a:pt x="384" y="1382"/>
                  </a:lnTo>
                  <a:lnTo>
                    <a:pt x="362" y="1356"/>
                  </a:lnTo>
                  <a:lnTo>
                    <a:pt x="342" y="1330"/>
                  </a:lnTo>
                  <a:lnTo>
                    <a:pt x="322" y="1302"/>
                  </a:lnTo>
                  <a:lnTo>
                    <a:pt x="304" y="1274"/>
                  </a:lnTo>
                  <a:lnTo>
                    <a:pt x="286" y="1244"/>
                  </a:lnTo>
                  <a:lnTo>
                    <a:pt x="272" y="1214"/>
                  </a:lnTo>
                  <a:lnTo>
                    <a:pt x="256" y="1182"/>
                  </a:lnTo>
                  <a:lnTo>
                    <a:pt x="244" y="1150"/>
                  </a:lnTo>
                  <a:lnTo>
                    <a:pt x="234" y="1118"/>
                  </a:lnTo>
                  <a:lnTo>
                    <a:pt x="224" y="1084"/>
                  </a:lnTo>
                  <a:lnTo>
                    <a:pt x="216" y="1050"/>
                  </a:lnTo>
                  <a:lnTo>
                    <a:pt x="210" y="1016"/>
                  </a:lnTo>
                  <a:lnTo>
                    <a:pt x="206" y="980"/>
                  </a:lnTo>
                  <a:lnTo>
                    <a:pt x="202" y="944"/>
                  </a:lnTo>
                  <a:lnTo>
                    <a:pt x="202" y="908"/>
                  </a:lnTo>
                  <a:lnTo>
                    <a:pt x="202" y="872"/>
                  </a:lnTo>
                  <a:lnTo>
                    <a:pt x="206" y="836"/>
                  </a:lnTo>
                  <a:lnTo>
                    <a:pt x="210" y="800"/>
                  </a:lnTo>
                  <a:lnTo>
                    <a:pt x="216" y="766"/>
                  </a:lnTo>
                  <a:lnTo>
                    <a:pt x="224" y="732"/>
                  </a:lnTo>
                  <a:lnTo>
                    <a:pt x="234" y="698"/>
                  </a:lnTo>
                  <a:lnTo>
                    <a:pt x="244" y="664"/>
                  </a:lnTo>
                  <a:lnTo>
                    <a:pt x="256" y="632"/>
                  </a:lnTo>
                  <a:lnTo>
                    <a:pt x="272" y="602"/>
                  </a:lnTo>
                  <a:lnTo>
                    <a:pt x="286" y="572"/>
                  </a:lnTo>
                  <a:lnTo>
                    <a:pt x="304" y="542"/>
                  </a:lnTo>
                  <a:lnTo>
                    <a:pt x="322" y="512"/>
                  </a:lnTo>
                  <a:lnTo>
                    <a:pt x="342" y="486"/>
                  </a:lnTo>
                  <a:lnTo>
                    <a:pt x="362" y="458"/>
                  </a:lnTo>
                  <a:lnTo>
                    <a:pt x="384" y="432"/>
                  </a:lnTo>
                  <a:lnTo>
                    <a:pt x="408" y="408"/>
                  </a:lnTo>
                  <a:lnTo>
                    <a:pt x="432" y="386"/>
                  </a:lnTo>
                  <a:lnTo>
                    <a:pt x="458" y="362"/>
                  </a:lnTo>
                  <a:lnTo>
                    <a:pt x="484" y="342"/>
                  </a:lnTo>
                  <a:lnTo>
                    <a:pt x="512" y="322"/>
                  </a:lnTo>
                  <a:lnTo>
                    <a:pt x="542" y="304"/>
                  </a:lnTo>
                  <a:lnTo>
                    <a:pt x="570" y="286"/>
                  </a:lnTo>
                  <a:lnTo>
                    <a:pt x="602" y="272"/>
                  </a:lnTo>
                  <a:lnTo>
                    <a:pt x="632" y="258"/>
                  </a:lnTo>
                  <a:lnTo>
                    <a:pt x="664" y="244"/>
                  </a:lnTo>
                  <a:lnTo>
                    <a:pt x="698" y="234"/>
                  </a:lnTo>
                  <a:lnTo>
                    <a:pt x="730" y="224"/>
                  </a:lnTo>
                  <a:lnTo>
                    <a:pt x="766" y="216"/>
                  </a:lnTo>
                  <a:lnTo>
                    <a:pt x="800" y="210"/>
                  </a:lnTo>
                  <a:lnTo>
                    <a:pt x="836" y="206"/>
                  </a:lnTo>
                  <a:lnTo>
                    <a:pt x="872" y="202"/>
                  </a:lnTo>
                  <a:lnTo>
                    <a:pt x="908" y="202"/>
                  </a:lnTo>
                  <a:lnTo>
                    <a:pt x="944" y="202"/>
                  </a:lnTo>
                  <a:lnTo>
                    <a:pt x="980" y="206"/>
                  </a:lnTo>
                  <a:lnTo>
                    <a:pt x="1014" y="210"/>
                  </a:lnTo>
                  <a:lnTo>
                    <a:pt x="1050" y="216"/>
                  </a:lnTo>
                  <a:lnTo>
                    <a:pt x="1084" y="224"/>
                  </a:lnTo>
                  <a:lnTo>
                    <a:pt x="1118" y="234"/>
                  </a:lnTo>
                  <a:lnTo>
                    <a:pt x="1150" y="244"/>
                  </a:lnTo>
                  <a:lnTo>
                    <a:pt x="1182" y="258"/>
                  </a:lnTo>
                  <a:lnTo>
                    <a:pt x="1214" y="272"/>
                  </a:lnTo>
                  <a:lnTo>
                    <a:pt x="1244" y="286"/>
                  </a:lnTo>
                  <a:lnTo>
                    <a:pt x="1274" y="304"/>
                  </a:lnTo>
                  <a:lnTo>
                    <a:pt x="1302" y="322"/>
                  </a:lnTo>
                  <a:lnTo>
                    <a:pt x="1330" y="342"/>
                  </a:lnTo>
                  <a:lnTo>
                    <a:pt x="1356" y="362"/>
                  </a:lnTo>
                  <a:lnTo>
                    <a:pt x="1382" y="386"/>
                  </a:lnTo>
                  <a:lnTo>
                    <a:pt x="1406" y="408"/>
                  </a:lnTo>
                  <a:lnTo>
                    <a:pt x="1430" y="432"/>
                  </a:lnTo>
                  <a:lnTo>
                    <a:pt x="1452" y="458"/>
                  </a:lnTo>
                  <a:lnTo>
                    <a:pt x="1474" y="486"/>
                  </a:lnTo>
                  <a:lnTo>
                    <a:pt x="1492" y="512"/>
                  </a:lnTo>
                  <a:lnTo>
                    <a:pt x="1512" y="542"/>
                  </a:lnTo>
                  <a:lnTo>
                    <a:pt x="1528" y="572"/>
                  </a:lnTo>
                  <a:lnTo>
                    <a:pt x="1544" y="602"/>
                  </a:lnTo>
                  <a:lnTo>
                    <a:pt x="1558" y="632"/>
                  </a:lnTo>
                  <a:lnTo>
                    <a:pt x="1570" y="664"/>
                  </a:lnTo>
                  <a:lnTo>
                    <a:pt x="1582" y="698"/>
                  </a:lnTo>
                  <a:lnTo>
                    <a:pt x="1592" y="732"/>
                  </a:lnTo>
                  <a:lnTo>
                    <a:pt x="1598" y="766"/>
                  </a:lnTo>
                  <a:lnTo>
                    <a:pt x="1606" y="800"/>
                  </a:lnTo>
                  <a:lnTo>
                    <a:pt x="1610" y="836"/>
                  </a:lnTo>
                  <a:lnTo>
                    <a:pt x="1612" y="872"/>
                  </a:lnTo>
                  <a:lnTo>
                    <a:pt x="1614" y="908"/>
                  </a:lnTo>
                  <a:lnTo>
                    <a:pt x="1612" y="944"/>
                  </a:lnTo>
                  <a:lnTo>
                    <a:pt x="1610" y="980"/>
                  </a:lnTo>
                  <a:lnTo>
                    <a:pt x="1606" y="1016"/>
                  </a:lnTo>
                  <a:lnTo>
                    <a:pt x="1598" y="1050"/>
                  </a:lnTo>
                  <a:lnTo>
                    <a:pt x="1592" y="1084"/>
                  </a:lnTo>
                  <a:lnTo>
                    <a:pt x="1582" y="1118"/>
                  </a:lnTo>
                  <a:lnTo>
                    <a:pt x="1570" y="1150"/>
                  </a:lnTo>
                  <a:lnTo>
                    <a:pt x="1558" y="1182"/>
                  </a:lnTo>
                  <a:lnTo>
                    <a:pt x="1544" y="1214"/>
                  </a:lnTo>
                  <a:lnTo>
                    <a:pt x="1528" y="1244"/>
                  </a:lnTo>
                  <a:lnTo>
                    <a:pt x="1512" y="1274"/>
                  </a:lnTo>
                  <a:lnTo>
                    <a:pt x="1492" y="1302"/>
                  </a:lnTo>
                  <a:lnTo>
                    <a:pt x="1474" y="1330"/>
                  </a:lnTo>
                  <a:lnTo>
                    <a:pt x="1452" y="1356"/>
                  </a:lnTo>
                  <a:lnTo>
                    <a:pt x="1430" y="1382"/>
                  </a:lnTo>
                  <a:lnTo>
                    <a:pt x="1406" y="1406"/>
                  </a:lnTo>
                  <a:lnTo>
                    <a:pt x="1382" y="1430"/>
                  </a:lnTo>
                  <a:lnTo>
                    <a:pt x="1356" y="1452"/>
                  </a:lnTo>
                  <a:lnTo>
                    <a:pt x="1330" y="1474"/>
                  </a:lnTo>
                  <a:lnTo>
                    <a:pt x="1302" y="1492"/>
                  </a:lnTo>
                  <a:lnTo>
                    <a:pt x="1274" y="1512"/>
                  </a:lnTo>
                  <a:lnTo>
                    <a:pt x="1244" y="1528"/>
                  </a:lnTo>
                  <a:lnTo>
                    <a:pt x="1214" y="1544"/>
                  </a:lnTo>
                  <a:lnTo>
                    <a:pt x="1182" y="1558"/>
                  </a:lnTo>
                  <a:lnTo>
                    <a:pt x="1150" y="1570"/>
                  </a:lnTo>
                  <a:lnTo>
                    <a:pt x="1118" y="1582"/>
                  </a:lnTo>
                  <a:lnTo>
                    <a:pt x="1084" y="1592"/>
                  </a:lnTo>
                  <a:lnTo>
                    <a:pt x="1050" y="1600"/>
                  </a:lnTo>
                  <a:lnTo>
                    <a:pt x="1014" y="1606"/>
                  </a:lnTo>
                  <a:lnTo>
                    <a:pt x="980" y="1610"/>
                  </a:lnTo>
                  <a:lnTo>
                    <a:pt x="944" y="1612"/>
                  </a:lnTo>
                  <a:lnTo>
                    <a:pt x="908" y="1614"/>
                  </a:ln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19050" cap="rnd">
                  <a:solidFill>
                    <a:srgbClr val="000000"/>
                  </a:solidFill>
                  <a:prstDash val="sysDot"/>
                  <a:round/>
                  <a:headEnd/>
                  <a:tailEnd/>
                </a14:hiddenLine>
              </a:ext>
            </a:extLst>
          </p:spPr>
          <p:txBody>
            <a:bodyPr wrap="none" anchor="ctr"/>
            <a:lstStyle/>
            <a:p>
              <a:pPr algn="just" fontAlgn="base" latinLnBrk="1">
                <a:lnSpc>
                  <a:spcPct val="120000"/>
                </a:lnSpc>
                <a:spcBef>
                  <a:spcPts val="0"/>
                </a:spcBef>
                <a:spcAft>
                  <a:spcPts val="0"/>
                </a:spcAft>
              </a:pPr>
              <a:endParaRPr kumimoji="1" lang="zh-CN" altLang="en-US" sz="900">
                <a:solidFill>
                  <a:schemeClr val="bg1">
                    <a:lumMod val="65000"/>
                  </a:schemeClr>
                </a:solidFill>
                <a:latin typeface="Arial" panose="020B0604020202020204" pitchFamily="34" charset="0"/>
                <a:ea typeface="微软雅黑" panose="020B0503020204020204" pitchFamily="34" charset="-122"/>
                <a:cs typeface="+mn-ea"/>
                <a:sym typeface="Arial" panose="020B0604020202020204" pitchFamily="34" charset="0"/>
              </a:endParaRPr>
            </a:p>
          </p:txBody>
        </p:sp>
        <p:sp>
          <p:nvSpPr>
            <p:cNvPr id="12" name="Oval 680"/>
            <p:cNvSpPr>
              <a:spLocks noChangeArrowheads="1"/>
            </p:cNvSpPr>
            <p:nvPr/>
          </p:nvSpPr>
          <p:spPr bwMode="auto">
            <a:xfrm rot="21275257">
              <a:off x="6055303" y="4040109"/>
              <a:ext cx="1577975" cy="1577975"/>
            </a:xfrm>
            <a:prstGeom prst="ellipse">
              <a:avLst/>
            </a:prstGeom>
            <a:solidFill>
              <a:schemeClr val="accent3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19050" algn="ctr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wrap="none" anchor="ctr"/>
            <a:lstStyle/>
            <a:p>
              <a:pPr algn="just" fontAlgn="base" latinLnBrk="1">
                <a:lnSpc>
                  <a:spcPct val="120000"/>
                </a:lnSpc>
                <a:spcBef>
                  <a:spcPts val="0"/>
                </a:spcBef>
                <a:spcAft>
                  <a:spcPts val="0"/>
                </a:spcAft>
              </a:pPr>
              <a:endParaRPr kumimoji="1" lang="ko-KR" altLang="en-US" sz="900">
                <a:solidFill>
                  <a:schemeClr val="bg1">
                    <a:lumMod val="65000"/>
                  </a:schemeClr>
                </a:solidFill>
                <a:latin typeface="Arial" panose="020B0604020202020204" pitchFamily="34" charset="0"/>
                <a:ea typeface="+mn-ea"/>
                <a:cs typeface="+mn-ea"/>
                <a:sym typeface="Arial" panose="020B0604020202020204" pitchFamily="34" charset="0"/>
              </a:endParaRPr>
            </a:p>
          </p:txBody>
        </p:sp>
        <p:sp>
          <p:nvSpPr>
            <p:cNvPr id="13" name="Arc 681"/>
            <p:cNvSpPr>
              <a:spLocks/>
            </p:cNvSpPr>
            <p:nvPr/>
          </p:nvSpPr>
          <p:spPr bwMode="auto">
            <a:xfrm rot="7501686">
              <a:off x="4141572" y="3609103"/>
              <a:ext cx="1906587" cy="1549400"/>
            </a:xfrm>
            <a:custGeom>
              <a:avLst/>
              <a:gdLst>
                <a:gd name="T0" fmla="*/ 2147483647 w 21600"/>
                <a:gd name="T1" fmla="*/ 0 h 15695"/>
                <a:gd name="T2" fmla="*/ 2147483647 w 21600"/>
                <a:gd name="T3" fmla="*/ 2147483647 h 15695"/>
                <a:gd name="T4" fmla="*/ 0 w 21600"/>
                <a:gd name="T5" fmla="*/ 2147483647 h 15695"/>
                <a:gd name="T6" fmla="*/ 0 60000 65536"/>
                <a:gd name="T7" fmla="*/ 0 60000 65536"/>
                <a:gd name="T8" fmla="*/ 0 60000 65536"/>
                <a:gd name="T9" fmla="*/ 0 w 21600"/>
                <a:gd name="T10" fmla="*/ 0 h 15695"/>
                <a:gd name="T11" fmla="*/ 21600 w 21600"/>
                <a:gd name="T12" fmla="*/ 15695 h 15695"/>
              </a:gdLst>
              <a:ahLst/>
              <a:cxnLst>
                <a:cxn ang="T6">
                  <a:pos x="T0" y="T1"/>
                </a:cxn>
                <a:cxn ang="T7">
                  <a:pos x="T2" y="T3"/>
                </a:cxn>
                <a:cxn ang="T8">
                  <a:pos x="T4" y="T5"/>
                </a:cxn>
              </a:cxnLst>
              <a:rect l="T9" t="T10" r="T11" b="T12"/>
              <a:pathLst>
                <a:path w="21600" h="15695" fill="none" extrusionOk="0">
                  <a:moveTo>
                    <a:pt x="14840" y="-1"/>
                  </a:moveTo>
                  <a:cubicBezTo>
                    <a:pt x="19155" y="4079"/>
                    <a:pt x="21600" y="9756"/>
                    <a:pt x="21600" y="15695"/>
                  </a:cubicBezTo>
                </a:path>
                <a:path w="21600" h="15695" stroke="0" extrusionOk="0">
                  <a:moveTo>
                    <a:pt x="14840" y="-1"/>
                  </a:moveTo>
                  <a:cubicBezTo>
                    <a:pt x="19155" y="4079"/>
                    <a:pt x="21600" y="9756"/>
                    <a:pt x="21600" y="15695"/>
                  </a:cubicBezTo>
                  <a:lnTo>
                    <a:pt x="0" y="15695"/>
                  </a:lnTo>
                  <a:lnTo>
                    <a:pt x="14840" y="-1"/>
                  </a:lnTo>
                  <a:close/>
                </a:path>
              </a:pathLst>
            </a:custGeom>
            <a:noFill/>
            <a:ln w="9525">
              <a:solidFill>
                <a:schemeClr val="bg1">
                  <a:lumMod val="50000"/>
                </a:schemeClr>
              </a:solidFill>
              <a:prstDash val="sysDot"/>
              <a:round/>
              <a:headEnd/>
              <a:tailEnd type="triangle" w="med" len="med"/>
            </a:ln>
            <a:extLst>
              <a:ext uri="{909E8E84-426E-40DD-AFC4-6F175D3DCCD1}">
                <a14:hiddenFill xmlns:a14="http://schemas.microsoft.com/office/drawing/2010/main">
                  <a:solidFill>
                    <a:srgbClr val="FFFFFF"/>
                  </a:solidFill>
                </a14:hiddenFill>
              </a:ext>
            </a:extLst>
          </p:spPr>
          <p:txBody>
            <a:bodyPr wrap="none" anchor="ctr"/>
            <a:lstStyle/>
            <a:p>
              <a:pPr algn="just" defTabSz="1054842" latinLnBrk="1">
                <a:lnSpc>
                  <a:spcPct val="120000"/>
                </a:lnSpc>
                <a:spcBef>
                  <a:spcPts val="0"/>
                </a:spcBef>
                <a:spcAft>
                  <a:spcPts val="0"/>
                </a:spcAft>
                <a:defRPr/>
              </a:pPr>
              <a:endParaRPr kumimoji="1" lang="zh-CN" altLang="en-US" sz="900" kern="0">
                <a:solidFill>
                  <a:schemeClr val="bg1">
                    <a:lumMod val="65000"/>
                  </a:schemeClr>
                </a:solidFill>
                <a:latin typeface="Arial" panose="020B0604020202020204" pitchFamily="34" charset="0"/>
                <a:ea typeface="微软雅黑" panose="020B0503020204020204" pitchFamily="34" charset="-122"/>
                <a:cs typeface="+mn-ea"/>
                <a:sym typeface="Arial" panose="020B0604020202020204" pitchFamily="34" charset="0"/>
              </a:endParaRPr>
            </a:p>
          </p:txBody>
        </p:sp>
        <p:sp>
          <p:nvSpPr>
            <p:cNvPr id="14" name="Arc 683"/>
            <p:cNvSpPr>
              <a:spLocks/>
            </p:cNvSpPr>
            <p:nvPr/>
          </p:nvSpPr>
          <p:spPr bwMode="auto">
            <a:xfrm rot="256945">
              <a:off x="7018916" y="2744709"/>
              <a:ext cx="620712" cy="898525"/>
            </a:xfrm>
            <a:custGeom>
              <a:avLst/>
              <a:gdLst>
                <a:gd name="T0" fmla="*/ 2147483647 w 21600"/>
                <a:gd name="T1" fmla="*/ 0 h 31203"/>
                <a:gd name="T2" fmla="*/ 2147483647 w 21600"/>
                <a:gd name="T3" fmla="*/ 2147483647 h 31203"/>
                <a:gd name="T4" fmla="*/ 0 w 21600"/>
                <a:gd name="T5" fmla="*/ 2147483647 h 31203"/>
                <a:gd name="T6" fmla="*/ 0 60000 65536"/>
                <a:gd name="T7" fmla="*/ 0 60000 65536"/>
                <a:gd name="T8" fmla="*/ 0 60000 65536"/>
                <a:gd name="T9" fmla="*/ 0 w 21600"/>
                <a:gd name="T10" fmla="*/ 0 h 31203"/>
                <a:gd name="T11" fmla="*/ 21600 w 21600"/>
                <a:gd name="T12" fmla="*/ 31203 h 31203"/>
              </a:gdLst>
              <a:ahLst/>
              <a:cxnLst>
                <a:cxn ang="T6">
                  <a:pos x="T0" y="T1"/>
                </a:cxn>
                <a:cxn ang="T7">
                  <a:pos x="T2" y="T3"/>
                </a:cxn>
                <a:cxn ang="T8">
                  <a:pos x="T4" y="T5"/>
                </a:cxn>
              </a:cxnLst>
              <a:rect l="T9" t="T10" r="T11" b="T12"/>
              <a:pathLst>
                <a:path w="21600" h="31203" fill="none" extrusionOk="0">
                  <a:moveTo>
                    <a:pt x="3237" y="-1"/>
                  </a:moveTo>
                  <a:cubicBezTo>
                    <a:pt x="13795" y="1600"/>
                    <a:pt x="21600" y="10676"/>
                    <a:pt x="21600" y="21356"/>
                  </a:cubicBezTo>
                  <a:cubicBezTo>
                    <a:pt x="21600" y="24780"/>
                    <a:pt x="20785" y="28155"/>
                    <a:pt x="19224" y="31202"/>
                  </a:cubicBezTo>
                </a:path>
                <a:path w="21600" h="31203" stroke="0" extrusionOk="0">
                  <a:moveTo>
                    <a:pt x="3237" y="-1"/>
                  </a:moveTo>
                  <a:cubicBezTo>
                    <a:pt x="13795" y="1600"/>
                    <a:pt x="21600" y="10676"/>
                    <a:pt x="21600" y="21356"/>
                  </a:cubicBezTo>
                  <a:cubicBezTo>
                    <a:pt x="21600" y="24780"/>
                    <a:pt x="20785" y="28155"/>
                    <a:pt x="19224" y="31202"/>
                  </a:cubicBezTo>
                  <a:lnTo>
                    <a:pt x="0" y="21356"/>
                  </a:lnTo>
                  <a:lnTo>
                    <a:pt x="3237" y="-1"/>
                  </a:lnTo>
                  <a:close/>
                </a:path>
              </a:pathLst>
            </a:custGeom>
            <a:noFill/>
            <a:ln w="9525">
              <a:solidFill>
                <a:schemeClr val="bg1">
                  <a:lumMod val="50000"/>
                </a:schemeClr>
              </a:solidFill>
              <a:prstDash val="sysDot"/>
              <a:round/>
              <a:headEnd/>
              <a:tailEnd type="triangle" w="med" len="med"/>
            </a:ln>
            <a:extLst>
              <a:ext uri="{909E8E84-426E-40DD-AFC4-6F175D3DCCD1}">
                <a14:hiddenFill xmlns:a14="http://schemas.microsoft.com/office/drawing/2010/main">
                  <a:solidFill>
                    <a:srgbClr val="FFFFFF"/>
                  </a:solidFill>
                </a14:hiddenFill>
              </a:ext>
            </a:extLst>
          </p:spPr>
          <p:txBody>
            <a:bodyPr wrap="none" anchor="ctr"/>
            <a:lstStyle/>
            <a:p>
              <a:pPr algn="just" defTabSz="1054842" latinLnBrk="1">
                <a:lnSpc>
                  <a:spcPct val="120000"/>
                </a:lnSpc>
                <a:spcBef>
                  <a:spcPts val="0"/>
                </a:spcBef>
                <a:spcAft>
                  <a:spcPts val="0"/>
                </a:spcAft>
                <a:defRPr/>
              </a:pPr>
              <a:endParaRPr kumimoji="1" lang="zh-CN" altLang="en-US" sz="900" kern="0">
                <a:solidFill>
                  <a:schemeClr val="bg1">
                    <a:lumMod val="65000"/>
                  </a:schemeClr>
                </a:solidFill>
                <a:latin typeface="Arial" panose="020B0604020202020204" pitchFamily="34" charset="0"/>
                <a:ea typeface="微软雅黑" panose="020B0503020204020204" pitchFamily="34" charset="-122"/>
                <a:cs typeface="+mn-ea"/>
                <a:sym typeface="Arial" panose="020B0604020202020204" pitchFamily="34" charset="0"/>
              </a:endParaRPr>
            </a:p>
          </p:txBody>
        </p:sp>
      </p:grpSp>
      <p:sp>
        <p:nvSpPr>
          <p:cNvPr id="15" name="Content Placeholder 2"/>
          <p:cNvSpPr txBox="1">
            <a:spLocks/>
          </p:cNvSpPr>
          <p:nvPr/>
        </p:nvSpPr>
        <p:spPr>
          <a:xfrm>
            <a:off x="9044131" y="2350980"/>
            <a:ext cx="990934" cy="512897"/>
          </a:xfrm>
          <a:prstGeom prst="rect">
            <a:avLst/>
          </a:prstGeom>
        </p:spPr>
        <p:txBody>
          <a:bodyPr vert="horz" lIns="105484" tIns="52741" rIns="105484" bIns="52741" rtlCol="0">
            <a:noAutofit/>
          </a:bodyPr>
          <a:lstStyle>
            <a:lvl1pPr marL="342900" indent="-342900" algn="l" defTabSz="914400" rtl="0" eaLnBrk="1" latinLnBrk="0" hangingPunct="1">
              <a:spcBef>
                <a:spcPct val="20000"/>
              </a:spcBef>
              <a:buFont typeface="Arial" pitchFamily="34" charset="0"/>
              <a:buChar char="•"/>
              <a:defRPr sz="1400" kern="1200">
                <a:solidFill>
                  <a:schemeClr val="bg1">
                    <a:lumMod val="65000"/>
                  </a:schemeClr>
                </a:solidFill>
                <a:latin typeface="+mn-lt"/>
                <a:ea typeface="+mn-ea"/>
                <a:cs typeface="+mn-cs"/>
              </a:defRPr>
            </a:lvl1pPr>
            <a:lvl2pPr marL="742950" indent="-285750" algn="l" defTabSz="914400" rtl="0" eaLnBrk="1" latinLnBrk="0" hangingPunct="1">
              <a:spcBef>
                <a:spcPct val="20000"/>
              </a:spcBef>
              <a:buFont typeface="Arial" pitchFamily="34" charset="0"/>
              <a:buChar char="–"/>
              <a:defRPr sz="1200" kern="1200">
                <a:solidFill>
                  <a:schemeClr val="bg1">
                    <a:lumMod val="65000"/>
                  </a:schemeClr>
                </a:solidFill>
                <a:latin typeface="+mn-lt"/>
                <a:ea typeface="+mn-ea"/>
                <a:cs typeface="+mn-cs"/>
              </a:defRPr>
            </a:lvl2pPr>
            <a:lvl3pPr marL="1143000" indent="-228600" algn="l" defTabSz="914400" rtl="0" eaLnBrk="1" latinLnBrk="0" hangingPunct="1">
              <a:spcBef>
                <a:spcPct val="20000"/>
              </a:spcBef>
              <a:buFont typeface="Arial" pitchFamily="34" charset="0"/>
              <a:buChar char="•"/>
              <a:defRPr sz="1100" kern="1200">
                <a:solidFill>
                  <a:schemeClr val="bg1">
                    <a:lumMod val="65000"/>
                  </a:schemeClr>
                </a:solidFill>
                <a:latin typeface="+mn-lt"/>
                <a:ea typeface="+mn-ea"/>
                <a:cs typeface="+mn-cs"/>
              </a:defRPr>
            </a:lvl3pPr>
            <a:lvl4pPr marL="1600200" indent="-228600" algn="l" defTabSz="914400" rtl="0" eaLnBrk="1" latinLnBrk="0" hangingPunct="1">
              <a:spcBef>
                <a:spcPct val="20000"/>
              </a:spcBef>
              <a:buFont typeface="Arial" pitchFamily="34" charset="0"/>
              <a:buChar char="–"/>
              <a:defRPr sz="1050" kern="1200">
                <a:solidFill>
                  <a:schemeClr val="bg1">
                    <a:lumMod val="65000"/>
                  </a:schemeClr>
                </a:solidFill>
                <a:latin typeface="+mn-lt"/>
                <a:ea typeface="+mn-ea"/>
                <a:cs typeface="+mn-cs"/>
              </a:defRPr>
            </a:lvl4pPr>
            <a:lvl5pPr marL="2057400" indent="-228600" algn="l" defTabSz="914400" rtl="0" eaLnBrk="1" latinLnBrk="0" hangingPunct="1">
              <a:spcBef>
                <a:spcPct val="20000"/>
              </a:spcBef>
              <a:buFont typeface="Arial" pitchFamily="34" charset="0"/>
              <a:buChar char="»"/>
              <a:defRPr sz="1050" kern="1200">
                <a:solidFill>
                  <a:schemeClr val="bg1">
                    <a:lumMod val="65000"/>
                  </a:schemeClr>
                </a:solidFill>
                <a:latin typeface="+mn-lt"/>
                <a:ea typeface="+mn-ea"/>
                <a:cs typeface="+mn-cs"/>
              </a:defRPr>
            </a:lvl5pPr>
            <a:lvl6pPr marL="2514600" indent="-228600" algn="l" defTabSz="914400" rtl="0" eaLnBrk="1" latinLnBrk="0" hangingPunct="1">
              <a:spcBef>
                <a:spcPct val="20000"/>
              </a:spcBef>
              <a:buFont typeface="Arial" pitchFamily="34" charset="0"/>
              <a:buChar char="•"/>
              <a:defRPr sz="20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6pPr>
            <a:lvl7pPr marL="2971800" indent="-228600" algn="l" defTabSz="914400" rtl="0" eaLnBrk="1" latinLnBrk="0" hangingPunct="1">
              <a:spcBef>
                <a:spcPct val="20000"/>
              </a:spcBef>
              <a:buFont typeface="Arial" pitchFamily="34" charset="0"/>
              <a:buChar char="•"/>
              <a:defRPr sz="20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7pPr>
            <a:lvl8pPr marL="3429000" indent="-228600" algn="l" defTabSz="914400" rtl="0" eaLnBrk="1" latinLnBrk="0" hangingPunct="1">
              <a:spcBef>
                <a:spcPct val="20000"/>
              </a:spcBef>
              <a:buFont typeface="Arial" pitchFamily="34" charset="0"/>
              <a:buChar char="•"/>
              <a:defRPr sz="20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8pPr>
            <a:lvl9pPr marL="3886200" indent="-228600" algn="l" defTabSz="914400" rtl="0" eaLnBrk="1" latinLnBrk="0" hangingPunct="1">
              <a:spcBef>
                <a:spcPct val="20000"/>
              </a:spcBef>
              <a:buFont typeface="Arial" pitchFamily="34" charset="0"/>
              <a:buChar char="•"/>
              <a:defRPr sz="20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9pPr>
          </a:lstStyle>
          <a:p>
            <a:pPr marL="0" indent="0" algn="ctr">
              <a:lnSpc>
                <a:spcPct val="12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lang="zh-CN" altLang="en-US" smtClean="0">
                <a:solidFill>
                  <a:schemeClr val="bg1">
                    <a:lumMod val="50000"/>
                  </a:schemeClr>
                </a:solidFill>
                <a:latin typeface="Arial" panose="020B0604020202020204" pitchFamily="34" charset="0"/>
                <a:ea typeface="微软雅黑" panose="020B0503020204020204" pitchFamily="34" charset="-122"/>
                <a:cs typeface="+mn-ea"/>
                <a:sym typeface="Arial" panose="020B0604020202020204" pitchFamily="34" charset="0"/>
              </a:rPr>
              <a:t>请替换文字内容</a:t>
            </a:r>
            <a:endParaRPr lang="en-US" dirty="0">
              <a:solidFill>
                <a:schemeClr val="bg1">
                  <a:lumMod val="50000"/>
                </a:schemeClr>
              </a:solidFill>
              <a:latin typeface="Arial" panose="020B0604020202020204" pitchFamily="34" charset="0"/>
              <a:ea typeface="微软雅黑" panose="020B0503020204020204" pitchFamily="34" charset="-122"/>
              <a:cs typeface="+mn-ea"/>
              <a:sym typeface="Arial" panose="020B0604020202020204" pitchFamily="34" charset="0"/>
            </a:endParaRPr>
          </a:p>
        </p:txBody>
      </p:sp>
      <p:sp>
        <p:nvSpPr>
          <p:cNvPr id="16" name="Content Placeholder 2"/>
          <p:cNvSpPr txBox="1">
            <a:spLocks/>
          </p:cNvSpPr>
          <p:nvPr/>
        </p:nvSpPr>
        <p:spPr>
          <a:xfrm>
            <a:off x="8691733" y="5777998"/>
            <a:ext cx="990934" cy="512897"/>
          </a:xfrm>
          <a:prstGeom prst="rect">
            <a:avLst/>
          </a:prstGeom>
        </p:spPr>
        <p:txBody>
          <a:bodyPr vert="horz" lIns="105484" tIns="52741" rIns="105484" bIns="52741" rtlCol="0">
            <a:noAutofit/>
          </a:bodyPr>
          <a:lstStyle>
            <a:lvl1pPr marL="342900" indent="-342900" algn="l" defTabSz="914400" rtl="0" eaLnBrk="1" latinLnBrk="0" hangingPunct="1">
              <a:spcBef>
                <a:spcPct val="20000"/>
              </a:spcBef>
              <a:buFont typeface="Arial" pitchFamily="34" charset="0"/>
              <a:buChar char="•"/>
              <a:defRPr sz="1400" kern="1200">
                <a:solidFill>
                  <a:schemeClr val="bg1">
                    <a:lumMod val="65000"/>
                  </a:schemeClr>
                </a:solidFill>
                <a:latin typeface="+mn-lt"/>
                <a:ea typeface="+mn-ea"/>
                <a:cs typeface="+mn-cs"/>
              </a:defRPr>
            </a:lvl1pPr>
            <a:lvl2pPr marL="742950" indent="-285750" algn="l" defTabSz="914400" rtl="0" eaLnBrk="1" latinLnBrk="0" hangingPunct="1">
              <a:spcBef>
                <a:spcPct val="20000"/>
              </a:spcBef>
              <a:buFont typeface="Arial" pitchFamily="34" charset="0"/>
              <a:buChar char="–"/>
              <a:defRPr sz="1200" kern="1200">
                <a:solidFill>
                  <a:schemeClr val="bg1">
                    <a:lumMod val="65000"/>
                  </a:schemeClr>
                </a:solidFill>
                <a:latin typeface="+mn-lt"/>
                <a:ea typeface="+mn-ea"/>
                <a:cs typeface="+mn-cs"/>
              </a:defRPr>
            </a:lvl2pPr>
            <a:lvl3pPr marL="1143000" indent="-228600" algn="l" defTabSz="914400" rtl="0" eaLnBrk="1" latinLnBrk="0" hangingPunct="1">
              <a:spcBef>
                <a:spcPct val="20000"/>
              </a:spcBef>
              <a:buFont typeface="Arial" pitchFamily="34" charset="0"/>
              <a:buChar char="•"/>
              <a:defRPr sz="1100" kern="1200">
                <a:solidFill>
                  <a:schemeClr val="bg1">
                    <a:lumMod val="65000"/>
                  </a:schemeClr>
                </a:solidFill>
                <a:latin typeface="+mn-lt"/>
                <a:ea typeface="+mn-ea"/>
                <a:cs typeface="+mn-cs"/>
              </a:defRPr>
            </a:lvl3pPr>
            <a:lvl4pPr marL="1600200" indent="-228600" algn="l" defTabSz="914400" rtl="0" eaLnBrk="1" latinLnBrk="0" hangingPunct="1">
              <a:spcBef>
                <a:spcPct val="20000"/>
              </a:spcBef>
              <a:buFont typeface="Arial" pitchFamily="34" charset="0"/>
              <a:buChar char="–"/>
              <a:defRPr sz="1050" kern="1200">
                <a:solidFill>
                  <a:schemeClr val="bg1">
                    <a:lumMod val="65000"/>
                  </a:schemeClr>
                </a:solidFill>
                <a:latin typeface="+mn-lt"/>
                <a:ea typeface="+mn-ea"/>
                <a:cs typeface="+mn-cs"/>
              </a:defRPr>
            </a:lvl4pPr>
            <a:lvl5pPr marL="2057400" indent="-228600" algn="l" defTabSz="914400" rtl="0" eaLnBrk="1" latinLnBrk="0" hangingPunct="1">
              <a:spcBef>
                <a:spcPct val="20000"/>
              </a:spcBef>
              <a:buFont typeface="Arial" pitchFamily="34" charset="0"/>
              <a:buChar char="»"/>
              <a:defRPr sz="1050" kern="1200">
                <a:solidFill>
                  <a:schemeClr val="bg1">
                    <a:lumMod val="65000"/>
                  </a:schemeClr>
                </a:solidFill>
                <a:latin typeface="+mn-lt"/>
                <a:ea typeface="+mn-ea"/>
                <a:cs typeface="+mn-cs"/>
              </a:defRPr>
            </a:lvl5pPr>
            <a:lvl6pPr marL="2514600" indent="-228600" algn="l" defTabSz="914400" rtl="0" eaLnBrk="1" latinLnBrk="0" hangingPunct="1">
              <a:spcBef>
                <a:spcPct val="20000"/>
              </a:spcBef>
              <a:buFont typeface="Arial" pitchFamily="34" charset="0"/>
              <a:buChar char="•"/>
              <a:defRPr sz="20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6pPr>
            <a:lvl7pPr marL="2971800" indent="-228600" algn="l" defTabSz="914400" rtl="0" eaLnBrk="1" latinLnBrk="0" hangingPunct="1">
              <a:spcBef>
                <a:spcPct val="20000"/>
              </a:spcBef>
              <a:buFont typeface="Arial" pitchFamily="34" charset="0"/>
              <a:buChar char="•"/>
              <a:defRPr sz="20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7pPr>
            <a:lvl8pPr marL="3429000" indent="-228600" algn="l" defTabSz="914400" rtl="0" eaLnBrk="1" latinLnBrk="0" hangingPunct="1">
              <a:spcBef>
                <a:spcPct val="20000"/>
              </a:spcBef>
              <a:buFont typeface="Arial" pitchFamily="34" charset="0"/>
              <a:buChar char="•"/>
              <a:defRPr sz="20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8pPr>
            <a:lvl9pPr marL="3886200" indent="-228600" algn="l" defTabSz="914400" rtl="0" eaLnBrk="1" latinLnBrk="0" hangingPunct="1">
              <a:spcBef>
                <a:spcPct val="20000"/>
              </a:spcBef>
              <a:buFont typeface="Arial" pitchFamily="34" charset="0"/>
              <a:buChar char="•"/>
              <a:defRPr sz="20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9pPr>
          </a:lstStyle>
          <a:p>
            <a:pPr marL="0" indent="0" algn="ctr">
              <a:lnSpc>
                <a:spcPct val="12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lang="zh-CN" altLang="en-US" smtClean="0">
                <a:solidFill>
                  <a:schemeClr val="bg1">
                    <a:lumMod val="50000"/>
                  </a:schemeClr>
                </a:solidFill>
                <a:latin typeface="Arial" panose="020B0604020202020204" pitchFamily="34" charset="0"/>
                <a:ea typeface="微软雅黑" panose="020B0503020204020204" pitchFamily="34" charset="-122"/>
                <a:cs typeface="+mn-ea"/>
                <a:sym typeface="Arial" panose="020B0604020202020204" pitchFamily="34" charset="0"/>
              </a:rPr>
              <a:t>请替换文字内容</a:t>
            </a:r>
            <a:endParaRPr lang="en-US" dirty="0">
              <a:solidFill>
                <a:schemeClr val="bg1">
                  <a:lumMod val="50000"/>
                </a:schemeClr>
              </a:solidFill>
              <a:latin typeface="Arial" panose="020B0604020202020204" pitchFamily="34" charset="0"/>
              <a:ea typeface="微软雅黑" panose="020B0503020204020204" pitchFamily="34" charset="-122"/>
              <a:cs typeface="+mn-ea"/>
              <a:sym typeface="Arial" panose="020B0604020202020204" pitchFamily="34" charset="0"/>
            </a:endParaRPr>
          </a:p>
        </p:txBody>
      </p:sp>
      <p:sp>
        <p:nvSpPr>
          <p:cNvPr id="17" name="Content Placeholder 2"/>
          <p:cNvSpPr txBox="1">
            <a:spLocks/>
          </p:cNvSpPr>
          <p:nvPr/>
        </p:nvSpPr>
        <p:spPr>
          <a:xfrm>
            <a:off x="5884612" y="4120478"/>
            <a:ext cx="990934" cy="512897"/>
          </a:xfrm>
          <a:prstGeom prst="rect">
            <a:avLst/>
          </a:prstGeom>
        </p:spPr>
        <p:txBody>
          <a:bodyPr vert="horz" lIns="105484" tIns="52741" rIns="105484" bIns="52741" rtlCol="0">
            <a:noAutofit/>
          </a:bodyPr>
          <a:lstStyle>
            <a:lvl1pPr marL="342900" indent="-342900" algn="l" defTabSz="914400" rtl="0" eaLnBrk="1" latinLnBrk="0" hangingPunct="1">
              <a:spcBef>
                <a:spcPct val="20000"/>
              </a:spcBef>
              <a:buFont typeface="Arial" pitchFamily="34" charset="0"/>
              <a:buChar char="•"/>
              <a:defRPr sz="1400" kern="1200">
                <a:solidFill>
                  <a:schemeClr val="bg1">
                    <a:lumMod val="65000"/>
                  </a:schemeClr>
                </a:solidFill>
                <a:latin typeface="+mn-lt"/>
                <a:ea typeface="+mn-ea"/>
                <a:cs typeface="+mn-cs"/>
              </a:defRPr>
            </a:lvl1pPr>
            <a:lvl2pPr marL="742950" indent="-285750" algn="l" defTabSz="914400" rtl="0" eaLnBrk="1" latinLnBrk="0" hangingPunct="1">
              <a:spcBef>
                <a:spcPct val="20000"/>
              </a:spcBef>
              <a:buFont typeface="Arial" pitchFamily="34" charset="0"/>
              <a:buChar char="–"/>
              <a:defRPr sz="1200" kern="1200">
                <a:solidFill>
                  <a:schemeClr val="bg1">
                    <a:lumMod val="65000"/>
                  </a:schemeClr>
                </a:solidFill>
                <a:latin typeface="+mn-lt"/>
                <a:ea typeface="+mn-ea"/>
                <a:cs typeface="+mn-cs"/>
              </a:defRPr>
            </a:lvl2pPr>
            <a:lvl3pPr marL="1143000" indent="-228600" algn="l" defTabSz="914400" rtl="0" eaLnBrk="1" latinLnBrk="0" hangingPunct="1">
              <a:spcBef>
                <a:spcPct val="20000"/>
              </a:spcBef>
              <a:buFont typeface="Arial" pitchFamily="34" charset="0"/>
              <a:buChar char="•"/>
              <a:defRPr sz="1100" kern="1200">
                <a:solidFill>
                  <a:schemeClr val="bg1">
                    <a:lumMod val="65000"/>
                  </a:schemeClr>
                </a:solidFill>
                <a:latin typeface="+mn-lt"/>
                <a:ea typeface="+mn-ea"/>
                <a:cs typeface="+mn-cs"/>
              </a:defRPr>
            </a:lvl3pPr>
            <a:lvl4pPr marL="1600200" indent="-228600" algn="l" defTabSz="914400" rtl="0" eaLnBrk="1" latinLnBrk="0" hangingPunct="1">
              <a:spcBef>
                <a:spcPct val="20000"/>
              </a:spcBef>
              <a:buFont typeface="Arial" pitchFamily="34" charset="0"/>
              <a:buChar char="–"/>
              <a:defRPr sz="1050" kern="1200">
                <a:solidFill>
                  <a:schemeClr val="bg1">
                    <a:lumMod val="65000"/>
                  </a:schemeClr>
                </a:solidFill>
                <a:latin typeface="+mn-lt"/>
                <a:ea typeface="+mn-ea"/>
                <a:cs typeface="+mn-cs"/>
              </a:defRPr>
            </a:lvl4pPr>
            <a:lvl5pPr marL="2057400" indent="-228600" algn="l" defTabSz="914400" rtl="0" eaLnBrk="1" latinLnBrk="0" hangingPunct="1">
              <a:spcBef>
                <a:spcPct val="20000"/>
              </a:spcBef>
              <a:buFont typeface="Arial" pitchFamily="34" charset="0"/>
              <a:buChar char="»"/>
              <a:defRPr sz="1050" kern="1200">
                <a:solidFill>
                  <a:schemeClr val="bg1">
                    <a:lumMod val="65000"/>
                  </a:schemeClr>
                </a:solidFill>
                <a:latin typeface="+mn-lt"/>
                <a:ea typeface="+mn-ea"/>
                <a:cs typeface="+mn-cs"/>
              </a:defRPr>
            </a:lvl5pPr>
            <a:lvl6pPr marL="2514600" indent="-228600" algn="l" defTabSz="914400" rtl="0" eaLnBrk="1" latinLnBrk="0" hangingPunct="1">
              <a:spcBef>
                <a:spcPct val="20000"/>
              </a:spcBef>
              <a:buFont typeface="Arial" pitchFamily="34" charset="0"/>
              <a:buChar char="•"/>
              <a:defRPr sz="20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6pPr>
            <a:lvl7pPr marL="2971800" indent="-228600" algn="l" defTabSz="914400" rtl="0" eaLnBrk="1" latinLnBrk="0" hangingPunct="1">
              <a:spcBef>
                <a:spcPct val="20000"/>
              </a:spcBef>
              <a:buFont typeface="Arial" pitchFamily="34" charset="0"/>
              <a:buChar char="•"/>
              <a:defRPr sz="20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7pPr>
            <a:lvl8pPr marL="3429000" indent="-228600" algn="l" defTabSz="914400" rtl="0" eaLnBrk="1" latinLnBrk="0" hangingPunct="1">
              <a:spcBef>
                <a:spcPct val="20000"/>
              </a:spcBef>
              <a:buFont typeface="Arial" pitchFamily="34" charset="0"/>
              <a:buChar char="•"/>
              <a:defRPr sz="20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8pPr>
            <a:lvl9pPr marL="3886200" indent="-228600" algn="l" defTabSz="914400" rtl="0" eaLnBrk="1" latinLnBrk="0" hangingPunct="1">
              <a:spcBef>
                <a:spcPct val="20000"/>
              </a:spcBef>
              <a:buFont typeface="Arial" pitchFamily="34" charset="0"/>
              <a:buChar char="•"/>
              <a:defRPr sz="20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9pPr>
          </a:lstStyle>
          <a:p>
            <a:pPr marL="0" indent="0" algn="ctr">
              <a:lnSpc>
                <a:spcPct val="12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lang="zh-CN" altLang="en-US" smtClean="0">
                <a:solidFill>
                  <a:schemeClr val="bg1">
                    <a:lumMod val="50000"/>
                  </a:schemeClr>
                </a:solidFill>
                <a:latin typeface="Arial" panose="020B0604020202020204" pitchFamily="34" charset="0"/>
                <a:ea typeface="微软雅黑" panose="020B0503020204020204" pitchFamily="34" charset="-122"/>
                <a:cs typeface="+mn-ea"/>
                <a:sym typeface="Arial" panose="020B0604020202020204" pitchFamily="34" charset="0"/>
              </a:rPr>
              <a:t>请替换文字内容</a:t>
            </a:r>
            <a:endParaRPr lang="en-US" dirty="0">
              <a:solidFill>
                <a:schemeClr val="bg1">
                  <a:lumMod val="50000"/>
                </a:schemeClr>
              </a:solidFill>
              <a:latin typeface="Arial" panose="020B0604020202020204" pitchFamily="34" charset="0"/>
              <a:ea typeface="微软雅黑" panose="020B0503020204020204" pitchFamily="34" charset="-122"/>
              <a:cs typeface="+mn-ea"/>
              <a:sym typeface="Arial" panose="020B0604020202020204" pitchFamily="34" charset="0"/>
            </a:endParaRPr>
          </a:p>
        </p:txBody>
      </p:sp>
      <p:grpSp>
        <p:nvGrpSpPr>
          <p:cNvPr id="18" name="Group 17"/>
          <p:cNvGrpSpPr/>
          <p:nvPr/>
        </p:nvGrpSpPr>
        <p:grpSpPr>
          <a:xfrm>
            <a:off x="7281977" y="5411695"/>
            <a:ext cx="436704" cy="436704"/>
            <a:chOff x="5607370" y="3562829"/>
            <a:chExt cx="587140" cy="587140"/>
          </a:xfrm>
          <a:solidFill>
            <a:schemeClr val="bg1"/>
          </a:solidFill>
        </p:grpSpPr>
        <p:sp>
          <p:nvSpPr>
            <p:cNvPr id="19" name="Freeform 15"/>
            <p:cNvSpPr>
              <a:spLocks noEditPoints="1"/>
            </p:cNvSpPr>
            <p:nvPr/>
          </p:nvSpPr>
          <p:spPr bwMode="auto">
            <a:xfrm>
              <a:off x="5746497" y="3702123"/>
              <a:ext cx="308897" cy="308544"/>
            </a:xfrm>
            <a:custGeom>
              <a:avLst/>
              <a:gdLst>
                <a:gd name="T0" fmla="*/ 183 w 371"/>
                <a:gd name="T1" fmla="*/ 1 h 370"/>
                <a:gd name="T2" fmla="*/ 2 w 371"/>
                <a:gd name="T3" fmla="*/ 187 h 370"/>
                <a:gd name="T4" fmla="*/ 188 w 371"/>
                <a:gd name="T5" fmla="*/ 369 h 370"/>
                <a:gd name="T6" fmla="*/ 370 w 371"/>
                <a:gd name="T7" fmla="*/ 182 h 370"/>
                <a:gd name="T8" fmla="*/ 183 w 371"/>
                <a:gd name="T9" fmla="*/ 1 h 370"/>
                <a:gd name="T10" fmla="*/ 184 w 371"/>
                <a:gd name="T11" fmla="*/ 25 h 370"/>
                <a:gd name="T12" fmla="*/ 260 w 371"/>
                <a:gd name="T13" fmla="*/ 43 h 370"/>
                <a:gd name="T14" fmla="*/ 235 w 371"/>
                <a:gd name="T15" fmla="*/ 84 h 370"/>
                <a:gd name="T16" fmla="*/ 186 w 371"/>
                <a:gd name="T17" fmla="*/ 73 h 370"/>
                <a:gd name="T18" fmla="*/ 137 w 371"/>
                <a:gd name="T19" fmla="*/ 84 h 370"/>
                <a:gd name="T20" fmla="*/ 112 w 371"/>
                <a:gd name="T21" fmla="*/ 43 h 370"/>
                <a:gd name="T22" fmla="*/ 184 w 371"/>
                <a:gd name="T23" fmla="*/ 25 h 370"/>
                <a:gd name="T24" fmla="*/ 85 w 371"/>
                <a:gd name="T25" fmla="*/ 234 h 370"/>
                <a:gd name="T26" fmla="*/ 44 w 371"/>
                <a:gd name="T27" fmla="*/ 259 h 370"/>
                <a:gd name="T28" fmla="*/ 26 w 371"/>
                <a:gd name="T29" fmla="*/ 187 h 370"/>
                <a:gd name="T30" fmla="*/ 44 w 371"/>
                <a:gd name="T31" fmla="*/ 111 h 370"/>
                <a:gd name="T32" fmla="*/ 85 w 371"/>
                <a:gd name="T33" fmla="*/ 136 h 370"/>
                <a:gd name="T34" fmla="*/ 74 w 371"/>
                <a:gd name="T35" fmla="*/ 185 h 370"/>
                <a:gd name="T36" fmla="*/ 85 w 371"/>
                <a:gd name="T37" fmla="*/ 234 h 370"/>
                <a:gd name="T38" fmla="*/ 188 w 371"/>
                <a:gd name="T39" fmla="*/ 345 h 370"/>
                <a:gd name="T40" fmla="*/ 112 w 371"/>
                <a:gd name="T41" fmla="*/ 327 h 370"/>
                <a:gd name="T42" fmla="*/ 137 w 371"/>
                <a:gd name="T43" fmla="*/ 286 h 370"/>
                <a:gd name="T44" fmla="*/ 186 w 371"/>
                <a:gd name="T45" fmla="*/ 297 h 370"/>
                <a:gd name="T46" fmla="*/ 235 w 371"/>
                <a:gd name="T47" fmla="*/ 286 h 370"/>
                <a:gd name="T48" fmla="*/ 260 w 371"/>
                <a:gd name="T49" fmla="*/ 327 h 370"/>
                <a:gd name="T50" fmla="*/ 188 w 371"/>
                <a:gd name="T51" fmla="*/ 345 h 370"/>
                <a:gd name="T52" fmla="*/ 186 w 371"/>
                <a:gd name="T53" fmla="*/ 273 h 370"/>
                <a:gd name="T54" fmla="*/ 98 w 371"/>
                <a:gd name="T55" fmla="*/ 185 h 370"/>
                <a:gd name="T56" fmla="*/ 186 w 371"/>
                <a:gd name="T57" fmla="*/ 97 h 370"/>
                <a:gd name="T58" fmla="*/ 274 w 371"/>
                <a:gd name="T59" fmla="*/ 185 h 370"/>
                <a:gd name="T60" fmla="*/ 186 w 371"/>
                <a:gd name="T61" fmla="*/ 273 h 370"/>
                <a:gd name="T62" fmla="*/ 286 w 371"/>
                <a:gd name="T63" fmla="*/ 234 h 370"/>
                <a:gd name="T64" fmla="*/ 298 w 371"/>
                <a:gd name="T65" fmla="*/ 185 h 370"/>
                <a:gd name="T66" fmla="*/ 286 w 371"/>
                <a:gd name="T67" fmla="*/ 136 h 370"/>
                <a:gd name="T68" fmla="*/ 328 w 371"/>
                <a:gd name="T69" fmla="*/ 111 h 370"/>
                <a:gd name="T70" fmla="*/ 346 w 371"/>
                <a:gd name="T71" fmla="*/ 183 h 370"/>
                <a:gd name="T72" fmla="*/ 328 w 371"/>
                <a:gd name="T73" fmla="*/ 259 h 370"/>
                <a:gd name="T74" fmla="*/ 286 w 371"/>
                <a:gd name="T75" fmla="*/ 234 h 370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</a:cxnLst>
              <a:rect l="0" t="0" r="r" b="b"/>
              <a:pathLst>
                <a:path w="371" h="370">
                  <a:moveTo>
                    <a:pt x="183" y="1"/>
                  </a:moveTo>
                  <a:cubicBezTo>
                    <a:pt x="82" y="2"/>
                    <a:pt x="0" y="86"/>
                    <a:pt x="2" y="187"/>
                  </a:cubicBezTo>
                  <a:cubicBezTo>
                    <a:pt x="3" y="289"/>
                    <a:pt x="87" y="370"/>
                    <a:pt x="188" y="369"/>
                  </a:cubicBezTo>
                  <a:cubicBezTo>
                    <a:pt x="290" y="368"/>
                    <a:pt x="371" y="284"/>
                    <a:pt x="370" y="182"/>
                  </a:cubicBezTo>
                  <a:cubicBezTo>
                    <a:pt x="368" y="81"/>
                    <a:pt x="285" y="0"/>
                    <a:pt x="183" y="1"/>
                  </a:cubicBezTo>
                  <a:close/>
                  <a:moveTo>
                    <a:pt x="184" y="25"/>
                  </a:moveTo>
                  <a:cubicBezTo>
                    <a:pt x="211" y="25"/>
                    <a:pt x="237" y="31"/>
                    <a:pt x="260" y="43"/>
                  </a:cubicBezTo>
                  <a:cubicBezTo>
                    <a:pt x="235" y="84"/>
                    <a:pt x="235" y="84"/>
                    <a:pt x="235" y="84"/>
                  </a:cubicBezTo>
                  <a:cubicBezTo>
                    <a:pt x="220" y="77"/>
                    <a:pt x="203" y="73"/>
                    <a:pt x="186" y="73"/>
                  </a:cubicBezTo>
                  <a:cubicBezTo>
                    <a:pt x="168" y="73"/>
                    <a:pt x="151" y="77"/>
                    <a:pt x="137" y="84"/>
                  </a:cubicBezTo>
                  <a:cubicBezTo>
                    <a:pt x="112" y="43"/>
                    <a:pt x="112" y="43"/>
                    <a:pt x="112" y="43"/>
                  </a:cubicBezTo>
                  <a:cubicBezTo>
                    <a:pt x="133" y="32"/>
                    <a:pt x="158" y="25"/>
                    <a:pt x="184" y="25"/>
                  </a:cubicBezTo>
                  <a:close/>
                  <a:moveTo>
                    <a:pt x="85" y="234"/>
                  </a:moveTo>
                  <a:cubicBezTo>
                    <a:pt x="44" y="259"/>
                    <a:pt x="44" y="259"/>
                    <a:pt x="44" y="259"/>
                  </a:cubicBezTo>
                  <a:cubicBezTo>
                    <a:pt x="33" y="237"/>
                    <a:pt x="26" y="213"/>
                    <a:pt x="26" y="187"/>
                  </a:cubicBezTo>
                  <a:cubicBezTo>
                    <a:pt x="25" y="160"/>
                    <a:pt x="32" y="134"/>
                    <a:pt x="44" y="111"/>
                  </a:cubicBezTo>
                  <a:cubicBezTo>
                    <a:pt x="85" y="136"/>
                    <a:pt x="85" y="136"/>
                    <a:pt x="85" y="136"/>
                  </a:cubicBezTo>
                  <a:cubicBezTo>
                    <a:pt x="78" y="151"/>
                    <a:pt x="74" y="167"/>
                    <a:pt x="74" y="185"/>
                  </a:cubicBezTo>
                  <a:cubicBezTo>
                    <a:pt x="74" y="203"/>
                    <a:pt x="78" y="219"/>
                    <a:pt x="85" y="234"/>
                  </a:cubicBezTo>
                  <a:close/>
                  <a:moveTo>
                    <a:pt x="188" y="345"/>
                  </a:moveTo>
                  <a:cubicBezTo>
                    <a:pt x="161" y="345"/>
                    <a:pt x="135" y="339"/>
                    <a:pt x="112" y="327"/>
                  </a:cubicBezTo>
                  <a:cubicBezTo>
                    <a:pt x="137" y="286"/>
                    <a:pt x="137" y="286"/>
                    <a:pt x="137" y="286"/>
                  </a:cubicBezTo>
                  <a:cubicBezTo>
                    <a:pt x="151" y="293"/>
                    <a:pt x="168" y="297"/>
                    <a:pt x="186" y="297"/>
                  </a:cubicBezTo>
                  <a:cubicBezTo>
                    <a:pt x="203" y="297"/>
                    <a:pt x="220" y="293"/>
                    <a:pt x="235" y="286"/>
                  </a:cubicBezTo>
                  <a:cubicBezTo>
                    <a:pt x="260" y="327"/>
                    <a:pt x="260" y="327"/>
                    <a:pt x="260" y="327"/>
                  </a:cubicBezTo>
                  <a:cubicBezTo>
                    <a:pt x="238" y="338"/>
                    <a:pt x="214" y="345"/>
                    <a:pt x="188" y="345"/>
                  </a:cubicBezTo>
                  <a:close/>
                  <a:moveTo>
                    <a:pt x="186" y="273"/>
                  </a:moveTo>
                  <a:cubicBezTo>
                    <a:pt x="137" y="273"/>
                    <a:pt x="98" y="233"/>
                    <a:pt x="98" y="185"/>
                  </a:cubicBezTo>
                  <a:cubicBezTo>
                    <a:pt x="98" y="136"/>
                    <a:pt x="137" y="97"/>
                    <a:pt x="186" y="97"/>
                  </a:cubicBezTo>
                  <a:cubicBezTo>
                    <a:pt x="234" y="97"/>
                    <a:pt x="274" y="136"/>
                    <a:pt x="274" y="185"/>
                  </a:cubicBezTo>
                  <a:cubicBezTo>
                    <a:pt x="274" y="233"/>
                    <a:pt x="234" y="273"/>
                    <a:pt x="186" y="273"/>
                  </a:cubicBezTo>
                  <a:close/>
                  <a:moveTo>
                    <a:pt x="286" y="234"/>
                  </a:moveTo>
                  <a:cubicBezTo>
                    <a:pt x="294" y="219"/>
                    <a:pt x="298" y="203"/>
                    <a:pt x="298" y="185"/>
                  </a:cubicBezTo>
                  <a:cubicBezTo>
                    <a:pt x="298" y="167"/>
                    <a:pt x="294" y="151"/>
                    <a:pt x="286" y="136"/>
                  </a:cubicBezTo>
                  <a:cubicBezTo>
                    <a:pt x="328" y="111"/>
                    <a:pt x="328" y="111"/>
                    <a:pt x="328" y="111"/>
                  </a:cubicBezTo>
                  <a:cubicBezTo>
                    <a:pt x="339" y="133"/>
                    <a:pt x="345" y="157"/>
                    <a:pt x="346" y="183"/>
                  </a:cubicBezTo>
                  <a:cubicBezTo>
                    <a:pt x="346" y="210"/>
                    <a:pt x="340" y="236"/>
                    <a:pt x="328" y="259"/>
                  </a:cubicBezTo>
                  <a:lnTo>
                    <a:pt x="286" y="234"/>
                  </a:lnTo>
                  <a:close/>
                </a:path>
              </a:pathLst>
            </a:custGeom>
            <a:grpFill/>
            <a:ln>
              <a:noFill/>
            </a:ln>
          </p:spPr>
          <p:txBody>
            <a:bodyPr vert="horz" wrap="square" lIns="105484" tIns="52741" rIns="105484" bIns="52741" numCol="1" anchor="t" anchorCtr="0" compatLnSpc="1">
              <a:prstTxWarp prst="textNoShape">
                <a:avLst/>
              </a:prstTxWarp>
            </a:bodyPr>
            <a:lstStyle/>
            <a:p>
              <a:pPr algn="just">
                <a:lnSpc>
                  <a:spcPct val="120000"/>
                </a:lnSpc>
                <a:spcBef>
                  <a:spcPts val="0"/>
                </a:spcBef>
                <a:spcAft>
                  <a:spcPts val="0"/>
                </a:spcAft>
              </a:pPr>
              <a:endParaRPr lang="en-US" sz="900" dirty="0">
                <a:solidFill>
                  <a:schemeClr val="bg1">
                    <a:lumMod val="65000"/>
                  </a:schemeClr>
                </a:solidFill>
                <a:latin typeface="Arial" panose="020B0604020202020204" pitchFamily="34" charset="0"/>
                <a:ea typeface="微软雅黑" panose="020B0503020204020204" pitchFamily="34" charset="-122"/>
                <a:cs typeface="+mn-ea"/>
                <a:sym typeface="Arial" panose="020B0604020202020204" pitchFamily="34" charset="0"/>
              </a:endParaRPr>
            </a:p>
          </p:txBody>
        </p:sp>
        <p:sp>
          <p:nvSpPr>
            <p:cNvPr id="20" name="Freeform 23"/>
            <p:cNvSpPr>
              <a:spLocks noEditPoints="1"/>
            </p:cNvSpPr>
            <p:nvPr/>
          </p:nvSpPr>
          <p:spPr bwMode="auto">
            <a:xfrm>
              <a:off x="5607370" y="3562829"/>
              <a:ext cx="587140" cy="587140"/>
            </a:xfrm>
            <a:custGeom>
              <a:avLst/>
              <a:gdLst>
                <a:gd name="T0" fmla="*/ 192 w 384"/>
                <a:gd name="T1" fmla="*/ 0 h 384"/>
                <a:gd name="T2" fmla="*/ 0 w 384"/>
                <a:gd name="T3" fmla="*/ 192 h 384"/>
                <a:gd name="T4" fmla="*/ 192 w 384"/>
                <a:gd name="T5" fmla="*/ 384 h 384"/>
                <a:gd name="T6" fmla="*/ 384 w 384"/>
                <a:gd name="T7" fmla="*/ 192 h 384"/>
                <a:gd name="T8" fmla="*/ 192 w 384"/>
                <a:gd name="T9" fmla="*/ 0 h 384"/>
                <a:gd name="T10" fmla="*/ 192 w 384"/>
                <a:gd name="T11" fmla="*/ 349 h 384"/>
                <a:gd name="T12" fmla="*/ 35 w 384"/>
                <a:gd name="T13" fmla="*/ 192 h 384"/>
                <a:gd name="T14" fmla="*/ 192 w 384"/>
                <a:gd name="T15" fmla="*/ 35 h 384"/>
                <a:gd name="T16" fmla="*/ 349 w 384"/>
                <a:gd name="T17" fmla="*/ 192 h 384"/>
                <a:gd name="T18" fmla="*/ 192 w 384"/>
                <a:gd name="T19" fmla="*/ 349 h 384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</a:cxnLst>
              <a:rect l="0" t="0" r="r" b="b"/>
              <a:pathLst>
                <a:path w="384" h="384">
                  <a:moveTo>
                    <a:pt x="192" y="0"/>
                  </a:moveTo>
                  <a:cubicBezTo>
                    <a:pt x="86" y="0"/>
                    <a:pt x="0" y="86"/>
                    <a:pt x="0" y="192"/>
                  </a:cubicBezTo>
                  <a:cubicBezTo>
                    <a:pt x="0" y="298"/>
                    <a:pt x="86" y="384"/>
                    <a:pt x="192" y="384"/>
                  </a:cubicBezTo>
                  <a:cubicBezTo>
                    <a:pt x="298" y="384"/>
                    <a:pt x="384" y="298"/>
                    <a:pt x="384" y="192"/>
                  </a:cubicBezTo>
                  <a:cubicBezTo>
                    <a:pt x="384" y="86"/>
                    <a:pt x="298" y="0"/>
                    <a:pt x="192" y="0"/>
                  </a:cubicBezTo>
                  <a:close/>
                  <a:moveTo>
                    <a:pt x="192" y="349"/>
                  </a:moveTo>
                  <a:cubicBezTo>
                    <a:pt x="105" y="349"/>
                    <a:pt x="35" y="278"/>
                    <a:pt x="35" y="192"/>
                  </a:cubicBezTo>
                  <a:cubicBezTo>
                    <a:pt x="35" y="105"/>
                    <a:pt x="105" y="35"/>
                    <a:pt x="192" y="35"/>
                  </a:cubicBezTo>
                  <a:cubicBezTo>
                    <a:pt x="278" y="35"/>
                    <a:pt x="349" y="105"/>
                    <a:pt x="349" y="192"/>
                  </a:cubicBezTo>
                  <a:cubicBezTo>
                    <a:pt x="349" y="278"/>
                    <a:pt x="278" y="349"/>
                    <a:pt x="192" y="349"/>
                  </a:cubicBezTo>
                  <a:close/>
                </a:path>
              </a:pathLst>
            </a:custGeom>
            <a:grpFill/>
            <a:ln>
              <a:noFill/>
            </a:ln>
          </p:spPr>
          <p:txBody>
            <a:bodyPr vert="horz" wrap="square" lIns="105484" tIns="52741" rIns="105484" bIns="52741" numCol="1" anchor="t" anchorCtr="0" compatLnSpc="1">
              <a:prstTxWarp prst="textNoShape">
                <a:avLst/>
              </a:prstTxWarp>
            </a:bodyPr>
            <a:lstStyle/>
            <a:p>
              <a:pPr algn="just">
                <a:lnSpc>
                  <a:spcPct val="120000"/>
                </a:lnSpc>
                <a:spcBef>
                  <a:spcPts val="0"/>
                </a:spcBef>
                <a:spcAft>
                  <a:spcPts val="0"/>
                </a:spcAft>
              </a:pPr>
              <a:endParaRPr lang="en-US" sz="900" dirty="0">
                <a:solidFill>
                  <a:schemeClr val="bg1">
                    <a:lumMod val="65000"/>
                  </a:schemeClr>
                </a:solidFill>
                <a:latin typeface="Arial" panose="020B0604020202020204" pitchFamily="34" charset="0"/>
                <a:ea typeface="微软雅黑" panose="020B0503020204020204" pitchFamily="34" charset="-122"/>
                <a:cs typeface="+mn-ea"/>
                <a:sym typeface="Arial" panose="020B0604020202020204" pitchFamily="34" charset="0"/>
              </a:endParaRPr>
            </a:p>
          </p:txBody>
        </p:sp>
      </p:grpSp>
      <p:grpSp>
        <p:nvGrpSpPr>
          <p:cNvPr id="21" name="Group 20"/>
          <p:cNvGrpSpPr/>
          <p:nvPr/>
        </p:nvGrpSpPr>
        <p:grpSpPr>
          <a:xfrm>
            <a:off x="7279899" y="2314089"/>
            <a:ext cx="627243" cy="627243"/>
            <a:chOff x="6665323" y="3562825"/>
            <a:chExt cx="587140" cy="587140"/>
          </a:xfrm>
          <a:solidFill>
            <a:schemeClr val="bg1"/>
          </a:solidFill>
        </p:grpSpPr>
        <p:sp>
          <p:nvSpPr>
            <p:cNvPr id="22" name="Freeform 19"/>
            <p:cNvSpPr>
              <a:spLocks noEditPoints="1"/>
            </p:cNvSpPr>
            <p:nvPr/>
          </p:nvSpPr>
          <p:spPr bwMode="auto">
            <a:xfrm>
              <a:off x="6808144" y="3735126"/>
              <a:ext cx="301499" cy="242538"/>
            </a:xfrm>
            <a:custGeom>
              <a:avLst/>
              <a:gdLst>
                <a:gd name="T0" fmla="*/ 393 w 400"/>
                <a:gd name="T1" fmla="*/ 61 h 322"/>
                <a:gd name="T2" fmla="*/ 300 w 400"/>
                <a:gd name="T3" fmla="*/ 3 h 322"/>
                <a:gd name="T4" fmla="*/ 286 w 400"/>
                <a:gd name="T5" fmla="*/ 3 h 322"/>
                <a:gd name="T6" fmla="*/ 200 w 400"/>
                <a:gd name="T7" fmla="*/ 57 h 322"/>
                <a:gd name="T8" fmla="*/ 113 w 400"/>
                <a:gd name="T9" fmla="*/ 3 h 322"/>
                <a:gd name="T10" fmla="*/ 100 w 400"/>
                <a:gd name="T11" fmla="*/ 3 h 322"/>
                <a:gd name="T12" fmla="*/ 6 w 400"/>
                <a:gd name="T13" fmla="*/ 61 h 322"/>
                <a:gd name="T14" fmla="*/ 0 w 400"/>
                <a:gd name="T15" fmla="*/ 73 h 322"/>
                <a:gd name="T16" fmla="*/ 0 w 400"/>
                <a:gd name="T17" fmla="*/ 307 h 322"/>
                <a:gd name="T18" fmla="*/ 6 w 400"/>
                <a:gd name="T19" fmla="*/ 319 h 322"/>
                <a:gd name="T20" fmla="*/ 20 w 400"/>
                <a:gd name="T21" fmla="*/ 319 h 322"/>
                <a:gd name="T22" fmla="*/ 106 w 400"/>
                <a:gd name="T23" fmla="*/ 265 h 322"/>
                <a:gd name="T24" fmla="*/ 193 w 400"/>
                <a:gd name="T25" fmla="*/ 319 h 322"/>
                <a:gd name="T26" fmla="*/ 207 w 400"/>
                <a:gd name="T27" fmla="*/ 319 h 322"/>
                <a:gd name="T28" fmla="*/ 293 w 400"/>
                <a:gd name="T29" fmla="*/ 265 h 322"/>
                <a:gd name="T30" fmla="*/ 380 w 400"/>
                <a:gd name="T31" fmla="*/ 319 h 322"/>
                <a:gd name="T32" fmla="*/ 387 w 400"/>
                <a:gd name="T33" fmla="*/ 321 h 322"/>
                <a:gd name="T34" fmla="*/ 393 w 400"/>
                <a:gd name="T35" fmla="*/ 319 h 322"/>
                <a:gd name="T36" fmla="*/ 400 w 400"/>
                <a:gd name="T37" fmla="*/ 307 h 322"/>
                <a:gd name="T38" fmla="*/ 400 w 400"/>
                <a:gd name="T39" fmla="*/ 73 h 322"/>
                <a:gd name="T40" fmla="*/ 393 w 400"/>
                <a:gd name="T41" fmla="*/ 61 h 322"/>
                <a:gd name="T42" fmla="*/ 93 w 400"/>
                <a:gd name="T43" fmla="*/ 241 h 322"/>
                <a:gd name="T44" fmla="*/ 26 w 400"/>
                <a:gd name="T45" fmla="*/ 283 h 322"/>
                <a:gd name="T46" fmla="*/ 26 w 400"/>
                <a:gd name="T47" fmla="*/ 81 h 322"/>
                <a:gd name="T48" fmla="*/ 93 w 400"/>
                <a:gd name="T49" fmla="*/ 39 h 322"/>
                <a:gd name="T50" fmla="*/ 93 w 400"/>
                <a:gd name="T51" fmla="*/ 241 h 322"/>
                <a:gd name="T52" fmla="*/ 187 w 400"/>
                <a:gd name="T53" fmla="*/ 283 h 322"/>
                <a:gd name="T54" fmla="*/ 119 w 400"/>
                <a:gd name="T55" fmla="*/ 241 h 322"/>
                <a:gd name="T56" fmla="*/ 119 w 400"/>
                <a:gd name="T57" fmla="*/ 39 h 322"/>
                <a:gd name="T58" fmla="*/ 187 w 400"/>
                <a:gd name="T59" fmla="*/ 81 h 322"/>
                <a:gd name="T60" fmla="*/ 187 w 400"/>
                <a:gd name="T61" fmla="*/ 283 h 322"/>
                <a:gd name="T62" fmla="*/ 280 w 400"/>
                <a:gd name="T63" fmla="*/ 241 h 322"/>
                <a:gd name="T64" fmla="*/ 213 w 400"/>
                <a:gd name="T65" fmla="*/ 283 h 322"/>
                <a:gd name="T66" fmla="*/ 213 w 400"/>
                <a:gd name="T67" fmla="*/ 81 h 322"/>
                <a:gd name="T68" fmla="*/ 280 w 400"/>
                <a:gd name="T69" fmla="*/ 39 h 322"/>
                <a:gd name="T70" fmla="*/ 280 w 400"/>
                <a:gd name="T71" fmla="*/ 241 h 322"/>
                <a:gd name="T72" fmla="*/ 374 w 400"/>
                <a:gd name="T73" fmla="*/ 283 h 322"/>
                <a:gd name="T74" fmla="*/ 306 w 400"/>
                <a:gd name="T75" fmla="*/ 241 h 322"/>
                <a:gd name="T76" fmla="*/ 306 w 400"/>
                <a:gd name="T77" fmla="*/ 39 h 322"/>
                <a:gd name="T78" fmla="*/ 374 w 400"/>
                <a:gd name="T79" fmla="*/ 81 h 322"/>
                <a:gd name="T80" fmla="*/ 374 w 400"/>
                <a:gd name="T81" fmla="*/ 283 h 322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</a:cxnLst>
              <a:rect l="0" t="0" r="r" b="b"/>
              <a:pathLst>
                <a:path w="400" h="322">
                  <a:moveTo>
                    <a:pt x="393" y="61"/>
                  </a:moveTo>
                  <a:cubicBezTo>
                    <a:pt x="300" y="3"/>
                    <a:pt x="300" y="3"/>
                    <a:pt x="300" y="3"/>
                  </a:cubicBezTo>
                  <a:cubicBezTo>
                    <a:pt x="296" y="0"/>
                    <a:pt x="291" y="0"/>
                    <a:pt x="286" y="3"/>
                  </a:cubicBezTo>
                  <a:cubicBezTo>
                    <a:pt x="200" y="57"/>
                    <a:pt x="200" y="57"/>
                    <a:pt x="200" y="57"/>
                  </a:cubicBezTo>
                  <a:cubicBezTo>
                    <a:pt x="113" y="3"/>
                    <a:pt x="113" y="3"/>
                    <a:pt x="113" y="3"/>
                  </a:cubicBezTo>
                  <a:cubicBezTo>
                    <a:pt x="109" y="0"/>
                    <a:pt x="104" y="0"/>
                    <a:pt x="100" y="3"/>
                  </a:cubicBezTo>
                  <a:cubicBezTo>
                    <a:pt x="6" y="61"/>
                    <a:pt x="6" y="61"/>
                    <a:pt x="6" y="61"/>
                  </a:cubicBezTo>
                  <a:cubicBezTo>
                    <a:pt x="2" y="64"/>
                    <a:pt x="0" y="68"/>
                    <a:pt x="0" y="73"/>
                  </a:cubicBezTo>
                  <a:cubicBezTo>
                    <a:pt x="0" y="307"/>
                    <a:pt x="0" y="307"/>
                    <a:pt x="0" y="307"/>
                  </a:cubicBezTo>
                  <a:cubicBezTo>
                    <a:pt x="0" y="312"/>
                    <a:pt x="2" y="317"/>
                    <a:pt x="6" y="319"/>
                  </a:cubicBezTo>
                  <a:cubicBezTo>
                    <a:pt x="11" y="322"/>
                    <a:pt x="16" y="321"/>
                    <a:pt x="20" y="319"/>
                  </a:cubicBezTo>
                  <a:cubicBezTo>
                    <a:pt x="106" y="265"/>
                    <a:pt x="106" y="265"/>
                    <a:pt x="106" y="265"/>
                  </a:cubicBezTo>
                  <a:cubicBezTo>
                    <a:pt x="193" y="319"/>
                    <a:pt x="193" y="319"/>
                    <a:pt x="193" y="319"/>
                  </a:cubicBezTo>
                  <a:cubicBezTo>
                    <a:pt x="197" y="322"/>
                    <a:pt x="202" y="322"/>
                    <a:pt x="207" y="319"/>
                  </a:cubicBezTo>
                  <a:cubicBezTo>
                    <a:pt x="293" y="265"/>
                    <a:pt x="293" y="265"/>
                    <a:pt x="293" y="265"/>
                  </a:cubicBezTo>
                  <a:cubicBezTo>
                    <a:pt x="380" y="319"/>
                    <a:pt x="380" y="319"/>
                    <a:pt x="380" y="319"/>
                  </a:cubicBezTo>
                  <a:cubicBezTo>
                    <a:pt x="382" y="320"/>
                    <a:pt x="384" y="321"/>
                    <a:pt x="387" y="321"/>
                  </a:cubicBezTo>
                  <a:cubicBezTo>
                    <a:pt x="389" y="321"/>
                    <a:pt x="391" y="320"/>
                    <a:pt x="393" y="319"/>
                  </a:cubicBezTo>
                  <a:cubicBezTo>
                    <a:pt x="397" y="317"/>
                    <a:pt x="400" y="312"/>
                    <a:pt x="400" y="307"/>
                  </a:cubicBezTo>
                  <a:cubicBezTo>
                    <a:pt x="400" y="73"/>
                    <a:pt x="400" y="73"/>
                    <a:pt x="400" y="73"/>
                  </a:cubicBezTo>
                  <a:cubicBezTo>
                    <a:pt x="400" y="68"/>
                    <a:pt x="397" y="64"/>
                    <a:pt x="393" y="61"/>
                  </a:cubicBezTo>
                  <a:close/>
                  <a:moveTo>
                    <a:pt x="93" y="241"/>
                  </a:moveTo>
                  <a:cubicBezTo>
                    <a:pt x="26" y="283"/>
                    <a:pt x="26" y="283"/>
                    <a:pt x="26" y="283"/>
                  </a:cubicBezTo>
                  <a:cubicBezTo>
                    <a:pt x="26" y="81"/>
                    <a:pt x="26" y="81"/>
                    <a:pt x="26" y="81"/>
                  </a:cubicBezTo>
                  <a:cubicBezTo>
                    <a:pt x="93" y="39"/>
                    <a:pt x="93" y="39"/>
                    <a:pt x="93" y="39"/>
                  </a:cubicBezTo>
                  <a:lnTo>
                    <a:pt x="93" y="241"/>
                  </a:lnTo>
                  <a:close/>
                  <a:moveTo>
                    <a:pt x="187" y="283"/>
                  </a:moveTo>
                  <a:cubicBezTo>
                    <a:pt x="119" y="241"/>
                    <a:pt x="119" y="241"/>
                    <a:pt x="119" y="241"/>
                  </a:cubicBezTo>
                  <a:cubicBezTo>
                    <a:pt x="119" y="39"/>
                    <a:pt x="119" y="39"/>
                    <a:pt x="119" y="39"/>
                  </a:cubicBezTo>
                  <a:cubicBezTo>
                    <a:pt x="187" y="81"/>
                    <a:pt x="187" y="81"/>
                    <a:pt x="187" y="81"/>
                  </a:cubicBezTo>
                  <a:lnTo>
                    <a:pt x="187" y="283"/>
                  </a:lnTo>
                  <a:close/>
                  <a:moveTo>
                    <a:pt x="280" y="241"/>
                  </a:moveTo>
                  <a:cubicBezTo>
                    <a:pt x="213" y="283"/>
                    <a:pt x="213" y="283"/>
                    <a:pt x="213" y="283"/>
                  </a:cubicBezTo>
                  <a:cubicBezTo>
                    <a:pt x="213" y="81"/>
                    <a:pt x="213" y="81"/>
                    <a:pt x="213" y="81"/>
                  </a:cubicBezTo>
                  <a:cubicBezTo>
                    <a:pt x="280" y="39"/>
                    <a:pt x="280" y="39"/>
                    <a:pt x="280" y="39"/>
                  </a:cubicBezTo>
                  <a:lnTo>
                    <a:pt x="280" y="241"/>
                  </a:lnTo>
                  <a:close/>
                  <a:moveTo>
                    <a:pt x="374" y="283"/>
                  </a:moveTo>
                  <a:cubicBezTo>
                    <a:pt x="306" y="241"/>
                    <a:pt x="306" y="241"/>
                    <a:pt x="306" y="241"/>
                  </a:cubicBezTo>
                  <a:cubicBezTo>
                    <a:pt x="306" y="39"/>
                    <a:pt x="306" y="39"/>
                    <a:pt x="306" y="39"/>
                  </a:cubicBezTo>
                  <a:cubicBezTo>
                    <a:pt x="374" y="81"/>
                    <a:pt x="374" y="81"/>
                    <a:pt x="374" y="81"/>
                  </a:cubicBezTo>
                  <a:lnTo>
                    <a:pt x="374" y="283"/>
                  </a:lnTo>
                  <a:close/>
                </a:path>
              </a:pathLst>
            </a:custGeom>
            <a:grpFill/>
            <a:ln>
              <a:noFill/>
            </a:ln>
          </p:spPr>
          <p:txBody>
            <a:bodyPr vert="horz" wrap="square" lIns="105484" tIns="52741" rIns="105484" bIns="52741" numCol="1" anchor="t" anchorCtr="0" compatLnSpc="1">
              <a:prstTxWarp prst="textNoShape">
                <a:avLst/>
              </a:prstTxWarp>
            </a:bodyPr>
            <a:lstStyle/>
            <a:p>
              <a:pPr algn="just">
                <a:lnSpc>
                  <a:spcPct val="120000"/>
                </a:lnSpc>
                <a:spcBef>
                  <a:spcPts val="0"/>
                </a:spcBef>
                <a:spcAft>
                  <a:spcPts val="0"/>
                </a:spcAft>
              </a:pPr>
              <a:endParaRPr lang="en-US" sz="900" dirty="0">
                <a:solidFill>
                  <a:schemeClr val="bg1">
                    <a:lumMod val="65000"/>
                  </a:schemeClr>
                </a:solidFill>
                <a:latin typeface="Arial" panose="020B0604020202020204" pitchFamily="34" charset="0"/>
                <a:ea typeface="微软雅黑" panose="020B0503020204020204" pitchFamily="34" charset="-122"/>
                <a:cs typeface="+mn-ea"/>
                <a:sym typeface="Arial" panose="020B0604020202020204" pitchFamily="34" charset="0"/>
              </a:endParaRPr>
            </a:p>
          </p:txBody>
        </p:sp>
        <p:sp>
          <p:nvSpPr>
            <p:cNvPr id="23" name="Freeform 23"/>
            <p:cNvSpPr>
              <a:spLocks noEditPoints="1"/>
            </p:cNvSpPr>
            <p:nvPr/>
          </p:nvSpPr>
          <p:spPr bwMode="auto">
            <a:xfrm>
              <a:off x="6665323" y="3562825"/>
              <a:ext cx="587140" cy="587140"/>
            </a:xfrm>
            <a:custGeom>
              <a:avLst/>
              <a:gdLst>
                <a:gd name="T0" fmla="*/ 192 w 384"/>
                <a:gd name="T1" fmla="*/ 0 h 384"/>
                <a:gd name="T2" fmla="*/ 0 w 384"/>
                <a:gd name="T3" fmla="*/ 192 h 384"/>
                <a:gd name="T4" fmla="*/ 192 w 384"/>
                <a:gd name="T5" fmla="*/ 384 h 384"/>
                <a:gd name="T6" fmla="*/ 384 w 384"/>
                <a:gd name="T7" fmla="*/ 192 h 384"/>
                <a:gd name="T8" fmla="*/ 192 w 384"/>
                <a:gd name="T9" fmla="*/ 0 h 384"/>
                <a:gd name="T10" fmla="*/ 192 w 384"/>
                <a:gd name="T11" fmla="*/ 349 h 384"/>
                <a:gd name="T12" fmla="*/ 35 w 384"/>
                <a:gd name="T13" fmla="*/ 192 h 384"/>
                <a:gd name="T14" fmla="*/ 192 w 384"/>
                <a:gd name="T15" fmla="*/ 35 h 384"/>
                <a:gd name="T16" fmla="*/ 349 w 384"/>
                <a:gd name="T17" fmla="*/ 192 h 384"/>
                <a:gd name="T18" fmla="*/ 192 w 384"/>
                <a:gd name="T19" fmla="*/ 349 h 384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</a:cxnLst>
              <a:rect l="0" t="0" r="r" b="b"/>
              <a:pathLst>
                <a:path w="384" h="384">
                  <a:moveTo>
                    <a:pt x="192" y="0"/>
                  </a:moveTo>
                  <a:cubicBezTo>
                    <a:pt x="86" y="0"/>
                    <a:pt x="0" y="86"/>
                    <a:pt x="0" y="192"/>
                  </a:cubicBezTo>
                  <a:cubicBezTo>
                    <a:pt x="0" y="298"/>
                    <a:pt x="86" y="384"/>
                    <a:pt x="192" y="384"/>
                  </a:cubicBezTo>
                  <a:cubicBezTo>
                    <a:pt x="298" y="384"/>
                    <a:pt x="384" y="298"/>
                    <a:pt x="384" y="192"/>
                  </a:cubicBezTo>
                  <a:cubicBezTo>
                    <a:pt x="384" y="86"/>
                    <a:pt x="298" y="0"/>
                    <a:pt x="192" y="0"/>
                  </a:cubicBezTo>
                  <a:close/>
                  <a:moveTo>
                    <a:pt x="192" y="349"/>
                  </a:moveTo>
                  <a:cubicBezTo>
                    <a:pt x="105" y="349"/>
                    <a:pt x="35" y="278"/>
                    <a:pt x="35" y="192"/>
                  </a:cubicBezTo>
                  <a:cubicBezTo>
                    <a:pt x="35" y="105"/>
                    <a:pt x="105" y="35"/>
                    <a:pt x="192" y="35"/>
                  </a:cubicBezTo>
                  <a:cubicBezTo>
                    <a:pt x="278" y="35"/>
                    <a:pt x="349" y="105"/>
                    <a:pt x="349" y="192"/>
                  </a:cubicBezTo>
                  <a:cubicBezTo>
                    <a:pt x="349" y="278"/>
                    <a:pt x="278" y="349"/>
                    <a:pt x="192" y="349"/>
                  </a:cubicBezTo>
                  <a:close/>
                </a:path>
              </a:pathLst>
            </a:custGeom>
            <a:grpFill/>
            <a:ln>
              <a:noFill/>
            </a:ln>
          </p:spPr>
          <p:txBody>
            <a:bodyPr vert="horz" wrap="square" lIns="105484" tIns="52741" rIns="105484" bIns="52741" numCol="1" anchor="t" anchorCtr="0" compatLnSpc="1">
              <a:prstTxWarp prst="textNoShape">
                <a:avLst/>
              </a:prstTxWarp>
            </a:bodyPr>
            <a:lstStyle/>
            <a:p>
              <a:pPr algn="just">
                <a:lnSpc>
                  <a:spcPct val="120000"/>
                </a:lnSpc>
                <a:spcBef>
                  <a:spcPts val="0"/>
                </a:spcBef>
                <a:spcAft>
                  <a:spcPts val="0"/>
                </a:spcAft>
              </a:pPr>
              <a:endParaRPr lang="en-US" sz="900" dirty="0">
                <a:solidFill>
                  <a:schemeClr val="bg1">
                    <a:lumMod val="65000"/>
                  </a:schemeClr>
                </a:solidFill>
                <a:latin typeface="Arial" panose="020B0604020202020204" pitchFamily="34" charset="0"/>
                <a:ea typeface="微软雅黑" panose="020B0503020204020204" pitchFamily="34" charset="-122"/>
                <a:cs typeface="+mn-ea"/>
                <a:sym typeface="Arial" panose="020B0604020202020204" pitchFamily="34" charset="0"/>
              </a:endParaRPr>
            </a:p>
          </p:txBody>
        </p:sp>
      </p:grpSp>
      <p:grpSp>
        <p:nvGrpSpPr>
          <p:cNvPr id="24" name="Group 23"/>
          <p:cNvGrpSpPr/>
          <p:nvPr/>
        </p:nvGrpSpPr>
        <p:grpSpPr>
          <a:xfrm>
            <a:off x="8228261" y="4171444"/>
            <a:ext cx="436704" cy="436704"/>
            <a:chOff x="7740352" y="3562825"/>
            <a:chExt cx="587140" cy="587140"/>
          </a:xfrm>
          <a:solidFill>
            <a:schemeClr val="bg1"/>
          </a:solidFill>
        </p:grpSpPr>
        <p:sp>
          <p:nvSpPr>
            <p:cNvPr id="25" name="Freeform 24"/>
            <p:cNvSpPr>
              <a:spLocks noEditPoints="1"/>
            </p:cNvSpPr>
            <p:nvPr/>
          </p:nvSpPr>
          <p:spPr bwMode="auto">
            <a:xfrm>
              <a:off x="7740352" y="3562825"/>
              <a:ext cx="587140" cy="587140"/>
            </a:xfrm>
            <a:custGeom>
              <a:avLst/>
              <a:gdLst>
                <a:gd name="T0" fmla="*/ 192 w 384"/>
                <a:gd name="T1" fmla="*/ 0 h 384"/>
                <a:gd name="T2" fmla="*/ 0 w 384"/>
                <a:gd name="T3" fmla="*/ 192 h 384"/>
                <a:gd name="T4" fmla="*/ 192 w 384"/>
                <a:gd name="T5" fmla="*/ 384 h 384"/>
                <a:gd name="T6" fmla="*/ 384 w 384"/>
                <a:gd name="T7" fmla="*/ 192 h 384"/>
                <a:gd name="T8" fmla="*/ 192 w 384"/>
                <a:gd name="T9" fmla="*/ 0 h 384"/>
                <a:gd name="T10" fmla="*/ 192 w 384"/>
                <a:gd name="T11" fmla="*/ 349 h 384"/>
                <a:gd name="T12" fmla="*/ 35 w 384"/>
                <a:gd name="T13" fmla="*/ 192 h 384"/>
                <a:gd name="T14" fmla="*/ 192 w 384"/>
                <a:gd name="T15" fmla="*/ 35 h 384"/>
                <a:gd name="T16" fmla="*/ 349 w 384"/>
                <a:gd name="T17" fmla="*/ 192 h 384"/>
                <a:gd name="T18" fmla="*/ 192 w 384"/>
                <a:gd name="T19" fmla="*/ 349 h 384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</a:cxnLst>
              <a:rect l="0" t="0" r="r" b="b"/>
              <a:pathLst>
                <a:path w="384" h="384">
                  <a:moveTo>
                    <a:pt x="192" y="0"/>
                  </a:moveTo>
                  <a:cubicBezTo>
                    <a:pt x="86" y="0"/>
                    <a:pt x="0" y="86"/>
                    <a:pt x="0" y="192"/>
                  </a:cubicBezTo>
                  <a:cubicBezTo>
                    <a:pt x="0" y="298"/>
                    <a:pt x="86" y="384"/>
                    <a:pt x="192" y="384"/>
                  </a:cubicBezTo>
                  <a:cubicBezTo>
                    <a:pt x="298" y="384"/>
                    <a:pt x="384" y="298"/>
                    <a:pt x="384" y="192"/>
                  </a:cubicBezTo>
                  <a:cubicBezTo>
                    <a:pt x="384" y="86"/>
                    <a:pt x="298" y="0"/>
                    <a:pt x="192" y="0"/>
                  </a:cubicBezTo>
                  <a:close/>
                  <a:moveTo>
                    <a:pt x="192" y="349"/>
                  </a:moveTo>
                  <a:cubicBezTo>
                    <a:pt x="105" y="349"/>
                    <a:pt x="35" y="278"/>
                    <a:pt x="35" y="192"/>
                  </a:cubicBezTo>
                  <a:cubicBezTo>
                    <a:pt x="35" y="105"/>
                    <a:pt x="105" y="35"/>
                    <a:pt x="192" y="35"/>
                  </a:cubicBezTo>
                  <a:cubicBezTo>
                    <a:pt x="278" y="35"/>
                    <a:pt x="349" y="105"/>
                    <a:pt x="349" y="192"/>
                  </a:cubicBezTo>
                  <a:cubicBezTo>
                    <a:pt x="349" y="278"/>
                    <a:pt x="278" y="349"/>
                    <a:pt x="192" y="349"/>
                  </a:cubicBezTo>
                  <a:close/>
                </a:path>
              </a:pathLst>
            </a:custGeom>
            <a:grpFill/>
            <a:ln>
              <a:noFill/>
            </a:ln>
          </p:spPr>
          <p:txBody>
            <a:bodyPr vert="horz" wrap="square" lIns="105484" tIns="52741" rIns="105484" bIns="52741" numCol="1" anchor="t" anchorCtr="0" compatLnSpc="1">
              <a:prstTxWarp prst="textNoShape">
                <a:avLst/>
              </a:prstTxWarp>
            </a:bodyPr>
            <a:lstStyle/>
            <a:p>
              <a:pPr algn="just">
                <a:lnSpc>
                  <a:spcPct val="120000"/>
                </a:lnSpc>
                <a:spcBef>
                  <a:spcPts val="0"/>
                </a:spcBef>
                <a:spcAft>
                  <a:spcPts val="0"/>
                </a:spcAft>
              </a:pPr>
              <a:endParaRPr lang="en-US" sz="900" dirty="0">
                <a:solidFill>
                  <a:schemeClr val="bg1">
                    <a:lumMod val="65000"/>
                  </a:schemeClr>
                </a:solidFill>
                <a:latin typeface="Arial" panose="020B0604020202020204" pitchFamily="34" charset="0"/>
                <a:ea typeface="微软雅黑" panose="020B0503020204020204" pitchFamily="34" charset="-122"/>
                <a:cs typeface="+mn-ea"/>
                <a:sym typeface="Arial" panose="020B0604020202020204" pitchFamily="34" charset="0"/>
              </a:endParaRPr>
            </a:p>
          </p:txBody>
        </p:sp>
        <p:sp>
          <p:nvSpPr>
            <p:cNvPr id="26" name="Freeform 27"/>
            <p:cNvSpPr>
              <a:spLocks noEditPoints="1"/>
            </p:cNvSpPr>
            <p:nvPr/>
          </p:nvSpPr>
          <p:spPr bwMode="auto">
            <a:xfrm>
              <a:off x="7931746" y="3722078"/>
              <a:ext cx="204352" cy="268635"/>
            </a:xfrm>
            <a:custGeom>
              <a:avLst/>
              <a:gdLst>
                <a:gd name="T0" fmla="*/ 96 w 256"/>
                <a:gd name="T1" fmla="*/ 48 h 336"/>
                <a:gd name="T2" fmla="*/ 48 w 256"/>
                <a:gd name="T3" fmla="*/ 0 h 336"/>
                <a:gd name="T4" fmla="*/ 0 w 256"/>
                <a:gd name="T5" fmla="*/ 48 h 336"/>
                <a:gd name="T6" fmla="*/ 29 w 256"/>
                <a:gd name="T7" fmla="*/ 92 h 336"/>
                <a:gd name="T8" fmla="*/ 29 w 256"/>
                <a:gd name="T9" fmla="*/ 244 h 336"/>
                <a:gd name="T10" fmla="*/ 0 w 256"/>
                <a:gd name="T11" fmla="*/ 288 h 336"/>
                <a:gd name="T12" fmla="*/ 48 w 256"/>
                <a:gd name="T13" fmla="*/ 336 h 336"/>
                <a:gd name="T14" fmla="*/ 96 w 256"/>
                <a:gd name="T15" fmla="*/ 288 h 336"/>
                <a:gd name="T16" fmla="*/ 67 w 256"/>
                <a:gd name="T17" fmla="*/ 244 h 336"/>
                <a:gd name="T18" fmla="*/ 67 w 256"/>
                <a:gd name="T19" fmla="*/ 92 h 336"/>
                <a:gd name="T20" fmla="*/ 96 w 256"/>
                <a:gd name="T21" fmla="*/ 48 h 336"/>
                <a:gd name="T22" fmla="*/ 75 w 256"/>
                <a:gd name="T23" fmla="*/ 288 h 336"/>
                <a:gd name="T24" fmla="*/ 48 w 256"/>
                <a:gd name="T25" fmla="*/ 316 h 336"/>
                <a:gd name="T26" fmla="*/ 20 w 256"/>
                <a:gd name="T27" fmla="*/ 288 h 336"/>
                <a:gd name="T28" fmla="*/ 48 w 256"/>
                <a:gd name="T29" fmla="*/ 260 h 336"/>
                <a:gd name="T30" fmla="*/ 75 w 256"/>
                <a:gd name="T31" fmla="*/ 288 h 336"/>
                <a:gd name="T32" fmla="*/ 48 w 256"/>
                <a:gd name="T33" fmla="*/ 76 h 336"/>
                <a:gd name="T34" fmla="*/ 20 w 256"/>
                <a:gd name="T35" fmla="*/ 48 h 336"/>
                <a:gd name="T36" fmla="*/ 48 w 256"/>
                <a:gd name="T37" fmla="*/ 20 h 336"/>
                <a:gd name="T38" fmla="*/ 75 w 256"/>
                <a:gd name="T39" fmla="*/ 48 h 336"/>
                <a:gd name="T40" fmla="*/ 48 w 256"/>
                <a:gd name="T41" fmla="*/ 76 h 336"/>
                <a:gd name="T42" fmla="*/ 227 w 256"/>
                <a:gd name="T43" fmla="*/ 244 h 336"/>
                <a:gd name="T44" fmla="*/ 227 w 256"/>
                <a:gd name="T45" fmla="*/ 92 h 336"/>
                <a:gd name="T46" fmla="*/ 256 w 256"/>
                <a:gd name="T47" fmla="*/ 48 h 336"/>
                <a:gd name="T48" fmla="*/ 208 w 256"/>
                <a:gd name="T49" fmla="*/ 0 h 336"/>
                <a:gd name="T50" fmla="*/ 160 w 256"/>
                <a:gd name="T51" fmla="*/ 48 h 336"/>
                <a:gd name="T52" fmla="*/ 189 w 256"/>
                <a:gd name="T53" fmla="*/ 92 h 336"/>
                <a:gd name="T54" fmla="*/ 189 w 256"/>
                <a:gd name="T55" fmla="*/ 244 h 336"/>
                <a:gd name="T56" fmla="*/ 160 w 256"/>
                <a:gd name="T57" fmla="*/ 288 h 336"/>
                <a:gd name="T58" fmla="*/ 208 w 256"/>
                <a:gd name="T59" fmla="*/ 336 h 336"/>
                <a:gd name="T60" fmla="*/ 256 w 256"/>
                <a:gd name="T61" fmla="*/ 288 h 336"/>
                <a:gd name="T62" fmla="*/ 227 w 256"/>
                <a:gd name="T63" fmla="*/ 244 h 336"/>
                <a:gd name="T64" fmla="*/ 180 w 256"/>
                <a:gd name="T65" fmla="*/ 48 h 336"/>
                <a:gd name="T66" fmla="*/ 208 w 256"/>
                <a:gd name="T67" fmla="*/ 20 h 336"/>
                <a:gd name="T68" fmla="*/ 235 w 256"/>
                <a:gd name="T69" fmla="*/ 48 h 336"/>
                <a:gd name="T70" fmla="*/ 208 w 256"/>
                <a:gd name="T71" fmla="*/ 76 h 336"/>
                <a:gd name="T72" fmla="*/ 180 w 256"/>
                <a:gd name="T73" fmla="*/ 48 h 336"/>
                <a:gd name="T74" fmla="*/ 208 w 256"/>
                <a:gd name="T75" fmla="*/ 316 h 336"/>
                <a:gd name="T76" fmla="*/ 180 w 256"/>
                <a:gd name="T77" fmla="*/ 288 h 336"/>
                <a:gd name="T78" fmla="*/ 208 w 256"/>
                <a:gd name="T79" fmla="*/ 260 h 336"/>
                <a:gd name="T80" fmla="*/ 235 w 256"/>
                <a:gd name="T81" fmla="*/ 288 h 336"/>
                <a:gd name="T82" fmla="*/ 208 w 256"/>
                <a:gd name="T83" fmla="*/ 316 h 336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  <a:cxn ang="0">
                  <a:pos x="T82" y="T83"/>
                </a:cxn>
              </a:cxnLst>
              <a:rect l="0" t="0" r="r" b="b"/>
              <a:pathLst>
                <a:path w="256" h="336">
                  <a:moveTo>
                    <a:pt x="96" y="48"/>
                  </a:moveTo>
                  <a:cubicBezTo>
                    <a:pt x="96" y="21"/>
                    <a:pt x="74" y="0"/>
                    <a:pt x="48" y="0"/>
                  </a:cubicBezTo>
                  <a:cubicBezTo>
                    <a:pt x="21" y="0"/>
                    <a:pt x="0" y="21"/>
                    <a:pt x="0" y="48"/>
                  </a:cubicBezTo>
                  <a:cubicBezTo>
                    <a:pt x="0" y="68"/>
                    <a:pt x="12" y="85"/>
                    <a:pt x="29" y="92"/>
                  </a:cubicBezTo>
                  <a:cubicBezTo>
                    <a:pt x="29" y="244"/>
                    <a:pt x="29" y="244"/>
                    <a:pt x="29" y="244"/>
                  </a:cubicBezTo>
                  <a:cubicBezTo>
                    <a:pt x="12" y="251"/>
                    <a:pt x="0" y="268"/>
                    <a:pt x="0" y="288"/>
                  </a:cubicBezTo>
                  <a:cubicBezTo>
                    <a:pt x="0" y="314"/>
                    <a:pt x="21" y="336"/>
                    <a:pt x="48" y="336"/>
                  </a:cubicBezTo>
                  <a:cubicBezTo>
                    <a:pt x="74" y="336"/>
                    <a:pt x="96" y="314"/>
                    <a:pt x="96" y="288"/>
                  </a:cubicBezTo>
                  <a:cubicBezTo>
                    <a:pt x="96" y="268"/>
                    <a:pt x="84" y="251"/>
                    <a:pt x="67" y="244"/>
                  </a:cubicBezTo>
                  <a:cubicBezTo>
                    <a:pt x="67" y="92"/>
                    <a:pt x="67" y="92"/>
                    <a:pt x="67" y="92"/>
                  </a:cubicBezTo>
                  <a:cubicBezTo>
                    <a:pt x="84" y="85"/>
                    <a:pt x="96" y="68"/>
                    <a:pt x="96" y="48"/>
                  </a:cubicBezTo>
                  <a:close/>
                  <a:moveTo>
                    <a:pt x="75" y="288"/>
                  </a:moveTo>
                  <a:cubicBezTo>
                    <a:pt x="75" y="303"/>
                    <a:pt x="63" y="316"/>
                    <a:pt x="48" y="316"/>
                  </a:cubicBezTo>
                  <a:cubicBezTo>
                    <a:pt x="32" y="316"/>
                    <a:pt x="20" y="303"/>
                    <a:pt x="20" y="288"/>
                  </a:cubicBezTo>
                  <a:cubicBezTo>
                    <a:pt x="20" y="273"/>
                    <a:pt x="32" y="260"/>
                    <a:pt x="48" y="260"/>
                  </a:cubicBezTo>
                  <a:cubicBezTo>
                    <a:pt x="63" y="260"/>
                    <a:pt x="75" y="273"/>
                    <a:pt x="75" y="288"/>
                  </a:cubicBezTo>
                  <a:close/>
                  <a:moveTo>
                    <a:pt x="48" y="76"/>
                  </a:moveTo>
                  <a:cubicBezTo>
                    <a:pt x="32" y="76"/>
                    <a:pt x="20" y="63"/>
                    <a:pt x="20" y="48"/>
                  </a:cubicBezTo>
                  <a:cubicBezTo>
                    <a:pt x="20" y="33"/>
                    <a:pt x="32" y="20"/>
                    <a:pt x="48" y="20"/>
                  </a:cubicBezTo>
                  <a:cubicBezTo>
                    <a:pt x="63" y="20"/>
                    <a:pt x="75" y="33"/>
                    <a:pt x="75" y="48"/>
                  </a:cubicBezTo>
                  <a:cubicBezTo>
                    <a:pt x="75" y="63"/>
                    <a:pt x="63" y="76"/>
                    <a:pt x="48" y="76"/>
                  </a:cubicBezTo>
                  <a:close/>
                  <a:moveTo>
                    <a:pt x="227" y="244"/>
                  </a:moveTo>
                  <a:cubicBezTo>
                    <a:pt x="227" y="92"/>
                    <a:pt x="227" y="92"/>
                    <a:pt x="227" y="92"/>
                  </a:cubicBezTo>
                  <a:cubicBezTo>
                    <a:pt x="244" y="85"/>
                    <a:pt x="256" y="68"/>
                    <a:pt x="256" y="48"/>
                  </a:cubicBezTo>
                  <a:cubicBezTo>
                    <a:pt x="256" y="21"/>
                    <a:pt x="234" y="0"/>
                    <a:pt x="208" y="0"/>
                  </a:cubicBezTo>
                  <a:cubicBezTo>
                    <a:pt x="181" y="0"/>
                    <a:pt x="160" y="21"/>
                    <a:pt x="160" y="48"/>
                  </a:cubicBezTo>
                  <a:cubicBezTo>
                    <a:pt x="160" y="68"/>
                    <a:pt x="172" y="85"/>
                    <a:pt x="189" y="92"/>
                  </a:cubicBezTo>
                  <a:cubicBezTo>
                    <a:pt x="189" y="244"/>
                    <a:pt x="189" y="244"/>
                    <a:pt x="189" y="244"/>
                  </a:cubicBezTo>
                  <a:cubicBezTo>
                    <a:pt x="172" y="251"/>
                    <a:pt x="160" y="268"/>
                    <a:pt x="160" y="288"/>
                  </a:cubicBezTo>
                  <a:cubicBezTo>
                    <a:pt x="160" y="314"/>
                    <a:pt x="181" y="336"/>
                    <a:pt x="208" y="336"/>
                  </a:cubicBezTo>
                  <a:cubicBezTo>
                    <a:pt x="234" y="336"/>
                    <a:pt x="256" y="314"/>
                    <a:pt x="256" y="288"/>
                  </a:cubicBezTo>
                  <a:cubicBezTo>
                    <a:pt x="256" y="268"/>
                    <a:pt x="244" y="251"/>
                    <a:pt x="227" y="244"/>
                  </a:cubicBezTo>
                  <a:close/>
                  <a:moveTo>
                    <a:pt x="180" y="48"/>
                  </a:moveTo>
                  <a:cubicBezTo>
                    <a:pt x="180" y="33"/>
                    <a:pt x="192" y="20"/>
                    <a:pt x="208" y="20"/>
                  </a:cubicBezTo>
                  <a:cubicBezTo>
                    <a:pt x="223" y="20"/>
                    <a:pt x="235" y="33"/>
                    <a:pt x="235" y="48"/>
                  </a:cubicBezTo>
                  <a:cubicBezTo>
                    <a:pt x="235" y="63"/>
                    <a:pt x="223" y="76"/>
                    <a:pt x="208" y="76"/>
                  </a:cubicBezTo>
                  <a:cubicBezTo>
                    <a:pt x="192" y="76"/>
                    <a:pt x="180" y="63"/>
                    <a:pt x="180" y="48"/>
                  </a:cubicBezTo>
                  <a:close/>
                  <a:moveTo>
                    <a:pt x="208" y="316"/>
                  </a:moveTo>
                  <a:cubicBezTo>
                    <a:pt x="192" y="316"/>
                    <a:pt x="180" y="303"/>
                    <a:pt x="180" y="288"/>
                  </a:cubicBezTo>
                  <a:cubicBezTo>
                    <a:pt x="180" y="273"/>
                    <a:pt x="192" y="260"/>
                    <a:pt x="208" y="260"/>
                  </a:cubicBezTo>
                  <a:cubicBezTo>
                    <a:pt x="223" y="260"/>
                    <a:pt x="235" y="273"/>
                    <a:pt x="235" y="288"/>
                  </a:cubicBezTo>
                  <a:cubicBezTo>
                    <a:pt x="235" y="303"/>
                    <a:pt x="223" y="316"/>
                    <a:pt x="208" y="316"/>
                  </a:cubicBezTo>
                  <a:close/>
                </a:path>
              </a:pathLst>
            </a:custGeom>
            <a:grpFill/>
            <a:ln>
              <a:noFill/>
            </a:ln>
          </p:spPr>
          <p:txBody>
            <a:bodyPr vert="horz" wrap="square" lIns="105484" tIns="52741" rIns="105484" bIns="52741" numCol="1" anchor="t" anchorCtr="0" compatLnSpc="1">
              <a:prstTxWarp prst="textNoShape">
                <a:avLst/>
              </a:prstTxWarp>
            </a:bodyPr>
            <a:lstStyle/>
            <a:p>
              <a:pPr algn="just">
                <a:lnSpc>
                  <a:spcPct val="120000"/>
                </a:lnSpc>
                <a:spcBef>
                  <a:spcPts val="0"/>
                </a:spcBef>
                <a:spcAft>
                  <a:spcPts val="0"/>
                </a:spcAft>
              </a:pPr>
              <a:endParaRPr lang="en-US" sz="900" dirty="0">
                <a:solidFill>
                  <a:schemeClr val="bg1">
                    <a:lumMod val="65000"/>
                  </a:schemeClr>
                </a:solidFill>
                <a:latin typeface="Arial" panose="020B0604020202020204" pitchFamily="34" charset="0"/>
                <a:ea typeface="微软雅黑" panose="020B0503020204020204" pitchFamily="34" charset="-122"/>
                <a:cs typeface="+mn-ea"/>
                <a:sym typeface="Arial" panose="020B0604020202020204" pitchFamily="34" charset="0"/>
              </a:endParaRPr>
            </a:p>
          </p:txBody>
        </p:sp>
      </p:grpSp>
      <p:sp>
        <p:nvSpPr>
          <p:cNvPr id="27" name="Content Placeholder 2"/>
          <p:cNvSpPr txBox="1">
            <a:spLocks/>
          </p:cNvSpPr>
          <p:nvPr/>
        </p:nvSpPr>
        <p:spPr>
          <a:xfrm>
            <a:off x="2679991" y="2177834"/>
            <a:ext cx="2980510" cy="538704"/>
          </a:xfrm>
          <a:prstGeom prst="rect">
            <a:avLst/>
          </a:prstGeom>
        </p:spPr>
        <p:txBody>
          <a:bodyPr vert="horz" lIns="105484" tIns="52741" rIns="105484" bIns="52741" rtlCol="0">
            <a:noAutofit/>
          </a:bodyPr>
          <a:lstStyle>
            <a:lvl1pPr marL="342900" indent="-342900" algn="l" defTabSz="914400" rtl="0" eaLnBrk="1" latinLnBrk="0" hangingPunct="1">
              <a:spcBef>
                <a:spcPct val="20000"/>
              </a:spcBef>
              <a:buFont typeface="Arial" pitchFamily="34" charset="0"/>
              <a:buChar char="•"/>
              <a:defRPr sz="1400" kern="1200">
                <a:solidFill>
                  <a:schemeClr val="bg1">
                    <a:lumMod val="65000"/>
                  </a:schemeClr>
                </a:solidFill>
                <a:latin typeface="+mn-lt"/>
                <a:ea typeface="+mn-ea"/>
                <a:cs typeface="+mn-cs"/>
              </a:defRPr>
            </a:lvl1pPr>
            <a:lvl2pPr marL="742950" indent="-285750" algn="l" defTabSz="914400" rtl="0" eaLnBrk="1" latinLnBrk="0" hangingPunct="1">
              <a:spcBef>
                <a:spcPct val="20000"/>
              </a:spcBef>
              <a:buFont typeface="Arial" pitchFamily="34" charset="0"/>
              <a:buChar char="–"/>
              <a:defRPr sz="1200" kern="1200">
                <a:solidFill>
                  <a:schemeClr val="bg1">
                    <a:lumMod val="65000"/>
                  </a:schemeClr>
                </a:solidFill>
                <a:latin typeface="+mn-lt"/>
                <a:ea typeface="+mn-ea"/>
                <a:cs typeface="+mn-cs"/>
              </a:defRPr>
            </a:lvl2pPr>
            <a:lvl3pPr marL="1143000" indent="-228600" algn="l" defTabSz="914400" rtl="0" eaLnBrk="1" latinLnBrk="0" hangingPunct="1">
              <a:spcBef>
                <a:spcPct val="20000"/>
              </a:spcBef>
              <a:buFont typeface="Arial" pitchFamily="34" charset="0"/>
              <a:buChar char="•"/>
              <a:defRPr sz="1100" kern="1200">
                <a:solidFill>
                  <a:schemeClr val="bg1">
                    <a:lumMod val="65000"/>
                  </a:schemeClr>
                </a:solidFill>
                <a:latin typeface="+mn-lt"/>
                <a:ea typeface="+mn-ea"/>
                <a:cs typeface="+mn-cs"/>
              </a:defRPr>
            </a:lvl3pPr>
            <a:lvl4pPr marL="1600200" indent="-228600" algn="l" defTabSz="914400" rtl="0" eaLnBrk="1" latinLnBrk="0" hangingPunct="1">
              <a:spcBef>
                <a:spcPct val="20000"/>
              </a:spcBef>
              <a:buFont typeface="Arial" pitchFamily="34" charset="0"/>
              <a:buChar char="–"/>
              <a:defRPr sz="1050" kern="1200">
                <a:solidFill>
                  <a:schemeClr val="bg1">
                    <a:lumMod val="65000"/>
                  </a:schemeClr>
                </a:solidFill>
                <a:latin typeface="+mn-lt"/>
                <a:ea typeface="+mn-ea"/>
                <a:cs typeface="+mn-cs"/>
              </a:defRPr>
            </a:lvl4pPr>
            <a:lvl5pPr marL="2057400" indent="-228600" algn="l" defTabSz="914400" rtl="0" eaLnBrk="1" latinLnBrk="0" hangingPunct="1">
              <a:spcBef>
                <a:spcPct val="20000"/>
              </a:spcBef>
              <a:buFont typeface="Arial" pitchFamily="34" charset="0"/>
              <a:buChar char="»"/>
              <a:defRPr sz="1050" kern="1200">
                <a:solidFill>
                  <a:schemeClr val="bg1">
                    <a:lumMod val="65000"/>
                  </a:schemeClr>
                </a:solidFill>
                <a:latin typeface="+mn-lt"/>
                <a:ea typeface="+mn-ea"/>
                <a:cs typeface="+mn-cs"/>
              </a:defRPr>
            </a:lvl5pPr>
            <a:lvl6pPr marL="2514600" indent="-228600" algn="l" defTabSz="914400" rtl="0" eaLnBrk="1" latinLnBrk="0" hangingPunct="1">
              <a:spcBef>
                <a:spcPct val="20000"/>
              </a:spcBef>
              <a:buFont typeface="Arial" pitchFamily="34" charset="0"/>
              <a:buChar char="•"/>
              <a:defRPr sz="20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6pPr>
            <a:lvl7pPr marL="2971800" indent="-228600" algn="l" defTabSz="914400" rtl="0" eaLnBrk="1" latinLnBrk="0" hangingPunct="1">
              <a:spcBef>
                <a:spcPct val="20000"/>
              </a:spcBef>
              <a:buFont typeface="Arial" pitchFamily="34" charset="0"/>
              <a:buChar char="•"/>
              <a:defRPr sz="20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7pPr>
            <a:lvl8pPr marL="3429000" indent="-228600" algn="l" defTabSz="914400" rtl="0" eaLnBrk="1" latinLnBrk="0" hangingPunct="1">
              <a:spcBef>
                <a:spcPct val="20000"/>
              </a:spcBef>
              <a:buFont typeface="Arial" pitchFamily="34" charset="0"/>
              <a:buChar char="•"/>
              <a:defRPr sz="20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8pPr>
            <a:lvl9pPr marL="3886200" indent="-228600" algn="l" defTabSz="914400" rtl="0" eaLnBrk="1" latinLnBrk="0" hangingPunct="1">
              <a:spcBef>
                <a:spcPct val="20000"/>
              </a:spcBef>
              <a:buFont typeface="Arial" pitchFamily="34" charset="0"/>
              <a:buChar char="•"/>
              <a:defRPr sz="20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9pPr>
          </a:lstStyle>
          <a:p>
            <a:pPr marL="0" indent="0" algn="just">
              <a:lnSpc>
                <a:spcPct val="120000"/>
              </a:lnSpc>
              <a:spcBef>
                <a:spcPts val="0"/>
              </a:spcBef>
              <a:spcAft>
                <a:spcPts val="0"/>
              </a:spcAft>
              <a:buNone/>
              <a:defRPr/>
            </a:pPr>
            <a:r>
              <a:rPr lang="en-US" altLang="zh-CN" sz="800" dirty="0" smtClean="0">
                <a:latin typeface="Arial" panose="020B0604020202020204" pitchFamily="34" charset="0"/>
                <a:ea typeface="微软雅黑" panose="020B0503020204020204" pitchFamily="34" charset="-122"/>
                <a:cs typeface="+mn-ea"/>
                <a:sym typeface="Arial" panose="020B0604020202020204" pitchFamily="34" charset="0"/>
              </a:rPr>
              <a:t>Please replace text, click add relevant headline, modify the text content, also can copy your content to this directly.</a:t>
            </a:r>
            <a:r>
              <a:rPr lang="zh-CN" altLang="en-US" sz="800" dirty="0" smtClean="0">
                <a:latin typeface="Arial" panose="020B0604020202020204" pitchFamily="34" charset="0"/>
                <a:ea typeface="微软雅黑" panose="020B0503020204020204" pitchFamily="34" charset="-122"/>
                <a:cs typeface="+mn-ea"/>
                <a:sym typeface="Arial" panose="020B0604020202020204" pitchFamily="34" charset="0"/>
              </a:rPr>
              <a:t>。</a:t>
            </a:r>
            <a:endParaRPr lang="en-US" altLang="zh-CN" sz="800" dirty="0">
              <a:latin typeface="Arial" panose="020B0604020202020204" pitchFamily="34" charset="0"/>
              <a:ea typeface="微软雅黑" panose="020B0503020204020204" pitchFamily="34" charset="-122"/>
              <a:cs typeface="+mn-ea"/>
              <a:sym typeface="Arial" panose="020B0604020202020204" pitchFamily="34" charset="0"/>
            </a:endParaRPr>
          </a:p>
        </p:txBody>
      </p:sp>
      <p:sp>
        <p:nvSpPr>
          <p:cNvPr id="28" name="Content Placeholder 2"/>
          <p:cNvSpPr txBox="1">
            <a:spLocks/>
          </p:cNvSpPr>
          <p:nvPr/>
        </p:nvSpPr>
        <p:spPr>
          <a:xfrm>
            <a:off x="2679988" y="3337794"/>
            <a:ext cx="2980511" cy="538704"/>
          </a:xfrm>
          <a:prstGeom prst="rect">
            <a:avLst/>
          </a:prstGeom>
        </p:spPr>
        <p:txBody>
          <a:bodyPr vert="horz" lIns="105484" tIns="52741" rIns="105484" bIns="52741" rtlCol="0">
            <a:noAutofit/>
          </a:bodyPr>
          <a:lstStyle>
            <a:lvl1pPr marL="342900" indent="-342900" algn="l" defTabSz="914400" rtl="0" eaLnBrk="1" latinLnBrk="0" hangingPunct="1">
              <a:spcBef>
                <a:spcPct val="20000"/>
              </a:spcBef>
              <a:buFont typeface="Arial" pitchFamily="34" charset="0"/>
              <a:buChar char="•"/>
              <a:defRPr sz="1400" kern="1200">
                <a:solidFill>
                  <a:schemeClr val="bg1">
                    <a:lumMod val="65000"/>
                  </a:schemeClr>
                </a:solidFill>
                <a:latin typeface="+mn-lt"/>
                <a:ea typeface="+mn-ea"/>
                <a:cs typeface="+mn-cs"/>
              </a:defRPr>
            </a:lvl1pPr>
            <a:lvl2pPr marL="742950" indent="-285750" algn="l" defTabSz="914400" rtl="0" eaLnBrk="1" latinLnBrk="0" hangingPunct="1">
              <a:spcBef>
                <a:spcPct val="20000"/>
              </a:spcBef>
              <a:buFont typeface="Arial" pitchFamily="34" charset="0"/>
              <a:buChar char="–"/>
              <a:defRPr sz="1200" kern="1200">
                <a:solidFill>
                  <a:schemeClr val="bg1">
                    <a:lumMod val="65000"/>
                  </a:schemeClr>
                </a:solidFill>
                <a:latin typeface="+mn-lt"/>
                <a:ea typeface="+mn-ea"/>
                <a:cs typeface="+mn-cs"/>
              </a:defRPr>
            </a:lvl2pPr>
            <a:lvl3pPr marL="1143000" indent="-228600" algn="l" defTabSz="914400" rtl="0" eaLnBrk="1" latinLnBrk="0" hangingPunct="1">
              <a:spcBef>
                <a:spcPct val="20000"/>
              </a:spcBef>
              <a:buFont typeface="Arial" pitchFamily="34" charset="0"/>
              <a:buChar char="•"/>
              <a:defRPr sz="1100" kern="1200">
                <a:solidFill>
                  <a:schemeClr val="bg1">
                    <a:lumMod val="65000"/>
                  </a:schemeClr>
                </a:solidFill>
                <a:latin typeface="+mn-lt"/>
                <a:ea typeface="+mn-ea"/>
                <a:cs typeface="+mn-cs"/>
              </a:defRPr>
            </a:lvl3pPr>
            <a:lvl4pPr marL="1600200" indent="-228600" algn="l" defTabSz="914400" rtl="0" eaLnBrk="1" latinLnBrk="0" hangingPunct="1">
              <a:spcBef>
                <a:spcPct val="20000"/>
              </a:spcBef>
              <a:buFont typeface="Arial" pitchFamily="34" charset="0"/>
              <a:buChar char="–"/>
              <a:defRPr sz="1050" kern="1200">
                <a:solidFill>
                  <a:schemeClr val="bg1">
                    <a:lumMod val="65000"/>
                  </a:schemeClr>
                </a:solidFill>
                <a:latin typeface="+mn-lt"/>
                <a:ea typeface="+mn-ea"/>
                <a:cs typeface="+mn-cs"/>
              </a:defRPr>
            </a:lvl4pPr>
            <a:lvl5pPr marL="2057400" indent="-228600" algn="l" defTabSz="914400" rtl="0" eaLnBrk="1" latinLnBrk="0" hangingPunct="1">
              <a:spcBef>
                <a:spcPct val="20000"/>
              </a:spcBef>
              <a:buFont typeface="Arial" pitchFamily="34" charset="0"/>
              <a:buChar char="»"/>
              <a:defRPr sz="1050" kern="1200">
                <a:solidFill>
                  <a:schemeClr val="bg1">
                    <a:lumMod val="65000"/>
                  </a:schemeClr>
                </a:solidFill>
                <a:latin typeface="+mn-lt"/>
                <a:ea typeface="+mn-ea"/>
                <a:cs typeface="+mn-cs"/>
              </a:defRPr>
            </a:lvl5pPr>
            <a:lvl6pPr marL="2514600" indent="-228600" algn="l" defTabSz="914400" rtl="0" eaLnBrk="1" latinLnBrk="0" hangingPunct="1">
              <a:spcBef>
                <a:spcPct val="20000"/>
              </a:spcBef>
              <a:buFont typeface="Arial" pitchFamily="34" charset="0"/>
              <a:buChar char="•"/>
              <a:defRPr sz="20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6pPr>
            <a:lvl7pPr marL="2971800" indent="-228600" algn="l" defTabSz="914400" rtl="0" eaLnBrk="1" latinLnBrk="0" hangingPunct="1">
              <a:spcBef>
                <a:spcPct val="20000"/>
              </a:spcBef>
              <a:buFont typeface="Arial" pitchFamily="34" charset="0"/>
              <a:buChar char="•"/>
              <a:defRPr sz="20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7pPr>
            <a:lvl8pPr marL="3429000" indent="-228600" algn="l" defTabSz="914400" rtl="0" eaLnBrk="1" latinLnBrk="0" hangingPunct="1">
              <a:spcBef>
                <a:spcPct val="20000"/>
              </a:spcBef>
              <a:buFont typeface="Arial" pitchFamily="34" charset="0"/>
              <a:buChar char="•"/>
              <a:defRPr sz="20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8pPr>
            <a:lvl9pPr marL="3886200" indent="-228600" algn="l" defTabSz="914400" rtl="0" eaLnBrk="1" latinLnBrk="0" hangingPunct="1">
              <a:spcBef>
                <a:spcPct val="20000"/>
              </a:spcBef>
              <a:buFont typeface="Arial" pitchFamily="34" charset="0"/>
              <a:buChar char="•"/>
              <a:defRPr sz="20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9pPr>
          </a:lstStyle>
          <a:p>
            <a:pPr marL="0" indent="0" algn="just">
              <a:lnSpc>
                <a:spcPct val="120000"/>
              </a:lnSpc>
              <a:spcBef>
                <a:spcPts val="0"/>
              </a:spcBef>
              <a:spcAft>
                <a:spcPts val="0"/>
              </a:spcAft>
              <a:buNone/>
              <a:defRPr/>
            </a:pPr>
            <a:r>
              <a:rPr lang="en-US" altLang="zh-CN" sz="800" dirty="0" smtClean="0">
                <a:latin typeface="Arial" panose="020B0604020202020204" pitchFamily="34" charset="0"/>
                <a:ea typeface="微软雅黑" panose="020B0503020204020204" pitchFamily="34" charset="-122"/>
                <a:cs typeface="+mn-ea"/>
                <a:sym typeface="Arial" panose="020B0604020202020204" pitchFamily="34" charset="0"/>
              </a:rPr>
              <a:t>Please replace text, click add relevant headline, modify the text content, also can copy your content to this directly.</a:t>
            </a:r>
            <a:r>
              <a:rPr lang="zh-CN" altLang="en-US" sz="800" dirty="0" smtClean="0">
                <a:latin typeface="Arial" panose="020B0604020202020204" pitchFamily="34" charset="0"/>
                <a:ea typeface="微软雅黑" panose="020B0503020204020204" pitchFamily="34" charset="-122"/>
                <a:cs typeface="+mn-ea"/>
                <a:sym typeface="Arial" panose="020B0604020202020204" pitchFamily="34" charset="0"/>
              </a:rPr>
              <a:t>。</a:t>
            </a:r>
            <a:endParaRPr lang="en-US" altLang="zh-CN" sz="800" dirty="0">
              <a:latin typeface="Arial" panose="020B0604020202020204" pitchFamily="34" charset="0"/>
              <a:ea typeface="微软雅黑" panose="020B0503020204020204" pitchFamily="34" charset="-122"/>
              <a:cs typeface="+mn-ea"/>
              <a:sym typeface="Arial" panose="020B0604020202020204" pitchFamily="34" charset="0"/>
            </a:endParaRPr>
          </a:p>
        </p:txBody>
      </p:sp>
      <p:sp>
        <p:nvSpPr>
          <p:cNvPr id="29" name="Content Placeholder 2"/>
          <p:cNvSpPr txBox="1">
            <a:spLocks/>
          </p:cNvSpPr>
          <p:nvPr/>
        </p:nvSpPr>
        <p:spPr>
          <a:xfrm>
            <a:off x="2679991" y="4497754"/>
            <a:ext cx="2980510" cy="538704"/>
          </a:xfrm>
          <a:prstGeom prst="rect">
            <a:avLst/>
          </a:prstGeom>
        </p:spPr>
        <p:txBody>
          <a:bodyPr vert="horz" lIns="105484" tIns="52741" rIns="105484" bIns="52741" rtlCol="0">
            <a:noAutofit/>
          </a:bodyPr>
          <a:lstStyle>
            <a:lvl1pPr marL="342900" indent="-342900" algn="l" defTabSz="914400" rtl="0" eaLnBrk="1" latinLnBrk="0" hangingPunct="1">
              <a:spcBef>
                <a:spcPct val="20000"/>
              </a:spcBef>
              <a:buFont typeface="Arial" pitchFamily="34" charset="0"/>
              <a:buChar char="•"/>
              <a:defRPr sz="1400" kern="1200">
                <a:solidFill>
                  <a:schemeClr val="bg1">
                    <a:lumMod val="65000"/>
                  </a:schemeClr>
                </a:solidFill>
                <a:latin typeface="+mn-lt"/>
                <a:ea typeface="+mn-ea"/>
                <a:cs typeface="+mn-cs"/>
              </a:defRPr>
            </a:lvl1pPr>
            <a:lvl2pPr marL="742950" indent="-285750" algn="l" defTabSz="914400" rtl="0" eaLnBrk="1" latinLnBrk="0" hangingPunct="1">
              <a:spcBef>
                <a:spcPct val="20000"/>
              </a:spcBef>
              <a:buFont typeface="Arial" pitchFamily="34" charset="0"/>
              <a:buChar char="–"/>
              <a:defRPr sz="1200" kern="1200">
                <a:solidFill>
                  <a:schemeClr val="bg1">
                    <a:lumMod val="65000"/>
                  </a:schemeClr>
                </a:solidFill>
                <a:latin typeface="+mn-lt"/>
                <a:ea typeface="+mn-ea"/>
                <a:cs typeface="+mn-cs"/>
              </a:defRPr>
            </a:lvl2pPr>
            <a:lvl3pPr marL="1143000" indent="-228600" algn="l" defTabSz="914400" rtl="0" eaLnBrk="1" latinLnBrk="0" hangingPunct="1">
              <a:spcBef>
                <a:spcPct val="20000"/>
              </a:spcBef>
              <a:buFont typeface="Arial" pitchFamily="34" charset="0"/>
              <a:buChar char="•"/>
              <a:defRPr sz="1100" kern="1200">
                <a:solidFill>
                  <a:schemeClr val="bg1">
                    <a:lumMod val="65000"/>
                  </a:schemeClr>
                </a:solidFill>
                <a:latin typeface="+mn-lt"/>
                <a:ea typeface="+mn-ea"/>
                <a:cs typeface="+mn-cs"/>
              </a:defRPr>
            </a:lvl3pPr>
            <a:lvl4pPr marL="1600200" indent="-228600" algn="l" defTabSz="914400" rtl="0" eaLnBrk="1" latinLnBrk="0" hangingPunct="1">
              <a:spcBef>
                <a:spcPct val="20000"/>
              </a:spcBef>
              <a:buFont typeface="Arial" pitchFamily="34" charset="0"/>
              <a:buChar char="–"/>
              <a:defRPr sz="1050" kern="1200">
                <a:solidFill>
                  <a:schemeClr val="bg1">
                    <a:lumMod val="65000"/>
                  </a:schemeClr>
                </a:solidFill>
                <a:latin typeface="+mn-lt"/>
                <a:ea typeface="+mn-ea"/>
                <a:cs typeface="+mn-cs"/>
              </a:defRPr>
            </a:lvl4pPr>
            <a:lvl5pPr marL="2057400" indent="-228600" algn="l" defTabSz="914400" rtl="0" eaLnBrk="1" latinLnBrk="0" hangingPunct="1">
              <a:spcBef>
                <a:spcPct val="20000"/>
              </a:spcBef>
              <a:buFont typeface="Arial" pitchFamily="34" charset="0"/>
              <a:buChar char="»"/>
              <a:defRPr sz="1050" kern="1200">
                <a:solidFill>
                  <a:schemeClr val="bg1">
                    <a:lumMod val="65000"/>
                  </a:schemeClr>
                </a:solidFill>
                <a:latin typeface="+mn-lt"/>
                <a:ea typeface="+mn-ea"/>
                <a:cs typeface="+mn-cs"/>
              </a:defRPr>
            </a:lvl5pPr>
            <a:lvl6pPr marL="2514600" indent="-228600" algn="l" defTabSz="914400" rtl="0" eaLnBrk="1" latinLnBrk="0" hangingPunct="1">
              <a:spcBef>
                <a:spcPct val="20000"/>
              </a:spcBef>
              <a:buFont typeface="Arial" pitchFamily="34" charset="0"/>
              <a:buChar char="•"/>
              <a:defRPr sz="20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6pPr>
            <a:lvl7pPr marL="2971800" indent="-228600" algn="l" defTabSz="914400" rtl="0" eaLnBrk="1" latinLnBrk="0" hangingPunct="1">
              <a:spcBef>
                <a:spcPct val="20000"/>
              </a:spcBef>
              <a:buFont typeface="Arial" pitchFamily="34" charset="0"/>
              <a:buChar char="•"/>
              <a:defRPr sz="20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7pPr>
            <a:lvl8pPr marL="3429000" indent="-228600" algn="l" defTabSz="914400" rtl="0" eaLnBrk="1" latinLnBrk="0" hangingPunct="1">
              <a:spcBef>
                <a:spcPct val="20000"/>
              </a:spcBef>
              <a:buFont typeface="Arial" pitchFamily="34" charset="0"/>
              <a:buChar char="•"/>
              <a:defRPr sz="20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8pPr>
            <a:lvl9pPr marL="3886200" indent="-228600" algn="l" defTabSz="914400" rtl="0" eaLnBrk="1" latinLnBrk="0" hangingPunct="1">
              <a:spcBef>
                <a:spcPct val="20000"/>
              </a:spcBef>
              <a:buFont typeface="Arial" pitchFamily="34" charset="0"/>
              <a:buChar char="•"/>
              <a:defRPr sz="20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9pPr>
          </a:lstStyle>
          <a:p>
            <a:pPr marL="0" indent="0" algn="just">
              <a:lnSpc>
                <a:spcPct val="120000"/>
              </a:lnSpc>
              <a:spcBef>
                <a:spcPts val="0"/>
              </a:spcBef>
              <a:spcAft>
                <a:spcPts val="0"/>
              </a:spcAft>
              <a:buNone/>
              <a:defRPr/>
            </a:pPr>
            <a:r>
              <a:rPr lang="en-US" altLang="zh-CN" sz="800" dirty="0" smtClean="0">
                <a:latin typeface="Arial" panose="020B0604020202020204" pitchFamily="34" charset="0"/>
                <a:ea typeface="微软雅黑" panose="020B0503020204020204" pitchFamily="34" charset="-122"/>
                <a:cs typeface="+mn-ea"/>
                <a:sym typeface="Arial" panose="020B0604020202020204" pitchFamily="34" charset="0"/>
              </a:rPr>
              <a:t>Please replace text, click add relevant headline, modify the text content, also can copy your content to this directly.</a:t>
            </a:r>
            <a:r>
              <a:rPr lang="zh-CN" altLang="en-US" sz="800" dirty="0" smtClean="0">
                <a:latin typeface="Arial" panose="020B0604020202020204" pitchFamily="34" charset="0"/>
                <a:ea typeface="微软雅黑" panose="020B0503020204020204" pitchFamily="34" charset="-122"/>
                <a:cs typeface="+mn-ea"/>
                <a:sym typeface="Arial" panose="020B0604020202020204" pitchFamily="34" charset="0"/>
              </a:rPr>
              <a:t>。</a:t>
            </a:r>
            <a:endParaRPr lang="en-US" altLang="zh-CN" sz="800" dirty="0">
              <a:latin typeface="Arial" panose="020B0604020202020204" pitchFamily="34" charset="0"/>
              <a:ea typeface="微软雅黑" panose="020B0503020204020204" pitchFamily="34" charset="-122"/>
              <a:cs typeface="+mn-ea"/>
              <a:sym typeface="Arial" panose="020B0604020202020204" pitchFamily="34" charset="0"/>
            </a:endParaRPr>
          </a:p>
        </p:txBody>
      </p:sp>
      <p:sp>
        <p:nvSpPr>
          <p:cNvPr id="30" name="TextBox 29"/>
          <p:cNvSpPr txBox="1"/>
          <p:nvPr/>
        </p:nvSpPr>
        <p:spPr>
          <a:xfrm>
            <a:off x="2709422" y="5657712"/>
            <a:ext cx="3014825" cy="370870"/>
          </a:xfrm>
          <a:prstGeom prst="rect">
            <a:avLst/>
          </a:prstGeom>
          <a:noFill/>
        </p:spPr>
        <p:txBody>
          <a:bodyPr wrap="square" rIns="166115" bIns="41528" numCol="1" spcCol="360000">
            <a:spAutoFit/>
          </a:bodyPr>
          <a:lstStyle/>
          <a:p>
            <a:pPr marL="0" indent="0" algn="just">
              <a:lnSpc>
                <a:spcPct val="120000"/>
              </a:lnSpc>
              <a:spcBef>
                <a:spcPts val="0"/>
              </a:spcBef>
              <a:spcAft>
                <a:spcPts val="0"/>
              </a:spcAft>
              <a:buNone/>
              <a:defRPr/>
            </a:pPr>
            <a:r>
              <a:rPr lang="en-US" altLang="zh-CN" sz="800" dirty="0" smtClean="0">
                <a:solidFill>
                  <a:schemeClr val="bg1">
                    <a:lumMod val="65000"/>
                  </a:schemeClr>
                </a:solidFill>
                <a:latin typeface="Arial" panose="020B0604020202020204" pitchFamily="34" charset="0"/>
                <a:ea typeface="微软雅黑" panose="020B0503020204020204" pitchFamily="34" charset="-122"/>
                <a:cs typeface="+mn-ea"/>
                <a:sym typeface="Arial" panose="020B0604020202020204" pitchFamily="34" charset="0"/>
              </a:rPr>
              <a:t>Please replace text, click add relevant headline, modify the text content, also can copy your content to this directly.</a:t>
            </a:r>
            <a:r>
              <a:rPr lang="zh-CN" altLang="en-US" sz="800" dirty="0" smtClean="0">
                <a:solidFill>
                  <a:schemeClr val="bg1">
                    <a:lumMod val="65000"/>
                  </a:schemeClr>
                </a:solidFill>
                <a:latin typeface="Arial" panose="020B0604020202020204" pitchFamily="34" charset="0"/>
                <a:ea typeface="微软雅黑" panose="020B0503020204020204" pitchFamily="34" charset="-122"/>
                <a:cs typeface="+mn-ea"/>
                <a:sym typeface="Arial" panose="020B0604020202020204" pitchFamily="34" charset="0"/>
              </a:rPr>
              <a:t>。</a:t>
            </a:r>
            <a:endParaRPr lang="en-US" altLang="zh-CN" sz="800" dirty="0">
              <a:solidFill>
                <a:schemeClr val="bg1">
                  <a:lumMod val="65000"/>
                </a:schemeClr>
              </a:solidFill>
              <a:latin typeface="Arial" panose="020B0604020202020204" pitchFamily="34" charset="0"/>
              <a:ea typeface="微软雅黑" panose="020B0503020204020204" pitchFamily="34" charset="-122"/>
              <a:cs typeface="+mn-ea"/>
              <a:sym typeface="Arial" panose="020B0604020202020204" pitchFamily="34" charset="0"/>
            </a:endParaRPr>
          </a:p>
        </p:txBody>
      </p:sp>
      <p:sp>
        <p:nvSpPr>
          <p:cNvPr id="31" name="TextBox 1"/>
          <p:cNvSpPr txBox="1"/>
          <p:nvPr/>
        </p:nvSpPr>
        <p:spPr>
          <a:xfrm>
            <a:off x="5105936" y="207354"/>
            <a:ext cx="2646878" cy="535531"/>
          </a:xfrm>
          <a:prstGeom prst="rect">
            <a:avLst/>
          </a:prstGeom>
          <a:noFill/>
        </p:spPr>
        <p:txBody>
          <a:bodyPr wrap="none" rtlCol="0">
            <a:spAutoFit/>
          </a:bodyPr>
          <a:lstStyle/>
          <a:p>
            <a:pPr algn="ctr">
              <a:lnSpc>
                <a:spcPct val="120000"/>
              </a:lnSpc>
            </a:pPr>
            <a:r>
              <a:rPr lang="zh-CN" altLang="en-US" sz="2400" dirty="0" smtClean="0">
                <a:solidFill>
                  <a:schemeClr val="accent2"/>
                </a:solidFill>
                <a:latin typeface="Arial" panose="020B0604020202020204" pitchFamily="34" charset="0"/>
                <a:ea typeface="微软雅黑" panose="020B0503020204020204" pitchFamily="34" charset="-122"/>
                <a:sym typeface="Arial" panose="020B0604020202020204" pitchFamily="34" charset="0"/>
              </a:rPr>
              <a:t>添加</a:t>
            </a:r>
            <a:r>
              <a:rPr lang="zh-CN" altLang="en-US" sz="2400" dirty="0">
                <a:solidFill>
                  <a:schemeClr val="accent2"/>
                </a:solidFill>
                <a:latin typeface="Arial" panose="020B0604020202020204" pitchFamily="34" charset="0"/>
                <a:ea typeface="微软雅黑" panose="020B0503020204020204" pitchFamily="34" charset="-122"/>
                <a:sym typeface="Arial" panose="020B0604020202020204" pitchFamily="34" charset="0"/>
              </a:rPr>
              <a:t>相关标题文字</a:t>
            </a:r>
          </a:p>
        </p:txBody>
      </p:sp>
    </p:spTree>
    <p:extLst>
      <p:ext uri="{BB962C8B-B14F-4D97-AF65-F5344CB8AC3E}">
        <p14:creationId xmlns:p14="http://schemas.microsoft.com/office/powerpoint/2010/main" val="3712997732"/>
      </p:ext>
    </p:extLst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slow" p14:dur="1600" advTm="0">
        <p14:gallery dir="l"/>
      </p:transition>
    </mc:Choice>
    <mc:Fallback xmlns="">
      <p:transition spd="slow" advTm="0">
        <p:fade/>
      </p:transition>
    </mc:Fallback>
  </mc:AlternateContent>
  <p:timing>
    <p:tnLst>
      <p:par>
        <p:cTn id="1" dur="indefinite" restart="never" nodeType="tmRoot">
          <p:childTnLst>
            <p:seq concurrent="1" nextAc="seek">
              <p:cTn id="2" dur="indefinite" nodeType="mainSeq">
                <p:childTnLst>
                  <p:par>
                    <p:cTn id="3" fill="hold">
                      <p:stCondLst>
                        <p:cond delay="indefinite"/>
                        <p:cond evt="onBegin" delay="0">
                          <p:tn val="2"/>
                        </p:cond>
                      </p:stCondLst>
                      <p:childTnLst>
                        <p:par>
                          <p:cTn id="4" fill="hold">
                            <p:stCondLst>
                              <p:cond delay="0"/>
                            </p:stCondLst>
                            <p:childTnLst>
                              <p:par>
                                <p:cTn id="5" presetID="31" presetClass="entr" presetSubtype="0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7" dur="2400" fill="hold"/>
                                        <p:tgtEl>
                                          <p:spTgt spid="5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8" dur="2400" fill="hold"/>
                                        <p:tgtEl>
                                          <p:spTgt spid="5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9" dur="2400" fill="hold"/>
                                        <p:tgtEl>
                                          <p:spTgt spid="5"/>
                                        </p:tgtEl>
                                        <p:attrNameLst>
                                          <p:attrName>style.rotation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90"/>
                                          </p:val>
                                        </p:tav>
                                        <p:tav tm="100000">
                                          <p:val>
                                            <p:fltVal val="0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10" dur="2400"/>
                                        <p:tgtEl>
                                          <p:spTgt spid="5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1" presetID="53" presetClass="entr" presetSubtype="16" fill="hold" nodeType="withEffect">
                                  <p:stCondLst>
                                    <p:cond delay="2500"/>
                                  </p:stCondLst>
                                  <p:childTnLst>
                                    <p:set>
                                      <p:cBhvr>
                                        <p:cTn id="1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13" dur="500" fill="hold"/>
                                        <p:tgtEl>
                                          <p:spTgt spid="21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14" dur="500" fill="hold"/>
                                        <p:tgtEl>
                                          <p:spTgt spid="21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15" dur="500"/>
                                        <p:tgtEl>
                                          <p:spTgt spid="21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6" presetID="53" presetClass="entr" presetSubtype="16" fill="hold" nodeType="withEffect">
                                  <p:stCondLst>
                                    <p:cond delay="3000"/>
                                  </p:stCondLst>
                                  <p:childTnLst>
                                    <p:set>
                                      <p:cBhvr>
                                        <p:cTn id="17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18" dur="500" fill="hold"/>
                                        <p:tgtEl>
                                          <p:spTgt spid="24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19" dur="500" fill="hold"/>
                                        <p:tgtEl>
                                          <p:spTgt spid="24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20" dur="500"/>
                                        <p:tgtEl>
                                          <p:spTgt spid="24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21" presetID="53" presetClass="entr" presetSubtype="16" fill="hold" nodeType="withEffect">
                                  <p:stCondLst>
                                    <p:cond delay="3500"/>
                                  </p:stCondLst>
                                  <p:childTnLst>
                                    <p:set>
                                      <p:cBhvr>
                                        <p:cTn id="2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23" dur="500" fill="hold"/>
                                        <p:tgtEl>
                                          <p:spTgt spid="18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24" dur="500" fill="hold"/>
                                        <p:tgtEl>
                                          <p:spTgt spid="18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25" dur="500"/>
                                        <p:tgtEl>
                                          <p:spTgt spid="18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26" presetID="22" presetClass="entr" presetSubtype="8" fill="hold" grpId="0" nodeType="withEffect">
                                  <p:stCondLst>
                                    <p:cond delay="4000"/>
                                  </p:stCondLst>
                                  <p:childTnLst>
                                    <p:set>
                                      <p:cBhvr>
                                        <p:cTn id="27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28" dur="500"/>
                                        <p:tgtEl>
                                          <p:spTgt spid="17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29" presetID="22" presetClass="entr" presetSubtype="8" fill="hold" grpId="0" nodeType="withEffect">
                                  <p:stCondLst>
                                    <p:cond delay="4000"/>
                                  </p:stCondLst>
                                  <p:childTnLst>
                                    <p:set>
                                      <p:cBhvr>
                                        <p:cTn id="3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31" dur="500"/>
                                        <p:tgtEl>
                                          <p:spTgt spid="15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32" presetID="22" presetClass="entr" presetSubtype="8" fill="hold" grpId="0" nodeType="withEffect">
                                  <p:stCondLst>
                                    <p:cond delay="4000"/>
                                  </p:stCondLst>
                                  <p:childTnLst>
                                    <p:set>
                                      <p:cBhvr>
                                        <p:cTn id="33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34" dur="500"/>
                                        <p:tgtEl>
                                          <p:spTgt spid="16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35" fill="hold">
                            <p:stCondLst>
                              <p:cond delay="4500"/>
                            </p:stCondLst>
                            <p:childTnLst>
                              <p:par>
                                <p:cTn id="36" presetID="10" presetClass="entr" presetSubtype="0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7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38" dur="500"/>
                                        <p:tgtEl>
                                          <p:spTgt spid="27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39" fill="hold">
                            <p:stCondLst>
                              <p:cond delay="5000"/>
                            </p:stCondLst>
                            <p:childTnLst>
                              <p:par>
                                <p:cTn id="40" presetID="10" presetClass="entr" presetSubtype="0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41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42" dur="500"/>
                                        <p:tgtEl>
                                          <p:spTgt spid="28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43" fill="hold">
                            <p:stCondLst>
                              <p:cond delay="5500"/>
                            </p:stCondLst>
                            <p:childTnLst>
                              <p:par>
                                <p:cTn id="44" presetID="10" presetClass="entr" presetSubtype="0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4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46" dur="500"/>
                                        <p:tgtEl>
                                          <p:spTgt spid="29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47" presetID="2" presetClass="entr" presetSubtype="4" fill="hold" grpId="0" nodeType="withEffect">
                                  <p:stCondLst>
                                    <p:cond delay="500"/>
                                  </p:stCondLst>
                                  <p:childTnLst>
                                    <p:set>
                                      <p:cBhvr>
                                        <p:cTn id="4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49" dur="500" fill="hold"/>
                                        <p:tgtEl>
                                          <p:spTgt spid="30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50" dur="500" fill="hold"/>
                                        <p:tgtEl>
                                          <p:spTgt spid="30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</p:childTnLst>
              </p:cTn>
              <p:prevCondLst>
                <p:cond evt="onPrev" delay="0">
                  <p:tgtEl>
                    <p:sldTgt/>
                  </p:tgtEl>
                </p:cond>
              </p:prevCondLst>
              <p:nextCondLst>
                <p:cond evt="onNext" delay="0">
                  <p:tgtEl>
                    <p:sldTgt/>
                  </p:tgtEl>
                </p:cond>
              </p:nextCondLst>
            </p:seq>
          </p:childTnLst>
        </p:cTn>
      </p:par>
    </p:tnLst>
    <p:bldLst>
      <p:bldP spid="15" grpId="0"/>
      <p:bldP spid="16" grpId="0"/>
      <p:bldP spid="17" grpId="0"/>
      <p:bldP spid="27" grpId="0"/>
      <p:bldP spid="28" grpId="0"/>
      <p:bldP spid="29" grpId="0"/>
      <p:bldP spid="30" grpId="0"/>
    </p:bldLst>
  </p:timing>
</p:sld>
</file>

<file path=ppt/slides/slide18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pSp>
        <p:nvGrpSpPr>
          <p:cNvPr id="2" name="组合 1"/>
          <p:cNvGrpSpPr>
            <a:grpSpLocks/>
          </p:cNvGrpSpPr>
          <p:nvPr/>
        </p:nvGrpSpPr>
        <p:grpSpPr bwMode="auto">
          <a:xfrm>
            <a:off x="4573878" y="1975586"/>
            <a:ext cx="4192258" cy="5257064"/>
            <a:chOff x="2977484" y="1071882"/>
            <a:chExt cx="3246853" cy="4071617"/>
          </a:xfrm>
        </p:grpSpPr>
        <p:pic>
          <p:nvPicPr>
            <p:cNvPr id="34837" name="Picture 4"/>
            <p:cNvPicPr>
              <a:picLocks noChangeAspect="1"/>
            </p:cNvPicPr>
            <p:nvPr/>
          </p:nvPicPr>
          <p:blipFill>
            <a:blip r:embed="rId3">
              <a:extLst>
                <a:ext uri="{28A0092B-C50C-407E-A947-70E740481C1C}">
                  <a14:useLocalDpi xmlns:a14="http://schemas.microsoft.com/office/drawing/2010/main" val="0"/>
                </a:ext>
              </a:extLst>
            </a:blip>
            <a:srcRect/>
            <a:stretch>
              <a:fillRect/>
            </a:stretch>
          </p:blipFill>
          <p:spPr bwMode="auto">
            <a:xfrm>
              <a:off x="2977484" y="1071882"/>
              <a:ext cx="3246853" cy="4071617"/>
            </a:xfrm>
            <a:prstGeom prst="rect">
              <a:avLst/>
            </a:prstGeom>
            <a:noFill/>
            <a:ln>
              <a:noFill/>
            </a:ln>
            <a:extLst>
              <a:ext uri="{909E8E84-426E-40DD-AFC4-6F175D3DCCD1}">
                <a14:hiddenFill xmlns:a14="http://schemas.microsoft.com/office/drawing/2010/main">
                  <a:solidFill>
                    <a:srgbClr val="FFFFFF"/>
                  </a:solidFill>
                </a14:hiddenFill>
              </a:ex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miter lim="800000"/>
                  <a:headEnd/>
                  <a:tailEnd/>
                </a14:hiddenLine>
              </a:ext>
            </a:extLst>
          </p:spPr>
        </p:pic>
        <p:sp>
          <p:nvSpPr>
            <p:cNvPr id="6" name="Rectangle 5"/>
            <p:cNvSpPr/>
            <p:nvPr/>
          </p:nvSpPr>
          <p:spPr>
            <a:xfrm>
              <a:off x="3402791" y="1409022"/>
              <a:ext cx="2066021" cy="2740346"/>
            </a:xfrm>
            <a:prstGeom prst="rect">
              <a:avLst/>
            </a:prstGeom>
            <a:blipFill dpi="0" rotWithShape="1">
              <a:blip r:embed="rId4" cstate="print">
                <a:extLst>
                  <a:ext uri="{28A0092B-C50C-407E-A947-70E740481C1C}">
                    <a14:useLocalDpi xmlns:a14="http://schemas.microsoft.com/office/drawing/2010/main" val="0"/>
                  </a:ext>
                </a:extLst>
              </a:blip>
              <a:srcRect/>
              <a:stretch>
                <a:fillRect/>
              </a:stretch>
            </a:blip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anchor="ctr"/>
            <a:lstStyle/>
            <a:p>
              <a:pPr algn="ctr" defTabSz="964307" fontAlgn="auto">
                <a:lnSpc>
                  <a:spcPct val="150000"/>
                </a:lnSpc>
                <a:spcBef>
                  <a:spcPts val="0"/>
                </a:spcBef>
                <a:spcAft>
                  <a:spcPts val="0"/>
                </a:spcAft>
                <a:defRPr/>
              </a:pPr>
              <a:endParaRPr lang="en-US" sz="1424">
                <a:latin typeface="Arial" panose="020B0604020202020204" pitchFamily="34" charset="0"/>
                <a:ea typeface="微软雅黑" panose="020B0503020204020204" pitchFamily="34" charset="-122"/>
                <a:sym typeface="Arial" panose="020B0604020202020204" pitchFamily="34" charset="0"/>
              </a:endParaRPr>
            </a:p>
          </p:txBody>
        </p:sp>
      </p:grpSp>
      <p:grpSp>
        <p:nvGrpSpPr>
          <p:cNvPr id="3" name="组合 2"/>
          <p:cNvGrpSpPr>
            <a:grpSpLocks/>
          </p:cNvGrpSpPr>
          <p:nvPr/>
        </p:nvGrpSpPr>
        <p:grpSpPr bwMode="auto">
          <a:xfrm>
            <a:off x="8969744" y="2484865"/>
            <a:ext cx="3148260" cy="1095314"/>
            <a:chOff x="6597339" y="1985092"/>
            <a:chExt cx="2240006" cy="778278"/>
          </a:xfrm>
        </p:grpSpPr>
        <p:grpSp>
          <p:nvGrpSpPr>
            <p:cNvPr id="4" name="Group 84"/>
            <p:cNvGrpSpPr>
              <a:grpSpLocks noChangeAspect="1"/>
            </p:cNvGrpSpPr>
            <p:nvPr/>
          </p:nvGrpSpPr>
          <p:grpSpPr>
            <a:xfrm>
              <a:off x="6597339" y="1985092"/>
              <a:ext cx="432000" cy="432000"/>
              <a:chOff x="7275513" y="5302250"/>
              <a:chExt cx="1012825" cy="1012825"/>
            </a:xfrm>
            <a:solidFill>
              <a:schemeClr val="accent1"/>
            </a:solidFill>
          </p:grpSpPr>
          <p:sp>
            <p:nvSpPr>
              <p:cNvPr id="7" name="Freeform 34"/>
              <p:cNvSpPr>
                <a:spLocks/>
              </p:cNvSpPr>
              <p:nvPr/>
            </p:nvSpPr>
            <p:spPr bwMode="auto">
              <a:xfrm>
                <a:off x="7467601" y="5521325"/>
                <a:ext cx="608013" cy="606425"/>
              </a:xfrm>
              <a:custGeom>
                <a:avLst/>
                <a:gdLst>
                  <a:gd name="T0" fmla="*/ 189 w 211"/>
                  <a:gd name="T1" fmla="*/ 85 h 211"/>
                  <a:gd name="T2" fmla="*/ 187 w 211"/>
                  <a:gd name="T3" fmla="*/ 64 h 211"/>
                  <a:gd name="T4" fmla="*/ 192 w 211"/>
                  <a:gd name="T5" fmla="*/ 41 h 211"/>
                  <a:gd name="T6" fmla="*/ 179 w 211"/>
                  <a:gd name="T7" fmla="*/ 31 h 211"/>
                  <a:gd name="T8" fmla="*/ 170 w 211"/>
                  <a:gd name="T9" fmla="*/ 36 h 211"/>
                  <a:gd name="T10" fmla="*/ 164 w 211"/>
                  <a:gd name="T11" fmla="*/ 34 h 211"/>
                  <a:gd name="T12" fmla="*/ 155 w 211"/>
                  <a:gd name="T13" fmla="*/ 26 h 211"/>
                  <a:gd name="T14" fmla="*/ 148 w 211"/>
                  <a:gd name="T15" fmla="*/ 20 h 211"/>
                  <a:gd name="T16" fmla="*/ 149 w 211"/>
                  <a:gd name="T17" fmla="*/ 11 h 211"/>
                  <a:gd name="T18" fmla="*/ 125 w 211"/>
                  <a:gd name="T19" fmla="*/ 5 h 211"/>
                  <a:gd name="T20" fmla="*/ 106 w 211"/>
                  <a:gd name="T21" fmla="*/ 1 h 211"/>
                  <a:gd name="T22" fmla="*/ 89 w 211"/>
                  <a:gd name="T23" fmla="*/ 2 h 211"/>
                  <a:gd name="T24" fmla="*/ 88 w 211"/>
                  <a:gd name="T25" fmla="*/ 7 h 211"/>
                  <a:gd name="T26" fmla="*/ 99 w 211"/>
                  <a:gd name="T27" fmla="*/ 3 h 211"/>
                  <a:gd name="T28" fmla="*/ 101 w 211"/>
                  <a:gd name="T29" fmla="*/ 13 h 211"/>
                  <a:gd name="T30" fmla="*/ 83 w 211"/>
                  <a:gd name="T31" fmla="*/ 23 h 211"/>
                  <a:gd name="T32" fmla="*/ 87 w 211"/>
                  <a:gd name="T33" fmla="*/ 31 h 211"/>
                  <a:gd name="T34" fmla="*/ 96 w 211"/>
                  <a:gd name="T35" fmla="*/ 25 h 211"/>
                  <a:gd name="T36" fmla="*/ 108 w 211"/>
                  <a:gd name="T37" fmla="*/ 30 h 211"/>
                  <a:gd name="T38" fmla="*/ 118 w 211"/>
                  <a:gd name="T39" fmla="*/ 29 h 211"/>
                  <a:gd name="T40" fmla="*/ 130 w 211"/>
                  <a:gd name="T41" fmla="*/ 32 h 211"/>
                  <a:gd name="T42" fmla="*/ 128 w 211"/>
                  <a:gd name="T43" fmla="*/ 37 h 211"/>
                  <a:gd name="T44" fmla="*/ 116 w 211"/>
                  <a:gd name="T45" fmla="*/ 43 h 211"/>
                  <a:gd name="T46" fmla="*/ 117 w 211"/>
                  <a:gd name="T47" fmla="*/ 50 h 211"/>
                  <a:gd name="T48" fmla="*/ 113 w 211"/>
                  <a:gd name="T49" fmla="*/ 58 h 211"/>
                  <a:gd name="T50" fmla="*/ 110 w 211"/>
                  <a:gd name="T51" fmla="*/ 91 h 211"/>
                  <a:gd name="T52" fmla="*/ 104 w 211"/>
                  <a:gd name="T53" fmla="*/ 97 h 211"/>
                  <a:gd name="T54" fmla="*/ 88 w 211"/>
                  <a:gd name="T55" fmla="*/ 77 h 211"/>
                  <a:gd name="T56" fmla="*/ 57 w 211"/>
                  <a:gd name="T57" fmla="*/ 83 h 211"/>
                  <a:gd name="T58" fmla="*/ 73 w 211"/>
                  <a:gd name="T59" fmla="*/ 89 h 211"/>
                  <a:gd name="T60" fmla="*/ 75 w 211"/>
                  <a:gd name="T61" fmla="*/ 94 h 211"/>
                  <a:gd name="T62" fmla="*/ 63 w 211"/>
                  <a:gd name="T63" fmla="*/ 97 h 211"/>
                  <a:gd name="T64" fmla="*/ 62 w 211"/>
                  <a:gd name="T65" fmla="*/ 105 h 211"/>
                  <a:gd name="T66" fmla="*/ 70 w 211"/>
                  <a:gd name="T67" fmla="*/ 110 h 211"/>
                  <a:gd name="T68" fmla="*/ 84 w 211"/>
                  <a:gd name="T69" fmla="*/ 107 h 211"/>
                  <a:gd name="T70" fmla="*/ 99 w 211"/>
                  <a:gd name="T71" fmla="*/ 114 h 211"/>
                  <a:gd name="T72" fmla="*/ 116 w 211"/>
                  <a:gd name="T73" fmla="*/ 109 h 211"/>
                  <a:gd name="T74" fmla="*/ 118 w 211"/>
                  <a:gd name="T75" fmla="*/ 131 h 211"/>
                  <a:gd name="T76" fmla="*/ 109 w 211"/>
                  <a:gd name="T77" fmla="*/ 159 h 211"/>
                  <a:gd name="T78" fmla="*/ 90 w 211"/>
                  <a:gd name="T79" fmla="*/ 189 h 211"/>
                  <a:gd name="T80" fmla="*/ 82 w 211"/>
                  <a:gd name="T81" fmla="*/ 197 h 211"/>
                  <a:gd name="T82" fmla="*/ 79 w 211"/>
                  <a:gd name="T83" fmla="*/ 181 h 211"/>
                  <a:gd name="T84" fmla="*/ 78 w 211"/>
                  <a:gd name="T85" fmla="*/ 159 h 211"/>
                  <a:gd name="T86" fmla="*/ 63 w 211"/>
                  <a:gd name="T87" fmla="*/ 132 h 211"/>
                  <a:gd name="T88" fmla="*/ 72 w 211"/>
                  <a:gd name="T89" fmla="*/ 125 h 211"/>
                  <a:gd name="T90" fmla="*/ 60 w 211"/>
                  <a:gd name="T91" fmla="*/ 115 h 211"/>
                  <a:gd name="T92" fmla="*/ 55 w 211"/>
                  <a:gd name="T93" fmla="*/ 102 h 211"/>
                  <a:gd name="T94" fmla="*/ 50 w 211"/>
                  <a:gd name="T95" fmla="*/ 89 h 211"/>
                  <a:gd name="T96" fmla="*/ 38 w 211"/>
                  <a:gd name="T97" fmla="*/ 78 h 211"/>
                  <a:gd name="T98" fmla="*/ 37 w 211"/>
                  <a:gd name="T99" fmla="*/ 91 h 211"/>
                  <a:gd name="T100" fmla="*/ 30 w 211"/>
                  <a:gd name="T101" fmla="*/ 91 h 211"/>
                  <a:gd name="T102" fmla="*/ 32 w 211"/>
                  <a:gd name="T103" fmla="*/ 52 h 211"/>
                  <a:gd name="T104" fmla="*/ 20 w 211"/>
                  <a:gd name="T105" fmla="*/ 148 h 211"/>
                  <a:gd name="T106" fmla="*/ 167 w 211"/>
                  <a:gd name="T107" fmla="*/ 185 h 211"/>
                  <a:gd name="T108" fmla="*/ 160 w 211"/>
                  <a:gd name="T109" fmla="*/ 127 h 211"/>
                  <a:gd name="T110" fmla="*/ 184 w 211"/>
                  <a:gd name="T111" fmla="*/ 133 h 211"/>
                  <a:gd name="T112" fmla="*/ 201 w 211"/>
                  <a:gd name="T113" fmla="*/ 146 h 211"/>
                  <a:gd name="T114" fmla="*/ 206 w 211"/>
                  <a:gd name="T115" fmla="*/ 109 h 211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  <a:cxn ang="0">
                    <a:pos x="T18" y="T19"/>
                  </a:cxn>
                  <a:cxn ang="0">
                    <a:pos x="T20" y="T21"/>
                  </a:cxn>
                  <a:cxn ang="0">
                    <a:pos x="T22" y="T23"/>
                  </a:cxn>
                  <a:cxn ang="0">
                    <a:pos x="T24" y="T25"/>
                  </a:cxn>
                  <a:cxn ang="0">
                    <a:pos x="T26" y="T27"/>
                  </a:cxn>
                  <a:cxn ang="0">
                    <a:pos x="T28" y="T29"/>
                  </a:cxn>
                  <a:cxn ang="0">
                    <a:pos x="T30" y="T31"/>
                  </a:cxn>
                  <a:cxn ang="0">
                    <a:pos x="T32" y="T33"/>
                  </a:cxn>
                  <a:cxn ang="0">
                    <a:pos x="T34" y="T35"/>
                  </a:cxn>
                  <a:cxn ang="0">
                    <a:pos x="T36" y="T37"/>
                  </a:cxn>
                  <a:cxn ang="0">
                    <a:pos x="T38" y="T39"/>
                  </a:cxn>
                  <a:cxn ang="0">
                    <a:pos x="T40" y="T41"/>
                  </a:cxn>
                  <a:cxn ang="0">
                    <a:pos x="T42" y="T43"/>
                  </a:cxn>
                  <a:cxn ang="0">
                    <a:pos x="T44" y="T45"/>
                  </a:cxn>
                  <a:cxn ang="0">
                    <a:pos x="T46" y="T47"/>
                  </a:cxn>
                  <a:cxn ang="0">
                    <a:pos x="T48" y="T49"/>
                  </a:cxn>
                  <a:cxn ang="0">
                    <a:pos x="T50" y="T51"/>
                  </a:cxn>
                  <a:cxn ang="0">
                    <a:pos x="T52" y="T53"/>
                  </a:cxn>
                  <a:cxn ang="0">
                    <a:pos x="T54" y="T55"/>
                  </a:cxn>
                  <a:cxn ang="0">
                    <a:pos x="T56" y="T57"/>
                  </a:cxn>
                  <a:cxn ang="0">
                    <a:pos x="T58" y="T59"/>
                  </a:cxn>
                  <a:cxn ang="0">
                    <a:pos x="T60" y="T61"/>
                  </a:cxn>
                  <a:cxn ang="0">
                    <a:pos x="T62" y="T63"/>
                  </a:cxn>
                  <a:cxn ang="0">
                    <a:pos x="T64" y="T65"/>
                  </a:cxn>
                  <a:cxn ang="0">
                    <a:pos x="T66" y="T67"/>
                  </a:cxn>
                  <a:cxn ang="0">
                    <a:pos x="T68" y="T69"/>
                  </a:cxn>
                  <a:cxn ang="0">
                    <a:pos x="T70" y="T71"/>
                  </a:cxn>
                  <a:cxn ang="0">
                    <a:pos x="T72" y="T73"/>
                  </a:cxn>
                  <a:cxn ang="0">
                    <a:pos x="T74" y="T75"/>
                  </a:cxn>
                  <a:cxn ang="0">
                    <a:pos x="T76" y="T77"/>
                  </a:cxn>
                  <a:cxn ang="0">
                    <a:pos x="T78" y="T79"/>
                  </a:cxn>
                  <a:cxn ang="0">
                    <a:pos x="T80" y="T81"/>
                  </a:cxn>
                  <a:cxn ang="0">
                    <a:pos x="T82" y="T83"/>
                  </a:cxn>
                  <a:cxn ang="0">
                    <a:pos x="T84" y="T85"/>
                  </a:cxn>
                  <a:cxn ang="0">
                    <a:pos x="T86" y="T87"/>
                  </a:cxn>
                  <a:cxn ang="0">
                    <a:pos x="T88" y="T89"/>
                  </a:cxn>
                  <a:cxn ang="0">
                    <a:pos x="T90" y="T91"/>
                  </a:cxn>
                  <a:cxn ang="0">
                    <a:pos x="T92" y="T93"/>
                  </a:cxn>
                  <a:cxn ang="0">
                    <a:pos x="T94" y="T95"/>
                  </a:cxn>
                  <a:cxn ang="0">
                    <a:pos x="T96" y="T97"/>
                  </a:cxn>
                  <a:cxn ang="0">
                    <a:pos x="T98" y="T99"/>
                  </a:cxn>
                  <a:cxn ang="0">
                    <a:pos x="T100" y="T101"/>
                  </a:cxn>
                  <a:cxn ang="0">
                    <a:pos x="T102" y="T103"/>
                  </a:cxn>
                  <a:cxn ang="0">
                    <a:pos x="T104" y="T105"/>
                  </a:cxn>
                  <a:cxn ang="0">
                    <a:pos x="T106" y="T107"/>
                  </a:cxn>
                  <a:cxn ang="0">
                    <a:pos x="T108" y="T109"/>
                  </a:cxn>
                  <a:cxn ang="0">
                    <a:pos x="T110" y="T111"/>
                  </a:cxn>
                  <a:cxn ang="0">
                    <a:pos x="T112" y="T113"/>
                  </a:cxn>
                  <a:cxn ang="0">
                    <a:pos x="T114" y="T115"/>
                  </a:cxn>
                </a:cxnLst>
                <a:rect l="0" t="0" r="r" b="b"/>
                <a:pathLst>
                  <a:path w="211" h="211">
                    <a:moveTo>
                      <a:pt x="196" y="93"/>
                    </a:moveTo>
                    <a:cubicBezTo>
                      <a:pt x="195" y="88"/>
                      <a:pt x="194" y="87"/>
                      <a:pt x="189" y="85"/>
                    </a:cubicBezTo>
                    <a:cubicBezTo>
                      <a:pt x="183" y="84"/>
                      <a:pt x="181" y="81"/>
                      <a:pt x="183" y="76"/>
                    </a:cubicBezTo>
                    <a:cubicBezTo>
                      <a:pt x="184" y="72"/>
                      <a:pt x="186" y="68"/>
                      <a:pt x="187" y="64"/>
                    </a:cubicBezTo>
                    <a:cubicBezTo>
                      <a:pt x="189" y="61"/>
                      <a:pt x="190" y="57"/>
                      <a:pt x="189" y="52"/>
                    </a:cubicBezTo>
                    <a:cubicBezTo>
                      <a:pt x="188" y="48"/>
                      <a:pt x="189" y="44"/>
                      <a:pt x="192" y="41"/>
                    </a:cubicBezTo>
                    <a:cubicBezTo>
                      <a:pt x="189" y="37"/>
                      <a:pt x="186" y="34"/>
                      <a:pt x="182" y="30"/>
                    </a:cubicBezTo>
                    <a:cubicBezTo>
                      <a:pt x="181" y="28"/>
                      <a:pt x="180" y="29"/>
                      <a:pt x="179" y="31"/>
                    </a:cubicBezTo>
                    <a:cubicBezTo>
                      <a:pt x="179" y="32"/>
                      <a:pt x="179" y="33"/>
                      <a:pt x="179" y="33"/>
                    </a:cubicBezTo>
                    <a:cubicBezTo>
                      <a:pt x="178" y="38"/>
                      <a:pt x="174" y="39"/>
                      <a:pt x="170" y="36"/>
                    </a:cubicBezTo>
                    <a:cubicBezTo>
                      <a:pt x="170" y="36"/>
                      <a:pt x="169" y="35"/>
                      <a:pt x="168" y="35"/>
                    </a:cubicBezTo>
                    <a:cubicBezTo>
                      <a:pt x="167" y="34"/>
                      <a:pt x="165" y="34"/>
                      <a:pt x="164" y="34"/>
                    </a:cubicBezTo>
                    <a:cubicBezTo>
                      <a:pt x="160" y="35"/>
                      <a:pt x="159" y="34"/>
                      <a:pt x="159" y="30"/>
                    </a:cubicBezTo>
                    <a:cubicBezTo>
                      <a:pt x="160" y="27"/>
                      <a:pt x="159" y="25"/>
                      <a:pt x="155" y="26"/>
                    </a:cubicBezTo>
                    <a:cubicBezTo>
                      <a:pt x="154" y="26"/>
                      <a:pt x="153" y="26"/>
                      <a:pt x="152" y="26"/>
                    </a:cubicBezTo>
                    <a:cubicBezTo>
                      <a:pt x="149" y="26"/>
                      <a:pt x="147" y="23"/>
                      <a:pt x="148" y="20"/>
                    </a:cubicBezTo>
                    <a:cubicBezTo>
                      <a:pt x="148" y="18"/>
                      <a:pt x="149" y="17"/>
                      <a:pt x="149" y="15"/>
                    </a:cubicBezTo>
                    <a:cubicBezTo>
                      <a:pt x="150" y="14"/>
                      <a:pt x="150" y="12"/>
                      <a:pt x="149" y="11"/>
                    </a:cubicBezTo>
                    <a:cubicBezTo>
                      <a:pt x="147" y="9"/>
                      <a:pt x="144" y="7"/>
                      <a:pt x="141" y="5"/>
                    </a:cubicBezTo>
                    <a:cubicBezTo>
                      <a:pt x="136" y="1"/>
                      <a:pt x="130" y="4"/>
                      <a:pt x="125" y="5"/>
                    </a:cubicBezTo>
                    <a:cubicBezTo>
                      <a:pt x="124" y="9"/>
                      <a:pt x="124" y="10"/>
                      <a:pt x="119" y="9"/>
                    </a:cubicBezTo>
                    <a:cubicBezTo>
                      <a:pt x="114" y="7"/>
                      <a:pt x="110" y="5"/>
                      <a:pt x="106" y="1"/>
                    </a:cubicBezTo>
                    <a:cubicBezTo>
                      <a:pt x="106" y="0"/>
                      <a:pt x="105" y="0"/>
                      <a:pt x="104" y="0"/>
                    </a:cubicBezTo>
                    <a:cubicBezTo>
                      <a:pt x="99" y="1"/>
                      <a:pt x="94" y="1"/>
                      <a:pt x="89" y="2"/>
                    </a:cubicBezTo>
                    <a:cubicBezTo>
                      <a:pt x="88" y="2"/>
                      <a:pt x="87" y="3"/>
                      <a:pt x="87" y="4"/>
                    </a:cubicBezTo>
                    <a:cubicBezTo>
                      <a:pt x="87" y="5"/>
                      <a:pt x="87" y="6"/>
                      <a:pt x="88" y="7"/>
                    </a:cubicBezTo>
                    <a:cubicBezTo>
                      <a:pt x="90" y="7"/>
                      <a:pt x="92" y="7"/>
                      <a:pt x="93" y="6"/>
                    </a:cubicBezTo>
                    <a:cubicBezTo>
                      <a:pt x="95" y="5"/>
                      <a:pt x="97" y="4"/>
                      <a:pt x="99" y="3"/>
                    </a:cubicBezTo>
                    <a:cubicBezTo>
                      <a:pt x="102" y="2"/>
                      <a:pt x="103" y="2"/>
                      <a:pt x="104" y="5"/>
                    </a:cubicBezTo>
                    <a:cubicBezTo>
                      <a:pt x="105" y="8"/>
                      <a:pt x="104" y="11"/>
                      <a:pt x="101" y="13"/>
                    </a:cubicBezTo>
                    <a:cubicBezTo>
                      <a:pt x="98" y="15"/>
                      <a:pt x="94" y="17"/>
                      <a:pt x="90" y="19"/>
                    </a:cubicBezTo>
                    <a:cubicBezTo>
                      <a:pt x="88" y="20"/>
                      <a:pt x="85" y="22"/>
                      <a:pt x="83" y="23"/>
                    </a:cubicBezTo>
                    <a:cubicBezTo>
                      <a:pt x="81" y="25"/>
                      <a:pt x="79" y="27"/>
                      <a:pt x="81" y="30"/>
                    </a:cubicBezTo>
                    <a:cubicBezTo>
                      <a:pt x="82" y="32"/>
                      <a:pt x="85" y="31"/>
                      <a:pt x="87" y="31"/>
                    </a:cubicBezTo>
                    <a:cubicBezTo>
                      <a:pt x="89" y="30"/>
                      <a:pt x="91" y="29"/>
                      <a:pt x="93" y="28"/>
                    </a:cubicBezTo>
                    <a:cubicBezTo>
                      <a:pt x="94" y="27"/>
                      <a:pt x="95" y="26"/>
                      <a:pt x="96" y="25"/>
                    </a:cubicBezTo>
                    <a:cubicBezTo>
                      <a:pt x="98" y="24"/>
                      <a:pt x="99" y="24"/>
                      <a:pt x="100" y="27"/>
                    </a:cubicBezTo>
                    <a:cubicBezTo>
                      <a:pt x="102" y="31"/>
                      <a:pt x="105" y="32"/>
                      <a:pt x="108" y="30"/>
                    </a:cubicBezTo>
                    <a:cubicBezTo>
                      <a:pt x="110" y="29"/>
                      <a:pt x="111" y="27"/>
                      <a:pt x="113" y="26"/>
                    </a:cubicBezTo>
                    <a:cubicBezTo>
                      <a:pt x="116" y="25"/>
                      <a:pt x="118" y="26"/>
                      <a:pt x="118" y="29"/>
                    </a:cubicBezTo>
                    <a:cubicBezTo>
                      <a:pt x="119" y="33"/>
                      <a:pt x="120" y="34"/>
                      <a:pt x="124" y="33"/>
                    </a:cubicBezTo>
                    <a:cubicBezTo>
                      <a:pt x="126" y="33"/>
                      <a:pt x="128" y="33"/>
                      <a:pt x="130" y="32"/>
                    </a:cubicBezTo>
                    <a:cubicBezTo>
                      <a:pt x="130" y="33"/>
                      <a:pt x="131" y="33"/>
                      <a:pt x="131" y="33"/>
                    </a:cubicBezTo>
                    <a:cubicBezTo>
                      <a:pt x="130" y="34"/>
                      <a:pt x="130" y="36"/>
                      <a:pt x="128" y="37"/>
                    </a:cubicBezTo>
                    <a:cubicBezTo>
                      <a:pt x="127" y="39"/>
                      <a:pt x="124" y="40"/>
                      <a:pt x="122" y="41"/>
                    </a:cubicBezTo>
                    <a:cubicBezTo>
                      <a:pt x="119" y="42"/>
                      <a:pt x="116" y="43"/>
                      <a:pt x="116" y="43"/>
                    </a:cubicBezTo>
                    <a:cubicBezTo>
                      <a:pt x="116" y="43"/>
                      <a:pt x="120" y="45"/>
                      <a:pt x="118" y="46"/>
                    </a:cubicBezTo>
                    <a:cubicBezTo>
                      <a:pt x="114" y="47"/>
                      <a:pt x="108" y="53"/>
                      <a:pt x="117" y="50"/>
                    </a:cubicBezTo>
                    <a:cubicBezTo>
                      <a:pt x="118" y="50"/>
                      <a:pt x="120" y="50"/>
                      <a:pt x="122" y="49"/>
                    </a:cubicBezTo>
                    <a:cubicBezTo>
                      <a:pt x="120" y="54"/>
                      <a:pt x="116" y="56"/>
                      <a:pt x="113" y="58"/>
                    </a:cubicBezTo>
                    <a:cubicBezTo>
                      <a:pt x="102" y="64"/>
                      <a:pt x="101" y="79"/>
                      <a:pt x="107" y="86"/>
                    </a:cubicBezTo>
                    <a:cubicBezTo>
                      <a:pt x="108" y="88"/>
                      <a:pt x="109" y="89"/>
                      <a:pt x="110" y="91"/>
                    </a:cubicBezTo>
                    <a:cubicBezTo>
                      <a:pt x="111" y="93"/>
                      <a:pt x="111" y="96"/>
                      <a:pt x="109" y="97"/>
                    </a:cubicBezTo>
                    <a:cubicBezTo>
                      <a:pt x="108" y="98"/>
                      <a:pt x="105" y="97"/>
                      <a:pt x="104" y="97"/>
                    </a:cubicBezTo>
                    <a:cubicBezTo>
                      <a:pt x="101" y="94"/>
                      <a:pt x="98" y="92"/>
                      <a:pt x="96" y="89"/>
                    </a:cubicBezTo>
                    <a:cubicBezTo>
                      <a:pt x="93" y="85"/>
                      <a:pt x="91" y="81"/>
                      <a:pt x="88" y="77"/>
                    </a:cubicBezTo>
                    <a:cubicBezTo>
                      <a:pt x="78" y="66"/>
                      <a:pt x="66" y="68"/>
                      <a:pt x="57" y="77"/>
                    </a:cubicBezTo>
                    <a:cubicBezTo>
                      <a:pt x="54" y="79"/>
                      <a:pt x="55" y="81"/>
                      <a:pt x="57" y="83"/>
                    </a:cubicBezTo>
                    <a:cubicBezTo>
                      <a:pt x="58" y="83"/>
                      <a:pt x="59" y="84"/>
                      <a:pt x="60" y="84"/>
                    </a:cubicBezTo>
                    <a:cubicBezTo>
                      <a:pt x="65" y="86"/>
                      <a:pt x="69" y="88"/>
                      <a:pt x="73" y="89"/>
                    </a:cubicBezTo>
                    <a:cubicBezTo>
                      <a:pt x="74" y="90"/>
                      <a:pt x="75" y="90"/>
                      <a:pt x="76" y="91"/>
                    </a:cubicBezTo>
                    <a:cubicBezTo>
                      <a:pt x="77" y="92"/>
                      <a:pt x="77" y="93"/>
                      <a:pt x="75" y="94"/>
                    </a:cubicBezTo>
                    <a:cubicBezTo>
                      <a:pt x="74" y="95"/>
                      <a:pt x="72" y="95"/>
                      <a:pt x="71" y="95"/>
                    </a:cubicBezTo>
                    <a:cubicBezTo>
                      <a:pt x="68" y="96"/>
                      <a:pt x="65" y="96"/>
                      <a:pt x="63" y="97"/>
                    </a:cubicBezTo>
                    <a:cubicBezTo>
                      <a:pt x="61" y="98"/>
                      <a:pt x="59" y="100"/>
                      <a:pt x="59" y="101"/>
                    </a:cubicBezTo>
                    <a:cubicBezTo>
                      <a:pt x="59" y="102"/>
                      <a:pt x="61" y="104"/>
                      <a:pt x="62" y="105"/>
                    </a:cubicBezTo>
                    <a:cubicBezTo>
                      <a:pt x="63" y="106"/>
                      <a:pt x="64" y="106"/>
                      <a:pt x="65" y="107"/>
                    </a:cubicBezTo>
                    <a:cubicBezTo>
                      <a:pt x="67" y="108"/>
                      <a:pt x="69" y="109"/>
                      <a:pt x="70" y="110"/>
                    </a:cubicBezTo>
                    <a:cubicBezTo>
                      <a:pt x="72" y="113"/>
                      <a:pt x="74" y="113"/>
                      <a:pt x="76" y="112"/>
                    </a:cubicBezTo>
                    <a:cubicBezTo>
                      <a:pt x="79" y="110"/>
                      <a:pt x="81" y="109"/>
                      <a:pt x="84" y="107"/>
                    </a:cubicBezTo>
                    <a:cubicBezTo>
                      <a:pt x="87" y="105"/>
                      <a:pt x="87" y="105"/>
                      <a:pt x="89" y="108"/>
                    </a:cubicBezTo>
                    <a:cubicBezTo>
                      <a:pt x="91" y="112"/>
                      <a:pt x="94" y="115"/>
                      <a:pt x="99" y="114"/>
                    </a:cubicBezTo>
                    <a:cubicBezTo>
                      <a:pt x="102" y="114"/>
                      <a:pt x="106" y="112"/>
                      <a:pt x="109" y="111"/>
                    </a:cubicBezTo>
                    <a:cubicBezTo>
                      <a:pt x="111" y="110"/>
                      <a:pt x="113" y="109"/>
                      <a:pt x="116" y="109"/>
                    </a:cubicBezTo>
                    <a:cubicBezTo>
                      <a:pt x="121" y="108"/>
                      <a:pt x="124" y="112"/>
                      <a:pt x="124" y="118"/>
                    </a:cubicBezTo>
                    <a:cubicBezTo>
                      <a:pt x="125" y="124"/>
                      <a:pt x="122" y="128"/>
                      <a:pt x="118" y="131"/>
                    </a:cubicBezTo>
                    <a:cubicBezTo>
                      <a:pt x="114" y="135"/>
                      <a:pt x="112" y="139"/>
                      <a:pt x="114" y="145"/>
                    </a:cubicBezTo>
                    <a:cubicBezTo>
                      <a:pt x="116" y="150"/>
                      <a:pt x="114" y="155"/>
                      <a:pt x="109" y="159"/>
                    </a:cubicBezTo>
                    <a:cubicBezTo>
                      <a:pt x="106" y="162"/>
                      <a:pt x="103" y="164"/>
                      <a:pt x="99" y="167"/>
                    </a:cubicBezTo>
                    <a:cubicBezTo>
                      <a:pt x="95" y="169"/>
                      <a:pt x="89" y="184"/>
                      <a:pt x="90" y="189"/>
                    </a:cubicBezTo>
                    <a:cubicBezTo>
                      <a:pt x="90" y="190"/>
                      <a:pt x="91" y="191"/>
                      <a:pt x="90" y="192"/>
                    </a:cubicBezTo>
                    <a:cubicBezTo>
                      <a:pt x="90" y="197"/>
                      <a:pt x="87" y="196"/>
                      <a:pt x="82" y="197"/>
                    </a:cubicBezTo>
                    <a:cubicBezTo>
                      <a:pt x="79" y="198"/>
                      <a:pt x="80" y="192"/>
                      <a:pt x="79" y="189"/>
                    </a:cubicBezTo>
                    <a:cubicBezTo>
                      <a:pt x="78" y="186"/>
                      <a:pt x="78" y="183"/>
                      <a:pt x="79" y="181"/>
                    </a:cubicBezTo>
                    <a:cubicBezTo>
                      <a:pt x="79" y="178"/>
                      <a:pt x="81" y="176"/>
                      <a:pt x="81" y="173"/>
                    </a:cubicBezTo>
                    <a:cubicBezTo>
                      <a:pt x="83" y="168"/>
                      <a:pt x="82" y="163"/>
                      <a:pt x="78" y="159"/>
                    </a:cubicBezTo>
                    <a:cubicBezTo>
                      <a:pt x="76" y="158"/>
                      <a:pt x="74" y="156"/>
                      <a:pt x="73" y="154"/>
                    </a:cubicBezTo>
                    <a:cubicBezTo>
                      <a:pt x="66" y="148"/>
                      <a:pt x="63" y="141"/>
                      <a:pt x="63" y="132"/>
                    </a:cubicBezTo>
                    <a:cubicBezTo>
                      <a:pt x="63" y="128"/>
                      <a:pt x="65" y="126"/>
                      <a:pt x="69" y="126"/>
                    </a:cubicBezTo>
                    <a:cubicBezTo>
                      <a:pt x="70" y="126"/>
                      <a:pt x="71" y="125"/>
                      <a:pt x="72" y="125"/>
                    </a:cubicBezTo>
                    <a:cubicBezTo>
                      <a:pt x="71" y="122"/>
                      <a:pt x="70" y="120"/>
                      <a:pt x="66" y="120"/>
                    </a:cubicBezTo>
                    <a:cubicBezTo>
                      <a:pt x="63" y="120"/>
                      <a:pt x="61" y="118"/>
                      <a:pt x="60" y="115"/>
                    </a:cubicBezTo>
                    <a:cubicBezTo>
                      <a:pt x="59" y="114"/>
                      <a:pt x="59" y="112"/>
                      <a:pt x="59" y="111"/>
                    </a:cubicBezTo>
                    <a:cubicBezTo>
                      <a:pt x="57" y="108"/>
                      <a:pt x="57" y="104"/>
                      <a:pt x="55" y="102"/>
                    </a:cubicBezTo>
                    <a:cubicBezTo>
                      <a:pt x="53" y="99"/>
                      <a:pt x="52" y="97"/>
                      <a:pt x="52" y="94"/>
                    </a:cubicBezTo>
                    <a:cubicBezTo>
                      <a:pt x="52" y="92"/>
                      <a:pt x="51" y="91"/>
                      <a:pt x="50" y="89"/>
                    </a:cubicBezTo>
                    <a:cubicBezTo>
                      <a:pt x="47" y="87"/>
                      <a:pt x="45" y="84"/>
                      <a:pt x="42" y="82"/>
                    </a:cubicBezTo>
                    <a:cubicBezTo>
                      <a:pt x="41" y="81"/>
                      <a:pt x="40" y="80"/>
                      <a:pt x="38" y="78"/>
                    </a:cubicBezTo>
                    <a:cubicBezTo>
                      <a:pt x="38" y="81"/>
                      <a:pt x="38" y="83"/>
                      <a:pt x="38" y="84"/>
                    </a:cubicBezTo>
                    <a:cubicBezTo>
                      <a:pt x="38" y="86"/>
                      <a:pt x="38" y="89"/>
                      <a:pt x="37" y="91"/>
                    </a:cubicBezTo>
                    <a:cubicBezTo>
                      <a:pt x="37" y="92"/>
                      <a:pt x="35" y="94"/>
                      <a:pt x="34" y="94"/>
                    </a:cubicBezTo>
                    <a:cubicBezTo>
                      <a:pt x="33" y="94"/>
                      <a:pt x="31" y="92"/>
                      <a:pt x="30" y="91"/>
                    </a:cubicBezTo>
                    <a:cubicBezTo>
                      <a:pt x="30" y="89"/>
                      <a:pt x="30" y="86"/>
                      <a:pt x="30" y="84"/>
                    </a:cubicBezTo>
                    <a:cubicBezTo>
                      <a:pt x="32" y="73"/>
                      <a:pt x="33" y="62"/>
                      <a:pt x="32" y="52"/>
                    </a:cubicBezTo>
                    <a:cubicBezTo>
                      <a:pt x="32" y="48"/>
                      <a:pt x="31" y="44"/>
                      <a:pt x="30" y="39"/>
                    </a:cubicBezTo>
                    <a:cubicBezTo>
                      <a:pt x="10" y="64"/>
                      <a:pt x="0" y="108"/>
                      <a:pt x="20" y="148"/>
                    </a:cubicBezTo>
                    <a:cubicBezTo>
                      <a:pt x="42" y="190"/>
                      <a:pt x="89" y="211"/>
                      <a:pt x="135" y="199"/>
                    </a:cubicBezTo>
                    <a:cubicBezTo>
                      <a:pt x="147" y="196"/>
                      <a:pt x="158" y="191"/>
                      <a:pt x="167" y="185"/>
                    </a:cubicBezTo>
                    <a:cubicBezTo>
                      <a:pt x="162" y="183"/>
                      <a:pt x="155" y="180"/>
                      <a:pt x="154" y="161"/>
                    </a:cubicBezTo>
                    <a:cubicBezTo>
                      <a:pt x="153" y="133"/>
                      <a:pt x="157" y="127"/>
                      <a:pt x="160" y="127"/>
                    </a:cubicBezTo>
                    <a:cubicBezTo>
                      <a:pt x="162" y="127"/>
                      <a:pt x="164" y="126"/>
                      <a:pt x="172" y="134"/>
                    </a:cubicBezTo>
                    <a:cubicBezTo>
                      <a:pt x="179" y="143"/>
                      <a:pt x="183" y="139"/>
                      <a:pt x="184" y="133"/>
                    </a:cubicBezTo>
                    <a:cubicBezTo>
                      <a:pt x="184" y="127"/>
                      <a:pt x="190" y="118"/>
                      <a:pt x="193" y="127"/>
                    </a:cubicBezTo>
                    <a:cubicBezTo>
                      <a:pt x="194" y="133"/>
                      <a:pt x="198" y="141"/>
                      <a:pt x="201" y="146"/>
                    </a:cubicBezTo>
                    <a:cubicBezTo>
                      <a:pt x="207" y="135"/>
                      <a:pt x="210" y="123"/>
                      <a:pt x="211" y="111"/>
                    </a:cubicBezTo>
                    <a:cubicBezTo>
                      <a:pt x="209" y="110"/>
                      <a:pt x="208" y="110"/>
                      <a:pt x="206" y="109"/>
                    </a:cubicBezTo>
                    <a:cubicBezTo>
                      <a:pt x="200" y="106"/>
                      <a:pt x="196" y="101"/>
                      <a:pt x="196" y="93"/>
                    </a:cubicBezTo>
                    <a:close/>
                  </a:path>
                </a:pathLst>
              </a:custGeom>
              <a:solidFill>
                <a:schemeClr val="accent3"/>
              </a:solidFill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lIns="96435" tIns="48218" rIns="96435" bIns="48218"/>
              <a:lstStyle/>
              <a:p>
                <a:pPr defTabSz="964307" fontAlgn="auto">
                  <a:lnSpc>
                    <a:spcPct val="150000"/>
                  </a:lnSpc>
                  <a:spcBef>
                    <a:spcPts val="0"/>
                  </a:spcBef>
                  <a:spcAft>
                    <a:spcPts val="0"/>
                  </a:spcAft>
                  <a:defRPr/>
                </a:pPr>
                <a:endParaRPr lang="id-ID" sz="800">
                  <a:latin typeface="Arial" panose="020B0604020202020204" pitchFamily="34" charset="0"/>
                  <a:ea typeface="微软雅黑" panose="020B0503020204020204" pitchFamily="34" charset="-122"/>
                  <a:sym typeface="Arial" panose="020B0604020202020204" pitchFamily="34" charset="0"/>
                </a:endParaRPr>
              </a:p>
            </p:txBody>
          </p:sp>
          <p:sp>
            <p:nvSpPr>
              <p:cNvPr id="8" name="Freeform 35"/>
              <p:cNvSpPr>
                <a:spLocks noEditPoints="1"/>
              </p:cNvSpPr>
              <p:nvPr/>
            </p:nvSpPr>
            <p:spPr bwMode="auto">
              <a:xfrm>
                <a:off x="7275513" y="5302250"/>
                <a:ext cx="1012825" cy="1012825"/>
              </a:xfrm>
              <a:custGeom>
                <a:avLst/>
                <a:gdLst>
                  <a:gd name="T0" fmla="*/ 176 w 352"/>
                  <a:gd name="T1" fmla="*/ 0 h 352"/>
                  <a:gd name="T2" fmla="*/ 0 w 352"/>
                  <a:gd name="T3" fmla="*/ 176 h 352"/>
                  <a:gd name="T4" fmla="*/ 176 w 352"/>
                  <a:gd name="T5" fmla="*/ 352 h 352"/>
                  <a:gd name="T6" fmla="*/ 352 w 352"/>
                  <a:gd name="T7" fmla="*/ 176 h 352"/>
                  <a:gd name="T8" fmla="*/ 176 w 352"/>
                  <a:gd name="T9" fmla="*/ 0 h 352"/>
                  <a:gd name="T10" fmla="*/ 258 w 352"/>
                  <a:gd name="T11" fmla="*/ 261 h 352"/>
                  <a:gd name="T12" fmla="*/ 188 w 352"/>
                  <a:gd name="T13" fmla="*/ 294 h 352"/>
                  <a:gd name="T14" fmla="*/ 96 w 352"/>
                  <a:gd name="T15" fmla="*/ 263 h 352"/>
                  <a:gd name="T16" fmla="*/ 59 w 352"/>
                  <a:gd name="T17" fmla="*/ 189 h 352"/>
                  <a:gd name="T18" fmla="*/ 157 w 352"/>
                  <a:gd name="T19" fmla="*/ 60 h 352"/>
                  <a:gd name="T20" fmla="*/ 175 w 352"/>
                  <a:gd name="T21" fmla="*/ 58 h 352"/>
                  <a:gd name="T22" fmla="*/ 176 w 352"/>
                  <a:gd name="T23" fmla="*/ 58 h 352"/>
                  <a:gd name="T24" fmla="*/ 196 w 352"/>
                  <a:gd name="T25" fmla="*/ 60 h 352"/>
                  <a:gd name="T26" fmla="*/ 272 w 352"/>
                  <a:gd name="T27" fmla="*/ 108 h 352"/>
                  <a:gd name="T28" fmla="*/ 293 w 352"/>
                  <a:gd name="T29" fmla="*/ 162 h 352"/>
                  <a:gd name="T30" fmla="*/ 258 w 352"/>
                  <a:gd name="T31" fmla="*/ 261 h 352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  <a:cxn ang="0">
                    <a:pos x="T18" y="T19"/>
                  </a:cxn>
                  <a:cxn ang="0">
                    <a:pos x="T20" y="T21"/>
                  </a:cxn>
                  <a:cxn ang="0">
                    <a:pos x="T22" y="T23"/>
                  </a:cxn>
                  <a:cxn ang="0">
                    <a:pos x="T24" y="T25"/>
                  </a:cxn>
                  <a:cxn ang="0">
                    <a:pos x="T26" y="T27"/>
                  </a:cxn>
                  <a:cxn ang="0">
                    <a:pos x="T28" y="T29"/>
                  </a:cxn>
                  <a:cxn ang="0">
                    <a:pos x="T30" y="T31"/>
                  </a:cxn>
                </a:cxnLst>
                <a:rect l="0" t="0" r="r" b="b"/>
                <a:pathLst>
                  <a:path w="352" h="352">
                    <a:moveTo>
                      <a:pt x="176" y="0"/>
                    </a:moveTo>
                    <a:cubicBezTo>
                      <a:pt x="79" y="0"/>
                      <a:pt x="0" y="79"/>
                      <a:pt x="0" y="176"/>
                    </a:cubicBezTo>
                    <a:cubicBezTo>
                      <a:pt x="0" y="273"/>
                      <a:pt x="79" y="352"/>
                      <a:pt x="176" y="352"/>
                    </a:cubicBezTo>
                    <a:cubicBezTo>
                      <a:pt x="273" y="352"/>
                      <a:pt x="352" y="273"/>
                      <a:pt x="352" y="176"/>
                    </a:cubicBezTo>
                    <a:cubicBezTo>
                      <a:pt x="352" y="79"/>
                      <a:pt x="273" y="0"/>
                      <a:pt x="176" y="0"/>
                    </a:cubicBezTo>
                    <a:close/>
                    <a:moveTo>
                      <a:pt x="258" y="261"/>
                    </a:moveTo>
                    <a:cubicBezTo>
                      <a:pt x="238" y="280"/>
                      <a:pt x="215" y="291"/>
                      <a:pt x="188" y="294"/>
                    </a:cubicBezTo>
                    <a:cubicBezTo>
                      <a:pt x="153" y="297"/>
                      <a:pt x="122" y="287"/>
                      <a:pt x="96" y="263"/>
                    </a:cubicBezTo>
                    <a:cubicBezTo>
                      <a:pt x="75" y="243"/>
                      <a:pt x="62" y="218"/>
                      <a:pt x="59" y="189"/>
                    </a:cubicBezTo>
                    <a:cubicBezTo>
                      <a:pt x="52" y="127"/>
                      <a:pt x="96" y="69"/>
                      <a:pt x="157" y="60"/>
                    </a:cubicBezTo>
                    <a:cubicBezTo>
                      <a:pt x="163" y="59"/>
                      <a:pt x="169" y="59"/>
                      <a:pt x="175" y="58"/>
                    </a:cubicBezTo>
                    <a:cubicBezTo>
                      <a:pt x="176" y="58"/>
                      <a:pt x="176" y="58"/>
                      <a:pt x="176" y="58"/>
                    </a:cubicBezTo>
                    <a:cubicBezTo>
                      <a:pt x="183" y="59"/>
                      <a:pt x="189" y="59"/>
                      <a:pt x="196" y="60"/>
                    </a:cubicBezTo>
                    <a:cubicBezTo>
                      <a:pt x="227" y="66"/>
                      <a:pt x="253" y="82"/>
                      <a:pt x="272" y="108"/>
                    </a:cubicBezTo>
                    <a:cubicBezTo>
                      <a:pt x="283" y="124"/>
                      <a:pt x="291" y="142"/>
                      <a:pt x="293" y="162"/>
                    </a:cubicBezTo>
                    <a:cubicBezTo>
                      <a:pt x="297" y="200"/>
                      <a:pt x="286" y="234"/>
                      <a:pt x="258" y="261"/>
                    </a:cubicBezTo>
                    <a:close/>
                  </a:path>
                </a:pathLst>
              </a:custGeom>
              <a:solidFill>
                <a:schemeClr val="accent3"/>
              </a:solidFill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lIns="96435" tIns="48218" rIns="96435" bIns="48218"/>
              <a:lstStyle/>
              <a:p>
                <a:pPr defTabSz="964307" fontAlgn="auto">
                  <a:lnSpc>
                    <a:spcPct val="150000"/>
                  </a:lnSpc>
                  <a:spcBef>
                    <a:spcPts val="0"/>
                  </a:spcBef>
                  <a:spcAft>
                    <a:spcPts val="0"/>
                  </a:spcAft>
                  <a:defRPr/>
                </a:pPr>
                <a:endParaRPr lang="id-ID" sz="800">
                  <a:latin typeface="Arial" panose="020B0604020202020204" pitchFamily="34" charset="0"/>
                  <a:ea typeface="微软雅黑" panose="020B0503020204020204" pitchFamily="34" charset="-122"/>
                  <a:sym typeface="Arial" panose="020B0604020202020204" pitchFamily="34" charset="0"/>
                </a:endParaRPr>
              </a:p>
            </p:txBody>
          </p:sp>
        </p:grpSp>
        <p:sp>
          <p:nvSpPr>
            <p:cNvPr id="15" name="Text Box 10"/>
            <p:cNvSpPr txBox="1">
              <a:spLocks noChangeArrowheads="1"/>
            </p:cNvSpPr>
            <p:nvPr/>
          </p:nvSpPr>
          <p:spPr bwMode="auto">
            <a:xfrm>
              <a:off x="7124653" y="2008885"/>
              <a:ext cx="1712692" cy="754485"/>
            </a:xfrm>
            <a:prstGeom prst="rect">
              <a:avLst/>
            </a:prstGeom>
            <a:noFill/>
            <a:ln w="9525">
              <a:noFill/>
              <a:miter lim="800000"/>
              <a:headEnd/>
              <a:tailEnd/>
            </a:ln>
          </p:spPr>
          <p:txBody>
            <a:bodyPr wrap="square" lIns="0" tIns="0" rIns="0" bIns="0">
              <a:spAutoFit/>
            </a:bodyPr>
            <a:lstStyle/>
            <a:p>
              <a:pPr>
                <a:lnSpc>
                  <a:spcPct val="150000"/>
                </a:lnSpc>
              </a:pPr>
              <a:r>
                <a:rPr lang="zh-CN" altLang="en-US" sz="1400" dirty="0">
                  <a:solidFill>
                    <a:schemeClr val="bg1">
                      <a:lumMod val="65000"/>
                    </a:schemeClr>
                  </a:solidFill>
                  <a:latin typeface="Arial" panose="020B0604020202020204" pitchFamily="34" charset="0"/>
                  <a:ea typeface="微软雅黑" panose="020B0503020204020204" pitchFamily="34" charset="-122"/>
                  <a:sym typeface="Arial" panose="020B0604020202020204" pitchFamily="34" charset="0"/>
                </a:rPr>
                <a:t>点击请替换文字内容</a:t>
              </a:r>
            </a:p>
            <a:p>
              <a:pPr algn="just">
                <a:lnSpc>
                  <a:spcPct val="150000"/>
                </a:lnSpc>
              </a:pPr>
              <a:r>
                <a:rPr lang="zh-CN" altLang="en-US" sz="800" dirty="0">
                  <a:solidFill>
                    <a:schemeClr val="bg1">
                      <a:lumMod val="65000"/>
                    </a:schemeClr>
                  </a:solidFill>
                  <a:latin typeface="Arial" panose="020B0604020202020204" pitchFamily="34" charset="0"/>
                  <a:ea typeface="微软雅黑" panose="020B0503020204020204" pitchFamily="34" charset="-122"/>
                  <a:sym typeface="Arial" panose="020B0604020202020204" pitchFamily="34" charset="0"/>
                </a:rPr>
                <a:t>请替换文字内容</a:t>
              </a:r>
              <a:r>
                <a:rPr lang="zh-CN" altLang="en-US" sz="800" dirty="0" smtClean="0">
                  <a:solidFill>
                    <a:schemeClr val="bg1">
                      <a:lumMod val="65000"/>
                    </a:schemeClr>
                  </a:solidFill>
                  <a:latin typeface="Arial" panose="020B0604020202020204" pitchFamily="34" charset="0"/>
                  <a:ea typeface="微软雅黑" panose="020B0503020204020204" pitchFamily="34" charset="-122"/>
                  <a:sym typeface="Arial" panose="020B0604020202020204" pitchFamily="34" charset="0"/>
                </a:rPr>
                <a:t>，添加相关标题，</a:t>
              </a:r>
              <a:r>
                <a:rPr lang="zh-CN" altLang="en-US" sz="800" dirty="0">
                  <a:solidFill>
                    <a:schemeClr val="bg1">
                      <a:lumMod val="65000"/>
                    </a:schemeClr>
                  </a:solidFill>
                  <a:latin typeface="Arial" panose="020B0604020202020204" pitchFamily="34" charset="0"/>
                  <a:ea typeface="微软雅黑" panose="020B0503020204020204" pitchFamily="34" charset="-122"/>
                  <a:sym typeface="Arial" panose="020B0604020202020204" pitchFamily="34" charset="0"/>
                </a:rPr>
                <a:t>修改文字内容，也可以直接复制你的内容到此。请替换文字内容</a:t>
              </a:r>
              <a:r>
                <a:rPr lang="zh-CN" altLang="en-US" sz="800" dirty="0" smtClean="0">
                  <a:solidFill>
                    <a:schemeClr val="bg1">
                      <a:lumMod val="65000"/>
                    </a:schemeClr>
                  </a:solidFill>
                  <a:latin typeface="Arial" panose="020B0604020202020204" pitchFamily="34" charset="0"/>
                  <a:ea typeface="微软雅黑" panose="020B0503020204020204" pitchFamily="34" charset="-122"/>
                  <a:sym typeface="Arial" panose="020B0604020202020204" pitchFamily="34" charset="0"/>
                </a:rPr>
                <a:t>，添加相关标题，</a:t>
              </a:r>
              <a:r>
                <a:rPr lang="zh-CN" altLang="en-US" sz="800" dirty="0">
                  <a:solidFill>
                    <a:schemeClr val="bg1">
                      <a:lumMod val="65000"/>
                    </a:schemeClr>
                  </a:solidFill>
                  <a:latin typeface="Arial" panose="020B0604020202020204" pitchFamily="34" charset="0"/>
                  <a:ea typeface="微软雅黑" panose="020B0503020204020204" pitchFamily="34" charset="-122"/>
                  <a:sym typeface="Arial" panose="020B0604020202020204" pitchFamily="34" charset="0"/>
                </a:rPr>
                <a:t>修改文字内容，也可以直接复制你的内容到此。</a:t>
              </a:r>
            </a:p>
          </p:txBody>
        </p:sp>
      </p:grpSp>
      <p:grpSp>
        <p:nvGrpSpPr>
          <p:cNvPr id="27" name="组合 26"/>
          <p:cNvGrpSpPr>
            <a:grpSpLocks/>
          </p:cNvGrpSpPr>
          <p:nvPr/>
        </p:nvGrpSpPr>
        <p:grpSpPr bwMode="auto">
          <a:xfrm>
            <a:off x="8949654" y="4768454"/>
            <a:ext cx="3168351" cy="1180141"/>
            <a:chOff x="6597339" y="3205806"/>
            <a:chExt cx="2252853" cy="838848"/>
          </a:xfrm>
        </p:grpSpPr>
        <p:grpSp>
          <p:nvGrpSpPr>
            <p:cNvPr id="9" name="Group 92"/>
            <p:cNvGrpSpPr>
              <a:grpSpLocks noChangeAspect="1"/>
            </p:cNvGrpSpPr>
            <p:nvPr/>
          </p:nvGrpSpPr>
          <p:grpSpPr>
            <a:xfrm>
              <a:off x="6597339" y="3205806"/>
              <a:ext cx="432000" cy="432833"/>
              <a:chOff x="4427538" y="3192463"/>
              <a:chExt cx="823913" cy="825500"/>
            </a:xfrm>
            <a:solidFill>
              <a:schemeClr val="accent1"/>
            </a:solidFill>
          </p:grpSpPr>
          <p:sp>
            <p:nvSpPr>
              <p:cNvPr id="10" name="Oval 23"/>
              <p:cNvSpPr>
                <a:spLocks noChangeArrowheads="1"/>
              </p:cNvSpPr>
              <p:nvPr/>
            </p:nvSpPr>
            <p:spPr bwMode="auto">
              <a:xfrm>
                <a:off x="4813301" y="3825875"/>
                <a:ext cx="57150" cy="57150"/>
              </a:xfrm>
              <a:prstGeom prst="ellipse">
                <a:avLst/>
              </a:prstGeom>
              <a:solidFill>
                <a:srgbClr val="EC2D49"/>
              </a:solidFill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lIns="96435" tIns="48218" rIns="96435" bIns="48218"/>
              <a:lstStyle/>
              <a:p>
                <a:pPr defTabSz="964307" fontAlgn="auto">
                  <a:lnSpc>
                    <a:spcPct val="150000"/>
                  </a:lnSpc>
                  <a:spcBef>
                    <a:spcPts val="0"/>
                  </a:spcBef>
                  <a:spcAft>
                    <a:spcPts val="0"/>
                  </a:spcAft>
                  <a:defRPr/>
                </a:pPr>
                <a:endParaRPr lang="id-ID" sz="800">
                  <a:latin typeface="Arial" panose="020B0604020202020204" pitchFamily="34" charset="0"/>
                  <a:ea typeface="微软雅黑" panose="020B0503020204020204" pitchFamily="34" charset="-122"/>
                  <a:sym typeface="Arial" panose="020B0604020202020204" pitchFamily="34" charset="0"/>
                </a:endParaRPr>
              </a:p>
            </p:txBody>
          </p:sp>
          <p:sp>
            <p:nvSpPr>
              <p:cNvPr id="11" name="Rectangle 24"/>
              <p:cNvSpPr>
                <a:spLocks noChangeArrowheads="1"/>
              </p:cNvSpPr>
              <p:nvPr/>
            </p:nvSpPr>
            <p:spPr bwMode="auto">
              <a:xfrm>
                <a:off x="4784726" y="3352800"/>
                <a:ext cx="115888" cy="15875"/>
              </a:xfrm>
              <a:prstGeom prst="rect">
                <a:avLst/>
              </a:prstGeom>
              <a:solidFill>
                <a:srgbClr val="EC2D49"/>
              </a:solidFill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miter lim="800000"/>
                    <a:headEnd/>
                    <a:tailEnd/>
                  </a14:hiddenLine>
                </a:ext>
              </a:extLst>
            </p:spPr>
            <p:txBody>
              <a:bodyPr lIns="96435" tIns="48218" rIns="96435" bIns="48218"/>
              <a:lstStyle/>
              <a:p>
                <a:pPr defTabSz="964307" fontAlgn="auto">
                  <a:lnSpc>
                    <a:spcPct val="150000"/>
                  </a:lnSpc>
                  <a:spcBef>
                    <a:spcPts val="0"/>
                  </a:spcBef>
                  <a:spcAft>
                    <a:spcPts val="0"/>
                  </a:spcAft>
                  <a:defRPr/>
                </a:pPr>
                <a:endParaRPr lang="id-ID" sz="800">
                  <a:latin typeface="Arial" panose="020B0604020202020204" pitchFamily="34" charset="0"/>
                  <a:ea typeface="微软雅黑" panose="020B0503020204020204" pitchFamily="34" charset="-122"/>
                  <a:sym typeface="Arial" panose="020B0604020202020204" pitchFamily="34" charset="0"/>
                </a:endParaRPr>
              </a:p>
            </p:txBody>
          </p:sp>
          <p:sp>
            <p:nvSpPr>
              <p:cNvPr id="12" name="Freeform 25"/>
              <p:cNvSpPr>
                <a:spLocks noEditPoints="1"/>
              </p:cNvSpPr>
              <p:nvPr/>
            </p:nvSpPr>
            <p:spPr bwMode="auto">
              <a:xfrm>
                <a:off x="4427538" y="3192463"/>
                <a:ext cx="823913" cy="825500"/>
              </a:xfrm>
              <a:custGeom>
                <a:avLst/>
                <a:gdLst>
                  <a:gd name="T0" fmla="*/ 143 w 286"/>
                  <a:gd name="T1" fmla="*/ 0 h 287"/>
                  <a:gd name="T2" fmla="*/ 0 w 286"/>
                  <a:gd name="T3" fmla="*/ 143 h 287"/>
                  <a:gd name="T4" fmla="*/ 143 w 286"/>
                  <a:gd name="T5" fmla="*/ 287 h 287"/>
                  <a:gd name="T6" fmla="*/ 286 w 286"/>
                  <a:gd name="T7" fmla="*/ 143 h 287"/>
                  <a:gd name="T8" fmla="*/ 143 w 286"/>
                  <a:gd name="T9" fmla="*/ 0 h 287"/>
                  <a:gd name="T10" fmla="*/ 201 w 286"/>
                  <a:gd name="T11" fmla="*/ 234 h 287"/>
                  <a:gd name="T12" fmla="*/ 187 w 286"/>
                  <a:gd name="T13" fmla="*/ 248 h 287"/>
                  <a:gd name="T14" fmla="*/ 101 w 286"/>
                  <a:gd name="T15" fmla="*/ 248 h 287"/>
                  <a:gd name="T16" fmla="*/ 87 w 286"/>
                  <a:gd name="T17" fmla="*/ 234 h 287"/>
                  <a:gd name="T18" fmla="*/ 87 w 286"/>
                  <a:gd name="T19" fmla="*/ 60 h 287"/>
                  <a:gd name="T20" fmla="*/ 101 w 286"/>
                  <a:gd name="T21" fmla="*/ 46 h 287"/>
                  <a:gd name="T22" fmla="*/ 187 w 286"/>
                  <a:gd name="T23" fmla="*/ 46 h 287"/>
                  <a:gd name="T24" fmla="*/ 201 w 286"/>
                  <a:gd name="T25" fmla="*/ 60 h 287"/>
                  <a:gd name="T26" fmla="*/ 201 w 286"/>
                  <a:gd name="T27" fmla="*/ 234 h 287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  <a:cxn ang="0">
                    <a:pos x="T18" y="T19"/>
                  </a:cxn>
                  <a:cxn ang="0">
                    <a:pos x="T20" y="T21"/>
                  </a:cxn>
                  <a:cxn ang="0">
                    <a:pos x="T22" y="T23"/>
                  </a:cxn>
                  <a:cxn ang="0">
                    <a:pos x="T24" y="T25"/>
                  </a:cxn>
                  <a:cxn ang="0">
                    <a:pos x="T26" y="T27"/>
                  </a:cxn>
                </a:cxnLst>
                <a:rect l="0" t="0" r="r" b="b"/>
                <a:pathLst>
                  <a:path w="286" h="287">
                    <a:moveTo>
                      <a:pt x="143" y="0"/>
                    </a:moveTo>
                    <a:cubicBezTo>
                      <a:pt x="64" y="0"/>
                      <a:pt x="0" y="64"/>
                      <a:pt x="0" y="143"/>
                    </a:cubicBezTo>
                    <a:cubicBezTo>
                      <a:pt x="0" y="222"/>
                      <a:pt x="64" y="287"/>
                      <a:pt x="143" y="287"/>
                    </a:cubicBezTo>
                    <a:cubicBezTo>
                      <a:pt x="222" y="287"/>
                      <a:pt x="286" y="222"/>
                      <a:pt x="286" y="143"/>
                    </a:cubicBezTo>
                    <a:cubicBezTo>
                      <a:pt x="286" y="64"/>
                      <a:pt x="222" y="0"/>
                      <a:pt x="143" y="0"/>
                    </a:cubicBezTo>
                    <a:close/>
                    <a:moveTo>
                      <a:pt x="201" y="234"/>
                    </a:moveTo>
                    <a:cubicBezTo>
                      <a:pt x="201" y="242"/>
                      <a:pt x="195" y="248"/>
                      <a:pt x="187" y="248"/>
                    </a:cubicBezTo>
                    <a:cubicBezTo>
                      <a:pt x="101" y="248"/>
                      <a:pt x="101" y="248"/>
                      <a:pt x="101" y="248"/>
                    </a:cubicBezTo>
                    <a:cubicBezTo>
                      <a:pt x="93" y="248"/>
                      <a:pt x="87" y="242"/>
                      <a:pt x="87" y="234"/>
                    </a:cubicBezTo>
                    <a:cubicBezTo>
                      <a:pt x="87" y="60"/>
                      <a:pt x="87" y="60"/>
                      <a:pt x="87" y="60"/>
                    </a:cubicBezTo>
                    <a:cubicBezTo>
                      <a:pt x="87" y="52"/>
                      <a:pt x="93" y="46"/>
                      <a:pt x="101" y="46"/>
                    </a:cubicBezTo>
                    <a:cubicBezTo>
                      <a:pt x="187" y="46"/>
                      <a:pt x="187" y="46"/>
                      <a:pt x="187" y="46"/>
                    </a:cubicBezTo>
                    <a:cubicBezTo>
                      <a:pt x="195" y="46"/>
                      <a:pt x="201" y="52"/>
                      <a:pt x="201" y="60"/>
                    </a:cubicBezTo>
                    <a:lnTo>
                      <a:pt x="201" y="234"/>
                    </a:lnTo>
                    <a:close/>
                  </a:path>
                </a:pathLst>
              </a:custGeom>
              <a:solidFill>
                <a:schemeClr val="accent4"/>
              </a:solidFill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lIns="96435" tIns="48218" rIns="96435" bIns="48218"/>
              <a:lstStyle/>
              <a:p>
                <a:pPr defTabSz="964307" fontAlgn="auto">
                  <a:lnSpc>
                    <a:spcPct val="150000"/>
                  </a:lnSpc>
                  <a:spcBef>
                    <a:spcPts val="0"/>
                  </a:spcBef>
                  <a:spcAft>
                    <a:spcPts val="0"/>
                  </a:spcAft>
                  <a:defRPr/>
                </a:pPr>
                <a:endParaRPr lang="id-ID" sz="800">
                  <a:latin typeface="Arial" panose="020B0604020202020204" pitchFamily="34" charset="0"/>
                  <a:ea typeface="微软雅黑" panose="020B0503020204020204" pitchFamily="34" charset="-122"/>
                  <a:sym typeface="Arial" panose="020B0604020202020204" pitchFamily="34" charset="0"/>
                </a:endParaRPr>
              </a:p>
            </p:txBody>
          </p:sp>
          <p:sp>
            <p:nvSpPr>
              <p:cNvPr id="13" name="Oval 26"/>
              <p:cNvSpPr>
                <a:spLocks noChangeArrowheads="1"/>
              </p:cNvSpPr>
              <p:nvPr/>
            </p:nvSpPr>
            <p:spPr bwMode="auto">
              <a:xfrm>
                <a:off x="4926013" y="3351213"/>
                <a:ext cx="22225" cy="19050"/>
              </a:xfrm>
              <a:prstGeom prst="ellipse">
                <a:avLst/>
              </a:prstGeom>
              <a:solidFill>
                <a:srgbClr val="EC2D49"/>
              </a:solidFill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lIns="96435" tIns="48218" rIns="96435" bIns="48218"/>
              <a:lstStyle/>
              <a:p>
                <a:pPr defTabSz="964307" fontAlgn="auto">
                  <a:lnSpc>
                    <a:spcPct val="150000"/>
                  </a:lnSpc>
                  <a:spcBef>
                    <a:spcPts val="0"/>
                  </a:spcBef>
                  <a:spcAft>
                    <a:spcPts val="0"/>
                  </a:spcAft>
                  <a:defRPr/>
                </a:pPr>
                <a:endParaRPr lang="id-ID" sz="800">
                  <a:latin typeface="Arial" panose="020B0604020202020204" pitchFamily="34" charset="0"/>
                  <a:ea typeface="微软雅黑" panose="020B0503020204020204" pitchFamily="34" charset="-122"/>
                  <a:sym typeface="Arial" panose="020B0604020202020204" pitchFamily="34" charset="0"/>
                </a:endParaRPr>
              </a:p>
            </p:txBody>
          </p:sp>
          <p:sp>
            <p:nvSpPr>
              <p:cNvPr id="14" name="Rectangle 27"/>
              <p:cNvSpPr>
                <a:spLocks noChangeArrowheads="1"/>
              </p:cNvSpPr>
              <p:nvPr/>
            </p:nvSpPr>
            <p:spPr bwMode="auto">
              <a:xfrm>
                <a:off x="4710113" y="3397250"/>
                <a:ext cx="265113" cy="400050"/>
              </a:xfrm>
              <a:prstGeom prst="rect">
                <a:avLst/>
              </a:prstGeom>
              <a:solidFill>
                <a:schemeClr val="accent4"/>
              </a:solidFill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miter lim="800000"/>
                    <a:headEnd/>
                    <a:tailEnd/>
                  </a14:hiddenLine>
                </a:ext>
              </a:extLst>
            </p:spPr>
            <p:txBody>
              <a:bodyPr lIns="96435" tIns="48218" rIns="96435" bIns="48218"/>
              <a:lstStyle/>
              <a:p>
                <a:pPr defTabSz="964307" fontAlgn="auto">
                  <a:lnSpc>
                    <a:spcPct val="150000"/>
                  </a:lnSpc>
                  <a:spcBef>
                    <a:spcPts val="0"/>
                  </a:spcBef>
                  <a:spcAft>
                    <a:spcPts val="0"/>
                  </a:spcAft>
                  <a:defRPr/>
                </a:pPr>
                <a:endParaRPr lang="id-ID" sz="800">
                  <a:latin typeface="Arial" panose="020B0604020202020204" pitchFamily="34" charset="0"/>
                  <a:ea typeface="微软雅黑" panose="020B0503020204020204" pitchFamily="34" charset="-122"/>
                  <a:sym typeface="Arial" panose="020B0604020202020204" pitchFamily="34" charset="0"/>
                </a:endParaRPr>
              </a:p>
            </p:txBody>
          </p:sp>
        </p:grpSp>
        <p:sp>
          <p:nvSpPr>
            <p:cNvPr id="16" name="Text Box 10"/>
            <p:cNvSpPr txBox="1">
              <a:spLocks noChangeArrowheads="1"/>
            </p:cNvSpPr>
            <p:nvPr/>
          </p:nvSpPr>
          <p:spPr bwMode="auto">
            <a:xfrm>
              <a:off x="7137011" y="3289902"/>
              <a:ext cx="1713181" cy="754752"/>
            </a:xfrm>
            <a:prstGeom prst="rect">
              <a:avLst/>
            </a:prstGeom>
            <a:noFill/>
            <a:ln w="9525">
              <a:noFill/>
              <a:miter lim="800000"/>
              <a:headEnd/>
              <a:tailEnd/>
            </a:ln>
          </p:spPr>
          <p:txBody>
            <a:bodyPr wrap="square" lIns="0" tIns="0" rIns="0" bIns="0">
              <a:spAutoFit/>
            </a:bodyPr>
            <a:lstStyle/>
            <a:p>
              <a:pPr algn="just">
                <a:lnSpc>
                  <a:spcPct val="150000"/>
                </a:lnSpc>
              </a:pPr>
              <a:r>
                <a:rPr lang="zh-CN" altLang="en-US" sz="1400" dirty="0">
                  <a:solidFill>
                    <a:schemeClr val="bg1">
                      <a:lumMod val="65000"/>
                    </a:schemeClr>
                  </a:solidFill>
                  <a:latin typeface="Arial" panose="020B0604020202020204" pitchFamily="34" charset="0"/>
                  <a:ea typeface="微软雅黑" panose="020B0503020204020204" pitchFamily="34" charset="-122"/>
                  <a:sym typeface="Arial" panose="020B0604020202020204" pitchFamily="34" charset="0"/>
                </a:rPr>
                <a:t>点击请替换文字内容</a:t>
              </a:r>
            </a:p>
            <a:p>
              <a:pPr>
                <a:lnSpc>
                  <a:spcPct val="150000"/>
                </a:lnSpc>
              </a:pPr>
              <a:r>
                <a:rPr lang="zh-CN" altLang="en-US" sz="800" dirty="0">
                  <a:solidFill>
                    <a:schemeClr val="bg1">
                      <a:lumMod val="65000"/>
                    </a:schemeClr>
                  </a:solidFill>
                  <a:latin typeface="Arial" panose="020B0604020202020204" pitchFamily="34" charset="0"/>
                  <a:ea typeface="微软雅黑" panose="020B0503020204020204" pitchFamily="34" charset="-122"/>
                  <a:sym typeface="Arial" panose="020B0604020202020204" pitchFamily="34" charset="0"/>
                </a:rPr>
                <a:t>请替换文字内容</a:t>
              </a:r>
              <a:r>
                <a:rPr lang="zh-CN" altLang="en-US" sz="800" dirty="0" smtClean="0">
                  <a:solidFill>
                    <a:schemeClr val="bg1">
                      <a:lumMod val="65000"/>
                    </a:schemeClr>
                  </a:solidFill>
                  <a:latin typeface="Arial" panose="020B0604020202020204" pitchFamily="34" charset="0"/>
                  <a:ea typeface="微软雅黑" panose="020B0503020204020204" pitchFamily="34" charset="-122"/>
                  <a:sym typeface="Arial" panose="020B0604020202020204" pitchFamily="34" charset="0"/>
                </a:rPr>
                <a:t>，添加相关标题，</a:t>
              </a:r>
              <a:r>
                <a:rPr lang="zh-CN" altLang="en-US" sz="800" dirty="0">
                  <a:solidFill>
                    <a:schemeClr val="bg1">
                      <a:lumMod val="65000"/>
                    </a:schemeClr>
                  </a:solidFill>
                  <a:latin typeface="Arial" panose="020B0604020202020204" pitchFamily="34" charset="0"/>
                  <a:ea typeface="微软雅黑" panose="020B0503020204020204" pitchFamily="34" charset="-122"/>
                  <a:sym typeface="Arial" panose="020B0604020202020204" pitchFamily="34" charset="0"/>
                </a:rPr>
                <a:t>修改文字内容，也可以直接复制你的内容到此。请替换文字内容</a:t>
              </a:r>
              <a:r>
                <a:rPr lang="zh-CN" altLang="en-US" sz="800" dirty="0" smtClean="0">
                  <a:solidFill>
                    <a:schemeClr val="bg1">
                      <a:lumMod val="65000"/>
                    </a:schemeClr>
                  </a:solidFill>
                  <a:latin typeface="Arial" panose="020B0604020202020204" pitchFamily="34" charset="0"/>
                  <a:ea typeface="微软雅黑" panose="020B0503020204020204" pitchFamily="34" charset="-122"/>
                  <a:sym typeface="Arial" panose="020B0604020202020204" pitchFamily="34" charset="0"/>
                </a:rPr>
                <a:t>，添加相关标题，</a:t>
              </a:r>
              <a:r>
                <a:rPr lang="zh-CN" altLang="en-US" sz="800" dirty="0">
                  <a:solidFill>
                    <a:schemeClr val="bg1">
                      <a:lumMod val="65000"/>
                    </a:schemeClr>
                  </a:solidFill>
                  <a:latin typeface="Arial" panose="020B0604020202020204" pitchFamily="34" charset="0"/>
                  <a:ea typeface="微软雅黑" panose="020B0503020204020204" pitchFamily="34" charset="-122"/>
                  <a:sym typeface="Arial" panose="020B0604020202020204" pitchFamily="34" charset="0"/>
                </a:rPr>
                <a:t>修改文字内容，也可以直接复制你的内容到此。</a:t>
              </a:r>
            </a:p>
          </p:txBody>
        </p:sp>
      </p:grpSp>
      <p:grpSp>
        <p:nvGrpSpPr>
          <p:cNvPr id="28" name="组合 27"/>
          <p:cNvGrpSpPr>
            <a:grpSpLocks/>
          </p:cNvGrpSpPr>
          <p:nvPr/>
        </p:nvGrpSpPr>
        <p:grpSpPr bwMode="auto">
          <a:xfrm>
            <a:off x="812800" y="2484865"/>
            <a:ext cx="3093967" cy="1115404"/>
            <a:chOff x="189578" y="1980213"/>
            <a:chExt cx="2200182" cy="793261"/>
          </a:xfrm>
        </p:grpSpPr>
        <p:sp>
          <p:nvSpPr>
            <p:cNvPr id="34831" name="Freeform 31"/>
            <p:cNvSpPr>
              <a:spLocks noChangeAspect="1" noEditPoints="1"/>
            </p:cNvSpPr>
            <p:nvPr/>
          </p:nvSpPr>
          <p:spPr bwMode="auto">
            <a:xfrm>
              <a:off x="1957760" y="1980213"/>
              <a:ext cx="432000" cy="432851"/>
            </a:xfrm>
            <a:custGeom>
              <a:avLst/>
              <a:gdLst>
                <a:gd name="T0" fmla="*/ 216000 w 280"/>
                <a:gd name="T1" fmla="*/ 0 h 280"/>
                <a:gd name="T2" fmla="*/ 0 w 280"/>
                <a:gd name="T3" fmla="*/ 216426 h 280"/>
                <a:gd name="T4" fmla="*/ 216000 w 280"/>
                <a:gd name="T5" fmla="*/ 432851 h 280"/>
                <a:gd name="T6" fmla="*/ 432000 w 280"/>
                <a:gd name="T7" fmla="*/ 216426 h 280"/>
                <a:gd name="T8" fmla="*/ 216000 w 280"/>
                <a:gd name="T9" fmla="*/ 0 h 280"/>
                <a:gd name="T10" fmla="*/ 285429 w 280"/>
                <a:gd name="T11" fmla="*/ 106667 h 280"/>
                <a:gd name="T12" fmla="*/ 325543 w 280"/>
                <a:gd name="T13" fmla="*/ 146860 h 280"/>
                <a:gd name="T14" fmla="*/ 285429 w 280"/>
                <a:gd name="T15" fmla="*/ 188599 h 280"/>
                <a:gd name="T16" fmla="*/ 268457 w 280"/>
                <a:gd name="T17" fmla="*/ 183962 h 280"/>
                <a:gd name="T18" fmla="*/ 243771 w 280"/>
                <a:gd name="T19" fmla="*/ 146860 h 280"/>
                <a:gd name="T20" fmla="*/ 285429 w 280"/>
                <a:gd name="T21" fmla="*/ 106667 h 280"/>
                <a:gd name="T22" fmla="*/ 217543 w 280"/>
                <a:gd name="T23" fmla="*/ 148406 h 280"/>
                <a:gd name="T24" fmla="*/ 257657 w 280"/>
                <a:gd name="T25" fmla="*/ 190145 h 280"/>
                <a:gd name="T26" fmla="*/ 217543 w 280"/>
                <a:gd name="T27" fmla="*/ 230339 h 280"/>
                <a:gd name="T28" fmla="*/ 177429 w 280"/>
                <a:gd name="T29" fmla="*/ 190145 h 280"/>
                <a:gd name="T30" fmla="*/ 217543 w 280"/>
                <a:gd name="T31" fmla="*/ 148406 h 280"/>
                <a:gd name="T32" fmla="*/ 146571 w 280"/>
                <a:gd name="T33" fmla="*/ 106667 h 280"/>
                <a:gd name="T34" fmla="*/ 186686 w 280"/>
                <a:gd name="T35" fmla="*/ 146860 h 280"/>
                <a:gd name="T36" fmla="*/ 186686 w 280"/>
                <a:gd name="T37" fmla="*/ 149952 h 280"/>
                <a:gd name="T38" fmla="*/ 168171 w 280"/>
                <a:gd name="T39" fmla="*/ 182416 h 280"/>
                <a:gd name="T40" fmla="*/ 146571 w 280"/>
                <a:gd name="T41" fmla="*/ 188599 h 280"/>
                <a:gd name="T42" fmla="*/ 104914 w 280"/>
                <a:gd name="T43" fmla="*/ 146860 h 280"/>
                <a:gd name="T44" fmla="*/ 146571 w 280"/>
                <a:gd name="T45" fmla="*/ 106667 h 280"/>
                <a:gd name="T46" fmla="*/ 138857 w 280"/>
                <a:gd name="T47" fmla="*/ 298358 h 280"/>
                <a:gd name="T48" fmla="*/ 80229 w 280"/>
                <a:gd name="T49" fmla="*/ 287537 h 280"/>
                <a:gd name="T50" fmla="*/ 77143 w 280"/>
                <a:gd name="T51" fmla="*/ 285991 h 280"/>
                <a:gd name="T52" fmla="*/ 77143 w 280"/>
                <a:gd name="T53" fmla="*/ 285991 h 280"/>
                <a:gd name="T54" fmla="*/ 77143 w 280"/>
                <a:gd name="T55" fmla="*/ 242706 h 280"/>
                <a:gd name="T56" fmla="*/ 129600 w 280"/>
                <a:gd name="T57" fmla="*/ 191691 h 280"/>
                <a:gd name="T58" fmla="*/ 163543 w 280"/>
                <a:gd name="T59" fmla="*/ 191691 h 280"/>
                <a:gd name="T60" fmla="*/ 166629 w 280"/>
                <a:gd name="T61" fmla="*/ 191691 h 280"/>
                <a:gd name="T62" fmla="*/ 182057 w 280"/>
                <a:gd name="T63" fmla="*/ 225701 h 280"/>
                <a:gd name="T64" fmla="*/ 138857 w 280"/>
                <a:gd name="T65" fmla="*/ 285991 h 280"/>
                <a:gd name="T66" fmla="*/ 138857 w 280"/>
                <a:gd name="T67" fmla="*/ 298358 h 280"/>
                <a:gd name="T68" fmla="*/ 286971 w 280"/>
                <a:gd name="T69" fmla="*/ 327730 h 280"/>
                <a:gd name="T70" fmla="*/ 286971 w 280"/>
                <a:gd name="T71" fmla="*/ 327730 h 280"/>
                <a:gd name="T72" fmla="*/ 283886 w 280"/>
                <a:gd name="T73" fmla="*/ 329276 h 280"/>
                <a:gd name="T74" fmla="*/ 222171 w 280"/>
                <a:gd name="T75" fmla="*/ 340097 h 280"/>
                <a:gd name="T76" fmla="*/ 151200 w 280"/>
                <a:gd name="T77" fmla="*/ 329276 h 280"/>
                <a:gd name="T78" fmla="*/ 148114 w 280"/>
                <a:gd name="T79" fmla="*/ 327730 h 280"/>
                <a:gd name="T80" fmla="*/ 148114 w 280"/>
                <a:gd name="T81" fmla="*/ 327730 h 280"/>
                <a:gd name="T82" fmla="*/ 148114 w 280"/>
                <a:gd name="T83" fmla="*/ 285991 h 280"/>
                <a:gd name="T84" fmla="*/ 200571 w 280"/>
                <a:gd name="T85" fmla="*/ 233430 h 280"/>
                <a:gd name="T86" fmla="*/ 234514 w 280"/>
                <a:gd name="T87" fmla="*/ 233430 h 280"/>
                <a:gd name="T88" fmla="*/ 286971 w 280"/>
                <a:gd name="T89" fmla="*/ 285991 h 280"/>
                <a:gd name="T90" fmla="*/ 286971 w 280"/>
                <a:gd name="T91" fmla="*/ 327730 h 280"/>
                <a:gd name="T92" fmla="*/ 354857 w 280"/>
                <a:gd name="T93" fmla="*/ 285991 h 280"/>
                <a:gd name="T94" fmla="*/ 354857 w 280"/>
                <a:gd name="T95" fmla="*/ 285991 h 280"/>
                <a:gd name="T96" fmla="*/ 351771 w 280"/>
                <a:gd name="T97" fmla="*/ 287537 h 280"/>
                <a:gd name="T98" fmla="*/ 296229 w 280"/>
                <a:gd name="T99" fmla="*/ 298358 h 280"/>
                <a:gd name="T100" fmla="*/ 296229 w 280"/>
                <a:gd name="T101" fmla="*/ 285991 h 280"/>
                <a:gd name="T102" fmla="*/ 253029 w 280"/>
                <a:gd name="T103" fmla="*/ 225701 h 280"/>
                <a:gd name="T104" fmla="*/ 268457 w 280"/>
                <a:gd name="T105" fmla="*/ 191691 h 280"/>
                <a:gd name="T106" fmla="*/ 302400 w 280"/>
                <a:gd name="T107" fmla="*/ 191691 h 280"/>
                <a:gd name="T108" fmla="*/ 354857 w 280"/>
                <a:gd name="T109" fmla="*/ 242706 h 280"/>
                <a:gd name="T110" fmla="*/ 354857 w 280"/>
                <a:gd name="T111" fmla="*/ 285991 h 280"/>
                <a:gd name="T112" fmla="*/ 0 60000 65536"/>
                <a:gd name="T113" fmla="*/ 0 60000 65536"/>
                <a:gd name="T114" fmla="*/ 0 60000 65536"/>
                <a:gd name="T115" fmla="*/ 0 60000 65536"/>
                <a:gd name="T116" fmla="*/ 0 60000 65536"/>
                <a:gd name="T117" fmla="*/ 0 60000 65536"/>
                <a:gd name="T118" fmla="*/ 0 60000 65536"/>
                <a:gd name="T119" fmla="*/ 0 60000 65536"/>
                <a:gd name="T120" fmla="*/ 0 60000 65536"/>
                <a:gd name="T121" fmla="*/ 0 60000 65536"/>
                <a:gd name="T122" fmla="*/ 0 60000 65536"/>
                <a:gd name="T123" fmla="*/ 0 60000 65536"/>
                <a:gd name="T124" fmla="*/ 0 60000 65536"/>
                <a:gd name="T125" fmla="*/ 0 60000 65536"/>
                <a:gd name="T126" fmla="*/ 0 60000 65536"/>
                <a:gd name="T127" fmla="*/ 0 60000 65536"/>
                <a:gd name="T128" fmla="*/ 0 60000 65536"/>
                <a:gd name="T129" fmla="*/ 0 60000 65536"/>
                <a:gd name="T130" fmla="*/ 0 60000 65536"/>
                <a:gd name="T131" fmla="*/ 0 60000 65536"/>
                <a:gd name="T132" fmla="*/ 0 60000 65536"/>
                <a:gd name="T133" fmla="*/ 0 60000 65536"/>
                <a:gd name="T134" fmla="*/ 0 60000 65536"/>
                <a:gd name="T135" fmla="*/ 0 60000 65536"/>
                <a:gd name="T136" fmla="*/ 0 60000 65536"/>
                <a:gd name="T137" fmla="*/ 0 60000 65536"/>
                <a:gd name="T138" fmla="*/ 0 60000 65536"/>
                <a:gd name="T139" fmla="*/ 0 60000 65536"/>
                <a:gd name="T140" fmla="*/ 0 60000 65536"/>
                <a:gd name="T141" fmla="*/ 0 60000 65536"/>
                <a:gd name="T142" fmla="*/ 0 60000 65536"/>
                <a:gd name="T143" fmla="*/ 0 60000 65536"/>
                <a:gd name="T144" fmla="*/ 0 60000 65536"/>
                <a:gd name="T145" fmla="*/ 0 60000 65536"/>
                <a:gd name="T146" fmla="*/ 0 60000 65536"/>
                <a:gd name="T147" fmla="*/ 0 60000 65536"/>
                <a:gd name="T148" fmla="*/ 0 60000 65536"/>
                <a:gd name="T149" fmla="*/ 0 60000 65536"/>
                <a:gd name="T150" fmla="*/ 0 60000 65536"/>
                <a:gd name="T151" fmla="*/ 0 60000 65536"/>
                <a:gd name="T152" fmla="*/ 0 60000 65536"/>
                <a:gd name="T153" fmla="*/ 0 60000 65536"/>
                <a:gd name="T154" fmla="*/ 0 60000 65536"/>
                <a:gd name="T155" fmla="*/ 0 60000 65536"/>
                <a:gd name="T156" fmla="*/ 0 60000 65536"/>
                <a:gd name="T157" fmla="*/ 0 60000 65536"/>
                <a:gd name="T158" fmla="*/ 0 60000 65536"/>
                <a:gd name="T159" fmla="*/ 0 60000 65536"/>
                <a:gd name="T160" fmla="*/ 0 60000 65536"/>
                <a:gd name="T161" fmla="*/ 0 60000 65536"/>
                <a:gd name="T162" fmla="*/ 0 60000 65536"/>
                <a:gd name="T163" fmla="*/ 0 60000 65536"/>
                <a:gd name="T164" fmla="*/ 0 60000 65536"/>
                <a:gd name="T165" fmla="*/ 0 60000 65536"/>
                <a:gd name="T166" fmla="*/ 0 60000 65536"/>
                <a:gd name="T167" fmla="*/ 0 60000 65536"/>
              </a:gdLst>
              <a:ahLst/>
              <a:cxnLst>
                <a:cxn ang="T112">
                  <a:pos x="T0" y="T1"/>
                </a:cxn>
                <a:cxn ang="T113">
                  <a:pos x="T2" y="T3"/>
                </a:cxn>
                <a:cxn ang="T114">
                  <a:pos x="T4" y="T5"/>
                </a:cxn>
                <a:cxn ang="T115">
                  <a:pos x="T6" y="T7"/>
                </a:cxn>
                <a:cxn ang="T116">
                  <a:pos x="T8" y="T9"/>
                </a:cxn>
                <a:cxn ang="T117">
                  <a:pos x="T10" y="T11"/>
                </a:cxn>
                <a:cxn ang="T118">
                  <a:pos x="T12" y="T13"/>
                </a:cxn>
                <a:cxn ang="T119">
                  <a:pos x="T14" y="T15"/>
                </a:cxn>
                <a:cxn ang="T120">
                  <a:pos x="T16" y="T17"/>
                </a:cxn>
                <a:cxn ang="T121">
                  <a:pos x="T18" y="T19"/>
                </a:cxn>
                <a:cxn ang="T122">
                  <a:pos x="T20" y="T21"/>
                </a:cxn>
                <a:cxn ang="T123">
                  <a:pos x="T22" y="T23"/>
                </a:cxn>
                <a:cxn ang="T124">
                  <a:pos x="T24" y="T25"/>
                </a:cxn>
                <a:cxn ang="T125">
                  <a:pos x="T26" y="T27"/>
                </a:cxn>
                <a:cxn ang="T126">
                  <a:pos x="T28" y="T29"/>
                </a:cxn>
                <a:cxn ang="T127">
                  <a:pos x="T30" y="T31"/>
                </a:cxn>
                <a:cxn ang="T128">
                  <a:pos x="T32" y="T33"/>
                </a:cxn>
                <a:cxn ang="T129">
                  <a:pos x="T34" y="T35"/>
                </a:cxn>
                <a:cxn ang="T130">
                  <a:pos x="T36" y="T37"/>
                </a:cxn>
                <a:cxn ang="T131">
                  <a:pos x="T38" y="T39"/>
                </a:cxn>
                <a:cxn ang="T132">
                  <a:pos x="T40" y="T41"/>
                </a:cxn>
                <a:cxn ang="T133">
                  <a:pos x="T42" y="T43"/>
                </a:cxn>
                <a:cxn ang="T134">
                  <a:pos x="T44" y="T45"/>
                </a:cxn>
                <a:cxn ang="T135">
                  <a:pos x="T46" y="T47"/>
                </a:cxn>
                <a:cxn ang="T136">
                  <a:pos x="T48" y="T49"/>
                </a:cxn>
                <a:cxn ang="T137">
                  <a:pos x="T50" y="T51"/>
                </a:cxn>
                <a:cxn ang="T138">
                  <a:pos x="T52" y="T53"/>
                </a:cxn>
                <a:cxn ang="T139">
                  <a:pos x="T54" y="T55"/>
                </a:cxn>
                <a:cxn ang="T140">
                  <a:pos x="T56" y="T57"/>
                </a:cxn>
                <a:cxn ang="T141">
                  <a:pos x="T58" y="T59"/>
                </a:cxn>
                <a:cxn ang="T142">
                  <a:pos x="T60" y="T61"/>
                </a:cxn>
                <a:cxn ang="T143">
                  <a:pos x="T62" y="T63"/>
                </a:cxn>
                <a:cxn ang="T144">
                  <a:pos x="T64" y="T65"/>
                </a:cxn>
                <a:cxn ang="T145">
                  <a:pos x="T66" y="T67"/>
                </a:cxn>
                <a:cxn ang="T146">
                  <a:pos x="T68" y="T69"/>
                </a:cxn>
                <a:cxn ang="T147">
                  <a:pos x="T70" y="T71"/>
                </a:cxn>
                <a:cxn ang="T148">
                  <a:pos x="T72" y="T73"/>
                </a:cxn>
                <a:cxn ang="T149">
                  <a:pos x="T74" y="T75"/>
                </a:cxn>
                <a:cxn ang="T150">
                  <a:pos x="T76" y="T77"/>
                </a:cxn>
                <a:cxn ang="T151">
                  <a:pos x="T78" y="T79"/>
                </a:cxn>
                <a:cxn ang="T152">
                  <a:pos x="T80" y="T81"/>
                </a:cxn>
                <a:cxn ang="T153">
                  <a:pos x="T82" y="T83"/>
                </a:cxn>
                <a:cxn ang="T154">
                  <a:pos x="T84" y="T85"/>
                </a:cxn>
                <a:cxn ang="T155">
                  <a:pos x="T86" y="T87"/>
                </a:cxn>
                <a:cxn ang="T156">
                  <a:pos x="T88" y="T89"/>
                </a:cxn>
                <a:cxn ang="T157">
                  <a:pos x="T90" y="T91"/>
                </a:cxn>
                <a:cxn ang="T158">
                  <a:pos x="T92" y="T93"/>
                </a:cxn>
                <a:cxn ang="T159">
                  <a:pos x="T94" y="T95"/>
                </a:cxn>
                <a:cxn ang="T160">
                  <a:pos x="T96" y="T97"/>
                </a:cxn>
                <a:cxn ang="T161">
                  <a:pos x="T98" y="T99"/>
                </a:cxn>
                <a:cxn ang="T162">
                  <a:pos x="T100" y="T101"/>
                </a:cxn>
                <a:cxn ang="T163">
                  <a:pos x="T102" y="T103"/>
                </a:cxn>
                <a:cxn ang="T164">
                  <a:pos x="T104" y="T105"/>
                </a:cxn>
                <a:cxn ang="T165">
                  <a:pos x="T106" y="T107"/>
                </a:cxn>
                <a:cxn ang="T166">
                  <a:pos x="T108" y="T109"/>
                </a:cxn>
                <a:cxn ang="T167">
                  <a:pos x="T110" y="T111"/>
                </a:cxn>
              </a:cxnLst>
              <a:rect l="0" t="0" r="r" b="b"/>
              <a:pathLst>
                <a:path w="280" h="280">
                  <a:moveTo>
                    <a:pt x="140" y="0"/>
                  </a:moveTo>
                  <a:cubicBezTo>
                    <a:pt x="62" y="0"/>
                    <a:pt x="0" y="62"/>
                    <a:pt x="0" y="140"/>
                  </a:cubicBezTo>
                  <a:cubicBezTo>
                    <a:pt x="0" y="217"/>
                    <a:pt x="62" y="280"/>
                    <a:pt x="140" y="280"/>
                  </a:cubicBezTo>
                  <a:cubicBezTo>
                    <a:pt x="217" y="280"/>
                    <a:pt x="280" y="217"/>
                    <a:pt x="280" y="140"/>
                  </a:cubicBezTo>
                  <a:cubicBezTo>
                    <a:pt x="280" y="62"/>
                    <a:pt x="217" y="0"/>
                    <a:pt x="140" y="0"/>
                  </a:cubicBezTo>
                  <a:close/>
                  <a:moveTo>
                    <a:pt x="185" y="69"/>
                  </a:moveTo>
                  <a:cubicBezTo>
                    <a:pt x="199" y="69"/>
                    <a:pt x="211" y="81"/>
                    <a:pt x="211" y="95"/>
                  </a:cubicBezTo>
                  <a:cubicBezTo>
                    <a:pt x="211" y="110"/>
                    <a:pt x="199" y="122"/>
                    <a:pt x="185" y="122"/>
                  </a:cubicBezTo>
                  <a:cubicBezTo>
                    <a:pt x="181" y="122"/>
                    <a:pt x="177" y="121"/>
                    <a:pt x="174" y="119"/>
                  </a:cubicBezTo>
                  <a:cubicBezTo>
                    <a:pt x="173" y="109"/>
                    <a:pt x="167" y="100"/>
                    <a:pt x="158" y="95"/>
                  </a:cubicBezTo>
                  <a:cubicBezTo>
                    <a:pt x="159" y="81"/>
                    <a:pt x="170" y="69"/>
                    <a:pt x="185" y="69"/>
                  </a:cubicBezTo>
                  <a:close/>
                  <a:moveTo>
                    <a:pt x="141" y="96"/>
                  </a:moveTo>
                  <a:cubicBezTo>
                    <a:pt x="156" y="96"/>
                    <a:pt x="167" y="108"/>
                    <a:pt x="167" y="123"/>
                  </a:cubicBezTo>
                  <a:cubicBezTo>
                    <a:pt x="167" y="137"/>
                    <a:pt x="156" y="149"/>
                    <a:pt x="141" y="149"/>
                  </a:cubicBezTo>
                  <a:cubicBezTo>
                    <a:pt x="127" y="149"/>
                    <a:pt x="115" y="137"/>
                    <a:pt x="115" y="123"/>
                  </a:cubicBezTo>
                  <a:cubicBezTo>
                    <a:pt x="115" y="108"/>
                    <a:pt x="127" y="96"/>
                    <a:pt x="141" y="96"/>
                  </a:cubicBezTo>
                  <a:close/>
                  <a:moveTo>
                    <a:pt x="95" y="69"/>
                  </a:moveTo>
                  <a:cubicBezTo>
                    <a:pt x="109" y="69"/>
                    <a:pt x="121" y="81"/>
                    <a:pt x="121" y="95"/>
                  </a:cubicBezTo>
                  <a:cubicBezTo>
                    <a:pt x="121" y="96"/>
                    <a:pt x="121" y="96"/>
                    <a:pt x="121" y="97"/>
                  </a:cubicBezTo>
                  <a:cubicBezTo>
                    <a:pt x="115" y="102"/>
                    <a:pt x="110" y="109"/>
                    <a:pt x="109" y="118"/>
                  </a:cubicBezTo>
                  <a:cubicBezTo>
                    <a:pt x="105" y="120"/>
                    <a:pt x="100" y="122"/>
                    <a:pt x="95" y="122"/>
                  </a:cubicBezTo>
                  <a:cubicBezTo>
                    <a:pt x="80" y="122"/>
                    <a:pt x="68" y="110"/>
                    <a:pt x="68" y="95"/>
                  </a:cubicBezTo>
                  <a:cubicBezTo>
                    <a:pt x="68" y="81"/>
                    <a:pt x="80" y="69"/>
                    <a:pt x="95" y="69"/>
                  </a:cubicBezTo>
                  <a:close/>
                  <a:moveTo>
                    <a:pt x="90" y="193"/>
                  </a:moveTo>
                  <a:cubicBezTo>
                    <a:pt x="79" y="192"/>
                    <a:pt x="66" y="190"/>
                    <a:pt x="52" y="186"/>
                  </a:cubicBezTo>
                  <a:cubicBezTo>
                    <a:pt x="50" y="185"/>
                    <a:pt x="50" y="185"/>
                    <a:pt x="50" y="185"/>
                  </a:cubicBezTo>
                  <a:cubicBezTo>
                    <a:pt x="50" y="185"/>
                    <a:pt x="50" y="185"/>
                    <a:pt x="50" y="185"/>
                  </a:cubicBezTo>
                  <a:cubicBezTo>
                    <a:pt x="50" y="157"/>
                    <a:pt x="50" y="157"/>
                    <a:pt x="50" y="157"/>
                  </a:cubicBezTo>
                  <a:cubicBezTo>
                    <a:pt x="50" y="139"/>
                    <a:pt x="65" y="124"/>
                    <a:pt x="84" y="124"/>
                  </a:cubicBezTo>
                  <a:cubicBezTo>
                    <a:pt x="106" y="124"/>
                    <a:pt x="106" y="124"/>
                    <a:pt x="106" y="124"/>
                  </a:cubicBezTo>
                  <a:cubicBezTo>
                    <a:pt x="107" y="124"/>
                    <a:pt x="108" y="124"/>
                    <a:pt x="108" y="124"/>
                  </a:cubicBezTo>
                  <a:cubicBezTo>
                    <a:pt x="109" y="132"/>
                    <a:pt x="113" y="140"/>
                    <a:pt x="118" y="146"/>
                  </a:cubicBezTo>
                  <a:cubicBezTo>
                    <a:pt x="102" y="151"/>
                    <a:pt x="90" y="166"/>
                    <a:pt x="90" y="185"/>
                  </a:cubicBezTo>
                  <a:lnTo>
                    <a:pt x="90" y="193"/>
                  </a:lnTo>
                  <a:close/>
                  <a:moveTo>
                    <a:pt x="186" y="212"/>
                  </a:moveTo>
                  <a:cubicBezTo>
                    <a:pt x="186" y="212"/>
                    <a:pt x="186" y="212"/>
                    <a:pt x="186" y="212"/>
                  </a:cubicBezTo>
                  <a:cubicBezTo>
                    <a:pt x="184" y="213"/>
                    <a:pt x="184" y="213"/>
                    <a:pt x="184" y="213"/>
                  </a:cubicBezTo>
                  <a:cubicBezTo>
                    <a:pt x="183" y="213"/>
                    <a:pt x="169" y="220"/>
                    <a:pt x="144" y="220"/>
                  </a:cubicBezTo>
                  <a:cubicBezTo>
                    <a:pt x="131" y="220"/>
                    <a:pt x="116" y="218"/>
                    <a:pt x="98" y="213"/>
                  </a:cubicBezTo>
                  <a:cubicBezTo>
                    <a:pt x="96" y="212"/>
                    <a:pt x="96" y="212"/>
                    <a:pt x="96" y="212"/>
                  </a:cubicBezTo>
                  <a:cubicBezTo>
                    <a:pt x="96" y="212"/>
                    <a:pt x="96" y="212"/>
                    <a:pt x="96" y="212"/>
                  </a:cubicBezTo>
                  <a:cubicBezTo>
                    <a:pt x="96" y="185"/>
                    <a:pt x="96" y="185"/>
                    <a:pt x="96" y="185"/>
                  </a:cubicBezTo>
                  <a:cubicBezTo>
                    <a:pt x="96" y="166"/>
                    <a:pt x="111" y="151"/>
                    <a:pt x="130" y="151"/>
                  </a:cubicBezTo>
                  <a:cubicBezTo>
                    <a:pt x="152" y="151"/>
                    <a:pt x="152" y="151"/>
                    <a:pt x="152" y="151"/>
                  </a:cubicBezTo>
                  <a:cubicBezTo>
                    <a:pt x="171" y="151"/>
                    <a:pt x="186" y="166"/>
                    <a:pt x="186" y="185"/>
                  </a:cubicBezTo>
                  <a:lnTo>
                    <a:pt x="186" y="212"/>
                  </a:lnTo>
                  <a:close/>
                  <a:moveTo>
                    <a:pt x="230" y="185"/>
                  </a:moveTo>
                  <a:cubicBezTo>
                    <a:pt x="230" y="185"/>
                    <a:pt x="230" y="185"/>
                    <a:pt x="230" y="185"/>
                  </a:cubicBezTo>
                  <a:cubicBezTo>
                    <a:pt x="228" y="186"/>
                    <a:pt x="228" y="186"/>
                    <a:pt x="228" y="186"/>
                  </a:cubicBezTo>
                  <a:cubicBezTo>
                    <a:pt x="227" y="186"/>
                    <a:pt x="214" y="192"/>
                    <a:pt x="192" y="193"/>
                  </a:cubicBezTo>
                  <a:cubicBezTo>
                    <a:pt x="192" y="185"/>
                    <a:pt x="192" y="185"/>
                    <a:pt x="192" y="185"/>
                  </a:cubicBezTo>
                  <a:cubicBezTo>
                    <a:pt x="192" y="166"/>
                    <a:pt x="180" y="151"/>
                    <a:pt x="164" y="146"/>
                  </a:cubicBezTo>
                  <a:cubicBezTo>
                    <a:pt x="170" y="140"/>
                    <a:pt x="173" y="132"/>
                    <a:pt x="174" y="124"/>
                  </a:cubicBezTo>
                  <a:cubicBezTo>
                    <a:pt x="196" y="124"/>
                    <a:pt x="196" y="124"/>
                    <a:pt x="196" y="124"/>
                  </a:cubicBezTo>
                  <a:cubicBezTo>
                    <a:pt x="215" y="124"/>
                    <a:pt x="230" y="139"/>
                    <a:pt x="230" y="157"/>
                  </a:cubicBezTo>
                  <a:lnTo>
                    <a:pt x="230" y="185"/>
                  </a:ln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lIns="96435" tIns="48218" rIns="96435" bIns="48218"/>
            <a:lstStyle/>
            <a:p>
              <a:pPr>
                <a:lnSpc>
                  <a:spcPct val="150000"/>
                </a:lnSpc>
              </a:pPr>
              <a:endParaRPr lang="zh-CN" altLang="en-US">
                <a:latin typeface="Arial" panose="020B0604020202020204" pitchFamily="34" charset="0"/>
                <a:ea typeface="微软雅黑" panose="020B0503020204020204" pitchFamily="34" charset="-122"/>
                <a:sym typeface="Arial" panose="020B0604020202020204" pitchFamily="34" charset="0"/>
              </a:endParaRPr>
            </a:p>
          </p:txBody>
        </p:sp>
        <p:sp>
          <p:nvSpPr>
            <p:cNvPr id="19" name="Text Box 10"/>
            <p:cNvSpPr txBox="1">
              <a:spLocks noChangeArrowheads="1"/>
            </p:cNvSpPr>
            <p:nvPr/>
          </p:nvSpPr>
          <p:spPr bwMode="auto">
            <a:xfrm>
              <a:off x="189578" y="2018315"/>
              <a:ext cx="1677497" cy="755159"/>
            </a:xfrm>
            <a:prstGeom prst="rect">
              <a:avLst/>
            </a:prstGeom>
            <a:noFill/>
            <a:ln w="9525">
              <a:noFill/>
              <a:miter lim="800000"/>
              <a:headEnd/>
              <a:tailEnd/>
            </a:ln>
          </p:spPr>
          <p:txBody>
            <a:bodyPr wrap="square" lIns="0" tIns="0" rIns="0" bIns="0">
              <a:spAutoFit/>
            </a:bodyPr>
            <a:lstStyle/>
            <a:p>
              <a:pPr algn="r">
                <a:lnSpc>
                  <a:spcPct val="150000"/>
                </a:lnSpc>
              </a:pPr>
              <a:r>
                <a:rPr lang="zh-CN" altLang="en-US" sz="1400" dirty="0">
                  <a:solidFill>
                    <a:schemeClr val="bg1">
                      <a:lumMod val="65000"/>
                    </a:schemeClr>
                  </a:solidFill>
                  <a:latin typeface="Arial" panose="020B0604020202020204" pitchFamily="34" charset="0"/>
                  <a:ea typeface="微软雅黑" panose="020B0503020204020204" pitchFamily="34" charset="-122"/>
                  <a:sym typeface="Arial" panose="020B0604020202020204" pitchFamily="34" charset="0"/>
                </a:rPr>
                <a:t>点击请替换文字内容</a:t>
              </a:r>
            </a:p>
            <a:p>
              <a:pPr algn="r">
                <a:lnSpc>
                  <a:spcPct val="150000"/>
                </a:lnSpc>
              </a:pPr>
              <a:r>
                <a:rPr lang="zh-CN" altLang="en-US" sz="800" dirty="0">
                  <a:solidFill>
                    <a:schemeClr val="bg1">
                      <a:lumMod val="65000"/>
                    </a:schemeClr>
                  </a:solidFill>
                  <a:latin typeface="Arial" panose="020B0604020202020204" pitchFamily="34" charset="0"/>
                  <a:ea typeface="微软雅黑" panose="020B0503020204020204" pitchFamily="34" charset="-122"/>
                  <a:sym typeface="Arial" panose="020B0604020202020204" pitchFamily="34" charset="0"/>
                </a:rPr>
                <a:t>请替换文字内容</a:t>
              </a:r>
              <a:r>
                <a:rPr lang="zh-CN" altLang="en-US" sz="800" dirty="0" smtClean="0">
                  <a:solidFill>
                    <a:schemeClr val="bg1">
                      <a:lumMod val="65000"/>
                    </a:schemeClr>
                  </a:solidFill>
                  <a:latin typeface="Arial" panose="020B0604020202020204" pitchFamily="34" charset="0"/>
                  <a:ea typeface="微软雅黑" panose="020B0503020204020204" pitchFamily="34" charset="-122"/>
                  <a:sym typeface="Arial" panose="020B0604020202020204" pitchFamily="34" charset="0"/>
                </a:rPr>
                <a:t>，添加相关标题，</a:t>
              </a:r>
              <a:r>
                <a:rPr lang="zh-CN" altLang="en-US" sz="800" dirty="0">
                  <a:solidFill>
                    <a:schemeClr val="bg1">
                      <a:lumMod val="65000"/>
                    </a:schemeClr>
                  </a:solidFill>
                  <a:latin typeface="Arial" panose="020B0604020202020204" pitchFamily="34" charset="0"/>
                  <a:ea typeface="微软雅黑" panose="020B0503020204020204" pitchFamily="34" charset="-122"/>
                  <a:sym typeface="Arial" panose="020B0604020202020204" pitchFamily="34" charset="0"/>
                </a:rPr>
                <a:t>修改文字内容，也可以直接复制你的内容到此。请替换文字内容</a:t>
              </a:r>
              <a:r>
                <a:rPr lang="zh-CN" altLang="en-US" sz="800" dirty="0" smtClean="0">
                  <a:solidFill>
                    <a:schemeClr val="bg1">
                      <a:lumMod val="65000"/>
                    </a:schemeClr>
                  </a:solidFill>
                  <a:latin typeface="Arial" panose="020B0604020202020204" pitchFamily="34" charset="0"/>
                  <a:ea typeface="微软雅黑" panose="020B0503020204020204" pitchFamily="34" charset="-122"/>
                  <a:sym typeface="Arial" panose="020B0604020202020204" pitchFamily="34" charset="0"/>
                </a:rPr>
                <a:t>，添加相关标题，</a:t>
              </a:r>
              <a:r>
                <a:rPr lang="zh-CN" altLang="en-US" sz="800" dirty="0">
                  <a:solidFill>
                    <a:schemeClr val="bg1">
                      <a:lumMod val="65000"/>
                    </a:schemeClr>
                  </a:solidFill>
                  <a:latin typeface="Arial" panose="020B0604020202020204" pitchFamily="34" charset="0"/>
                  <a:ea typeface="微软雅黑" panose="020B0503020204020204" pitchFamily="34" charset="-122"/>
                  <a:sym typeface="Arial" panose="020B0604020202020204" pitchFamily="34" charset="0"/>
                </a:rPr>
                <a:t>修改文字内容，也可以直接复制你的内容到此。</a:t>
              </a:r>
            </a:p>
          </p:txBody>
        </p:sp>
      </p:grpSp>
      <p:grpSp>
        <p:nvGrpSpPr>
          <p:cNvPr id="29" name="组合 28"/>
          <p:cNvGrpSpPr>
            <a:grpSpLocks/>
          </p:cNvGrpSpPr>
          <p:nvPr/>
        </p:nvGrpSpPr>
        <p:grpSpPr bwMode="auto">
          <a:xfrm>
            <a:off x="668736" y="4788543"/>
            <a:ext cx="3238031" cy="1160051"/>
            <a:chOff x="87131" y="3201419"/>
            <a:chExt cx="2302629" cy="825889"/>
          </a:xfrm>
        </p:grpSpPr>
        <p:sp>
          <p:nvSpPr>
            <p:cNvPr id="34829" name="Freeform 45"/>
            <p:cNvSpPr>
              <a:spLocks noChangeAspect="1" noEditPoints="1"/>
            </p:cNvSpPr>
            <p:nvPr/>
          </p:nvSpPr>
          <p:spPr bwMode="auto">
            <a:xfrm>
              <a:off x="1957760" y="3201419"/>
              <a:ext cx="432000" cy="432698"/>
            </a:xfrm>
            <a:custGeom>
              <a:avLst/>
              <a:gdLst>
                <a:gd name="T0" fmla="*/ 0 w 342"/>
                <a:gd name="T1" fmla="*/ 216349 h 342"/>
                <a:gd name="T2" fmla="*/ 432000 w 342"/>
                <a:gd name="T3" fmla="*/ 216349 h 342"/>
                <a:gd name="T4" fmla="*/ 60632 w 342"/>
                <a:gd name="T5" fmla="*/ 177128 h 342"/>
                <a:gd name="T6" fmla="*/ 136421 w 342"/>
                <a:gd name="T7" fmla="*/ 207493 h 342"/>
                <a:gd name="T8" fmla="*/ 60632 w 342"/>
                <a:gd name="T9" fmla="*/ 177128 h 342"/>
                <a:gd name="T10" fmla="*/ 137684 w 342"/>
                <a:gd name="T11" fmla="*/ 216349 h 342"/>
                <a:gd name="T12" fmla="*/ 83368 w 342"/>
                <a:gd name="T13" fmla="*/ 264427 h 342"/>
                <a:gd name="T14" fmla="*/ 120000 w 342"/>
                <a:gd name="T15" fmla="*/ 358051 h 342"/>
                <a:gd name="T16" fmla="*/ 120000 w 342"/>
                <a:gd name="T17" fmla="*/ 309974 h 342"/>
                <a:gd name="T18" fmla="*/ 120000 w 342"/>
                <a:gd name="T19" fmla="*/ 358051 h 342"/>
                <a:gd name="T20" fmla="*/ 84632 w 342"/>
                <a:gd name="T21" fmla="*/ 273283 h 342"/>
                <a:gd name="T22" fmla="*/ 144000 w 342"/>
                <a:gd name="T23" fmla="*/ 302383 h 342"/>
                <a:gd name="T24" fmla="*/ 213474 w 342"/>
                <a:gd name="T25" fmla="*/ 302383 h 342"/>
                <a:gd name="T26" fmla="*/ 151579 w 342"/>
                <a:gd name="T27" fmla="*/ 273283 h 342"/>
                <a:gd name="T28" fmla="*/ 213474 w 342"/>
                <a:gd name="T29" fmla="*/ 302383 h 342"/>
                <a:gd name="T30" fmla="*/ 150316 w 342"/>
                <a:gd name="T31" fmla="*/ 264427 h 342"/>
                <a:gd name="T32" fmla="*/ 221053 w 342"/>
                <a:gd name="T33" fmla="*/ 216349 h 342"/>
                <a:gd name="T34" fmla="*/ 146526 w 342"/>
                <a:gd name="T35" fmla="*/ 207493 h 342"/>
                <a:gd name="T36" fmla="*/ 223579 w 342"/>
                <a:gd name="T37" fmla="*/ 177128 h 342"/>
                <a:gd name="T38" fmla="*/ 146526 w 342"/>
                <a:gd name="T39" fmla="*/ 207493 h 342"/>
                <a:gd name="T40" fmla="*/ 223579 w 342"/>
                <a:gd name="T41" fmla="*/ 334012 h 342"/>
                <a:gd name="T42" fmla="*/ 271579 w 342"/>
                <a:gd name="T43" fmla="*/ 334012 h 342"/>
                <a:gd name="T44" fmla="*/ 274105 w 342"/>
                <a:gd name="T45" fmla="*/ 302383 h 342"/>
                <a:gd name="T46" fmla="*/ 224842 w 342"/>
                <a:gd name="T47" fmla="*/ 273283 h 342"/>
                <a:gd name="T48" fmla="*/ 274105 w 342"/>
                <a:gd name="T49" fmla="*/ 302383 h 342"/>
                <a:gd name="T50" fmla="*/ 226105 w 342"/>
                <a:gd name="T51" fmla="*/ 264427 h 342"/>
                <a:gd name="T52" fmla="*/ 296842 w 342"/>
                <a:gd name="T53" fmla="*/ 216349 h 342"/>
                <a:gd name="T54" fmla="*/ 357474 w 342"/>
                <a:gd name="T55" fmla="*/ 159415 h 342"/>
                <a:gd name="T56" fmla="*/ 304421 w 342"/>
                <a:gd name="T57" fmla="*/ 188515 h 342"/>
                <a:gd name="T58" fmla="*/ 229895 w 342"/>
                <a:gd name="T59" fmla="*/ 207493 h 342"/>
                <a:gd name="T60" fmla="*/ 277895 w 342"/>
                <a:gd name="T61" fmla="*/ 177128 h 342"/>
                <a:gd name="T62" fmla="*/ 318316 w 342"/>
                <a:gd name="T63" fmla="*/ 135376 h 342"/>
                <a:gd name="T64" fmla="*/ 328421 w 342"/>
                <a:gd name="T65" fmla="*/ 130315 h 342"/>
                <a:gd name="T66" fmla="*/ 357474 w 342"/>
                <a:gd name="T67" fmla="*/ 159415 h 342"/>
                <a:gd name="T68" fmla="*/ 0 60000 65536"/>
                <a:gd name="T69" fmla="*/ 0 60000 65536"/>
                <a:gd name="T70" fmla="*/ 0 60000 65536"/>
                <a:gd name="T71" fmla="*/ 0 60000 65536"/>
                <a:gd name="T72" fmla="*/ 0 60000 65536"/>
                <a:gd name="T73" fmla="*/ 0 60000 65536"/>
                <a:gd name="T74" fmla="*/ 0 60000 65536"/>
                <a:gd name="T75" fmla="*/ 0 60000 65536"/>
                <a:gd name="T76" fmla="*/ 0 60000 65536"/>
                <a:gd name="T77" fmla="*/ 0 60000 65536"/>
                <a:gd name="T78" fmla="*/ 0 60000 65536"/>
                <a:gd name="T79" fmla="*/ 0 60000 65536"/>
                <a:gd name="T80" fmla="*/ 0 60000 65536"/>
                <a:gd name="T81" fmla="*/ 0 60000 65536"/>
                <a:gd name="T82" fmla="*/ 0 60000 65536"/>
                <a:gd name="T83" fmla="*/ 0 60000 65536"/>
                <a:gd name="T84" fmla="*/ 0 60000 65536"/>
                <a:gd name="T85" fmla="*/ 0 60000 65536"/>
                <a:gd name="T86" fmla="*/ 0 60000 65536"/>
                <a:gd name="T87" fmla="*/ 0 60000 65536"/>
                <a:gd name="T88" fmla="*/ 0 60000 65536"/>
                <a:gd name="T89" fmla="*/ 0 60000 65536"/>
                <a:gd name="T90" fmla="*/ 0 60000 65536"/>
                <a:gd name="T91" fmla="*/ 0 60000 65536"/>
                <a:gd name="T92" fmla="*/ 0 60000 65536"/>
                <a:gd name="T93" fmla="*/ 0 60000 65536"/>
                <a:gd name="T94" fmla="*/ 0 60000 65536"/>
                <a:gd name="T95" fmla="*/ 0 60000 65536"/>
                <a:gd name="T96" fmla="*/ 0 60000 65536"/>
                <a:gd name="T97" fmla="*/ 0 60000 65536"/>
                <a:gd name="T98" fmla="*/ 0 60000 65536"/>
                <a:gd name="T99" fmla="*/ 0 60000 65536"/>
                <a:gd name="T100" fmla="*/ 0 60000 65536"/>
                <a:gd name="T101" fmla="*/ 0 60000 65536"/>
              </a:gdLst>
              <a:ahLst/>
              <a:cxnLst>
                <a:cxn ang="T68">
                  <a:pos x="T0" y="T1"/>
                </a:cxn>
                <a:cxn ang="T69">
                  <a:pos x="T2" y="T3"/>
                </a:cxn>
                <a:cxn ang="T70">
                  <a:pos x="T4" y="T5"/>
                </a:cxn>
                <a:cxn ang="T71">
                  <a:pos x="T6" y="T7"/>
                </a:cxn>
                <a:cxn ang="T72">
                  <a:pos x="T8" y="T9"/>
                </a:cxn>
                <a:cxn ang="T73">
                  <a:pos x="T10" y="T11"/>
                </a:cxn>
                <a:cxn ang="T74">
                  <a:pos x="T12" y="T13"/>
                </a:cxn>
                <a:cxn ang="T75">
                  <a:pos x="T14" y="T15"/>
                </a:cxn>
                <a:cxn ang="T76">
                  <a:pos x="T16" y="T17"/>
                </a:cxn>
                <a:cxn ang="T77">
                  <a:pos x="T18" y="T19"/>
                </a:cxn>
                <a:cxn ang="T78">
                  <a:pos x="T20" y="T21"/>
                </a:cxn>
                <a:cxn ang="T79">
                  <a:pos x="T22" y="T23"/>
                </a:cxn>
                <a:cxn ang="T80">
                  <a:pos x="T24" y="T25"/>
                </a:cxn>
                <a:cxn ang="T81">
                  <a:pos x="T26" y="T27"/>
                </a:cxn>
                <a:cxn ang="T82">
                  <a:pos x="T28" y="T29"/>
                </a:cxn>
                <a:cxn ang="T83">
                  <a:pos x="T30" y="T31"/>
                </a:cxn>
                <a:cxn ang="T84">
                  <a:pos x="T32" y="T33"/>
                </a:cxn>
                <a:cxn ang="T85">
                  <a:pos x="T34" y="T35"/>
                </a:cxn>
                <a:cxn ang="T86">
                  <a:pos x="T36" y="T37"/>
                </a:cxn>
                <a:cxn ang="T87">
                  <a:pos x="T38" y="T39"/>
                </a:cxn>
                <a:cxn ang="T88">
                  <a:pos x="T40" y="T41"/>
                </a:cxn>
                <a:cxn ang="T89">
                  <a:pos x="T42" y="T43"/>
                </a:cxn>
                <a:cxn ang="T90">
                  <a:pos x="T44" y="T45"/>
                </a:cxn>
                <a:cxn ang="T91">
                  <a:pos x="T46" y="T47"/>
                </a:cxn>
                <a:cxn ang="T92">
                  <a:pos x="T48" y="T49"/>
                </a:cxn>
                <a:cxn ang="T93">
                  <a:pos x="T50" y="T51"/>
                </a:cxn>
                <a:cxn ang="T94">
                  <a:pos x="T52" y="T53"/>
                </a:cxn>
                <a:cxn ang="T95">
                  <a:pos x="T54" y="T55"/>
                </a:cxn>
                <a:cxn ang="T96">
                  <a:pos x="T56" y="T57"/>
                </a:cxn>
                <a:cxn ang="T97">
                  <a:pos x="T58" y="T59"/>
                </a:cxn>
                <a:cxn ang="T98">
                  <a:pos x="T60" y="T61"/>
                </a:cxn>
                <a:cxn ang="T99">
                  <a:pos x="T62" y="T63"/>
                </a:cxn>
                <a:cxn ang="T100">
                  <a:pos x="T64" y="T65"/>
                </a:cxn>
                <a:cxn ang="T101">
                  <a:pos x="T66" y="T67"/>
                </a:cxn>
              </a:cxnLst>
              <a:rect l="0" t="0" r="r" b="b"/>
              <a:pathLst>
                <a:path w="342" h="342">
                  <a:moveTo>
                    <a:pt x="171" y="0"/>
                  </a:moveTo>
                  <a:cubicBezTo>
                    <a:pt x="76" y="0"/>
                    <a:pt x="0" y="77"/>
                    <a:pt x="0" y="171"/>
                  </a:cubicBezTo>
                  <a:cubicBezTo>
                    <a:pt x="0" y="266"/>
                    <a:pt x="76" y="342"/>
                    <a:pt x="171" y="342"/>
                  </a:cubicBezTo>
                  <a:cubicBezTo>
                    <a:pt x="265" y="342"/>
                    <a:pt x="342" y="266"/>
                    <a:pt x="342" y="171"/>
                  </a:cubicBezTo>
                  <a:cubicBezTo>
                    <a:pt x="342" y="77"/>
                    <a:pt x="265" y="0"/>
                    <a:pt x="171" y="0"/>
                  </a:cubicBezTo>
                  <a:close/>
                  <a:moveTo>
                    <a:pt x="48" y="140"/>
                  </a:moveTo>
                  <a:cubicBezTo>
                    <a:pt x="106" y="140"/>
                    <a:pt x="106" y="140"/>
                    <a:pt x="106" y="140"/>
                  </a:cubicBezTo>
                  <a:cubicBezTo>
                    <a:pt x="108" y="164"/>
                    <a:pt x="108" y="164"/>
                    <a:pt x="108" y="164"/>
                  </a:cubicBezTo>
                  <a:cubicBezTo>
                    <a:pt x="54" y="164"/>
                    <a:pt x="54" y="164"/>
                    <a:pt x="54" y="164"/>
                  </a:cubicBezTo>
                  <a:lnTo>
                    <a:pt x="48" y="140"/>
                  </a:lnTo>
                  <a:close/>
                  <a:moveTo>
                    <a:pt x="56" y="171"/>
                  </a:moveTo>
                  <a:cubicBezTo>
                    <a:pt x="109" y="171"/>
                    <a:pt x="109" y="171"/>
                    <a:pt x="109" y="171"/>
                  </a:cubicBezTo>
                  <a:cubicBezTo>
                    <a:pt x="112" y="209"/>
                    <a:pt x="112" y="209"/>
                    <a:pt x="112" y="209"/>
                  </a:cubicBezTo>
                  <a:cubicBezTo>
                    <a:pt x="66" y="209"/>
                    <a:pt x="66" y="209"/>
                    <a:pt x="66" y="209"/>
                  </a:cubicBezTo>
                  <a:lnTo>
                    <a:pt x="56" y="171"/>
                  </a:lnTo>
                  <a:close/>
                  <a:moveTo>
                    <a:pt x="95" y="283"/>
                  </a:moveTo>
                  <a:cubicBezTo>
                    <a:pt x="85" y="283"/>
                    <a:pt x="76" y="275"/>
                    <a:pt x="76" y="264"/>
                  </a:cubicBezTo>
                  <a:cubicBezTo>
                    <a:pt x="76" y="254"/>
                    <a:pt x="85" y="245"/>
                    <a:pt x="95" y="245"/>
                  </a:cubicBezTo>
                  <a:cubicBezTo>
                    <a:pt x="106" y="245"/>
                    <a:pt x="114" y="254"/>
                    <a:pt x="114" y="264"/>
                  </a:cubicBezTo>
                  <a:cubicBezTo>
                    <a:pt x="114" y="275"/>
                    <a:pt x="106" y="283"/>
                    <a:pt x="95" y="283"/>
                  </a:cubicBezTo>
                  <a:close/>
                  <a:moveTo>
                    <a:pt x="73" y="239"/>
                  </a:moveTo>
                  <a:cubicBezTo>
                    <a:pt x="67" y="216"/>
                    <a:pt x="67" y="216"/>
                    <a:pt x="67" y="216"/>
                  </a:cubicBezTo>
                  <a:cubicBezTo>
                    <a:pt x="113" y="216"/>
                    <a:pt x="113" y="216"/>
                    <a:pt x="113" y="216"/>
                  </a:cubicBezTo>
                  <a:cubicBezTo>
                    <a:pt x="114" y="239"/>
                    <a:pt x="114" y="239"/>
                    <a:pt x="114" y="239"/>
                  </a:cubicBezTo>
                  <a:lnTo>
                    <a:pt x="73" y="239"/>
                  </a:lnTo>
                  <a:close/>
                  <a:moveTo>
                    <a:pt x="169" y="239"/>
                  </a:moveTo>
                  <a:cubicBezTo>
                    <a:pt x="122" y="239"/>
                    <a:pt x="122" y="239"/>
                    <a:pt x="122" y="239"/>
                  </a:cubicBezTo>
                  <a:cubicBezTo>
                    <a:pt x="120" y="216"/>
                    <a:pt x="120" y="216"/>
                    <a:pt x="120" y="216"/>
                  </a:cubicBezTo>
                  <a:cubicBezTo>
                    <a:pt x="171" y="216"/>
                    <a:pt x="171" y="216"/>
                    <a:pt x="171" y="216"/>
                  </a:cubicBezTo>
                  <a:lnTo>
                    <a:pt x="169" y="239"/>
                  </a:lnTo>
                  <a:close/>
                  <a:moveTo>
                    <a:pt x="171" y="209"/>
                  </a:moveTo>
                  <a:cubicBezTo>
                    <a:pt x="119" y="209"/>
                    <a:pt x="119" y="209"/>
                    <a:pt x="119" y="209"/>
                  </a:cubicBezTo>
                  <a:cubicBezTo>
                    <a:pt x="116" y="171"/>
                    <a:pt x="116" y="171"/>
                    <a:pt x="116" y="171"/>
                  </a:cubicBezTo>
                  <a:cubicBezTo>
                    <a:pt x="175" y="171"/>
                    <a:pt x="175" y="171"/>
                    <a:pt x="175" y="171"/>
                  </a:cubicBezTo>
                  <a:lnTo>
                    <a:pt x="171" y="209"/>
                  </a:lnTo>
                  <a:close/>
                  <a:moveTo>
                    <a:pt x="116" y="164"/>
                  </a:moveTo>
                  <a:cubicBezTo>
                    <a:pt x="114" y="140"/>
                    <a:pt x="114" y="140"/>
                    <a:pt x="114" y="140"/>
                  </a:cubicBezTo>
                  <a:cubicBezTo>
                    <a:pt x="177" y="140"/>
                    <a:pt x="177" y="140"/>
                    <a:pt x="177" y="140"/>
                  </a:cubicBezTo>
                  <a:cubicBezTo>
                    <a:pt x="175" y="164"/>
                    <a:pt x="175" y="164"/>
                    <a:pt x="175" y="164"/>
                  </a:cubicBezTo>
                  <a:lnTo>
                    <a:pt x="116" y="164"/>
                  </a:lnTo>
                  <a:close/>
                  <a:moveTo>
                    <a:pt x="196" y="283"/>
                  </a:moveTo>
                  <a:cubicBezTo>
                    <a:pt x="185" y="283"/>
                    <a:pt x="177" y="275"/>
                    <a:pt x="177" y="264"/>
                  </a:cubicBezTo>
                  <a:cubicBezTo>
                    <a:pt x="177" y="254"/>
                    <a:pt x="185" y="245"/>
                    <a:pt x="196" y="245"/>
                  </a:cubicBezTo>
                  <a:cubicBezTo>
                    <a:pt x="206" y="245"/>
                    <a:pt x="215" y="254"/>
                    <a:pt x="215" y="264"/>
                  </a:cubicBezTo>
                  <a:cubicBezTo>
                    <a:pt x="215" y="275"/>
                    <a:pt x="206" y="283"/>
                    <a:pt x="196" y="283"/>
                  </a:cubicBezTo>
                  <a:close/>
                  <a:moveTo>
                    <a:pt x="217" y="239"/>
                  </a:moveTo>
                  <a:cubicBezTo>
                    <a:pt x="176" y="239"/>
                    <a:pt x="176" y="239"/>
                    <a:pt x="176" y="239"/>
                  </a:cubicBezTo>
                  <a:cubicBezTo>
                    <a:pt x="178" y="216"/>
                    <a:pt x="178" y="216"/>
                    <a:pt x="178" y="216"/>
                  </a:cubicBezTo>
                  <a:cubicBezTo>
                    <a:pt x="223" y="216"/>
                    <a:pt x="223" y="216"/>
                    <a:pt x="223" y="216"/>
                  </a:cubicBezTo>
                  <a:lnTo>
                    <a:pt x="217" y="239"/>
                  </a:lnTo>
                  <a:close/>
                  <a:moveTo>
                    <a:pt x="225" y="209"/>
                  </a:moveTo>
                  <a:cubicBezTo>
                    <a:pt x="179" y="209"/>
                    <a:pt x="179" y="209"/>
                    <a:pt x="179" y="209"/>
                  </a:cubicBezTo>
                  <a:cubicBezTo>
                    <a:pt x="182" y="171"/>
                    <a:pt x="182" y="171"/>
                    <a:pt x="182" y="171"/>
                  </a:cubicBezTo>
                  <a:cubicBezTo>
                    <a:pt x="235" y="171"/>
                    <a:pt x="235" y="171"/>
                    <a:pt x="235" y="171"/>
                  </a:cubicBezTo>
                  <a:lnTo>
                    <a:pt x="225" y="209"/>
                  </a:lnTo>
                  <a:close/>
                  <a:moveTo>
                    <a:pt x="283" y="126"/>
                  </a:moveTo>
                  <a:cubicBezTo>
                    <a:pt x="264" y="126"/>
                    <a:pt x="264" y="126"/>
                    <a:pt x="264" y="126"/>
                  </a:cubicBezTo>
                  <a:cubicBezTo>
                    <a:pt x="256" y="133"/>
                    <a:pt x="249" y="141"/>
                    <a:pt x="241" y="149"/>
                  </a:cubicBezTo>
                  <a:cubicBezTo>
                    <a:pt x="237" y="164"/>
                    <a:pt x="237" y="164"/>
                    <a:pt x="237" y="164"/>
                  </a:cubicBezTo>
                  <a:cubicBezTo>
                    <a:pt x="182" y="164"/>
                    <a:pt x="182" y="164"/>
                    <a:pt x="182" y="164"/>
                  </a:cubicBezTo>
                  <a:cubicBezTo>
                    <a:pt x="184" y="140"/>
                    <a:pt x="184" y="140"/>
                    <a:pt x="184" y="140"/>
                  </a:cubicBezTo>
                  <a:cubicBezTo>
                    <a:pt x="220" y="140"/>
                    <a:pt x="220" y="140"/>
                    <a:pt x="220" y="140"/>
                  </a:cubicBezTo>
                  <a:cubicBezTo>
                    <a:pt x="221" y="139"/>
                    <a:pt x="221" y="138"/>
                    <a:pt x="222" y="137"/>
                  </a:cubicBezTo>
                  <a:cubicBezTo>
                    <a:pt x="232" y="127"/>
                    <a:pt x="242" y="117"/>
                    <a:pt x="252" y="107"/>
                  </a:cubicBezTo>
                  <a:cubicBezTo>
                    <a:pt x="252" y="107"/>
                    <a:pt x="253" y="106"/>
                    <a:pt x="254" y="105"/>
                  </a:cubicBezTo>
                  <a:cubicBezTo>
                    <a:pt x="256" y="104"/>
                    <a:pt x="258" y="103"/>
                    <a:pt x="260" y="103"/>
                  </a:cubicBezTo>
                  <a:cubicBezTo>
                    <a:pt x="283" y="103"/>
                    <a:pt x="283" y="103"/>
                    <a:pt x="283" y="103"/>
                  </a:cubicBezTo>
                  <a:cubicBezTo>
                    <a:pt x="297" y="103"/>
                    <a:pt x="297" y="126"/>
                    <a:pt x="283" y="126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lIns="96435" tIns="48218" rIns="96435" bIns="48218"/>
            <a:lstStyle/>
            <a:p>
              <a:pPr>
                <a:lnSpc>
                  <a:spcPct val="150000"/>
                </a:lnSpc>
              </a:pPr>
              <a:endParaRPr lang="zh-CN" altLang="en-US">
                <a:latin typeface="Arial" panose="020B0604020202020204" pitchFamily="34" charset="0"/>
                <a:ea typeface="微软雅黑" panose="020B0503020204020204" pitchFamily="34" charset="-122"/>
                <a:sym typeface="Arial" panose="020B0604020202020204" pitchFamily="34" charset="0"/>
              </a:endParaRPr>
            </a:p>
          </p:txBody>
        </p:sp>
        <p:sp>
          <p:nvSpPr>
            <p:cNvPr id="20" name="Text Box 10"/>
            <p:cNvSpPr txBox="1">
              <a:spLocks noChangeArrowheads="1"/>
            </p:cNvSpPr>
            <p:nvPr/>
          </p:nvSpPr>
          <p:spPr bwMode="auto">
            <a:xfrm>
              <a:off x="87131" y="3271347"/>
              <a:ext cx="1708930" cy="755961"/>
            </a:xfrm>
            <a:prstGeom prst="rect">
              <a:avLst/>
            </a:prstGeom>
            <a:noFill/>
            <a:ln w="9525">
              <a:noFill/>
              <a:miter lim="800000"/>
              <a:headEnd/>
              <a:tailEnd/>
            </a:ln>
          </p:spPr>
          <p:txBody>
            <a:bodyPr wrap="square" lIns="0" tIns="0" rIns="0" bIns="0">
              <a:spAutoFit/>
            </a:bodyPr>
            <a:lstStyle/>
            <a:p>
              <a:pPr algn="r">
                <a:lnSpc>
                  <a:spcPct val="150000"/>
                </a:lnSpc>
              </a:pPr>
              <a:r>
                <a:rPr lang="zh-CN" altLang="en-US" sz="1400" dirty="0">
                  <a:solidFill>
                    <a:schemeClr val="bg1">
                      <a:lumMod val="65000"/>
                    </a:schemeClr>
                  </a:solidFill>
                  <a:latin typeface="Arial" panose="020B0604020202020204" pitchFamily="34" charset="0"/>
                  <a:ea typeface="微软雅黑" panose="020B0503020204020204" pitchFamily="34" charset="-122"/>
                  <a:sym typeface="Arial" panose="020B0604020202020204" pitchFamily="34" charset="0"/>
                </a:rPr>
                <a:t>点击请替换文字内容</a:t>
              </a:r>
            </a:p>
            <a:p>
              <a:pPr algn="r">
                <a:lnSpc>
                  <a:spcPct val="150000"/>
                </a:lnSpc>
              </a:pPr>
              <a:r>
                <a:rPr lang="zh-CN" altLang="en-US" sz="800" dirty="0">
                  <a:solidFill>
                    <a:schemeClr val="bg1">
                      <a:lumMod val="65000"/>
                    </a:schemeClr>
                  </a:solidFill>
                  <a:latin typeface="Arial" panose="020B0604020202020204" pitchFamily="34" charset="0"/>
                  <a:ea typeface="微软雅黑" panose="020B0503020204020204" pitchFamily="34" charset="-122"/>
                  <a:sym typeface="Arial" panose="020B0604020202020204" pitchFamily="34" charset="0"/>
                </a:rPr>
                <a:t>请替换文字内容</a:t>
              </a:r>
              <a:r>
                <a:rPr lang="zh-CN" altLang="en-US" sz="800" dirty="0" smtClean="0">
                  <a:solidFill>
                    <a:schemeClr val="bg1">
                      <a:lumMod val="65000"/>
                    </a:schemeClr>
                  </a:solidFill>
                  <a:latin typeface="Arial" panose="020B0604020202020204" pitchFamily="34" charset="0"/>
                  <a:ea typeface="微软雅黑" panose="020B0503020204020204" pitchFamily="34" charset="-122"/>
                  <a:sym typeface="Arial" panose="020B0604020202020204" pitchFamily="34" charset="0"/>
                </a:rPr>
                <a:t>，添加相关标题，</a:t>
              </a:r>
              <a:r>
                <a:rPr lang="zh-CN" altLang="en-US" sz="800" dirty="0">
                  <a:solidFill>
                    <a:schemeClr val="bg1">
                      <a:lumMod val="65000"/>
                    </a:schemeClr>
                  </a:solidFill>
                  <a:latin typeface="Arial" panose="020B0604020202020204" pitchFamily="34" charset="0"/>
                  <a:ea typeface="微软雅黑" panose="020B0503020204020204" pitchFamily="34" charset="-122"/>
                  <a:sym typeface="Arial" panose="020B0604020202020204" pitchFamily="34" charset="0"/>
                </a:rPr>
                <a:t>修改文字内容，也可以直接复制你的内容到此。请替换文字内容</a:t>
              </a:r>
              <a:r>
                <a:rPr lang="zh-CN" altLang="en-US" sz="800" dirty="0" smtClean="0">
                  <a:solidFill>
                    <a:schemeClr val="bg1">
                      <a:lumMod val="65000"/>
                    </a:schemeClr>
                  </a:solidFill>
                  <a:latin typeface="Arial" panose="020B0604020202020204" pitchFamily="34" charset="0"/>
                  <a:ea typeface="微软雅黑" panose="020B0503020204020204" pitchFamily="34" charset="-122"/>
                  <a:sym typeface="Arial" panose="020B0604020202020204" pitchFamily="34" charset="0"/>
                </a:rPr>
                <a:t>，添加相关标题，</a:t>
              </a:r>
              <a:r>
                <a:rPr lang="zh-CN" altLang="en-US" sz="800" dirty="0">
                  <a:solidFill>
                    <a:schemeClr val="bg1">
                      <a:lumMod val="65000"/>
                    </a:schemeClr>
                  </a:solidFill>
                  <a:latin typeface="Arial" panose="020B0604020202020204" pitchFamily="34" charset="0"/>
                  <a:ea typeface="微软雅黑" panose="020B0503020204020204" pitchFamily="34" charset="-122"/>
                  <a:sym typeface="Arial" panose="020B0604020202020204" pitchFamily="34" charset="0"/>
                </a:rPr>
                <a:t>修改文字内容，也可以直接复制你的内容到此。</a:t>
              </a:r>
            </a:p>
          </p:txBody>
        </p:sp>
      </p:grpSp>
      <p:sp>
        <p:nvSpPr>
          <p:cNvPr id="24" name="TextBox 1"/>
          <p:cNvSpPr txBox="1"/>
          <p:nvPr/>
        </p:nvSpPr>
        <p:spPr>
          <a:xfrm>
            <a:off x="5105936" y="207354"/>
            <a:ext cx="2646878" cy="535531"/>
          </a:xfrm>
          <a:prstGeom prst="rect">
            <a:avLst/>
          </a:prstGeom>
          <a:noFill/>
        </p:spPr>
        <p:txBody>
          <a:bodyPr wrap="none" rtlCol="0">
            <a:spAutoFit/>
          </a:bodyPr>
          <a:lstStyle/>
          <a:p>
            <a:pPr algn="ctr">
              <a:lnSpc>
                <a:spcPct val="120000"/>
              </a:lnSpc>
            </a:pPr>
            <a:r>
              <a:rPr lang="zh-CN" altLang="en-US" sz="2400" dirty="0" smtClean="0">
                <a:solidFill>
                  <a:schemeClr val="accent2"/>
                </a:solidFill>
                <a:latin typeface="Arial" panose="020B0604020202020204" pitchFamily="34" charset="0"/>
                <a:ea typeface="微软雅黑" panose="020B0503020204020204" pitchFamily="34" charset="-122"/>
                <a:sym typeface="Arial" panose="020B0604020202020204" pitchFamily="34" charset="0"/>
              </a:rPr>
              <a:t>添加</a:t>
            </a:r>
            <a:r>
              <a:rPr lang="zh-CN" altLang="en-US" sz="2400" dirty="0">
                <a:solidFill>
                  <a:schemeClr val="accent2"/>
                </a:solidFill>
                <a:latin typeface="Arial" panose="020B0604020202020204" pitchFamily="34" charset="0"/>
                <a:ea typeface="微软雅黑" panose="020B0503020204020204" pitchFamily="34" charset="-122"/>
                <a:sym typeface="Arial" panose="020B0604020202020204" pitchFamily="34" charset="0"/>
              </a:rPr>
              <a:t>相关标题文字</a:t>
            </a:r>
          </a:p>
        </p:txBody>
      </p:sp>
    </p:spTree>
    <p:extLst>
      <p:ext uri="{BB962C8B-B14F-4D97-AF65-F5344CB8AC3E}">
        <p14:creationId xmlns:p14="http://schemas.microsoft.com/office/powerpoint/2010/main" val="4068013186"/>
      </p:ext>
    </p:extLst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slow" p14:dur="1600" advTm="0">
        <p14:gallery dir="l"/>
      </p:transition>
    </mc:Choice>
    <mc:Fallback xmlns="">
      <p:transition spd="slow" advTm="0">
        <p:fade/>
      </p:transition>
    </mc:Fallback>
  </mc:AlternateContent>
  <p:timing>
    <p:tnLst>
      <p:par>
        <p:cTn id="1" dur="indefinite" restart="never" nodeType="tmRoot">
          <p:childTnLst>
            <p:seq concurrent="1" nextAc="seek">
              <p:cTn id="2" dur="indefinite" nodeType="mainSeq">
                <p:childTnLst>
                  <p:par>
                    <p:cTn id="3" fill="hold" nodeType="clickPar">
                      <p:stCondLst>
                        <p:cond delay="indefinite"/>
                        <p:cond evt="onBegin" delay="0">
                          <p:tn val="2"/>
                        </p:cond>
                      </p:stCondLst>
                      <p:childTnLst>
                        <p:par>
                          <p:cTn id="4" fill="hold" nodeType="afterGroup">
                            <p:stCondLst>
                              <p:cond delay="0"/>
                            </p:stCondLst>
                            <p:childTnLst>
                              <p:par>
                                <p:cTn id="5" presetID="2" presetClass="entr" presetSubtype="4" decel="100000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7" dur="500" fill="hold"/>
                                        <p:tgtEl>
                                          <p:spTgt spid="2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8" dur="500" fill="hold"/>
                                        <p:tgtEl>
                                          <p:spTgt spid="2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9" fill="hold" nodeType="afterGroup">
                            <p:stCondLst>
                              <p:cond delay="500"/>
                            </p:stCondLst>
                            <p:childTnLst>
                              <p:par>
                                <p:cTn id="10" presetID="2" presetClass="entr" presetSubtype="2" decel="100000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1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12" dur="500" fill="hold"/>
                                        <p:tgtEl>
                                          <p:spTgt spid="3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13" dur="500" fill="hold"/>
                                        <p:tgtEl>
                                          <p:spTgt spid="3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14" presetID="2" presetClass="entr" presetSubtype="2" decel="100000" fill="hold" nodeType="withEffect">
                                  <p:stCondLst>
                                    <p:cond delay="250"/>
                                  </p:stCondLst>
                                  <p:childTnLst>
                                    <p:set>
                                      <p:cBhvr>
                                        <p:cTn id="1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16" dur="500" fill="hold"/>
                                        <p:tgtEl>
                                          <p:spTgt spid="27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17" dur="500" fill="hold"/>
                                        <p:tgtEl>
                                          <p:spTgt spid="27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18" presetID="2" presetClass="entr" presetSubtype="8" decel="100000" fill="hold" nodeType="withEffect">
                                  <p:stCondLst>
                                    <p:cond delay="500"/>
                                  </p:stCondLst>
                                  <p:childTnLst>
                                    <p:set>
                                      <p:cBhvr>
                                        <p:cTn id="1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20" dur="500" fill="hold"/>
                                        <p:tgtEl>
                                          <p:spTgt spid="28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21" dur="500" fill="hold"/>
                                        <p:tgtEl>
                                          <p:spTgt spid="28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22" presetID="2" presetClass="entr" presetSubtype="8" decel="100000" fill="hold" nodeType="withEffect">
                                  <p:stCondLst>
                                    <p:cond delay="750"/>
                                  </p:stCondLst>
                                  <p:childTnLst>
                                    <p:set>
                                      <p:cBhvr>
                                        <p:cTn id="23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24" dur="500" fill="hold"/>
                                        <p:tgtEl>
                                          <p:spTgt spid="29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25" dur="500" fill="hold"/>
                                        <p:tgtEl>
                                          <p:spTgt spid="29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</p:childTnLst>
              </p:cTn>
              <p:prevCondLst>
                <p:cond evt="onPrev" delay="0">
                  <p:tgtEl>
                    <p:sldTgt/>
                  </p:tgtEl>
                </p:cond>
              </p:prevCondLst>
              <p:nextCondLst>
                <p:cond evt="onNext" delay="0">
                  <p:tgtEl>
                    <p:sldTgt/>
                  </p:tgtEl>
                </p:cond>
              </p:nextCondLst>
            </p:seq>
          </p:childTnLst>
        </p:cTn>
      </p:par>
    </p:tnLst>
  </p:timing>
</p:sld>
</file>

<file path=ppt/slides/slide19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1" name="Rectangle 10"/>
          <p:cNvSpPr/>
          <p:nvPr/>
        </p:nvSpPr>
        <p:spPr>
          <a:xfrm>
            <a:off x="707" y="1765574"/>
            <a:ext cx="12857339" cy="2700041"/>
          </a:xfrm>
          <a:prstGeom prst="rect">
            <a:avLst/>
          </a:prstGeom>
          <a:solidFill>
            <a:schemeClr val="tx2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just">
              <a:lnSpc>
                <a:spcPct val="120000"/>
              </a:lnSpc>
            </a:pPr>
            <a:endParaRPr lang="en-GB" sz="949">
              <a:latin typeface="Arial" panose="020B0604020202020204" pitchFamily="34" charset="0"/>
              <a:ea typeface="微软雅黑" panose="020B0503020204020204" pitchFamily="34" charset="-122"/>
              <a:cs typeface="+mn-ea"/>
              <a:sym typeface="Arial" panose="020B0604020202020204" pitchFamily="34" charset="0"/>
            </a:endParaRPr>
          </a:p>
        </p:txBody>
      </p:sp>
      <p:sp>
        <p:nvSpPr>
          <p:cNvPr id="5" name="Oval 4"/>
          <p:cNvSpPr/>
          <p:nvPr/>
        </p:nvSpPr>
        <p:spPr>
          <a:xfrm>
            <a:off x="7533697" y="1980429"/>
            <a:ext cx="2996426" cy="3026389"/>
          </a:xfrm>
          <a:prstGeom prst="ellipse">
            <a:avLst/>
          </a:prstGeom>
          <a:solidFill>
            <a:schemeClr val="accent4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just">
              <a:lnSpc>
                <a:spcPct val="120000"/>
              </a:lnSpc>
            </a:pPr>
            <a:endParaRPr lang="en-GB" sz="949">
              <a:solidFill>
                <a:schemeClr val="bg1"/>
              </a:solidFill>
              <a:latin typeface="Arial" panose="020B0604020202020204" pitchFamily="34" charset="0"/>
              <a:ea typeface="微软雅黑" panose="020B0503020204020204" pitchFamily="34" charset="-122"/>
              <a:cs typeface="+mn-ea"/>
              <a:sym typeface="Arial" panose="020B0604020202020204" pitchFamily="34" charset="0"/>
            </a:endParaRPr>
          </a:p>
        </p:txBody>
      </p:sp>
      <p:sp>
        <p:nvSpPr>
          <p:cNvPr id="8" name="Oval 7"/>
          <p:cNvSpPr/>
          <p:nvPr/>
        </p:nvSpPr>
        <p:spPr>
          <a:xfrm>
            <a:off x="5968890" y="1980428"/>
            <a:ext cx="2046599" cy="2067064"/>
          </a:xfrm>
          <a:prstGeom prst="ellipse">
            <a:avLst/>
          </a:prstGeom>
          <a:solidFill>
            <a:schemeClr val="accent3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just">
              <a:lnSpc>
                <a:spcPct val="120000"/>
              </a:lnSpc>
            </a:pPr>
            <a:endParaRPr lang="en-GB" sz="949">
              <a:solidFill>
                <a:schemeClr val="bg1"/>
              </a:solidFill>
              <a:latin typeface="Arial" panose="020B0604020202020204" pitchFamily="34" charset="0"/>
              <a:ea typeface="微软雅黑" panose="020B0503020204020204" pitchFamily="34" charset="-122"/>
              <a:cs typeface="+mn-ea"/>
              <a:sym typeface="Arial" panose="020B0604020202020204" pitchFamily="34" charset="0"/>
            </a:endParaRPr>
          </a:p>
        </p:txBody>
      </p:sp>
      <p:sp>
        <p:nvSpPr>
          <p:cNvPr id="9" name="Oval 8"/>
          <p:cNvSpPr/>
          <p:nvPr/>
        </p:nvSpPr>
        <p:spPr>
          <a:xfrm>
            <a:off x="2328627" y="2356738"/>
            <a:ext cx="2251260" cy="2273770"/>
          </a:xfrm>
          <a:prstGeom prst="ellipse">
            <a:avLst/>
          </a:prstGeom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just">
              <a:lnSpc>
                <a:spcPct val="120000"/>
              </a:lnSpc>
            </a:pPr>
            <a:endParaRPr lang="en-GB" sz="949">
              <a:solidFill>
                <a:schemeClr val="bg1"/>
              </a:solidFill>
              <a:latin typeface="Arial" panose="020B0604020202020204" pitchFamily="34" charset="0"/>
              <a:ea typeface="微软雅黑" panose="020B0503020204020204" pitchFamily="34" charset="-122"/>
              <a:cs typeface="+mn-ea"/>
              <a:sym typeface="Arial" panose="020B0604020202020204" pitchFamily="34" charset="0"/>
            </a:endParaRPr>
          </a:p>
        </p:txBody>
      </p:sp>
      <p:sp>
        <p:nvSpPr>
          <p:cNvPr id="6" name="Oval 5"/>
          <p:cNvSpPr/>
          <p:nvPr/>
        </p:nvSpPr>
        <p:spPr>
          <a:xfrm>
            <a:off x="4027269" y="3013960"/>
            <a:ext cx="2724025" cy="2751263"/>
          </a:xfrm>
          <a:prstGeom prst="ellipse">
            <a:avLst/>
          </a:prstGeom>
          <a:solidFill>
            <a:schemeClr val="accent2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just">
              <a:lnSpc>
                <a:spcPct val="120000"/>
              </a:lnSpc>
            </a:pPr>
            <a:endParaRPr lang="en-GB" sz="949">
              <a:solidFill>
                <a:schemeClr val="bg1"/>
              </a:solidFill>
              <a:latin typeface="Arial" panose="020B0604020202020204" pitchFamily="34" charset="0"/>
              <a:ea typeface="微软雅黑" panose="020B0503020204020204" pitchFamily="34" charset="-122"/>
              <a:cs typeface="+mn-ea"/>
              <a:sym typeface="Arial" panose="020B0604020202020204" pitchFamily="34" charset="0"/>
            </a:endParaRPr>
          </a:p>
        </p:txBody>
      </p:sp>
      <p:grpSp>
        <p:nvGrpSpPr>
          <p:cNvPr id="12" name="Group 11"/>
          <p:cNvGrpSpPr/>
          <p:nvPr/>
        </p:nvGrpSpPr>
        <p:grpSpPr>
          <a:xfrm flipH="1">
            <a:off x="4303269" y="3831768"/>
            <a:ext cx="2172026" cy="1199170"/>
            <a:chOff x="9834902" y="2521756"/>
            <a:chExt cx="2059628" cy="1137115"/>
          </a:xfrm>
        </p:grpSpPr>
        <p:sp>
          <p:nvSpPr>
            <p:cNvPr id="13" name="TextBox 12"/>
            <p:cNvSpPr txBox="1"/>
            <p:nvPr/>
          </p:nvSpPr>
          <p:spPr>
            <a:xfrm>
              <a:off x="10181298" y="2521756"/>
              <a:ext cx="1366829" cy="311549"/>
            </a:xfrm>
            <a:prstGeom prst="rect">
              <a:avLst/>
            </a:prstGeom>
            <a:noFill/>
          </p:spPr>
          <p:txBody>
            <a:bodyPr wrap="none" rtlCol="0">
              <a:spAutoFit/>
            </a:bodyPr>
            <a:lstStyle/>
            <a:p>
              <a:pPr algn="just">
                <a:lnSpc>
                  <a:spcPct val="120000"/>
                </a:lnSpc>
              </a:pPr>
              <a:r>
                <a:rPr lang="zh-CN" altLang="en-US" sz="1400" dirty="0" smtClean="0">
                  <a:solidFill>
                    <a:schemeClr val="bg1"/>
                  </a:solidFill>
                  <a:latin typeface="Arial" panose="020B0604020202020204" pitchFamily="34" charset="0"/>
                  <a:ea typeface="微软雅黑" panose="020B0503020204020204" pitchFamily="34" charset="-122"/>
                  <a:cs typeface="+mn-ea"/>
                  <a:sym typeface="Arial" panose="020B0604020202020204" pitchFamily="34" charset="0"/>
                </a:rPr>
                <a:t>请替换文字内容</a:t>
              </a:r>
              <a:endParaRPr lang="en-GB" sz="1400" dirty="0">
                <a:solidFill>
                  <a:schemeClr val="bg1"/>
                </a:solidFill>
                <a:latin typeface="Arial" panose="020B0604020202020204" pitchFamily="34" charset="0"/>
                <a:ea typeface="微软雅黑" panose="020B0503020204020204" pitchFamily="34" charset="-122"/>
                <a:cs typeface="+mn-ea"/>
                <a:sym typeface="Arial" panose="020B0604020202020204" pitchFamily="34" charset="0"/>
              </a:endParaRPr>
            </a:p>
          </p:txBody>
        </p:sp>
        <p:sp>
          <p:nvSpPr>
            <p:cNvPr id="14" name="Rectangle 13"/>
            <p:cNvSpPr/>
            <p:nvPr/>
          </p:nvSpPr>
          <p:spPr>
            <a:xfrm>
              <a:off x="9834902" y="2921646"/>
              <a:ext cx="2059628" cy="737225"/>
            </a:xfrm>
            <a:prstGeom prst="rect">
              <a:avLst/>
            </a:prstGeom>
          </p:spPr>
          <p:txBody>
            <a:bodyPr wrap="square">
              <a:spAutoFit/>
            </a:bodyPr>
            <a:lstStyle/>
            <a:p>
              <a:pPr algn="just">
                <a:lnSpc>
                  <a:spcPct val="120000"/>
                </a:lnSpc>
              </a:pPr>
              <a:r>
                <a:rPr lang="en-US" altLang="zh-CN" sz="949" dirty="0" smtClean="0">
                  <a:solidFill>
                    <a:schemeClr val="bg1"/>
                  </a:solidFill>
                  <a:latin typeface="Arial" panose="020B0604020202020204" pitchFamily="34" charset="0"/>
                  <a:ea typeface="微软雅黑" panose="020B0503020204020204" pitchFamily="34" charset="-122"/>
                  <a:cs typeface="+mn-ea"/>
                  <a:sym typeface="Arial" panose="020B0604020202020204" pitchFamily="34" charset="0"/>
                </a:rPr>
                <a:t>Please replace text, click add relevant headline, modify the text content, also can copy your content to this directly.</a:t>
              </a:r>
              <a:endParaRPr lang="en-GB" altLang="zh-CN" sz="949" dirty="0">
                <a:solidFill>
                  <a:schemeClr val="bg1"/>
                </a:solidFill>
                <a:latin typeface="Arial" panose="020B0604020202020204" pitchFamily="34" charset="0"/>
                <a:ea typeface="微软雅黑" panose="020B0503020204020204" pitchFamily="34" charset="-122"/>
                <a:cs typeface="+mn-ea"/>
                <a:sym typeface="Arial" panose="020B0604020202020204" pitchFamily="34" charset="0"/>
              </a:endParaRPr>
            </a:p>
          </p:txBody>
        </p:sp>
      </p:grpSp>
      <p:grpSp>
        <p:nvGrpSpPr>
          <p:cNvPr id="19" name="Group 18"/>
          <p:cNvGrpSpPr/>
          <p:nvPr/>
        </p:nvGrpSpPr>
        <p:grpSpPr>
          <a:xfrm flipH="1">
            <a:off x="7991350" y="3086193"/>
            <a:ext cx="2081118" cy="1092126"/>
            <a:chOff x="9692146" y="2761849"/>
            <a:chExt cx="2345140" cy="1035609"/>
          </a:xfrm>
        </p:grpSpPr>
        <p:sp>
          <p:nvSpPr>
            <p:cNvPr id="20" name="TextBox 19"/>
            <p:cNvSpPr txBox="1"/>
            <p:nvPr/>
          </p:nvSpPr>
          <p:spPr>
            <a:xfrm>
              <a:off x="10052575" y="2761849"/>
              <a:ext cx="1624286" cy="311549"/>
            </a:xfrm>
            <a:prstGeom prst="rect">
              <a:avLst/>
            </a:prstGeom>
            <a:noFill/>
          </p:spPr>
          <p:txBody>
            <a:bodyPr wrap="none" rtlCol="0">
              <a:spAutoFit/>
            </a:bodyPr>
            <a:lstStyle/>
            <a:p>
              <a:pPr algn="just">
                <a:lnSpc>
                  <a:spcPct val="120000"/>
                </a:lnSpc>
              </a:pPr>
              <a:r>
                <a:rPr lang="zh-CN" altLang="en-US" sz="1400" dirty="0" smtClean="0">
                  <a:solidFill>
                    <a:schemeClr val="bg1"/>
                  </a:solidFill>
                  <a:latin typeface="Arial" panose="020B0604020202020204" pitchFamily="34" charset="0"/>
                  <a:ea typeface="微软雅黑" panose="020B0503020204020204" pitchFamily="34" charset="-122"/>
                  <a:cs typeface="+mn-ea"/>
                  <a:sym typeface="Arial" panose="020B0604020202020204" pitchFamily="34" charset="0"/>
                </a:rPr>
                <a:t>请替换文字内容</a:t>
              </a:r>
              <a:endParaRPr lang="en-GB" sz="1400" dirty="0">
                <a:solidFill>
                  <a:schemeClr val="bg1"/>
                </a:solidFill>
                <a:latin typeface="Arial" panose="020B0604020202020204" pitchFamily="34" charset="0"/>
                <a:ea typeface="微软雅黑" panose="020B0503020204020204" pitchFamily="34" charset="-122"/>
                <a:cs typeface="+mn-ea"/>
                <a:sym typeface="Arial" panose="020B0604020202020204" pitchFamily="34" charset="0"/>
              </a:endParaRPr>
            </a:p>
          </p:txBody>
        </p:sp>
        <p:sp>
          <p:nvSpPr>
            <p:cNvPr id="21" name="Rectangle 20"/>
            <p:cNvSpPr/>
            <p:nvPr/>
          </p:nvSpPr>
          <p:spPr>
            <a:xfrm>
              <a:off x="9692146" y="3060234"/>
              <a:ext cx="2345140" cy="737224"/>
            </a:xfrm>
            <a:prstGeom prst="rect">
              <a:avLst/>
            </a:prstGeom>
          </p:spPr>
          <p:txBody>
            <a:bodyPr wrap="square">
              <a:spAutoFit/>
            </a:bodyPr>
            <a:lstStyle/>
            <a:p>
              <a:pPr algn="just">
                <a:lnSpc>
                  <a:spcPct val="120000"/>
                </a:lnSpc>
              </a:pPr>
              <a:r>
                <a:rPr lang="en-US" altLang="zh-CN" sz="949" dirty="0" smtClean="0">
                  <a:solidFill>
                    <a:schemeClr val="bg1"/>
                  </a:solidFill>
                  <a:latin typeface="Arial" panose="020B0604020202020204" pitchFamily="34" charset="0"/>
                  <a:ea typeface="微软雅黑" panose="020B0503020204020204" pitchFamily="34" charset="-122"/>
                  <a:cs typeface="+mn-ea"/>
                  <a:sym typeface="Arial" panose="020B0604020202020204" pitchFamily="34" charset="0"/>
                </a:rPr>
                <a:t>Please replace text, click add relevant headline, modify the text content, also can copy your content to this directly.</a:t>
              </a:r>
              <a:endParaRPr lang="en-GB" sz="949" dirty="0">
                <a:solidFill>
                  <a:schemeClr val="bg1"/>
                </a:solidFill>
                <a:latin typeface="Arial" panose="020B0604020202020204" pitchFamily="34" charset="0"/>
                <a:ea typeface="微软雅黑" panose="020B0503020204020204" pitchFamily="34" charset="-122"/>
                <a:cs typeface="+mn-ea"/>
                <a:sym typeface="Arial" panose="020B0604020202020204" pitchFamily="34" charset="0"/>
              </a:endParaRPr>
            </a:p>
          </p:txBody>
        </p:sp>
      </p:grpSp>
      <p:grpSp>
        <p:nvGrpSpPr>
          <p:cNvPr id="22" name="Group 21"/>
          <p:cNvGrpSpPr/>
          <p:nvPr/>
        </p:nvGrpSpPr>
        <p:grpSpPr>
          <a:xfrm flipH="1">
            <a:off x="2617869" y="2780641"/>
            <a:ext cx="1672776" cy="1267427"/>
            <a:chOff x="9901383" y="2761849"/>
            <a:chExt cx="1926666" cy="1201843"/>
          </a:xfrm>
        </p:grpSpPr>
        <p:sp>
          <p:nvSpPr>
            <p:cNvPr id="23" name="TextBox 22"/>
            <p:cNvSpPr txBox="1"/>
            <p:nvPr/>
          </p:nvSpPr>
          <p:spPr>
            <a:xfrm>
              <a:off x="10034617" y="2761849"/>
              <a:ext cx="1660195" cy="311550"/>
            </a:xfrm>
            <a:prstGeom prst="rect">
              <a:avLst/>
            </a:prstGeom>
            <a:noFill/>
          </p:spPr>
          <p:txBody>
            <a:bodyPr wrap="none" rtlCol="0">
              <a:spAutoFit/>
            </a:bodyPr>
            <a:lstStyle/>
            <a:p>
              <a:pPr algn="just">
                <a:lnSpc>
                  <a:spcPct val="120000"/>
                </a:lnSpc>
              </a:pPr>
              <a:r>
                <a:rPr lang="zh-CN" altLang="en-US" sz="1400" dirty="0" smtClean="0">
                  <a:solidFill>
                    <a:schemeClr val="bg1"/>
                  </a:solidFill>
                  <a:latin typeface="Arial" panose="020B0604020202020204" pitchFamily="34" charset="0"/>
                  <a:ea typeface="微软雅黑" panose="020B0503020204020204" pitchFamily="34" charset="-122"/>
                  <a:cs typeface="+mn-ea"/>
                  <a:sym typeface="Arial" panose="020B0604020202020204" pitchFamily="34" charset="0"/>
                </a:rPr>
                <a:t>请替换文字内容</a:t>
              </a:r>
              <a:endParaRPr lang="en-GB" sz="1400" dirty="0">
                <a:solidFill>
                  <a:schemeClr val="bg1"/>
                </a:solidFill>
                <a:latin typeface="Arial" panose="020B0604020202020204" pitchFamily="34" charset="0"/>
                <a:ea typeface="微软雅黑" panose="020B0503020204020204" pitchFamily="34" charset="-122"/>
                <a:cs typeface="+mn-ea"/>
                <a:sym typeface="Arial" panose="020B0604020202020204" pitchFamily="34" charset="0"/>
              </a:endParaRPr>
            </a:p>
          </p:txBody>
        </p:sp>
        <p:sp>
          <p:nvSpPr>
            <p:cNvPr id="24" name="Rectangle 23"/>
            <p:cNvSpPr/>
            <p:nvPr/>
          </p:nvSpPr>
          <p:spPr>
            <a:xfrm>
              <a:off x="9901383" y="3060233"/>
              <a:ext cx="1926666" cy="903459"/>
            </a:xfrm>
            <a:prstGeom prst="rect">
              <a:avLst/>
            </a:prstGeom>
          </p:spPr>
          <p:txBody>
            <a:bodyPr wrap="square">
              <a:spAutoFit/>
            </a:bodyPr>
            <a:lstStyle/>
            <a:p>
              <a:pPr algn="just">
                <a:lnSpc>
                  <a:spcPct val="120000"/>
                </a:lnSpc>
              </a:pPr>
              <a:r>
                <a:rPr lang="en-US" altLang="zh-CN" sz="949" dirty="0" smtClean="0">
                  <a:solidFill>
                    <a:schemeClr val="bg1"/>
                  </a:solidFill>
                  <a:latin typeface="Arial" panose="020B0604020202020204" pitchFamily="34" charset="0"/>
                  <a:ea typeface="微软雅黑" panose="020B0503020204020204" pitchFamily="34" charset="-122"/>
                  <a:cs typeface="+mn-ea"/>
                  <a:sym typeface="Arial" panose="020B0604020202020204" pitchFamily="34" charset="0"/>
                </a:rPr>
                <a:t>Please replace text, click add relevant headline, modify the text content, also can copy your content to this directly.</a:t>
              </a:r>
              <a:endParaRPr lang="en-GB" sz="949" dirty="0">
                <a:solidFill>
                  <a:schemeClr val="bg1"/>
                </a:solidFill>
                <a:latin typeface="Arial" panose="020B0604020202020204" pitchFamily="34" charset="0"/>
                <a:ea typeface="微软雅黑" panose="020B0503020204020204" pitchFamily="34" charset="-122"/>
                <a:cs typeface="+mn-ea"/>
                <a:sym typeface="Arial" panose="020B0604020202020204" pitchFamily="34" charset="0"/>
              </a:endParaRPr>
            </a:p>
          </p:txBody>
        </p:sp>
      </p:grpSp>
      <p:grpSp>
        <p:nvGrpSpPr>
          <p:cNvPr id="25" name="Group 24"/>
          <p:cNvGrpSpPr/>
          <p:nvPr/>
        </p:nvGrpSpPr>
        <p:grpSpPr>
          <a:xfrm flipH="1">
            <a:off x="6204721" y="2283476"/>
            <a:ext cx="1574936" cy="1267430"/>
            <a:chOff x="9968706" y="2761849"/>
            <a:chExt cx="1792020" cy="1201844"/>
          </a:xfrm>
        </p:grpSpPr>
        <p:sp>
          <p:nvSpPr>
            <p:cNvPr id="26" name="TextBox 25"/>
            <p:cNvSpPr txBox="1"/>
            <p:nvPr/>
          </p:nvSpPr>
          <p:spPr>
            <a:xfrm>
              <a:off x="10044663" y="2761849"/>
              <a:ext cx="1640101" cy="311549"/>
            </a:xfrm>
            <a:prstGeom prst="rect">
              <a:avLst/>
            </a:prstGeom>
            <a:noFill/>
          </p:spPr>
          <p:txBody>
            <a:bodyPr wrap="none" rtlCol="0">
              <a:spAutoFit/>
            </a:bodyPr>
            <a:lstStyle/>
            <a:p>
              <a:pPr algn="just">
                <a:lnSpc>
                  <a:spcPct val="120000"/>
                </a:lnSpc>
              </a:pPr>
              <a:r>
                <a:rPr lang="zh-CN" altLang="en-US" sz="1400" dirty="0" smtClean="0">
                  <a:solidFill>
                    <a:schemeClr val="bg1"/>
                  </a:solidFill>
                  <a:latin typeface="Arial" panose="020B0604020202020204" pitchFamily="34" charset="0"/>
                  <a:ea typeface="微软雅黑" panose="020B0503020204020204" pitchFamily="34" charset="-122"/>
                  <a:cs typeface="+mn-ea"/>
                  <a:sym typeface="Arial" panose="020B0604020202020204" pitchFamily="34" charset="0"/>
                </a:rPr>
                <a:t>请替换文字内容</a:t>
              </a:r>
              <a:endParaRPr lang="en-GB" sz="1400" dirty="0">
                <a:solidFill>
                  <a:schemeClr val="bg1"/>
                </a:solidFill>
                <a:latin typeface="Arial" panose="020B0604020202020204" pitchFamily="34" charset="0"/>
                <a:ea typeface="微软雅黑" panose="020B0503020204020204" pitchFamily="34" charset="-122"/>
                <a:cs typeface="+mn-ea"/>
                <a:sym typeface="Arial" panose="020B0604020202020204" pitchFamily="34" charset="0"/>
              </a:endParaRPr>
            </a:p>
          </p:txBody>
        </p:sp>
        <p:sp>
          <p:nvSpPr>
            <p:cNvPr id="27" name="Rectangle 26"/>
            <p:cNvSpPr/>
            <p:nvPr/>
          </p:nvSpPr>
          <p:spPr>
            <a:xfrm>
              <a:off x="9968706" y="3060235"/>
              <a:ext cx="1792020" cy="903458"/>
            </a:xfrm>
            <a:prstGeom prst="rect">
              <a:avLst/>
            </a:prstGeom>
          </p:spPr>
          <p:txBody>
            <a:bodyPr wrap="square">
              <a:spAutoFit/>
            </a:bodyPr>
            <a:lstStyle/>
            <a:p>
              <a:pPr algn="just">
                <a:lnSpc>
                  <a:spcPct val="120000"/>
                </a:lnSpc>
              </a:pPr>
              <a:r>
                <a:rPr lang="en-US" altLang="zh-CN" sz="949" dirty="0" smtClean="0">
                  <a:solidFill>
                    <a:schemeClr val="bg1"/>
                  </a:solidFill>
                  <a:latin typeface="Arial" panose="020B0604020202020204" pitchFamily="34" charset="0"/>
                  <a:ea typeface="微软雅黑" panose="020B0503020204020204" pitchFamily="34" charset="-122"/>
                  <a:cs typeface="+mn-ea"/>
                  <a:sym typeface="Arial" panose="020B0604020202020204" pitchFamily="34" charset="0"/>
                </a:rPr>
                <a:t>Please replace text, click add relevant headline, modify the text content, also can copy your content to this directly.</a:t>
              </a:r>
              <a:endParaRPr lang="en-GB" sz="949" dirty="0">
                <a:solidFill>
                  <a:schemeClr val="bg1"/>
                </a:solidFill>
                <a:latin typeface="Arial" panose="020B0604020202020204" pitchFamily="34" charset="0"/>
                <a:ea typeface="微软雅黑" panose="020B0503020204020204" pitchFamily="34" charset="-122"/>
                <a:cs typeface="+mn-ea"/>
                <a:sym typeface="Arial" panose="020B0604020202020204" pitchFamily="34" charset="0"/>
              </a:endParaRPr>
            </a:p>
          </p:txBody>
        </p:sp>
      </p:grpSp>
      <p:sp>
        <p:nvSpPr>
          <p:cNvPr id="28" name="TextBox 27"/>
          <p:cNvSpPr txBox="1"/>
          <p:nvPr/>
        </p:nvSpPr>
        <p:spPr>
          <a:xfrm>
            <a:off x="833414" y="5449593"/>
            <a:ext cx="1441420" cy="328551"/>
          </a:xfrm>
          <a:prstGeom prst="rect">
            <a:avLst/>
          </a:prstGeom>
          <a:noFill/>
        </p:spPr>
        <p:txBody>
          <a:bodyPr wrap="none" rtlCol="0">
            <a:spAutoFit/>
          </a:bodyPr>
          <a:lstStyle/>
          <a:p>
            <a:pPr>
              <a:lnSpc>
                <a:spcPct val="120000"/>
              </a:lnSpc>
            </a:pPr>
            <a:r>
              <a:rPr lang="zh-CN" altLang="en-US" sz="1400" smtClean="0">
                <a:solidFill>
                  <a:schemeClr val="bg1">
                    <a:lumMod val="65000"/>
                  </a:schemeClr>
                </a:solidFill>
                <a:latin typeface="Arial" panose="020B0604020202020204" pitchFamily="34" charset="0"/>
                <a:ea typeface="微软雅黑" panose="020B0503020204020204" pitchFamily="34" charset="-122"/>
                <a:cs typeface="+mn-ea"/>
                <a:sym typeface="Arial" panose="020B0604020202020204" pitchFamily="34" charset="0"/>
              </a:rPr>
              <a:t>请替换文字内容</a:t>
            </a:r>
            <a:endParaRPr lang="en-GB" sz="1400" dirty="0">
              <a:solidFill>
                <a:schemeClr val="bg1">
                  <a:lumMod val="65000"/>
                </a:schemeClr>
              </a:solidFill>
              <a:latin typeface="Arial" panose="020B0604020202020204" pitchFamily="34" charset="0"/>
              <a:ea typeface="微软雅黑" panose="020B0503020204020204" pitchFamily="34" charset="-122"/>
              <a:cs typeface="+mn-ea"/>
              <a:sym typeface="Arial" panose="020B0604020202020204" pitchFamily="34" charset="0"/>
            </a:endParaRPr>
          </a:p>
        </p:txBody>
      </p:sp>
      <p:sp>
        <p:nvSpPr>
          <p:cNvPr id="29" name="Rectangle 28"/>
          <p:cNvSpPr/>
          <p:nvPr/>
        </p:nvSpPr>
        <p:spPr>
          <a:xfrm>
            <a:off x="833414" y="5709273"/>
            <a:ext cx="4231763" cy="442942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pPr>
              <a:lnSpc>
                <a:spcPct val="120000"/>
              </a:lnSpc>
            </a:pPr>
            <a:r>
              <a:rPr lang="en-US" altLang="zh-CN" sz="949" dirty="0" smtClean="0">
                <a:solidFill>
                  <a:schemeClr val="bg1">
                    <a:lumMod val="65000"/>
                  </a:schemeClr>
                </a:solidFill>
                <a:latin typeface="Arial" panose="020B0604020202020204" pitchFamily="34" charset="0"/>
                <a:ea typeface="微软雅黑" panose="020B0503020204020204" pitchFamily="34" charset="-122"/>
                <a:cs typeface="+mn-ea"/>
                <a:sym typeface="Arial" panose="020B0604020202020204" pitchFamily="34" charset="0"/>
              </a:rPr>
              <a:t>Please replace text, click add relevant headline, modify the text content, also can copy your content to this directly.</a:t>
            </a:r>
            <a:r>
              <a:rPr lang="zh-CN" altLang="en-US" sz="949" dirty="0" smtClean="0">
                <a:solidFill>
                  <a:schemeClr val="bg1">
                    <a:lumMod val="65000"/>
                  </a:schemeClr>
                </a:solidFill>
                <a:latin typeface="Arial" panose="020B0604020202020204" pitchFamily="34" charset="0"/>
                <a:ea typeface="微软雅黑" panose="020B0503020204020204" pitchFamily="34" charset="-122"/>
                <a:cs typeface="+mn-ea"/>
                <a:sym typeface="Arial" panose="020B0604020202020204" pitchFamily="34" charset="0"/>
              </a:rPr>
              <a:t>。</a:t>
            </a:r>
            <a:endParaRPr lang="en-GB" altLang="zh-CN" sz="949" dirty="0">
              <a:solidFill>
                <a:schemeClr val="bg1">
                  <a:lumMod val="65000"/>
                </a:schemeClr>
              </a:solidFill>
              <a:latin typeface="Arial" panose="020B0604020202020204" pitchFamily="34" charset="0"/>
              <a:ea typeface="微软雅黑" panose="020B0503020204020204" pitchFamily="34" charset="-122"/>
              <a:cs typeface="+mn-ea"/>
              <a:sym typeface="Arial" panose="020B0604020202020204" pitchFamily="34" charset="0"/>
            </a:endParaRPr>
          </a:p>
        </p:txBody>
      </p:sp>
      <p:sp>
        <p:nvSpPr>
          <p:cNvPr id="30" name="TextBox 29"/>
          <p:cNvSpPr txBox="1"/>
          <p:nvPr/>
        </p:nvSpPr>
        <p:spPr>
          <a:xfrm>
            <a:off x="10625991" y="5449593"/>
            <a:ext cx="1441420" cy="328551"/>
          </a:xfrm>
          <a:prstGeom prst="rect">
            <a:avLst/>
          </a:prstGeom>
          <a:noFill/>
        </p:spPr>
        <p:txBody>
          <a:bodyPr wrap="none" rtlCol="0">
            <a:spAutoFit/>
          </a:bodyPr>
          <a:lstStyle/>
          <a:p>
            <a:pPr algn="r">
              <a:lnSpc>
                <a:spcPct val="120000"/>
              </a:lnSpc>
            </a:pPr>
            <a:r>
              <a:rPr lang="zh-CN" altLang="en-US" sz="1400" smtClean="0">
                <a:solidFill>
                  <a:schemeClr val="bg1">
                    <a:lumMod val="65000"/>
                  </a:schemeClr>
                </a:solidFill>
                <a:latin typeface="Arial" panose="020B0604020202020204" pitchFamily="34" charset="0"/>
                <a:ea typeface="微软雅黑" panose="020B0503020204020204" pitchFamily="34" charset="-122"/>
                <a:cs typeface="+mn-ea"/>
                <a:sym typeface="Arial" panose="020B0604020202020204" pitchFamily="34" charset="0"/>
              </a:rPr>
              <a:t>请替换文字内容</a:t>
            </a:r>
            <a:endParaRPr lang="en-GB" sz="1400" dirty="0">
              <a:solidFill>
                <a:schemeClr val="bg1">
                  <a:lumMod val="65000"/>
                </a:schemeClr>
              </a:solidFill>
              <a:latin typeface="Arial" panose="020B0604020202020204" pitchFamily="34" charset="0"/>
              <a:ea typeface="微软雅黑" panose="020B0503020204020204" pitchFamily="34" charset="-122"/>
              <a:cs typeface="+mn-ea"/>
              <a:sym typeface="Arial" panose="020B0604020202020204" pitchFamily="34" charset="0"/>
            </a:endParaRPr>
          </a:p>
        </p:txBody>
      </p:sp>
      <p:sp>
        <p:nvSpPr>
          <p:cNvPr id="31" name="Rectangle 30"/>
          <p:cNvSpPr/>
          <p:nvPr/>
        </p:nvSpPr>
        <p:spPr>
          <a:xfrm>
            <a:off x="7835648" y="5709273"/>
            <a:ext cx="4231763" cy="442942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pPr algn="r">
              <a:lnSpc>
                <a:spcPct val="120000"/>
              </a:lnSpc>
            </a:pPr>
            <a:r>
              <a:rPr lang="en-US" altLang="zh-CN" sz="949" dirty="0" smtClean="0">
                <a:solidFill>
                  <a:schemeClr val="bg1">
                    <a:lumMod val="65000"/>
                  </a:schemeClr>
                </a:solidFill>
                <a:latin typeface="Arial" panose="020B0604020202020204" pitchFamily="34" charset="0"/>
                <a:ea typeface="微软雅黑" panose="020B0503020204020204" pitchFamily="34" charset="-122"/>
                <a:cs typeface="+mn-ea"/>
                <a:sym typeface="Arial" panose="020B0604020202020204" pitchFamily="34" charset="0"/>
              </a:rPr>
              <a:t>Please replace text, click add relevant headline, modify the text content, also can copy your content to this directly.</a:t>
            </a:r>
            <a:r>
              <a:rPr lang="zh-CN" altLang="en-US" sz="949" dirty="0" smtClean="0">
                <a:solidFill>
                  <a:schemeClr val="bg1">
                    <a:lumMod val="65000"/>
                  </a:schemeClr>
                </a:solidFill>
                <a:latin typeface="Arial" panose="020B0604020202020204" pitchFamily="34" charset="0"/>
                <a:ea typeface="微软雅黑" panose="020B0503020204020204" pitchFamily="34" charset="-122"/>
                <a:cs typeface="+mn-ea"/>
                <a:sym typeface="Arial" panose="020B0604020202020204" pitchFamily="34" charset="0"/>
              </a:rPr>
              <a:t>。</a:t>
            </a:r>
            <a:endParaRPr lang="en-GB" altLang="zh-CN" sz="949" dirty="0">
              <a:solidFill>
                <a:schemeClr val="bg1">
                  <a:lumMod val="65000"/>
                </a:schemeClr>
              </a:solidFill>
              <a:latin typeface="Arial" panose="020B0604020202020204" pitchFamily="34" charset="0"/>
              <a:ea typeface="微软雅黑" panose="020B0503020204020204" pitchFamily="34" charset="-122"/>
              <a:cs typeface="+mn-ea"/>
              <a:sym typeface="Arial" panose="020B0604020202020204" pitchFamily="34" charset="0"/>
            </a:endParaRPr>
          </a:p>
        </p:txBody>
      </p:sp>
      <p:sp>
        <p:nvSpPr>
          <p:cNvPr id="32" name="TextBox 1"/>
          <p:cNvSpPr txBox="1"/>
          <p:nvPr/>
        </p:nvSpPr>
        <p:spPr>
          <a:xfrm>
            <a:off x="5105936" y="207354"/>
            <a:ext cx="2646878" cy="535531"/>
          </a:xfrm>
          <a:prstGeom prst="rect">
            <a:avLst/>
          </a:prstGeom>
          <a:noFill/>
        </p:spPr>
        <p:txBody>
          <a:bodyPr wrap="none" rtlCol="0">
            <a:spAutoFit/>
          </a:bodyPr>
          <a:lstStyle/>
          <a:p>
            <a:pPr algn="ctr">
              <a:lnSpc>
                <a:spcPct val="120000"/>
              </a:lnSpc>
            </a:pPr>
            <a:r>
              <a:rPr lang="zh-CN" altLang="en-US" sz="2400" dirty="0" smtClean="0">
                <a:solidFill>
                  <a:schemeClr val="accent2"/>
                </a:solidFill>
                <a:latin typeface="Arial" panose="020B0604020202020204" pitchFamily="34" charset="0"/>
                <a:ea typeface="微软雅黑" panose="020B0503020204020204" pitchFamily="34" charset="-122"/>
                <a:sym typeface="Arial" panose="020B0604020202020204" pitchFamily="34" charset="0"/>
              </a:rPr>
              <a:t>添加</a:t>
            </a:r>
            <a:r>
              <a:rPr lang="zh-CN" altLang="en-US" sz="2400" dirty="0">
                <a:solidFill>
                  <a:schemeClr val="accent2"/>
                </a:solidFill>
                <a:latin typeface="Arial" panose="020B0604020202020204" pitchFamily="34" charset="0"/>
                <a:ea typeface="微软雅黑" panose="020B0503020204020204" pitchFamily="34" charset="-122"/>
                <a:sym typeface="Arial" panose="020B0604020202020204" pitchFamily="34" charset="0"/>
              </a:rPr>
              <a:t>相关标题文字</a:t>
            </a:r>
          </a:p>
        </p:txBody>
      </p:sp>
    </p:spTree>
    <p:extLst>
      <p:ext uri="{BB962C8B-B14F-4D97-AF65-F5344CB8AC3E}">
        <p14:creationId xmlns:p14="http://schemas.microsoft.com/office/powerpoint/2010/main" val="375607636"/>
      </p:ext>
    </p:extLst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slow" p14:dur="1600" advTm="0">
        <p14:gallery dir="l"/>
      </p:transition>
    </mc:Choice>
    <mc:Fallback xmlns="">
      <p:transition spd="slow" advTm="0">
        <p:fade/>
      </p:transition>
    </mc:Fallback>
  </mc:AlternateContent>
  <p:timing>
    <p:tnLst>
      <p:par>
        <p:cTn id="1" dur="indefinite" restart="never" nodeType="tmRoot">
          <p:childTnLst>
            <p:seq concurrent="1" nextAc="seek">
              <p:cTn id="2" dur="indefinite" nodeType="mainSeq">
                <p:childTnLst>
                  <p:par>
                    <p:cTn id="3" fill="hold">
                      <p:stCondLst>
                        <p:cond delay="indefinite"/>
                      </p:stCondLst>
                      <p:childTnLst>
                        <p:par>
                          <p:cTn id="4" fill="hold">
                            <p:stCondLst>
                              <p:cond delay="0"/>
                            </p:stCondLst>
                            <p:childTnLst>
                              <p:par>
                                <p:cTn id="5" presetID="16" presetClass="entr" presetSubtype="21" fill="hold" grpId="0" nodeType="click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barn(inVertical)">
                                      <p:cBhvr>
                                        <p:cTn id="7" dur="500"/>
                                        <p:tgtEl>
                                          <p:spTgt spid="11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  <p:par>
                    <p:cTn id="8" fill="hold">
                      <p:stCondLst>
                        <p:cond delay="indefinite"/>
                      </p:stCondLst>
                      <p:childTnLst>
                        <p:par>
                          <p:cTn id="9" fill="hold">
                            <p:stCondLst>
                              <p:cond delay="0"/>
                            </p:stCondLst>
                            <p:childTnLst>
                              <p:par>
                                <p:cTn id="10" presetID="22" presetClass="entr" presetSubtype="4" fill="hold" grpId="0" nodeType="click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1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down)">
                                      <p:cBhvr>
                                        <p:cTn id="12" dur="500"/>
                                        <p:tgtEl>
                                          <p:spTgt spid="9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  <p:par>
                    <p:cTn id="13" fill="hold">
                      <p:stCondLst>
                        <p:cond delay="indefinite"/>
                      </p:stCondLst>
                      <p:childTnLst>
                        <p:par>
                          <p:cTn id="14" fill="hold">
                            <p:stCondLst>
                              <p:cond delay="0"/>
                            </p:stCondLst>
                            <p:childTnLst>
                              <p:par>
                                <p:cTn id="15" presetID="2" presetClass="entr" presetSubtype="4" fill="hold" nodeType="click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17" dur="500" fill="hold"/>
                                        <p:tgtEl>
                                          <p:spTgt spid="22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18" dur="500" fill="hold"/>
                                        <p:tgtEl>
                                          <p:spTgt spid="22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  <p:par>
                    <p:cTn id="19" fill="hold">
                      <p:stCondLst>
                        <p:cond delay="indefinite"/>
                      </p:stCondLst>
                      <p:childTnLst>
                        <p:par>
                          <p:cTn id="20" fill="hold">
                            <p:stCondLst>
                              <p:cond delay="0"/>
                            </p:stCondLst>
                            <p:childTnLst>
                              <p:par>
                                <p:cTn id="21" presetID="22" presetClass="entr" presetSubtype="4" fill="hold" grpId="0" nodeType="click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down)">
                                      <p:cBhvr>
                                        <p:cTn id="23" dur="500"/>
                                        <p:tgtEl>
                                          <p:spTgt spid="6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  <p:par>
                    <p:cTn id="24" fill="hold">
                      <p:stCondLst>
                        <p:cond delay="indefinite"/>
                      </p:stCondLst>
                      <p:childTnLst>
                        <p:par>
                          <p:cTn id="25" fill="hold">
                            <p:stCondLst>
                              <p:cond delay="0"/>
                            </p:stCondLst>
                            <p:childTnLst>
                              <p:par>
                                <p:cTn id="26" presetID="2" presetClass="entr" presetSubtype="4" fill="hold" nodeType="click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7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28" dur="500" fill="hold"/>
                                        <p:tgtEl>
                                          <p:spTgt spid="12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29" dur="500" fill="hold"/>
                                        <p:tgtEl>
                                          <p:spTgt spid="12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  <p:par>
                    <p:cTn id="30" fill="hold">
                      <p:stCondLst>
                        <p:cond delay="indefinite"/>
                      </p:stCondLst>
                      <p:childTnLst>
                        <p:par>
                          <p:cTn id="31" fill="hold">
                            <p:stCondLst>
                              <p:cond delay="0"/>
                            </p:stCondLst>
                            <p:childTnLst>
                              <p:par>
                                <p:cTn id="32" presetID="22" presetClass="entr" presetSubtype="4" fill="hold" grpId="0" nodeType="click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3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down)">
                                      <p:cBhvr>
                                        <p:cTn id="34" dur="500"/>
                                        <p:tgtEl>
                                          <p:spTgt spid="8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  <p:par>
                    <p:cTn id="35" fill="hold">
                      <p:stCondLst>
                        <p:cond delay="indefinite"/>
                      </p:stCondLst>
                      <p:childTnLst>
                        <p:par>
                          <p:cTn id="36" fill="hold">
                            <p:stCondLst>
                              <p:cond delay="0"/>
                            </p:stCondLst>
                            <p:childTnLst>
                              <p:par>
                                <p:cTn id="37" presetID="2" presetClass="entr" presetSubtype="4" fill="hold" nodeType="click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39" dur="500" fill="hold"/>
                                        <p:tgtEl>
                                          <p:spTgt spid="25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40" dur="500" fill="hold"/>
                                        <p:tgtEl>
                                          <p:spTgt spid="25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  <p:par>
                    <p:cTn id="41" fill="hold">
                      <p:stCondLst>
                        <p:cond delay="indefinite"/>
                      </p:stCondLst>
                      <p:childTnLst>
                        <p:par>
                          <p:cTn id="42" fill="hold">
                            <p:stCondLst>
                              <p:cond delay="0"/>
                            </p:stCondLst>
                            <p:childTnLst>
                              <p:par>
                                <p:cTn id="43" presetID="22" presetClass="entr" presetSubtype="4" fill="hold" grpId="0" nodeType="click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4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down)">
                                      <p:cBhvr>
                                        <p:cTn id="45" dur="500"/>
                                        <p:tgtEl>
                                          <p:spTgt spid="5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  <p:par>
                    <p:cTn id="46" fill="hold">
                      <p:stCondLst>
                        <p:cond delay="indefinite"/>
                      </p:stCondLst>
                      <p:childTnLst>
                        <p:par>
                          <p:cTn id="47" fill="hold">
                            <p:stCondLst>
                              <p:cond delay="0"/>
                            </p:stCondLst>
                            <p:childTnLst>
                              <p:par>
                                <p:cTn id="48" presetID="2" presetClass="entr" presetSubtype="4" fill="hold" nodeType="click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4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50" dur="500" fill="hold"/>
                                        <p:tgtEl>
                                          <p:spTgt spid="19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51" dur="500" fill="hold"/>
                                        <p:tgtEl>
                                          <p:spTgt spid="19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52" fill="hold">
                            <p:stCondLst>
                              <p:cond delay="500"/>
                            </p:stCondLst>
                            <p:childTnLst>
                              <p:par>
                                <p:cTn id="53" presetID="10" presetClass="entr" presetSubtype="0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5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55" dur="500"/>
                                        <p:tgtEl>
                                          <p:spTgt spid="28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56" fill="hold">
                            <p:stCondLst>
                              <p:cond delay="1000"/>
                            </p:stCondLst>
                            <p:childTnLst>
                              <p:par>
                                <p:cTn id="57" presetID="10" presetClass="entr" presetSubtype="0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5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59" dur="500"/>
                                        <p:tgtEl>
                                          <p:spTgt spid="29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60" fill="hold">
                            <p:stCondLst>
                              <p:cond delay="1500"/>
                            </p:stCondLst>
                            <p:childTnLst>
                              <p:par>
                                <p:cTn id="61" presetID="10" presetClass="entr" presetSubtype="0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63" dur="500"/>
                                        <p:tgtEl>
                                          <p:spTgt spid="30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64" fill="hold">
                            <p:stCondLst>
                              <p:cond delay="2000"/>
                            </p:stCondLst>
                            <p:childTnLst>
                              <p:par>
                                <p:cTn id="65" presetID="10" presetClass="entr" presetSubtype="0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67" dur="500"/>
                                        <p:tgtEl>
                                          <p:spTgt spid="31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</p:childTnLst>
              </p:cTn>
              <p:prevCondLst>
                <p:cond evt="onPrev" delay="0">
                  <p:tgtEl>
                    <p:sldTgt/>
                  </p:tgtEl>
                </p:cond>
              </p:prevCondLst>
              <p:nextCondLst>
                <p:cond evt="onNext" delay="0">
                  <p:tgtEl>
                    <p:sldTgt/>
                  </p:tgtEl>
                </p:cond>
              </p:nextCondLst>
            </p:seq>
          </p:childTnLst>
        </p:cTn>
      </p:par>
    </p:tnLst>
    <p:bldLst>
      <p:bldP spid="11" grpId="0" animBg="1"/>
      <p:bldP spid="5" grpId="0" animBg="1"/>
      <p:bldP spid="8" grpId="0" animBg="1"/>
      <p:bldP spid="9" grpId="0" animBg="1"/>
      <p:bldP spid="6" grpId="0" animBg="1"/>
      <p:bldP spid="28" grpId="0"/>
      <p:bldP spid="29" grpId="0"/>
      <p:bldP spid="30" grpId="0"/>
      <p:bldP spid="31" grpId="0"/>
    </p:bldLst>
  </p:timing>
</p:sld>
</file>

<file path=ppt/slides/slide20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pSp>
        <p:nvGrpSpPr>
          <p:cNvPr id="3" name="Group 2"/>
          <p:cNvGrpSpPr/>
          <p:nvPr/>
        </p:nvGrpSpPr>
        <p:grpSpPr>
          <a:xfrm>
            <a:off x="7221463" y="3832349"/>
            <a:ext cx="4232338" cy="2370606"/>
            <a:chOff x="4455215" y="3178519"/>
            <a:chExt cx="3248025" cy="1819275"/>
          </a:xfrm>
        </p:grpSpPr>
        <p:sp>
          <p:nvSpPr>
            <p:cNvPr id="4" name="Oval 3"/>
            <p:cNvSpPr/>
            <p:nvPr/>
          </p:nvSpPr>
          <p:spPr>
            <a:xfrm>
              <a:off x="4455215" y="3349969"/>
              <a:ext cx="3248025" cy="1647825"/>
            </a:xfrm>
            <a:prstGeom prst="ellipse">
              <a:avLst/>
            </a:prstGeom>
            <a:solidFill>
              <a:schemeClr val="accent1">
                <a:lumMod val="75000"/>
              </a:schemeClr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just">
                <a:lnSpc>
                  <a:spcPct val="120000"/>
                </a:lnSpc>
                <a:spcBef>
                  <a:spcPts val="0"/>
                </a:spcBef>
                <a:spcAft>
                  <a:spcPts val="0"/>
                </a:spcAft>
              </a:pPr>
              <a:endParaRPr lang="id-ID" sz="800">
                <a:latin typeface="Arial" panose="020B0604020202020204" pitchFamily="34" charset="0"/>
                <a:ea typeface="微软雅黑" panose="020B0503020204020204" pitchFamily="34" charset="-122"/>
                <a:cs typeface="+mn-ea"/>
                <a:sym typeface="Arial" panose="020B0604020202020204" pitchFamily="34" charset="0"/>
              </a:endParaRPr>
            </a:p>
          </p:txBody>
        </p:sp>
        <p:sp>
          <p:nvSpPr>
            <p:cNvPr id="5" name="Oval 4"/>
            <p:cNvSpPr/>
            <p:nvPr/>
          </p:nvSpPr>
          <p:spPr>
            <a:xfrm>
              <a:off x="4474266" y="3178519"/>
              <a:ext cx="3190968" cy="1655497"/>
            </a:xfrm>
            <a:prstGeom prst="ellipse">
              <a:avLst/>
            </a:prstGeom>
            <a:solidFill>
              <a:schemeClr val="accent1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just">
                <a:lnSpc>
                  <a:spcPct val="120000"/>
                </a:lnSpc>
                <a:spcBef>
                  <a:spcPts val="0"/>
                </a:spcBef>
                <a:spcAft>
                  <a:spcPts val="0"/>
                </a:spcAft>
              </a:pPr>
              <a:endParaRPr lang="id-ID" sz="800">
                <a:latin typeface="Arial" panose="020B0604020202020204" pitchFamily="34" charset="0"/>
                <a:ea typeface="微软雅黑" panose="020B0503020204020204" pitchFamily="34" charset="-122"/>
                <a:cs typeface="+mn-ea"/>
                <a:sym typeface="Arial" panose="020B0604020202020204" pitchFamily="34" charset="0"/>
              </a:endParaRPr>
            </a:p>
          </p:txBody>
        </p:sp>
      </p:grpSp>
      <p:grpSp>
        <p:nvGrpSpPr>
          <p:cNvPr id="6" name="Group 5"/>
          <p:cNvGrpSpPr/>
          <p:nvPr/>
        </p:nvGrpSpPr>
        <p:grpSpPr>
          <a:xfrm>
            <a:off x="7751910" y="3392034"/>
            <a:ext cx="3171444" cy="1851539"/>
            <a:chOff x="4872410" y="2840610"/>
            <a:chExt cx="2433863" cy="1420928"/>
          </a:xfrm>
        </p:grpSpPr>
        <p:sp>
          <p:nvSpPr>
            <p:cNvPr id="7" name="Oval 6"/>
            <p:cNvSpPr/>
            <p:nvPr/>
          </p:nvSpPr>
          <p:spPr>
            <a:xfrm>
              <a:off x="4872410" y="3026763"/>
              <a:ext cx="2433863" cy="1234775"/>
            </a:xfrm>
            <a:prstGeom prst="ellipse">
              <a:avLst/>
            </a:prstGeom>
            <a:solidFill>
              <a:schemeClr val="accent3">
                <a:lumMod val="75000"/>
              </a:schemeClr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just">
                <a:lnSpc>
                  <a:spcPct val="120000"/>
                </a:lnSpc>
                <a:spcBef>
                  <a:spcPts val="0"/>
                </a:spcBef>
                <a:spcAft>
                  <a:spcPts val="0"/>
                </a:spcAft>
              </a:pPr>
              <a:endParaRPr lang="id-ID" sz="800">
                <a:latin typeface="Arial" panose="020B0604020202020204" pitchFamily="34" charset="0"/>
                <a:ea typeface="微软雅黑" panose="020B0503020204020204" pitchFamily="34" charset="-122"/>
                <a:cs typeface="+mn-ea"/>
                <a:sym typeface="Arial" panose="020B0604020202020204" pitchFamily="34" charset="0"/>
              </a:endParaRPr>
            </a:p>
          </p:txBody>
        </p:sp>
        <p:sp>
          <p:nvSpPr>
            <p:cNvPr id="8" name="Oval 7"/>
            <p:cNvSpPr/>
            <p:nvPr/>
          </p:nvSpPr>
          <p:spPr>
            <a:xfrm>
              <a:off x="4885109" y="2840610"/>
              <a:ext cx="2386425" cy="1240523"/>
            </a:xfrm>
            <a:prstGeom prst="ellipse">
              <a:avLst/>
            </a:prstGeom>
            <a:solidFill>
              <a:schemeClr val="accent3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just">
                <a:lnSpc>
                  <a:spcPct val="120000"/>
                </a:lnSpc>
                <a:spcBef>
                  <a:spcPts val="0"/>
                </a:spcBef>
                <a:spcAft>
                  <a:spcPts val="0"/>
                </a:spcAft>
              </a:pPr>
              <a:endParaRPr lang="id-ID" sz="800">
                <a:latin typeface="Arial" panose="020B0604020202020204" pitchFamily="34" charset="0"/>
                <a:ea typeface="微软雅黑" panose="020B0503020204020204" pitchFamily="34" charset="-122"/>
                <a:cs typeface="+mn-ea"/>
                <a:sym typeface="Arial" panose="020B0604020202020204" pitchFamily="34" charset="0"/>
              </a:endParaRPr>
            </a:p>
          </p:txBody>
        </p:sp>
      </p:grpSp>
      <p:grpSp>
        <p:nvGrpSpPr>
          <p:cNvPr id="9" name="Group 8"/>
          <p:cNvGrpSpPr/>
          <p:nvPr/>
        </p:nvGrpSpPr>
        <p:grpSpPr>
          <a:xfrm>
            <a:off x="8187059" y="2929889"/>
            <a:ext cx="2301148" cy="1396883"/>
            <a:chOff x="5206749" y="2418487"/>
            <a:chExt cx="1765970" cy="1072010"/>
          </a:xfrm>
        </p:grpSpPr>
        <p:sp>
          <p:nvSpPr>
            <p:cNvPr id="10" name="Oval 9"/>
            <p:cNvSpPr/>
            <p:nvPr/>
          </p:nvSpPr>
          <p:spPr>
            <a:xfrm>
              <a:off x="5206749" y="2584321"/>
              <a:ext cx="1765970" cy="906176"/>
            </a:xfrm>
            <a:prstGeom prst="ellipse">
              <a:avLst/>
            </a:prstGeom>
            <a:solidFill>
              <a:schemeClr val="accent4">
                <a:lumMod val="75000"/>
              </a:schemeClr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just">
                <a:lnSpc>
                  <a:spcPct val="120000"/>
                </a:lnSpc>
                <a:spcBef>
                  <a:spcPts val="0"/>
                </a:spcBef>
                <a:spcAft>
                  <a:spcPts val="0"/>
                </a:spcAft>
              </a:pPr>
              <a:endParaRPr lang="id-ID" sz="800">
                <a:latin typeface="Arial" panose="020B0604020202020204" pitchFamily="34" charset="0"/>
                <a:ea typeface="微软雅黑" panose="020B0503020204020204" pitchFamily="34" charset="-122"/>
                <a:cs typeface="+mn-ea"/>
                <a:sym typeface="Arial" panose="020B0604020202020204" pitchFamily="34" charset="0"/>
              </a:endParaRPr>
            </a:p>
          </p:txBody>
        </p:sp>
        <p:sp>
          <p:nvSpPr>
            <p:cNvPr id="11" name="Oval 10"/>
            <p:cNvSpPr/>
            <p:nvPr/>
          </p:nvSpPr>
          <p:spPr>
            <a:xfrm>
              <a:off x="5219449" y="2418487"/>
              <a:ext cx="1709186" cy="910395"/>
            </a:xfrm>
            <a:prstGeom prst="ellipse">
              <a:avLst/>
            </a:prstGeom>
            <a:solidFill>
              <a:schemeClr val="accent4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just">
                <a:lnSpc>
                  <a:spcPct val="120000"/>
                </a:lnSpc>
                <a:spcBef>
                  <a:spcPts val="0"/>
                </a:spcBef>
                <a:spcAft>
                  <a:spcPts val="0"/>
                </a:spcAft>
              </a:pPr>
              <a:endParaRPr lang="id-ID" sz="800">
                <a:latin typeface="Arial" panose="020B0604020202020204" pitchFamily="34" charset="0"/>
                <a:ea typeface="微软雅黑" panose="020B0503020204020204" pitchFamily="34" charset="-122"/>
                <a:cs typeface="+mn-ea"/>
                <a:sym typeface="Arial" panose="020B0604020202020204" pitchFamily="34" charset="0"/>
              </a:endParaRPr>
            </a:p>
          </p:txBody>
        </p:sp>
      </p:grpSp>
      <p:grpSp>
        <p:nvGrpSpPr>
          <p:cNvPr id="12" name="Group 11"/>
          <p:cNvGrpSpPr/>
          <p:nvPr/>
        </p:nvGrpSpPr>
        <p:grpSpPr>
          <a:xfrm>
            <a:off x="8645767" y="2554929"/>
            <a:ext cx="1383725" cy="866294"/>
            <a:chOff x="5567255" y="2130730"/>
            <a:chExt cx="1061912" cy="664820"/>
          </a:xfrm>
        </p:grpSpPr>
        <p:sp>
          <p:nvSpPr>
            <p:cNvPr id="13" name="Oval 12"/>
            <p:cNvSpPr/>
            <p:nvPr/>
          </p:nvSpPr>
          <p:spPr>
            <a:xfrm>
              <a:off x="5567256" y="2250649"/>
              <a:ext cx="1061911" cy="544901"/>
            </a:xfrm>
            <a:prstGeom prst="ellipse">
              <a:avLst/>
            </a:prstGeom>
            <a:solidFill>
              <a:schemeClr val="accent5">
                <a:lumMod val="75000"/>
              </a:schemeClr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just">
                <a:lnSpc>
                  <a:spcPct val="120000"/>
                </a:lnSpc>
                <a:spcBef>
                  <a:spcPts val="0"/>
                </a:spcBef>
                <a:spcAft>
                  <a:spcPts val="0"/>
                </a:spcAft>
              </a:pPr>
              <a:endParaRPr lang="id-ID" sz="800">
                <a:latin typeface="Arial" panose="020B0604020202020204" pitchFamily="34" charset="0"/>
                <a:ea typeface="微软雅黑" panose="020B0503020204020204" pitchFamily="34" charset="-122"/>
                <a:cs typeface="+mn-ea"/>
                <a:sym typeface="Arial" panose="020B0604020202020204" pitchFamily="34" charset="0"/>
              </a:endParaRPr>
            </a:p>
          </p:txBody>
        </p:sp>
        <p:sp>
          <p:nvSpPr>
            <p:cNvPr id="14" name="Oval 13"/>
            <p:cNvSpPr/>
            <p:nvPr/>
          </p:nvSpPr>
          <p:spPr>
            <a:xfrm>
              <a:off x="5567255" y="2130730"/>
              <a:ext cx="1055562" cy="547438"/>
            </a:xfrm>
            <a:prstGeom prst="ellipse">
              <a:avLst/>
            </a:prstGeom>
            <a:solidFill>
              <a:schemeClr val="accent5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just">
                <a:lnSpc>
                  <a:spcPct val="120000"/>
                </a:lnSpc>
                <a:spcBef>
                  <a:spcPts val="0"/>
                </a:spcBef>
                <a:spcAft>
                  <a:spcPts val="0"/>
                </a:spcAft>
              </a:pPr>
              <a:endParaRPr lang="id-ID" sz="800">
                <a:latin typeface="Arial" panose="020B0604020202020204" pitchFamily="34" charset="0"/>
                <a:ea typeface="微软雅黑" panose="020B0503020204020204" pitchFamily="34" charset="-122"/>
                <a:cs typeface="+mn-ea"/>
                <a:sym typeface="Arial" panose="020B0604020202020204" pitchFamily="34" charset="0"/>
              </a:endParaRPr>
            </a:p>
          </p:txBody>
        </p:sp>
      </p:grpSp>
      <p:grpSp>
        <p:nvGrpSpPr>
          <p:cNvPr id="15" name="Group 14"/>
          <p:cNvGrpSpPr/>
          <p:nvPr/>
        </p:nvGrpSpPr>
        <p:grpSpPr>
          <a:xfrm flipH="1">
            <a:off x="1444486" y="2358243"/>
            <a:ext cx="7301117" cy="497134"/>
            <a:chOff x="4221330" y="2223664"/>
            <a:chExt cx="6091070" cy="471383"/>
          </a:xfrm>
        </p:grpSpPr>
        <p:cxnSp>
          <p:nvCxnSpPr>
            <p:cNvPr id="16" name="Straight Connector 15"/>
            <p:cNvCxnSpPr/>
            <p:nvPr/>
          </p:nvCxnSpPr>
          <p:spPr>
            <a:xfrm flipV="1">
              <a:off x="4221330" y="2223664"/>
              <a:ext cx="691096" cy="471383"/>
            </a:xfrm>
            <a:prstGeom prst="line">
              <a:avLst/>
            </a:prstGeom>
            <a:ln>
              <a:solidFill>
                <a:schemeClr val="bg1">
                  <a:lumMod val="75000"/>
                </a:schemeClr>
              </a:solidFill>
            </a:ln>
          </p:spPr>
          <p:style>
            <a:lnRef idx="1">
              <a:schemeClr val="accent1"/>
            </a:lnRef>
            <a:fillRef idx="0">
              <a:schemeClr val="accent1"/>
            </a:fillRef>
            <a:effectRef idx="0">
              <a:schemeClr val="accent1"/>
            </a:effectRef>
            <a:fontRef idx="minor">
              <a:schemeClr val="tx1"/>
            </a:fontRef>
          </p:style>
        </p:cxnSp>
        <p:cxnSp>
          <p:nvCxnSpPr>
            <p:cNvPr id="17" name="Straight Connector 16"/>
            <p:cNvCxnSpPr/>
            <p:nvPr/>
          </p:nvCxnSpPr>
          <p:spPr>
            <a:xfrm>
              <a:off x="4912426" y="2224329"/>
              <a:ext cx="5399974" cy="0"/>
            </a:xfrm>
            <a:prstGeom prst="line">
              <a:avLst/>
            </a:prstGeom>
            <a:ln>
              <a:solidFill>
                <a:schemeClr val="bg1">
                  <a:lumMod val="75000"/>
                </a:schemeClr>
              </a:solidFill>
              <a:tailEnd type="oval"/>
            </a:ln>
          </p:spPr>
          <p:style>
            <a:lnRef idx="1">
              <a:schemeClr val="accent1"/>
            </a:lnRef>
            <a:fillRef idx="0">
              <a:schemeClr val="accent1"/>
            </a:fillRef>
            <a:effectRef idx="0">
              <a:schemeClr val="accent1"/>
            </a:effectRef>
            <a:fontRef idx="minor">
              <a:schemeClr val="tx1"/>
            </a:fontRef>
          </p:style>
        </p:cxnSp>
      </p:grpSp>
      <p:sp>
        <p:nvSpPr>
          <p:cNvPr id="18" name="TextBox 17"/>
          <p:cNvSpPr txBox="1"/>
          <p:nvPr/>
        </p:nvSpPr>
        <p:spPr>
          <a:xfrm>
            <a:off x="1585991" y="2663744"/>
            <a:ext cx="4026677" cy="387798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just">
              <a:lnSpc>
                <a:spcPct val="120000"/>
              </a:lnSpc>
              <a:spcBef>
                <a:spcPts val="0"/>
              </a:spcBef>
              <a:spcAft>
                <a:spcPts val="0"/>
              </a:spcAft>
            </a:pPr>
            <a:r>
              <a:rPr lang="en-US" altLang="zh-CN" sz="800" dirty="0" smtClean="0">
                <a:solidFill>
                  <a:schemeClr val="bg1">
                    <a:lumMod val="65000"/>
                  </a:schemeClr>
                </a:solidFill>
                <a:latin typeface="Arial" panose="020B0604020202020204" pitchFamily="34" charset="0"/>
                <a:ea typeface="微软雅黑" panose="020B0503020204020204" pitchFamily="34" charset="-122"/>
                <a:cs typeface="+mn-ea"/>
                <a:sym typeface="Arial" panose="020B0604020202020204" pitchFamily="34" charset="0"/>
              </a:rPr>
              <a:t>Please replace text, click add relevant headline, modify the text content, also can copy your content to this directly.</a:t>
            </a:r>
            <a:r>
              <a:rPr lang="zh-CN" altLang="en-US" sz="800" dirty="0" smtClean="0">
                <a:solidFill>
                  <a:schemeClr val="bg1">
                    <a:lumMod val="65000"/>
                  </a:schemeClr>
                </a:solidFill>
                <a:latin typeface="Arial" panose="020B0604020202020204" pitchFamily="34" charset="0"/>
                <a:ea typeface="微软雅黑" panose="020B0503020204020204" pitchFamily="34" charset="-122"/>
                <a:cs typeface="+mn-ea"/>
                <a:sym typeface="Arial" panose="020B0604020202020204" pitchFamily="34" charset="0"/>
              </a:rPr>
              <a:t>。</a:t>
            </a:r>
            <a:endParaRPr lang="id-ID" altLang="zh-CN" sz="800" dirty="0">
              <a:solidFill>
                <a:schemeClr val="bg1">
                  <a:lumMod val="65000"/>
                </a:schemeClr>
              </a:solidFill>
              <a:latin typeface="Arial" panose="020B0604020202020204" pitchFamily="34" charset="0"/>
              <a:ea typeface="微软雅黑" panose="020B0503020204020204" pitchFamily="34" charset="-122"/>
              <a:cs typeface="+mn-ea"/>
              <a:sym typeface="Arial" panose="020B0604020202020204" pitchFamily="34" charset="0"/>
            </a:endParaRPr>
          </a:p>
        </p:txBody>
      </p:sp>
      <p:sp>
        <p:nvSpPr>
          <p:cNvPr id="19" name="TextBox 18"/>
          <p:cNvSpPr txBox="1"/>
          <p:nvPr/>
        </p:nvSpPr>
        <p:spPr>
          <a:xfrm>
            <a:off x="1585991" y="2376806"/>
            <a:ext cx="1579977" cy="328551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>
              <a:lnSpc>
                <a:spcPct val="120000"/>
              </a:lnSpc>
              <a:spcBef>
                <a:spcPts val="0"/>
              </a:spcBef>
              <a:spcAft>
                <a:spcPts val="0"/>
              </a:spcAft>
            </a:pPr>
            <a:r>
              <a:rPr lang="zh-CN" altLang="en-US" sz="1400" smtClean="0">
                <a:solidFill>
                  <a:schemeClr val="bg1">
                    <a:lumMod val="65000"/>
                  </a:schemeClr>
                </a:solidFill>
                <a:latin typeface="Arial" panose="020B0604020202020204" pitchFamily="34" charset="0"/>
                <a:ea typeface="微软雅黑" panose="020B0503020204020204" pitchFamily="34" charset="-122"/>
                <a:cs typeface="+mn-ea"/>
                <a:sym typeface="Arial" panose="020B0604020202020204" pitchFamily="34" charset="0"/>
              </a:rPr>
              <a:t>请替换文字内容</a:t>
            </a:r>
            <a:endParaRPr lang="id-ID" sz="1400" dirty="0">
              <a:solidFill>
                <a:schemeClr val="bg1">
                  <a:lumMod val="65000"/>
                </a:schemeClr>
              </a:solidFill>
              <a:latin typeface="Arial" panose="020B0604020202020204" pitchFamily="34" charset="0"/>
              <a:ea typeface="微软雅黑" panose="020B0503020204020204" pitchFamily="34" charset="-122"/>
              <a:cs typeface="+mn-ea"/>
              <a:sym typeface="Arial" panose="020B0604020202020204" pitchFamily="34" charset="0"/>
            </a:endParaRPr>
          </a:p>
        </p:txBody>
      </p:sp>
      <p:sp>
        <p:nvSpPr>
          <p:cNvPr id="20" name="TextBox 19"/>
          <p:cNvSpPr txBox="1"/>
          <p:nvPr/>
        </p:nvSpPr>
        <p:spPr>
          <a:xfrm>
            <a:off x="1957122" y="3621973"/>
            <a:ext cx="4026677" cy="387798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just">
              <a:lnSpc>
                <a:spcPct val="120000"/>
              </a:lnSpc>
              <a:spcBef>
                <a:spcPts val="0"/>
              </a:spcBef>
              <a:spcAft>
                <a:spcPts val="0"/>
              </a:spcAft>
            </a:pPr>
            <a:r>
              <a:rPr lang="en-US" altLang="zh-CN" sz="800" dirty="0" smtClean="0">
                <a:solidFill>
                  <a:schemeClr val="bg1">
                    <a:lumMod val="65000"/>
                  </a:schemeClr>
                </a:solidFill>
                <a:latin typeface="Arial" panose="020B0604020202020204" pitchFamily="34" charset="0"/>
                <a:ea typeface="微软雅黑" panose="020B0503020204020204" pitchFamily="34" charset="-122"/>
                <a:cs typeface="+mn-ea"/>
                <a:sym typeface="Arial" panose="020B0604020202020204" pitchFamily="34" charset="0"/>
              </a:rPr>
              <a:t>Please replace text, click add relevant headline, modify the text content, also can copy your content to this directly.</a:t>
            </a:r>
            <a:r>
              <a:rPr lang="zh-CN" altLang="en-US" sz="800" dirty="0" smtClean="0">
                <a:solidFill>
                  <a:schemeClr val="bg1">
                    <a:lumMod val="65000"/>
                  </a:schemeClr>
                </a:solidFill>
                <a:latin typeface="Arial" panose="020B0604020202020204" pitchFamily="34" charset="0"/>
                <a:ea typeface="微软雅黑" panose="020B0503020204020204" pitchFamily="34" charset="-122"/>
                <a:cs typeface="+mn-ea"/>
                <a:sym typeface="Arial" panose="020B0604020202020204" pitchFamily="34" charset="0"/>
              </a:rPr>
              <a:t>。</a:t>
            </a:r>
            <a:endParaRPr lang="id-ID" altLang="zh-CN" sz="800" dirty="0">
              <a:solidFill>
                <a:schemeClr val="bg1">
                  <a:lumMod val="65000"/>
                </a:schemeClr>
              </a:solidFill>
              <a:latin typeface="Arial" panose="020B0604020202020204" pitchFamily="34" charset="0"/>
              <a:ea typeface="微软雅黑" panose="020B0503020204020204" pitchFamily="34" charset="-122"/>
              <a:cs typeface="+mn-ea"/>
              <a:sym typeface="Arial" panose="020B0604020202020204" pitchFamily="34" charset="0"/>
            </a:endParaRPr>
          </a:p>
        </p:txBody>
      </p:sp>
      <p:sp>
        <p:nvSpPr>
          <p:cNvPr id="21" name="TextBox 20"/>
          <p:cNvSpPr txBox="1"/>
          <p:nvPr/>
        </p:nvSpPr>
        <p:spPr>
          <a:xfrm>
            <a:off x="1957122" y="3390983"/>
            <a:ext cx="1579977" cy="328551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>
              <a:lnSpc>
                <a:spcPct val="120000"/>
              </a:lnSpc>
              <a:spcBef>
                <a:spcPts val="0"/>
              </a:spcBef>
              <a:spcAft>
                <a:spcPts val="0"/>
              </a:spcAft>
            </a:pPr>
            <a:r>
              <a:rPr lang="zh-CN" altLang="en-US" sz="1400" smtClean="0">
                <a:solidFill>
                  <a:schemeClr val="bg1">
                    <a:lumMod val="65000"/>
                  </a:schemeClr>
                </a:solidFill>
                <a:latin typeface="Arial" panose="020B0604020202020204" pitchFamily="34" charset="0"/>
                <a:ea typeface="微软雅黑" panose="020B0503020204020204" pitchFamily="34" charset="-122"/>
                <a:cs typeface="+mn-ea"/>
                <a:sym typeface="Arial" panose="020B0604020202020204" pitchFamily="34" charset="0"/>
              </a:rPr>
              <a:t>请替换文字内容</a:t>
            </a:r>
            <a:endParaRPr lang="id-ID" sz="1400" dirty="0">
              <a:solidFill>
                <a:schemeClr val="bg1">
                  <a:lumMod val="65000"/>
                </a:schemeClr>
              </a:solidFill>
              <a:latin typeface="Arial" panose="020B0604020202020204" pitchFamily="34" charset="0"/>
              <a:ea typeface="微软雅黑" panose="020B0503020204020204" pitchFamily="34" charset="-122"/>
              <a:cs typeface="+mn-ea"/>
              <a:sym typeface="Arial" panose="020B0604020202020204" pitchFamily="34" charset="0"/>
            </a:endParaRPr>
          </a:p>
        </p:txBody>
      </p:sp>
      <p:grpSp>
        <p:nvGrpSpPr>
          <p:cNvPr id="22" name="Group 21"/>
          <p:cNvGrpSpPr/>
          <p:nvPr/>
        </p:nvGrpSpPr>
        <p:grpSpPr>
          <a:xfrm flipH="1">
            <a:off x="1872580" y="3346662"/>
            <a:ext cx="6381388" cy="293260"/>
            <a:chOff x="4627246" y="3160881"/>
            <a:chExt cx="6050833" cy="278069"/>
          </a:xfrm>
        </p:grpSpPr>
        <p:cxnSp>
          <p:nvCxnSpPr>
            <p:cNvPr id="23" name="Straight Connector 22"/>
            <p:cNvCxnSpPr/>
            <p:nvPr/>
          </p:nvCxnSpPr>
          <p:spPr>
            <a:xfrm flipV="1">
              <a:off x="4627246" y="3160881"/>
              <a:ext cx="658677" cy="278069"/>
            </a:xfrm>
            <a:prstGeom prst="line">
              <a:avLst/>
            </a:prstGeom>
            <a:ln>
              <a:solidFill>
                <a:schemeClr val="bg1">
                  <a:lumMod val="75000"/>
                </a:schemeClr>
              </a:solidFill>
            </a:ln>
          </p:spPr>
          <p:style>
            <a:lnRef idx="1">
              <a:schemeClr val="accent1"/>
            </a:lnRef>
            <a:fillRef idx="0">
              <a:schemeClr val="accent1"/>
            </a:fillRef>
            <a:effectRef idx="0">
              <a:schemeClr val="accent1"/>
            </a:effectRef>
            <a:fontRef idx="minor">
              <a:schemeClr val="tx1"/>
            </a:fontRef>
          </p:style>
        </p:cxnSp>
        <p:cxnSp>
          <p:nvCxnSpPr>
            <p:cNvPr id="24" name="Straight Connector 23"/>
            <p:cNvCxnSpPr/>
            <p:nvPr/>
          </p:nvCxnSpPr>
          <p:spPr>
            <a:xfrm>
              <a:off x="5278105" y="3163402"/>
              <a:ext cx="5399974" cy="0"/>
            </a:xfrm>
            <a:prstGeom prst="line">
              <a:avLst/>
            </a:prstGeom>
            <a:ln>
              <a:solidFill>
                <a:schemeClr val="bg1">
                  <a:lumMod val="75000"/>
                </a:schemeClr>
              </a:solidFill>
              <a:tailEnd type="oval"/>
            </a:ln>
          </p:spPr>
          <p:style>
            <a:lnRef idx="1">
              <a:schemeClr val="accent1"/>
            </a:lnRef>
            <a:fillRef idx="0">
              <a:schemeClr val="accent1"/>
            </a:fillRef>
            <a:effectRef idx="0">
              <a:schemeClr val="accent1"/>
            </a:effectRef>
            <a:fontRef idx="minor">
              <a:schemeClr val="tx1"/>
            </a:fontRef>
          </p:style>
        </p:cxnSp>
      </p:grpSp>
      <p:sp>
        <p:nvSpPr>
          <p:cNvPr id="25" name="TextBox 24"/>
          <p:cNvSpPr txBox="1"/>
          <p:nvPr/>
        </p:nvSpPr>
        <p:spPr>
          <a:xfrm>
            <a:off x="2320013" y="4536278"/>
            <a:ext cx="4026677" cy="387798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just">
              <a:lnSpc>
                <a:spcPct val="120000"/>
              </a:lnSpc>
              <a:spcBef>
                <a:spcPts val="0"/>
              </a:spcBef>
              <a:spcAft>
                <a:spcPts val="0"/>
              </a:spcAft>
            </a:pPr>
            <a:r>
              <a:rPr lang="en-US" altLang="zh-CN" sz="800" dirty="0" smtClean="0">
                <a:solidFill>
                  <a:schemeClr val="bg1">
                    <a:lumMod val="65000"/>
                  </a:schemeClr>
                </a:solidFill>
                <a:latin typeface="Arial" panose="020B0604020202020204" pitchFamily="34" charset="0"/>
                <a:ea typeface="微软雅黑" panose="020B0503020204020204" pitchFamily="34" charset="-122"/>
                <a:cs typeface="+mn-ea"/>
                <a:sym typeface="Arial" panose="020B0604020202020204" pitchFamily="34" charset="0"/>
              </a:rPr>
              <a:t>Please replace text, click add relevant headline, modify the text content, also can copy your content to this directly.</a:t>
            </a:r>
            <a:r>
              <a:rPr lang="zh-CN" altLang="en-US" sz="800" dirty="0" smtClean="0">
                <a:solidFill>
                  <a:schemeClr val="bg1">
                    <a:lumMod val="65000"/>
                  </a:schemeClr>
                </a:solidFill>
                <a:latin typeface="Arial" panose="020B0604020202020204" pitchFamily="34" charset="0"/>
                <a:ea typeface="微软雅黑" panose="020B0503020204020204" pitchFamily="34" charset="-122"/>
                <a:cs typeface="+mn-ea"/>
                <a:sym typeface="Arial" panose="020B0604020202020204" pitchFamily="34" charset="0"/>
              </a:rPr>
              <a:t>。</a:t>
            </a:r>
            <a:endParaRPr lang="id-ID" altLang="zh-CN" sz="800" dirty="0">
              <a:solidFill>
                <a:schemeClr val="bg1">
                  <a:lumMod val="65000"/>
                </a:schemeClr>
              </a:solidFill>
              <a:latin typeface="Arial" panose="020B0604020202020204" pitchFamily="34" charset="0"/>
              <a:ea typeface="微软雅黑" panose="020B0503020204020204" pitchFamily="34" charset="-122"/>
              <a:cs typeface="+mn-ea"/>
              <a:sym typeface="Arial" panose="020B0604020202020204" pitchFamily="34" charset="0"/>
            </a:endParaRPr>
          </a:p>
        </p:txBody>
      </p:sp>
      <p:sp>
        <p:nvSpPr>
          <p:cNvPr id="26" name="TextBox 25"/>
          <p:cNvSpPr txBox="1"/>
          <p:nvPr/>
        </p:nvSpPr>
        <p:spPr>
          <a:xfrm>
            <a:off x="2320013" y="4249342"/>
            <a:ext cx="1579977" cy="328551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>
              <a:lnSpc>
                <a:spcPct val="120000"/>
              </a:lnSpc>
              <a:spcBef>
                <a:spcPts val="0"/>
              </a:spcBef>
              <a:spcAft>
                <a:spcPts val="0"/>
              </a:spcAft>
            </a:pPr>
            <a:r>
              <a:rPr lang="zh-CN" altLang="en-US" sz="1400" smtClean="0">
                <a:solidFill>
                  <a:schemeClr val="bg1">
                    <a:lumMod val="65000"/>
                  </a:schemeClr>
                </a:solidFill>
                <a:latin typeface="Arial" panose="020B0604020202020204" pitchFamily="34" charset="0"/>
                <a:ea typeface="微软雅黑" panose="020B0503020204020204" pitchFamily="34" charset="-122"/>
                <a:cs typeface="+mn-ea"/>
                <a:sym typeface="Arial" panose="020B0604020202020204" pitchFamily="34" charset="0"/>
              </a:rPr>
              <a:t>请替换文字内容</a:t>
            </a:r>
            <a:endParaRPr lang="id-ID" sz="1400" dirty="0">
              <a:solidFill>
                <a:schemeClr val="bg1">
                  <a:lumMod val="65000"/>
                </a:schemeClr>
              </a:solidFill>
              <a:latin typeface="Arial" panose="020B0604020202020204" pitchFamily="34" charset="0"/>
              <a:ea typeface="微软雅黑" panose="020B0503020204020204" pitchFamily="34" charset="-122"/>
              <a:cs typeface="+mn-ea"/>
              <a:sym typeface="Arial" panose="020B0604020202020204" pitchFamily="34" charset="0"/>
            </a:endParaRPr>
          </a:p>
        </p:txBody>
      </p:sp>
      <p:sp>
        <p:nvSpPr>
          <p:cNvPr id="27" name="TextBox 26"/>
          <p:cNvSpPr txBox="1"/>
          <p:nvPr/>
        </p:nvSpPr>
        <p:spPr>
          <a:xfrm>
            <a:off x="2834746" y="5494507"/>
            <a:ext cx="4026677" cy="387798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just">
              <a:lnSpc>
                <a:spcPct val="120000"/>
              </a:lnSpc>
              <a:spcBef>
                <a:spcPts val="0"/>
              </a:spcBef>
              <a:spcAft>
                <a:spcPts val="0"/>
              </a:spcAft>
            </a:pPr>
            <a:r>
              <a:rPr lang="en-US" altLang="zh-CN" sz="800" dirty="0" smtClean="0">
                <a:solidFill>
                  <a:schemeClr val="bg1">
                    <a:lumMod val="65000"/>
                  </a:schemeClr>
                </a:solidFill>
                <a:latin typeface="Arial" panose="020B0604020202020204" pitchFamily="34" charset="0"/>
                <a:ea typeface="微软雅黑" panose="020B0503020204020204" pitchFamily="34" charset="-122"/>
                <a:cs typeface="+mn-ea"/>
                <a:sym typeface="Arial" panose="020B0604020202020204" pitchFamily="34" charset="0"/>
              </a:rPr>
              <a:t>Please replace text, click add relevant headline, modify the text content, also can copy your content to this directly.</a:t>
            </a:r>
            <a:r>
              <a:rPr lang="zh-CN" altLang="en-US" sz="800" dirty="0" smtClean="0">
                <a:solidFill>
                  <a:schemeClr val="bg1">
                    <a:lumMod val="65000"/>
                  </a:schemeClr>
                </a:solidFill>
                <a:latin typeface="Arial" panose="020B0604020202020204" pitchFamily="34" charset="0"/>
                <a:ea typeface="微软雅黑" panose="020B0503020204020204" pitchFamily="34" charset="-122"/>
                <a:cs typeface="+mn-ea"/>
                <a:sym typeface="Arial" panose="020B0604020202020204" pitchFamily="34" charset="0"/>
              </a:rPr>
              <a:t>。</a:t>
            </a:r>
            <a:endParaRPr lang="id-ID" altLang="zh-CN" sz="800" dirty="0">
              <a:solidFill>
                <a:schemeClr val="bg1">
                  <a:lumMod val="65000"/>
                </a:schemeClr>
              </a:solidFill>
              <a:latin typeface="Arial" panose="020B0604020202020204" pitchFamily="34" charset="0"/>
              <a:ea typeface="微软雅黑" panose="020B0503020204020204" pitchFamily="34" charset="-122"/>
              <a:cs typeface="+mn-ea"/>
              <a:sym typeface="Arial" panose="020B0604020202020204" pitchFamily="34" charset="0"/>
            </a:endParaRPr>
          </a:p>
        </p:txBody>
      </p:sp>
      <p:sp>
        <p:nvSpPr>
          <p:cNvPr id="28" name="TextBox 27"/>
          <p:cNvSpPr txBox="1"/>
          <p:nvPr/>
        </p:nvSpPr>
        <p:spPr>
          <a:xfrm>
            <a:off x="2834746" y="5263517"/>
            <a:ext cx="1579977" cy="328551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>
              <a:lnSpc>
                <a:spcPct val="120000"/>
              </a:lnSpc>
              <a:spcBef>
                <a:spcPts val="0"/>
              </a:spcBef>
              <a:spcAft>
                <a:spcPts val="0"/>
              </a:spcAft>
            </a:pPr>
            <a:r>
              <a:rPr lang="zh-CN" altLang="en-US" sz="1400" smtClean="0">
                <a:solidFill>
                  <a:schemeClr val="bg1">
                    <a:lumMod val="65000"/>
                  </a:schemeClr>
                </a:solidFill>
                <a:latin typeface="Arial" panose="020B0604020202020204" pitchFamily="34" charset="0"/>
                <a:ea typeface="微软雅黑" panose="020B0503020204020204" pitchFamily="34" charset="-122"/>
                <a:cs typeface="+mn-ea"/>
                <a:sym typeface="Arial" panose="020B0604020202020204" pitchFamily="34" charset="0"/>
              </a:rPr>
              <a:t>请替换文字内容</a:t>
            </a:r>
            <a:endParaRPr lang="id-ID" sz="1400" dirty="0">
              <a:solidFill>
                <a:schemeClr val="bg1">
                  <a:lumMod val="65000"/>
                </a:schemeClr>
              </a:solidFill>
              <a:latin typeface="Arial" panose="020B0604020202020204" pitchFamily="34" charset="0"/>
              <a:ea typeface="微软雅黑" panose="020B0503020204020204" pitchFamily="34" charset="-122"/>
              <a:cs typeface="+mn-ea"/>
              <a:sym typeface="Arial" panose="020B0604020202020204" pitchFamily="34" charset="0"/>
            </a:endParaRPr>
          </a:p>
        </p:txBody>
      </p:sp>
      <p:cxnSp>
        <p:nvCxnSpPr>
          <p:cNvPr id="29" name="Straight Connector 28"/>
          <p:cNvCxnSpPr/>
          <p:nvPr/>
        </p:nvCxnSpPr>
        <p:spPr>
          <a:xfrm flipH="1">
            <a:off x="2252812" y="4238370"/>
            <a:ext cx="6001156" cy="0"/>
          </a:xfrm>
          <a:prstGeom prst="line">
            <a:avLst/>
          </a:prstGeom>
          <a:ln>
            <a:solidFill>
              <a:schemeClr val="bg1">
                <a:lumMod val="75000"/>
              </a:schemeClr>
            </a:solidFill>
            <a:tailEnd type="oval"/>
          </a:ln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grpSp>
        <p:nvGrpSpPr>
          <p:cNvPr id="30" name="Group 29"/>
          <p:cNvGrpSpPr/>
          <p:nvPr/>
        </p:nvGrpSpPr>
        <p:grpSpPr>
          <a:xfrm flipH="1">
            <a:off x="2746806" y="4627634"/>
            <a:ext cx="4955583" cy="606313"/>
            <a:chOff x="5456187" y="4515725"/>
            <a:chExt cx="6232222" cy="434682"/>
          </a:xfrm>
        </p:grpSpPr>
        <p:cxnSp>
          <p:nvCxnSpPr>
            <p:cNvPr id="31" name="Straight Connector 30"/>
            <p:cNvCxnSpPr/>
            <p:nvPr/>
          </p:nvCxnSpPr>
          <p:spPr>
            <a:xfrm>
              <a:off x="5456187" y="4515725"/>
              <a:ext cx="840066" cy="432162"/>
            </a:xfrm>
            <a:prstGeom prst="line">
              <a:avLst/>
            </a:prstGeom>
            <a:ln>
              <a:solidFill>
                <a:schemeClr val="bg1">
                  <a:lumMod val="75000"/>
                </a:schemeClr>
              </a:solidFill>
            </a:ln>
          </p:spPr>
          <p:style>
            <a:lnRef idx="1">
              <a:schemeClr val="accent1"/>
            </a:lnRef>
            <a:fillRef idx="0">
              <a:schemeClr val="accent1"/>
            </a:fillRef>
            <a:effectRef idx="0">
              <a:schemeClr val="accent1"/>
            </a:effectRef>
            <a:fontRef idx="minor">
              <a:schemeClr val="tx1"/>
            </a:fontRef>
          </p:style>
        </p:cxnSp>
        <p:cxnSp>
          <p:nvCxnSpPr>
            <p:cNvPr id="32" name="Straight Connector 31"/>
            <p:cNvCxnSpPr/>
            <p:nvPr/>
          </p:nvCxnSpPr>
          <p:spPr>
            <a:xfrm>
              <a:off x="6288435" y="4950407"/>
              <a:ext cx="5399974" cy="0"/>
            </a:xfrm>
            <a:prstGeom prst="line">
              <a:avLst/>
            </a:prstGeom>
            <a:ln>
              <a:solidFill>
                <a:schemeClr val="bg1">
                  <a:lumMod val="75000"/>
                </a:schemeClr>
              </a:solidFill>
              <a:tailEnd type="oval"/>
            </a:ln>
          </p:spPr>
          <p:style>
            <a:lnRef idx="1">
              <a:schemeClr val="accent1"/>
            </a:lnRef>
            <a:fillRef idx="0">
              <a:schemeClr val="accent1"/>
            </a:fillRef>
            <a:effectRef idx="0">
              <a:schemeClr val="accent1"/>
            </a:effectRef>
            <a:fontRef idx="minor">
              <a:schemeClr val="tx1"/>
            </a:fontRef>
          </p:style>
        </p:cxnSp>
      </p:grpSp>
      <p:sp>
        <p:nvSpPr>
          <p:cNvPr id="33" name="TextBox 1"/>
          <p:cNvSpPr txBox="1"/>
          <p:nvPr/>
        </p:nvSpPr>
        <p:spPr>
          <a:xfrm>
            <a:off x="5105936" y="207354"/>
            <a:ext cx="2646878" cy="535531"/>
          </a:xfrm>
          <a:prstGeom prst="rect">
            <a:avLst/>
          </a:prstGeom>
          <a:noFill/>
        </p:spPr>
        <p:txBody>
          <a:bodyPr wrap="none" rtlCol="0">
            <a:spAutoFit/>
          </a:bodyPr>
          <a:lstStyle/>
          <a:p>
            <a:pPr algn="ctr">
              <a:lnSpc>
                <a:spcPct val="120000"/>
              </a:lnSpc>
            </a:pPr>
            <a:r>
              <a:rPr lang="zh-CN" altLang="en-US" sz="2400" dirty="0" smtClean="0">
                <a:solidFill>
                  <a:schemeClr val="accent2"/>
                </a:solidFill>
                <a:latin typeface="Arial" panose="020B0604020202020204" pitchFamily="34" charset="0"/>
                <a:ea typeface="微软雅黑" panose="020B0503020204020204" pitchFamily="34" charset="-122"/>
                <a:sym typeface="Arial" panose="020B0604020202020204" pitchFamily="34" charset="0"/>
              </a:rPr>
              <a:t>添加</a:t>
            </a:r>
            <a:r>
              <a:rPr lang="zh-CN" altLang="en-US" sz="2400" dirty="0">
                <a:solidFill>
                  <a:schemeClr val="accent2"/>
                </a:solidFill>
                <a:latin typeface="Arial" panose="020B0604020202020204" pitchFamily="34" charset="0"/>
                <a:ea typeface="微软雅黑" panose="020B0503020204020204" pitchFamily="34" charset="-122"/>
                <a:sym typeface="Arial" panose="020B0604020202020204" pitchFamily="34" charset="0"/>
              </a:rPr>
              <a:t>相关标题文字</a:t>
            </a:r>
          </a:p>
        </p:txBody>
      </p:sp>
    </p:spTree>
    <p:extLst>
      <p:ext uri="{BB962C8B-B14F-4D97-AF65-F5344CB8AC3E}">
        <p14:creationId xmlns:p14="http://schemas.microsoft.com/office/powerpoint/2010/main" val="306480701"/>
      </p:ext>
    </p:extLst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slow" p14:dur="1600" advTm="0">
        <p14:gallery dir="l"/>
      </p:transition>
    </mc:Choice>
    <mc:Fallback xmlns="">
      <p:transition spd="slow" advTm="0">
        <p:fade/>
      </p:transition>
    </mc:Fallback>
  </mc:AlternateContent>
  <p:timing>
    <p:tnLst>
      <p:par>
        <p:cTn id="1" dur="indefinite" restart="never" nodeType="tmRoot">
          <p:childTnLst>
            <p:seq concurrent="1" nextAc="seek">
              <p:cTn id="2" dur="indefinite" nodeType="mainSeq">
                <p:childTnLst>
                  <p:par>
                    <p:cTn id="3" fill="hold">
                      <p:stCondLst>
                        <p:cond delay="indefinite"/>
                        <p:cond evt="onBegin" delay="0">
                          <p:tn val="2"/>
                        </p:cond>
                      </p:stCondLst>
                      <p:childTnLst>
                        <p:par>
                          <p:cTn id="4" fill="hold">
                            <p:stCondLst>
                              <p:cond delay="0"/>
                            </p:stCondLst>
                            <p:childTnLst>
                              <p:par>
                                <p:cTn id="5" presetID="42" presetClass="entr" presetSubtype="0" fill="hold" nodeType="afterEffect">
                                  <p:stCondLst>
                                    <p:cond delay="250"/>
                                  </p:stCondLst>
                                  <p:childTnLst>
                                    <p:set>
                                      <p:cBhvr>
                                        <p:cTn id="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7" dur="1000"/>
                                        <p:tgtEl>
                                          <p:spTgt spid="3"/>
                                        </p:tgtEl>
                                      </p:cBhvr>
                                    </p:animEffect>
                                    <p:anim calcmode="lin" valueType="num">
                                      <p:cBhvr>
                                        <p:cTn id="8" dur="1000" fill="hold"/>
                                        <p:tgtEl>
                                          <p:spTgt spid="3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9" dur="1000" fill="hold"/>
                                        <p:tgtEl>
                                          <p:spTgt spid="3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+.1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10" presetID="42" presetClass="entr" presetSubtype="0" fill="hold" nodeType="withEffect">
                                  <p:stCondLst>
                                    <p:cond delay="500"/>
                                  </p:stCondLst>
                                  <p:childTnLst>
                                    <p:set>
                                      <p:cBhvr>
                                        <p:cTn id="11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12" dur="1000"/>
                                        <p:tgtEl>
                                          <p:spTgt spid="6"/>
                                        </p:tgtEl>
                                      </p:cBhvr>
                                    </p:animEffect>
                                    <p:anim calcmode="lin" valueType="num">
                                      <p:cBhvr>
                                        <p:cTn id="13" dur="1000" fill="hold"/>
                                        <p:tgtEl>
                                          <p:spTgt spid="6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14" dur="1000" fill="hold"/>
                                        <p:tgtEl>
                                          <p:spTgt spid="6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+.1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15" presetID="42" presetClass="entr" presetSubtype="0" fill="hold" nodeType="withEffect">
                                  <p:stCondLst>
                                    <p:cond delay="750"/>
                                  </p:stCondLst>
                                  <p:childTnLst>
                                    <p:set>
                                      <p:cBhvr>
                                        <p:cTn id="1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17" dur="1000"/>
                                        <p:tgtEl>
                                          <p:spTgt spid="9"/>
                                        </p:tgtEl>
                                      </p:cBhvr>
                                    </p:animEffect>
                                    <p:anim calcmode="lin" valueType="num">
                                      <p:cBhvr>
                                        <p:cTn id="18" dur="1000" fill="hold"/>
                                        <p:tgtEl>
                                          <p:spTgt spid="9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19" dur="1000" fill="hold"/>
                                        <p:tgtEl>
                                          <p:spTgt spid="9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+.1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20" presetID="42" presetClass="entr" presetSubtype="0" fill="hold" nodeType="withEffect">
                                  <p:stCondLst>
                                    <p:cond delay="1000"/>
                                  </p:stCondLst>
                                  <p:childTnLst>
                                    <p:set>
                                      <p:cBhvr>
                                        <p:cTn id="21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22" dur="1000"/>
                                        <p:tgtEl>
                                          <p:spTgt spid="12"/>
                                        </p:tgtEl>
                                      </p:cBhvr>
                                    </p:animEffect>
                                    <p:anim calcmode="lin" valueType="num">
                                      <p:cBhvr>
                                        <p:cTn id="23" dur="1000" fill="hold"/>
                                        <p:tgtEl>
                                          <p:spTgt spid="12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24" dur="1000" fill="hold"/>
                                        <p:tgtEl>
                                          <p:spTgt spid="12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+.1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25" fill="hold">
                            <p:stCondLst>
                              <p:cond delay="2000"/>
                            </p:stCondLst>
                            <p:childTnLst>
                              <p:par>
                                <p:cTn id="26" presetID="22" presetClass="entr" presetSubtype="2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7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right)">
                                      <p:cBhvr>
                                        <p:cTn id="28" dur="500"/>
                                        <p:tgtEl>
                                          <p:spTgt spid="15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29" presetID="22" presetClass="entr" presetSubtype="2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right)">
                                      <p:cBhvr>
                                        <p:cTn id="31" dur="500"/>
                                        <p:tgtEl>
                                          <p:spTgt spid="22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32" presetID="22" presetClass="entr" presetSubtype="2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3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right)">
                                      <p:cBhvr>
                                        <p:cTn id="34" dur="500"/>
                                        <p:tgtEl>
                                          <p:spTgt spid="29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35" presetID="22" presetClass="entr" presetSubtype="2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right)">
                                      <p:cBhvr>
                                        <p:cTn id="37" dur="500"/>
                                        <p:tgtEl>
                                          <p:spTgt spid="30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38" fill="hold">
                            <p:stCondLst>
                              <p:cond delay="2500"/>
                            </p:stCondLst>
                            <p:childTnLst>
                              <p:par>
                                <p:cTn id="39" presetID="10" presetClass="entr" presetSubtype="0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4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41" dur="500"/>
                                        <p:tgtEl>
                                          <p:spTgt spid="19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42" presetID="10" presetClass="entr" presetSubtype="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43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44" dur="500"/>
                                        <p:tgtEl>
                                          <p:spTgt spid="18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45" presetID="10" presetClass="entr" presetSubtype="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4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47" dur="500"/>
                                        <p:tgtEl>
                                          <p:spTgt spid="21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48" presetID="10" presetClass="entr" presetSubtype="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4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50" dur="500"/>
                                        <p:tgtEl>
                                          <p:spTgt spid="20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51" presetID="10" presetClass="entr" presetSubtype="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5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53" dur="500"/>
                                        <p:tgtEl>
                                          <p:spTgt spid="26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54" presetID="10" presetClass="entr" presetSubtype="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5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56" dur="500"/>
                                        <p:tgtEl>
                                          <p:spTgt spid="25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57" presetID="10" presetClass="entr" presetSubtype="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5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59" dur="500"/>
                                        <p:tgtEl>
                                          <p:spTgt spid="28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60" presetID="10" presetClass="entr" presetSubtype="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1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62" dur="500"/>
                                        <p:tgtEl>
                                          <p:spTgt spid="27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</p:childTnLst>
              </p:cTn>
              <p:prevCondLst>
                <p:cond evt="onPrev" delay="0">
                  <p:tgtEl>
                    <p:sldTgt/>
                  </p:tgtEl>
                </p:cond>
              </p:prevCondLst>
              <p:nextCondLst>
                <p:cond evt="onNext" delay="0">
                  <p:tgtEl>
                    <p:sldTgt/>
                  </p:tgtEl>
                </p:cond>
              </p:nextCondLst>
            </p:seq>
          </p:childTnLst>
        </p:cTn>
      </p:par>
    </p:tnLst>
    <p:bldLst>
      <p:bldP spid="18" grpId="0"/>
      <p:bldP spid="19" grpId="0"/>
      <p:bldP spid="20" grpId="0"/>
      <p:bldP spid="21" grpId="0"/>
      <p:bldP spid="25" grpId="0"/>
      <p:bldP spid="26" grpId="0"/>
      <p:bldP spid="27" grpId="0"/>
      <p:bldP spid="28" grpId="0"/>
    </p:bldLst>
  </p:timing>
</p:sld>
</file>

<file path=ppt/slides/slide21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0" name="椭圆 9"/>
          <p:cNvSpPr/>
          <p:nvPr/>
        </p:nvSpPr>
        <p:spPr>
          <a:xfrm>
            <a:off x="3878858" y="1065808"/>
            <a:ext cx="5101034" cy="5101034"/>
          </a:xfrm>
          <a:prstGeom prst="ellipse">
            <a:avLst/>
          </a:prstGeom>
          <a:noFill/>
          <a:ln>
            <a:solidFill>
              <a:schemeClr val="bg2">
                <a:lumMod val="75000"/>
              </a:schemeClr>
            </a:solidFill>
          </a:ln>
          <a:effectLst>
            <a:outerShdw blurRad="63500" sx="102000" sy="102000" algn="ctr" rotWithShape="0">
              <a:prstClr val="black">
                <a:alpha val="40000"/>
              </a:prstClr>
            </a:outerShdw>
          </a:effectLst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zh-CN" altLang="en-US"/>
          </a:p>
        </p:txBody>
      </p:sp>
      <p:grpSp>
        <p:nvGrpSpPr>
          <p:cNvPr id="13" name="组合 12"/>
          <p:cNvGrpSpPr/>
          <p:nvPr/>
        </p:nvGrpSpPr>
        <p:grpSpPr>
          <a:xfrm>
            <a:off x="3765079" y="1456085"/>
            <a:ext cx="1159275" cy="1159275"/>
            <a:chOff x="1842427" y="2985647"/>
            <a:chExt cx="2008580" cy="2008580"/>
          </a:xfrm>
          <a:effectLst/>
        </p:grpSpPr>
        <p:sp>
          <p:nvSpPr>
            <p:cNvPr id="19" name="椭圆 18"/>
            <p:cNvSpPr/>
            <p:nvPr/>
          </p:nvSpPr>
          <p:spPr>
            <a:xfrm>
              <a:off x="1842427" y="2985647"/>
              <a:ext cx="2008580" cy="2008580"/>
            </a:xfrm>
            <a:prstGeom prst="ellipse">
              <a:avLst/>
            </a:prstGeom>
            <a:solidFill>
              <a:srgbClr val="F41F01"/>
            </a:solidFill>
            <a:ln w="28575"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>
                <a:lnSpc>
                  <a:spcPct val="130000"/>
                </a:lnSpc>
              </a:pPr>
              <a:endParaRPr lang="zh-CN" altLang="en-US">
                <a:latin typeface="Arial" panose="020B0604020202020204" pitchFamily="34" charset="0"/>
                <a:ea typeface="微软雅黑" panose="020B0503020204020204" pitchFamily="34" charset="-122"/>
                <a:sym typeface="Arial" panose="020B0604020202020204" pitchFamily="34" charset="0"/>
              </a:endParaRPr>
            </a:p>
          </p:txBody>
        </p:sp>
        <p:sp>
          <p:nvSpPr>
            <p:cNvPr id="20" name="椭圆 19"/>
            <p:cNvSpPr/>
            <p:nvPr/>
          </p:nvSpPr>
          <p:spPr>
            <a:xfrm>
              <a:off x="2069880" y="3213100"/>
              <a:ext cx="1553674" cy="1553674"/>
            </a:xfrm>
            <a:prstGeom prst="ellipse">
              <a:avLst/>
            </a:prstGeom>
            <a:solidFill>
              <a:schemeClr val="bg1"/>
            </a:solidFill>
            <a:ln w="28575">
              <a:noFill/>
            </a:ln>
            <a:effectLst/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>
                <a:lnSpc>
                  <a:spcPct val="130000"/>
                </a:lnSpc>
              </a:pPr>
              <a:r>
                <a:rPr lang="en-US" altLang="zh-CN" sz="4000" dirty="0" smtClean="0">
                  <a:solidFill>
                    <a:srgbClr val="F41F01"/>
                  </a:solidFill>
                  <a:latin typeface="Agency FB" panose="020B0503020202020204" pitchFamily="34" charset="0"/>
                  <a:ea typeface="微软雅黑" panose="020B0503020204020204" pitchFamily="34" charset="-122"/>
                  <a:sym typeface="Arial" panose="020B0604020202020204" pitchFamily="34" charset="0"/>
                </a:rPr>
                <a:t>04</a:t>
              </a:r>
              <a:endParaRPr lang="zh-CN" altLang="en-US" sz="4000" dirty="0">
                <a:solidFill>
                  <a:srgbClr val="F41F01"/>
                </a:solidFill>
                <a:latin typeface="Agency FB" panose="020B0503020202020204" pitchFamily="34" charset="0"/>
                <a:ea typeface="微软雅黑" panose="020B0503020204020204" pitchFamily="34" charset="-122"/>
                <a:sym typeface="Arial" panose="020B0604020202020204" pitchFamily="34" charset="0"/>
              </a:endParaRPr>
            </a:p>
          </p:txBody>
        </p:sp>
      </p:grpSp>
      <p:grpSp>
        <p:nvGrpSpPr>
          <p:cNvPr id="30" name="组合 29"/>
          <p:cNvGrpSpPr/>
          <p:nvPr/>
        </p:nvGrpSpPr>
        <p:grpSpPr>
          <a:xfrm>
            <a:off x="8085559" y="5056485"/>
            <a:ext cx="572753" cy="572753"/>
            <a:chOff x="6854065" y="4768451"/>
            <a:chExt cx="572753" cy="572753"/>
          </a:xfrm>
        </p:grpSpPr>
        <p:grpSp>
          <p:nvGrpSpPr>
            <p:cNvPr id="21" name="组合 20"/>
            <p:cNvGrpSpPr/>
            <p:nvPr/>
          </p:nvGrpSpPr>
          <p:grpSpPr>
            <a:xfrm>
              <a:off x="6854065" y="4768451"/>
              <a:ext cx="572753" cy="572753"/>
              <a:chOff x="1842427" y="2985647"/>
              <a:chExt cx="2008580" cy="2008580"/>
            </a:xfrm>
            <a:effectLst/>
          </p:grpSpPr>
          <p:sp>
            <p:nvSpPr>
              <p:cNvPr id="22" name="椭圆 21"/>
              <p:cNvSpPr/>
              <p:nvPr/>
            </p:nvSpPr>
            <p:spPr>
              <a:xfrm>
                <a:off x="1842427" y="2985647"/>
                <a:ext cx="2008580" cy="2008580"/>
              </a:xfrm>
              <a:prstGeom prst="ellipse">
                <a:avLst/>
              </a:prstGeom>
              <a:solidFill>
                <a:srgbClr val="F41F01"/>
              </a:solidFill>
              <a:ln w="28575">
                <a:noFill/>
              </a:ln>
              <a:effectLst>
                <a:outerShdw blurRad="63500" sx="102000" sy="102000" algn="ctr" rotWithShape="0">
                  <a:prstClr val="black">
                    <a:alpha val="40000"/>
                  </a:prstClr>
                </a:outerShdw>
              </a:effectLst>
            </p:spPr>
            <p:style>
              <a:lnRef idx="2">
                <a:schemeClr val="accent1">
                  <a:shade val="50000"/>
                </a:schemeClr>
              </a:lnRef>
              <a:fillRef idx="1">
                <a:schemeClr val="accent1"/>
              </a:fillRef>
              <a:effectRef idx="0">
                <a:schemeClr val="accent1"/>
              </a:effectRef>
              <a:fontRef idx="minor">
                <a:schemeClr val="lt1"/>
              </a:fontRef>
            </p:style>
            <p:txBody>
              <a:bodyPr rtlCol="0" anchor="ctr"/>
              <a:lstStyle/>
              <a:p>
                <a:pPr algn="ctr">
                  <a:lnSpc>
                    <a:spcPct val="130000"/>
                  </a:lnSpc>
                </a:pPr>
                <a:endParaRPr lang="zh-CN" altLang="en-US">
                  <a:latin typeface="Arial" panose="020B0604020202020204" pitchFamily="34" charset="0"/>
                  <a:ea typeface="微软雅黑" panose="020B0503020204020204" pitchFamily="34" charset="-122"/>
                  <a:sym typeface="Arial" panose="020B0604020202020204" pitchFamily="34" charset="0"/>
                </a:endParaRPr>
              </a:p>
            </p:txBody>
          </p:sp>
          <p:sp>
            <p:nvSpPr>
              <p:cNvPr id="23" name="椭圆 22"/>
              <p:cNvSpPr/>
              <p:nvPr/>
            </p:nvSpPr>
            <p:spPr>
              <a:xfrm>
                <a:off x="2069880" y="3213100"/>
                <a:ext cx="1553674" cy="1553674"/>
              </a:xfrm>
              <a:prstGeom prst="ellipse">
                <a:avLst/>
              </a:prstGeom>
              <a:solidFill>
                <a:schemeClr val="bg1"/>
              </a:solidFill>
              <a:ln w="28575">
                <a:noFill/>
              </a:ln>
              <a:effectLst/>
            </p:spPr>
            <p:style>
              <a:lnRef idx="2">
                <a:schemeClr val="accent1">
                  <a:shade val="50000"/>
                </a:schemeClr>
              </a:lnRef>
              <a:fillRef idx="1">
                <a:schemeClr val="accent1"/>
              </a:fillRef>
              <a:effectRef idx="0">
                <a:schemeClr val="accent1"/>
              </a:effectRef>
              <a:fontRef idx="minor">
                <a:schemeClr val="lt1"/>
              </a:fontRef>
            </p:style>
            <p:txBody>
              <a:bodyPr rtlCol="0" anchor="ctr"/>
              <a:lstStyle/>
              <a:p>
                <a:pPr algn="ctr">
                  <a:lnSpc>
                    <a:spcPct val="130000"/>
                  </a:lnSpc>
                </a:pPr>
                <a:endParaRPr lang="zh-CN" altLang="en-US" sz="4800" dirty="0">
                  <a:solidFill>
                    <a:srgbClr val="F41F01"/>
                  </a:solidFill>
                  <a:latin typeface="Agency FB" panose="020B0503020202020204" pitchFamily="34" charset="0"/>
                  <a:ea typeface="微软雅黑" panose="020B0503020204020204" pitchFamily="34" charset="-122"/>
                  <a:sym typeface="Arial" panose="020B0604020202020204" pitchFamily="34" charset="0"/>
                </a:endParaRPr>
              </a:p>
            </p:txBody>
          </p:sp>
        </p:grpSp>
        <p:cxnSp>
          <p:nvCxnSpPr>
            <p:cNvPr id="26" name="直接箭头连接符 25"/>
            <p:cNvCxnSpPr/>
            <p:nvPr/>
          </p:nvCxnSpPr>
          <p:spPr>
            <a:xfrm>
              <a:off x="7023340" y="4971105"/>
              <a:ext cx="234205" cy="167447"/>
            </a:xfrm>
            <a:prstGeom prst="straightConnector1">
              <a:avLst/>
            </a:prstGeom>
            <a:ln>
              <a:solidFill>
                <a:srgbClr val="F41F01"/>
              </a:solidFill>
              <a:tailEnd type="triangle"/>
            </a:ln>
          </p:spPr>
          <p:style>
            <a:lnRef idx="1">
              <a:schemeClr val="accent1"/>
            </a:lnRef>
            <a:fillRef idx="0">
              <a:schemeClr val="accent1"/>
            </a:fillRef>
            <a:effectRef idx="0">
              <a:schemeClr val="accent1"/>
            </a:effectRef>
            <a:fontRef idx="minor">
              <a:schemeClr val="tx1"/>
            </a:fontRef>
          </p:style>
        </p:cxnSp>
      </p:grpSp>
      <p:grpSp>
        <p:nvGrpSpPr>
          <p:cNvPr id="31" name="组合 30"/>
          <p:cNvGrpSpPr>
            <a:grpSpLocks/>
          </p:cNvGrpSpPr>
          <p:nvPr/>
        </p:nvGrpSpPr>
        <p:grpSpPr bwMode="auto">
          <a:xfrm>
            <a:off x="4172943" y="2693413"/>
            <a:ext cx="4512864" cy="1862728"/>
            <a:chOff x="277329" y="1093495"/>
            <a:chExt cx="5427948" cy="1503579"/>
          </a:xfrm>
        </p:grpSpPr>
        <p:cxnSp>
          <p:nvCxnSpPr>
            <p:cNvPr id="32" name="直接连接符 31"/>
            <p:cNvCxnSpPr/>
            <p:nvPr/>
          </p:nvCxnSpPr>
          <p:spPr>
            <a:xfrm>
              <a:off x="410834" y="2206380"/>
              <a:ext cx="5294443" cy="0"/>
            </a:xfrm>
            <a:prstGeom prst="line">
              <a:avLst/>
            </a:prstGeom>
            <a:ln w="9525">
              <a:solidFill>
                <a:schemeClr val="tx1">
                  <a:lumMod val="50000"/>
                  <a:lumOff val="50000"/>
                </a:schemeClr>
              </a:solidFill>
              <a:prstDash val="dash"/>
            </a:ln>
          </p:spPr>
          <p:style>
            <a:lnRef idx="1">
              <a:schemeClr val="accent1"/>
            </a:lnRef>
            <a:fillRef idx="0">
              <a:schemeClr val="accent1"/>
            </a:fillRef>
            <a:effectRef idx="0">
              <a:schemeClr val="accent1"/>
            </a:effectRef>
            <a:fontRef idx="minor">
              <a:schemeClr val="tx1"/>
            </a:fontRef>
          </p:style>
        </p:cxnSp>
        <p:sp>
          <p:nvSpPr>
            <p:cNvPr id="33" name="文本框 32"/>
            <p:cNvSpPr txBox="1"/>
            <p:nvPr/>
          </p:nvSpPr>
          <p:spPr>
            <a:xfrm>
              <a:off x="277329" y="1418946"/>
              <a:ext cx="5427948" cy="928071"/>
            </a:xfrm>
            <a:prstGeom prst="rect">
              <a:avLst/>
            </a:prstGeom>
            <a:noFill/>
          </p:spPr>
          <p:txBody>
            <a:bodyPr wrap="square">
              <a:spAutoFit/>
            </a:bodyPr>
            <a:lstStyle/>
            <a:p>
              <a:pPr>
                <a:lnSpc>
                  <a:spcPct val="120000"/>
                </a:lnSpc>
              </a:pPr>
              <a:r>
                <a:rPr lang="zh-CN" altLang="en-US" sz="4800" dirty="0">
                  <a:solidFill>
                    <a:schemeClr val="tx1">
                      <a:lumMod val="65000"/>
                      <a:lumOff val="35000"/>
                    </a:schemeClr>
                  </a:solidFill>
                  <a:latin typeface="Arial" panose="020B0604020202020204" pitchFamily="34" charset="0"/>
                  <a:ea typeface="微软雅黑" panose="020B0503020204020204" pitchFamily="34" charset="-122"/>
                  <a:sym typeface="Arial" panose="020B0604020202020204" pitchFamily="34" charset="0"/>
                </a:rPr>
                <a:t>请替换文字内容</a:t>
              </a:r>
              <a:endParaRPr lang="en-US" altLang="zh-CN" sz="4800" dirty="0">
                <a:solidFill>
                  <a:schemeClr val="tx1">
                    <a:lumMod val="65000"/>
                    <a:lumOff val="35000"/>
                  </a:schemeClr>
                </a:solidFill>
                <a:latin typeface="Arial" panose="020B0604020202020204" pitchFamily="34" charset="0"/>
                <a:ea typeface="微软雅黑" panose="020B0503020204020204" pitchFamily="34" charset="-122"/>
                <a:sym typeface="Arial" panose="020B0604020202020204" pitchFamily="34" charset="0"/>
              </a:endParaRPr>
            </a:p>
          </p:txBody>
        </p:sp>
        <p:sp>
          <p:nvSpPr>
            <p:cNvPr id="34" name="文本框 33"/>
            <p:cNvSpPr txBox="1"/>
            <p:nvPr/>
          </p:nvSpPr>
          <p:spPr>
            <a:xfrm>
              <a:off x="326916" y="1093495"/>
              <a:ext cx="5141865" cy="395330"/>
            </a:xfrm>
            <a:prstGeom prst="rect">
              <a:avLst/>
            </a:prstGeom>
            <a:noFill/>
          </p:spPr>
          <p:txBody>
            <a:bodyPr>
              <a:spAutoFit/>
            </a:bodyPr>
            <a:lstStyle/>
            <a:p>
              <a:pPr>
                <a:defRPr/>
              </a:pPr>
              <a:r>
                <a:rPr lang="en-US" altLang="zh-CN" sz="2109" dirty="0">
                  <a:solidFill>
                    <a:schemeClr val="tx1">
                      <a:lumMod val="50000"/>
                      <a:lumOff val="50000"/>
                    </a:schemeClr>
                  </a:solidFill>
                  <a:latin typeface="Century Gothic" panose="020B0502020202020204" pitchFamily="34" charset="0"/>
                  <a:ea typeface="微软雅黑" panose="020B0503020204020204" pitchFamily="34" charset="-122"/>
                </a:rPr>
                <a:t>YOUR TITLE HERE</a:t>
              </a:r>
              <a:endParaRPr lang="zh-CN" altLang="en-US" sz="2109" dirty="0">
                <a:solidFill>
                  <a:schemeClr val="tx1">
                    <a:lumMod val="50000"/>
                    <a:lumOff val="50000"/>
                  </a:schemeClr>
                </a:solidFill>
                <a:latin typeface="Century Gothic" panose="020B0502020202020204" pitchFamily="34" charset="0"/>
                <a:ea typeface="微软雅黑" panose="020B0503020204020204" pitchFamily="34" charset="-122"/>
              </a:endParaRPr>
            </a:p>
          </p:txBody>
        </p:sp>
        <p:sp>
          <p:nvSpPr>
            <p:cNvPr id="35" name="文本框 34"/>
            <p:cNvSpPr txBox="1"/>
            <p:nvPr/>
          </p:nvSpPr>
          <p:spPr>
            <a:xfrm>
              <a:off x="277329" y="2317510"/>
              <a:ext cx="5427948" cy="279564"/>
            </a:xfrm>
            <a:prstGeom prst="rect">
              <a:avLst/>
            </a:prstGeom>
            <a:noFill/>
          </p:spPr>
          <p:txBody>
            <a:bodyPr>
              <a:spAutoFit/>
            </a:bodyPr>
            <a:lstStyle/>
            <a:p>
              <a:pPr marL="0" indent="0" algn="just">
                <a:lnSpc>
                  <a:spcPct val="12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zh-CN" altLang="en-US" sz="1200" dirty="0">
                  <a:solidFill>
                    <a:schemeClr val="bg1">
                      <a:lumMod val="65000"/>
                    </a:schemeClr>
                  </a:solidFill>
                  <a:latin typeface="Arial" panose="020B0604020202020204" pitchFamily="34" charset="0"/>
                  <a:ea typeface="微软雅黑" panose="020B0503020204020204" pitchFamily="34" charset="-122"/>
                  <a:cs typeface="+mn-ea"/>
                  <a:sym typeface="Arial" panose="020B0604020202020204" pitchFamily="34" charset="0"/>
                </a:rPr>
                <a:t>请替换文字内容，点击添加相关标题文字，修改文字内容，也可以直接复制你的内容到此。</a:t>
              </a:r>
              <a:endParaRPr lang="en-US" altLang="zh-CN" sz="1200" dirty="0">
                <a:solidFill>
                  <a:schemeClr val="bg1">
                    <a:lumMod val="65000"/>
                  </a:schemeClr>
                </a:solidFill>
                <a:latin typeface="Arial" panose="020B0604020202020204" pitchFamily="34" charset="0"/>
                <a:ea typeface="微软雅黑" panose="020B0503020204020204" pitchFamily="34" charset="-122"/>
                <a:cs typeface="+mn-ea"/>
                <a:sym typeface="Arial" panose="020B0604020202020204" pitchFamily="34" charset="0"/>
              </a:endParaRPr>
            </a:p>
          </p:txBody>
        </p:sp>
      </p:grpSp>
    </p:spTree>
    <p:extLst>
      <p:ext uri="{BB962C8B-B14F-4D97-AF65-F5344CB8AC3E}">
        <p14:creationId xmlns:p14="http://schemas.microsoft.com/office/powerpoint/2010/main" val="1658979030"/>
      </p:ext>
    </p:extLst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slow" p14:dur="1600" advTm="0">
        <p14:gallery dir="l"/>
      </p:transition>
    </mc:Choice>
    <mc:Fallback xmlns="">
      <p:transition spd="slow" advTm="0">
        <p:fade/>
      </p:transition>
    </mc:Fallback>
  </mc:AlternateContent>
  <p:timing>
    <p:tnLst>
      <p:par>
        <p:cTn id="1" dur="indefinite" restart="never" nodeType="tmRoot">
          <p:childTnLst>
            <p:seq concurrent="1" nextAc="seek">
              <p:cTn id="2" dur="indefinite" nodeType="mainSeq">
                <p:childTnLst>
                  <p:par>
                    <p:cTn id="3" fill="hold">
                      <p:stCondLst>
                        <p:cond delay="indefinite"/>
                      </p:stCondLst>
                      <p:childTnLst>
                        <p:par>
                          <p:cTn id="4" fill="hold">
                            <p:stCondLst>
                              <p:cond delay="0"/>
                            </p:stCondLst>
                            <p:childTnLst>
                              <p:par>
                                <p:cTn id="5" presetID="21" presetClass="entr" presetSubtype="1" fill="hold" grpId="0" nodeType="click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heel(1)">
                                      <p:cBhvr>
                                        <p:cTn id="7" dur="2000"/>
                                        <p:tgtEl>
                                          <p:spTgt spid="10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8" presetID="22" presetClass="entr" presetSubtype="8" fill="hold" nodeType="withEffect">
                                  <p:stCondLst>
                                    <p:cond delay="500"/>
                                  </p:stCondLst>
                                  <p:childTnLst>
                                    <p:set>
                                      <p:cBhvr>
                                        <p:cTn id="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10" dur="500"/>
                                        <p:tgtEl>
                                          <p:spTgt spid="31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11" fill="hold">
                            <p:stCondLst>
                              <p:cond delay="2000"/>
                            </p:stCondLst>
                            <p:childTnLst>
                              <p:par>
                                <p:cTn id="12" presetID="15" presetClass="entr" presetSubtype="0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3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14" dur="1250" fill="hold"/>
                                        <p:tgtEl>
                                          <p:spTgt spid="13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15" dur="1250" fill="hold"/>
                                        <p:tgtEl>
                                          <p:spTgt spid="13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16" dur="1250" fill="hold"/>
                                        <p:tgtEl>
                                          <p:spTgt spid="13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 fmla="#ppt_x+(cos(-2*pi*(1-$))*-#ppt_x-sin(-2*pi*(1-$))*(1-#ppt_y))*(1-$)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fltVal val="1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17" dur="1250" fill="hold"/>
                                        <p:tgtEl>
                                          <p:spTgt spid="13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 fmla="#ppt_y+(sin(-2*pi*(1-$))*-#ppt_x+cos(-2*pi*(1-$))*(1-#ppt_y))*(1-$)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fltVal val="1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18" fill="hold">
                            <p:stCondLst>
                              <p:cond delay="3250"/>
                            </p:stCondLst>
                            <p:childTnLst>
                              <p:par>
                                <p:cTn id="19" presetID="2" presetClass="entr" presetSubtype="9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21" dur="500" fill="hold"/>
                                        <p:tgtEl>
                                          <p:spTgt spid="30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22" dur="500" fill="hold"/>
                                        <p:tgtEl>
                                          <p:spTgt spid="30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</p:childTnLst>
              </p:cTn>
              <p:prevCondLst>
                <p:cond evt="onPrev" delay="0">
                  <p:tgtEl>
                    <p:sldTgt/>
                  </p:tgtEl>
                </p:cond>
              </p:prevCondLst>
              <p:nextCondLst>
                <p:cond evt="onNext" delay="0">
                  <p:tgtEl>
                    <p:sldTgt/>
                  </p:tgtEl>
                </p:cond>
              </p:nextCondLst>
            </p:seq>
          </p:childTnLst>
        </p:cTn>
      </p:par>
    </p:tnLst>
    <p:bldLst>
      <p:bldP spid="10" grpId="0" animBg="1"/>
    </p:bldLst>
  </p:timing>
</p:sld>
</file>

<file path=ppt/slides/slide22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pSp>
        <p:nvGrpSpPr>
          <p:cNvPr id="2" name="Group 1"/>
          <p:cNvGrpSpPr/>
          <p:nvPr/>
        </p:nvGrpSpPr>
        <p:grpSpPr>
          <a:xfrm>
            <a:off x="4447093" y="2807005"/>
            <a:ext cx="3964564" cy="2552816"/>
            <a:chOff x="4368418" y="2523549"/>
            <a:chExt cx="3626941" cy="2335418"/>
          </a:xfrm>
        </p:grpSpPr>
        <p:sp>
          <p:nvSpPr>
            <p:cNvPr id="3" name="Freeform 69"/>
            <p:cNvSpPr>
              <a:spLocks/>
            </p:cNvSpPr>
            <p:nvPr/>
          </p:nvSpPr>
          <p:spPr bwMode="auto">
            <a:xfrm rot="5400000">
              <a:off x="4570041" y="3489636"/>
              <a:ext cx="1059798" cy="404382"/>
            </a:xfrm>
            <a:custGeom>
              <a:avLst/>
              <a:gdLst>
                <a:gd name="T0" fmla="*/ 465 w 933"/>
                <a:gd name="T1" fmla="*/ 356 h 356"/>
                <a:gd name="T2" fmla="*/ 0 w 933"/>
                <a:gd name="T3" fmla="*/ 178 h 356"/>
                <a:gd name="T4" fmla="*/ 465 w 933"/>
                <a:gd name="T5" fmla="*/ 0 h 356"/>
                <a:gd name="T6" fmla="*/ 933 w 933"/>
                <a:gd name="T7" fmla="*/ 178 h 356"/>
                <a:gd name="T8" fmla="*/ 465 w 933"/>
                <a:gd name="T9" fmla="*/ 356 h 356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</a:cxnLst>
              <a:rect l="0" t="0" r="r" b="b"/>
              <a:pathLst>
                <a:path w="933" h="356">
                  <a:moveTo>
                    <a:pt x="465" y="356"/>
                  </a:moveTo>
                  <a:lnTo>
                    <a:pt x="0" y="178"/>
                  </a:lnTo>
                  <a:lnTo>
                    <a:pt x="465" y="0"/>
                  </a:lnTo>
                  <a:lnTo>
                    <a:pt x="933" y="178"/>
                  </a:lnTo>
                  <a:lnTo>
                    <a:pt x="465" y="356"/>
                  </a:lnTo>
                  <a:close/>
                </a:path>
              </a:pathLst>
            </a:custGeom>
            <a:solidFill>
              <a:schemeClr val="accent1">
                <a:lumMod val="75000"/>
              </a:schemeClr>
            </a:solidFill>
            <a:ln>
              <a:noFill/>
            </a:ln>
          </p:spPr>
          <p:txBody>
            <a:bodyPr vert="horz" wrap="square" lIns="128580" tIns="64290" rIns="128580" bIns="64290" numCol="1" anchor="t" anchorCtr="0" compatLnSpc="1">
              <a:prstTxWarp prst="textNoShape">
                <a:avLst/>
              </a:prstTxWarp>
            </a:bodyPr>
            <a:lstStyle/>
            <a:p>
              <a:pPr algn="just">
                <a:lnSpc>
                  <a:spcPct val="120000"/>
                </a:lnSpc>
                <a:spcBef>
                  <a:spcPts val="0"/>
                </a:spcBef>
                <a:spcAft>
                  <a:spcPts val="0"/>
                </a:spcAft>
              </a:pPr>
              <a:endParaRPr lang="id-ID" sz="800">
                <a:latin typeface="Arial" panose="020B0604020202020204" pitchFamily="34" charset="0"/>
                <a:ea typeface="微软雅黑" panose="020B0503020204020204" pitchFamily="34" charset="-122"/>
                <a:cs typeface="+mn-ea"/>
                <a:sym typeface="Arial" panose="020B0604020202020204" pitchFamily="34" charset="0"/>
              </a:endParaRPr>
            </a:p>
          </p:txBody>
        </p:sp>
        <p:sp>
          <p:nvSpPr>
            <p:cNvPr id="4" name="Freeform 70"/>
            <p:cNvSpPr>
              <a:spLocks/>
            </p:cNvSpPr>
            <p:nvPr/>
          </p:nvSpPr>
          <p:spPr bwMode="auto">
            <a:xfrm rot="5400000">
              <a:off x="4470082" y="3060265"/>
              <a:ext cx="528195" cy="731522"/>
            </a:xfrm>
            <a:custGeom>
              <a:avLst/>
              <a:gdLst>
                <a:gd name="T0" fmla="*/ 465 w 465"/>
                <a:gd name="T1" fmla="*/ 178 h 644"/>
                <a:gd name="T2" fmla="*/ 0 w 465"/>
                <a:gd name="T3" fmla="*/ 0 h 644"/>
                <a:gd name="T4" fmla="*/ 0 w 465"/>
                <a:gd name="T5" fmla="*/ 364 h 644"/>
                <a:gd name="T6" fmla="*/ 465 w 465"/>
                <a:gd name="T7" fmla="*/ 644 h 644"/>
                <a:gd name="T8" fmla="*/ 465 w 465"/>
                <a:gd name="T9" fmla="*/ 178 h 644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</a:cxnLst>
              <a:rect l="0" t="0" r="r" b="b"/>
              <a:pathLst>
                <a:path w="465" h="644">
                  <a:moveTo>
                    <a:pt x="465" y="178"/>
                  </a:moveTo>
                  <a:lnTo>
                    <a:pt x="0" y="0"/>
                  </a:lnTo>
                  <a:lnTo>
                    <a:pt x="0" y="364"/>
                  </a:lnTo>
                  <a:lnTo>
                    <a:pt x="465" y="644"/>
                  </a:lnTo>
                  <a:lnTo>
                    <a:pt x="465" y="178"/>
                  </a:lnTo>
                  <a:close/>
                </a:path>
              </a:pathLst>
            </a:custGeom>
            <a:solidFill>
              <a:schemeClr val="accent1">
                <a:lumMod val="60000"/>
                <a:lumOff val="40000"/>
              </a:schemeClr>
            </a:solidFill>
            <a:ln>
              <a:noFill/>
            </a:ln>
          </p:spPr>
          <p:txBody>
            <a:bodyPr vert="horz" wrap="square" lIns="128580" tIns="64290" rIns="128580" bIns="64290" numCol="1" anchor="t" anchorCtr="0" compatLnSpc="1">
              <a:prstTxWarp prst="textNoShape">
                <a:avLst/>
              </a:prstTxWarp>
            </a:bodyPr>
            <a:lstStyle/>
            <a:p>
              <a:pPr algn="just">
                <a:lnSpc>
                  <a:spcPct val="120000"/>
                </a:lnSpc>
                <a:spcBef>
                  <a:spcPts val="0"/>
                </a:spcBef>
                <a:spcAft>
                  <a:spcPts val="0"/>
                </a:spcAft>
              </a:pPr>
              <a:endParaRPr lang="id-ID" sz="800">
                <a:latin typeface="Arial" panose="020B0604020202020204" pitchFamily="34" charset="0"/>
                <a:ea typeface="微软雅黑" panose="020B0503020204020204" pitchFamily="34" charset="-122"/>
                <a:cs typeface="+mn-ea"/>
                <a:sym typeface="Arial" panose="020B0604020202020204" pitchFamily="34" charset="0"/>
              </a:endParaRPr>
            </a:p>
          </p:txBody>
        </p:sp>
        <p:sp>
          <p:nvSpPr>
            <p:cNvPr id="5" name="Freeform 71"/>
            <p:cNvSpPr>
              <a:spLocks/>
            </p:cNvSpPr>
            <p:nvPr/>
          </p:nvSpPr>
          <p:spPr bwMode="auto">
            <a:xfrm rot="5400000">
              <a:off x="4468378" y="3590164"/>
              <a:ext cx="531603" cy="731522"/>
            </a:xfrm>
            <a:custGeom>
              <a:avLst/>
              <a:gdLst>
                <a:gd name="T0" fmla="*/ 0 w 468"/>
                <a:gd name="T1" fmla="*/ 178 h 644"/>
                <a:gd name="T2" fmla="*/ 468 w 468"/>
                <a:gd name="T3" fmla="*/ 0 h 644"/>
                <a:gd name="T4" fmla="*/ 468 w 468"/>
                <a:gd name="T5" fmla="*/ 364 h 644"/>
                <a:gd name="T6" fmla="*/ 0 w 468"/>
                <a:gd name="T7" fmla="*/ 644 h 644"/>
                <a:gd name="T8" fmla="*/ 0 w 468"/>
                <a:gd name="T9" fmla="*/ 178 h 644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</a:cxnLst>
              <a:rect l="0" t="0" r="r" b="b"/>
              <a:pathLst>
                <a:path w="468" h="644">
                  <a:moveTo>
                    <a:pt x="0" y="178"/>
                  </a:moveTo>
                  <a:lnTo>
                    <a:pt x="468" y="0"/>
                  </a:lnTo>
                  <a:lnTo>
                    <a:pt x="468" y="364"/>
                  </a:lnTo>
                  <a:lnTo>
                    <a:pt x="0" y="644"/>
                  </a:lnTo>
                  <a:lnTo>
                    <a:pt x="0" y="178"/>
                  </a:ln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vert="horz" wrap="square" lIns="128580" tIns="64290" rIns="128580" bIns="64290" numCol="1" anchor="t" anchorCtr="0" compatLnSpc="1">
              <a:prstTxWarp prst="textNoShape">
                <a:avLst/>
              </a:prstTxWarp>
            </a:bodyPr>
            <a:lstStyle/>
            <a:p>
              <a:pPr algn="just">
                <a:lnSpc>
                  <a:spcPct val="120000"/>
                </a:lnSpc>
                <a:spcBef>
                  <a:spcPts val="0"/>
                </a:spcBef>
                <a:spcAft>
                  <a:spcPts val="0"/>
                </a:spcAft>
              </a:pPr>
              <a:endParaRPr lang="id-ID" sz="800">
                <a:latin typeface="Arial" panose="020B0604020202020204" pitchFamily="34" charset="0"/>
                <a:ea typeface="微软雅黑" panose="020B0503020204020204" pitchFamily="34" charset="-122"/>
                <a:cs typeface="+mn-ea"/>
                <a:sym typeface="Arial" panose="020B0604020202020204" pitchFamily="34" charset="0"/>
              </a:endParaRPr>
            </a:p>
          </p:txBody>
        </p:sp>
        <p:sp>
          <p:nvSpPr>
            <p:cNvPr id="6" name="Freeform 72"/>
            <p:cNvSpPr>
              <a:spLocks/>
            </p:cNvSpPr>
            <p:nvPr/>
          </p:nvSpPr>
          <p:spPr bwMode="auto">
            <a:xfrm rot="5400000">
              <a:off x="4931827" y="3564038"/>
              <a:ext cx="1697039" cy="254442"/>
            </a:xfrm>
            <a:custGeom>
              <a:avLst/>
              <a:gdLst>
                <a:gd name="T0" fmla="*/ 746 w 1494"/>
                <a:gd name="T1" fmla="*/ 224 h 224"/>
                <a:gd name="T2" fmla="*/ 0 w 1494"/>
                <a:gd name="T3" fmla="*/ 112 h 224"/>
                <a:gd name="T4" fmla="*/ 746 w 1494"/>
                <a:gd name="T5" fmla="*/ 0 h 224"/>
                <a:gd name="T6" fmla="*/ 1494 w 1494"/>
                <a:gd name="T7" fmla="*/ 112 h 224"/>
                <a:gd name="T8" fmla="*/ 746 w 1494"/>
                <a:gd name="T9" fmla="*/ 224 h 224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</a:cxnLst>
              <a:rect l="0" t="0" r="r" b="b"/>
              <a:pathLst>
                <a:path w="1494" h="224">
                  <a:moveTo>
                    <a:pt x="746" y="224"/>
                  </a:moveTo>
                  <a:lnTo>
                    <a:pt x="0" y="112"/>
                  </a:lnTo>
                  <a:lnTo>
                    <a:pt x="746" y="0"/>
                  </a:lnTo>
                  <a:lnTo>
                    <a:pt x="1494" y="112"/>
                  </a:lnTo>
                  <a:lnTo>
                    <a:pt x="746" y="224"/>
                  </a:lnTo>
                  <a:close/>
                </a:path>
              </a:pathLst>
            </a:custGeom>
            <a:solidFill>
              <a:schemeClr val="accent3">
                <a:lumMod val="75000"/>
              </a:schemeClr>
            </a:solidFill>
            <a:ln>
              <a:noFill/>
            </a:ln>
          </p:spPr>
          <p:txBody>
            <a:bodyPr vert="horz" wrap="square" lIns="128580" tIns="64290" rIns="128580" bIns="64290" numCol="1" anchor="t" anchorCtr="0" compatLnSpc="1">
              <a:prstTxWarp prst="textNoShape">
                <a:avLst/>
              </a:prstTxWarp>
            </a:bodyPr>
            <a:lstStyle/>
            <a:p>
              <a:pPr algn="just">
                <a:lnSpc>
                  <a:spcPct val="120000"/>
                </a:lnSpc>
                <a:spcBef>
                  <a:spcPts val="0"/>
                </a:spcBef>
                <a:spcAft>
                  <a:spcPts val="0"/>
                </a:spcAft>
              </a:pPr>
              <a:endParaRPr lang="id-ID" sz="800">
                <a:latin typeface="Arial" panose="020B0604020202020204" pitchFamily="34" charset="0"/>
                <a:ea typeface="微软雅黑" panose="020B0503020204020204" pitchFamily="34" charset="-122"/>
                <a:cs typeface="+mn-ea"/>
                <a:sym typeface="Arial" panose="020B0604020202020204" pitchFamily="34" charset="0"/>
              </a:endParaRPr>
            </a:p>
          </p:txBody>
        </p:sp>
        <p:sp>
          <p:nvSpPr>
            <p:cNvPr id="7" name="Freeform 73"/>
            <p:cNvSpPr>
              <a:spLocks/>
            </p:cNvSpPr>
            <p:nvPr/>
          </p:nvSpPr>
          <p:spPr bwMode="auto">
            <a:xfrm rot="5400000">
              <a:off x="5005661" y="2915437"/>
              <a:ext cx="847384" cy="701988"/>
            </a:xfrm>
            <a:custGeom>
              <a:avLst/>
              <a:gdLst>
                <a:gd name="T0" fmla="*/ 746 w 746"/>
                <a:gd name="T1" fmla="*/ 112 h 618"/>
                <a:gd name="T2" fmla="*/ 0 w 746"/>
                <a:gd name="T3" fmla="*/ 0 h 618"/>
                <a:gd name="T4" fmla="*/ 0 w 746"/>
                <a:gd name="T5" fmla="*/ 394 h 618"/>
                <a:gd name="T6" fmla="*/ 746 w 746"/>
                <a:gd name="T7" fmla="*/ 618 h 618"/>
                <a:gd name="T8" fmla="*/ 746 w 746"/>
                <a:gd name="T9" fmla="*/ 112 h 618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</a:cxnLst>
              <a:rect l="0" t="0" r="r" b="b"/>
              <a:pathLst>
                <a:path w="746" h="618">
                  <a:moveTo>
                    <a:pt x="746" y="112"/>
                  </a:moveTo>
                  <a:lnTo>
                    <a:pt x="0" y="0"/>
                  </a:lnTo>
                  <a:lnTo>
                    <a:pt x="0" y="394"/>
                  </a:lnTo>
                  <a:lnTo>
                    <a:pt x="746" y="618"/>
                  </a:lnTo>
                  <a:lnTo>
                    <a:pt x="746" y="112"/>
                  </a:lnTo>
                  <a:close/>
                </a:path>
              </a:pathLst>
            </a:custGeom>
            <a:solidFill>
              <a:schemeClr val="accent3">
                <a:lumMod val="60000"/>
                <a:lumOff val="40000"/>
              </a:schemeClr>
            </a:solidFill>
            <a:ln>
              <a:noFill/>
            </a:ln>
          </p:spPr>
          <p:txBody>
            <a:bodyPr vert="horz" wrap="square" lIns="128580" tIns="64290" rIns="128580" bIns="64290" numCol="1" anchor="t" anchorCtr="0" compatLnSpc="1">
              <a:prstTxWarp prst="textNoShape">
                <a:avLst/>
              </a:prstTxWarp>
            </a:bodyPr>
            <a:lstStyle/>
            <a:p>
              <a:pPr algn="just">
                <a:lnSpc>
                  <a:spcPct val="120000"/>
                </a:lnSpc>
                <a:spcBef>
                  <a:spcPts val="0"/>
                </a:spcBef>
                <a:spcAft>
                  <a:spcPts val="0"/>
                </a:spcAft>
              </a:pPr>
              <a:endParaRPr lang="id-ID" sz="800">
                <a:latin typeface="Arial" panose="020B0604020202020204" pitchFamily="34" charset="0"/>
                <a:ea typeface="微软雅黑" panose="020B0503020204020204" pitchFamily="34" charset="-122"/>
                <a:cs typeface="+mn-ea"/>
                <a:sym typeface="Arial" panose="020B0604020202020204" pitchFamily="34" charset="0"/>
              </a:endParaRPr>
            </a:p>
          </p:txBody>
        </p:sp>
        <p:sp>
          <p:nvSpPr>
            <p:cNvPr id="8" name="Freeform 74"/>
            <p:cNvSpPr>
              <a:spLocks/>
            </p:cNvSpPr>
            <p:nvPr/>
          </p:nvSpPr>
          <p:spPr bwMode="auto">
            <a:xfrm rot="5400000">
              <a:off x="5004524" y="3763957"/>
              <a:ext cx="849656" cy="701988"/>
            </a:xfrm>
            <a:custGeom>
              <a:avLst/>
              <a:gdLst>
                <a:gd name="T0" fmla="*/ 0 w 748"/>
                <a:gd name="T1" fmla="*/ 112 h 618"/>
                <a:gd name="T2" fmla="*/ 748 w 748"/>
                <a:gd name="T3" fmla="*/ 0 h 618"/>
                <a:gd name="T4" fmla="*/ 748 w 748"/>
                <a:gd name="T5" fmla="*/ 394 h 618"/>
                <a:gd name="T6" fmla="*/ 0 w 748"/>
                <a:gd name="T7" fmla="*/ 618 h 618"/>
                <a:gd name="T8" fmla="*/ 0 w 748"/>
                <a:gd name="T9" fmla="*/ 112 h 618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</a:cxnLst>
              <a:rect l="0" t="0" r="r" b="b"/>
              <a:pathLst>
                <a:path w="748" h="618">
                  <a:moveTo>
                    <a:pt x="0" y="112"/>
                  </a:moveTo>
                  <a:lnTo>
                    <a:pt x="748" y="0"/>
                  </a:lnTo>
                  <a:lnTo>
                    <a:pt x="748" y="394"/>
                  </a:lnTo>
                  <a:lnTo>
                    <a:pt x="0" y="618"/>
                  </a:lnTo>
                  <a:lnTo>
                    <a:pt x="0" y="112"/>
                  </a:ln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vert="horz" wrap="square" lIns="128580" tIns="64290" rIns="128580" bIns="64290" numCol="1" anchor="t" anchorCtr="0" compatLnSpc="1">
              <a:prstTxWarp prst="textNoShape">
                <a:avLst/>
              </a:prstTxWarp>
            </a:bodyPr>
            <a:lstStyle/>
            <a:p>
              <a:pPr algn="just">
                <a:lnSpc>
                  <a:spcPct val="120000"/>
                </a:lnSpc>
                <a:spcBef>
                  <a:spcPts val="0"/>
                </a:spcBef>
                <a:spcAft>
                  <a:spcPts val="0"/>
                </a:spcAft>
              </a:pPr>
              <a:endParaRPr lang="id-ID" sz="800">
                <a:latin typeface="Arial" panose="020B0604020202020204" pitchFamily="34" charset="0"/>
                <a:ea typeface="微软雅黑" panose="020B0503020204020204" pitchFamily="34" charset="-122"/>
                <a:cs typeface="+mn-ea"/>
                <a:sym typeface="Arial" panose="020B0604020202020204" pitchFamily="34" charset="0"/>
              </a:endParaRPr>
            </a:p>
          </p:txBody>
        </p:sp>
        <p:sp>
          <p:nvSpPr>
            <p:cNvPr id="9" name="Freeform 75"/>
            <p:cNvSpPr>
              <a:spLocks/>
            </p:cNvSpPr>
            <p:nvPr/>
          </p:nvSpPr>
          <p:spPr bwMode="auto">
            <a:xfrm rot="5400000">
              <a:off x="6733368" y="3490203"/>
              <a:ext cx="1059798" cy="403246"/>
            </a:xfrm>
            <a:custGeom>
              <a:avLst/>
              <a:gdLst>
                <a:gd name="T0" fmla="*/ 465 w 933"/>
                <a:gd name="T1" fmla="*/ 0 h 355"/>
                <a:gd name="T2" fmla="*/ 0 w 933"/>
                <a:gd name="T3" fmla="*/ 177 h 355"/>
                <a:gd name="T4" fmla="*/ 465 w 933"/>
                <a:gd name="T5" fmla="*/ 355 h 355"/>
                <a:gd name="T6" fmla="*/ 933 w 933"/>
                <a:gd name="T7" fmla="*/ 177 h 355"/>
                <a:gd name="T8" fmla="*/ 465 w 933"/>
                <a:gd name="T9" fmla="*/ 0 h 355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</a:cxnLst>
              <a:rect l="0" t="0" r="r" b="b"/>
              <a:pathLst>
                <a:path w="933" h="355">
                  <a:moveTo>
                    <a:pt x="465" y="0"/>
                  </a:moveTo>
                  <a:lnTo>
                    <a:pt x="0" y="177"/>
                  </a:lnTo>
                  <a:lnTo>
                    <a:pt x="465" y="355"/>
                  </a:lnTo>
                  <a:lnTo>
                    <a:pt x="933" y="177"/>
                  </a:lnTo>
                  <a:lnTo>
                    <a:pt x="465" y="0"/>
                  </a:lnTo>
                  <a:close/>
                </a:path>
              </a:pathLst>
            </a:custGeom>
            <a:solidFill>
              <a:schemeClr val="accent6">
                <a:lumMod val="75000"/>
              </a:schemeClr>
            </a:solidFill>
            <a:ln>
              <a:noFill/>
            </a:ln>
          </p:spPr>
          <p:txBody>
            <a:bodyPr vert="horz" wrap="square" lIns="128580" tIns="64290" rIns="128580" bIns="64290" numCol="1" anchor="t" anchorCtr="0" compatLnSpc="1">
              <a:prstTxWarp prst="textNoShape">
                <a:avLst/>
              </a:prstTxWarp>
            </a:bodyPr>
            <a:lstStyle/>
            <a:p>
              <a:pPr algn="just">
                <a:lnSpc>
                  <a:spcPct val="120000"/>
                </a:lnSpc>
                <a:spcBef>
                  <a:spcPts val="0"/>
                </a:spcBef>
                <a:spcAft>
                  <a:spcPts val="0"/>
                </a:spcAft>
              </a:pPr>
              <a:endParaRPr lang="id-ID" sz="800">
                <a:latin typeface="Arial" panose="020B0604020202020204" pitchFamily="34" charset="0"/>
                <a:ea typeface="微软雅黑" panose="020B0503020204020204" pitchFamily="34" charset="-122"/>
                <a:cs typeface="+mn-ea"/>
                <a:sym typeface="Arial" panose="020B0604020202020204" pitchFamily="34" charset="0"/>
              </a:endParaRPr>
            </a:p>
          </p:txBody>
        </p:sp>
        <p:sp>
          <p:nvSpPr>
            <p:cNvPr id="10" name="Freeform 76"/>
            <p:cNvSpPr>
              <a:spLocks/>
            </p:cNvSpPr>
            <p:nvPr/>
          </p:nvSpPr>
          <p:spPr bwMode="auto">
            <a:xfrm rot="5400000">
              <a:off x="7365499" y="3060265"/>
              <a:ext cx="528195" cy="731522"/>
            </a:xfrm>
            <a:custGeom>
              <a:avLst/>
              <a:gdLst>
                <a:gd name="T0" fmla="*/ 465 w 465"/>
                <a:gd name="T1" fmla="*/ 467 h 644"/>
                <a:gd name="T2" fmla="*/ 0 w 465"/>
                <a:gd name="T3" fmla="*/ 644 h 644"/>
                <a:gd name="T4" fmla="*/ 0 w 465"/>
                <a:gd name="T5" fmla="*/ 280 h 644"/>
                <a:gd name="T6" fmla="*/ 465 w 465"/>
                <a:gd name="T7" fmla="*/ 0 h 644"/>
                <a:gd name="T8" fmla="*/ 465 w 465"/>
                <a:gd name="T9" fmla="*/ 467 h 644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</a:cxnLst>
              <a:rect l="0" t="0" r="r" b="b"/>
              <a:pathLst>
                <a:path w="465" h="644">
                  <a:moveTo>
                    <a:pt x="465" y="467"/>
                  </a:moveTo>
                  <a:lnTo>
                    <a:pt x="0" y="644"/>
                  </a:lnTo>
                  <a:lnTo>
                    <a:pt x="0" y="280"/>
                  </a:lnTo>
                  <a:lnTo>
                    <a:pt x="465" y="0"/>
                  </a:lnTo>
                  <a:lnTo>
                    <a:pt x="465" y="467"/>
                  </a:lnTo>
                  <a:close/>
                </a:path>
              </a:pathLst>
            </a:custGeom>
            <a:solidFill>
              <a:schemeClr val="accent6">
                <a:lumMod val="60000"/>
                <a:lumOff val="40000"/>
              </a:schemeClr>
            </a:solidFill>
            <a:ln>
              <a:noFill/>
            </a:ln>
          </p:spPr>
          <p:txBody>
            <a:bodyPr vert="horz" wrap="square" lIns="128580" tIns="64290" rIns="128580" bIns="64290" numCol="1" anchor="t" anchorCtr="0" compatLnSpc="1">
              <a:prstTxWarp prst="textNoShape">
                <a:avLst/>
              </a:prstTxWarp>
            </a:bodyPr>
            <a:lstStyle/>
            <a:p>
              <a:pPr algn="just">
                <a:lnSpc>
                  <a:spcPct val="120000"/>
                </a:lnSpc>
                <a:spcBef>
                  <a:spcPts val="0"/>
                </a:spcBef>
                <a:spcAft>
                  <a:spcPts val="0"/>
                </a:spcAft>
              </a:pPr>
              <a:endParaRPr lang="id-ID" sz="800">
                <a:latin typeface="Arial" panose="020B0604020202020204" pitchFamily="34" charset="0"/>
                <a:ea typeface="微软雅黑" panose="020B0503020204020204" pitchFamily="34" charset="-122"/>
                <a:cs typeface="+mn-ea"/>
                <a:sym typeface="Arial" panose="020B0604020202020204" pitchFamily="34" charset="0"/>
              </a:endParaRPr>
            </a:p>
          </p:txBody>
        </p:sp>
        <p:sp>
          <p:nvSpPr>
            <p:cNvPr id="11" name="Freeform 77"/>
            <p:cNvSpPr>
              <a:spLocks/>
            </p:cNvSpPr>
            <p:nvPr/>
          </p:nvSpPr>
          <p:spPr bwMode="auto">
            <a:xfrm rot="5400000">
              <a:off x="7363796" y="3590164"/>
              <a:ext cx="531603" cy="731522"/>
            </a:xfrm>
            <a:custGeom>
              <a:avLst/>
              <a:gdLst>
                <a:gd name="T0" fmla="*/ 0 w 468"/>
                <a:gd name="T1" fmla="*/ 467 h 644"/>
                <a:gd name="T2" fmla="*/ 468 w 468"/>
                <a:gd name="T3" fmla="*/ 644 h 644"/>
                <a:gd name="T4" fmla="*/ 468 w 468"/>
                <a:gd name="T5" fmla="*/ 280 h 644"/>
                <a:gd name="T6" fmla="*/ 0 w 468"/>
                <a:gd name="T7" fmla="*/ 0 h 644"/>
                <a:gd name="T8" fmla="*/ 0 w 468"/>
                <a:gd name="T9" fmla="*/ 467 h 644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</a:cxnLst>
              <a:rect l="0" t="0" r="r" b="b"/>
              <a:pathLst>
                <a:path w="468" h="644">
                  <a:moveTo>
                    <a:pt x="0" y="467"/>
                  </a:moveTo>
                  <a:lnTo>
                    <a:pt x="468" y="644"/>
                  </a:lnTo>
                  <a:lnTo>
                    <a:pt x="468" y="280"/>
                  </a:lnTo>
                  <a:lnTo>
                    <a:pt x="0" y="0"/>
                  </a:lnTo>
                  <a:lnTo>
                    <a:pt x="0" y="467"/>
                  </a:lnTo>
                  <a:close/>
                </a:path>
              </a:pathLst>
            </a:custGeom>
            <a:solidFill>
              <a:schemeClr val="accent6"/>
            </a:solidFill>
            <a:ln>
              <a:noFill/>
            </a:ln>
          </p:spPr>
          <p:txBody>
            <a:bodyPr vert="horz" wrap="square" lIns="128580" tIns="64290" rIns="128580" bIns="64290" numCol="1" anchor="t" anchorCtr="0" compatLnSpc="1">
              <a:prstTxWarp prst="textNoShape">
                <a:avLst/>
              </a:prstTxWarp>
            </a:bodyPr>
            <a:lstStyle/>
            <a:p>
              <a:pPr algn="just">
                <a:lnSpc>
                  <a:spcPct val="120000"/>
                </a:lnSpc>
                <a:spcBef>
                  <a:spcPts val="0"/>
                </a:spcBef>
                <a:spcAft>
                  <a:spcPts val="0"/>
                </a:spcAft>
              </a:pPr>
              <a:endParaRPr lang="id-ID" sz="800">
                <a:latin typeface="Arial" panose="020B0604020202020204" pitchFamily="34" charset="0"/>
                <a:ea typeface="微软雅黑" panose="020B0503020204020204" pitchFamily="34" charset="-122"/>
                <a:cs typeface="+mn-ea"/>
                <a:sym typeface="Arial" panose="020B0604020202020204" pitchFamily="34" charset="0"/>
              </a:endParaRPr>
            </a:p>
          </p:txBody>
        </p:sp>
        <p:sp>
          <p:nvSpPr>
            <p:cNvPr id="12" name="Freeform 78"/>
            <p:cNvSpPr>
              <a:spLocks/>
            </p:cNvSpPr>
            <p:nvPr/>
          </p:nvSpPr>
          <p:spPr bwMode="auto">
            <a:xfrm rot="5400000">
              <a:off x="5733774" y="3564038"/>
              <a:ext cx="1697039" cy="254442"/>
            </a:xfrm>
            <a:custGeom>
              <a:avLst/>
              <a:gdLst>
                <a:gd name="T0" fmla="*/ 746 w 1494"/>
                <a:gd name="T1" fmla="*/ 0 h 224"/>
                <a:gd name="T2" fmla="*/ 0 w 1494"/>
                <a:gd name="T3" fmla="*/ 111 h 224"/>
                <a:gd name="T4" fmla="*/ 746 w 1494"/>
                <a:gd name="T5" fmla="*/ 224 h 224"/>
                <a:gd name="T6" fmla="*/ 1494 w 1494"/>
                <a:gd name="T7" fmla="*/ 111 h 224"/>
                <a:gd name="T8" fmla="*/ 746 w 1494"/>
                <a:gd name="T9" fmla="*/ 0 h 224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</a:cxnLst>
              <a:rect l="0" t="0" r="r" b="b"/>
              <a:pathLst>
                <a:path w="1494" h="224">
                  <a:moveTo>
                    <a:pt x="746" y="0"/>
                  </a:moveTo>
                  <a:lnTo>
                    <a:pt x="0" y="111"/>
                  </a:lnTo>
                  <a:lnTo>
                    <a:pt x="746" y="224"/>
                  </a:lnTo>
                  <a:lnTo>
                    <a:pt x="1494" y="111"/>
                  </a:lnTo>
                  <a:lnTo>
                    <a:pt x="746" y="0"/>
                  </a:lnTo>
                  <a:close/>
                </a:path>
              </a:pathLst>
            </a:custGeom>
            <a:solidFill>
              <a:schemeClr val="accent5">
                <a:lumMod val="75000"/>
              </a:schemeClr>
            </a:solidFill>
            <a:ln>
              <a:noFill/>
            </a:ln>
          </p:spPr>
          <p:txBody>
            <a:bodyPr vert="horz" wrap="square" lIns="128580" tIns="64290" rIns="128580" bIns="64290" numCol="1" anchor="t" anchorCtr="0" compatLnSpc="1">
              <a:prstTxWarp prst="textNoShape">
                <a:avLst/>
              </a:prstTxWarp>
            </a:bodyPr>
            <a:lstStyle/>
            <a:p>
              <a:pPr algn="just">
                <a:lnSpc>
                  <a:spcPct val="120000"/>
                </a:lnSpc>
                <a:spcBef>
                  <a:spcPts val="0"/>
                </a:spcBef>
                <a:spcAft>
                  <a:spcPts val="0"/>
                </a:spcAft>
              </a:pPr>
              <a:endParaRPr lang="id-ID" sz="800">
                <a:latin typeface="Arial" panose="020B0604020202020204" pitchFamily="34" charset="0"/>
                <a:ea typeface="微软雅黑" panose="020B0503020204020204" pitchFamily="34" charset="-122"/>
                <a:cs typeface="+mn-ea"/>
                <a:sym typeface="Arial" panose="020B0604020202020204" pitchFamily="34" charset="0"/>
              </a:endParaRPr>
            </a:p>
          </p:txBody>
        </p:sp>
        <p:sp>
          <p:nvSpPr>
            <p:cNvPr id="13" name="Freeform 79"/>
            <p:cNvSpPr>
              <a:spLocks/>
            </p:cNvSpPr>
            <p:nvPr/>
          </p:nvSpPr>
          <p:spPr bwMode="auto">
            <a:xfrm rot="5400000">
              <a:off x="6510164" y="2916005"/>
              <a:ext cx="847384" cy="700853"/>
            </a:xfrm>
            <a:custGeom>
              <a:avLst/>
              <a:gdLst>
                <a:gd name="T0" fmla="*/ 746 w 746"/>
                <a:gd name="T1" fmla="*/ 506 h 617"/>
                <a:gd name="T2" fmla="*/ 0 w 746"/>
                <a:gd name="T3" fmla="*/ 617 h 617"/>
                <a:gd name="T4" fmla="*/ 0 w 746"/>
                <a:gd name="T5" fmla="*/ 224 h 617"/>
                <a:gd name="T6" fmla="*/ 746 w 746"/>
                <a:gd name="T7" fmla="*/ 0 h 617"/>
                <a:gd name="T8" fmla="*/ 746 w 746"/>
                <a:gd name="T9" fmla="*/ 506 h 617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</a:cxnLst>
              <a:rect l="0" t="0" r="r" b="b"/>
              <a:pathLst>
                <a:path w="746" h="617">
                  <a:moveTo>
                    <a:pt x="746" y="506"/>
                  </a:moveTo>
                  <a:lnTo>
                    <a:pt x="0" y="617"/>
                  </a:lnTo>
                  <a:lnTo>
                    <a:pt x="0" y="224"/>
                  </a:lnTo>
                  <a:lnTo>
                    <a:pt x="746" y="0"/>
                  </a:lnTo>
                  <a:lnTo>
                    <a:pt x="746" y="506"/>
                  </a:lnTo>
                  <a:close/>
                </a:path>
              </a:pathLst>
            </a:custGeom>
            <a:solidFill>
              <a:schemeClr val="accent5">
                <a:lumMod val="60000"/>
                <a:lumOff val="40000"/>
              </a:schemeClr>
            </a:solidFill>
            <a:ln>
              <a:noFill/>
            </a:ln>
          </p:spPr>
          <p:txBody>
            <a:bodyPr vert="horz" wrap="square" lIns="128580" tIns="64290" rIns="128580" bIns="64290" numCol="1" anchor="t" anchorCtr="0" compatLnSpc="1">
              <a:prstTxWarp prst="textNoShape">
                <a:avLst/>
              </a:prstTxWarp>
            </a:bodyPr>
            <a:lstStyle/>
            <a:p>
              <a:pPr algn="just">
                <a:lnSpc>
                  <a:spcPct val="120000"/>
                </a:lnSpc>
                <a:spcBef>
                  <a:spcPts val="0"/>
                </a:spcBef>
                <a:spcAft>
                  <a:spcPts val="0"/>
                </a:spcAft>
              </a:pPr>
              <a:endParaRPr lang="id-ID" sz="800">
                <a:latin typeface="Arial" panose="020B0604020202020204" pitchFamily="34" charset="0"/>
                <a:ea typeface="微软雅黑" panose="020B0503020204020204" pitchFamily="34" charset="-122"/>
                <a:cs typeface="+mn-ea"/>
                <a:sym typeface="Arial" panose="020B0604020202020204" pitchFamily="34" charset="0"/>
              </a:endParaRPr>
            </a:p>
          </p:txBody>
        </p:sp>
        <p:sp>
          <p:nvSpPr>
            <p:cNvPr id="14" name="Freeform 80"/>
            <p:cNvSpPr>
              <a:spLocks/>
            </p:cNvSpPr>
            <p:nvPr/>
          </p:nvSpPr>
          <p:spPr bwMode="auto">
            <a:xfrm rot="5400000">
              <a:off x="6509028" y="3764525"/>
              <a:ext cx="849656" cy="700853"/>
            </a:xfrm>
            <a:custGeom>
              <a:avLst/>
              <a:gdLst>
                <a:gd name="T0" fmla="*/ 0 w 748"/>
                <a:gd name="T1" fmla="*/ 506 h 617"/>
                <a:gd name="T2" fmla="*/ 748 w 748"/>
                <a:gd name="T3" fmla="*/ 617 h 617"/>
                <a:gd name="T4" fmla="*/ 748 w 748"/>
                <a:gd name="T5" fmla="*/ 224 h 617"/>
                <a:gd name="T6" fmla="*/ 0 w 748"/>
                <a:gd name="T7" fmla="*/ 0 h 617"/>
                <a:gd name="T8" fmla="*/ 0 w 748"/>
                <a:gd name="T9" fmla="*/ 506 h 617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</a:cxnLst>
              <a:rect l="0" t="0" r="r" b="b"/>
              <a:pathLst>
                <a:path w="748" h="617">
                  <a:moveTo>
                    <a:pt x="0" y="506"/>
                  </a:moveTo>
                  <a:lnTo>
                    <a:pt x="748" y="617"/>
                  </a:lnTo>
                  <a:lnTo>
                    <a:pt x="748" y="224"/>
                  </a:lnTo>
                  <a:lnTo>
                    <a:pt x="0" y="0"/>
                  </a:lnTo>
                  <a:lnTo>
                    <a:pt x="0" y="506"/>
                  </a:ln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vert="horz" wrap="square" lIns="128580" tIns="64290" rIns="128580" bIns="64290" numCol="1" anchor="t" anchorCtr="0" compatLnSpc="1">
              <a:prstTxWarp prst="textNoShape">
                <a:avLst/>
              </a:prstTxWarp>
            </a:bodyPr>
            <a:lstStyle/>
            <a:p>
              <a:pPr algn="just">
                <a:lnSpc>
                  <a:spcPct val="120000"/>
                </a:lnSpc>
                <a:spcBef>
                  <a:spcPts val="0"/>
                </a:spcBef>
                <a:spcAft>
                  <a:spcPts val="0"/>
                </a:spcAft>
              </a:pPr>
              <a:endParaRPr lang="id-ID" sz="800">
                <a:latin typeface="Arial" panose="020B0604020202020204" pitchFamily="34" charset="0"/>
                <a:ea typeface="微软雅黑" panose="020B0503020204020204" pitchFamily="34" charset="-122"/>
                <a:cs typeface="+mn-ea"/>
                <a:sym typeface="Arial" panose="020B0604020202020204" pitchFamily="34" charset="0"/>
              </a:endParaRPr>
            </a:p>
          </p:txBody>
        </p:sp>
        <p:sp>
          <p:nvSpPr>
            <p:cNvPr id="15" name="Freeform 81"/>
            <p:cNvSpPr>
              <a:spLocks/>
            </p:cNvSpPr>
            <p:nvPr/>
          </p:nvSpPr>
          <p:spPr bwMode="auto">
            <a:xfrm rot="5400000">
              <a:off x="5594058" y="2742779"/>
              <a:ext cx="1166573" cy="728114"/>
            </a:xfrm>
            <a:custGeom>
              <a:avLst/>
              <a:gdLst>
                <a:gd name="T0" fmla="*/ 1027 w 1027"/>
                <a:gd name="T1" fmla="*/ 641 h 641"/>
                <a:gd name="T2" fmla="*/ 0 w 1027"/>
                <a:gd name="T3" fmla="*/ 532 h 641"/>
                <a:gd name="T4" fmla="*/ 0 w 1027"/>
                <a:gd name="T5" fmla="*/ 111 h 641"/>
                <a:gd name="T6" fmla="*/ 1027 w 1027"/>
                <a:gd name="T7" fmla="*/ 0 h 641"/>
                <a:gd name="T8" fmla="*/ 1027 w 1027"/>
                <a:gd name="T9" fmla="*/ 641 h 641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</a:cxnLst>
              <a:rect l="0" t="0" r="r" b="b"/>
              <a:pathLst>
                <a:path w="1027" h="641">
                  <a:moveTo>
                    <a:pt x="1027" y="641"/>
                  </a:moveTo>
                  <a:lnTo>
                    <a:pt x="0" y="532"/>
                  </a:lnTo>
                  <a:lnTo>
                    <a:pt x="0" y="111"/>
                  </a:lnTo>
                  <a:lnTo>
                    <a:pt x="1027" y="0"/>
                  </a:lnTo>
                  <a:lnTo>
                    <a:pt x="1027" y="641"/>
                  </a:lnTo>
                  <a:close/>
                </a:path>
              </a:pathLst>
            </a:custGeom>
            <a:solidFill>
              <a:schemeClr val="accent4">
                <a:lumMod val="60000"/>
                <a:lumOff val="40000"/>
              </a:schemeClr>
            </a:solidFill>
            <a:ln>
              <a:noFill/>
            </a:ln>
          </p:spPr>
          <p:txBody>
            <a:bodyPr vert="horz" wrap="square" lIns="128580" tIns="64290" rIns="128580" bIns="64290" numCol="1" anchor="t" anchorCtr="0" compatLnSpc="1">
              <a:prstTxWarp prst="textNoShape">
                <a:avLst/>
              </a:prstTxWarp>
            </a:bodyPr>
            <a:lstStyle/>
            <a:p>
              <a:pPr algn="just">
                <a:lnSpc>
                  <a:spcPct val="120000"/>
                </a:lnSpc>
                <a:spcBef>
                  <a:spcPts val="0"/>
                </a:spcBef>
                <a:spcAft>
                  <a:spcPts val="0"/>
                </a:spcAft>
              </a:pPr>
              <a:endParaRPr lang="id-ID" sz="800">
                <a:latin typeface="Arial" panose="020B0604020202020204" pitchFamily="34" charset="0"/>
                <a:ea typeface="微软雅黑" panose="020B0503020204020204" pitchFamily="34" charset="-122"/>
                <a:cs typeface="+mn-ea"/>
                <a:sym typeface="Arial" panose="020B0604020202020204" pitchFamily="34" charset="0"/>
              </a:endParaRPr>
            </a:p>
          </p:txBody>
        </p:sp>
        <p:sp>
          <p:nvSpPr>
            <p:cNvPr id="16" name="Freeform 82"/>
            <p:cNvSpPr>
              <a:spLocks/>
            </p:cNvSpPr>
            <p:nvPr/>
          </p:nvSpPr>
          <p:spPr bwMode="auto">
            <a:xfrm rot="5400000">
              <a:off x="5592922" y="3910488"/>
              <a:ext cx="1168845" cy="728114"/>
            </a:xfrm>
            <a:custGeom>
              <a:avLst/>
              <a:gdLst>
                <a:gd name="T0" fmla="*/ 0 w 1029"/>
                <a:gd name="T1" fmla="*/ 641 h 641"/>
                <a:gd name="T2" fmla="*/ 1029 w 1029"/>
                <a:gd name="T3" fmla="*/ 532 h 641"/>
                <a:gd name="T4" fmla="*/ 1029 w 1029"/>
                <a:gd name="T5" fmla="*/ 111 h 641"/>
                <a:gd name="T6" fmla="*/ 0 w 1029"/>
                <a:gd name="T7" fmla="*/ 0 h 641"/>
                <a:gd name="T8" fmla="*/ 0 w 1029"/>
                <a:gd name="T9" fmla="*/ 641 h 641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</a:cxnLst>
              <a:rect l="0" t="0" r="r" b="b"/>
              <a:pathLst>
                <a:path w="1029" h="641">
                  <a:moveTo>
                    <a:pt x="0" y="641"/>
                  </a:moveTo>
                  <a:lnTo>
                    <a:pt x="1029" y="532"/>
                  </a:lnTo>
                  <a:lnTo>
                    <a:pt x="1029" y="111"/>
                  </a:lnTo>
                  <a:lnTo>
                    <a:pt x="0" y="0"/>
                  </a:lnTo>
                  <a:lnTo>
                    <a:pt x="0" y="641"/>
                  </a:ln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vert="horz" wrap="square" lIns="128580" tIns="64290" rIns="128580" bIns="64290" numCol="1" anchor="t" anchorCtr="0" compatLnSpc="1">
              <a:prstTxWarp prst="textNoShape">
                <a:avLst/>
              </a:prstTxWarp>
            </a:bodyPr>
            <a:lstStyle/>
            <a:p>
              <a:pPr algn="just">
                <a:lnSpc>
                  <a:spcPct val="120000"/>
                </a:lnSpc>
                <a:spcBef>
                  <a:spcPts val="0"/>
                </a:spcBef>
                <a:spcAft>
                  <a:spcPts val="0"/>
                </a:spcAft>
              </a:pPr>
              <a:endParaRPr lang="id-ID" sz="800">
                <a:latin typeface="Arial" panose="020B0604020202020204" pitchFamily="34" charset="0"/>
                <a:ea typeface="微软雅黑" panose="020B0503020204020204" pitchFamily="34" charset="-122"/>
                <a:cs typeface="+mn-ea"/>
                <a:sym typeface="Arial" panose="020B0604020202020204" pitchFamily="34" charset="0"/>
              </a:endParaRPr>
            </a:p>
          </p:txBody>
        </p:sp>
        <p:sp>
          <p:nvSpPr>
            <p:cNvPr id="17" name="Freeform 83"/>
            <p:cNvSpPr>
              <a:spLocks/>
            </p:cNvSpPr>
            <p:nvPr/>
          </p:nvSpPr>
          <p:spPr bwMode="auto">
            <a:xfrm rot="5400000">
              <a:off x="7725013" y="3425457"/>
              <a:ext cx="9087" cy="531603"/>
            </a:xfrm>
            <a:custGeom>
              <a:avLst/>
              <a:gdLst>
                <a:gd name="T0" fmla="*/ 8 w 8"/>
                <a:gd name="T1" fmla="*/ 468 h 468"/>
                <a:gd name="T2" fmla="*/ 0 w 8"/>
                <a:gd name="T3" fmla="*/ 468 h 468"/>
                <a:gd name="T4" fmla="*/ 0 w 8"/>
                <a:gd name="T5" fmla="*/ 2 h 468"/>
                <a:gd name="T6" fmla="*/ 3 w 8"/>
                <a:gd name="T7" fmla="*/ 0 h 468"/>
                <a:gd name="T8" fmla="*/ 8 w 8"/>
                <a:gd name="T9" fmla="*/ 2 h 468"/>
                <a:gd name="T10" fmla="*/ 8 w 8"/>
                <a:gd name="T11" fmla="*/ 468 h 468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</a:cxnLst>
              <a:rect l="0" t="0" r="r" b="b"/>
              <a:pathLst>
                <a:path w="8" h="468">
                  <a:moveTo>
                    <a:pt x="8" y="468"/>
                  </a:moveTo>
                  <a:lnTo>
                    <a:pt x="0" y="468"/>
                  </a:lnTo>
                  <a:lnTo>
                    <a:pt x="0" y="2"/>
                  </a:lnTo>
                  <a:lnTo>
                    <a:pt x="3" y="0"/>
                  </a:lnTo>
                  <a:lnTo>
                    <a:pt x="8" y="2"/>
                  </a:lnTo>
                  <a:lnTo>
                    <a:pt x="8" y="468"/>
                  </a:lnTo>
                  <a:close/>
                </a:path>
              </a:pathLst>
            </a:custGeom>
            <a:solidFill>
              <a:schemeClr val="bg1">
                <a:alpha val="25000"/>
              </a:schemeClr>
            </a:solidFill>
            <a:ln>
              <a:noFill/>
            </a:ln>
          </p:spPr>
          <p:txBody>
            <a:bodyPr vert="horz" wrap="square" lIns="128580" tIns="64290" rIns="128580" bIns="64290" numCol="1" anchor="t" anchorCtr="0" compatLnSpc="1">
              <a:prstTxWarp prst="textNoShape">
                <a:avLst/>
              </a:prstTxWarp>
            </a:bodyPr>
            <a:lstStyle/>
            <a:p>
              <a:pPr algn="just">
                <a:lnSpc>
                  <a:spcPct val="120000"/>
                </a:lnSpc>
                <a:spcBef>
                  <a:spcPts val="0"/>
                </a:spcBef>
                <a:spcAft>
                  <a:spcPts val="0"/>
                </a:spcAft>
              </a:pPr>
              <a:endParaRPr lang="id-ID" sz="800">
                <a:latin typeface="Arial" panose="020B0604020202020204" pitchFamily="34" charset="0"/>
                <a:ea typeface="微软雅黑" panose="020B0503020204020204" pitchFamily="34" charset="-122"/>
                <a:cs typeface="+mn-ea"/>
                <a:sym typeface="Arial" panose="020B0604020202020204" pitchFamily="34" charset="0"/>
              </a:endParaRPr>
            </a:p>
          </p:txBody>
        </p:sp>
        <p:sp>
          <p:nvSpPr>
            <p:cNvPr id="18" name="Freeform 84"/>
            <p:cNvSpPr>
              <a:spLocks/>
            </p:cNvSpPr>
            <p:nvPr/>
          </p:nvSpPr>
          <p:spPr bwMode="auto">
            <a:xfrm rot="5400000">
              <a:off x="6992355" y="3403875"/>
              <a:ext cx="9087" cy="574767"/>
            </a:xfrm>
            <a:custGeom>
              <a:avLst/>
              <a:gdLst>
                <a:gd name="T0" fmla="*/ 8 w 8"/>
                <a:gd name="T1" fmla="*/ 506 h 506"/>
                <a:gd name="T2" fmla="*/ 0 w 8"/>
                <a:gd name="T3" fmla="*/ 506 h 506"/>
                <a:gd name="T4" fmla="*/ 0 w 8"/>
                <a:gd name="T5" fmla="*/ 1 h 506"/>
                <a:gd name="T6" fmla="*/ 3 w 8"/>
                <a:gd name="T7" fmla="*/ 0 h 506"/>
                <a:gd name="T8" fmla="*/ 8 w 8"/>
                <a:gd name="T9" fmla="*/ 1 h 506"/>
                <a:gd name="T10" fmla="*/ 8 w 8"/>
                <a:gd name="T11" fmla="*/ 506 h 506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</a:cxnLst>
              <a:rect l="0" t="0" r="r" b="b"/>
              <a:pathLst>
                <a:path w="8" h="506">
                  <a:moveTo>
                    <a:pt x="8" y="506"/>
                  </a:moveTo>
                  <a:lnTo>
                    <a:pt x="0" y="506"/>
                  </a:lnTo>
                  <a:lnTo>
                    <a:pt x="0" y="1"/>
                  </a:lnTo>
                  <a:lnTo>
                    <a:pt x="3" y="0"/>
                  </a:lnTo>
                  <a:lnTo>
                    <a:pt x="8" y="1"/>
                  </a:lnTo>
                  <a:lnTo>
                    <a:pt x="8" y="506"/>
                  </a:lnTo>
                  <a:close/>
                </a:path>
              </a:pathLst>
            </a:custGeom>
            <a:solidFill>
              <a:schemeClr val="bg1">
                <a:alpha val="25000"/>
              </a:schemeClr>
            </a:solidFill>
            <a:ln>
              <a:noFill/>
            </a:ln>
          </p:spPr>
          <p:txBody>
            <a:bodyPr vert="horz" wrap="square" lIns="128580" tIns="64290" rIns="128580" bIns="64290" numCol="1" anchor="t" anchorCtr="0" compatLnSpc="1">
              <a:prstTxWarp prst="textNoShape">
                <a:avLst/>
              </a:prstTxWarp>
            </a:bodyPr>
            <a:lstStyle/>
            <a:p>
              <a:pPr algn="just">
                <a:lnSpc>
                  <a:spcPct val="120000"/>
                </a:lnSpc>
                <a:spcBef>
                  <a:spcPts val="0"/>
                </a:spcBef>
                <a:spcAft>
                  <a:spcPts val="0"/>
                </a:spcAft>
              </a:pPr>
              <a:endParaRPr lang="id-ID" sz="800">
                <a:latin typeface="Arial" panose="020B0604020202020204" pitchFamily="34" charset="0"/>
                <a:ea typeface="微软雅黑" panose="020B0503020204020204" pitchFamily="34" charset="-122"/>
                <a:cs typeface="+mn-ea"/>
                <a:sym typeface="Arial" panose="020B0604020202020204" pitchFamily="34" charset="0"/>
              </a:endParaRPr>
            </a:p>
          </p:txBody>
        </p:sp>
        <p:sp>
          <p:nvSpPr>
            <p:cNvPr id="19" name="Freeform 85"/>
            <p:cNvSpPr>
              <a:spLocks/>
            </p:cNvSpPr>
            <p:nvPr/>
          </p:nvSpPr>
          <p:spPr bwMode="auto">
            <a:xfrm rot="5400000">
              <a:off x="4629676" y="3425457"/>
              <a:ext cx="9087" cy="531603"/>
            </a:xfrm>
            <a:custGeom>
              <a:avLst/>
              <a:gdLst>
                <a:gd name="T0" fmla="*/ 8 w 8"/>
                <a:gd name="T1" fmla="*/ 0 h 468"/>
                <a:gd name="T2" fmla="*/ 0 w 8"/>
                <a:gd name="T3" fmla="*/ 0 h 468"/>
                <a:gd name="T4" fmla="*/ 0 w 8"/>
                <a:gd name="T5" fmla="*/ 467 h 468"/>
                <a:gd name="T6" fmla="*/ 3 w 8"/>
                <a:gd name="T7" fmla="*/ 468 h 468"/>
                <a:gd name="T8" fmla="*/ 8 w 8"/>
                <a:gd name="T9" fmla="*/ 467 h 468"/>
                <a:gd name="T10" fmla="*/ 8 w 8"/>
                <a:gd name="T11" fmla="*/ 0 h 468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</a:cxnLst>
              <a:rect l="0" t="0" r="r" b="b"/>
              <a:pathLst>
                <a:path w="8" h="468">
                  <a:moveTo>
                    <a:pt x="8" y="0"/>
                  </a:moveTo>
                  <a:lnTo>
                    <a:pt x="0" y="0"/>
                  </a:lnTo>
                  <a:lnTo>
                    <a:pt x="0" y="467"/>
                  </a:lnTo>
                  <a:lnTo>
                    <a:pt x="3" y="468"/>
                  </a:lnTo>
                  <a:lnTo>
                    <a:pt x="8" y="467"/>
                  </a:lnTo>
                  <a:lnTo>
                    <a:pt x="8" y="0"/>
                  </a:lnTo>
                  <a:close/>
                </a:path>
              </a:pathLst>
            </a:custGeom>
            <a:solidFill>
              <a:schemeClr val="bg1">
                <a:alpha val="25000"/>
              </a:schemeClr>
            </a:solidFill>
            <a:ln>
              <a:noFill/>
            </a:ln>
          </p:spPr>
          <p:txBody>
            <a:bodyPr vert="horz" wrap="square" lIns="128580" tIns="64290" rIns="128580" bIns="64290" numCol="1" anchor="t" anchorCtr="0" compatLnSpc="1">
              <a:prstTxWarp prst="textNoShape">
                <a:avLst/>
              </a:prstTxWarp>
            </a:bodyPr>
            <a:lstStyle/>
            <a:p>
              <a:pPr algn="just">
                <a:lnSpc>
                  <a:spcPct val="120000"/>
                </a:lnSpc>
                <a:spcBef>
                  <a:spcPts val="0"/>
                </a:spcBef>
                <a:spcAft>
                  <a:spcPts val="0"/>
                </a:spcAft>
              </a:pPr>
              <a:endParaRPr lang="id-ID" sz="800">
                <a:latin typeface="Arial" panose="020B0604020202020204" pitchFamily="34" charset="0"/>
                <a:ea typeface="微软雅黑" panose="020B0503020204020204" pitchFamily="34" charset="-122"/>
                <a:cs typeface="+mn-ea"/>
                <a:sym typeface="Arial" panose="020B0604020202020204" pitchFamily="34" charset="0"/>
              </a:endParaRPr>
            </a:p>
          </p:txBody>
        </p:sp>
        <p:sp>
          <p:nvSpPr>
            <p:cNvPr id="20" name="Freeform 86"/>
            <p:cNvSpPr>
              <a:spLocks/>
            </p:cNvSpPr>
            <p:nvPr/>
          </p:nvSpPr>
          <p:spPr bwMode="auto">
            <a:xfrm rot="5400000">
              <a:off x="5361198" y="3403875"/>
              <a:ext cx="9087" cy="574767"/>
            </a:xfrm>
            <a:custGeom>
              <a:avLst/>
              <a:gdLst>
                <a:gd name="T0" fmla="*/ 8 w 8"/>
                <a:gd name="T1" fmla="*/ 0 h 506"/>
                <a:gd name="T2" fmla="*/ 0 w 8"/>
                <a:gd name="T3" fmla="*/ 0 h 506"/>
                <a:gd name="T4" fmla="*/ 0 w 8"/>
                <a:gd name="T5" fmla="*/ 504 h 506"/>
                <a:gd name="T6" fmla="*/ 3 w 8"/>
                <a:gd name="T7" fmla="*/ 506 h 506"/>
                <a:gd name="T8" fmla="*/ 8 w 8"/>
                <a:gd name="T9" fmla="*/ 504 h 506"/>
                <a:gd name="T10" fmla="*/ 8 w 8"/>
                <a:gd name="T11" fmla="*/ 0 h 506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</a:cxnLst>
              <a:rect l="0" t="0" r="r" b="b"/>
              <a:pathLst>
                <a:path w="8" h="506">
                  <a:moveTo>
                    <a:pt x="8" y="0"/>
                  </a:moveTo>
                  <a:lnTo>
                    <a:pt x="0" y="0"/>
                  </a:lnTo>
                  <a:lnTo>
                    <a:pt x="0" y="504"/>
                  </a:lnTo>
                  <a:lnTo>
                    <a:pt x="3" y="506"/>
                  </a:lnTo>
                  <a:lnTo>
                    <a:pt x="8" y="504"/>
                  </a:lnTo>
                  <a:lnTo>
                    <a:pt x="8" y="0"/>
                  </a:lnTo>
                  <a:close/>
                </a:path>
              </a:pathLst>
            </a:custGeom>
            <a:solidFill>
              <a:schemeClr val="bg1">
                <a:alpha val="25000"/>
              </a:schemeClr>
            </a:solidFill>
            <a:ln>
              <a:noFill/>
            </a:ln>
          </p:spPr>
          <p:txBody>
            <a:bodyPr vert="horz" wrap="square" lIns="128580" tIns="64290" rIns="128580" bIns="64290" numCol="1" anchor="t" anchorCtr="0" compatLnSpc="1">
              <a:prstTxWarp prst="textNoShape">
                <a:avLst/>
              </a:prstTxWarp>
            </a:bodyPr>
            <a:lstStyle/>
            <a:p>
              <a:pPr algn="just">
                <a:lnSpc>
                  <a:spcPct val="120000"/>
                </a:lnSpc>
                <a:spcBef>
                  <a:spcPts val="0"/>
                </a:spcBef>
                <a:spcAft>
                  <a:spcPts val="0"/>
                </a:spcAft>
              </a:pPr>
              <a:endParaRPr lang="id-ID" sz="800">
                <a:latin typeface="Arial" panose="020B0604020202020204" pitchFamily="34" charset="0"/>
                <a:ea typeface="微软雅黑" panose="020B0503020204020204" pitchFamily="34" charset="-122"/>
                <a:cs typeface="+mn-ea"/>
                <a:sym typeface="Arial" panose="020B0604020202020204" pitchFamily="34" charset="0"/>
              </a:endParaRPr>
            </a:p>
          </p:txBody>
        </p:sp>
        <p:sp>
          <p:nvSpPr>
            <p:cNvPr id="21" name="Freeform 87"/>
            <p:cNvSpPr>
              <a:spLocks/>
            </p:cNvSpPr>
            <p:nvPr/>
          </p:nvSpPr>
          <p:spPr bwMode="auto">
            <a:xfrm rot="5400000">
              <a:off x="6172801" y="3327202"/>
              <a:ext cx="9087" cy="728114"/>
            </a:xfrm>
            <a:custGeom>
              <a:avLst/>
              <a:gdLst>
                <a:gd name="T0" fmla="*/ 8 w 8"/>
                <a:gd name="T1" fmla="*/ 640 h 641"/>
                <a:gd name="T2" fmla="*/ 3 w 8"/>
                <a:gd name="T3" fmla="*/ 641 h 641"/>
                <a:gd name="T4" fmla="*/ 0 w 8"/>
                <a:gd name="T5" fmla="*/ 640 h 641"/>
                <a:gd name="T6" fmla="*/ 0 w 8"/>
                <a:gd name="T7" fmla="*/ 0 h 641"/>
                <a:gd name="T8" fmla="*/ 3 w 8"/>
                <a:gd name="T9" fmla="*/ 0 h 641"/>
                <a:gd name="T10" fmla="*/ 8 w 8"/>
                <a:gd name="T11" fmla="*/ 0 h 641"/>
                <a:gd name="T12" fmla="*/ 8 w 8"/>
                <a:gd name="T13" fmla="*/ 640 h 641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</a:cxnLst>
              <a:rect l="0" t="0" r="r" b="b"/>
              <a:pathLst>
                <a:path w="8" h="641">
                  <a:moveTo>
                    <a:pt x="8" y="640"/>
                  </a:moveTo>
                  <a:lnTo>
                    <a:pt x="3" y="641"/>
                  </a:lnTo>
                  <a:lnTo>
                    <a:pt x="0" y="640"/>
                  </a:lnTo>
                  <a:lnTo>
                    <a:pt x="0" y="0"/>
                  </a:lnTo>
                  <a:lnTo>
                    <a:pt x="3" y="0"/>
                  </a:lnTo>
                  <a:lnTo>
                    <a:pt x="8" y="0"/>
                  </a:lnTo>
                  <a:lnTo>
                    <a:pt x="8" y="640"/>
                  </a:lnTo>
                  <a:close/>
                </a:path>
              </a:pathLst>
            </a:custGeom>
            <a:solidFill>
              <a:schemeClr val="bg1">
                <a:alpha val="25000"/>
              </a:schemeClr>
            </a:solidFill>
            <a:ln>
              <a:noFill/>
            </a:ln>
          </p:spPr>
          <p:txBody>
            <a:bodyPr vert="horz" wrap="square" lIns="128580" tIns="64290" rIns="128580" bIns="64290" numCol="1" anchor="t" anchorCtr="0" compatLnSpc="1">
              <a:prstTxWarp prst="textNoShape">
                <a:avLst/>
              </a:prstTxWarp>
            </a:bodyPr>
            <a:lstStyle/>
            <a:p>
              <a:pPr algn="just">
                <a:lnSpc>
                  <a:spcPct val="120000"/>
                </a:lnSpc>
                <a:spcBef>
                  <a:spcPts val="0"/>
                </a:spcBef>
                <a:spcAft>
                  <a:spcPts val="0"/>
                </a:spcAft>
              </a:pPr>
              <a:endParaRPr lang="id-ID" sz="800">
                <a:latin typeface="Arial" panose="020B0604020202020204" pitchFamily="34" charset="0"/>
                <a:ea typeface="微软雅黑" panose="020B0503020204020204" pitchFamily="34" charset="-122"/>
                <a:cs typeface="+mn-ea"/>
                <a:sym typeface="Arial" panose="020B0604020202020204" pitchFamily="34" charset="0"/>
              </a:endParaRPr>
            </a:p>
          </p:txBody>
        </p:sp>
        <p:sp>
          <p:nvSpPr>
            <p:cNvPr id="22" name="Freeform 88"/>
            <p:cNvSpPr>
              <a:spLocks/>
            </p:cNvSpPr>
            <p:nvPr/>
          </p:nvSpPr>
          <p:spPr bwMode="auto">
            <a:xfrm rot="5400000">
              <a:off x="7303593" y="3529960"/>
              <a:ext cx="1059798" cy="323733"/>
            </a:xfrm>
            <a:custGeom>
              <a:avLst/>
              <a:gdLst>
                <a:gd name="T0" fmla="*/ 465 w 933"/>
                <a:gd name="T1" fmla="*/ 0 h 285"/>
                <a:gd name="T2" fmla="*/ 0 w 933"/>
                <a:gd name="T3" fmla="*/ 280 h 285"/>
                <a:gd name="T4" fmla="*/ 0 w 933"/>
                <a:gd name="T5" fmla="*/ 285 h 285"/>
                <a:gd name="T6" fmla="*/ 465 w 933"/>
                <a:gd name="T7" fmla="*/ 10 h 285"/>
                <a:gd name="T8" fmla="*/ 933 w 933"/>
                <a:gd name="T9" fmla="*/ 285 h 285"/>
                <a:gd name="T10" fmla="*/ 933 w 933"/>
                <a:gd name="T11" fmla="*/ 280 h 285"/>
                <a:gd name="T12" fmla="*/ 465 w 933"/>
                <a:gd name="T13" fmla="*/ 0 h 285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</a:cxnLst>
              <a:rect l="0" t="0" r="r" b="b"/>
              <a:pathLst>
                <a:path w="933" h="285">
                  <a:moveTo>
                    <a:pt x="465" y="0"/>
                  </a:moveTo>
                  <a:lnTo>
                    <a:pt x="0" y="280"/>
                  </a:lnTo>
                  <a:lnTo>
                    <a:pt x="0" y="285"/>
                  </a:lnTo>
                  <a:lnTo>
                    <a:pt x="465" y="10"/>
                  </a:lnTo>
                  <a:lnTo>
                    <a:pt x="933" y="285"/>
                  </a:lnTo>
                  <a:lnTo>
                    <a:pt x="933" y="280"/>
                  </a:lnTo>
                  <a:lnTo>
                    <a:pt x="465" y="0"/>
                  </a:lnTo>
                  <a:close/>
                </a:path>
              </a:pathLst>
            </a:custGeom>
            <a:solidFill>
              <a:schemeClr val="bg1">
                <a:alpha val="25000"/>
              </a:schemeClr>
            </a:solidFill>
            <a:ln>
              <a:noFill/>
            </a:ln>
          </p:spPr>
          <p:txBody>
            <a:bodyPr vert="horz" wrap="square" lIns="128580" tIns="64290" rIns="128580" bIns="64290" numCol="1" anchor="t" anchorCtr="0" compatLnSpc="1">
              <a:prstTxWarp prst="textNoShape">
                <a:avLst/>
              </a:prstTxWarp>
            </a:bodyPr>
            <a:lstStyle/>
            <a:p>
              <a:pPr algn="just">
                <a:lnSpc>
                  <a:spcPct val="120000"/>
                </a:lnSpc>
                <a:spcBef>
                  <a:spcPts val="0"/>
                </a:spcBef>
                <a:spcAft>
                  <a:spcPts val="0"/>
                </a:spcAft>
              </a:pPr>
              <a:endParaRPr lang="id-ID" sz="800">
                <a:latin typeface="Arial" panose="020B0604020202020204" pitchFamily="34" charset="0"/>
                <a:ea typeface="微软雅黑" panose="020B0503020204020204" pitchFamily="34" charset="-122"/>
                <a:cs typeface="+mn-ea"/>
                <a:sym typeface="Arial" panose="020B0604020202020204" pitchFamily="34" charset="0"/>
              </a:endParaRPr>
            </a:p>
          </p:txBody>
        </p:sp>
        <p:sp>
          <p:nvSpPr>
            <p:cNvPr id="23" name="Freeform 89"/>
            <p:cNvSpPr>
              <a:spLocks/>
            </p:cNvSpPr>
            <p:nvPr/>
          </p:nvSpPr>
          <p:spPr bwMode="auto">
            <a:xfrm rot="5400000">
              <a:off x="6837871" y="3587891"/>
              <a:ext cx="1059798" cy="207871"/>
            </a:xfrm>
            <a:custGeom>
              <a:avLst/>
              <a:gdLst>
                <a:gd name="T0" fmla="*/ 0 w 933"/>
                <a:gd name="T1" fmla="*/ 183 h 183"/>
                <a:gd name="T2" fmla="*/ 462 w 933"/>
                <a:gd name="T3" fmla="*/ 7 h 183"/>
                <a:gd name="T4" fmla="*/ 470 w 933"/>
                <a:gd name="T5" fmla="*/ 7 h 183"/>
                <a:gd name="T6" fmla="*/ 933 w 933"/>
                <a:gd name="T7" fmla="*/ 183 h 183"/>
                <a:gd name="T8" fmla="*/ 933 w 933"/>
                <a:gd name="T9" fmla="*/ 178 h 183"/>
                <a:gd name="T10" fmla="*/ 470 w 933"/>
                <a:gd name="T11" fmla="*/ 0 h 183"/>
                <a:gd name="T12" fmla="*/ 462 w 933"/>
                <a:gd name="T13" fmla="*/ 0 h 183"/>
                <a:gd name="T14" fmla="*/ 0 w 933"/>
                <a:gd name="T15" fmla="*/ 178 h 183"/>
                <a:gd name="T16" fmla="*/ 0 w 933"/>
                <a:gd name="T17" fmla="*/ 183 h 183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</a:cxnLst>
              <a:rect l="0" t="0" r="r" b="b"/>
              <a:pathLst>
                <a:path w="933" h="183">
                  <a:moveTo>
                    <a:pt x="0" y="183"/>
                  </a:moveTo>
                  <a:lnTo>
                    <a:pt x="462" y="7"/>
                  </a:lnTo>
                  <a:lnTo>
                    <a:pt x="470" y="7"/>
                  </a:lnTo>
                  <a:lnTo>
                    <a:pt x="933" y="183"/>
                  </a:lnTo>
                  <a:lnTo>
                    <a:pt x="933" y="178"/>
                  </a:lnTo>
                  <a:lnTo>
                    <a:pt x="470" y="0"/>
                  </a:lnTo>
                  <a:lnTo>
                    <a:pt x="462" y="0"/>
                  </a:lnTo>
                  <a:lnTo>
                    <a:pt x="0" y="178"/>
                  </a:lnTo>
                  <a:lnTo>
                    <a:pt x="0" y="183"/>
                  </a:lnTo>
                  <a:close/>
                </a:path>
              </a:pathLst>
            </a:custGeom>
            <a:solidFill>
              <a:schemeClr val="bg1">
                <a:alpha val="25000"/>
              </a:schemeClr>
            </a:solidFill>
            <a:ln>
              <a:noFill/>
            </a:ln>
          </p:spPr>
          <p:txBody>
            <a:bodyPr vert="horz" wrap="square" lIns="128580" tIns="64290" rIns="128580" bIns="64290" numCol="1" anchor="t" anchorCtr="0" compatLnSpc="1">
              <a:prstTxWarp prst="textNoShape">
                <a:avLst/>
              </a:prstTxWarp>
            </a:bodyPr>
            <a:lstStyle/>
            <a:p>
              <a:pPr algn="just">
                <a:lnSpc>
                  <a:spcPct val="120000"/>
                </a:lnSpc>
                <a:spcBef>
                  <a:spcPts val="0"/>
                </a:spcBef>
                <a:spcAft>
                  <a:spcPts val="0"/>
                </a:spcAft>
              </a:pPr>
              <a:endParaRPr lang="id-ID" sz="800">
                <a:latin typeface="Arial" panose="020B0604020202020204" pitchFamily="34" charset="0"/>
                <a:ea typeface="微软雅黑" panose="020B0503020204020204" pitchFamily="34" charset="-122"/>
                <a:cs typeface="+mn-ea"/>
                <a:sym typeface="Arial" panose="020B0604020202020204" pitchFamily="34" charset="0"/>
              </a:endParaRPr>
            </a:p>
          </p:txBody>
        </p:sp>
        <p:sp>
          <p:nvSpPr>
            <p:cNvPr id="24" name="Freeform 90"/>
            <p:cNvSpPr>
              <a:spLocks/>
            </p:cNvSpPr>
            <p:nvPr/>
          </p:nvSpPr>
          <p:spPr bwMode="auto">
            <a:xfrm rot="5400000">
              <a:off x="6303998" y="3559494"/>
              <a:ext cx="1697039" cy="263530"/>
            </a:xfrm>
            <a:custGeom>
              <a:avLst/>
              <a:gdLst>
                <a:gd name="T0" fmla="*/ 746 w 1494"/>
                <a:gd name="T1" fmla="*/ 0 h 232"/>
                <a:gd name="T2" fmla="*/ 0 w 1494"/>
                <a:gd name="T3" fmla="*/ 224 h 232"/>
                <a:gd name="T4" fmla="*/ 0 w 1494"/>
                <a:gd name="T5" fmla="*/ 232 h 232"/>
                <a:gd name="T6" fmla="*/ 746 w 1494"/>
                <a:gd name="T7" fmla="*/ 10 h 232"/>
                <a:gd name="T8" fmla="*/ 1494 w 1494"/>
                <a:gd name="T9" fmla="*/ 232 h 232"/>
                <a:gd name="T10" fmla="*/ 1494 w 1494"/>
                <a:gd name="T11" fmla="*/ 224 h 232"/>
                <a:gd name="T12" fmla="*/ 746 w 1494"/>
                <a:gd name="T13" fmla="*/ 0 h 232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</a:cxnLst>
              <a:rect l="0" t="0" r="r" b="b"/>
              <a:pathLst>
                <a:path w="1494" h="232">
                  <a:moveTo>
                    <a:pt x="746" y="0"/>
                  </a:moveTo>
                  <a:lnTo>
                    <a:pt x="0" y="224"/>
                  </a:lnTo>
                  <a:lnTo>
                    <a:pt x="0" y="232"/>
                  </a:lnTo>
                  <a:lnTo>
                    <a:pt x="746" y="10"/>
                  </a:lnTo>
                  <a:lnTo>
                    <a:pt x="1494" y="232"/>
                  </a:lnTo>
                  <a:lnTo>
                    <a:pt x="1494" y="224"/>
                  </a:lnTo>
                  <a:lnTo>
                    <a:pt x="746" y="0"/>
                  </a:lnTo>
                  <a:close/>
                </a:path>
              </a:pathLst>
            </a:custGeom>
            <a:solidFill>
              <a:schemeClr val="bg1">
                <a:alpha val="25000"/>
              </a:schemeClr>
            </a:solidFill>
            <a:ln>
              <a:noFill/>
            </a:ln>
          </p:spPr>
          <p:txBody>
            <a:bodyPr vert="horz" wrap="square" lIns="128580" tIns="64290" rIns="128580" bIns="64290" numCol="1" anchor="t" anchorCtr="0" compatLnSpc="1">
              <a:prstTxWarp prst="textNoShape">
                <a:avLst/>
              </a:prstTxWarp>
            </a:bodyPr>
            <a:lstStyle/>
            <a:p>
              <a:pPr algn="just">
                <a:lnSpc>
                  <a:spcPct val="120000"/>
                </a:lnSpc>
                <a:spcBef>
                  <a:spcPts val="0"/>
                </a:spcBef>
                <a:spcAft>
                  <a:spcPts val="0"/>
                </a:spcAft>
              </a:pPr>
              <a:endParaRPr lang="id-ID" sz="800">
                <a:latin typeface="Arial" panose="020B0604020202020204" pitchFamily="34" charset="0"/>
                <a:ea typeface="微软雅黑" panose="020B0503020204020204" pitchFamily="34" charset="-122"/>
                <a:cs typeface="+mn-ea"/>
                <a:sym typeface="Arial" panose="020B0604020202020204" pitchFamily="34" charset="0"/>
              </a:endParaRPr>
            </a:p>
          </p:txBody>
        </p:sp>
        <p:sp>
          <p:nvSpPr>
            <p:cNvPr id="25" name="Freeform 91"/>
            <p:cNvSpPr>
              <a:spLocks/>
            </p:cNvSpPr>
            <p:nvPr/>
          </p:nvSpPr>
          <p:spPr bwMode="auto">
            <a:xfrm rot="5400000">
              <a:off x="5804200" y="3621969"/>
              <a:ext cx="1697039" cy="138580"/>
            </a:xfrm>
            <a:custGeom>
              <a:avLst/>
              <a:gdLst>
                <a:gd name="T0" fmla="*/ 743 w 1494"/>
                <a:gd name="T1" fmla="*/ 0 h 122"/>
                <a:gd name="T2" fmla="*/ 0 w 1494"/>
                <a:gd name="T3" fmla="*/ 113 h 122"/>
                <a:gd name="T4" fmla="*/ 0 w 1494"/>
                <a:gd name="T5" fmla="*/ 122 h 122"/>
                <a:gd name="T6" fmla="*/ 743 w 1494"/>
                <a:gd name="T7" fmla="*/ 11 h 122"/>
                <a:gd name="T8" fmla="*/ 751 w 1494"/>
                <a:gd name="T9" fmla="*/ 11 h 122"/>
                <a:gd name="T10" fmla="*/ 1494 w 1494"/>
                <a:gd name="T11" fmla="*/ 122 h 122"/>
                <a:gd name="T12" fmla="*/ 1494 w 1494"/>
                <a:gd name="T13" fmla="*/ 113 h 122"/>
                <a:gd name="T14" fmla="*/ 751 w 1494"/>
                <a:gd name="T15" fmla="*/ 0 h 122"/>
                <a:gd name="T16" fmla="*/ 743 w 1494"/>
                <a:gd name="T17" fmla="*/ 0 h 122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</a:cxnLst>
              <a:rect l="0" t="0" r="r" b="b"/>
              <a:pathLst>
                <a:path w="1494" h="122">
                  <a:moveTo>
                    <a:pt x="743" y="0"/>
                  </a:moveTo>
                  <a:lnTo>
                    <a:pt x="0" y="113"/>
                  </a:lnTo>
                  <a:lnTo>
                    <a:pt x="0" y="122"/>
                  </a:lnTo>
                  <a:lnTo>
                    <a:pt x="743" y="11"/>
                  </a:lnTo>
                  <a:lnTo>
                    <a:pt x="751" y="11"/>
                  </a:lnTo>
                  <a:lnTo>
                    <a:pt x="1494" y="122"/>
                  </a:lnTo>
                  <a:lnTo>
                    <a:pt x="1494" y="113"/>
                  </a:lnTo>
                  <a:lnTo>
                    <a:pt x="751" y="0"/>
                  </a:lnTo>
                  <a:lnTo>
                    <a:pt x="743" y="0"/>
                  </a:lnTo>
                  <a:close/>
                </a:path>
              </a:pathLst>
            </a:custGeom>
            <a:solidFill>
              <a:schemeClr val="bg1">
                <a:alpha val="25000"/>
              </a:schemeClr>
            </a:solidFill>
            <a:ln>
              <a:noFill/>
            </a:ln>
          </p:spPr>
          <p:txBody>
            <a:bodyPr vert="horz" wrap="square" lIns="128580" tIns="64290" rIns="128580" bIns="64290" numCol="1" anchor="t" anchorCtr="0" compatLnSpc="1">
              <a:prstTxWarp prst="textNoShape">
                <a:avLst/>
              </a:prstTxWarp>
            </a:bodyPr>
            <a:lstStyle/>
            <a:p>
              <a:pPr algn="just">
                <a:lnSpc>
                  <a:spcPct val="120000"/>
                </a:lnSpc>
                <a:spcBef>
                  <a:spcPts val="0"/>
                </a:spcBef>
                <a:spcAft>
                  <a:spcPts val="0"/>
                </a:spcAft>
              </a:pPr>
              <a:endParaRPr lang="id-ID" sz="800">
                <a:latin typeface="Arial" panose="020B0604020202020204" pitchFamily="34" charset="0"/>
                <a:ea typeface="微软雅黑" panose="020B0503020204020204" pitchFamily="34" charset="-122"/>
                <a:cs typeface="+mn-ea"/>
                <a:sym typeface="Arial" panose="020B0604020202020204" pitchFamily="34" charset="0"/>
              </a:endParaRPr>
            </a:p>
          </p:txBody>
        </p:sp>
        <p:sp>
          <p:nvSpPr>
            <p:cNvPr id="26" name="Freeform 92"/>
            <p:cNvSpPr>
              <a:spLocks/>
            </p:cNvSpPr>
            <p:nvPr/>
          </p:nvSpPr>
          <p:spPr bwMode="auto">
            <a:xfrm rot="5400000">
              <a:off x="4000386" y="3529960"/>
              <a:ext cx="1059798" cy="323733"/>
            </a:xfrm>
            <a:custGeom>
              <a:avLst/>
              <a:gdLst>
                <a:gd name="T0" fmla="*/ 465 w 933"/>
                <a:gd name="T1" fmla="*/ 285 h 285"/>
                <a:gd name="T2" fmla="*/ 0 w 933"/>
                <a:gd name="T3" fmla="*/ 5 h 285"/>
                <a:gd name="T4" fmla="*/ 0 w 933"/>
                <a:gd name="T5" fmla="*/ 0 h 285"/>
                <a:gd name="T6" fmla="*/ 465 w 933"/>
                <a:gd name="T7" fmla="*/ 275 h 285"/>
                <a:gd name="T8" fmla="*/ 933 w 933"/>
                <a:gd name="T9" fmla="*/ 0 h 285"/>
                <a:gd name="T10" fmla="*/ 933 w 933"/>
                <a:gd name="T11" fmla="*/ 5 h 285"/>
                <a:gd name="T12" fmla="*/ 465 w 933"/>
                <a:gd name="T13" fmla="*/ 285 h 285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</a:cxnLst>
              <a:rect l="0" t="0" r="r" b="b"/>
              <a:pathLst>
                <a:path w="933" h="285">
                  <a:moveTo>
                    <a:pt x="465" y="285"/>
                  </a:moveTo>
                  <a:lnTo>
                    <a:pt x="0" y="5"/>
                  </a:lnTo>
                  <a:lnTo>
                    <a:pt x="0" y="0"/>
                  </a:lnTo>
                  <a:lnTo>
                    <a:pt x="465" y="275"/>
                  </a:lnTo>
                  <a:lnTo>
                    <a:pt x="933" y="0"/>
                  </a:lnTo>
                  <a:lnTo>
                    <a:pt x="933" y="5"/>
                  </a:lnTo>
                  <a:lnTo>
                    <a:pt x="465" y="285"/>
                  </a:lnTo>
                  <a:close/>
                </a:path>
              </a:pathLst>
            </a:custGeom>
            <a:solidFill>
              <a:schemeClr val="bg1">
                <a:alpha val="25000"/>
              </a:schemeClr>
            </a:solidFill>
            <a:ln>
              <a:noFill/>
            </a:ln>
          </p:spPr>
          <p:txBody>
            <a:bodyPr vert="horz" wrap="square" lIns="128580" tIns="64290" rIns="128580" bIns="64290" numCol="1" anchor="t" anchorCtr="0" compatLnSpc="1">
              <a:prstTxWarp prst="textNoShape">
                <a:avLst/>
              </a:prstTxWarp>
            </a:bodyPr>
            <a:lstStyle/>
            <a:p>
              <a:pPr algn="just">
                <a:lnSpc>
                  <a:spcPct val="120000"/>
                </a:lnSpc>
                <a:spcBef>
                  <a:spcPts val="0"/>
                </a:spcBef>
                <a:spcAft>
                  <a:spcPts val="0"/>
                </a:spcAft>
              </a:pPr>
              <a:endParaRPr lang="id-ID" sz="800">
                <a:latin typeface="Arial" panose="020B0604020202020204" pitchFamily="34" charset="0"/>
                <a:ea typeface="微软雅黑" panose="020B0503020204020204" pitchFamily="34" charset="-122"/>
                <a:cs typeface="+mn-ea"/>
                <a:sym typeface="Arial" panose="020B0604020202020204" pitchFamily="34" charset="0"/>
              </a:endParaRPr>
            </a:p>
          </p:txBody>
        </p:sp>
        <p:sp>
          <p:nvSpPr>
            <p:cNvPr id="27" name="Freeform 93"/>
            <p:cNvSpPr>
              <a:spLocks/>
            </p:cNvSpPr>
            <p:nvPr/>
          </p:nvSpPr>
          <p:spPr bwMode="auto">
            <a:xfrm rot="5400000">
              <a:off x="4466105" y="3587891"/>
              <a:ext cx="1059798" cy="207871"/>
            </a:xfrm>
            <a:custGeom>
              <a:avLst/>
              <a:gdLst>
                <a:gd name="T0" fmla="*/ 0 w 933"/>
                <a:gd name="T1" fmla="*/ 0 h 183"/>
                <a:gd name="T2" fmla="*/ 462 w 933"/>
                <a:gd name="T3" fmla="*/ 176 h 183"/>
                <a:gd name="T4" fmla="*/ 470 w 933"/>
                <a:gd name="T5" fmla="*/ 176 h 183"/>
                <a:gd name="T6" fmla="*/ 933 w 933"/>
                <a:gd name="T7" fmla="*/ 0 h 183"/>
                <a:gd name="T8" fmla="*/ 933 w 933"/>
                <a:gd name="T9" fmla="*/ 5 h 183"/>
                <a:gd name="T10" fmla="*/ 470 w 933"/>
                <a:gd name="T11" fmla="*/ 183 h 183"/>
                <a:gd name="T12" fmla="*/ 462 w 933"/>
                <a:gd name="T13" fmla="*/ 183 h 183"/>
                <a:gd name="T14" fmla="*/ 0 w 933"/>
                <a:gd name="T15" fmla="*/ 5 h 183"/>
                <a:gd name="T16" fmla="*/ 0 w 933"/>
                <a:gd name="T17" fmla="*/ 0 h 183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</a:cxnLst>
              <a:rect l="0" t="0" r="r" b="b"/>
              <a:pathLst>
                <a:path w="933" h="183">
                  <a:moveTo>
                    <a:pt x="0" y="0"/>
                  </a:moveTo>
                  <a:lnTo>
                    <a:pt x="462" y="176"/>
                  </a:lnTo>
                  <a:lnTo>
                    <a:pt x="470" y="176"/>
                  </a:lnTo>
                  <a:lnTo>
                    <a:pt x="933" y="0"/>
                  </a:lnTo>
                  <a:lnTo>
                    <a:pt x="933" y="5"/>
                  </a:lnTo>
                  <a:lnTo>
                    <a:pt x="470" y="183"/>
                  </a:lnTo>
                  <a:lnTo>
                    <a:pt x="462" y="183"/>
                  </a:lnTo>
                  <a:lnTo>
                    <a:pt x="0" y="5"/>
                  </a:lnTo>
                  <a:lnTo>
                    <a:pt x="0" y="0"/>
                  </a:lnTo>
                  <a:close/>
                </a:path>
              </a:pathLst>
            </a:custGeom>
            <a:solidFill>
              <a:schemeClr val="bg1">
                <a:alpha val="25000"/>
              </a:schemeClr>
            </a:solidFill>
            <a:ln>
              <a:noFill/>
            </a:ln>
          </p:spPr>
          <p:txBody>
            <a:bodyPr vert="horz" wrap="square" lIns="128580" tIns="64290" rIns="128580" bIns="64290" numCol="1" anchor="t" anchorCtr="0" compatLnSpc="1">
              <a:prstTxWarp prst="textNoShape">
                <a:avLst/>
              </a:prstTxWarp>
            </a:bodyPr>
            <a:lstStyle/>
            <a:p>
              <a:pPr algn="just">
                <a:lnSpc>
                  <a:spcPct val="120000"/>
                </a:lnSpc>
                <a:spcBef>
                  <a:spcPts val="0"/>
                </a:spcBef>
                <a:spcAft>
                  <a:spcPts val="0"/>
                </a:spcAft>
              </a:pPr>
              <a:endParaRPr lang="id-ID" sz="800">
                <a:latin typeface="Arial" panose="020B0604020202020204" pitchFamily="34" charset="0"/>
                <a:ea typeface="微软雅黑" panose="020B0503020204020204" pitchFamily="34" charset="-122"/>
                <a:cs typeface="+mn-ea"/>
                <a:sym typeface="Arial" panose="020B0604020202020204" pitchFamily="34" charset="0"/>
              </a:endParaRPr>
            </a:p>
          </p:txBody>
        </p:sp>
        <p:sp>
          <p:nvSpPr>
            <p:cNvPr id="28" name="Freeform 94"/>
            <p:cNvSpPr>
              <a:spLocks/>
            </p:cNvSpPr>
            <p:nvPr/>
          </p:nvSpPr>
          <p:spPr bwMode="auto">
            <a:xfrm rot="5400000">
              <a:off x="4362170" y="3558926"/>
              <a:ext cx="1697039" cy="264666"/>
            </a:xfrm>
            <a:custGeom>
              <a:avLst/>
              <a:gdLst>
                <a:gd name="T0" fmla="*/ 746 w 1494"/>
                <a:gd name="T1" fmla="*/ 233 h 233"/>
                <a:gd name="T2" fmla="*/ 0 w 1494"/>
                <a:gd name="T3" fmla="*/ 9 h 233"/>
                <a:gd name="T4" fmla="*/ 0 w 1494"/>
                <a:gd name="T5" fmla="*/ 0 h 233"/>
                <a:gd name="T6" fmla="*/ 746 w 1494"/>
                <a:gd name="T7" fmla="*/ 222 h 233"/>
                <a:gd name="T8" fmla="*/ 1494 w 1494"/>
                <a:gd name="T9" fmla="*/ 0 h 233"/>
                <a:gd name="T10" fmla="*/ 1494 w 1494"/>
                <a:gd name="T11" fmla="*/ 9 h 233"/>
                <a:gd name="T12" fmla="*/ 746 w 1494"/>
                <a:gd name="T13" fmla="*/ 233 h 233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</a:cxnLst>
              <a:rect l="0" t="0" r="r" b="b"/>
              <a:pathLst>
                <a:path w="1494" h="233">
                  <a:moveTo>
                    <a:pt x="746" y="233"/>
                  </a:moveTo>
                  <a:lnTo>
                    <a:pt x="0" y="9"/>
                  </a:lnTo>
                  <a:lnTo>
                    <a:pt x="0" y="0"/>
                  </a:lnTo>
                  <a:lnTo>
                    <a:pt x="746" y="222"/>
                  </a:lnTo>
                  <a:lnTo>
                    <a:pt x="1494" y="0"/>
                  </a:lnTo>
                  <a:lnTo>
                    <a:pt x="1494" y="9"/>
                  </a:lnTo>
                  <a:lnTo>
                    <a:pt x="746" y="233"/>
                  </a:lnTo>
                  <a:close/>
                </a:path>
              </a:pathLst>
            </a:custGeom>
            <a:solidFill>
              <a:schemeClr val="bg1">
                <a:alpha val="25000"/>
              </a:schemeClr>
            </a:solidFill>
            <a:ln>
              <a:noFill/>
            </a:ln>
          </p:spPr>
          <p:txBody>
            <a:bodyPr vert="horz" wrap="square" lIns="128580" tIns="64290" rIns="128580" bIns="64290" numCol="1" anchor="t" anchorCtr="0" compatLnSpc="1">
              <a:prstTxWarp prst="textNoShape">
                <a:avLst/>
              </a:prstTxWarp>
            </a:bodyPr>
            <a:lstStyle/>
            <a:p>
              <a:pPr algn="just">
                <a:lnSpc>
                  <a:spcPct val="120000"/>
                </a:lnSpc>
                <a:spcBef>
                  <a:spcPts val="0"/>
                </a:spcBef>
                <a:spcAft>
                  <a:spcPts val="0"/>
                </a:spcAft>
              </a:pPr>
              <a:endParaRPr lang="id-ID" sz="800">
                <a:latin typeface="Arial" panose="020B0604020202020204" pitchFamily="34" charset="0"/>
                <a:ea typeface="微软雅黑" panose="020B0503020204020204" pitchFamily="34" charset="-122"/>
                <a:cs typeface="+mn-ea"/>
                <a:sym typeface="Arial" panose="020B0604020202020204" pitchFamily="34" charset="0"/>
              </a:endParaRPr>
            </a:p>
          </p:txBody>
        </p:sp>
        <p:sp>
          <p:nvSpPr>
            <p:cNvPr id="29" name="Freeform 95"/>
            <p:cNvSpPr>
              <a:spLocks/>
            </p:cNvSpPr>
            <p:nvPr/>
          </p:nvSpPr>
          <p:spPr bwMode="auto">
            <a:xfrm rot="5400000">
              <a:off x="4862537" y="3621969"/>
              <a:ext cx="1697039" cy="138580"/>
            </a:xfrm>
            <a:custGeom>
              <a:avLst/>
              <a:gdLst>
                <a:gd name="T0" fmla="*/ 743 w 1494"/>
                <a:gd name="T1" fmla="*/ 122 h 122"/>
                <a:gd name="T2" fmla="*/ 0 w 1494"/>
                <a:gd name="T3" fmla="*/ 9 h 122"/>
                <a:gd name="T4" fmla="*/ 0 w 1494"/>
                <a:gd name="T5" fmla="*/ 0 h 122"/>
                <a:gd name="T6" fmla="*/ 743 w 1494"/>
                <a:gd name="T7" fmla="*/ 112 h 122"/>
                <a:gd name="T8" fmla="*/ 751 w 1494"/>
                <a:gd name="T9" fmla="*/ 112 h 122"/>
                <a:gd name="T10" fmla="*/ 1494 w 1494"/>
                <a:gd name="T11" fmla="*/ 0 h 122"/>
                <a:gd name="T12" fmla="*/ 1494 w 1494"/>
                <a:gd name="T13" fmla="*/ 9 h 122"/>
                <a:gd name="T14" fmla="*/ 751 w 1494"/>
                <a:gd name="T15" fmla="*/ 122 h 122"/>
                <a:gd name="T16" fmla="*/ 743 w 1494"/>
                <a:gd name="T17" fmla="*/ 122 h 122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</a:cxnLst>
              <a:rect l="0" t="0" r="r" b="b"/>
              <a:pathLst>
                <a:path w="1494" h="122">
                  <a:moveTo>
                    <a:pt x="743" y="122"/>
                  </a:moveTo>
                  <a:lnTo>
                    <a:pt x="0" y="9"/>
                  </a:lnTo>
                  <a:lnTo>
                    <a:pt x="0" y="0"/>
                  </a:lnTo>
                  <a:lnTo>
                    <a:pt x="743" y="112"/>
                  </a:lnTo>
                  <a:lnTo>
                    <a:pt x="751" y="112"/>
                  </a:lnTo>
                  <a:lnTo>
                    <a:pt x="1494" y="0"/>
                  </a:lnTo>
                  <a:lnTo>
                    <a:pt x="1494" y="9"/>
                  </a:lnTo>
                  <a:lnTo>
                    <a:pt x="751" y="122"/>
                  </a:lnTo>
                  <a:lnTo>
                    <a:pt x="743" y="122"/>
                  </a:lnTo>
                  <a:close/>
                </a:path>
              </a:pathLst>
            </a:custGeom>
            <a:solidFill>
              <a:schemeClr val="bg1">
                <a:alpha val="25000"/>
              </a:schemeClr>
            </a:solidFill>
            <a:ln>
              <a:noFill/>
            </a:ln>
          </p:spPr>
          <p:txBody>
            <a:bodyPr vert="horz" wrap="square" lIns="128580" tIns="64290" rIns="128580" bIns="64290" numCol="1" anchor="t" anchorCtr="0" compatLnSpc="1">
              <a:prstTxWarp prst="textNoShape">
                <a:avLst/>
              </a:prstTxWarp>
            </a:bodyPr>
            <a:lstStyle/>
            <a:p>
              <a:pPr algn="just">
                <a:lnSpc>
                  <a:spcPct val="120000"/>
                </a:lnSpc>
                <a:spcBef>
                  <a:spcPts val="0"/>
                </a:spcBef>
                <a:spcAft>
                  <a:spcPts val="0"/>
                </a:spcAft>
              </a:pPr>
              <a:endParaRPr lang="id-ID" sz="800">
                <a:latin typeface="Arial" panose="020B0604020202020204" pitchFamily="34" charset="0"/>
                <a:ea typeface="微软雅黑" panose="020B0503020204020204" pitchFamily="34" charset="-122"/>
                <a:cs typeface="+mn-ea"/>
                <a:sym typeface="Arial" panose="020B0604020202020204" pitchFamily="34" charset="0"/>
              </a:endParaRPr>
            </a:p>
          </p:txBody>
        </p:sp>
        <p:sp>
          <p:nvSpPr>
            <p:cNvPr id="30" name="Freeform 96"/>
            <p:cNvSpPr>
              <a:spLocks/>
            </p:cNvSpPr>
            <p:nvPr/>
          </p:nvSpPr>
          <p:spPr bwMode="auto">
            <a:xfrm rot="5400000">
              <a:off x="5303835" y="3621400"/>
              <a:ext cx="2335417" cy="139716"/>
            </a:xfrm>
            <a:custGeom>
              <a:avLst/>
              <a:gdLst>
                <a:gd name="T0" fmla="*/ 1027 w 2056"/>
                <a:gd name="T1" fmla="*/ 0 h 123"/>
                <a:gd name="T2" fmla="*/ 0 w 2056"/>
                <a:gd name="T3" fmla="*/ 111 h 123"/>
                <a:gd name="T4" fmla="*/ 0 w 2056"/>
                <a:gd name="T5" fmla="*/ 123 h 123"/>
                <a:gd name="T6" fmla="*/ 1027 w 2056"/>
                <a:gd name="T7" fmla="*/ 14 h 123"/>
                <a:gd name="T8" fmla="*/ 2056 w 2056"/>
                <a:gd name="T9" fmla="*/ 123 h 123"/>
                <a:gd name="T10" fmla="*/ 2056 w 2056"/>
                <a:gd name="T11" fmla="*/ 111 h 123"/>
                <a:gd name="T12" fmla="*/ 1027 w 2056"/>
                <a:gd name="T13" fmla="*/ 0 h 123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</a:cxnLst>
              <a:rect l="0" t="0" r="r" b="b"/>
              <a:pathLst>
                <a:path w="2056" h="123">
                  <a:moveTo>
                    <a:pt x="1027" y="0"/>
                  </a:moveTo>
                  <a:lnTo>
                    <a:pt x="0" y="111"/>
                  </a:lnTo>
                  <a:lnTo>
                    <a:pt x="0" y="123"/>
                  </a:lnTo>
                  <a:lnTo>
                    <a:pt x="1027" y="14"/>
                  </a:lnTo>
                  <a:lnTo>
                    <a:pt x="2056" y="123"/>
                  </a:lnTo>
                  <a:lnTo>
                    <a:pt x="2056" y="111"/>
                  </a:lnTo>
                  <a:lnTo>
                    <a:pt x="1027" y="0"/>
                  </a:lnTo>
                  <a:close/>
                </a:path>
              </a:pathLst>
            </a:custGeom>
            <a:solidFill>
              <a:schemeClr val="bg1">
                <a:alpha val="25000"/>
              </a:schemeClr>
            </a:solidFill>
            <a:ln>
              <a:noFill/>
            </a:ln>
          </p:spPr>
          <p:txBody>
            <a:bodyPr vert="horz" wrap="square" lIns="128580" tIns="64290" rIns="128580" bIns="64290" numCol="1" anchor="t" anchorCtr="0" compatLnSpc="1">
              <a:prstTxWarp prst="textNoShape">
                <a:avLst/>
              </a:prstTxWarp>
            </a:bodyPr>
            <a:lstStyle/>
            <a:p>
              <a:pPr algn="just">
                <a:lnSpc>
                  <a:spcPct val="120000"/>
                </a:lnSpc>
                <a:spcBef>
                  <a:spcPts val="0"/>
                </a:spcBef>
                <a:spcAft>
                  <a:spcPts val="0"/>
                </a:spcAft>
              </a:pPr>
              <a:endParaRPr lang="id-ID" sz="800">
                <a:latin typeface="Arial" panose="020B0604020202020204" pitchFamily="34" charset="0"/>
                <a:ea typeface="微软雅黑" panose="020B0503020204020204" pitchFamily="34" charset="-122"/>
                <a:cs typeface="+mn-ea"/>
                <a:sym typeface="Arial" panose="020B0604020202020204" pitchFamily="34" charset="0"/>
              </a:endParaRPr>
            </a:p>
          </p:txBody>
        </p:sp>
        <p:sp>
          <p:nvSpPr>
            <p:cNvPr id="31" name="Freeform 97"/>
            <p:cNvSpPr>
              <a:spLocks/>
            </p:cNvSpPr>
            <p:nvPr/>
          </p:nvSpPr>
          <p:spPr bwMode="auto">
            <a:xfrm rot="5400000">
              <a:off x="4713165" y="3623672"/>
              <a:ext cx="2335417" cy="135173"/>
            </a:xfrm>
            <a:custGeom>
              <a:avLst/>
              <a:gdLst>
                <a:gd name="T0" fmla="*/ 1027 w 2056"/>
                <a:gd name="T1" fmla="*/ 119 h 119"/>
                <a:gd name="T2" fmla="*/ 0 w 2056"/>
                <a:gd name="T3" fmla="*/ 10 h 119"/>
                <a:gd name="T4" fmla="*/ 0 w 2056"/>
                <a:gd name="T5" fmla="*/ 0 h 119"/>
                <a:gd name="T6" fmla="*/ 1027 w 2056"/>
                <a:gd name="T7" fmla="*/ 104 h 119"/>
                <a:gd name="T8" fmla="*/ 2056 w 2056"/>
                <a:gd name="T9" fmla="*/ 0 h 119"/>
                <a:gd name="T10" fmla="*/ 2056 w 2056"/>
                <a:gd name="T11" fmla="*/ 10 h 119"/>
                <a:gd name="T12" fmla="*/ 1027 w 2056"/>
                <a:gd name="T13" fmla="*/ 119 h 119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</a:cxnLst>
              <a:rect l="0" t="0" r="r" b="b"/>
              <a:pathLst>
                <a:path w="2056" h="119">
                  <a:moveTo>
                    <a:pt x="1027" y="119"/>
                  </a:moveTo>
                  <a:lnTo>
                    <a:pt x="0" y="10"/>
                  </a:lnTo>
                  <a:lnTo>
                    <a:pt x="0" y="0"/>
                  </a:lnTo>
                  <a:lnTo>
                    <a:pt x="1027" y="104"/>
                  </a:lnTo>
                  <a:lnTo>
                    <a:pt x="2056" y="0"/>
                  </a:lnTo>
                  <a:lnTo>
                    <a:pt x="2056" y="10"/>
                  </a:lnTo>
                  <a:lnTo>
                    <a:pt x="1027" y="119"/>
                  </a:lnTo>
                  <a:close/>
                </a:path>
              </a:pathLst>
            </a:custGeom>
            <a:solidFill>
              <a:schemeClr val="bg1">
                <a:alpha val="25000"/>
              </a:schemeClr>
            </a:solidFill>
            <a:ln>
              <a:noFill/>
            </a:ln>
          </p:spPr>
          <p:txBody>
            <a:bodyPr vert="horz" wrap="square" lIns="128580" tIns="64290" rIns="128580" bIns="64290" numCol="1" anchor="t" anchorCtr="0" compatLnSpc="1">
              <a:prstTxWarp prst="textNoShape">
                <a:avLst/>
              </a:prstTxWarp>
            </a:bodyPr>
            <a:lstStyle/>
            <a:p>
              <a:pPr algn="just">
                <a:lnSpc>
                  <a:spcPct val="120000"/>
                </a:lnSpc>
                <a:spcBef>
                  <a:spcPts val="0"/>
                </a:spcBef>
                <a:spcAft>
                  <a:spcPts val="0"/>
                </a:spcAft>
              </a:pPr>
              <a:endParaRPr lang="id-ID" sz="800">
                <a:latin typeface="Arial" panose="020B0604020202020204" pitchFamily="34" charset="0"/>
                <a:ea typeface="微软雅黑" panose="020B0503020204020204" pitchFamily="34" charset="-122"/>
                <a:cs typeface="+mn-ea"/>
                <a:sym typeface="Arial" panose="020B0604020202020204" pitchFamily="34" charset="0"/>
              </a:endParaRPr>
            </a:p>
          </p:txBody>
        </p:sp>
      </p:grpSp>
      <p:sp>
        <p:nvSpPr>
          <p:cNvPr id="32" name="TextBox 31"/>
          <p:cNvSpPr txBox="1"/>
          <p:nvPr/>
        </p:nvSpPr>
        <p:spPr>
          <a:xfrm>
            <a:off x="1672555" y="2929373"/>
            <a:ext cx="2308531" cy="521938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just">
              <a:lnSpc>
                <a:spcPct val="120000"/>
              </a:lnSpc>
              <a:spcBef>
                <a:spcPts val="0"/>
              </a:spcBef>
              <a:spcAft>
                <a:spcPts val="0"/>
              </a:spcAft>
            </a:pPr>
            <a:r>
              <a:rPr lang="en-US" altLang="zh-CN" sz="800" dirty="0" smtClean="0">
                <a:solidFill>
                  <a:schemeClr val="bg1">
                    <a:lumMod val="65000"/>
                  </a:schemeClr>
                </a:solidFill>
                <a:latin typeface="Arial" panose="020B0604020202020204" pitchFamily="34" charset="0"/>
                <a:ea typeface="微软雅黑" panose="020B0503020204020204" pitchFamily="34" charset="-122"/>
                <a:cs typeface="+mn-ea"/>
                <a:sym typeface="Arial" panose="020B0604020202020204" pitchFamily="34" charset="0"/>
              </a:rPr>
              <a:t>Please replace text, click add relevant headline, modify the text content, also can copy your content to this directly.</a:t>
            </a:r>
            <a:endParaRPr lang="id-ID" sz="800" dirty="0">
              <a:solidFill>
                <a:schemeClr val="bg1">
                  <a:lumMod val="65000"/>
                </a:schemeClr>
              </a:solidFill>
              <a:latin typeface="Arial" panose="020B0604020202020204" pitchFamily="34" charset="0"/>
              <a:ea typeface="微软雅黑" panose="020B0503020204020204" pitchFamily="34" charset="-122"/>
              <a:cs typeface="+mn-ea"/>
              <a:sym typeface="Arial" panose="020B0604020202020204" pitchFamily="34" charset="0"/>
            </a:endParaRPr>
          </a:p>
        </p:txBody>
      </p:sp>
      <p:sp>
        <p:nvSpPr>
          <p:cNvPr id="33" name="TextBox 32"/>
          <p:cNvSpPr txBox="1"/>
          <p:nvPr/>
        </p:nvSpPr>
        <p:spPr>
          <a:xfrm>
            <a:off x="1672555" y="2650487"/>
            <a:ext cx="1512168" cy="328551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just">
              <a:lnSpc>
                <a:spcPct val="120000"/>
              </a:lnSpc>
              <a:spcBef>
                <a:spcPts val="0"/>
              </a:spcBef>
              <a:spcAft>
                <a:spcPts val="0"/>
              </a:spcAft>
            </a:pPr>
            <a:r>
              <a:rPr lang="zh-CN" altLang="en-US" sz="1400" smtClean="0">
                <a:solidFill>
                  <a:schemeClr val="bg1">
                    <a:lumMod val="65000"/>
                  </a:schemeClr>
                </a:solidFill>
                <a:latin typeface="Arial" panose="020B0604020202020204" pitchFamily="34" charset="0"/>
                <a:ea typeface="微软雅黑" panose="020B0503020204020204" pitchFamily="34" charset="-122"/>
                <a:cs typeface="+mn-ea"/>
                <a:sym typeface="Arial" panose="020B0604020202020204" pitchFamily="34" charset="0"/>
              </a:rPr>
              <a:t>请替换文字内容</a:t>
            </a:r>
            <a:endParaRPr lang="id-ID" sz="1400" dirty="0">
              <a:solidFill>
                <a:schemeClr val="bg1">
                  <a:lumMod val="65000"/>
                </a:schemeClr>
              </a:solidFill>
              <a:latin typeface="Arial" panose="020B0604020202020204" pitchFamily="34" charset="0"/>
              <a:ea typeface="微软雅黑" panose="020B0503020204020204" pitchFamily="34" charset="-122"/>
              <a:cs typeface="+mn-ea"/>
              <a:sym typeface="Arial" panose="020B0604020202020204" pitchFamily="34" charset="0"/>
            </a:endParaRPr>
          </a:p>
        </p:txBody>
      </p:sp>
      <p:sp>
        <p:nvSpPr>
          <p:cNvPr id="34" name="TextBox 33"/>
          <p:cNvSpPr txBox="1"/>
          <p:nvPr/>
        </p:nvSpPr>
        <p:spPr>
          <a:xfrm>
            <a:off x="1672555" y="4785629"/>
            <a:ext cx="2308531" cy="521938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just">
              <a:lnSpc>
                <a:spcPct val="120000"/>
              </a:lnSpc>
              <a:spcBef>
                <a:spcPts val="0"/>
              </a:spcBef>
              <a:spcAft>
                <a:spcPts val="0"/>
              </a:spcAft>
            </a:pPr>
            <a:r>
              <a:rPr lang="en-US" altLang="zh-CN" sz="800" dirty="0" smtClean="0">
                <a:solidFill>
                  <a:schemeClr val="bg1">
                    <a:lumMod val="65000"/>
                  </a:schemeClr>
                </a:solidFill>
                <a:latin typeface="Arial" panose="020B0604020202020204" pitchFamily="34" charset="0"/>
                <a:ea typeface="微软雅黑" panose="020B0503020204020204" pitchFamily="34" charset="-122"/>
                <a:cs typeface="+mn-ea"/>
                <a:sym typeface="Arial" panose="020B0604020202020204" pitchFamily="34" charset="0"/>
              </a:rPr>
              <a:t>Please replace text, click add relevant headline, modify the text content, also can copy your content to this directly.</a:t>
            </a:r>
            <a:endParaRPr lang="id-ID" sz="800" dirty="0">
              <a:solidFill>
                <a:schemeClr val="bg1">
                  <a:lumMod val="65000"/>
                </a:schemeClr>
              </a:solidFill>
              <a:latin typeface="Arial" panose="020B0604020202020204" pitchFamily="34" charset="0"/>
              <a:ea typeface="微软雅黑" panose="020B0503020204020204" pitchFamily="34" charset="-122"/>
              <a:cs typeface="+mn-ea"/>
              <a:sym typeface="Arial" panose="020B0604020202020204" pitchFamily="34" charset="0"/>
            </a:endParaRPr>
          </a:p>
        </p:txBody>
      </p:sp>
      <p:sp>
        <p:nvSpPr>
          <p:cNvPr id="35" name="TextBox 34"/>
          <p:cNvSpPr txBox="1"/>
          <p:nvPr/>
        </p:nvSpPr>
        <p:spPr>
          <a:xfrm>
            <a:off x="1672555" y="4506743"/>
            <a:ext cx="1512168" cy="328551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just">
              <a:lnSpc>
                <a:spcPct val="120000"/>
              </a:lnSpc>
              <a:spcBef>
                <a:spcPts val="0"/>
              </a:spcBef>
              <a:spcAft>
                <a:spcPts val="0"/>
              </a:spcAft>
            </a:pPr>
            <a:r>
              <a:rPr lang="zh-CN" altLang="en-US" sz="1400" smtClean="0">
                <a:solidFill>
                  <a:schemeClr val="bg1">
                    <a:lumMod val="65000"/>
                  </a:schemeClr>
                </a:solidFill>
                <a:latin typeface="Arial" panose="020B0604020202020204" pitchFamily="34" charset="0"/>
                <a:ea typeface="微软雅黑" panose="020B0503020204020204" pitchFamily="34" charset="-122"/>
                <a:cs typeface="+mn-ea"/>
                <a:sym typeface="Arial" panose="020B0604020202020204" pitchFamily="34" charset="0"/>
              </a:rPr>
              <a:t>请替换文字内容</a:t>
            </a:r>
            <a:endParaRPr lang="id-ID" sz="1400" dirty="0">
              <a:solidFill>
                <a:schemeClr val="bg1">
                  <a:lumMod val="65000"/>
                </a:schemeClr>
              </a:solidFill>
              <a:latin typeface="Arial" panose="020B0604020202020204" pitchFamily="34" charset="0"/>
              <a:ea typeface="微软雅黑" panose="020B0503020204020204" pitchFamily="34" charset="-122"/>
              <a:cs typeface="+mn-ea"/>
              <a:sym typeface="Arial" panose="020B0604020202020204" pitchFamily="34" charset="0"/>
            </a:endParaRPr>
          </a:p>
        </p:txBody>
      </p:sp>
      <p:sp>
        <p:nvSpPr>
          <p:cNvPr id="36" name="TextBox 35"/>
          <p:cNvSpPr txBox="1"/>
          <p:nvPr/>
        </p:nvSpPr>
        <p:spPr>
          <a:xfrm>
            <a:off x="8755706" y="2125461"/>
            <a:ext cx="2282182" cy="521938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just">
              <a:lnSpc>
                <a:spcPct val="120000"/>
              </a:lnSpc>
              <a:spcBef>
                <a:spcPts val="0"/>
              </a:spcBef>
              <a:spcAft>
                <a:spcPts val="0"/>
              </a:spcAft>
            </a:pPr>
            <a:r>
              <a:rPr lang="en-US" altLang="zh-CN" sz="800" dirty="0" smtClean="0">
                <a:solidFill>
                  <a:schemeClr val="bg1">
                    <a:lumMod val="65000"/>
                  </a:schemeClr>
                </a:solidFill>
                <a:latin typeface="Arial" panose="020B0604020202020204" pitchFamily="34" charset="0"/>
                <a:ea typeface="微软雅黑" panose="020B0503020204020204" pitchFamily="34" charset="-122"/>
                <a:cs typeface="+mn-ea"/>
                <a:sym typeface="Arial" panose="020B0604020202020204" pitchFamily="34" charset="0"/>
              </a:rPr>
              <a:t>Please replace text, click add relevant headline, modify the text content, also can copy your content to this directly.</a:t>
            </a:r>
            <a:endParaRPr lang="id-ID" sz="800" dirty="0">
              <a:solidFill>
                <a:schemeClr val="bg1">
                  <a:lumMod val="65000"/>
                </a:schemeClr>
              </a:solidFill>
              <a:latin typeface="Arial" panose="020B0604020202020204" pitchFamily="34" charset="0"/>
              <a:ea typeface="微软雅黑" panose="020B0503020204020204" pitchFamily="34" charset="-122"/>
              <a:cs typeface="+mn-ea"/>
              <a:sym typeface="Arial" panose="020B0604020202020204" pitchFamily="34" charset="0"/>
            </a:endParaRPr>
          </a:p>
        </p:txBody>
      </p:sp>
      <p:sp>
        <p:nvSpPr>
          <p:cNvPr id="37" name="TextBox 36"/>
          <p:cNvSpPr txBox="1"/>
          <p:nvPr/>
        </p:nvSpPr>
        <p:spPr>
          <a:xfrm>
            <a:off x="8755707" y="1846574"/>
            <a:ext cx="1494909" cy="328551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just">
              <a:lnSpc>
                <a:spcPct val="120000"/>
              </a:lnSpc>
              <a:spcBef>
                <a:spcPts val="0"/>
              </a:spcBef>
              <a:spcAft>
                <a:spcPts val="0"/>
              </a:spcAft>
            </a:pPr>
            <a:r>
              <a:rPr lang="zh-CN" altLang="en-US" sz="1400" smtClean="0">
                <a:solidFill>
                  <a:schemeClr val="bg1">
                    <a:lumMod val="65000"/>
                  </a:schemeClr>
                </a:solidFill>
                <a:latin typeface="Arial" panose="020B0604020202020204" pitchFamily="34" charset="0"/>
                <a:ea typeface="微软雅黑" panose="020B0503020204020204" pitchFamily="34" charset="-122"/>
                <a:cs typeface="+mn-ea"/>
                <a:sym typeface="Arial" panose="020B0604020202020204" pitchFamily="34" charset="0"/>
              </a:rPr>
              <a:t>请替换文字内容</a:t>
            </a:r>
            <a:endParaRPr lang="id-ID" sz="1400" dirty="0">
              <a:solidFill>
                <a:schemeClr val="bg1">
                  <a:lumMod val="65000"/>
                </a:schemeClr>
              </a:solidFill>
              <a:latin typeface="Arial" panose="020B0604020202020204" pitchFamily="34" charset="0"/>
              <a:ea typeface="微软雅黑" panose="020B0503020204020204" pitchFamily="34" charset="-122"/>
              <a:cs typeface="+mn-ea"/>
              <a:sym typeface="Arial" panose="020B0604020202020204" pitchFamily="34" charset="0"/>
            </a:endParaRPr>
          </a:p>
        </p:txBody>
      </p:sp>
      <p:sp>
        <p:nvSpPr>
          <p:cNvPr id="38" name="TextBox 37"/>
          <p:cNvSpPr txBox="1"/>
          <p:nvPr/>
        </p:nvSpPr>
        <p:spPr>
          <a:xfrm>
            <a:off x="8755706" y="5740306"/>
            <a:ext cx="2282182" cy="521938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just">
              <a:lnSpc>
                <a:spcPct val="120000"/>
              </a:lnSpc>
              <a:spcBef>
                <a:spcPts val="0"/>
              </a:spcBef>
              <a:spcAft>
                <a:spcPts val="0"/>
              </a:spcAft>
            </a:pPr>
            <a:r>
              <a:rPr lang="en-US" altLang="zh-CN" sz="800" dirty="0" smtClean="0">
                <a:solidFill>
                  <a:schemeClr val="bg1">
                    <a:lumMod val="65000"/>
                  </a:schemeClr>
                </a:solidFill>
                <a:latin typeface="Arial" panose="020B0604020202020204" pitchFamily="34" charset="0"/>
                <a:ea typeface="微软雅黑" panose="020B0503020204020204" pitchFamily="34" charset="-122"/>
                <a:cs typeface="+mn-ea"/>
                <a:sym typeface="Arial" panose="020B0604020202020204" pitchFamily="34" charset="0"/>
              </a:rPr>
              <a:t>Please replace text, click add relevant headline, modify the text content, also can copy your content to this directly.</a:t>
            </a:r>
            <a:endParaRPr lang="id-ID" sz="800" dirty="0">
              <a:solidFill>
                <a:schemeClr val="bg1">
                  <a:lumMod val="65000"/>
                </a:schemeClr>
              </a:solidFill>
              <a:latin typeface="Arial" panose="020B0604020202020204" pitchFamily="34" charset="0"/>
              <a:ea typeface="微软雅黑" panose="020B0503020204020204" pitchFamily="34" charset="-122"/>
              <a:cs typeface="+mn-ea"/>
              <a:sym typeface="Arial" panose="020B0604020202020204" pitchFamily="34" charset="0"/>
            </a:endParaRPr>
          </a:p>
        </p:txBody>
      </p:sp>
      <p:sp>
        <p:nvSpPr>
          <p:cNvPr id="39" name="TextBox 38"/>
          <p:cNvSpPr txBox="1"/>
          <p:nvPr/>
        </p:nvSpPr>
        <p:spPr>
          <a:xfrm>
            <a:off x="8755707" y="5461420"/>
            <a:ext cx="1494909" cy="328551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just">
              <a:lnSpc>
                <a:spcPct val="120000"/>
              </a:lnSpc>
              <a:spcBef>
                <a:spcPts val="0"/>
              </a:spcBef>
              <a:spcAft>
                <a:spcPts val="0"/>
              </a:spcAft>
            </a:pPr>
            <a:r>
              <a:rPr lang="zh-CN" altLang="en-US" sz="1400" smtClean="0">
                <a:solidFill>
                  <a:schemeClr val="bg1">
                    <a:lumMod val="65000"/>
                  </a:schemeClr>
                </a:solidFill>
                <a:latin typeface="Arial" panose="020B0604020202020204" pitchFamily="34" charset="0"/>
                <a:ea typeface="微软雅黑" panose="020B0503020204020204" pitchFamily="34" charset="-122"/>
                <a:cs typeface="+mn-ea"/>
                <a:sym typeface="Arial" panose="020B0604020202020204" pitchFamily="34" charset="0"/>
              </a:rPr>
              <a:t>请替换文字内容</a:t>
            </a:r>
            <a:endParaRPr lang="id-ID" sz="1400" dirty="0">
              <a:solidFill>
                <a:schemeClr val="bg1">
                  <a:lumMod val="65000"/>
                </a:schemeClr>
              </a:solidFill>
              <a:latin typeface="Arial" panose="020B0604020202020204" pitchFamily="34" charset="0"/>
              <a:ea typeface="微软雅黑" panose="020B0503020204020204" pitchFamily="34" charset="-122"/>
              <a:cs typeface="+mn-ea"/>
              <a:sym typeface="Arial" panose="020B0604020202020204" pitchFamily="34" charset="0"/>
            </a:endParaRPr>
          </a:p>
        </p:txBody>
      </p:sp>
      <p:sp>
        <p:nvSpPr>
          <p:cNvPr id="40" name="TextBox 39"/>
          <p:cNvSpPr txBox="1"/>
          <p:nvPr/>
        </p:nvSpPr>
        <p:spPr>
          <a:xfrm>
            <a:off x="8755706" y="3869317"/>
            <a:ext cx="2282182" cy="521938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just">
              <a:lnSpc>
                <a:spcPct val="120000"/>
              </a:lnSpc>
              <a:spcBef>
                <a:spcPts val="0"/>
              </a:spcBef>
              <a:spcAft>
                <a:spcPts val="0"/>
              </a:spcAft>
            </a:pPr>
            <a:r>
              <a:rPr lang="en-US" altLang="zh-CN" sz="800" dirty="0" smtClean="0">
                <a:solidFill>
                  <a:schemeClr val="bg1">
                    <a:lumMod val="65000"/>
                  </a:schemeClr>
                </a:solidFill>
                <a:latin typeface="Arial" panose="020B0604020202020204" pitchFamily="34" charset="0"/>
                <a:ea typeface="微软雅黑" panose="020B0503020204020204" pitchFamily="34" charset="-122"/>
                <a:cs typeface="+mn-ea"/>
                <a:sym typeface="Arial" panose="020B0604020202020204" pitchFamily="34" charset="0"/>
              </a:rPr>
              <a:t>Please replace text, click add relevant headline, modify the text content, also can copy your content to this directly.</a:t>
            </a:r>
            <a:endParaRPr lang="id-ID" sz="800" dirty="0">
              <a:solidFill>
                <a:schemeClr val="bg1">
                  <a:lumMod val="65000"/>
                </a:schemeClr>
              </a:solidFill>
              <a:latin typeface="Arial" panose="020B0604020202020204" pitchFamily="34" charset="0"/>
              <a:ea typeface="微软雅黑" panose="020B0503020204020204" pitchFamily="34" charset="-122"/>
              <a:cs typeface="+mn-ea"/>
              <a:sym typeface="Arial" panose="020B0604020202020204" pitchFamily="34" charset="0"/>
            </a:endParaRPr>
          </a:p>
        </p:txBody>
      </p:sp>
      <p:sp>
        <p:nvSpPr>
          <p:cNvPr id="41" name="TextBox 40"/>
          <p:cNvSpPr txBox="1"/>
          <p:nvPr/>
        </p:nvSpPr>
        <p:spPr>
          <a:xfrm>
            <a:off x="8755707" y="3590431"/>
            <a:ext cx="1494909" cy="328551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just">
              <a:lnSpc>
                <a:spcPct val="120000"/>
              </a:lnSpc>
              <a:spcBef>
                <a:spcPts val="0"/>
              </a:spcBef>
              <a:spcAft>
                <a:spcPts val="0"/>
              </a:spcAft>
            </a:pPr>
            <a:r>
              <a:rPr lang="zh-CN" altLang="en-US" sz="1400" smtClean="0">
                <a:solidFill>
                  <a:schemeClr val="bg1">
                    <a:lumMod val="65000"/>
                  </a:schemeClr>
                </a:solidFill>
                <a:latin typeface="Arial" panose="020B0604020202020204" pitchFamily="34" charset="0"/>
                <a:ea typeface="微软雅黑" panose="020B0503020204020204" pitchFamily="34" charset="-122"/>
                <a:cs typeface="+mn-ea"/>
                <a:sym typeface="Arial" panose="020B0604020202020204" pitchFamily="34" charset="0"/>
              </a:rPr>
              <a:t>请替换文字内容</a:t>
            </a:r>
            <a:endParaRPr lang="id-ID" sz="1400" dirty="0">
              <a:solidFill>
                <a:schemeClr val="bg1">
                  <a:lumMod val="65000"/>
                </a:schemeClr>
              </a:solidFill>
              <a:latin typeface="Arial" panose="020B0604020202020204" pitchFamily="34" charset="0"/>
              <a:ea typeface="微软雅黑" panose="020B0503020204020204" pitchFamily="34" charset="-122"/>
              <a:cs typeface="+mn-ea"/>
              <a:sym typeface="Arial" panose="020B0604020202020204" pitchFamily="34" charset="0"/>
            </a:endParaRPr>
          </a:p>
        </p:txBody>
      </p:sp>
      <p:cxnSp>
        <p:nvCxnSpPr>
          <p:cNvPr id="42" name="Elbow Connector 41"/>
          <p:cNvCxnSpPr/>
          <p:nvPr/>
        </p:nvCxnSpPr>
        <p:spPr>
          <a:xfrm rot="10800000">
            <a:off x="3735603" y="2806055"/>
            <a:ext cx="834769" cy="762468"/>
          </a:xfrm>
          <a:prstGeom prst="bentConnector3">
            <a:avLst>
              <a:gd name="adj1" fmla="val 50000"/>
            </a:avLst>
          </a:prstGeom>
          <a:ln w="6350">
            <a:solidFill>
              <a:schemeClr val="bg1">
                <a:lumMod val="65000"/>
              </a:schemeClr>
            </a:solidFill>
            <a:headEnd type="oval"/>
            <a:tailEnd type="oval"/>
          </a:ln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cxnSp>
        <p:nvCxnSpPr>
          <p:cNvPr id="43" name="Elbow Connector 42"/>
          <p:cNvCxnSpPr/>
          <p:nvPr/>
        </p:nvCxnSpPr>
        <p:spPr>
          <a:xfrm rot="10800000">
            <a:off x="3773079" y="4718355"/>
            <a:ext cx="1588294" cy="292563"/>
          </a:xfrm>
          <a:prstGeom prst="bentConnector3">
            <a:avLst>
              <a:gd name="adj1" fmla="val 50000"/>
            </a:avLst>
          </a:prstGeom>
          <a:ln w="6350">
            <a:solidFill>
              <a:schemeClr val="bg1">
                <a:lumMod val="65000"/>
              </a:schemeClr>
            </a:solidFill>
            <a:headEnd type="oval"/>
            <a:tailEnd type="oval"/>
          </a:ln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cxnSp>
        <p:nvCxnSpPr>
          <p:cNvPr id="44" name="Elbow Connector 43"/>
          <p:cNvCxnSpPr/>
          <p:nvPr/>
        </p:nvCxnSpPr>
        <p:spPr>
          <a:xfrm rot="10800000" flipV="1">
            <a:off x="6822358" y="1939728"/>
            <a:ext cx="1931960" cy="968015"/>
          </a:xfrm>
          <a:prstGeom prst="bentConnector3">
            <a:avLst>
              <a:gd name="adj1" fmla="val 50000"/>
            </a:avLst>
          </a:prstGeom>
          <a:ln w="6350">
            <a:solidFill>
              <a:schemeClr val="bg1">
                <a:lumMod val="65000"/>
              </a:schemeClr>
            </a:solidFill>
            <a:headEnd type="oval"/>
            <a:tailEnd type="oval"/>
          </a:ln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cxnSp>
        <p:nvCxnSpPr>
          <p:cNvPr id="45" name="Elbow Connector 44"/>
          <p:cNvCxnSpPr/>
          <p:nvPr/>
        </p:nvCxnSpPr>
        <p:spPr>
          <a:xfrm rot="10800000">
            <a:off x="7882937" y="3435358"/>
            <a:ext cx="824223" cy="295429"/>
          </a:xfrm>
          <a:prstGeom prst="bentConnector3">
            <a:avLst>
              <a:gd name="adj1" fmla="val 50000"/>
            </a:avLst>
          </a:prstGeom>
          <a:ln w="6350">
            <a:solidFill>
              <a:schemeClr val="bg1">
                <a:lumMod val="65000"/>
              </a:schemeClr>
            </a:solidFill>
            <a:headEnd type="oval"/>
            <a:tailEnd type="oval"/>
          </a:ln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cxnSp>
        <p:nvCxnSpPr>
          <p:cNvPr id="46" name="Elbow Connector 45"/>
          <p:cNvCxnSpPr>
            <a:stCxn id="39" idx="1"/>
          </p:cNvCxnSpPr>
          <p:nvPr/>
        </p:nvCxnSpPr>
        <p:spPr>
          <a:xfrm rot="10800000">
            <a:off x="7027317" y="5248562"/>
            <a:ext cx="1728391" cy="377135"/>
          </a:xfrm>
          <a:prstGeom prst="bentConnector3">
            <a:avLst>
              <a:gd name="adj1" fmla="val 50000"/>
            </a:avLst>
          </a:prstGeom>
          <a:ln w="6350">
            <a:solidFill>
              <a:schemeClr val="bg1">
                <a:lumMod val="65000"/>
              </a:schemeClr>
            </a:solidFill>
            <a:headEnd type="oval"/>
            <a:tailEnd type="oval"/>
          </a:ln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sp>
        <p:nvSpPr>
          <p:cNvPr id="47" name="TextBox 1"/>
          <p:cNvSpPr txBox="1"/>
          <p:nvPr/>
        </p:nvSpPr>
        <p:spPr>
          <a:xfrm>
            <a:off x="5105936" y="207354"/>
            <a:ext cx="2646878" cy="535531"/>
          </a:xfrm>
          <a:prstGeom prst="rect">
            <a:avLst/>
          </a:prstGeom>
          <a:noFill/>
        </p:spPr>
        <p:txBody>
          <a:bodyPr wrap="none" rtlCol="0">
            <a:spAutoFit/>
          </a:bodyPr>
          <a:lstStyle/>
          <a:p>
            <a:pPr algn="ctr">
              <a:lnSpc>
                <a:spcPct val="120000"/>
              </a:lnSpc>
            </a:pPr>
            <a:r>
              <a:rPr lang="zh-CN" altLang="en-US" sz="2400" dirty="0" smtClean="0">
                <a:solidFill>
                  <a:schemeClr val="accent2"/>
                </a:solidFill>
                <a:latin typeface="Arial" panose="020B0604020202020204" pitchFamily="34" charset="0"/>
                <a:ea typeface="微软雅黑" panose="020B0503020204020204" pitchFamily="34" charset="-122"/>
                <a:sym typeface="Arial" panose="020B0604020202020204" pitchFamily="34" charset="0"/>
              </a:rPr>
              <a:t>添加</a:t>
            </a:r>
            <a:r>
              <a:rPr lang="zh-CN" altLang="en-US" sz="2400" dirty="0">
                <a:solidFill>
                  <a:schemeClr val="accent2"/>
                </a:solidFill>
                <a:latin typeface="Arial" panose="020B0604020202020204" pitchFamily="34" charset="0"/>
                <a:ea typeface="微软雅黑" panose="020B0503020204020204" pitchFamily="34" charset="-122"/>
                <a:sym typeface="Arial" panose="020B0604020202020204" pitchFamily="34" charset="0"/>
              </a:rPr>
              <a:t>相关标题文字</a:t>
            </a:r>
          </a:p>
        </p:txBody>
      </p:sp>
    </p:spTree>
    <p:extLst>
      <p:ext uri="{BB962C8B-B14F-4D97-AF65-F5344CB8AC3E}">
        <p14:creationId xmlns:p14="http://schemas.microsoft.com/office/powerpoint/2010/main" val="389332578"/>
      </p:ext>
    </p:extLst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slow" p14:dur="1400" advTm="0">
        <p14:doors dir="vert"/>
      </p:transition>
    </mc:Choice>
    <mc:Fallback xmlns="">
      <p:transition spd="slow" advTm="0">
        <p:fade/>
      </p:transition>
    </mc:Fallback>
  </mc:AlternateContent>
  <p:timing>
    <p:tnLst>
      <p:par>
        <p:cTn id="1" dur="indefinite" restart="never" nodeType="tmRoot">
          <p:childTnLst>
            <p:seq concurrent="1" nextAc="seek">
              <p:cTn id="2" dur="indefinite" nodeType="mainSeq">
                <p:childTnLst>
                  <p:par>
                    <p:cTn id="3" fill="hold">
                      <p:stCondLst>
                        <p:cond delay="indefinite"/>
                        <p:cond evt="onBegin" delay="0">
                          <p:tn val="2"/>
                        </p:cond>
                      </p:stCondLst>
                      <p:childTnLst>
                        <p:par>
                          <p:cTn id="4" fill="hold">
                            <p:stCondLst>
                              <p:cond delay="0"/>
                            </p:stCondLst>
                            <p:childTnLst>
                              <p:par>
                                <p:cTn id="5" presetID="42" presetClass="entr" presetSubtype="0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7" dur="1000"/>
                                        <p:tgtEl>
                                          <p:spTgt spid="2"/>
                                        </p:tgtEl>
                                      </p:cBhvr>
                                    </p:animEffect>
                                    <p:anim calcmode="lin" valueType="num">
                                      <p:cBhvr>
                                        <p:cTn id="8" dur="1000" fill="hold"/>
                                        <p:tgtEl>
                                          <p:spTgt spid="2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9" dur="1000" fill="hold"/>
                                        <p:tgtEl>
                                          <p:spTgt spid="2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+.1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10" fill="hold">
                            <p:stCondLst>
                              <p:cond delay="1000"/>
                            </p:stCondLst>
                            <p:childTnLst>
                              <p:par>
                                <p:cTn id="11" presetID="10" presetClass="entr" presetSubtype="0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13" dur="500"/>
                                        <p:tgtEl>
                                          <p:spTgt spid="33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14" fill="hold">
                            <p:stCondLst>
                              <p:cond delay="1500"/>
                            </p:stCondLst>
                            <p:childTnLst>
                              <p:par>
                                <p:cTn id="15" presetID="10" presetClass="entr" presetSubtype="0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17" dur="500"/>
                                        <p:tgtEl>
                                          <p:spTgt spid="32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18" fill="hold">
                            <p:stCondLst>
                              <p:cond delay="2000"/>
                            </p:stCondLst>
                            <p:childTnLst>
                              <p:par>
                                <p:cTn id="19" presetID="10" presetClass="entr" presetSubtype="0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21" dur="500"/>
                                        <p:tgtEl>
                                          <p:spTgt spid="35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22" fill="hold">
                            <p:stCondLst>
                              <p:cond delay="2500"/>
                            </p:stCondLst>
                            <p:childTnLst>
                              <p:par>
                                <p:cTn id="23" presetID="10" presetClass="entr" presetSubtype="0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25" dur="500"/>
                                        <p:tgtEl>
                                          <p:spTgt spid="34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26" fill="hold">
                            <p:stCondLst>
                              <p:cond delay="3000"/>
                            </p:stCondLst>
                            <p:childTnLst>
                              <p:par>
                                <p:cTn id="27" presetID="10" presetClass="entr" presetSubtype="0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29" dur="500"/>
                                        <p:tgtEl>
                                          <p:spTgt spid="37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30" fill="hold">
                            <p:stCondLst>
                              <p:cond delay="3500"/>
                            </p:stCondLst>
                            <p:childTnLst>
                              <p:par>
                                <p:cTn id="31" presetID="10" presetClass="entr" presetSubtype="0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33" dur="500"/>
                                        <p:tgtEl>
                                          <p:spTgt spid="36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34" fill="hold">
                            <p:stCondLst>
                              <p:cond delay="4000"/>
                            </p:stCondLst>
                            <p:childTnLst>
                              <p:par>
                                <p:cTn id="35" presetID="10" presetClass="entr" presetSubtype="0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37" dur="500"/>
                                        <p:tgtEl>
                                          <p:spTgt spid="39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38" fill="hold">
                            <p:stCondLst>
                              <p:cond delay="4500"/>
                            </p:stCondLst>
                            <p:childTnLst>
                              <p:par>
                                <p:cTn id="39" presetID="10" presetClass="entr" presetSubtype="0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4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41" dur="500"/>
                                        <p:tgtEl>
                                          <p:spTgt spid="38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42" fill="hold">
                            <p:stCondLst>
                              <p:cond delay="5000"/>
                            </p:stCondLst>
                            <p:childTnLst>
                              <p:par>
                                <p:cTn id="43" presetID="10" presetClass="entr" presetSubtype="0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4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45" dur="500"/>
                                        <p:tgtEl>
                                          <p:spTgt spid="41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46" fill="hold">
                            <p:stCondLst>
                              <p:cond delay="5500"/>
                            </p:stCondLst>
                            <p:childTnLst>
                              <p:par>
                                <p:cTn id="47" presetID="10" presetClass="entr" presetSubtype="0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4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49" dur="500"/>
                                        <p:tgtEl>
                                          <p:spTgt spid="40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50" fill="hold">
                            <p:stCondLst>
                              <p:cond delay="6000"/>
                            </p:stCondLst>
                            <p:childTnLst>
                              <p:par>
                                <p:cTn id="51" presetID="22" presetClass="entr" presetSubtype="2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5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right)">
                                      <p:cBhvr>
                                        <p:cTn id="53" dur="500"/>
                                        <p:tgtEl>
                                          <p:spTgt spid="42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54" fill="hold">
                            <p:stCondLst>
                              <p:cond delay="6500"/>
                            </p:stCondLst>
                            <p:childTnLst>
                              <p:par>
                                <p:cTn id="55" presetID="22" presetClass="entr" presetSubtype="2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5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right)">
                                      <p:cBhvr>
                                        <p:cTn id="57" dur="500"/>
                                        <p:tgtEl>
                                          <p:spTgt spid="43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58" fill="hold">
                            <p:stCondLst>
                              <p:cond delay="7000"/>
                            </p:stCondLst>
                            <p:childTnLst>
                              <p:par>
                                <p:cTn id="59" presetID="22" presetClass="entr" presetSubtype="8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61" dur="500"/>
                                        <p:tgtEl>
                                          <p:spTgt spid="44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62" fill="hold">
                            <p:stCondLst>
                              <p:cond delay="7500"/>
                            </p:stCondLst>
                            <p:childTnLst>
                              <p:par>
                                <p:cTn id="63" presetID="22" presetClass="entr" presetSubtype="8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65" dur="500"/>
                                        <p:tgtEl>
                                          <p:spTgt spid="45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66" fill="hold">
                            <p:stCondLst>
                              <p:cond delay="8000"/>
                            </p:stCondLst>
                            <p:childTnLst>
                              <p:par>
                                <p:cTn id="67" presetID="22" presetClass="entr" presetSubtype="8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69" dur="500"/>
                                        <p:tgtEl>
                                          <p:spTgt spid="46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</p:childTnLst>
              </p:cTn>
              <p:prevCondLst>
                <p:cond evt="onPrev" delay="0">
                  <p:tgtEl>
                    <p:sldTgt/>
                  </p:tgtEl>
                </p:cond>
              </p:prevCondLst>
              <p:nextCondLst>
                <p:cond evt="onNext" delay="0">
                  <p:tgtEl>
                    <p:sldTgt/>
                  </p:tgtEl>
                </p:cond>
              </p:nextCondLst>
            </p:seq>
          </p:childTnLst>
        </p:cTn>
      </p:par>
    </p:tnLst>
    <p:bldLst>
      <p:bldP spid="32" grpId="0"/>
      <p:bldP spid="33" grpId="0"/>
      <p:bldP spid="34" grpId="0"/>
      <p:bldP spid="35" grpId="0"/>
      <p:bldP spid="36" grpId="0"/>
      <p:bldP spid="37" grpId="0"/>
      <p:bldP spid="38" grpId="0"/>
      <p:bldP spid="39" grpId="0"/>
      <p:bldP spid="40" grpId="0"/>
      <p:bldP spid="41" grpId="0"/>
    </p:bldLst>
  </p:timing>
</p:sld>
</file>

<file path=ppt/slides/slide23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pSp>
        <p:nvGrpSpPr>
          <p:cNvPr id="61" name="Group 60"/>
          <p:cNvGrpSpPr/>
          <p:nvPr/>
        </p:nvGrpSpPr>
        <p:grpSpPr>
          <a:xfrm>
            <a:off x="4920966" y="5286062"/>
            <a:ext cx="559550" cy="558194"/>
            <a:chOff x="4448949" y="5252205"/>
            <a:chExt cx="610979" cy="609498"/>
          </a:xfrm>
          <a:solidFill>
            <a:schemeClr val="accent3"/>
          </a:solidFill>
        </p:grpSpPr>
        <p:sp>
          <p:nvSpPr>
            <p:cNvPr id="20" name="Freeform 505"/>
            <p:cNvSpPr>
              <a:spLocks noEditPoints="1"/>
            </p:cNvSpPr>
            <p:nvPr/>
          </p:nvSpPr>
          <p:spPr bwMode="auto">
            <a:xfrm>
              <a:off x="4625207" y="5403284"/>
              <a:ext cx="259203" cy="404357"/>
            </a:xfrm>
            <a:custGeom>
              <a:avLst/>
              <a:gdLst>
                <a:gd name="T0" fmla="*/ 72 w 148"/>
                <a:gd name="T1" fmla="*/ 231 h 231"/>
                <a:gd name="T2" fmla="*/ 43 w 148"/>
                <a:gd name="T3" fmla="*/ 226 h 231"/>
                <a:gd name="T4" fmla="*/ 36 w 148"/>
                <a:gd name="T5" fmla="*/ 207 h 231"/>
                <a:gd name="T6" fmla="*/ 31 w 148"/>
                <a:gd name="T7" fmla="*/ 158 h 231"/>
                <a:gd name="T8" fmla="*/ 23 w 148"/>
                <a:gd name="T9" fmla="*/ 135 h 231"/>
                <a:gd name="T10" fmla="*/ 10 w 148"/>
                <a:gd name="T11" fmla="*/ 112 h 231"/>
                <a:gd name="T12" fmla="*/ 2 w 148"/>
                <a:gd name="T13" fmla="*/ 63 h 231"/>
                <a:gd name="T14" fmla="*/ 73 w 148"/>
                <a:gd name="T15" fmla="*/ 0 h 231"/>
                <a:gd name="T16" fmla="*/ 74 w 148"/>
                <a:gd name="T17" fmla="*/ 0 h 231"/>
                <a:gd name="T18" fmla="*/ 146 w 148"/>
                <a:gd name="T19" fmla="*/ 63 h 231"/>
                <a:gd name="T20" fmla="*/ 138 w 148"/>
                <a:gd name="T21" fmla="*/ 112 h 231"/>
                <a:gd name="T22" fmla="*/ 125 w 148"/>
                <a:gd name="T23" fmla="*/ 135 h 231"/>
                <a:gd name="T24" fmla="*/ 116 w 148"/>
                <a:gd name="T25" fmla="*/ 158 h 231"/>
                <a:gd name="T26" fmla="*/ 111 w 148"/>
                <a:gd name="T27" fmla="*/ 207 h 231"/>
                <a:gd name="T28" fmla="*/ 104 w 148"/>
                <a:gd name="T29" fmla="*/ 226 h 231"/>
                <a:gd name="T30" fmla="*/ 72 w 148"/>
                <a:gd name="T31" fmla="*/ 231 h 231"/>
                <a:gd name="T32" fmla="*/ 72 w 148"/>
                <a:gd name="T33" fmla="*/ 214 h 231"/>
                <a:gd name="T34" fmla="*/ 96 w 148"/>
                <a:gd name="T35" fmla="*/ 170 h 231"/>
                <a:gd name="T36" fmla="*/ 98 w 148"/>
                <a:gd name="T37" fmla="*/ 165 h 231"/>
                <a:gd name="T38" fmla="*/ 99 w 148"/>
                <a:gd name="T39" fmla="*/ 157 h 231"/>
                <a:gd name="T40" fmla="*/ 102 w 148"/>
                <a:gd name="T41" fmla="*/ 146 h 231"/>
                <a:gd name="T42" fmla="*/ 130 w 148"/>
                <a:gd name="T43" fmla="*/ 66 h 231"/>
                <a:gd name="T44" fmla="*/ 119 w 148"/>
                <a:gd name="T45" fmla="*/ 41 h 231"/>
                <a:gd name="T46" fmla="*/ 74 w 148"/>
                <a:gd name="T47" fmla="*/ 17 h 231"/>
                <a:gd name="T48" fmla="*/ 74 w 148"/>
                <a:gd name="T49" fmla="*/ 17 h 231"/>
                <a:gd name="T50" fmla="*/ 29 w 148"/>
                <a:gd name="T51" fmla="*/ 41 h 231"/>
                <a:gd name="T52" fmla="*/ 18 w 148"/>
                <a:gd name="T53" fmla="*/ 66 h 231"/>
                <a:gd name="T54" fmla="*/ 25 w 148"/>
                <a:gd name="T55" fmla="*/ 105 h 231"/>
                <a:gd name="T56" fmla="*/ 46 w 148"/>
                <a:gd name="T57" fmla="*/ 146 h 231"/>
                <a:gd name="T58" fmla="*/ 48 w 148"/>
                <a:gd name="T59" fmla="*/ 157 h 231"/>
                <a:gd name="T60" fmla="*/ 50 w 148"/>
                <a:gd name="T61" fmla="*/ 165 h 231"/>
                <a:gd name="T62" fmla="*/ 52 w 148"/>
                <a:gd name="T63" fmla="*/ 170 h 231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</a:cxnLst>
              <a:rect l="0" t="0" r="r" b="b"/>
              <a:pathLst>
                <a:path w="148" h="231">
                  <a:moveTo>
                    <a:pt x="72" y="231"/>
                  </a:moveTo>
                  <a:cubicBezTo>
                    <a:pt x="72" y="231"/>
                    <a:pt x="72" y="231"/>
                    <a:pt x="72" y="231"/>
                  </a:cubicBezTo>
                  <a:cubicBezTo>
                    <a:pt x="59" y="231"/>
                    <a:pt x="50" y="228"/>
                    <a:pt x="46" y="226"/>
                  </a:cubicBezTo>
                  <a:cubicBezTo>
                    <a:pt x="43" y="226"/>
                    <a:pt x="43" y="226"/>
                    <a:pt x="43" y="226"/>
                  </a:cubicBezTo>
                  <a:cubicBezTo>
                    <a:pt x="42" y="224"/>
                    <a:pt x="42" y="224"/>
                    <a:pt x="42" y="224"/>
                  </a:cubicBezTo>
                  <a:cubicBezTo>
                    <a:pt x="39" y="220"/>
                    <a:pt x="37" y="214"/>
                    <a:pt x="36" y="207"/>
                  </a:cubicBezTo>
                  <a:cubicBezTo>
                    <a:pt x="35" y="198"/>
                    <a:pt x="34" y="186"/>
                    <a:pt x="35" y="172"/>
                  </a:cubicBezTo>
                  <a:cubicBezTo>
                    <a:pt x="33" y="169"/>
                    <a:pt x="31" y="164"/>
                    <a:pt x="31" y="158"/>
                  </a:cubicBezTo>
                  <a:cubicBezTo>
                    <a:pt x="31" y="153"/>
                    <a:pt x="29" y="142"/>
                    <a:pt x="23" y="135"/>
                  </a:cubicBezTo>
                  <a:cubicBezTo>
                    <a:pt x="23" y="135"/>
                    <a:pt x="23" y="135"/>
                    <a:pt x="23" y="135"/>
                  </a:cubicBezTo>
                  <a:cubicBezTo>
                    <a:pt x="23" y="135"/>
                    <a:pt x="23" y="135"/>
                    <a:pt x="23" y="135"/>
                  </a:cubicBezTo>
                  <a:cubicBezTo>
                    <a:pt x="22" y="134"/>
                    <a:pt x="16" y="125"/>
                    <a:pt x="10" y="112"/>
                  </a:cubicBezTo>
                  <a:cubicBezTo>
                    <a:pt x="6" y="104"/>
                    <a:pt x="4" y="96"/>
                    <a:pt x="2" y="89"/>
                  </a:cubicBezTo>
                  <a:cubicBezTo>
                    <a:pt x="0" y="79"/>
                    <a:pt x="0" y="71"/>
                    <a:pt x="2" y="63"/>
                  </a:cubicBezTo>
                  <a:cubicBezTo>
                    <a:pt x="2" y="61"/>
                    <a:pt x="5" y="47"/>
                    <a:pt x="14" y="32"/>
                  </a:cubicBezTo>
                  <a:cubicBezTo>
                    <a:pt x="24" y="17"/>
                    <a:pt x="41" y="0"/>
                    <a:pt x="73" y="0"/>
                  </a:cubicBezTo>
                  <a:cubicBezTo>
                    <a:pt x="74" y="0"/>
                    <a:pt x="74" y="0"/>
                    <a:pt x="74" y="0"/>
                  </a:cubicBezTo>
                  <a:cubicBezTo>
                    <a:pt x="74" y="0"/>
                    <a:pt x="74" y="0"/>
                    <a:pt x="74" y="0"/>
                  </a:cubicBezTo>
                  <a:cubicBezTo>
                    <a:pt x="107" y="0"/>
                    <a:pt x="124" y="18"/>
                    <a:pt x="134" y="32"/>
                  </a:cubicBezTo>
                  <a:cubicBezTo>
                    <a:pt x="143" y="47"/>
                    <a:pt x="146" y="61"/>
                    <a:pt x="146" y="63"/>
                  </a:cubicBezTo>
                  <a:cubicBezTo>
                    <a:pt x="148" y="71"/>
                    <a:pt x="147" y="80"/>
                    <a:pt x="145" y="89"/>
                  </a:cubicBezTo>
                  <a:cubicBezTo>
                    <a:pt x="144" y="96"/>
                    <a:pt x="141" y="104"/>
                    <a:pt x="138" y="112"/>
                  </a:cubicBezTo>
                  <a:cubicBezTo>
                    <a:pt x="132" y="125"/>
                    <a:pt x="125" y="135"/>
                    <a:pt x="125" y="135"/>
                  </a:cubicBezTo>
                  <a:cubicBezTo>
                    <a:pt x="125" y="135"/>
                    <a:pt x="125" y="135"/>
                    <a:pt x="125" y="135"/>
                  </a:cubicBezTo>
                  <a:cubicBezTo>
                    <a:pt x="125" y="135"/>
                    <a:pt x="125" y="135"/>
                    <a:pt x="125" y="135"/>
                  </a:cubicBezTo>
                  <a:cubicBezTo>
                    <a:pt x="119" y="142"/>
                    <a:pt x="117" y="153"/>
                    <a:pt x="116" y="158"/>
                  </a:cubicBezTo>
                  <a:cubicBezTo>
                    <a:pt x="117" y="164"/>
                    <a:pt x="114" y="169"/>
                    <a:pt x="113" y="172"/>
                  </a:cubicBezTo>
                  <a:cubicBezTo>
                    <a:pt x="113" y="186"/>
                    <a:pt x="113" y="198"/>
                    <a:pt x="111" y="207"/>
                  </a:cubicBezTo>
                  <a:cubicBezTo>
                    <a:pt x="110" y="214"/>
                    <a:pt x="108" y="220"/>
                    <a:pt x="106" y="223"/>
                  </a:cubicBezTo>
                  <a:cubicBezTo>
                    <a:pt x="104" y="226"/>
                    <a:pt x="104" y="226"/>
                    <a:pt x="104" y="226"/>
                  </a:cubicBezTo>
                  <a:cubicBezTo>
                    <a:pt x="101" y="227"/>
                    <a:pt x="101" y="227"/>
                    <a:pt x="101" y="227"/>
                  </a:cubicBezTo>
                  <a:cubicBezTo>
                    <a:pt x="91" y="230"/>
                    <a:pt x="81" y="231"/>
                    <a:pt x="72" y="231"/>
                  </a:cubicBezTo>
                  <a:close/>
                  <a:moveTo>
                    <a:pt x="55" y="212"/>
                  </a:moveTo>
                  <a:cubicBezTo>
                    <a:pt x="58" y="213"/>
                    <a:pt x="64" y="214"/>
                    <a:pt x="72" y="214"/>
                  </a:cubicBezTo>
                  <a:cubicBezTo>
                    <a:pt x="79" y="214"/>
                    <a:pt x="86" y="213"/>
                    <a:pt x="93" y="211"/>
                  </a:cubicBezTo>
                  <a:cubicBezTo>
                    <a:pt x="95" y="207"/>
                    <a:pt x="97" y="196"/>
                    <a:pt x="96" y="170"/>
                  </a:cubicBezTo>
                  <a:cubicBezTo>
                    <a:pt x="95" y="167"/>
                    <a:pt x="95" y="167"/>
                    <a:pt x="95" y="167"/>
                  </a:cubicBezTo>
                  <a:cubicBezTo>
                    <a:pt x="98" y="165"/>
                    <a:pt x="98" y="165"/>
                    <a:pt x="98" y="165"/>
                  </a:cubicBezTo>
                  <a:cubicBezTo>
                    <a:pt x="98" y="164"/>
                    <a:pt x="100" y="161"/>
                    <a:pt x="100" y="158"/>
                  </a:cubicBezTo>
                  <a:cubicBezTo>
                    <a:pt x="99" y="157"/>
                    <a:pt x="99" y="157"/>
                    <a:pt x="99" y="157"/>
                  </a:cubicBezTo>
                  <a:cubicBezTo>
                    <a:pt x="100" y="157"/>
                    <a:pt x="100" y="157"/>
                    <a:pt x="100" y="157"/>
                  </a:cubicBezTo>
                  <a:cubicBezTo>
                    <a:pt x="100" y="156"/>
                    <a:pt x="100" y="152"/>
                    <a:pt x="102" y="146"/>
                  </a:cubicBezTo>
                  <a:cubicBezTo>
                    <a:pt x="104" y="137"/>
                    <a:pt x="107" y="130"/>
                    <a:pt x="111" y="125"/>
                  </a:cubicBezTo>
                  <a:cubicBezTo>
                    <a:pt x="113" y="122"/>
                    <a:pt x="134" y="91"/>
                    <a:pt x="130" y="66"/>
                  </a:cubicBezTo>
                  <a:cubicBezTo>
                    <a:pt x="130" y="66"/>
                    <a:pt x="130" y="66"/>
                    <a:pt x="130" y="66"/>
                  </a:cubicBezTo>
                  <a:cubicBezTo>
                    <a:pt x="129" y="65"/>
                    <a:pt x="127" y="53"/>
                    <a:pt x="119" y="41"/>
                  </a:cubicBezTo>
                  <a:cubicBezTo>
                    <a:pt x="109" y="25"/>
                    <a:pt x="94" y="17"/>
                    <a:pt x="74" y="17"/>
                  </a:cubicBezTo>
                  <a:cubicBezTo>
                    <a:pt x="74" y="17"/>
                    <a:pt x="74" y="17"/>
                    <a:pt x="74" y="17"/>
                  </a:cubicBezTo>
                  <a:cubicBezTo>
                    <a:pt x="74" y="17"/>
                    <a:pt x="74" y="17"/>
                    <a:pt x="74" y="17"/>
                  </a:cubicBezTo>
                  <a:cubicBezTo>
                    <a:pt x="74" y="17"/>
                    <a:pt x="74" y="17"/>
                    <a:pt x="74" y="17"/>
                  </a:cubicBezTo>
                  <a:cubicBezTo>
                    <a:pt x="74" y="17"/>
                    <a:pt x="74" y="17"/>
                    <a:pt x="73" y="17"/>
                  </a:cubicBezTo>
                  <a:cubicBezTo>
                    <a:pt x="54" y="17"/>
                    <a:pt x="39" y="25"/>
                    <a:pt x="29" y="41"/>
                  </a:cubicBezTo>
                  <a:cubicBezTo>
                    <a:pt x="21" y="53"/>
                    <a:pt x="18" y="65"/>
                    <a:pt x="18" y="66"/>
                  </a:cubicBezTo>
                  <a:cubicBezTo>
                    <a:pt x="18" y="66"/>
                    <a:pt x="18" y="66"/>
                    <a:pt x="18" y="66"/>
                  </a:cubicBezTo>
                  <a:cubicBezTo>
                    <a:pt x="18" y="66"/>
                    <a:pt x="18" y="66"/>
                    <a:pt x="18" y="66"/>
                  </a:cubicBezTo>
                  <a:cubicBezTo>
                    <a:pt x="16" y="79"/>
                    <a:pt x="21" y="94"/>
                    <a:pt x="25" y="105"/>
                  </a:cubicBezTo>
                  <a:cubicBezTo>
                    <a:pt x="30" y="116"/>
                    <a:pt x="35" y="124"/>
                    <a:pt x="36" y="125"/>
                  </a:cubicBezTo>
                  <a:cubicBezTo>
                    <a:pt x="41" y="130"/>
                    <a:pt x="44" y="137"/>
                    <a:pt x="46" y="146"/>
                  </a:cubicBezTo>
                  <a:cubicBezTo>
                    <a:pt x="48" y="152"/>
                    <a:pt x="48" y="156"/>
                    <a:pt x="48" y="157"/>
                  </a:cubicBezTo>
                  <a:cubicBezTo>
                    <a:pt x="48" y="157"/>
                    <a:pt x="48" y="157"/>
                    <a:pt x="48" y="157"/>
                  </a:cubicBezTo>
                  <a:cubicBezTo>
                    <a:pt x="48" y="158"/>
                    <a:pt x="48" y="158"/>
                    <a:pt x="48" y="158"/>
                  </a:cubicBezTo>
                  <a:cubicBezTo>
                    <a:pt x="48" y="162"/>
                    <a:pt x="50" y="165"/>
                    <a:pt x="50" y="165"/>
                  </a:cubicBezTo>
                  <a:cubicBezTo>
                    <a:pt x="52" y="167"/>
                    <a:pt x="52" y="167"/>
                    <a:pt x="52" y="167"/>
                  </a:cubicBezTo>
                  <a:cubicBezTo>
                    <a:pt x="52" y="170"/>
                    <a:pt x="52" y="170"/>
                    <a:pt x="52" y="170"/>
                  </a:cubicBezTo>
                  <a:cubicBezTo>
                    <a:pt x="51" y="197"/>
                    <a:pt x="53" y="208"/>
                    <a:pt x="55" y="212"/>
                  </a:cubicBezTo>
                  <a:close/>
                </a:path>
              </a:pathLst>
            </a:custGeom>
            <a:grpFill/>
            <a:ln>
              <a:noFill/>
            </a:ln>
            <a:extLst/>
          </p:spPr>
          <p:txBody>
            <a:bodyPr vert="horz" wrap="square" lIns="83743" tIns="41872" rIns="83743" bIns="41872" numCol="1" anchor="t" anchorCtr="0" compatLnSpc="1">
              <a:prstTxWarp prst="textNoShape">
                <a:avLst/>
              </a:prstTxWarp>
            </a:bodyPr>
            <a:lstStyle/>
            <a:p>
              <a:pPr algn="just">
                <a:lnSpc>
                  <a:spcPct val="120000"/>
                </a:lnSpc>
              </a:pPr>
              <a:endParaRPr lang="en-GB" sz="900">
                <a:latin typeface="Arial" panose="020B0604020202020204" pitchFamily="34" charset="0"/>
                <a:ea typeface="微软雅黑" panose="020B0503020204020204" pitchFamily="34" charset="-122"/>
                <a:cs typeface="+mn-ea"/>
                <a:sym typeface="Arial" panose="020B0604020202020204" pitchFamily="34" charset="0"/>
              </a:endParaRPr>
            </a:p>
          </p:txBody>
        </p:sp>
        <p:sp>
          <p:nvSpPr>
            <p:cNvPr id="21" name="Freeform 506"/>
            <p:cNvSpPr>
              <a:spLocks/>
            </p:cNvSpPr>
            <p:nvPr/>
          </p:nvSpPr>
          <p:spPr bwMode="auto">
            <a:xfrm>
              <a:off x="4704449" y="5692110"/>
              <a:ext cx="99978" cy="101460"/>
            </a:xfrm>
            <a:custGeom>
              <a:avLst/>
              <a:gdLst>
                <a:gd name="T0" fmla="*/ 1 w 57"/>
                <a:gd name="T1" fmla="*/ 1 h 58"/>
                <a:gd name="T2" fmla="*/ 57 w 57"/>
                <a:gd name="T3" fmla="*/ 0 h 58"/>
                <a:gd name="T4" fmla="*/ 52 w 57"/>
                <a:gd name="T5" fmla="*/ 48 h 58"/>
                <a:gd name="T6" fmla="*/ 26 w 57"/>
                <a:gd name="T7" fmla="*/ 58 h 58"/>
                <a:gd name="T8" fmla="*/ 0 w 57"/>
                <a:gd name="T9" fmla="*/ 45 h 58"/>
                <a:gd name="T10" fmla="*/ 1 w 57"/>
                <a:gd name="T11" fmla="*/ 1 h 58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</a:cxnLst>
              <a:rect l="0" t="0" r="r" b="b"/>
              <a:pathLst>
                <a:path w="57" h="58">
                  <a:moveTo>
                    <a:pt x="1" y="1"/>
                  </a:moveTo>
                  <a:cubicBezTo>
                    <a:pt x="1" y="1"/>
                    <a:pt x="22" y="12"/>
                    <a:pt x="57" y="0"/>
                  </a:cubicBezTo>
                  <a:cubicBezTo>
                    <a:pt x="52" y="48"/>
                    <a:pt x="52" y="48"/>
                    <a:pt x="52" y="48"/>
                  </a:cubicBezTo>
                  <a:cubicBezTo>
                    <a:pt x="26" y="58"/>
                    <a:pt x="26" y="58"/>
                    <a:pt x="26" y="58"/>
                  </a:cubicBezTo>
                  <a:cubicBezTo>
                    <a:pt x="0" y="45"/>
                    <a:pt x="0" y="45"/>
                    <a:pt x="0" y="45"/>
                  </a:cubicBezTo>
                  <a:lnTo>
                    <a:pt x="1" y="1"/>
                  </a:lnTo>
                  <a:close/>
                </a:path>
              </a:pathLst>
            </a:custGeom>
            <a:grpFill/>
            <a:ln>
              <a:noFill/>
            </a:ln>
            <a:extLst/>
          </p:spPr>
          <p:txBody>
            <a:bodyPr vert="horz" wrap="square" lIns="83743" tIns="41872" rIns="83743" bIns="41872" numCol="1" anchor="t" anchorCtr="0" compatLnSpc="1">
              <a:prstTxWarp prst="textNoShape">
                <a:avLst/>
              </a:prstTxWarp>
            </a:bodyPr>
            <a:lstStyle/>
            <a:p>
              <a:pPr algn="just">
                <a:lnSpc>
                  <a:spcPct val="120000"/>
                </a:lnSpc>
              </a:pPr>
              <a:endParaRPr lang="en-GB" sz="900">
                <a:latin typeface="Arial" panose="020B0604020202020204" pitchFamily="34" charset="0"/>
                <a:ea typeface="微软雅黑" panose="020B0503020204020204" pitchFamily="34" charset="-122"/>
                <a:cs typeface="+mn-ea"/>
                <a:sym typeface="Arial" panose="020B0604020202020204" pitchFamily="34" charset="0"/>
              </a:endParaRPr>
            </a:p>
          </p:txBody>
        </p:sp>
        <p:sp>
          <p:nvSpPr>
            <p:cNvPr id="22" name="Freeform 507"/>
            <p:cNvSpPr>
              <a:spLocks/>
            </p:cNvSpPr>
            <p:nvPr/>
          </p:nvSpPr>
          <p:spPr bwMode="auto">
            <a:xfrm>
              <a:off x="4740737" y="5620274"/>
              <a:ext cx="28142" cy="128120"/>
            </a:xfrm>
            <a:custGeom>
              <a:avLst/>
              <a:gdLst>
                <a:gd name="T0" fmla="*/ 16 w 16"/>
                <a:gd name="T1" fmla="*/ 65 h 73"/>
                <a:gd name="T2" fmla="*/ 8 w 16"/>
                <a:gd name="T3" fmla="*/ 73 h 73"/>
                <a:gd name="T4" fmla="*/ 8 w 16"/>
                <a:gd name="T5" fmla="*/ 73 h 73"/>
                <a:gd name="T6" fmla="*/ 1 w 16"/>
                <a:gd name="T7" fmla="*/ 65 h 73"/>
                <a:gd name="T8" fmla="*/ 0 w 16"/>
                <a:gd name="T9" fmla="*/ 8 h 73"/>
                <a:gd name="T10" fmla="*/ 7 w 16"/>
                <a:gd name="T11" fmla="*/ 0 h 73"/>
                <a:gd name="T12" fmla="*/ 7 w 16"/>
                <a:gd name="T13" fmla="*/ 0 h 73"/>
                <a:gd name="T14" fmla="*/ 15 w 16"/>
                <a:gd name="T15" fmla="*/ 8 h 73"/>
                <a:gd name="T16" fmla="*/ 16 w 16"/>
                <a:gd name="T17" fmla="*/ 65 h 73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</a:cxnLst>
              <a:rect l="0" t="0" r="r" b="b"/>
              <a:pathLst>
                <a:path w="16" h="73">
                  <a:moveTo>
                    <a:pt x="16" y="65"/>
                  </a:moveTo>
                  <a:cubicBezTo>
                    <a:pt x="16" y="69"/>
                    <a:pt x="12" y="73"/>
                    <a:pt x="8" y="73"/>
                  </a:cubicBezTo>
                  <a:cubicBezTo>
                    <a:pt x="8" y="73"/>
                    <a:pt x="8" y="73"/>
                    <a:pt x="8" y="73"/>
                  </a:cubicBezTo>
                  <a:cubicBezTo>
                    <a:pt x="4" y="73"/>
                    <a:pt x="1" y="69"/>
                    <a:pt x="1" y="65"/>
                  </a:cubicBezTo>
                  <a:cubicBezTo>
                    <a:pt x="0" y="8"/>
                    <a:pt x="0" y="8"/>
                    <a:pt x="0" y="8"/>
                  </a:cubicBezTo>
                  <a:cubicBezTo>
                    <a:pt x="0" y="4"/>
                    <a:pt x="3" y="1"/>
                    <a:pt x="7" y="0"/>
                  </a:cubicBezTo>
                  <a:cubicBezTo>
                    <a:pt x="7" y="0"/>
                    <a:pt x="7" y="0"/>
                    <a:pt x="7" y="0"/>
                  </a:cubicBezTo>
                  <a:cubicBezTo>
                    <a:pt x="11" y="0"/>
                    <a:pt x="15" y="4"/>
                    <a:pt x="15" y="8"/>
                  </a:cubicBezTo>
                  <a:lnTo>
                    <a:pt x="16" y="65"/>
                  </a:lnTo>
                  <a:close/>
                </a:path>
              </a:pathLst>
            </a:custGeom>
            <a:grpFill/>
            <a:ln>
              <a:noFill/>
            </a:ln>
            <a:extLst/>
          </p:spPr>
          <p:txBody>
            <a:bodyPr vert="horz" wrap="square" lIns="83743" tIns="41872" rIns="83743" bIns="41872" numCol="1" anchor="t" anchorCtr="0" compatLnSpc="1">
              <a:prstTxWarp prst="textNoShape">
                <a:avLst/>
              </a:prstTxWarp>
            </a:bodyPr>
            <a:lstStyle/>
            <a:p>
              <a:pPr algn="just">
                <a:lnSpc>
                  <a:spcPct val="120000"/>
                </a:lnSpc>
              </a:pPr>
              <a:endParaRPr lang="en-GB" sz="900">
                <a:latin typeface="Arial" panose="020B0604020202020204" pitchFamily="34" charset="0"/>
                <a:ea typeface="微软雅黑" panose="020B0503020204020204" pitchFamily="34" charset="-122"/>
                <a:cs typeface="+mn-ea"/>
                <a:sym typeface="Arial" panose="020B0604020202020204" pitchFamily="34" charset="0"/>
              </a:endParaRPr>
            </a:p>
          </p:txBody>
        </p:sp>
        <p:sp>
          <p:nvSpPr>
            <p:cNvPr id="23" name="Freeform 508"/>
            <p:cNvSpPr>
              <a:spLocks/>
            </p:cNvSpPr>
            <p:nvPr/>
          </p:nvSpPr>
          <p:spPr bwMode="auto">
            <a:xfrm>
              <a:off x="4699265" y="5511408"/>
              <a:ext cx="102941" cy="143673"/>
            </a:xfrm>
            <a:custGeom>
              <a:avLst/>
              <a:gdLst>
                <a:gd name="T0" fmla="*/ 75 w 139"/>
                <a:gd name="T1" fmla="*/ 194 h 194"/>
                <a:gd name="T2" fmla="*/ 0 w 139"/>
                <a:gd name="T3" fmla="*/ 12 h 194"/>
                <a:gd name="T4" fmla="*/ 14 w 139"/>
                <a:gd name="T5" fmla="*/ 7 h 194"/>
                <a:gd name="T6" fmla="*/ 73 w 139"/>
                <a:gd name="T7" fmla="*/ 147 h 194"/>
                <a:gd name="T8" fmla="*/ 123 w 139"/>
                <a:gd name="T9" fmla="*/ 0 h 194"/>
                <a:gd name="T10" fmla="*/ 139 w 139"/>
                <a:gd name="T11" fmla="*/ 5 h 194"/>
                <a:gd name="T12" fmla="*/ 75 w 139"/>
                <a:gd name="T13" fmla="*/ 194 h 194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</a:cxnLst>
              <a:rect l="0" t="0" r="r" b="b"/>
              <a:pathLst>
                <a:path w="139" h="194">
                  <a:moveTo>
                    <a:pt x="75" y="194"/>
                  </a:moveTo>
                  <a:lnTo>
                    <a:pt x="0" y="12"/>
                  </a:lnTo>
                  <a:lnTo>
                    <a:pt x="14" y="7"/>
                  </a:lnTo>
                  <a:lnTo>
                    <a:pt x="73" y="147"/>
                  </a:lnTo>
                  <a:lnTo>
                    <a:pt x="123" y="0"/>
                  </a:lnTo>
                  <a:lnTo>
                    <a:pt x="139" y="5"/>
                  </a:lnTo>
                  <a:lnTo>
                    <a:pt x="75" y="194"/>
                  </a:lnTo>
                  <a:close/>
                </a:path>
              </a:pathLst>
            </a:custGeom>
            <a:grpFill/>
            <a:ln>
              <a:noFill/>
            </a:ln>
            <a:extLst/>
          </p:spPr>
          <p:txBody>
            <a:bodyPr vert="horz" wrap="square" lIns="83743" tIns="41872" rIns="83743" bIns="41872" numCol="1" anchor="t" anchorCtr="0" compatLnSpc="1">
              <a:prstTxWarp prst="textNoShape">
                <a:avLst/>
              </a:prstTxWarp>
            </a:bodyPr>
            <a:lstStyle/>
            <a:p>
              <a:pPr algn="just">
                <a:lnSpc>
                  <a:spcPct val="120000"/>
                </a:lnSpc>
              </a:pPr>
              <a:endParaRPr lang="en-GB" sz="900">
                <a:latin typeface="Arial" panose="020B0604020202020204" pitchFamily="34" charset="0"/>
                <a:ea typeface="微软雅黑" panose="020B0503020204020204" pitchFamily="34" charset="-122"/>
                <a:cs typeface="+mn-ea"/>
                <a:sym typeface="Arial" panose="020B0604020202020204" pitchFamily="34" charset="0"/>
              </a:endParaRPr>
            </a:p>
          </p:txBody>
        </p:sp>
        <p:sp>
          <p:nvSpPr>
            <p:cNvPr id="24" name="Freeform 509"/>
            <p:cNvSpPr>
              <a:spLocks/>
            </p:cNvSpPr>
            <p:nvPr/>
          </p:nvSpPr>
          <p:spPr bwMode="auto">
            <a:xfrm>
              <a:off x="4704449" y="5494375"/>
              <a:ext cx="92573" cy="31104"/>
            </a:xfrm>
            <a:custGeom>
              <a:avLst/>
              <a:gdLst>
                <a:gd name="T0" fmla="*/ 0 w 53"/>
                <a:gd name="T1" fmla="*/ 15 h 18"/>
                <a:gd name="T2" fmla="*/ 6 w 53"/>
                <a:gd name="T3" fmla="*/ 9 h 18"/>
                <a:gd name="T4" fmla="*/ 7 w 53"/>
                <a:gd name="T5" fmla="*/ 17 h 18"/>
                <a:gd name="T6" fmla="*/ 9 w 53"/>
                <a:gd name="T7" fmla="*/ 9 h 18"/>
                <a:gd name="T8" fmla="*/ 17 w 53"/>
                <a:gd name="T9" fmla="*/ 14 h 18"/>
                <a:gd name="T10" fmla="*/ 13 w 53"/>
                <a:gd name="T11" fmla="*/ 15 h 18"/>
                <a:gd name="T12" fmla="*/ 16 w 53"/>
                <a:gd name="T13" fmla="*/ 9 h 18"/>
                <a:gd name="T14" fmla="*/ 24 w 53"/>
                <a:gd name="T15" fmla="*/ 7 h 18"/>
                <a:gd name="T16" fmla="*/ 24 w 53"/>
                <a:gd name="T17" fmla="*/ 15 h 18"/>
                <a:gd name="T18" fmla="*/ 21 w 53"/>
                <a:gd name="T19" fmla="*/ 11 h 18"/>
                <a:gd name="T20" fmla="*/ 36 w 53"/>
                <a:gd name="T21" fmla="*/ 12 h 18"/>
                <a:gd name="T22" fmla="*/ 30 w 53"/>
                <a:gd name="T23" fmla="*/ 14 h 18"/>
                <a:gd name="T24" fmla="*/ 36 w 53"/>
                <a:gd name="T25" fmla="*/ 6 h 18"/>
                <a:gd name="T26" fmla="*/ 40 w 53"/>
                <a:gd name="T27" fmla="*/ 16 h 18"/>
                <a:gd name="T28" fmla="*/ 41 w 53"/>
                <a:gd name="T29" fmla="*/ 9 h 18"/>
                <a:gd name="T30" fmla="*/ 51 w 53"/>
                <a:gd name="T31" fmla="*/ 8 h 18"/>
                <a:gd name="T32" fmla="*/ 50 w 53"/>
                <a:gd name="T33" fmla="*/ 16 h 18"/>
                <a:gd name="T34" fmla="*/ 48 w 53"/>
                <a:gd name="T35" fmla="*/ 10 h 18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</a:cxnLst>
              <a:rect l="0" t="0" r="r" b="b"/>
              <a:pathLst>
                <a:path w="53" h="18">
                  <a:moveTo>
                    <a:pt x="0" y="15"/>
                  </a:moveTo>
                  <a:cubicBezTo>
                    <a:pt x="0" y="12"/>
                    <a:pt x="2" y="7"/>
                    <a:pt x="6" y="9"/>
                  </a:cubicBezTo>
                  <a:cubicBezTo>
                    <a:pt x="8" y="10"/>
                    <a:pt x="11" y="16"/>
                    <a:pt x="7" y="17"/>
                  </a:cubicBezTo>
                  <a:cubicBezTo>
                    <a:pt x="4" y="17"/>
                    <a:pt x="8" y="9"/>
                    <a:pt x="9" y="9"/>
                  </a:cubicBezTo>
                  <a:cubicBezTo>
                    <a:pt x="13" y="7"/>
                    <a:pt x="18" y="10"/>
                    <a:pt x="17" y="14"/>
                  </a:cubicBezTo>
                  <a:cubicBezTo>
                    <a:pt x="16" y="16"/>
                    <a:pt x="14" y="17"/>
                    <a:pt x="13" y="15"/>
                  </a:cubicBezTo>
                  <a:cubicBezTo>
                    <a:pt x="12" y="13"/>
                    <a:pt x="15" y="10"/>
                    <a:pt x="16" y="9"/>
                  </a:cubicBezTo>
                  <a:cubicBezTo>
                    <a:pt x="18" y="7"/>
                    <a:pt x="20" y="5"/>
                    <a:pt x="24" y="7"/>
                  </a:cubicBezTo>
                  <a:cubicBezTo>
                    <a:pt x="26" y="9"/>
                    <a:pt x="27" y="14"/>
                    <a:pt x="24" y="15"/>
                  </a:cubicBezTo>
                  <a:cubicBezTo>
                    <a:pt x="22" y="16"/>
                    <a:pt x="19" y="13"/>
                    <a:pt x="21" y="11"/>
                  </a:cubicBezTo>
                  <a:cubicBezTo>
                    <a:pt x="23" y="6"/>
                    <a:pt x="37" y="5"/>
                    <a:pt x="36" y="12"/>
                  </a:cubicBezTo>
                  <a:cubicBezTo>
                    <a:pt x="36" y="16"/>
                    <a:pt x="32" y="18"/>
                    <a:pt x="30" y="14"/>
                  </a:cubicBezTo>
                  <a:cubicBezTo>
                    <a:pt x="29" y="11"/>
                    <a:pt x="34" y="7"/>
                    <a:pt x="36" y="6"/>
                  </a:cubicBezTo>
                  <a:cubicBezTo>
                    <a:pt x="46" y="0"/>
                    <a:pt x="45" y="18"/>
                    <a:pt x="40" y="16"/>
                  </a:cubicBezTo>
                  <a:cubicBezTo>
                    <a:pt x="35" y="15"/>
                    <a:pt x="38" y="10"/>
                    <a:pt x="41" y="9"/>
                  </a:cubicBezTo>
                  <a:cubicBezTo>
                    <a:pt x="43" y="8"/>
                    <a:pt x="49" y="7"/>
                    <a:pt x="51" y="8"/>
                  </a:cubicBezTo>
                  <a:cubicBezTo>
                    <a:pt x="53" y="9"/>
                    <a:pt x="53" y="15"/>
                    <a:pt x="50" y="16"/>
                  </a:cubicBezTo>
                  <a:cubicBezTo>
                    <a:pt x="46" y="18"/>
                    <a:pt x="44" y="13"/>
                    <a:pt x="48" y="10"/>
                  </a:cubicBezTo>
                </a:path>
              </a:pathLst>
            </a:custGeom>
            <a:grpFill/>
            <a:ln>
              <a:noFill/>
            </a:ln>
            <a:extLst/>
          </p:spPr>
          <p:txBody>
            <a:bodyPr vert="horz" wrap="square" lIns="83743" tIns="41872" rIns="83743" bIns="41872" numCol="1" anchor="t" anchorCtr="0" compatLnSpc="1">
              <a:prstTxWarp prst="textNoShape">
                <a:avLst/>
              </a:prstTxWarp>
            </a:bodyPr>
            <a:lstStyle/>
            <a:p>
              <a:pPr algn="just">
                <a:lnSpc>
                  <a:spcPct val="120000"/>
                </a:lnSpc>
              </a:pPr>
              <a:endParaRPr lang="en-GB" sz="900">
                <a:latin typeface="Arial" panose="020B0604020202020204" pitchFamily="34" charset="0"/>
                <a:ea typeface="微软雅黑" panose="020B0503020204020204" pitchFamily="34" charset="-122"/>
                <a:cs typeface="+mn-ea"/>
                <a:sym typeface="Arial" panose="020B0604020202020204" pitchFamily="34" charset="0"/>
              </a:endParaRPr>
            </a:p>
          </p:txBody>
        </p:sp>
        <p:sp>
          <p:nvSpPr>
            <p:cNvPr id="25" name="Freeform 510"/>
            <p:cNvSpPr>
              <a:spLocks/>
            </p:cNvSpPr>
            <p:nvPr/>
          </p:nvSpPr>
          <p:spPr bwMode="auto">
            <a:xfrm>
              <a:off x="4564479" y="5643232"/>
              <a:ext cx="85167" cy="85907"/>
            </a:xfrm>
            <a:custGeom>
              <a:avLst/>
              <a:gdLst>
                <a:gd name="T0" fmla="*/ 40 w 49"/>
                <a:gd name="T1" fmla="*/ 2 h 49"/>
                <a:gd name="T2" fmla="*/ 47 w 49"/>
                <a:gd name="T3" fmla="*/ 2 h 49"/>
                <a:gd name="T4" fmla="*/ 47 w 49"/>
                <a:gd name="T5" fmla="*/ 2 h 49"/>
                <a:gd name="T6" fmla="*/ 47 w 49"/>
                <a:gd name="T7" fmla="*/ 8 h 49"/>
                <a:gd name="T8" fmla="*/ 9 w 49"/>
                <a:gd name="T9" fmla="*/ 47 h 49"/>
                <a:gd name="T10" fmla="*/ 2 w 49"/>
                <a:gd name="T11" fmla="*/ 47 h 49"/>
                <a:gd name="T12" fmla="*/ 2 w 49"/>
                <a:gd name="T13" fmla="*/ 47 h 49"/>
                <a:gd name="T14" fmla="*/ 2 w 49"/>
                <a:gd name="T15" fmla="*/ 40 h 49"/>
                <a:gd name="T16" fmla="*/ 40 w 49"/>
                <a:gd name="T17" fmla="*/ 2 h 49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</a:cxnLst>
              <a:rect l="0" t="0" r="r" b="b"/>
              <a:pathLst>
                <a:path w="49" h="49">
                  <a:moveTo>
                    <a:pt x="40" y="2"/>
                  </a:moveTo>
                  <a:cubicBezTo>
                    <a:pt x="42" y="0"/>
                    <a:pt x="45" y="0"/>
                    <a:pt x="47" y="2"/>
                  </a:cubicBezTo>
                  <a:cubicBezTo>
                    <a:pt x="47" y="2"/>
                    <a:pt x="47" y="2"/>
                    <a:pt x="47" y="2"/>
                  </a:cubicBezTo>
                  <a:cubicBezTo>
                    <a:pt x="49" y="3"/>
                    <a:pt x="49" y="6"/>
                    <a:pt x="47" y="8"/>
                  </a:cubicBezTo>
                  <a:cubicBezTo>
                    <a:pt x="9" y="47"/>
                    <a:pt x="9" y="47"/>
                    <a:pt x="9" y="47"/>
                  </a:cubicBezTo>
                  <a:cubicBezTo>
                    <a:pt x="7" y="49"/>
                    <a:pt x="4" y="49"/>
                    <a:pt x="2" y="47"/>
                  </a:cubicBezTo>
                  <a:cubicBezTo>
                    <a:pt x="2" y="47"/>
                    <a:pt x="2" y="47"/>
                    <a:pt x="2" y="47"/>
                  </a:cubicBezTo>
                  <a:cubicBezTo>
                    <a:pt x="0" y="45"/>
                    <a:pt x="0" y="42"/>
                    <a:pt x="2" y="40"/>
                  </a:cubicBezTo>
                  <a:lnTo>
                    <a:pt x="40" y="2"/>
                  </a:lnTo>
                  <a:close/>
                </a:path>
              </a:pathLst>
            </a:custGeom>
            <a:grpFill/>
            <a:ln>
              <a:noFill/>
            </a:ln>
            <a:extLst/>
          </p:spPr>
          <p:txBody>
            <a:bodyPr vert="horz" wrap="square" lIns="83743" tIns="41872" rIns="83743" bIns="41872" numCol="1" anchor="t" anchorCtr="0" compatLnSpc="1">
              <a:prstTxWarp prst="textNoShape">
                <a:avLst/>
              </a:prstTxWarp>
            </a:bodyPr>
            <a:lstStyle/>
            <a:p>
              <a:pPr algn="just">
                <a:lnSpc>
                  <a:spcPct val="120000"/>
                </a:lnSpc>
              </a:pPr>
              <a:endParaRPr lang="en-GB" sz="900">
                <a:latin typeface="Arial" panose="020B0604020202020204" pitchFamily="34" charset="0"/>
                <a:ea typeface="微软雅黑" panose="020B0503020204020204" pitchFamily="34" charset="-122"/>
                <a:cs typeface="+mn-ea"/>
                <a:sym typeface="Arial" panose="020B0604020202020204" pitchFamily="34" charset="0"/>
              </a:endParaRPr>
            </a:p>
          </p:txBody>
        </p:sp>
        <p:sp>
          <p:nvSpPr>
            <p:cNvPr id="26" name="Freeform 511"/>
            <p:cNvSpPr>
              <a:spLocks/>
            </p:cNvSpPr>
            <p:nvPr/>
          </p:nvSpPr>
          <p:spPr bwMode="auto">
            <a:xfrm>
              <a:off x="4862193" y="5340334"/>
              <a:ext cx="85907" cy="85907"/>
            </a:xfrm>
            <a:custGeom>
              <a:avLst/>
              <a:gdLst>
                <a:gd name="T0" fmla="*/ 40 w 49"/>
                <a:gd name="T1" fmla="*/ 2 h 49"/>
                <a:gd name="T2" fmla="*/ 47 w 49"/>
                <a:gd name="T3" fmla="*/ 2 h 49"/>
                <a:gd name="T4" fmla="*/ 47 w 49"/>
                <a:gd name="T5" fmla="*/ 2 h 49"/>
                <a:gd name="T6" fmla="*/ 47 w 49"/>
                <a:gd name="T7" fmla="*/ 9 h 49"/>
                <a:gd name="T8" fmla="*/ 9 w 49"/>
                <a:gd name="T9" fmla="*/ 47 h 49"/>
                <a:gd name="T10" fmla="*/ 2 w 49"/>
                <a:gd name="T11" fmla="*/ 47 h 49"/>
                <a:gd name="T12" fmla="*/ 2 w 49"/>
                <a:gd name="T13" fmla="*/ 47 h 49"/>
                <a:gd name="T14" fmla="*/ 2 w 49"/>
                <a:gd name="T15" fmla="*/ 41 h 49"/>
                <a:gd name="T16" fmla="*/ 40 w 49"/>
                <a:gd name="T17" fmla="*/ 2 h 49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</a:cxnLst>
              <a:rect l="0" t="0" r="r" b="b"/>
              <a:pathLst>
                <a:path w="49" h="49">
                  <a:moveTo>
                    <a:pt x="40" y="2"/>
                  </a:moveTo>
                  <a:cubicBezTo>
                    <a:pt x="42" y="0"/>
                    <a:pt x="45" y="0"/>
                    <a:pt x="47" y="2"/>
                  </a:cubicBezTo>
                  <a:cubicBezTo>
                    <a:pt x="47" y="2"/>
                    <a:pt x="47" y="2"/>
                    <a:pt x="47" y="2"/>
                  </a:cubicBezTo>
                  <a:cubicBezTo>
                    <a:pt x="49" y="4"/>
                    <a:pt x="49" y="7"/>
                    <a:pt x="47" y="9"/>
                  </a:cubicBezTo>
                  <a:cubicBezTo>
                    <a:pt x="9" y="47"/>
                    <a:pt x="9" y="47"/>
                    <a:pt x="9" y="47"/>
                  </a:cubicBezTo>
                  <a:cubicBezTo>
                    <a:pt x="7" y="49"/>
                    <a:pt x="4" y="49"/>
                    <a:pt x="2" y="47"/>
                  </a:cubicBezTo>
                  <a:cubicBezTo>
                    <a:pt x="2" y="47"/>
                    <a:pt x="2" y="47"/>
                    <a:pt x="2" y="47"/>
                  </a:cubicBezTo>
                  <a:cubicBezTo>
                    <a:pt x="0" y="45"/>
                    <a:pt x="0" y="42"/>
                    <a:pt x="2" y="41"/>
                  </a:cubicBezTo>
                  <a:lnTo>
                    <a:pt x="40" y="2"/>
                  </a:lnTo>
                  <a:close/>
                </a:path>
              </a:pathLst>
            </a:custGeom>
            <a:grpFill/>
            <a:ln>
              <a:noFill/>
            </a:ln>
            <a:extLst/>
          </p:spPr>
          <p:txBody>
            <a:bodyPr vert="horz" wrap="square" lIns="83743" tIns="41872" rIns="83743" bIns="41872" numCol="1" anchor="t" anchorCtr="0" compatLnSpc="1">
              <a:prstTxWarp prst="textNoShape">
                <a:avLst/>
              </a:prstTxWarp>
            </a:bodyPr>
            <a:lstStyle/>
            <a:p>
              <a:pPr algn="just">
                <a:lnSpc>
                  <a:spcPct val="120000"/>
                </a:lnSpc>
              </a:pPr>
              <a:endParaRPr lang="en-GB" sz="900">
                <a:latin typeface="Arial" panose="020B0604020202020204" pitchFamily="34" charset="0"/>
                <a:ea typeface="微软雅黑" panose="020B0503020204020204" pitchFamily="34" charset="-122"/>
                <a:cs typeface="+mn-ea"/>
                <a:sym typeface="Arial" panose="020B0604020202020204" pitchFamily="34" charset="0"/>
              </a:endParaRPr>
            </a:p>
          </p:txBody>
        </p:sp>
        <p:sp>
          <p:nvSpPr>
            <p:cNvPr id="27" name="Freeform 512"/>
            <p:cNvSpPr>
              <a:spLocks/>
            </p:cNvSpPr>
            <p:nvPr/>
          </p:nvSpPr>
          <p:spPr bwMode="auto">
            <a:xfrm>
              <a:off x="4555592" y="5350702"/>
              <a:ext cx="87388" cy="82204"/>
            </a:xfrm>
            <a:custGeom>
              <a:avLst/>
              <a:gdLst>
                <a:gd name="T0" fmla="*/ 48 w 50"/>
                <a:gd name="T1" fmla="*/ 38 h 47"/>
                <a:gd name="T2" fmla="*/ 49 w 50"/>
                <a:gd name="T3" fmla="*/ 45 h 47"/>
                <a:gd name="T4" fmla="*/ 49 w 50"/>
                <a:gd name="T5" fmla="*/ 45 h 47"/>
                <a:gd name="T6" fmla="*/ 42 w 50"/>
                <a:gd name="T7" fmla="*/ 45 h 47"/>
                <a:gd name="T8" fmla="*/ 2 w 50"/>
                <a:gd name="T9" fmla="*/ 9 h 47"/>
                <a:gd name="T10" fmla="*/ 2 w 50"/>
                <a:gd name="T11" fmla="*/ 2 h 47"/>
                <a:gd name="T12" fmla="*/ 2 w 50"/>
                <a:gd name="T13" fmla="*/ 2 h 47"/>
                <a:gd name="T14" fmla="*/ 8 w 50"/>
                <a:gd name="T15" fmla="*/ 1 h 47"/>
                <a:gd name="T16" fmla="*/ 48 w 50"/>
                <a:gd name="T17" fmla="*/ 38 h 47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</a:cxnLst>
              <a:rect l="0" t="0" r="r" b="b"/>
              <a:pathLst>
                <a:path w="50" h="47">
                  <a:moveTo>
                    <a:pt x="48" y="38"/>
                  </a:moveTo>
                  <a:cubicBezTo>
                    <a:pt x="50" y="40"/>
                    <a:pt x="50" y="43"/>
                    <a:pt x="49" y="45"/>
                  </a:cubicBezTo>
                  <a:cubicBezTo>
                    <a:pt x="49" y="45"/>
                    <a:pt x="49" y="45"/>
                    <a:pt x="49" y="45"/>
                  </a:cubicBezTo>
                  <a:cubicBezTo>
                    <a:pt x="47" y="47"/>
                    <a:pt x="44" y="47"/>
                    <a:pt x="42" y="45"/>
                  </a:cubicBezTo>
                  <a:cubicBezTo>
                    <a:pt x="2" y="9"/>
                    <a:pt x="2" y="9"/>
                    <a:pt x="2" y="9"/>
                  </a:cubicBezTo>
                  <a:cubicBezTo>
                    <a:pt x="0" y="7"/>
                    <a:pt x="0" y="4"/>
                    <a:pt x="2" y="2"/>
                  </a:cubicBezTo>
                  <a:cubicBezTo>
                    <a:pt x="2" y="2"/>
                    <a:pt x="2" y="2"/>
                    <a:pt x="2" y="2"/>
                  </a:cubicBezTo>
                  <a:cubicBezTo>
                    <a:pt x="3" y="0"/>
                    <a:pt x="6" y="0"/>
                    <a:pt x="8" y="1"/>
                  </a:cubicBezTo>
                  <a:lnTo>
                    <a:pt x="48" y="38"/>
                  </a:lnTo>
                  <a:close/>
                </a:path>
              </a:pathLst>
            </a:custGeom>
            <a:grpFill/>
            <a:ln>
              <a:noFill/>
            </a:ln>
            <a:extLst/>
          </p:spPr>
          <p:txBody>
            <a:bodyPr vert="horz" wrap="square" lIns="83743" tIns="41872" rIns="83743" bIns="41872" numCol="1" anchor="t" anchorCtr="0" compatLnSpc="1">
              <a:prstTxWarp prst="textNoShape">
                <a:avLst/>
              </a:prstTxWarp>
            </a:bodyPr>
            <a:lstStyle/>
            <a:p>
              <a:pPr algn="just">
                <a:lnSpc>
                  <a:spcPct val="120000"/>
                </a:lnSpc>
              </a:pPr>
              <a:endParaRPr lang="en-GB" sz="900">
                <a:latin typeface="Arial" panose="020B0604020202020204" pitchFamily="34" charset="0"/>
                <a:ea typeface="微软雅黑" panose="020B0503020204020204" pitchFamily="34" charset="-122"/>
                <a:cs typeface="+mn-ea"/>
                <a:sym typeface="Arial" panose="020B0604020202020204" pitchFamily="34" charset="0"/>
              </a:endParaRPr>
            </a:p>
          </p:txBody>
        </p:sp>
        <p:sp>
          <p:nvSpPr>
            <p:cNvPr id="28" name="Freeform 513"/>
            <p:cNvSpPr>
              <a:spLocks/>
            </p:cNvSpPr>
            <p:nvPr/>
          </p:nvSpPr>
          <p:spPr bwMode="auto">
            <a:xfrm>
              <a:off x="4868858" y="5635826"/>
              <a:ext cx="87388" cy="82204"/>
            </a:xfrm>
            <a:custGeom>
              <a:avLst/>
              <a:gdLst>
                <a:gd name="T0" fmla="*/ 48 w 50"/>
                <a:gd name="T1" fmla="*/ 38 h 47"/>
                <a:gd name="T2" fmla="*/ 48 w 50"/>
                <a:gd name="T3" fmla="*/ 45 h 47"/>
                <a:gd name="T4" fmla="*/ 48 w 50"/>
                <a:gd name="T5" fmla="*/ 45 h 47"/>
                <a:gd name="T6" fmla="*/ 42 w 50"/>
                <a:gd name="T7" fmla="*/ 45 h 47"/>
                <a:gd name="T8" fmla="*/ 2 w 50"/>
                <a:gd name="T9" fmla="*/ 9 h 47"/>
                <a:gd name="T10" fmla="*/ 2 w 50"/>
                <a:gd name="T11" fmla="*/ 2 h 47"/>
                <a:gd name="T12" fmla="*/ 2 w 50"/>
                <a:gd name="T13" fmla="*/ 2 h 47"/>
                <a:gd name="T14" fmla="*/ 8 w 50"/>
                <a:gd name="T15" fmla="*/ 2 h 47"/>
                <a:gd name="T16" fmla="*/ 48 w 50"/>
                <a:gd name="T17" fmla="*/ 38 h 47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</a:cxnLst>
              <a:rect l="0" t="0" r="r" b="b"/>
              <a:pathLst>
                <a:path w="50" h="47">
                  <a:moveTo>
                    <a:pt x="48" y="38"/>
                  </a:moveTo>
                  <a:cubicBezTo>
                    <a:pt x="50" y="40"/>
                    <a:pt x="50" y="43"/>
                    <a:pt x="48" y="45"/>
                  </a:cubicBezTo>
                  <a:cubicBezTo>
                    <a:pt x="48" y="45"/>
                    <a:pt x="48" y="45"/>
                    <a:pt x="48" y="45"/>
                  </a:cubicBezTo>
                  <a:cubicBezTo>
                    <a:pt x="47" y="47"/>
                    <a:pt x="44" y="47"/>
                    <a:pt x="42" y="45"/>
                  </a:cubicBezTo>
                  <a:cubicBezTo>
                    <a:pt x="2" y="9"/>
                    <a:pt x="2" y="9"/>
                    <a:pt x="2" y="9"/>
                  </a:cubicBezTo>
                  <a:cubicBezTo>
                    <a:pt x="0" y="7"/>
                    <a:pt x="0" y="4"/>
                    <a:pt x="2" y="2"/>
                  </a:cubicBezTo>
                  <a:cubicBezTo>
                    <a:pt x="2" y="2"/>
                    <a:pt x="2" y="2"/>
                    <a:pt x="2" y="2"/>
                  </a:cubicBezTo>
                  <a:cubicBezTo>
                    <a:pt x="3" y="0"/>
                    <a:pt x="6" y="0"/>
                    <a:pt x="8" y="2"/>
                  </a:cubicBezTo>
                  <a:lnTo>
                    <a:pt x="48" y="38"/>
                  </a:lnTo>
                  <a:close/>
                </a:path>
              </a:pathLst>
            </a:custGeom>
            <a:grpFill/>
            <a:ln>
              <a:noFill/>
            </a:ln>
            <a:extLst/>
          </p:spPr>
          <p:txBody>
            <a:bodyPr vert="horz" wrap="square" lIns="83743" tIns="41872" rIns="83743" bIns="41872" numCol="1" anchor="t" anchorCtr="0" compatLnSpc="1">
              <a:prstTxWarp prst="textNoShape">
                <a:avLst/>
              </a:prstTxWarp>
            </a:bodyPr>
            <a:lstStyle/>
            <a:p>
              <a:pPr algn="just">
                <a:lnSpc>
                  <a:spcPct val="120000"/>
                </a:lnSpc>
              </a:pPr>
              <a:endParaRPr lang="en-GB" sz="900">
                <a:latin typeface="Arial" panose="020B0604020202020204" pitchFamily="34" charset="0"/>
                <a:ea typeface="微软雅黑" panose="020B0503020204020204" pitchFamily="34" charset="-122"/>
                <a:cs typeface="+mn-ea"/>
                <a:sym typeface="Arial" panose="020B0604020202020204" pitchFamily="34" charset="0"/>
              </a:endParaRPr>
            </a:p>
          </p:txBody>
        </p:sp>
        <p:sp>
          <p:nvSpPr>
            <p:cNvPr id="29" name="Freeform 514"/>
            <p:cNvSpPr>
              <a:spLocks/>
            </p:cNvSpPr>
            <p:nvPr/>
          </p:nvSpPr>
          <p:spPr bwMode="auto">
            <a:xfrm>
              <a:off x="4488940" y="5525479"/>
              <a:ext cx="110346" cy="17774"/>
            </a:xfrm>
            <a:custGeom>
              <a:avLst/>
              <a:gdLst>
                <a:gd name="T0" fmla="*/ 58 w 63"/>
                <a:gd name="T1" fmla="*/ 0 h 10"/>
                <a:gd name="T2" fmla="*/ 63 w 63"/>
                <a:gd name="T3" fmla="*/ 5 h 10"/>
                <a:gd name="T4" fmla="*/ 63 w 63"/>
                <a:gd name="T5" fmla="*/ 5 h 10"/>
                <a:gd name="T6" fmla="*/ 58 w 63"/>
                <a:gd name="T7" fmla="*/ 10 h 10"/>
                <a:gd name="T8" fmla="*/ 4 w 63"/>
                <a:gd name="T9" fmla="*/ 10 h 10"/>
                <a:gd name="T10" fmla="*/ 0 w 63"/>
                <a:gd name="T11" fmla="*/ 5 h 10"/>
                <a:gd name="T12" fmla="*/ 0 w 63"/>
                <a:gd name="T13" fmla="*/ 5 h 10"/>
                <a:gd name="T14" fmla="*/ 4 w 63"/>
                <a:gd name="T15" fmla="*/ 0 h 10"/>
                <a:gd name="T16" fmla="*/ 58 w 63"/>
                <a:gd name="T17" fmla="*/ 0 h 10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</a:cxnLst>
              <a:rect l="0" t="0" r="r" b="b"/>
              <a:pathLst>
                <a:path w="63" h="10">
                  <a:moveTo>
                    <a:pt x="58" y="0"/>
                  </a:moveTo>
                  <a:cubicBezTo>
                    <a:pt x="61" y="0"/>
                    <a:pt x="63" y="2"/>
                    <a:pt x="63" y="5"/>
                  </a:cubicBezTo>
                  <a:cubicBezTo>
                    <a:pt x="63" y="5"/>
                    <a:pt x="63" y="5"/>
                    <a:pt x="63" y="5"/>
                  </a:cubicBezTo>
                  <a:cubicBezTo>
                    <a:pt x="63" y="8"/>
                    <a:pt x="61" y="10"/>
                    <a:pt x="58" y="10"/>
                  </a:cubicBezTo>
                  <a:cubicBezTo>
                    <a:pt x="4" y="10"/>
                    <a:pt x="4" y="10"/>
                    <a:pt x="4" y="10"/>
                  </a:cubicBezTo>
                  <a:cubicBezTo>
                    <a:pt x="2" y="10"/>
                    <a:pt x="0" y="8"/>
                    <a:pt x="0" y="5"/>
                  </a:cubicBezTo>
                  <a:cubicBezTo>
                    <a:pt x="0" y="5"/>
                    <a:pt x="0" y="5"/>
                    <a:pt x="0" y="5"/>
                  </a:cubicBezTo>
                  <a:cubicBezTo>
                    <a:pt x="0" y="2"/>
                    <a:pt x="2" y="0"/>
                    <a:pt x="4" y="0"/>
                  </a:cubicBezTo>
                  <a:lnTo>
                    <a:pt x="58" y="0"/>
                  </a:lnTo>
                  <a:close/>
                </a:path>
              </a:pathLst>
            </a:custGeom>
            <a:grpFill/>
            <a:ln>
              <a:noFill/>
            </a:ln>
            <a:extLst/>
          </p:spPr>
          <p:txBody>
            <a:bodyPr vert="horz" wrap="square" lIns="83743" tIns="41872" rIns="83743" bIns="41872" numCol="1" anchor="t" anchorCtr="0" compatLnSpc="1">
              <a:prstTxWarp prst="textNoShape">
                <a:avLst/>
              </a:prstTxWarp>
            </a:bodyPr>
            <a:lstStyle/>
            <a:p>
              <a:pPr algn="just">
                <a:lnSpc>
                  <a:spcPct val="120000"/>
                </a:lnSpc>
              </a:pPr>
              <a:endParaRPr lang="en-GB" sz="900">
                <a:latin typeface="Arial" panose="020B0604020202020204" pitchFamily="34" charset="0"/>
                <a:ea typeface="微软雅黑" panose="020B0503020204020204" pitchFamily="34" charset="-122"/>
                <a:cs typeface="+mn-ea"/>
                <a:sym typeface="Arial" panose="020B0604020202020204" pitchFamily="34" charset="0"/>
              </a:endParaRPr>
            </a:p>
          </p:txBody>
        </p:sp>
        <p:sp>
          <p:nvSpPr>
            <p:cNvPr id="30" name="Freeform 515"/>
            <p:cNvSpPr>
              <a:spLocks/>
            </p:cNvSpPr>
            <p:nvPr/>
          </p:nvSpPr>
          <p:spPr bwMode="auto">
            <a:xfrm>
              <a:off x="4912552" y="5525479"/>
              <a:ext cx="110346" cy="17774"/>
            </a:xfrm>
            <a:custGeom>
              <a:avLst/>
              <a:gdLst>
                <a:gd name="T0" fmla="*/ 59 w 63"/>
                <a:gd name="T1" fmla="*/ 0 h 10"/>
                <a:gd name="T2" fmla="*/ 63 w 63"/>
                <a:gd name="T3" fmla="*/ 5 h 10"/>
                <a:gd name="T4" fmla="*/ 63 w 63"/>
                <a:gd name="T5" fmla="*/ 5 h 10"/>
                <a:gd name="T6" fmla="*/ 59 w 63"/>
                <a:gd name="T7" fmla="*/ 10 h 10"/>
                <a:gd name="T8" fmla="*/ 5 w 63"/>
                <a:gd name="T9" fmla="*/ 10 h 10"/>
                <a:gd name="T10" fmla="*/ 0 w 63"/>
                <a:gd name="T11" fmla="*/ 5 h 10"/>
                <a:gd name="T12" fmla="*/ 0 w 63"/>
                <a:gd name="T13" fmla="*/ 5 h 10"/>
                <a:gd name="T14" fmla="*/ 5 w 63"/>
                <a:gd name="T15" fmla="*/ 0 h 10"/>
                <a:gd name="T16" fmla="*/ 59 w 63"/>
                <a:gd name="T17" fmla="*/ 0 h 10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</a:cxnLst>
              <a:rect l="0" t="0" r="r" b="b"/>
              <a:pathLst>
                <a:path w="63" h="10">
                  <a:moveTo>
                    <a:pt x="59" y="0"/>
                  </a:moveTo>
                  <a:cubicBezTo>
                    <a:pt x="61" y="0"/>
                    <a:pt x="63" y="2"/>
                    <a:pt x="63" y="5"/>
                  </a:cubicBezTo>
                  <a:cubicBezTo>
                    <a:pt x="63" y="5"/>
                    <a:pt x="63" y="5"/>
                    <a:pt x="63" y="5"/>
                  </a:cubicBezTo>
                  <a:cubicBezTo>
                    <a:pt x="63" y="8"/>
                    <a:pt x="61" y="10"/>
                    <a:pt x="59" y="10"/>
                  </a:cubicBezTo>
                  <a:cubicBezTo>
                    <a:pt x="5" y="10"/>
                    <a:pt x="5" y="10"/>
                    <a:pt x="5" y="10"/>
                  </a:cubicBezTo>
                  <a:cubicBezTo>
                    <a:pt x="2" y="10"/>
                    <a:pt x="0" y="8"/>
                    <a:pt x="0" y="5"/>
                  </a:cubicBezTo>
                  <a:cubicBezTo>
                    <a:pt x="0" y="5"/>
                    <a:pt x="0" y="5"/>
                    <a:pt x="0" y="5"/>
                  </a:cubicBezTo>
                  <a:cubicBezTo>
                    <a:pt x="0" y="2"/>
                    <a:pt x="2" y="0"/>
                    <a:pt x="5" y="0"/>
                  </a:cubicBezTo>
                  <a:lnTo>
                    <a:pt x="59" y="0"/>
                  </a:lnTo>
                  <a:close/>
                </a:path>
              </a:pathLst>
            </a:custGeom>
            <a:grpFill/>
            <a:ln>
              <a:noFill/>
            </a:ln>
            <a:extLst/>
          </p:spPr>
          <p:txBody>
            <a:bodyPr vert="horz" wrap="square" lIns="83743" tIns="41872" rIns="83743" bIns="41872" numCol="1" anchor="t" anchorCtr="0" compatLnSpc="1">
              <a:prstTxWarp prst="textNoShape">
                <a:avLst/>
              </a:prstTxWarp>
            </a:bodyPr>
            <a:lstStyle/>
            <a:p>
              <a:pPr algn="just">
                <a:lnSpc>
                  <a:spcPct val="120000"/>
                </a:lnSpc>
              </a:pPr>
              <a:endParaRPr lang="en-GB" sz="900">
                <a:latin typeface="Arial" panose="020B0604020202020204" pitchFamily="34" charset="0"/>
                <a:ea typeface="微软雅黑" panose="020B0503020204020204" pitchFamily="34" charset="-122"/>
                <a:cs typeface="+mn-ea"/>
                <a:sym typeface="Arial" panose="020B0604020202020204" pitchFamily="34" charset="0"/>
              </a:endParaRPr>
            </a:p>
          </p:txBody>
        </p:sp>
        <p:sp>
          <p:nvSpPr>
            <p:cNvPr id="31" name="Freeform 516"/>
            <p:cNvSpPr>
              <a:spLocks/>
            </p:cNvSpPr>
            <p:nvPr/>
          </p:nvSpPr>
          <p:spPr bwMode="auto">
            <a:xfrm>
              <a:off x="4748143" y="5289234"/>
              <a:ext cx="15552" cy="94794"/>
            </a:xfrm>
            <a:custGeom>
              <a:avLst/>
              <a:gdLst>
                <a:gd name="T0" fmla="*/ 9 w 9"/>
                <a:gd name="T1" fmla="*/ 50 h 54"/>
                <a:gd name="T2" fmla="*/ 4 w 9"/>
                <a:gd name="T3" fmla="*/ 54 h 54"/>
                <a:gd name="T4" fmla="*/ 4 w 9"/>
                <a:gd name="T5" fmla="*/ 54 h 54"/>
                <a:gd name="T6" fmla="*/ 0 w 9"/>
                <a:gd name="T7" fmla="*/ 50 h 54"/>
                <a:gd name="T8" fmla="*/ 0 w 9"/>
                <a:gd name="T9" fmla="*/ 4 h 54"/>
                <a:gd name="T10" fmla="*/ 4 w 9"/>
                <a:gd name="T11" fmla="*/ 0 h 54"/>
                <a:gd name="T12" fmla="*/ 4 w 9"/>
                <a:gd name="T13" fmla="*/ 0 h 54"/>
                <a:gd name="T14" fmla="*/ 9 w 9"/>
                <a:gd name="T15" fmla="*/ 4 h 54"/>
                <a:gd name="T16" fmla="*/ 9 w 9"/>
                <a:gd name="T17" fmla="*/ 50 h 54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</a:cxnLst>
              <a:rect l="0" t="0" r="r" b="b"/>
              <a:pathLst>
                <a:path w="9" h="54">
                  <a:moveTo>
                    <a:pt x="9" y="50"/>
                  </a:moveTo>
                  <a:cubicBezTo>
                    <a:pt x="9" y="52"/>
                    <a:pt x="7" y="54"/>
                    <a:pt x="4" y="54"/>
                  </a:cubicBezTo>
                  <a:cubicBezTo>
                    <a:pt x="4" y="54"/>
                    <a:pt x="4" y="54"/>
                    <a:pt x="4" y="54"/>
                  </a:cubicBezTo>
                  <a:cubicBezTo>
                    <a:pt x="2" y="54"/>
                    <a:pt x="0" y="52"/>
                    <a:pt x="0" y="50"/>
                  </a:cubicBezTo>
                  <a:cubicBezTo>
                    <a:pt x="0" y="4"/>
                    <a:pt x="0" y="4"/>
                    <a:pt x="0" y="4"/>
                  </a:cubicBezTo>
                  <a:cubicBezTo>
                    <a:pt x="0" y="1"/>
                    <a:pt x="2" y="0"/>
                    <a:pt x="4" y="0"/>
                  </a:cubicBezTo>
                  <a:cubicBezTo>
                    <a:pt x="4" y="0"/>
                    <a:pt x="4" y="0"/>
                    <a:pt x="4" y="0"/>
                  </a:cubicBezTo>
                  <a:cubicBezTo>
                    <a:pt x="7" y="0"/>
                    <a:pt x="9" y="1"/>
                    <a:pt x="9" y="4"/>
                  </a:cubicBezTo>
                  <a:lnTo>
                    <a:pt x="9" y="50"/>
                  </a:lnTo>
                  <a:close/>
                </a:path>
              </a:pathLst>
            </a:custGeom>
            <a:grpFill/>
            <a:ln>
              <a:noFill/>
            </a:ln>
            <a:extLst/>
          </p:spPr>
          <p:txBody>
            <a:bodyPr vert="horz" wrap="square" lIns="83743" tIns="41872" rIns="83743" bIns="41872" numCol="1" anchor="t" anchorCtr="0" compatLnSpc="1">
              <a:prstTxWarp prst="textNoShape">
                <a:avLst/>
              </a:prstTxWarp>
            </a:bodyPr>
            <a:lstStyle/>
            <a:p>
              <a:pPr algn="just">
                <a:lnSpc>
                  <a:spcPct val="120000"/>
                </a:lnSpc>
              </a:pPr>
              <a:endParaRPr lang="en-GB" sz="900">
                <a:latin typeface="Arial" panose="020B0604020202020204" pitchFamily="34" charset="0"/>
                <a:ea typeface="微软雅黑" panose="020B0503020204020204" pitchFamily="34" charset="-122"/>
                <a:cs typeface="+mn-ea"/>
                <a:sym typeface="Arial" panose="020B0604020202020204" pitchFamily="34" charset="0"/>
              </a:endParaRPr>
            </a:p>
          </p:txBody>
        </p:sp>
        <p:sp>
          <p:nvSpPr>
            <p:cNvPr id="32" name="Freeform 517"/>
            <p:cNvSpPr>
              <a:spLocks/>
            </p:cNvSpPr>
            <p:nvPr/>
          </p:nvSpPr>
          <p:spPr bwMode="auto">
            <a:xfrm>
              <a:off x="4448949" y="5252205"/>
              <a:ext cx="610979" cy="609498"/>
            </a:xfrm>
            <a:custGeom>
              <a:avLst/>
              <a:gdLst>
                <a:gd name="T0" fmla="*/ 349 w 349"/>
                <a:gd name="T1" fmla="*/ 281 h 348"/>
                <a:gd name="T2" fmla="*/ 282 w 349"/>
                <a:gd name="T3" fmla="*/ 348 h 348"/>
                <a:gd name="T4" fmla="*/ 68 w 349"/>
                <a:gd name="T5" fmla="*/ 348 h 348"/>
                <a:gd name="T6" fmla="*/ 0 w 349"/>
                <a:gd name="T7" fmla="*/ 281 h 348"/>
                <a:gd name="T8" fmla="*/ 0 w 349"/>
                <a:gd name="T9" fmla="*/ 67 h 348"/>
                <a:gd name="T10" fmla="*/ 68 w 349"/>
                <a:gd name="T11" fmla="*/ 0 h 348"/>
                <a:gd name="T12" fmla="*/ 282 w 349"/>
                <a:gd name="T13" fmla="*/ 0 h 348"/>
                <a:gd name="T14" fmla="*/ 349 w 349"/>
                <a:gd name="T15" fmla="*/ 67 h 348"/>
                <a:gd name="T16" fmla="*/ 349 w 349"/>
                <a:gd name="T17" fmla="*/ 281 h 348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</a:cxnLst>
              <a:rect l="0" t="0" r="r" b="b"/>
              <a:pathLst>
                <a:path w="349" h="348">
                  <a:moveTo>
                    <a:pt x="349" y="281"/>
                  </a:moveTo>
                  <a:cubicBezTo>
                    <a:pt x="349" y="318"/>
                    <a:pt x="319" y="348"/>
                    <a:pt x="282" y="348"/>
                  </a:cubicBezTo>
                  <a:cubicBezTo>
                    <a:pt x="68" y="348"/>
                    <a:pt x="68" y="348"/>
                    <a:pt x="68" y="348"/>
                  </a:cubicBezTo>
                  <a:cubicBezTo>
                    <a:pt x="31" y="348"/>
                    <a:pt x="0" y="318"/>
                    <a:pt x="0" y="281"/>
                  </a:cubicBezTo>
                  <a:cubicBezTo>
                    <a:pt x="0" y="67"/>
                    <a:pt x="0" y="67"/>
                    <a:pt x="0" y="67"/>
                  </a:cubicBezTo>
                  <a:cubicBezTo>
                    <a:pt x="0" y="30"/>
                    <a:pt x="31" y="0"/>
                    <a:pt x="68" y="0"/>
                  </a:cubicBezTo>
                  <a:cubicBezTo>
                    <a:pt x="282" y="0"/>
                    <a:pt x="282" y="0"/>
                    <a:pt x="282" y="0"/>
                  </a:cubicBezTo>
                  <a:cubicBezTo>
                    <a:pt x="319" y="0"/>
                    <a:pt x="349" y="30"/>
                    <a:pt x="349" y="67"/>
                  </a:cubicBezTo>
                  <a:lnTo>
                    <a:pt x="349" y="281"/>
                  </a:lnTo>
                  <a:close/>
                </a:path>
              </a:pathLst>
            </a:custGeom>
            <a:noFill/>
            <a:ln w="68263" cap="flat">
              <a:solidFill>
                <a:schemeClr val="accent3"/>
              </a:solidFill>
              <a:prstDash val="solid"/>
              <a:miter lim="800000"/>
              <a:headEnd/>
              <a:tailEnd/>
            </a:ln>
            <a:extLst/>
          </p:spPr>
          <p:txBody>
            <a:bodyPr vert="horz" wrap="square" lIns="83743" tIns="41872" rIns="83743" bIns="41872" numCol="1" anchor="t" anchorCtr="0" compatLnSpc="1">
              <a:prstTxWarp prst="textNoShape">
                <a:avLst/>
              </a:prstTxWarp>
            </a:bodyPr>
            <a:lstStyle/>
            <a:p>
              <a:pPr algn="just">
                <a:lnSpc>
                  <a:spcPct val="120000"/>
                </a:lnSpc>
              </a:pPr>
              <a:endParaRPr lang="en-GB" sz="900">
                <a:latin typeface="Arial" panose="020B0604020202020204" pitchFamily="34" charset="0"/>
                <a:ea typeface="微软雅黑" panose="020B0503020204020204" pitchFamily="34" charset="-122"/>
                <a:cs typeface="+mn-ea"/>
                <a:sym typeface="Arial" panose="020B0604020202020204" pitchFamily="34" charset="0"/>
              </a:endParaRPr>
            </a:p>
          </p:txBody>
        </p:sp>
      </p:grpSp>
      <p:grpSp>
        <p:nvGrpSpPr>
          <p:cNvPr id="60" name="Group 59"/>
          <p:cNvGrpSpPr/>
          <p:nvPr/>
        </p:nvGrpSpPr>
        <p:grpSpPr>
          <a:xfrm>
            <a:off x="5104769" y="2479768"/>
            <a:ext cx="1515473" cy="1515473"/>
            <a:chOff x="4247511" y="1566336"/>
            <a:chExt cx="2152126" cy="2152127"/>
          </a:xfrm>
        </p:grpSpPr>
        <p:sp>
          <p:nvSpPr>
            <p:cNvPr id="5" name="Freeform 490"/>
            <p:cNvSpPr>
              <a:spLocks noEditPoints="1"/>
            </p:cNvSpPr>
            <p:nvPr/>
          </p:nvSpPr>
          <p:spPr bwMode="auto">
            <a:xfrm>
              <a:off x="4247511" y="1566336"/>
              <a:ext cx="2152126" cy="2152127"/>
            </a:xfrm>
            <a:custGeom>
              <a:avLst/>
              <a:gdLst>
                <a:gd name="T0" fmla="*/ 1225 w 1229"/>
                <a:gd name="T1" fmla="*/ 665 h 1229"/>
                <a:gd name="T2" fmla="*/ 1201 w 1229"/>
                <a:gd name="T3" fmla="*/ 629 h 1229"/>
                <a:gd name="T4" fmla="*/ 1101 w 1229"/>
                <a:gd name="T5" fmla="*/ 598 h 1229"/>
                <a:gd name="T6" fmla="*/ 1039 w 1229"/>
                <a:gd name="T7" fmla="*/ 535 h 1229"/>
                <a:gd name="T8" fmla="*/ 1046 w 1229"/>
                <a:gd name="T9" fmla="*/ 447 h 1229"/>
                <a:gd name="T10" fmla="*/ 1146 w 1229"/>
                <a:gd name="T11" fmla="*/ 354 h 1229"/>
                <a:gd name="T12" fmla="*/ 1152 w 1229"/>
                <a:gd name="T13" fmla="*/ 314 h 1229"/>
                <a:gd name="T14" fmla="*/ 1082 w 1229"/>
                <a:gd name="T15" fmla="*/ 216 h 1229"/>
                <a:gd name="T16" fmla="*/ 1031 w 1229"/>
                <a:gd name="T17" fmla="*/ 209 h 1229"/>
                <a:gd name="T18" fmla="*/ 920 w 1229"/>
                <a:gd name="T19" fmla="*/ 266 h 1229"/>
                <a:gd name="T20" fmla="*/ 848 w 1229"/>
                <a:gd name="T21" fmla="*/ 253 h 1229"/>
                <a:gd name="T22" fmla="*/ 802 w 1229"/>
                <a:gd name="T23" fmla="*/ 206 h 1229"/>
                <a:gd name="T24" fmla="*/ 806 w 1229"/>
                <a:gd name="T25" fmla="*/ 53 h 1229"/>
                <a:gd name="T26" fmla="*/ 782 w 1229"/>
                <a:gd name="T27" fmla="*/ 24 h 1229"/>
                <a:gd name="T28" fmla="*/ 663 w 1229"/>
                <a:gd name="T29" fmla="*/ 4 h 1229"/>
                <a:gd name="T30" fmla="*/ 628 w 1229"/>
                <a:gd name="T31" fmla="*/ 29 h 1229"/>
                <a:gd name="T32" fmla="*/ 586 w 1229"/>
                <a:gd name="T33" fmla="*/ 164 h 1229"/>
                <a:gd name="T34" fmla="*/ 535 w 1229"/>
                <a:gd name="T35" fmla="*/ 192 h 1229"/>
                <a:gd name="T36" fmla="*/ 457 w 1229"/>
                <a:gd name="T37" fmla="*/ 192 h 1229"/>
                <a:gd name="T38" fmla="*/ 363 w 1229"/>
                <a:gd name="T39" fmla="*/ 90 h 1229"/>
                <a:gd name="T40" fmla="*/ 325 w 1229"/>
                <a:gd name="T41" fmla="*/ 79 h 1229"/>
                <a:gd name="T42" fmla="*/ 218 w 1229"/>
                <a:gd name="T43" fmla="*/ 152 h 1229"/>
                <a:gd name="T44" fmla="*/ 210 w 1229"/>
                <a:gd name="T45" fmla="*/ 202 h 1229"/>
                <a:gd name="T46" fmla="*/ 264 w 1229"/>
                <a:gd name="T47" fmla="*/ 309 h 1229"/>
                <a:gd name="T48" fmla="*/ 253 w 1229"/>
                <a:gd name="T49" fmla="*/ 389 h 1229"/>
                <a:gd name="T50" fmla="*/ 195 w 1229"/>
                <a:gd name="T51" fmla="*/ 431 h 1229"/>
                <a:gd name="T52" fmla="*/ 73 w 1229"/>
                <a:gd name="T53" fmla="*/ 421 h 1229"/>
                <a:gd name="T54" fmla="*/ 25 w 1229"/>
                <a:gd name="T55" fmla="*/ 459 h 1229"/>
                <a:gd name="T56" fmla="*/ 6 w 1229"/>
                <a:gd name="T57" fmla="*/ 563 h 1229"/>
                <a:gd name="T58" fmla="*/ 36 w 1229"/>
                <a:gd name="T59" fmla="*/ 607 h 1229"/>
                <a:gd name="T60" fmla="*/ 148 w 1229"/>
                <a:gd name="T61" fmla="*/ 644 h 1229"/>
                <a:gd name="T62" fmla="*/ 195 w 1229"/>
                <a:gd name="T63" fmla="*/ 714 h 1229"/>
                <a:gd name="T64" fmla="*/ 183 w 1229"/>
                <a:gd name="T65" fmla="*/ 783 h 1229"/>
                <a:gd name="T66" fmla="*/ 97 w 1229"/>
                <a:gd name="T67" fmla="*/ 865 h 1229"/>
                <a:gd name="T68" fmla="*/ 87 w 1229"/>
                <a:gd name="T69" fmla="*/ 920 h 1229"/>
                <a:gd name="T70" fmla="*/ 149 w 1229"/>
                <a:gd name="T71" fmla="*/ 1008 h 1229"/>
                <a:gd name="T72" fmla="*/ 201 w 1229"/>
                <a:gd name="T73" fmla="*/ 1021 h 1229"/>
                <a:gd name="T74" fmla="*/ 315 w 1229"/>
                <a:gd name="T75" fmla="*/ 963 h 1229"/>
                <a:gd name="T76" fmla="*/ 400 w 1229"/>
                <a:gd name="T77" fmla="*/ 987 h 1229"/>
                <a:gd name="T78" fmla="*/ 430 w 1229"/>
                <a:gd name="T79" fmla="*/ 1046 h 1229"/>
                <a:gd name="T80" fmla="*/ 425 w 1229"/>
                <a:gd name="T81" fmla="*/ 1163 h 1229"/>
                <a:gd name="T82" fmla="*/ 455 w 1229"/>
                <a:gd name="T83" fmla="*/ 1202 h 1229"/>
                <a:gd name="T84" fmla="*/ 566 w 1229"/>
                <a:gd name="T85" fmla="*/ 1221 h 1229"/>
                <a:gd name="T86" fmla="*/ 610 w 1229"/>
                <a:gd name="T87" fmla="*/ 1199 h 1229"/>
                <a:gd name="T88" fmla="*/ 649 w 1229"/>
                <a:gd name="T89" fmla="*/ 1075 h 1229"/>
                <a:gd name="T90" fmla="*/ 716 w 1229"/>
                <a:gd name="T91" fmla="*/ 1034 h 1229"/>
                <a:gd name="T92" fmla="*/ 794 w 1229"/>
                <a:gd name="T93" fmla="*/ 1054 h 1229"/>
                <a:gd name="T94" fmla="*/ 866 w 1229"/>
                <a:gd name="T95" fmla="*/ 1133 h 1229"/>
                <a:gd name="T96" fmla="*/ 911 w 1229"/>
                <a:gd name="T97" fmla="*/ 1147 h 1229"/>
                <a:gd name="T98" fmla="*/ 1015 w 1229"/>
                <a:gd name="T99" fmla="*/ 1076 h 1229"/>
                <a:gd name="T100" fmla="*/ 1024 w 1229"/>
                <a:gd name="T101" fmla="*/ 1032 h 1229"/>
                <a:gd name="T102" fmla="*/ 961 w 1229"/>
                <a:gd name="T103" fmla="*/ 895 h 1229"/>
                <a:gd name="T104" fmla="*/ 989 w 1229"/>
                <a:gd name="T105" fmla="*/ 831 h 1229"/>
                <a:gd name="T106" fmla="*/ 1045 w 1229"/>
                <a:gd name="T107" fmla="*/ 798 h 1229"/>
                <a:gd name="T108" fmla="*/ 1154 w 1229"/>
                <a:gd name="T109" fmla="*/ 801 h 1229"/>
                <a:gd name="T110" fmla="*/ 1197 w 1229"/>
                <a:gd name="T111" fmla="*/ 785 h 1229"/>
                <a:gd name="T112" fmla="*/ 1225 w 1229"/>
                <a:gd name="T113" fmla="*/ 665 h 1229"/>
                <a:gd name="T114" fmla="*/ 596 w 1229"/>
                <a:gd name="T115" fmla="*/ 729 h 1229"/>
                <a:gd name="T116" fmla="*/ 499 w 1229"/>
                <a:gd name="T117" fmla="*/ 592 h 1229"/>
                <a:gd name="T118" fmla="*/ 636 w 1229"/>
                <a:gd name="T119" fmla="*/ 495 h 1229"/>
                <a:gd name="T120" fmla="*/ 733 w 1229"/>
                <a:gd name="T121" fmla="*/ 632 h 1229"/>
                <a:gd name="T122" fmla="*/ 596 w 1229"/>
                <a:gd name="T123" fmla="*/ 729 h 1229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  <a:cxn ang="0">
                  <a:pos x="T82" y="T83"/>
                </a:cxn>
                <a:cxn ang="0">
                  <a:pos x="T84" y="T85"/>
                </a:cxn>
                <a:cxn ang="0">
                  <a:pos x="T86" y="T87"/>
                </a:cxn>
                <a:cxn ang="0">
                  <a:pos x="T88" y="T89"/>
                </a:cxn>
                <a:cxn ang="0">
                  <a:pos x="T90" y="T91"/>
                </a:cxn>
                <a:cxn ang="0">
                  <a:pos x="T92" y="T93"/>
                </a:cxn>
                <a:cxn ang="0">
                  <a:pos x="T94" y="T95"/>
                </a:cxn>
                <a:cxn ang="0">
                  <a:pos x="T96" y="T97"/>
                </a:cxn>
                <a:cxn ang="0">
                  <a:pos x="T98" y="T99"/>
                </a:cxn>
                <a:cxn ang="0">
                  <a:pos x="T100" y="T101"/>
                </a:cxn>
                <a:cxn ang="0">
                  <a:pos x="T102" y="T103"/>
                </a:cxn>
                <a:cxn ang="0">
                  <a:pos x="T104" y="T105"/>
                </a:cxn>
                <a:cxn ang="0">
                  <a:pos x="T106" y="T107"/>
                </a:cxn>
                <a:cxn ang="0">
                  <a:pos x="T108" y="T109"/>
                </a:cxn>
                <a:cxn ang="0">
                  <a:pos x="T110" y="T111"/>
                </a:cxn>
                <a:cxn ang="0">
                  <a:pos x="T112" y="T113"/>
                </a:cxn>
                <a:cxn ang="0">
                  <a:pos x="T114" y="T115"/>
                </a:cxn>
                <a:cxn ang="0">
                  <a:pos x="T116" y="T117"/>
                </a:cxn>
                <a:cxn ang="0">
                  <a:pos x="T118" y="T119"/>
                </a:cxn>
                <a:cxn ang="0">
                  <a:pos x="T120" y="T121"/>
                </a:cxn>
                <a:cxn ang="0">
                  <a:pos x="T122" y="T123"/>
                </a:cxn>
              </a:cxnLst>
              <a:rect l="0" t="0" r="r" b="b"/>
              <a:pathLst>
                <a:path w="1229" h="1229">
                  <a:moveTo>
                    <a:pt x="1225" y="665"/>
                  </a:moveTo>
                  <a:cubicBezTo>
                    <a:pt x="1229" y="635"/>
                    <a:pt x="1201" y="629"/>
                    <a:pt x="1201" y="629"/>
                  </a:cubicBezTo>
                  <a:cubicBezTo>
                    <a:pt x="1201" y="629"/>
                    <a:pt x="1154" y="612"/>
                    <a:pt x="1101" y="598"/>
                  </a:cubicBezTo>
                  <a:cubicBezTo>
                    <a:pt x="1048" y="583"/>
                    <a:pt x="1039" y="535"/>
                    <a:pt x="1039" y="535"/>
                  </a:cubicBezTo>
                  <a:cubicBezTo>
                    <a:pt x="1013" y="473"/>
                    <a:pt x="1046" y="447"/>
                    <a:pt x="1046" y="447"/>
                  </a:cubicBezTo>
                  <a:cubicBezTo>
                    <a:pt x="1146" y="354"/>
                    <a:pt x="1146" y="354"/>
                    <a:pt x="1146" y="354"/>
                  </a:cubicBezTo>
                  <a:cubicBezTo>
                    <a:pt x="1166" y="334"/>
                    <a:pt x="1152" y="314"/>
                    <a:pt x="1152" y="314"/>
                  </a:cubicBezTo>
                  <a:cubicBezTo>
                    <a:pt x="1082" y="216"/>
                    <a:pt x="1082" y="216"/>
                    <a:pt x="1082" y="216"/>
                  </a:cubicBezTo>
                  <a:cubicBezTo>
                    <a:pt x="1062" y="189"/>
                    <a:pt x="1031" y="209"/>
                    <a:pt x="1031" y="209"/>
                  </a:cubicBezTo>
                  <a:cubicBezTo>
                    <a:pt x="920" y="266"/>
                    <a:pt x="920" y="266"/>
                    <a:pt x="920" y="266"/>
                  </a:cubicBezTo>
                  <a:cubicBezTo>
                    <a:pt x="899" y="275"/>
                    <a:pt x="848" y="253"/>
                    <a:pt x="848" y="253"/>
                  </a:cubicBezTo>
                  <a:cubicBezTo>
                    <a:pt x="818" y="239"/>
                    <a:pt x="802" y="206"/>
                    <a:pt x="802" y="206"/>
                  </a:cubicBezTo>
                  <a:cubicBezTo>
                    <a:pt x="806" y="53"/>
                    <a:pt x="806" y="53"/>
                    <a:pt x="806" y="53"/>
                  </a:cubicBezTo>
                  <a:cubicBezTo>
                    <a:pt x="807" y="32"/>
                    <a:pt x="782" y="24"/>
                    <a:pt x="782" y="24"/>
                  </a:cubicBezTo>
                  <a:cubicBezTo>
                    <a:pt x="663" y="4"/>
                    <a:pt x="663" y="4"/>
                    <a:pt x="663" y="4"/>
                  </a:cubicBezTo>
                  <a:cubicBezTo>
                    <a:pt x="635" y="0"/>
                    <a:pt x="628" y="29"/>
                    <a:pt x="628" y="29"/>
                  </a:cubicBezTo>
                  <a:cubicBezTo>
                    <a:pt x="626" y="35"/>
                    <a:pt x="586" y="164"/>
                    <a:pt x="586" y="164"/>
                  </a:cubicBezTo>
                  <a:cubicBezTo>
                    <a:pt x="578" y="177"/>
                    <a:pt x="535" y="192"/>
                    <a:pt x="535" y="192"/>
                  </a:cubicBezTo>
                  <a:cubicBezTo>
                    <a:pt x="494" y="211"/>
                    <a:pt x="457" y="192"/>
                    <a:pt x="457" y="192"/>
                  </a:cubicBezTo>
                  <a:cubicBezTo>
                    <a:pt x="363" y="90"/>
                    <a:pt x="363" y="90"/>
                    <a:pt x="363" y="90"/>
                  </a:cubicBezTo>
                  <a:cubicBezTo>
                    <a:pt x="350" y="72"/>
                    <a:pt x="325" y="79"/>
                    <a:pt x="325" y="79"/>
                  </a:cubicBezTo>
                  <a:cubicBezTo>
                    <a:pt x="218" y="152"/>
                    <a:pt x="218" y="152"/>
                    <a:pt x="218" y="152"/>
                  </a:cubicBezTo>
                  <a:cubicBezTo>
                    <a:pt x="196" y="170"/>
                    <a:pt x="210" y="202"/>
                    <a:pt x="210" y="202"/>
                  </a:cubicBezTo>
                  <a:cubicBezTo>
                    <a:pt x="264" y="309"/>
                    <a:pt x="264" y="309"/>
                    <a:pt x="264" y="309"/>
                  </a:cubicBezTo>
                  <a:cubicBezTo>
                    <a:pt x="284" y="340"/>
                    <a:pt x="253" y="389"/>
                    <a:pt x="253" y="389"/>
                  </a:cubicBezTo>
                  <a:cubicBezTo>
                    <a:pt x="235" y="421"/>
                    <a:pt x="195" y="431"/>
                    <a:pt x="195" y="431"/>
                  </a:cubicBezTo>
                  <a:cubicBezTo>
                    <a:pt x="73" y="421"/>
                    <a:pt x="73" y="421"/>
                    <a:pt x="73" y="421"/>
                  </a:cubicBezTo>
                  <a:cubicBezTo>
                    <a:pt x="30" y="419"/>
                    <a:pt x="25" y="459"/>
                    <a:pt x="25" y="459"/>
                  </a:cubicBezTo>
                  <a:cubicBezTo>
                    <a:pt x="6" y="563"/>
                    <a:pt x="6" y="563"/>
                    <a:pt x="6" y="563"/>
                  </a:cubicBezTo>
                  <a:cubicBezTo>
                    <a:pt x="0" y="600"/>
                    <a:pt x="36" y="607"/>
                    <a:pt x="36" y="607"/>
                  </a:cubicBezTo>
                  <a:cubicBezTo>
                    <a:pt x="148" y="644"/>
                    <a:pt x="148" y="644"/>
                    <a:pt x="148" y="644"/>
                  </a:cubicBezTo>
                  <a:cubicBezTo>
                    <a:pt x="189" y="655"/>
                    <a:pt x="195" y="714"/>
                    <a:pt x="195" y="714"/>
                  </a:cubicBezTo>
                  <a:cubicBezTo>
                    <a:pt x="208" y="764"/>
                    <a:pt x="183" y="783"/>
                    <a:pt x="183" y="783"/>
                  </a:cubicBezTo>
                  <a:cubicBezTo>
                    <a:pt x="97" y="865"/>
                    <a:pt x="97" y="865"/>
                    <a:pt x="97" y="865"/>
                  </a:cubicBezTo>
                  <a:cubicBezTo>
                    <a:pt x="67" y="888"/>
                    <a:pt x="87" y="920"/>
                    <a:pt x="87" y="920"/>
                  </a:cubicBezTo>
                  <a:cubicBezTo>
                    <a:pt x="149" y="1008"/>
                    <a:pt x="149" y="1008"/>
                    <a:pt x="149" y="1008"/>
                  </a:cubicBezTo>
                  <a:cubicBezTo>
                    <a:pt x="179" y="1038"/>
                    <a:pt x="201" y="1021"/>
                    <a:pt x="201" y="1021"/>
                  </a:cubicBezTo>
                  <a:cubicBezTo>
                    <a:pt x="315" y="963"/>
                    <a:pt x="315" y="963"/>
                    <a:pt x="315" y="963"/>
                  </a:cubicBezTo>
                  <a:cubicBezTo>
                    <a:pt x="356" y="943"/>
                    <a:pt x="400" y="987"/>
                    <a:pt x="400" y="987"/>
                  </a:cubicBezTo>
                  <a:cubicBezTo>
                    <a:pt x="437" y="1013"/>
                    <a:pt x="430" y="1046"/>
                    <a:pt x="430" y="1046"/>
                  </a:cubicBezTo>
                  <a:cubicBezTo>
                    <a:pt x="425" y="1163"/>
                    <a:pt x="425" y="1163"/>
                    <a:pt x="425" y="1163"/>
                  </a:cubicBezTo>
                  <a:cubicBezTo>
                    <a:pt x="422" y="1190"/>
                    <a:pt x="455" y="1202"/>
                    <a:pt x="455" y="1202"/>
                  </a:cubicBezTo>
                  <a:cubicBezTo>
                    <a:pt x="566" y="1221"/>
                    <a:pt x="566" y="1221"/>
                    <a:pt x="566" y="1221"/>
                  </a:cubicBezTo>
                  <a:cubicBezTo>
                    <a:pt x="605" y="1229"/>
                    <a:pt x="610" y="1199"/>
                    <a:pt x="610" y="1199"/>
                  </a:cubicBezTo>
                  <a:cubicBezTo>
                    <a:pt x="649" y="1075"/>
                    <a:pt x="649" y="1075"/>
                    <a:pt x="649" y="1075"/>
                  </a:cubicBezTo>
                  <a:cubicBezTo>
                    <a:pt x="661" y="1042"/>
                    <a:pt x="716" y="1034"/>
                    <a:pt x="716" y="1034"/>
                  </a:cubicBezTo>
                  <a:cubicBezTo>
                    <a:pt x="769" y="1019"/>
                    <a:pt x="794" y="1054"/>
                    <a:pt x="794" y="1054"/>
                  </a:cubicBezTo>
                  <a:cubicBezTo>
                    <a:pt x="866" y="1133"/>
                    <a:pt x="866" y="1133"/>
                    <a:pt x="866" y="1133"/>
                  </a:cubicBezTo>
                  <a:cubicBezTo>
                    <a:pt x="880" y="1157"/>
                    <a:pt x="911" y="1147"/>
                    <a:pt x="911" y="1147"/>
                  </a:cubicBezTo>
                  <a:cubicBezTo>
                    <a:pt x="1015" y="1076"/>
                    <a:pt x="1015" y="1076"/>
                    <a:pt x="1015" y="1076"/>
                  </a:cubicBezTo>
                  <a:cubicBezTo>
                    <a:pt x="1039" y="1054"/>
                    <a:pt x="1024" y="1032"/>
                    <a:pt x="1024" y="1032"/>
                  </a:cubicBezTo>
                  <a:cubicBezTo>
                    <a:pt x="961" y="895"/>
                    <a:pt x="961" y="895"/>
                    <a:pt x="961" y="895"/>
                  </a:cubicBezTo>
                  <a:cubicBezTo>
                    <a:pt x="952" y="871"/>
                    <a:pt x="989" y="831"/>
                    <a:pt x="989" y="831"/>
                  </a:cubicBezTo>
                  <a:cubicBezTo>
                    <a:pt x="1014" y="796"/>
                    <a:pt x="1045" y="798"/>
                    <a:pt x="1045" y="798"/>
                  </a:cubicBezTo>
                  <a:cubicBezTo>
                    <a:pt x="1154" y="801"/>
                    <a:pt x="1154" y="801"/>
                    <a:pt x="1154" y="801"/>
                  </a:cubicBezTo>
                  <a:cubicBezTo>
                    <a:pt x="1194" y="807"/>
                    <a:pt x="1197" y="785"/>
                    <a:pt x="1197" y="785"/>
                  </a:cubicBezTo>
                  <a:cubicBezTo>
                    <a:pt x="1197" y="785"/>
                    <a:pt x="1220" y="696"/>
                    <a:pt x="1225" y="665"/>
                  </a:cubicBezTo>
                  <a:close/>
                  <a:moveTo>
                    <a:pt x="596" y="729"/>
                  </a:moveTo>
                  <a:cubicBezTo>
                    <a:pt x="531" y="718"/>
                    <a:pt x="488" y="657"/>
                    <a:pt x="499" y="592"/>
                  </a:cubicBezTo>
                  <a:cubicBezTo>
                    <a:pt x="510" y="528"/>
                    <a:pt x="571" y="484"/>
                    <a:pt x="636" y="495"/>
                  </a:cubicBezTo>
                  <a:cubicBezTo>
                    <a:pt x="701" y="507"/>
                    <a:pt x="744" y="568"/>
                    <a:pt x="733" y="632"/>
                  </a:cubicBezTo>
                  <a:cubicBezTo>
                    <a:pt x="722" y="697"/>
                    <a:pt x="660" y="740"/>
                    <a:pt x="596" y="729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  <a:extLst/>
          </p:spPr>
          <p:txBody>
            <a:bodyPr vert="horz" wrap="square" lIns="83743" tIns="41872" rIns="83743" bIns="41872" numCol="1" anchor="t" anchorCtr="0" compatLnSpc="1">
              <a:prstTxWarp prst="textNoShape">
                <a:avLst/>
              </a:prstTxWarp>
            </a:bodyPr>
            <a:lstStyle/>
            <a:p>
              <a:pPr algn="just">
                <a:lnSpc>
                  <a:spcPct val="120000"/>
                </a:lnSpc>
              </a:pPr>
              <a:endParaRPr lang="en-GB" sz="900">
                <a:latin typeface="Arial" panose="020B0604020202020204" pitchFamily="34" charset="0"/>
                <a:ea typeface="微软雅黑" panose="020B0503020204020204" pitchFamily="34" charset="-122"/>
                <a:cs typeface="+mn-ea"/>
                <a:sym typeface="Arial" panose="020B0604020202020204" pitchFamily="34" charset="0"/>
              </a:endParaRPr>
            </a:p>
          </p:txBody>
        </p:sp>
        <p:sp>
          <p:nvSpPr>
            <p:cNvPr id="7" name="Freeform 492"/>
            <p:cNvSpPr>
              <a:spLocks noEditPoints="1"/>
            </p:cNvSpPr>
            <p:nvPr/>
          </p:nvSpPr>
          <p:spPr bwMode="auto">
            <a:xfrm>
              <a:off x="4893297" y="2041048"/>
              <a:ext cx="288826" cy="294010"/>
            </a:xfrm>
            <a:custGeom>
              <a:avLst/>
              <a:gdLst>
                <a:gd name="T0" fmla="*/ 128 w 165"/>
                <a:gd name="T1" fmla="*/ 26 h 168"/>
                <a:gd name="T2" fmla="*/ 25 w 165"/>
                <a:gd name="T3" fmla="*/ 37 h 168"/>
                <a:gd name="T4" fmla="*/ 36 w 165"/>
                <a:gd name="T5" fmla="*/ 142 h 168"/>
                <a:gd name="T6" fmla="*/ 140 w 165"/>
                <a:gd name="T7" fmla="*/ 130 h 168"/>
                <a:gd name="T8" fmla="*/ 128 w 165"/>
                <a:gd name="T9" fmla="*/ 26 h 168"/>
                <a:gd name="T10" fmla="*/ 50 w 165"/>
                <a:gd name="T11" fmla="*/ 124 h 168"/>
                <a:gd name="T12" fmla="*/ 42 w 165"/>
                <a:gd name="T13" fmla="*/ 51 h 168"/>
                <a:gd name="T14" fmla="*/ 114 w 165"/>
                <a:gd name="T15" fmla="*/ 43 h 168"/>
                <a:gd name="T16" fmla="*/ 122 w 165"/>
                <a:gd name="T17" fmla="*/ 116 h 168"/>
                <a:gd name="T18" fmla="*/ 50 w 165"/>
                <a:gd name="T19" fmla="*/ 124 h 168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</a:cxnLst>
              <a:rect l="0" t="0" r="r" b="b"/>
              <a:pathLst>
                <a:path w="165" h="168">
                  <a:moveTo>
                    <a:pt x="128" y="26"/>
                  </a:moveTo>
                  <a:cubicBezTo>
                    <a:pt x="97" y="0"/>
                    <a:pt x="50" y="5"/>
                    <a:pt x="25" y="37"/>
                  </a:cubicBezTo>
                  <a:cubicBezTo>
                    <a:pt x="0" y="69"/>
                    <a:pt x="5" y="116"/>
                    <a:pt x="36" y="142"/>
                  </a:cubicBezTo>
                  <a:cubicBezTo>
                    <a:pt x="68" y="168"/>
                    <a:pt x="114" y="163"/>
                    <a:pt x="140" y="130"/>
                  </a:cubicBezTo>
                  <a:cubicBezTo>
                    <a:pt x="165" y="98"/>
                    <a:pt x="160" y="51"/>
                    <a:pt x="128" y="26"/>
                  </a:cubicBezTo>
                  <a:close/>
                  <a:moveTo>
                    <a:pt x="50" y="124"/>
                  </a:moveTo>
                  <a:cubicBezTo>
                    <a:pt x="28" y="107"/>
                    <a:pt x="25" y="74"/>
                    <a:pt x="42" y="51"/>
                  </a:cubicBezTo>
                  <a:cubicBezTo>
                    <a:pt x="60" y="29"/>
                    <a:pt x="92" y="25"/>
                    <a:pt x="114" y="43"/>
                  </a:cubicBezTo>
                  <a:cubicBezTo>
                    <a:pt x="136" y="61"/>
                    <a:pt x="140" y="94"/>
                    <a:pt x="122" y="116"/>
                  </a:cubicBezTo>
                  <a:cubicBezTo>
                    <a:pt x="105" y="139"/>
                    <a:pt x="72" y="142"/>
                    <a:pt x="50" y="124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83743" tIns="41872" rIns="83743" bIns="41872" numCol="1" anchor="t" anchorCtr="0" compatLnSpc="1">
              <a:prstTxWarp prst="textNoShape">
                <a:avLst/>
              </a:prstTxWarp>
            </a:bodyPr>
            <a:lstStyle/>
            <a:p>
              <a:pPr algn="just">
                <a:lnSpc>
                  <a:spcPct val="120000"/>
                </a:lnSpc>
              </a:pPr>
              <a:endParaRPr lang="en-GB" sz="900">
                <a:latin typeface="Arial" panose="020B0604020202020204" pitchFamily="34" charset="0"/>
                <a:ea typeface="微软雅黑" panose="020B0503020204020204" pitchFamily="34" charset="-122"/>
                <a:cs typeface="+mn-ea"/>
                <a:sym typeface="Arial" panose="020B0604020202020204" pitchFamily="34" charset="0"/>
              </a:endParaRPr>
            </a:p>
          </p:txBody>
        </p:sp>
        <p:sp>
          <p:nvSpPr>
            <p:cNvPr id="8" name="Freeform 493"/>
            <p:cNvSpPr>
              <a:spLocks/>
            </p:cNvSpPr>
            <p:nvPr/>
          </p:nvSpPr>
          <p:spPr bwMode="auto">
            <a:xfrm>
              <a:off x="4888113" y="2272109"/>
              <a:ext cx="91091" cy="108865"/>
            </a:xfrm>
            <a:custGeom>
              <a:avLst/>
              <a:gdLst>
                <a:gd name="T0" fmla="*/ 20 w 52"/>
                <a:gd name="T1" fmla="*/ 56 h 62"/>
                <a:gd name="T2" fmla="*/ 5 w 52"/>
                <a:gd name="T3" fmla="*/ 58 h 62"/>
                <a:gd name="T4" fmla="*/ 5 w 52"/>
                <a:gd name="T5" fmla="*/ 58 h 62"/>
                <a:gd name="T6" fmla="*/ 3 w 52"/>
                <a:gd name="T7" fmla="*/ 43 h 62"/>
                <a:gd name="T8" fmla="*/ 31 w 52"/>
                <a:gd name="T9" fmla="*/ 6 h 62"/>
                <a:gd name="T10" fmla="*/ 46 w 52"/>
                <a:gd name="T11" fmla="*/ 4 h 62"/>
                <a:gd name="T12" fmla="*/ 46 w 52"/>
                <a:gd name="T13" fmla="*/ 4 h 62"/>
                <a:gd name="T14" fmla="*/ 48 w 52"/>
                <a:gd name="T15" fmla="*/ 20 h 62"/>
                <a:gd name="T16" fmla="*/ 20 w 52"/>
                <a:gd name="T17" fmla="*/ 56 h 62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</a:cxnLst>
              <a:rect l="0" t="0" r="r" b="b"/>
              <a:pathLst>
                <a:path w="52" h="62">
                  <a:moveTo>
                    <a:pt x="20" y="56"/>
                  </a:moveTo>
                  <a:cubicBezTo>
                    <a:pt x="17" y="61"/>
                    <a:pt x="10" y="62"/>
                    <a:pt x="5" y="58"/>
                  </a:cubicBezTo>
                  <a:cubicBezTo>
                    <a:pt x="5" y="58"/>
                    <a:pt x="5" y="58"/>
                    <a:pt x="5" y="58"/>
                  </a:cubicBezTo>
                  <a:cubicBezTo>
                    <a:pt x="0" y="54"/>
                    <a:pt x="0" y="47"/>
                    <a:pt x="3" y="43"/>
                  </a:cubicBezTo>
                  <a:cubicBezTo>
                    <a:pt x="31" y="6"/>
                    <a:pt x="31" y="6"/>
                    <a:pt x="31" y="6"/>
                  </a:cubicBezTo>
                  <a:cubicBezTo>
                    <a:pt x="35" y="1"/>
                    <a:pt x="42" y="0"/>
                    <a:pt x="46" y="4"/>
                  </a:cubicBezTo>
                  <a:cubicBezTo>
                    <a:pt x="46" y="4"/>
                    <a:pt x="46" y="4"/>
                    <a:pt x="46" y="4"/>
                  </a:cubicBezTo>
                  <a:cubicBezTo>
                    <a:pt x="51" y="8"/>
                    <a:pt x="52" y="15"/>
                    <a:pt x="48" y="20"/>
                  </a:cubicBezTo>
                  <a:lnTo>
                    <a:pt x="20" y="56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83743" tIns="41872" rIns="83743" bIns="41872" numCol="1" anchor="t" anchorCtr="0" compatLnSpc="1">
              <a:prstTxWarp prst="textNoShape">
                <a:avLst/>
              </a:prstTxWarp>
            </a:bodyPr>
            <a:lstStyle/>
            <a:p>
              <a:pPr algn="just">
                <a:lnSpc>
                  <a:spcPct val="120000"/>
                </a:lnSpc>
              </a:pPr>
              <a:endParaRPr lang="en-GB" sz="900">
                <a:latin typeface="Arial" panose="020B0604020202020204" pitchFamily="34" charset="0"/>
                <a:ea typeface="微软雅黑" panose="020B0503020204020204" pitchFamily="34" charset="-122"/>
                <a:cs typeface="+mn-ea"/>
                <a:sym typeface="Arial" panose="020B0604020202020204" pitchFamily="34" charset="0"/>
              </a:endParaRPr>
            </a:p>
          </p:txBody>
        </p:sp>
        <p:sp>
          <p:nvSpPr>
            <p:cNvPr id="9" name="Freeform 494"/>
            <p:cNvSpPr>
              <a:spLocks/>
            </p:cNvSpPr>
            <p:nvPr/>
          </p:nvSpPr>
          <p:spPr bwMode="auto">
            <a:xfrm>
              <a:off x="4975501" y="2106219"/>
              <a:ext cx="70355" cy="47397"/>
            </a:xfrm>
            <a:custGeom>
              <a:avLst/>
              <a:gdLst>
                <a:gd name="T0" fmla="*/ 8 w 40"/>
                <a:gd name="T1" fmla="*/ 26 h 27"/>
                <a:gd name="T2" fmla="*/ 9 w 40"/>
                <a:gd name="T3" fmla="*/ 25 h 27"/>
                <a:gd name="T4" fmla="*/ 34 w 40"/>
                <a:gd name="T5" fmla="*/ 10 h 27"/>
                <a:gd name="T6" fmla="*/ 32 w 40"/>
                <a:gd name="T7" fmla="*/ 1 h 27"/>
                <a:gd name="T8" fmla="*/ 32 w 40"/>
                <a:gd name="T9" fmla="*/ 0 h 27"/>
                <a:gd name="T10" fmla="*/ 2 w 40"/>
                <a:gd name="T11" fmla="*/ 19 h 27"/>
                <a:gd name="T12" fmla="*/ 1 w 40"/>
                <a:gd name="T13" fmla="*/ 19 h 27"/>
                <a:gd name="T14" fmla="*/ 8 w 40"/>
                <a:gd name="T15" fmla="*/ 26 h 27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</a:cxnLst>
              <a:rect l="0" t="0" r="r" b="b"/>
              <a:pathLst>
                <a:path w="40" h="27">
                  <a:moveTo>
                    <a:pt x="8" y="26"/>
                  </a:moveTo>
                  <a:cubicBezTo>
                    <a:pt x="9" y="26"/>
                    <a:pt x="9" y="25"/>
                    <a:pt x="9" y="25"/>
                  </a:cubicBezTo>
                  <a:cubicBezTo>
                    <a:pt x="16" y="17"/>
                    <a:pt x="25" y="12"/>
                    <a:pt x="34" y="10"/>
                  </a:cubicBezTo>
                  <a:cubicBezTo>
                    <a:pt x="40" y="4"/>
                    <a:pt x="32" y="1"/>
                    <a:pt x="32" y="1"/>
                  </a:cubicBezTo>
                  <a:cubicBezTo>
                    <a:pt x="32" y="1"/>
                    <a:pt x="32" y="1"/>
                    <a:pt x="32" y="0"/>
                  </a:cubicBezTo>
                  <a:cubicBezTo>
                    <a:pt x="21" y="3"/>
                    <a:pt x="10" y="9"/>
                    <a:pt x="2" y="19"/>
                  </a:cubicBezTo>
                  <a:cubicBezTo>
                    <a:pt x="2" y="19"/>
                    <a:pt x="1" y="19"/>
                    <a:pt x="1" y="19"/>
                  </a:cubicBezTo>
                  <a:cubicBezTo>
                    <a:pt x="0" y="27"/>
                    <a:pt x="8" y="26"/>
                    <a:pt x="8" y="26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83743" tIns="41872" rIns="83743" bIns="41872" numCol="1" anchor="t" anchorCtr="0" compatLnSpc="1">
              <a:prstTxWarp prst="textNoShape">
                <a:avLst/>
              </a:prstTxWarp>
            </a:bodyPr>
            <a:lstStyle/>
            <a:p>
              <a:pPr algn="just">
                <a:lnSpc>
                  <a:spcPct val="120000"/>
                </a:lnSpc>
              </a:pPr>
              <a:endParaRPr lang="en-GB" sz="900">
                <a:latin typeface="Arial" panose="020B0604020202020204" pitchFamily="34" charset="0"/>
                <a:ea typeface="微软雅黑" panose="020B0503020204020204" pitchFamily="34" charset="-122"/>
                <a:cs typeface="+mn-ea"/>
                <a:sym typeface="Arial" panose="020B0604020202020204" pitchFamily="34" charset="0"/>
              </a:endParaRPr>
            </a:p>
          </p:txBody>
        </p:sp>
        <p:sp>
          <p:nvSpPr>
            <p:cNvPr id="33" name="Freeform 522"/>
            <p:cNvSpPr>
              <a:spLocks/>
            </p:cNvSpPr>
            <p:nvPr/>
          </p:nvSpPr>
          <p:spPr bwMode="auto">
            <a:xfrm>
              <a:off x="5487242" y="2869758"/>
              <a:ext cx="251797" cy="174777"/>
            </a:xfrm>
            <a:custGeom>
              <a:avLst/>
              <a:gdLst>
                <a:gd name="T0" fmla="*/ 296 w 340"/>
                <a:gd name="T1" fmla="*/ 96 h 236"/>
                <a:gd name="T2" fmla="*/ 319 w 340"/>
                <a:gd name="T3" fmla="*/ 52 h 236"/>
                <a:gd name="T4" fmla="*/ 340 w 340"/>
                <a:gd name="T5" fmla="*/ 4 h 236"/>
                <a:gd name="T6" fmla="*/ 286 w 340"/>
                <a:gd name="T7" fmla="*/ 2 h 236"/>
                <a:gd name="T8" fmla="*/ 232 w 340"/>
                <a:gd name="T9" fmla="*/ 0 h 236"/>
                <a:gd name="T10" fmla="*/ 253 w 340"/>
                <a:gd name="T11" fmla="*/ 26 h 236"/>
                <a:gd name="T12" fmla="*/ 2 w 340"/>
                <a:gd name="T13" fmla="*/ 175 h 236"/>
                <a:gd name="T14" fmla="*/ 0 w 340"/>
                <a:gd name="T15" fmla="*/ 236 h 236"/>
                <a:gd name="T16" fmla="*/ 272 w 340"/>
                <a:gd name="T17" fmla="*/ 66 h 236"/>
                <a:gd name="T18" fmla="*/ 296 w 340"/>
                <a:gd name="T19" fmla="*/ 96 h 236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</a:cxnLst>
              <a:rect l="0" t="0" r="r" b="b"/>
              <a:pathLst>
                <a:path w="340" h="236">
                  <a:moveTo>
                    <a:pt x="296" y="96"/>
                  </a:moveTo>
                  <a:lnTo>
                    <a:pt x="319" y="52"/>
                  </a:lnTo>
                  <a:lnTo>
                    <a:pt x="340" y="4"/>
                  </a:lnTo>
                  <a:lnTo>
                    <a:pt x="286" y="2"/>
                  </a:lnTo>
                  <a:lnTo>
                    <a:pt x="232" y="0"/>
                  </a:lnTo>
                  <a:lnTo>
                    <a:pt x="253" y="26"/>
                  </a:lnTo>
                  <a:lnTo>
                    <a:pt x="2" y="175"/>
                  </a:lnTo>
                  <a:lnTo>
                    <a:pt x="0" y="236"/>
                  </a:lnTo>
                  <a:lnTo>
                    <a:pt x="272" y="66"/>
                  </a:lnTo>
                  <a:lnTo>
                    <a:pt x="296" y="96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83743" tIns="41872" rIns="83743" bIns="41872" numCol="1" anchor="t" anchorCtr="0" compatLnSpc="1">
              <a:prstTxWarp prst="textNoShape">
                <a:avLst/>
              </a:prstTxWarp>
            </a:bodyPr>
            <a:lstStyle/>
            <a:p>
              <a:pPr algn="just">
                <a:lnSpc>
                  <a:spcPct val="120000"/>
                </a:lnSpc>
              </a:pPr>
              <a:endParaRPr lang="en-GB" sz="900">
                <a:latin typeface="Arial" panose="020B0604020202020204" pitchFamily="34" charset="0"/>
                <a:ea typeface="微软雅黑" panose="020B0503020204020204" pitchFamily="34" charset="-122"/>
                <a:cs typeface="+mn-ea"/>
                <a:sym typeface="Arial" panose="020B0604020202020204" pitchFamily="34" charset="0"/>
              </a:endParaRPr>
            </a:p>
          </p:txBody>
        </p:sp>
        <p:sp>
          <p:nvSpPr>
            <p:cNvPr id="34" name="Freeform 523"/>
            <p:cNvSpPr>
              <a:spLocks/>
            </p:cNvSpPr>
            <p:nvPr/>
          </p:nvSpPr>
          <p:spPr bwMode="auto">
            <a:xfrm>
              <a:off x="5669425" y="2953443"/>
              <a:ext cx="68133" cy="239948"/>
            </a:xfrm>
            <a:custGeom>
              <a:avLst/>
              <a:gdLst>
                <a:gd name="T0" fmla="*/ 39 w 39"/>
                <a:gd name="T1" fmla="*/ 125 h 137"/>
                <a:gd name="T2" fmla="*/ 26 w 39"/>
                <a:gd name="T3" fmla="*/ 137 h 137"/>
                <a:gd name="T4" fmla="*/ 13 w 39"/>
                <a:gd name="T5" fmla="*/ 137 h 137"/>
                <a:gd name="T6" fmla="*/ 0 w 39"/>
                <a:gd name="T7" fmla="*/ 125 h 137"/>
                <a:gd name="T8" fmla="*/ 0 w 39"/>
                <a:gd name="T9" fmla="*/ 13 h 137"/>
                <a:gd name="T10" fmla="*/ 13 w 39"/>
                <a:gd name="T11" fmla="*/ 0 h 137"/>
                <a:gd name="T12" fmla="*/ 26 w 39"/>
                <a:gd name="T13" fmla="*/ 0 h 137"/>
                <a:gd name="T14" fmla="*/ 39 w 39"/>
                <a:gd name="T15" fmla="*/ 13 h 137"/>
                <a:gd name="T16" fmla="*/ 39 w 39"/>
                <a:gd name="T17" fmla="*/ 125 h 137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</a:cxnLst>
              <a:rect l="0" t="0" r="r" b="b"/>
              <a:pathLst>
                <a:path w="39" h="137">
                  <a:moveTo>
                    <a:pt x="39" y="125"/>
                  </a:moveTo>
                  <a:cubicBezTo>
                    <a:pt x="39" y="132"/>
                    <a:pt x="33" y="137"/>
                    <a:pt x="26" y="137"/>
                  </a:cubicBezTo>
                  <a:cubicBezTo>
                    <a:pt x="13" y="137"/>
                    <a:pt x="13" y="137"/>
                    <a:pt x="13" y="137"/>
                  </a:cubicBezTo>
                  <a:cubicBezTo>
                    <a:pt x="6" y="137"/>
                    <a:pt x="0" y="132"/>
                    <a:pt x="0" y="125"/>
                  </a:cubicBezTo>
                  <a:cubicBezTo>
                    <a:pt x="0" y="13"/>
                    <a:pt x="0" y="13"/>
                    <a:pt x="0" y="13"/>
                  </a:cubicBezTo>
                  <a:cubicBezTo>
                    <a:pt x="0" y="6"/>
                    <a:pt x="6" y="0"/>
                    <a:pt x="13" y="0"/>
                  </a:cubicBezTo>
                  <a:cubicBezTo>
                    <a:pt x="26" y="0"/>
                    <a:pt x="26" y="0"/>
                    <a:pt x="26" y="0"/>
                  </a:cubicBezTo>
                  <a:cubicBezTo>
                    <a:pt x="33" y="0"/>
                    <a:pt x="39" y="6"/>
                    <a:pt x="39" y="13"/>
                  </a:cubicBezTo>
                  <a:lnTo>
                    <a:pt x="39" y="125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83743" tIns="41872" rIns="83743" bIns="41872" numCol="1" anchor="t" anchorCtr="0" compatLnSpc="1">
              <a:prstTxWarp prst="textNoShape">
                <a:avLst/>
              </a:prstTxWarp>
            </a:bodyPr>
            <a:lstStyle/>
            <a:p>
              <a:pPr algn="just">
                <a:lnSpc>
                  <a:spcPct val="120000"/>
                </a:lnSpc>
              </a:pPr>
              <a:endParaRPr lang="en-GB" sz="900">
                <a:latin typeface="Arial" panose="020B0604020202020204" pitchFamily="34" charset="0"/>
                <a:ea typeface="微软雅黑" panose="020B0503020204020204" pitchFamily="34" charset="-122"/>
                <a:cs typeface="+mn-ea"/>
                <a:sym typeface="Arial" panose="020B0604020202020204" pitchFamily="34" charset="0"/>
              </a:endParaRPr>
            </a:p>
          </p:txBody>
        </p:sp>
        <p:sp>
          <p:nvSpPr>
            <p:cNvPr id="35" name="Freeform 524"/>
            <p:cNvSpPr>
              <a:spLocks/>
            </p:cNvSpPr>
            <p:nvPr/>
          </p:nvSpPr>
          <p:spPr bwMode="auto">
            <a:xfrm>
              <a:off x="5579815" y="3004543"/>
              <a:ext cx="66652" cy="188848"/>
            </a:xfrm>
            <a:custGeom>
              <a:avLst/>
              <a:gdLst>
                <a:gd name="T0" fmla="*/ 38 w 38"/>
                <a:gd name="T1" fmla="*/ 96 h 108"/>
                <a:gd name="T2" fmla="*/ 26 w 38"/>
                <a:gd name="T3" fmla="*/ 108 h 108"/>
                <a:gd name="T4" fmla="*/ 13 w 38"/>
                <a:gd name="T5" fmla="*/ 108 h 108"/>
                <a:gd name="T6" fmla="*/ 0 w 38"/>
                <a:gd name="T7" fmla="*/ 96 h 108"/>
                <a:gd name="T8" fmla="*/ 0 w 38"/>
                <a:gd name="T9" fmla="*/ 12 h 108"/>
                <a:gd name="T10" fmla="*/ 13 w 38"/>
                <a:gd name="T11" fmla="*/ 0 h 108"/>
                <a:gd name="T12" fmla="*/ 26 w 38"/>
                <a:gd name="T13" fmla="*/ 0 h 108"/>
                <a:gd name="T14" fmla="*/ 38 w 38"/>
                <a:gd name="T15" fmla="*/ 12 h 108"/>
                <a:gd name="T16" fmla="*/ 38 w 38"/>
                <a:gd name="T17" fmla="*/ 96 h 108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</a:cxnLst>
              <a:rect l="0" t="0" r="r" b="b"/>
              <a:pathLst>
                <a:path w="38" h="108">
                  <a:moveTo>
                    <a:pt x="38" y="96"/>
                  </a:moveTo>
                  <a:cubicBezTo>
                    <a:pt x="38" y="103"/>
                    <a:pt x="33" y="108"/>
                    <a:pt x="26" y="108"/>
                  </a:cubicBezTo>
                  <a:cubicBezTo>
                    <a:pt x="13" y="108"/>
                    <a:pt x="13" y="108"/>
                    <a:pt x="13" y="108"/>
                  </a:cubicBezTo>
                  <a:cubicBezTo>
                    <a:pt x="6" y="108"/>
                    <a:pt x="0" y="103"/>
                    <a:pt x="0" y="96"/>
                  </a:cubicBezTo>
                  <a:cubicBezTo>
                    <a:pt x="0" y="12"/>
                    <a:pt x="0" y="12"/>
                    <a:pt x="0" y="12"/>
                  </a:cubicBezTo>
                  <a:cubicBezTo>
                    <a:pt x="0" y="6"/>
                    <a:pt x="6" y="0"/>
                    <a:pt x="13" y="0"/>
                  </a:cubicBezTo>
                  <a:cubicBezTo>
                    <a:pt x="26" y="0"/>
                    <a:pt x="26" y="0"/>
                    <a:pt x="26" y="0"/>
                  </a:cubicBezTo>
                  <a:cubicBezTo>
                    <a:pt x="33" y="0"/>
                    <a:pt x="38" y="6"/>
                    <a:pt x="38" y="12"/>
                  </a:cubicBezTo>
                  <a:lnTo>
                    <a:pt x="38" y="96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83743" tIns="41872" rIns="83743" bIns="41872" numCol="1" anchor="t" anchorCtr="0" compatLnSpc="1">
              <a:prstTxWarp prst="textNoShape">
                <a:avLst/>
              </a:prstTxWarp>
            </a:bodyPr>
            <a:lstStyle/>
            <a:p>
              <a:pPr algn="just">
                <a:lnSpc>
                  <a:spcPct val="120000"/>
                </a:lnSpc>
              </a:pPr>
              <a:endParaRPr lang="en-GB" sz="900">
                <a:latin typeface="Arial" panose="020B0604020202020204" pitchFamily="34" charset="0"/>
                <a:ea typeface="微软雅黑" panose="020B0503020204020204" pitchFamily="34" charset="-122"/>
                <a:cs typeface="+mn-ea"/>
                <a:sym typeface="Arial" panose="020B0604020202020204" pitchFamily="34" charset="0"/>
              </a:endParaRPr>
            </a:p>
          </p:txBody>
        </p:sp>
        <p:sp>
          <p:nvSpPr>
            <p:cNvPr id="36" name="Freeform 525"/>
            <p:cNvSpPr>
              <a:spLocks/>
            </p:cNvSpPr>
            <p:nvPr/>
          </p:nvSpPr>
          <p:spPr bwMode="auto">
            <a:xfrm>
              <a:off x="5483540" y="3051200"/>
              <a:ext cx="79242" cy="148857"/>
            </a:xfrm>
            <a:custGeom>
              <a:avLst/>
              <a:gdLst>
                <a:gd name="T0" fmla="*/ 29 w 45"/>
                <a:gd name="T1" fmla="*/ 85 h 85"/>
                <a:gd name="T2" fmla="*/ 15 w 45"/>
                <a:gd name="T3" fmla="*/ 85 h 85"/>
                <a:gd name="T4" fmla="*/ 0 w 45"/>
                <a:gd name="T5" fmla="*/ 69 h 85"/>
                <a:gd name="T6" fmla="*/ 0 w 45"/>
                <a:gd name="T7" fmla="*/ 16 h 85"/>
                <a:gd name="T8" fmla="*/ 15 w 45"/>
                <a:gd name="T9" fmla="*/ 0 h 85"/>
                <a:gd name="T10" fmla="*/ 29 w 45"/>
                <a:gd name="T11" fmla="*/ 0 h 85"/>
                <a:gd name="T12" fmla="*/ 45 w 45"/>
                <a:gd name="T13" fmla="*/ 16 h 85"/>
                <a:gd name="T14" fmla="*/ 45 w 45"/>
                <a:gd name="T15" fmla="*/ 69 h 85"/>
                <a:gd name="T16" fmla="*/ 29 w 45"/>
                <a:gd name="T17" fmla="*/ 85 h 85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</a:cxnLst>
              <a:rect l="0" t="0" r="r" b="b"/>
              <a:pathLst>
                <a:path w="45" h="85">
                  <a:moveTo>
                    <a:pt x="29" y="85"/>
                  </a:moveTo>
                  <a:cubicBezTo>
                    <a:pt x="15" y="85"/>
                    <a:pt x="15" y="85"/>
                    <a:pt x="15" y="85"/>
                  </a:cubicBezTo>
                  <a:cubicBezTo>
                    <a:pt x="7" y="85"/>
                    <a:pt x="0" y="78"/>
                    <a:pt x="0" y="69"/>
                  </a:cubicBezTo>
                  <a:cubicBezTo>
                    <a:pt x="0" y="16"/>
                    <a:pt x="0" y="16"/>
                    <a:pt x="0" y="16"/>
                  </a:cubicBezTo>
                  <a:cubicBezTo>
                    <a:pt x="0" y="7"/>
                    <a:pt x="7" y="0"/>
                    <a:pt x="15" y="0"/>
                  </a:cubicBezTo>
                  <a:cubicBezTo>
                    <a:pt x="29" y="0"/>
                    <a:pt x="29" y="0"/>
                    <a:pt x="29" y="0"/>
                  </a:cubicBezTo>
                  <a:cubicBezTo>
                    <a:pt x="37" y="0"/>
                    <a:pt x="45" y="7"/>
                    <a:pt x="45" y="16"/>
                  </a:cubicBezTo>
                  <a:cubicBezTo>
                    <a:pt x="45" y="69"/>
                    <a:pt x="45" y="69"/>
                    <a:pt x="45" y="69"/>
                  </a:cubicBezTo>
                  <a:cubicBezTo>
                    <a:pt x="45" y="78"/>
                    <a:pt x="37" y="85"/>
                    <a:pt x="29" y="85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83743" tIns="41872" rIns="83743" bIns="41872" numCol="1" anchor="t" anchorCtr="0" compatLnSpc="1">
              <a:prstTxWarp prst="textNoShape">
                <a:avLst/>
              </a:prstTxWarp>
            </a:bodyPr>
            <a:lstStyle/>
            <a:p>
              <a:pPr algn="just">
                <a:lnSpc>
                  <a:spcPct val="120000"/>
                </a:lnSpc>
              </a:pPr>
              <a:endParaRPr lang="en-GB" sz="900">
                <a:latin typeface="Arial" panose="020B0604020202020204" pitchFamily="34" charset="0"/>
                <a:ea typeface="微软雅黑" panose="020B0503020204020204" pitchFamily="34" charset="-122"/>
                <a:cs typeface="+mn-ea"/>
                <a:sym typeface="Arial" panose="020B0604020202020204" pitchFamily="34" charset="0"/>
              </a:endParaRPr>
            </a:p>
          </p:txBody>
        </p:sp>
        <p:sp>
          <p:nvSpPr>
            <p:cNvPr id="37" name="Freeform 526"/>
            <p:cNvSpPr>
              <a:spLocks/>
            </p:cNvSpPr>
            <p:nvPr/>
          </p:nvSpPr>
          <p:spPr bwMode="auto">
            <a:xfrm>
              <a:off x="5722006" y="2144729"/>
              <a:ext cx="138489" cy="134786"/>
            </a:xfrm>
            <a:custGeom>
              <a:avLst/>
              <a:gdLst>
                <a:gd name="T0" fmla="*/ 41 w 79"/>
                <a:gd name="T1" fmla="*/ 76 h 77"/>
                <a:gd name="T2" fmla="*/ 78 w 79"/>
                <a:gd name="T3" fmla="*/ 37 h 77"/>
                <a:gd name="T4" fmla="*/ 38 w 79"/>
                <a:gd name="T5" fmla="*/ 0 h 77"/>
                <a:gd name="T6" fmla="*/ 1 w 79"/>
                <a:gd name="T7" fmla="*/ 40 h 77"/>
                <a:gd name="T8" fmla="*/ 41 w 79"/>
                <a:gd name="T9" fmla="*/ 76 h 77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</a:cxnLst>
              <a:rect l="0" t="0" r="r" b="b"/>
              <a:pathLst>
                <a:path w="79" h="77">
                  <a:moveTo>
                    <a:pt x="41" y="76"/>
                  </a:moveTo>
                  <a:cubicBezTo>
                    <a:pt x="62" y="76"/>
                    <a:pt x="79" y="58"/>
                    <a:pt x="78" y="37"/>
                  </a:cubicBezTo>
                  <a:cubicBezTo>
                    <a:pt x="78" y="16"/>
                    <a:pt x="60" y="0"/>
                    <a:pt x="38" y="0"/>
                  </a:cubicBezTo>
                  <a:cubicBezTo>
                    <a:pt x="17" y="1"/>
                    <a:pt x="0" y="19"/>
                    <a:pt x="1" y="40"/>
                  </a:cubicBezTo>
                  <a:cubicBezTo>
                    <a:pt x="2" y="61"/>
                    <a:pt x="20" y="77"/>
                    <a:pt x="41" y="76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83743" tIns="41872" rIns="83743" bIns="41872" numCol="1" anchor="t" anchorCtr="0" compatLnSpc="1">
              <a:prstTxWarp prst="textNoShape">
                <a:avLst/>
              </a:prstTxWarp>
            </a:bodyPr>
            <a:lstStyle/>
            <a:p>
              <a:pPr algn="just">
                <a:lnSpc>
                  <a:spcPct val="120000"/>
                </a:lnSpc>
              </a:pPr>
              <a:endParaRPr lang="en-GB" sz="900">
                <a:latin typeface="Arial" panose="020B0604020202020204" pitchFamily="34" charset="0"/>
                <a:ea typeface="微软雅黑" panose="020B0503020204020204" pitchFamily="34" charset="-122"/>
                <a:cs typeface="+mn-ea"/>
                <a:sym typeface="Arial" panose="020B0604020202020204" pitchFamily="34" charset="0"/>
              </a:endParaRPr>
            </a:p>
          </p:txBody>
        </p:sp>
        <p:sp>
          <p:nvSpPr>
            <p:cNvPr id="38" name="Freeform 527"/>
            <p:cNvSpPr>
              <a:spLocks/>
            </p:cNvSpPr>
            <p:nvPr/>
          </p:nvSpPr>
          <p:spPr bwMode="auto">
            <a:xfrm>
              <a:off x="5655354" y="2288402"/>
              <a:ext cx="273274" cy="197735"/>
            </a:xfrm>
            <a:custGeom>
              <a:avLst/>
              <a:gdLst>
                <a:gd name="T0" fmla="*/ 119 w 156"/>
                <a:gd name="T1" fmla="*/ 0 h 113"/>
                <a:gd name="T2" fmla="*/ 80 w 156"/>
                <a:gd name="T3" fmla="*/ 46 h 113"/>
                <a:gd name="T4" fmla="*/ 37 w 156"/>
                <a:gd name="T5" fmla="*/ 1 h 113"/>
                <a:gd name="T6" fmla="*/ 1 w 156"/>
                <a:gd name="T7" fmla="*/ 50 h 113"/>
                <a:gd name="T8" fmla="*/ 3 w 156"/>
                <a:gd name="T9" fmla="*/ 113 h 113"/>
                <a:gd name="T10" fmla="*/ 156 w 156"/>
                <a:gd name="T11" fmla="*/ 113 h 113"/>
                <a:gd name="T12" fmla="*/ 154 w 156"/>
                <a:gd name="T13" fmla="*/ 45 h 113"/>
                <a:gd name="T14" fmla="*/ 119 w 156"/>
                <a:gd name="T15" fmla="*/ 0 h 113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</a:cxnLst>
              <a:rect l="0" t="0" r="r" b="b"/>
              <a:pathLst>
                <a:path w="156" h="113">
                  <a:moveTo>
                    <a:pt x="119" y="0"/>
                  </a:moveTo>
                  <a:cubicBezTo>
                    <a:pt x="80" y="46"/>
                    <a:pt x="80" y="46"/>
                    <a:pt x="80" y="46"/>
                  </a:cubicBezTo>
                  <a:cubicBezTo>
                    <a:pt x="37" y="1"/>
                    <a:pt x="37" y="1"/>
                    <a:pt x="37" y="1"/>
                  </a:cubicBezTo>
                  <a:cubicBezTo>
                    <a:pt x="11" y="11"/>
                    <a:pt x="0" y="26"/>
                    <a:pt x="1" y="50"/>
                  </a:cubicBezTo>
                  <a:cubicBezTo>
                    <a:pt x="3" y="113"/>
                    <a:pt x="3" y="113"/>
                    <a:pt x="3" y="113"/>
                  </a:cubicBezTo>
                  <a:cubicBezTo>
                    <a:pt x="156" y="113"/>
                    <a:pt x="156" y="113"/>
                    <a:pt x="156" y="113"/>
                  </a:cubicBezTo>
                  <a:cubicBezTo>
                    <a:pt x="154" y="45"/>
                    <a:pt x="154" y="45"/>
                    <a:pt x="154" y="45"/>
                  </a:cubicBezTo>
                  <a:cubicBezTo>
                    <a:pt x="153" y="23"/>
                    <a:pt x="144" y="9"/>
                    <a:pt x="119" y="0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83743" tIns="41872" rIns="83743" bIns="41872" numCol="1" anchor="t" anchorCtr="0" compatLnSpc="1">
              <a:prstTxWarp prst="textNoShape">
                <a:avLst/>
              </a:prstTxWarp>
            </a:bodyPr>
            <a:lstStyle/>
            <a:p>
              <a:pPr algn="just">
                <a:lnSpc>
                  <a:spcPct val="120000"/>
                </a:lnSpc>
              </a:pPr>
              <a:endParaRPr lang="en-GB" sz="900">
                <a:latin typeface="Arial" panose="020B0604020202020204" pitchFamily="34" charset="0"/>
                <a:ea typeface="微软雅黑" panose="020B0503020204020204" pitchFamily="34" charset="-122"/>
                <a:cs typeface="+mn-ea"/>
                <a:sym typeface="Arial" panose="020B0604020202020204" pitchFamily="34" charset="0"/>
              </a:endParaRPr>
            </a:p>
          </p:txBody>
        </p:sp>
        <p:sp>
          <p:nvSpPr>
            <p:cNvPr id="45" name="Freeform 534"/>
            <p:cNvSpPr>
              <a:spLocks noEditPoints="1"/>
            </p:cNvSpPr>
            <p:nvPr/>
          </p:nvSpPr>
          <p:spPr bwMode="auto">
            <a:xfrm>
              <a:off x="4751846" y="2769779"/>
              <a:ext cx="159225" cy="268090"/>
            </a:xfrm>
            <a:custGeom>
              <a:avLst/>
              <a:gdLst>
                <a:gd name="T0" fmla="*/ 54 w 91"/>
                <a:gd name="T1" fmla="*/ 71 h 153"/>
                <a:gd name="T2" fmla="*/ 91 w 91"/>
                <a:gd name="T3" fmla="*/ 25 h 153"/>
                <a:gd name="T4" fmla="*/ 91 w 91"/>
                <a:gd name="T5" fmla="*/ 25 h 153"/>
                <a:gd name="T6" fmla="*/ 91 w 91"/>
                <a:gd name="T7" fmla="*/ 0 h 153"/>
                <a:gd name="T8" fmla="*/ 46 w 91"/>
                <a:gd name="T9" fmla="*/ 0 h 153"/>
                <a:gd name="T10" fmla="*/ 45 w 91"/>
                <a:gd name="T11" fmla="*/ 0 h 153"/>
                <a:gd name="T12" fmla="*/ 0 w 91"/>
                <a:gd name="T13" fmla="*/ 0 h 153"/>
                <a:gd name="T14" fmla="*/ 0 w 91"/>
                <a:gd name="T15" fmla="*/ 25 h 153"/>
                <a:gd name="T16" fmla="*/ 0 w 91"/>
                <a:gd name="T17" fmla="*/ 25 h 153"/>
                <a:gd name="T18" fmla="*/ 37 w 91"/>
                <a:gd name="T19" fmla="*/ 71 h 153"/>
                <a:gd name="T20" fmla="*/ 42 w 91"/>
                <a:gd name="T21" fmla="*/ 77 h 153"/>
                <a:gd name="T22" fmla="*/ 40 w 91"/>
                <a:gd name="T23" fmla="*/ 82 h 153"/>
                <a:gd name="T24" fmla="*/ 0 w 91"/>
                <a:gd name="T25" fmla="*/ 128 h 153"/>
                <a:gd name="T26" fmla="*/ 0 w 91"/>
                <a:gd name="T27" fmla="*/ 128 h 153"/>
                <a:gd name="T28" fmla="*/ 0 w 91"/>
                <a:gd name="T29" fmla="*/ 153 h 153"/>
                <a:gd name="T30" fmla="*/ 45 w 91"/>
                <a:gd name="T31" fmla="*/ 153 h 153"/>
                <a:gd name="T32" fmla="*/ 46 w 91"/>
                <a:gd name="T33" fmla="*/ 153 h 153"/>
                <a:gd name="T34" fmla="*/ 91 w 91"/>
                <a:gd name="T35" fmla="*/ 153 h 153"/>
                <a:gd name="T36" fmla="*/ 91 w 91"/>
                <a:gd name="T37" fmla="*/ 128 h 153"/>
                <a:gd name="T38" fmla="*/ 91 w 91"/>
                <a:gd name="T39" fmla="*/ 128 h 153"/>
                <a:gd name="T40" fmla="*/ 51 w 91"/>
                <a:gd name="T41" fmla="*/ 82 h 153"/>
                <a:gd name="T42" fmla="*/ 49 w 91"/>
                <a:gd name="T43" fmla="*/ 77 h 153"/>
                <a:gd name="T44" fmla="*/ 54 w 91"/>
                <a:gd name="T45" fmla="*/ 71 h 153"/>
                <a:gd name="T46" fmla="*/ 14 w 91"/>
                <a:gd name="T47" fmla="*/ 127 h 153"/>
                <a:gd name="T48" fmla="*/ 14 w 91"/>
                <a:gd name="T49" fmla="*/ 124 h 153"/>
                <a:gd name="T50" fmla="*/ 14 w 91"/>
                <a:gd name="T51" fmla="*/ 124 h 153"/>
                <a:gd name="T52" fmla="*/ 42 w 91"/>
                <a:gd name="T53" fmla="*/ 92 h 153"/>
                <a:gd name="T54" fmla="*/ 14 w 91"/>
                <a:gd name="T55" fmla="*/ 127 h 153"/>
                <a:gd name="T56" fmla="*/ 80 w 91"/>
                <a:gd name="T57" fmla="*/ 124 h 153"/>
                <a:gd name="T58" fmla="*/ 80 w 91"/>
                <a:gd name="T59" fmla="*/ 126 h 153"/>
                <a:gd name="T60" fmla="*/ 52 w 91"/>
                <a:gd name="T61" fmla="*/ 92 h 153"/>
                <a:gd name="T62" fmla="*/ 80 w 91"/>
                <a:gd name="T63" fmla="*/ 124 h 153"/>
                <a:gd name="T64" fmla="*/ 42 w 91"/>
                <a:gd name="T65" fmla="*/ 41 h 153"/>
                <a:gd name="T66" fmla="*/ 18 w 91"/>
                <a:gd name="T67" fmla="*/ 45 h 153"/>
                <a:gd name="T68" fmla="*/ 14 w 91"/>
                <a:gd name="T69" fmla="*/ 28 h 153"/>
                <a:gd name="T70" fmla="*/ 14 w 91"/>
                <a:gd name="T71" fmla="*/ 28 h 153"/>
                <a:gd name="T72" fmla="*/ 14 w 91"/>
                <a:gd name="T73" fmla="*/ 11 h 153"/>
                <a:gd name="T74" fmla="*/ 19 w 91"/>
                <a:gd name="T75" fmla="*/ 11 h 153"/>
                <a:gd name="T76" fmla="*/ 75 w 91"/>
                <a:gd name="T77" fmla="*/ 11 h 153"/>
                <a:gd name="T78" fmla="*/ 80 w 91"/>
                <a:gd name="T79" fmla="*/ 11 h 153"/>
                <a:gd name="T80" fmla="*/ 80 w 91"/>
                <a:gd name="T81" fmla="*/ 28 h 153"/>
                <a:gd name="T82" fmla="*/ 79 w 91"/>
                <a:gd name="T83" fmla="*/ 37 h 153"/>
                <a:gd name="T84" fmla="*/ 60 w 91"/>
                <a:gd name="T85" fmla="*/ 43 h 153"/>
                <a:gd name="T86" fmla="*/ 42 w 91"/>
                <a:gd name="T87" fmla="*/ 41 h 153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  <a:cxn ang="0">
                  <a:pos x="T82" y="T83"/>
                </a:cxn>
                <a:cxn ang="0">
                  <a:pos x="T84" y="T85"/>
                </a:cxn>
                <a:cxn ang="0">
                  <a:pos x="T86" y="T87"/>
                </a:cxn>
              </a:cxnLst>
              <a:rect l="0" t="0" r="r" b="b"/>
              <a:pathLst>
                <a:path w="91" h="153">
                  <a:moveTo>
                    <a:pt x="54" y="71"/>
                  </a:moveTo>
                  <a:cubicBezTo>
                    <a:pt x="75" y="66"/>
                    <a:pt x="91" y="48"/>
                    <a:pt x="91" y="25"/>
                  </a:cubicBezTo>
                  <a:cubicBezTo>
                    <a:pt x="91" y="25"/>
                    <a:pt x="91" y="25"/>
                    <a:pt x="91" y="25"/>
                  </a:cubicBezTo>
                  <a:cubicBezTo>
                    <a:pt x="91" y="0"/>
                    <a:pt x="91" y="0"/>
                    <a:pt x="91" y="0"/>
                  </a:cubicBezTo>
                  <a:cubicBezTo>
                    <a:pt x="46" y="0"/>
                    <a:pt x="46" y="0"/>
                    <a:pt x="46" y="0"/>
                  </a:cubicBezTo>
                  <a:cubicBezTo>
                    <a:pt x="45" y="0"/>
                    <a:pt x="45" y="0"/>
                    <a:pt x="45" y="0"/>
                  </a:cubicBezTo>
                  <a:cubicBezTo>
                    <a:pt x="0" y="0"/>
                    <a:pt x="0" y="0"/>
                    <a:pt x="0" y="0"/>
                  </a:cubicBezTo>
                  <a:cubicBezTo>
                    <a:pt x="0" y="25"/>
                    <a:pt x="0" y="25"/>
                    <a:pt x="0" y="25"/>
                  </a:cubicBezTo>
                  <a:cubicBezTo>
                    <a:pt x="0" y="25"/>
                    <a:pt x="0" y="25"/>
                    <a:pt x="0" y="25"/>
                  </a:cubicBezTo>
                  <a:cubicBezTo>
                    <a:pt x="0" y="48"/>
                    <a:pt x="16" y="66"/>
                    <a:pt x="37" y="71"/>
                  </a:cubicBezTo>
                  <a:cubicBezTo>
                    <a:pt x="39" y="72"/>
                    <a:pt x="41" y="75"/>
                    <a:pt x="42" y="77"/>
                  </a:cubicBezTo>
                  <a:cubicBezTo>
                    <a:pt x="42" y="79"/>
                    <a:pt x="41" y="80"/>
                    <a:pt x="40" y="82"/>
                  </a:cubicBezTo>
                  <a:cubicBezTo>
                    <a:pt x="17" y="85"/>
                    <a:pt x="0" y="104"/>
                    <a:pt x="0" y="128"/>
                  </a:cubicBezTo>
                  <a:cubicBezTo>
                    <a:pt x="0" y="128"/>
                    <a:pt x="0" y="128"/>
                    <a:pt x="0" y="128"/>
                  </a:cubicBezTo>
                  <a:cubicBezTo>
                    <a:pt x="0" y="153"/>
                    <a:pt x="0" y="153"/>
                    <a:pt x="0" y="153"/>
                  </a:cubicBezTo>
                  <a:cubicBezTo>
                    <a:pt x="45" y="153"/>
                    <a:pt x="45" y="153"/>
                    <a:pt x="45" y="153"/>
                  </a:cubicBezTo>
                  <a:cubicBezTo>
                    <a:pt x="46" y="153"/>
                    <a:pt x="46" y="153"/>
                    <a:pt x="46" y="153"/>
                  </a:cubicBezTo>
                  <a:cubicBezTo>
                    <a:pt x="91" y="153"/>
                    <a:pt x="91" y="153"/>
                    <a:pt x="91" y="153"/>
                  </a:cubicBezTo>
                  <a:cubicBezTo>
                    <a:pt x="91" y="128"/>
                    <a:pt x="91" y="128"/>
                    <a:pt x="91" y="128"/>
                  </a:cubicBezTo>
                  <a:cubicBezTo>
                    <a:pt x="91" y="128"/>
                    <a:pt x="91" y="128"/>
                    <a:pt x="91" y="128"/>
                  </a:cubicBezTo>
                  <a:cubicBezTo>
                    <a:pt x="91" y="104"/>
                    <a:pt x="74" y="85"/>
                    <a:pt x="51" y="82"/>
                  </a:cubicBezTo>
                  <a:cubicBezTo>
                    <a:pt x="50" y="80"/>
                    <a:pt x="49" y="79"/>
                    <a:pt x="49" y="77"/>
                  </a:cubicBezTo>
                  <a:cubicBezTo>
                    <a:pt x="50" y="75"/>
                    <a:pt x="51" y="72"/>
                    <a:pt x="54" y="71"/>
                  </a:cubicBezTo>
                  <a:close/>
                  <a:moveTo>
                    <a:pt x="14" y="127"/>
                  </a:moveTo>
                  <a:cubicBezTo>
                    <a:pt x="14" y="124"/>
                    <a:pt x="14" y="124"/>
                    <a:pt x="14" y="124"/>
                  </a:cubicBezTo>
                  <a:cubicBezTo>
                    <a:pt x="14" y="124"/>
                    <a:pt x="14" y="124"/>
                    <a:pt x="14" y="124"/>
                  </a:cubicBezTo>
                  <a:cubicBezTo>
                    <a:pt x="14" y="108"/>
                    <a:pt x="26" y="95"/>
                    <a:pt x="42" y="92"/>
                  </a:cubicBezTo>
                  <a:cubicBezTo>
                    <a:pt x="41" y="98"/>
                    <a:pt x="38" y="114"/>
                    <a:pt x="14" y="127"/>
                  </a:cubicBezTo>
                  <a:close/>
                  <a:moveTo>
                    <a:pt x="80" y="124"/>
                  </a:moveTo>
                  <a:cubicBezTo>
                    <a:pt x="80" y="126"/>
                    <a:pt x="80" y="126"/>
                    <a:pt x="80" y="126"/>
                  </a:cubicBezTo>
                  <a:cubicBezTo>
                    <a:pt x="70" y="120"/>
                    <a:pt x="51" y="106"/>
                    <a:pt x="52" y="92"/>
                  </a:cubicBezTo>
                  <a:cubicBezTo>
                    <a:pt x="67" y="94"/>
                    <a:pt x="80" y="108"/>
                    <a:pt x="80" y="124"/>
                  </a:cubicBezTo>
                  <a:close/>
                  <a:moveTo>
                    <a:pt x="42" y="41"/>
                  </a:moveTo>
                  <a:cubicBezTo>
                    <a:pt x="32" y="37"/>
                    <a:pt x="23" y="42"/>
                    <a:pt x="18" y="45"/>
                  </a:cubicBezTo>
                  <a:cubicBezTo>
                    <a:pt x="16" y="40"/>
                    <a:pt x="14" y="34"/>
                    <a:pt x="14" y="28"/>
                  </a:cubicBezTo>
                  <a:cubicBezTo>
                    <a:pt x="14" y="28"/>
                    <a:pt x="14" y="28"/>
                    <a:pt x="14" y="28"/>
                  </a:cubicBezTo>
                  <a:cubicBezTo>
                    <a:pt x="14" y="11"/>
                    <a:pt x="14" y="11"/>
                    <a:pt x="14" y="11"/>
                  </a:cubicBezTo>
                  <a:cubicBezTo>
                    <a:pt x="19" y="11"/>
                    <a:pt x="19" y="11"/>
                    <a:pt x="19" y="11"/>
                  </a:cubicBezTo>
                  <a:cubicBezTo>
                    <a:pt x="75" y="11"/>
                    <a:pt x="75" y="11"/>
                    <a:pt x="75" y="11"/>
                  </a:cubicBezTo>
                  <a:cubicBezTo>
                    <a:pt x="80" y="11"/>
                    <a:pt x="80" y="11"/>
                    <a:pt x="80" y="11"/>
                  </a:cubicBezTo>
                  <a:cubicBezTo>
                    <a:pt x="80" y="28"/>
                    <a:pt x="80" y="28"/>
                    <a:pt x="80" y="28"/>
                  </a:cubicBezTo>
                  <a:cubicBezTo>
                    <a:pt x="80" y="31"/>
                    <a:pt x="79" y="34"/>
                    <a:pt x="79" y="37"/>
                  </a:cubicBezTo>
                  <a:cubicBezTo>
                    <a:pt x="73" y="37"/>
                    <a:pt x="63" y="41"/>
                    <a:pt x="60" y="43"/>
                  </a:cubicBezTo>
                  <a:cubicBezTo>
                    <a:pt x="55" y="45"/>
                    <a:pt x="55" y="47"/>
                    <a:pt x="42" y="41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83743" tIns="41872" rIns="83743" bIns="41872" numCol="1" anchor="t" anchorCtr="0" compatLnSpc="1">
              <a:prstTxWarp prst="textNoShape">
                <a:avLst/>
              </a:prstTxWarp>
            </a:bodyPr>
            <a:lstStyle/>
            <a:p>
              <a:pPr algn="just">
                <a:lnSpc>
                  <a:spcPct val="120000"/>
                </a:lnSpc>
              </a:pPr>
              <a:endParaRPr lang="en-GB" sz="900">
                <a:latin typeface="Arial" panose="020B0604020202020204" pitchFamily="34" charset="0"/>
                <a:ea typeface="微软雅黑" panose="020B0503020204020204" pitchFamily="34" charset="-122"/>
                <a:cs typeface="+mn-ea"/>
                <a:sym typeface="Arial" panose="020B0604020202020204" pitchFamily="34" charset="0"/>
              </a:endParaRPr>
            </a:p>
          </p:txBody>
        </p:sp>
        <p:sp>
          <p:nvSpPr>
            <p:cNvPr id="46" name="Freeform 535"/>
            <p:cNvSpPr>
              <a:spLocks/>
            </p:cNvSpPr>
            <p:nvPr/>
          </p:nvSpPr>
          <p:spPr bwMode="auto">
            <a:xfrm>
              <a:off x="4735553" y="3046016"/>
              <a:ext cx="194773" cy="35548"/>
            </a:xfrm>
            <a:custGeom>
              <a:avLst/>
              <a:gdLst>
                <a:gd name="T0" fmla="*/ 103 w 111"/>
                <a:gd name="T1" fmla="*/ 0 h 20"/>
                <a:gd name="T2" fmla="*/ 7 w 111"/>
                <a:gd name="T3" fmla="*/ 0 h 20"/>
                <a:gd name="T4" fmla="*/ 0 w 111"/>
                <a:gd name="T5" fmla="*/ 10 h 20"/>
                <a:gd name="T6" fmla="*/ 7 w 111"/>
                <a:gd name="T7" fmla="*/ 20 h 20"/>
                <a:gd name="T8" fmla="*/ 103 w 111"/>
                <a:gd name="T9" fmla="*/ 20 h 20"/>
                <a:gd name="T10" fmla="*/ 111 w 111"/>
                <a:gd name="T11" fmla="*/ 10 h 20"/>
                <a:gd name="T12" fmla="*/ 103 w 111"/>
                <a:gd name="T13" fmla="*/ 0 h 20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</a:cxnLst>
              <a:rect l="0" t="0" r="r" b="b"/>
              <a:pathLst>
                <a:path w="111" h="20">
                  <a:moveTo>
                    <a:pt x="103" y="0"/>
                  </a:moveTo>
                  <a:cubicBezTo>
                    <a:pt x="7" y="0"/>
                    <a:pt x="7" y="0"/>
                    <a:pt x="7" y="0"/>
                  </a:cubicBezTo>
                  <a:cubicBezTo>
                    <a:pt x="3" y="0"/>
                    <a:pt x="0" y="5"/>
                    <a:pt x="0" y="10"/>
                  </a:cubicBezTo>
                  <a:cubicBezTo>
                    <a:pt x="0" y="16"/>
                    <a:pt x="3" y="20"/>
                    <a:pt x="7" y="20"/>
                  </a:cubicBezTo>
                  <a:cubicBezTo>
                    <a:pt x="103" y="20"/>
                    <a:pt x="103" y="20"/>
                    <a:pt x="103" y="20"/>
                  </a:cubicBezTo>
                  <a:cubicBezTo>
                    <a:pt x="107" y="20"/>
                    <a:pt x="111" y="16"/>
                    <a:pt x="111" y="10"/>
                  </a:cubicBezTo>
                  <a:cubicBezTo>
                    <a:pt x="111" y="5"/>
                    <a:pt x="107" y="0"/>
                    <a:pt x="103" y="0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83743" tIns="41872" rIns="83743" bIns="41872" numCol="1" anchor="t" anchorCtr="0" compatLnSpc="1">
              <a:prstTxWarp prst="textNoShape">
                <a:avLst/>
              </a:prstTxWarp>
            </a:bodyPr>
            <a:lstStyle/>
            <a:p>
              <a:pPr algn="just">
                <a:lnSpc>
                  <a:spcPct val="120000"/>
                </a:lnSpc>
              </a:pPr>
              <a:endParaRPr lang="en-GB" sz="900">
                <a:latin typeface="Arial" panose="020B0604020202020204" pitchFamily="34" charset="0"/>
                <a:ea typeface="微软雅黑" panose="020B0503020204020204" pitchFamily="34" charset="-122"/>
                <a:cs typeface="+mn-ea"/>
                <a:sym typeface="Arial" panose="020B0604020202020204" pitchFamily="34" charset="0"/>
              </a:endParaRPr>
            </a:p>
          </p:txBody>
        </p:sp>
        <p:sp>
          <p:nvSpPr>
            <p:cNvPr id="47" name="Freeform 536"/>
            <p:cNvSpPr>
              <a:spLocks/>
            </p:cNvSpPr>
            <p:nvPr/>
          </p:nvSpPr>
          <p:spPr bwMode="auto">
            <a:xfrm>
              <a:off x="4735553" y="2723863"/>
              <a:ext cx="194773" cy="35548"/>
            </a:xfrm>
            <a:custGeom>
              <a:avLst/>
              <a:gdLst>
                <a:gd name="T0" fmla="*/ 7 w 111"/>
                <a:gd name="T1" fmla="*/ 20 h 20"/>
                <a:gd name="T2" fmla="*/ 103 w 111"/>
                <a:gd name="T3" fmla="*/ 20 h 20"/>
                <a:gd name="T4" fmla="*/ 111 w 111"/>
                <a:gd name="T5" fmla="*/ 10 h 20"/>
                <a:gd name="T6" fmla="*/ 103 w 111"/>
                <a:gd name="T7" fmla="*/ 0 h 20"/>
                <a:gd name="T8" fmla="*/ 7 w 111"/>
                <a:gd name="T9" fmla="*/ 0 h 20"/>
                <a:gd name="T10" fmla="*/ 0 w 111"/>
                <a:gd name="T11" fmla="*/ 10 h 20"/>
                <a:gd name="T12" fmla="*/ 7 w 111"/>
                <a:gd name="T13" fmla="*/ 20 h 20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</a:cxnLst>
              <a:rect l="0" t="0" r="r" b="b"/>
              <a:pathLst>
                <a:path w="111" h="20">
                  <a:moveTo>
                    <a:pt x="7" y="20"/>
                  </a:moveTo>
                  <a:cubicBezTo>
                    <a:pt x="103" y="20"/>
                    <a:pt x="103" y="20"/>
                    <a:pt x="103" y="20"/>
                  </a:cubicBezTo>
                  <a:cubicBezTo>
                    <a:pt x="107" y="20"/>
                    <a:pt x="111" y="16"/>
                    <a:pt x="111" y="10"/>
                  </a:cubicBezTo>
                  <a:cubicBezTo>
                    <a:pt x="111" y="5"/>
                    <a:pt x="107" y="0"/>
                    <a:pt x="103" y="0"/>
                  </a:cubicBezTo>
                  <a:cubicBezTo>
                    <a:pt x="7" y="0"/>
                    <a:pt x="7" y="0"/>
                    <a:pt x="7" y="0"/>
                  </a:cubicBezTo>
                  <a:cubicBezTo>
                    <a:pt x="3" y="0"/>
                    <a:pt x="0" y="5"/>
                    <a:pt x="0" y="10"/>
                  </a:cubicBezTo>
                  <a:cubicBezTo>
                    <a:pt x="0" y="16"/>
                    <a:pt x="3" y="20"/>
                    <a:pt x="7" y="20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83743" tIns="41872" rIns="83743" bIns="41872" numCol="1" anchor="t" anchorCtr="0" compatLnSpc="1">
              <a:prstTxWarp prst="textNoShape">
                <a:avLst/>
              </a:prstTxWarp>
            </a:bodyPr>
            <a:lstStyle/>
            <a:p>
              <a:pPr algn="just">
                <a:lnSpc>
                  <a:spcPct val="120000"/>
                </a:lnSpc>
              </a:pPr>
              <a:endParaRPr lang="en-GB" sz="900">
                <a:latin typeface="Arial" panose="020B0604020202020204" pitchFamily="34" charset="0"/>
                <a:ea typeface="微软雅黑" panose="020B0503020204020204" pitchFamily="34" charset="-122"/>
                <a:cs typeface="+mn-ea"/>
                <a:sym typeface="Arial" panose="020B0604020202020204" pitchFamily="34" charset="0"/>
              </a:endParaRPr>
            </a:p>
          </p:txBody>
        </p:sp>
        <p:sp>
          <p:nvSpPr>
            <p:cNvPr id="48" name="Freeform 537"/>
            <p:cNvSpPr>
              <a:spLocks noEditPoints="1"/>
            </p:cNvSpPr>
            <p:nvPr/>
          </p:nvSpPr>
          <p:spPr bwMode="auto">
            <a:xfrm>
              <a:off x="4893297" y="2823842"/>
              <a:ext cx="225877" cy="224396"/>
            </a:xfrm>
            <a:custGeom>
              <a:avLst/>
              <a:gdLst>
                <a:gd name="T0" fmla="*/ 65 w 129"/>
                <a:gd name="T1" fmla="*/ 0 h 128"/>
                <a:gd name="T2" fmla="*/ 0 w 129"/>
                <a:gd name="T3" fmla="*/ 64 h 128"/>
                <a:gd name="T4" fmla="*/ 65 w 129"/>
                <a:gd name="T5" fmla="*/ 128 h 128"/>
                <a:gd name="T6" fmla="*/ 129 w 129"/>
                <a:gd name="T7" fmla="*/ 64 h 128"/>
                <a:gd name="T8" fmla="*/ 65 w 129"/>
                <a:gd name="T9" fmla="*/ 0 h 128"/>
                <a:gd name="T10" fmla="*/ 65 w 129"/>
                <a:gd name="T11" fmla="*/ 114 h 128"/>
                <a:gd name="T12" fmla="*/ 14 w 129"/>
                <a:gd name="T13" fmla="*/ 64 h 128"/>
                <a:gd name="T14" fmla="*/ 65 w 129"/>
                <a:gd name="T15" fmla="*/ 13 h 128"/>
                <a:gd name="T16" fmla="*/ 115 w 129"/>
                <a:gd name="T17" fmla="*/ 64 h 128"/>
                <a:gd name="T18" fmla="*/ 65 w 129"/>
                <a:gd name="T19" fmla="*/ 114 h 128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</a:cxnLst>
              <a:rect l="0" t="0" r="r" b="b"/>
              <a:pathLst>
                <a:path w="129" h="128">
                  <a:moveTo>
                    <a:pt x="65" y="0"/>
                  </a:moveTo>
                  <a:cubicBezTo>
                    <a:pt x="29" y="0"/>
                    <a:pt x="0" y="28"/>
                    <a:pt x="0" y="64"/>
                  </a:cubicBezTo>
                  <a:cubicBezTo>
                    <a:pt x="0" y="99"/>
                    <a:pt x="29" y="128"/>
                    <a:pt x="65" y="128"/>
                  </a:cubicBezTo>
                  <a:cubicBezTo>
                    <a:pt x="100" y="128"/>
                    <a:pt x="129" y="99"/>
                    <a:pt x="129" y="64"/>
                  </a:cubicBezTo>
                  <a:cubicBezTo>
                    <a:pt x="129" y="28"/>
                    <a:pt x="100" y="0"/>
                    <a:pt x="65" y="0"/>
                  </a:cubicBezTo>
                  <a:close/>
                  <a:moveTo>
                    <a:pt x="65" y="114"/>
                  </a:moveTo>
                  <a:cubicBezTo>
                    <a:pt x="37" y="114"/>
                    <a:pt x="14" y="92"/>
                    <a:pt x="14" y="64"/>
                  </a:cubicBezTo>
                  <a:cubicBezTo>
                    <a:pt x="14" y="36"/>
                    <a:pt x="37" y="13"/>
                    <a:pt x="65" y="13"/>
                  </a:cubicBezTo>
                  <a:cubicBezTo>
                    <a:pt x="92" y="13"/>
                    <a:pt x="115" y="36"/>
                    <a:pt x="115" y="64"/>
                  </a:cubicBezTo>
                  <a:cubicBezTo>
                    <a:pt x="115" y="92"/>
                    <a:pt x="92" y="114"/>
                    <a:pt x="65" y="114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83743" tIns="41872" rIns="83743" bIns="41872" numCol="1" anchor="t" anchorCtr="0" compatLnSpc="1">
              <a:prstTxWarp prst="textNoShape">
                <a:avLst/>
              </a:prstTxWarp>
            </a:bodyPr>
            <a:lstStyle/>
            <a:p>
              <a:pPr algn="just">
                <a:lnSpc>
                  <a:spcPct val="120000"/>
                </a:lnSpc>
              </a:pPr>
              <a:endParaRPr lang="en-GB" sz="900">
                <a:latin typeface="Arial" panose="020B0604020202020204" pitchFamily="34" charset="0"/>
                <a:ea typeface="微软雅黑" panose="020B0503020204020204" pitchFamily="34" charset="-122"/>
                <a:cs typeface="+mn-ea"/>
                <a:sym typeface="Arial" panose="020B0604020202020204" pitchFamily="34" charset="0"/>
              </a:endParaRPr>
            </a:p>
          </p:txBody>
        </p:sp>
        <p:sp>
          <p:nvSpPr>
            <p:cNvPr id="49" name="Freeform 538"/>
            <p:cNvSpPr>
              <a:spLocks noEditPoints="1"/>
            </p:cNvSpPr>
            <p:nvPr/>
          </p:nvSpPr>
          <p:spPr bwMode="auto">
            <a:xfrm>
              <a:off x="4972539" y="2869758"/>
              <a:ext cx="69615" cy="132564"/>
            </a:xfrm>
            <a:custGeom>
              <a:avLst/>
              <a:gdLst>
                <a:gd name="T0" fmla="*/ 18 w 40"/>
                <a:gd name="T1" fmla="*/ 76 h 76"/>
                <a:gd name="T2" fmla="*/ 18 w 40"/>
                <a:gd name="T3" fmla="*/ 69 h 76"/>
                <a:gd name="T4" fmla="*/ 9 w 40"/>
                <a:gd name="T5" fmla="*/ 66 h 76"/>
                <a:gd name="T6" fmla="*/ 3 w 40"/>
                <a:gd name="T7" fmla="*/ 60 h 76"/>
                <a:gd name="T8" fmla="*/ 0 w 40"/>
                <a:gd name="T9" fmla="*/ 51 h 76"/>
                <a:gd name="T10" fmla="*/ 7 w 40"/>
                <a:gd name="T11" fmla="*/ 49 h 76"/>
                <a:gd name="T12" fmla="*/ 10 w 40"/>
                <a:gd name="T13" fmla="*/ 58 h 76"/>
                <a:gd name="T14" fmla="*/ 18 w 40"/>
                <a:gd name="T15" fmla="*/ 63 h 76"/>
                <a:gd name="T16" fmla="*/ 18 w 40"/>
                <a:gd name="T17" fmla="*/ 39 h 76"/>
                <a:gd name="T18" fmla="*/ 8 w 40"/>
                <a:gd name="T19" fmla="*/ 35 h 76"/>
                <a:gd name="T20" fmla="*/ 3 w 40"/>
                <a:gd name="T21" fmla="*/ 29 h 76"/>
                <a:gd name="T22" fmla="*/ 1 w 40"/>
                <a:gd name="T23" fmla="*/ 21 h 76"/>
                <a:gd name="T24" fmla="*/ 7 w 40"/>
                <a:gd name="T25" fmla="*/ 8 h 76"/>
                <a:gd name="T26" fmla="*/ 18 w 40"/>
                <a:gd name="T27" fmla="*/ 4 h 76"/>
                <a:gd name="T28" fmla="*/ 18 w 40"/>
                <a:gd name="T29" fmla="*/ 0 h 76"/>
                <a:gd name="T30" fmla="*/ 22 w 40"/>
                <a:gd name="T31" fmla="*/ 0 h 76"/>
                <a:gd name="T32" fmla="*/ 22 w 40"/>
                <a:gd name="T33" fmla="*/ 4 h 76"/>
                <a:gd name="T34" fmla="*/ 33 w 40"/>
                <a:gd name="T35" fmla="*/ 8 h 76"/>
                <a:gd name="T36" fmla="*/ 39 w 40"/>
                <a:gd name="T37" fmla="*/ 19 h 76"/>
                <a:gd name="T38" fmla="*/ 31 w 40"/>
                <a:gd name="T39" fmla="*/ 20 h 76"/>
                <a:gd name="T40" fmla="*/ 28 w 40"/>
                <a:gd name="T41" fmla="*/ 14 h 76"/>
                <a:gd name="T42" fmla="*/ 22 w 40"/>
                <a:gd name="T43" fmla="*/ 10 h 76"/>
                <a:gd name="T44" fmla="*/ 22 w 40"/>
                <a:gd name="T45" fmla="*/ 32 h 76"/>
                <a:gd name="T46" fmla="*/ 30 w 40"/>
                <a:gd name="T47" fmla="*/ 34 h 76"/>
                <a:gd name="T48" fmla="*/ 36 w 40"/>
                <a:gd name="T49" fmla="*/ 38 h 76"/>
                <a:gd name="T50" fmla="*/ 39 w 40"/>
                <a:gd name="T51" fmla="*/ 43 h 76"/>
                <a:gd name="T52" fmla="*/ 40 w 40"/>
                <a:gd name="T53" fmla="*/ 50 h 76"/>
                <a:gd name="T54" fmla="*/ 35 w 40"/>
                <a:gd name="T55" fmla="*/ 63 h 76"/>
                <a:gd name="T56" fmla="*/ 22 w 40"/>
                <a:gd name="T57" fmla="*/ 69 h 76"/>
                <a:gd name="T58" fmla="*/ 22 w 40"/>
                <a:gd name="T59" fmla="*/ 76 h 76"/>
                <a:gd name="T60" fmla="*/ 18 w 40"/>
                <a:gd name="T61" fmla="*/ 76 h 76"/>
                <a:gd name="T62" fmla="*/ 18 w 40"/>
                <a:gd name="T63" fmla="*/ 10 h 76"/>
                <a:gd name="T64" fmla="*/ 11 w 40"/>
                <a:gd name="T65" fmla="*/ 14 h 76"/>
                <a:gd name="T66" fmla="*/ 9 w 40"/>
                <a:gd name="T67" fmla="*/ 21 h 76"/>
                <a:gd name="T68" fmla="*/ 11 w 40"/>
                <a:gd name="T69" fmla="*/ 27 h 76"/>
                <a:gd name="T70" fmla="*/ 18 w 40"/>
                <a:gd name="T71" fmla="*/ 31 h 76"/>
                <a:gd name="T72" fmla="*/ 18 w 40"/>
                <a:gd name="T73" fmla="*/ 10 h 76"/>
                <a:gd name="T74" fmla="*/ 22 w 40"/>
                <a:gd name="T75" fmla="*/ 63 h 76"/>
                <a:gd name="T76" fmla="*/ 30 w 40"/>
                <a:gd name="T77" fmla="*/ 59 h 76"/>
                <a:gd name="T78" fmla="*/ 33 w 40"/>
                <a:gd name="T79" fmla="*/ 51 h 76"/>
                <a:gd name="T80" fmla="*/ 31 w 40"/>
                <a:gd name="T81" fmla="*/ 44 h 76"/>
                <a:gd name="T82" fmla="*/ 22 w 40"/>
                <a:gd name="T83" fmla="*/ 40 h 76"/>
                <a:gd name="T84" fmla="*/ 22 w 40"/>
                <a:gd name="T85" fmla="*/ 63 h 76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  <a:cxn ang="0">
                  <a:pos x="T82" y="T83"/>
                </a:cxn>
                <a:cxn ang="0">
                  <a:pos x="T84" y="T85"/>
                </a:cxn>
              </a:cxnLst>
              <a:rect l="0" t="0" r="r" b="b"/>
              <a:pathLst>
                <a:path w="40" h="76">
                  <a:moveTo>
                    <a:pt x="18" y="76"/>
                  </a:moveTo>
                  <a:cubicBezTo>
                    <a:pt x="18" y="69"/>
                    <a:pt x="18" y="69"/>
                    <a:pt x="18" y="69"/>
                  </a:cubicBezTo>
                  <a:cubicBezTo>
                    <a:pt x="14" y="68"/>
                    <a:pt x="11" y="68"/>
                    <a:pt x="9" y="66"/>
                  </a:cubicBezTo>
                  <a:cubicBezTo>
                    <a:pt x="6" y="65"/>
                    <a:pt x="4" y="63"/>
                    <a:pt x="3" y="60"/>
                  </a:cubicBezTo>
                  <a:cubicBezTo>
                    <a:pt x="1" y="58"/>
                    <a:pt x="0" y="54"/>
                    <a:pt x="0" y="51"/>
                  </a:cubicBezTo>
                  <a:cubicBezTo>
                    <a:pt x="7" y="49"/>
                    <a:pt x="7" y="49"/>
                    <a:pt x="7" y="49"/>
                  </a:cubicBezTo>
                  <a:cubicBezTo>
                    <a:pt x="8" y="53"/>
                    <a:pt x="9" y="56"/>
                    <a:pt x="10" y="58"/>
                  </a:cubicBezTo>
                  <a:cubicBezTo>
                    <a:pt x="12" y="61"/>
                    <a:pt x="15" y="62"/>
                    <a:pt x="18" y="63"/>
                  </a:cubicBezTo>
                  <a:cubicBezTo>
                    <a:pt x="18" y="39"/>
                    <a:pt x="18" y="39"/>
                    <a:pt x="18" y="39"/>
                  </a:cubicBezTo>
                  <a:cubicBezTo>
                    <a:pt x="15" y="38"/>
                    <a:pt x="12" y="37"/>
                    <a:pt x="8" y="35"/>
                  </a:cubicBezTo>
                  <a:cubicBezTo>
                    <a:pt x="6" y="34"/>
                    <a:pt x="4" y="32"/>
                    <a:pt x="3" y="29"/>
                  </a:cubicBezTo>
                  <a:cubicBezTo>
                    <a:pt x="2" y="27"/>
                    <a:pt x="1" y="24"/>
                    <a:pt x="1" y="21"/>
                  </a:cubicBezTo>
                  <a:cubicBezTo>
                    <a:pt x="1" y="16"/>
                    <a:pt x="3" y="12"/>
                    <a:pt x="7" y="8"/>
                  </a:cubicBezTo>
                  <a:cubicBezTo>
                    <a:pt x="9" y="6"/>
                    <a:pt x="13" y="5"/>
                    <a:pt x="18" y="4"/>
                  </a:cubicBezTo>
                  <a:cubicBezTo>
                    <a:pt x="18" y="0"/>
                    <a:pt x="18" y="0"/>
                    <a:pt x="18" y="0"/>
                  </a:cubicBezTo>
                  <a:cubicBezTo>
                    <a:pt x="22" y="0"/>
                    <a:pt x="22" y="0"/>
                    <a:pt x="22" y="0"/>
                  </a:cubicBezTo>
                  <a:cubicBezTo>
                    <a:pt x="22" y="4"/>
                    <a:pt x="22" y="4"/>
                    <a:pt x="22" y="4"/>
                  </a:cubicBezTo>
                  <a:cubicBezTo>
                    <a:pt x="27" y="5"/>
                    <a:pt x="30" y="6"/>
                    <a:pt x="33" y="8"/>
                  </a:cubicBezTo>
                  <a:cubicBezTo>
                    <a:pt x="36" y="11"/>
                    <a:pt x="38" y="14"/>
                    <a:pt x="39" y="19"/>
                  </a:cubicBezTo>
                  <a:cubicBezTo>
                    <a:pt x="31" y="20"/>
                    <a:pt x="31" y="20"/>
                    <a:pt x="31" y="20"/>
                  </a:cubicBezTo>
                  <a:cubicBezTo>
                    <a:pt x="31" y="17"/>
                    <a:pt x="30" y="15"/>
                    <a:pt x="28" y="14"/>
                  </a:cubicBezTo>
                  <a:cubicBezTo>
                    <a:pt x="27" y="12"/>
                    <a:pt x="25" y="11"/>
                    <a:pt x="22" y="10"/>
                  </a:cubicBezTo>
                  <a:cubicBezTo>
                    <a:pt x="22" y="32"/>
                    <a:pt x="22" y="32"/>
                    <a:pt x="22" y="32"/>
                  </a:cubicBezTo>
                  <a:cubicBezTo>
                    <a:pt x="26" y="33"/>
                    <a:pt x="29" y="34"/>
                    <a:pt x="30" y="34"/>
                  </a:cubicBezTo>
                  <a:cubicBezTo>
                    <a:pt x="32" y="35"/>
                    <a:pt x="34" y="37"/>
                    <a:pt x="36" y="38"/>
                  </a:cubicBezTo>
                  <a:cubicBezTo>
                    <a:pt x="37" y="40"/>
                    <a:pt x="38" y="41"/>
                    <a:pt x="39" y="43"/>
                  </a:cubicBezTo>
                  <a:cubicBezTo>
                    <a:pt x="40" y="46"/>
                    <a:pt x="40" y="48"/>
                    <a:pt x="40" y="50"/>
                  </a:cubicBezTo>
                  <a:cubicBezTo>
                    <a:pt x="40" y="55"/>
                    <a:pt x="39" y="60"/>
                    <a:pt x="35" y="63"/>
                  </a:cubicBezTo>
                  <a:cubicBezTo>
                    <a:pt x="32" y="67"/>
                    <a:pt x="28" y="69"/>
                    <a:pt x="22" y="69"/>
                  </a:cubicBezTo>
                  <a:cubicBezTo>
                    <a:pt x="22" y="76"/>
                    <a:pt x="22" y="76"/>
                    <a:pt x="22" y="76"/>
                  </a:cubicBezTo>
                  <a:lnTo>
                    <a:pt x="18" y="76"/>
                  </a:lnTo>
                  <a:close/>
                  <a:moveTo>
                    <a:pt x="18" y="10"/>
                  </a:moveTo>
                  <a:cubicBezTo>
                    <a:pt x="15" y="11"/>
                    <a:pt x="13" y="12"/>
                    <a:pt x="11" y="14"/>
                  </a:cubicBezTo>
                  <a:cubicBezTo>
                    <a:pt x="9" y="16"/>
                    <a:pt x="9" y="18"/>
                    <a:pt x="9" y="21"/>
                  </a:cubicBezTo>
                  <a:cubicBezTo>
                    <a:pt x="9" y="23"/>
                    <a:pt x="9" y="25"/>
                    <a:pt x="11" y="27"/>
                  </a:cubicBezTo>
                  <a:cubicBezTo>
                    <a:pt x="12" y="29"/>
                    <a:pt x="15" y="30"/>
                    <a:pt x="18" y="31"/>
                  </a:cubicBezTo>
                  <a:lnTo>
                    <a:pt x="18" y="10"/>
                  </a:lnTo>
                  <a:close/>
                  <a:moveTo>
                    <a:pt x="22" y="63"/>
                  </a:moveTo>
                  <a:cubicBezTo>
                    <a:pt x="25" y="62"/>
                    <a:pt x="28" y="61"/>
                    <a:pt x="30" y="59"/>
                  </a:cubicBezTo>
                  <a:cubicBezTo>
                    <a:pt x="32" y="57"/>
                    <a:pt x="33" y="54"/>
                    <a:pt x="33" y="51"/>
                  </a:cubicBezTo>
                  <a:cubicBezTo>
                    <a:pt x="33" y="48"/>
                    <a:pt x="32" y="46"/>
                    <a:pt x="31" y="44"/>
                  </a:cubicBezTo>
                  <a:cubicBezTo>
                    <a:pt x="29" y="42"/>
                    <a:pt x="26" y="41"/>
                    <a:pt x="22" y="40"/>
                  </a:cubicBezTo>
                  <a:lnTo>
                    <a:pt x="22" y="63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83743" tIns="41872" rIns="83743" bIns="41872" numCol="1" anchor="t" anchorCtr="0" compatLnSpc="1">
              <a:prstTxWarp prst="textNoShape">
                <a:avLst/>
              </a:prstTxWarp>
            </a:bodyPr>
            <a:lstStyle/>
            <a:p>
              <a:pPr algn="just">
                <a:lnSpc>
                  <a:spcPct val="120000"/>
                </a:lnSpc>
              </a:pPr>
              <a:endParaRPr lang="en-GB" sz="900">
                <a:latin typeface="Arial" panose="020B0604020202020204" pitchFamily="34" charset="0"/>
                <a:ea typeface="微软雅黑" panose="020B0503020204020204" pitchFamily="34" charset="-122"/>
                <a:cs typeface="+mn-ea"/>
                <a:sym typeface="Arial" panose="020B0604020202020204" pitchFamily="34" charset="0"/>
              </a:endParaRPr>
            </a:p>
          </p:txBody>
        </p:sp>
      </p:grpSp>
      <p:grpSp>
        <p:nvGrpSpPr>
          <p:cNvPr id="62" name="Group 61"/>
          <p:cNvGrpSpPr/>
          <p:nvPr/>
        </p:nvGrpSpPr>
        <p:grpSpPr>
          <a:xfrm>
            <a:off x="5703593" y="3841239"/>
            <a:ext cx="2102678" cy="2111024"/>
            <a:chOff x="4958468" y="3328177"/>
            <a:chExt cx="2986020" cy="2997870"/>
          </a:xfrm>
        </p:grpSpPr>
        <p:sp>
          <p:nvSpPr>
            <p:cNvPr id="6" name="Freeform 491"/>
            <p:cNvSpPr>
              <a:spLocks noEditPoints="1"/>
            </p:cNvSpPr>
            <p:nvPr/>
          </p:nvSpPr>
          <p:spPr bwMode="auto">
            <a:xfrm>
              <a:off x="4958468" y="3328177"/>
              <a:ext cx="2986020" cy="2997870"/>
            </a:xfrm>
            <a:custGeom>
              <a:avLst/>
              <a:gdLst>
                <a:gd name="T0" fmla="*/ 1407 w 1705"/>
                <a:gd name="T1" fmla="*/ 204 h 1712"/>
                <a:gd name="T2" fmla="*/ 1345 w 1705"/>
                <a:gd name="T3" fmla="*/ 201 h 1712"/>
                <a:gd name="T4" fmla="*/ 1229 w 1705"/>
                <a:gd name="T5" fmla="*/ 290 h 1712"/>
                <a:gd name="T6" fmla="*/ 1107 w 1705"/>
                <a:gd name="T7" fmla="*/ 310 h 1712"/>
                <a:gd name="T8" fmla="*/ 1012 w 1705"/>
                <a:gd name="T9" fmla="*/ 230 h 1712"/>
                <a:gd name="T10" fmla="*/ 986 w 1705"/>
                <a:gd name="T11" fmla="*/ 40 h 1712"/>
                <a:gd name="T12" fmla="*/ 946 w 1705"/>
                <a:gd name="T13" fmla="*/ 0 h 1712"/>
                <a:gd name="T14" fmla="*/ 777 w 1705"/>
                <a:gd name="T15" fmla="*/ 0 h 1712"/>
                <a:gd name="T16" fmla="*/ 728 w 1705"/>
                <a:gd name="T17" fmla="*/ 54 h 1712"/>
                <a:gd name="T18" fmla="*/ 702 w 1705"/>
                <a:gd name="T19" fmla="*/ 227 h 1712"/>
                <a:gd name="T20" fmla="*/ 628 w 1705"/>
                <a:gd name="T21" fmla="*/ 299 h 1712"/>
                <a:gd name="T22" fmla="*/ 537 w 1705"/>
                <a:gd name="T23" fmla="*/ 313 h 1712"/>
                <a:gd name="T24" fmla="*/ 365 w 1705"/>
                <a:gd name="T25" fmla="*/ 184 h 1712"/>
                <a:gd name="T26" fmla="*/ 312 w 1705"/>
                <a:gd name="T27" fmla="*/ 187 h 1712"/>
                <a:gd name="T28" fmla="*/ 193 w 1705"/>
                <a:gd name="T29" fmla="*/ 307 h 1712"/>
                <a:gd name="T30" fmla="*/ 193 w 1705"/>
                <a:gd name="T31" fmla="*/ 367 h 1712"/>
                <a:gd name="T32" fmla="*/ 314 w 1705"/>
                <a:gd name="T33" fmla="*/ 525 h 1712"/>
                <a:gd name="T34" fmla="*/ 304 w 1705"/>
                <a:gd name="T35" fmla="*/ 607 h 1712"/>
                <a:gd name="T36" fmla="*/ 241 w 1705"/>
                <a:gd name="T37" fmla="*/ 696 h 1712"/>
                <a:gd name="T38" fmla="*/ 46 w 1705"/>
                <a:gd name="T39" fmla="*/ 720 h 1712"/>
                <a:gd name="T40" fmla="*/ 4 w 1705"/>
                <a:gd name="T41" fmla="*/ 755 h 1712"/>
                <a:gd name="T42" fmla="*/ 0 w 1705"/>
                <a:gd name="T43" fmla="*/ 936 h 1712"/>
                <a:gd name="T44" fmla="*/ 51 w 1705"/>
                <a:gd name="T45" fmla="*/ 986 h 1712"/>
                <a:gd name="T46" fmla="*/ 217 w 1705"/>
                <a:gd name="T47" fmla="*/ 1012 h 1712"/>
                <a:gd name="T48" fmla="*/ 298 w 1705"/>
                <a:gd name="T49" fmla="*/ 1089 h 1712"/>
                <a:gd name="T50" fmla="*/ 300 w 1705"/>
                <a:gd name="T51" fmla="*/ 1189 h 1712"/>
                <a:gd name="T52" fmla="*/ 190 w 1705"/>
                <a:gd name="T53" fmla="*/ 1322 h 1712"/>
                <a:gd name="T54" fmla="*/ 194 w 1705"/>
                <a:gd name="T55" fmla="*/ 1407 h 1712"/>
                <a:gd name="T56" fmla="*/ 297 w 1705"/>
                <a:gd name="T57" fmla="*/ 1514 h 1712"/>
                <a:gd name="T58" fmla="*/ 372 w 1705"/>
                <a:gd name="T59" fmla="*/ 1515 h 1712"/>
                <a:gd name="T60" fmla="*/ 505 w 1705"/>
                <a:gd name="T61" fmla="*/ 1417 h 1712"/>
                <a:gd name="T62" fmla="*/ 623 w 1705"/>
                <a:gd name="T63" fmla="*/ 1421 h 1712"/>
                <a:gd name="T64" fmla="*/ 693 w 1705"/>
                <a:gd name="T65" fmla="*/ 1490 h 1712"/>
                <a:gd name="T66" fmla="*/ 716 w 1705"/>
                <a:gd name="T67" fmla="*/ 1655 h 1712"/>
                <a:gd name="T68" fmla="*/ 771 w 1705"/>
                <a:gd name="T69" fmla="*/ 1712 h 1712"/>
                <a:gd name="T70" fmla="*/ 922 w 1705"/>
                <a:gd name="T71" fmla="*/ 1712 h 1712"/>
                <a:gd name="T72" fmla="*/ 980 w 1705"/>
                <a:gd name="T73" fmla="*/ 1663 h 1712"/>
                <a:gd name="T74" fmla="*/ 1007 w 1705"/>
                <a:gd name="T75" fmla="*/ 1486 h 1712"/>
                <a:gd name="T76" fmla="*/ 1103 w 1705"/>
                <a:gd name="T77" fmla="*/ 1408 h 1712"/>
                <a:gd name="T78" fmla="*/ 1194 w 1705"/>
                <a:gd name="T79" fmla="*/ 1422 h 1712"/>
                <a:gd name="T80" fmla="*/ 1324 w 1705"/>
                <a:gd name="T81" fmla="*/ 1523 h 1712"/>
                <a:gd name="T82" fmla="*/ 1393 w 1705"/>
                <a:gd name="T83" fmla="*/ 1521 h 1712"/>
                <a:gd name="T84" fmla="*/ 1505 w 1705"/>
                <a:gd name="T85" fmla="*/ 1410 h 1712"/>
                <a:gd name="T86" fmla="*/ 1516 w 1705"/>
                <a:gd name="T87" fmla="*/ 1341 h 1712"/>
                <a:gd name="T88" fmla="*/ 1406 w 1705"/>
                <a:gd name="T89" fmla="*/ 1195 h 1712"/>
                <a:gd name="T90" fmla="*/ 1414 w 1705"/>
                <a:gd name="T91" fmla="*/ 1085 h 1712"/>
                <a:gd name="T92" fmla="*/ 1501 w 1705"/>
                <a:gd name="T93" fmla="*/ 1012 h 1712"/>
                <a:gd name="T94" fmla="*/ 1649 w 1705"/>
                <a:gd name="T95" fmla="*/ 995 h 1712"/>
                <a:gd name="T96" fmla="*/ 1701 w 1705"/>
                <a:gd name="T97" fmla="*/ 954 h 1712"/>
                <a:gd name="T98" fmla="*/ 1705 w 1705"/>
                <a:gd name="T99" fmla="*/ 778 h 1712"/>
                <a:gd name="T100" fmla="*/ 1662 w 1705"/>
                <a:gd name="T101" fmla="*/ 732 h 1712"/>
                <a:gd name="T102" fmla="*/ 1455 w 1705"/>
                <a:gd name="T103" fmla="*/ 692 h 1712"/>
                <a:gd name="T104" fmla="*/ 1404 w 1705"/>
                <a:gd name="T105" fmla="*/ 608 h 1712"/>
                <a:gd name="T106" fmla="*/ 1412 w 1705"/>
                <a:gd name="T107" fmla="*/ 517 h 1712"/>
                <a:gd name="T108" fmla="*/ 1504 w 1705"/>
                <a:gd name="T109" fmla="*/ 396 h 1712"/>
                <a:gd name="T110" fmla="*/ 1521 w 1705"/>
                <a:gd name="T111" fmla="*/ 332 h 1712"/>
                <a:gd name="T112" fmla="*/ 1407 w 1705"/>
                <a:gd name="T113" fmla="*/ 204 h 1712"/>
                <a:gd name="T114" fmla="*/ 996 w 1705"/>
                <a:gd name="T115" fmla="*/ 1003 h 1712"/>
                <a:gd name="T116" fmla="*/ 703 w 1705"/>
                <a:gd name="T117" fmla="*/ 1002 h 1712"/>
                <a:gd name="T118" fmla="*/ 705 w 1705"/>
                <a:gd name="T119" fmla="*/ 710 h 1712"/>
                <a:gd name="T120" fmla="*/ 997 w 1705"/>
                <a:gd name="T121" fmla="*/ 711 h 1712"/>
                <a:gd name="T122" fmla="*/ 996 w 1705"/>
                <a:gd name="T123" fmla="*/ 1003 h 1712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  <a:cxn ang="0">
                  <a:pos x="T82" y="T83"/>
                </a:cxn>
                <a:cxn ang="0">
                  <a:pos x="T84" y="T85"/>
                </a:cxn>
                <a:cxn ang="0">
                  <a:pos x="T86" y="T87"/>
                </a:cxn>
                <a:cxn ang="0">
                  <a:pos x="T88" y="T89"/>
                </a:cxn>
                <a:cxn ang="0">
                  <a:pos x="T90" y="T91"/>
                </a:cxn>
                <a:cxn ang="0">
                  <a:pos x="T92" y="T93"/>
                </a:cxn>
                <a:cxn ang="0">
                  <a:pos x="T94" y="T95"/>
                </a:cxn>
                <a:cxn ang="0">
                  <a:pos x="T96" y="T97"/>
                </a:cxn>
                <a:cxn ang="0">
                  <a:pos x="T98" y="T99"/>
                </a:cxn>
                <a:cxn ang="0">
                  <a:pos x="T100" y="T101"/>
                </a:cxn>
                <a:cxn ang="0">
                  <a:pos x="T102" y="T103"/>
                </a:cxn>
                <a:cxn ang="0">
                  <a:pos x="T104" y="T105"/>
                </a:cxn>
                <a:cxn ang="0">
                  <a:pos x="T106" y="T107"/>
                </a:cxn>
                <a:cxn ang="0">
                  <a:pos x="T108" y="T109"/>
                </a:cxn>
                <a:cxn ang="0">
                  <a:pos x="T110" y="T111"/>
                </a:cxn>
                <a:cxn ang="0">
                  <a:pos x="T112" y="T113"/>
                </a:cxn>
                <a:cxn ang="0">
                  <a:pos x="T114" y="T115"/>
                </a:cxn>
                <a:cxn ang="0">
                  <a:pos x="T116" y="T117"/>
                </a:cxn>
                <a:cxn ang="0">
                  <a:pos x="T118" y="T119"/>
                </a:cxn>
                <a:cxn ang="0">
                  <a:pos x="T120" y="T121"/>
                </a:cxn>
                <a:cxn ang="0">
                  <a:pos x="T122" y="T123"/>
                </a:cxn>
              </a:cxnLst>
              <a:rect l="0" t="0" r="r" b="b"/>
              <a:pathLst>
                <a:path w="1705" h="1712">
                  <a:moveTo>
                    <a:pt x="1407" y="204"/>
                  </a:moveTo>
                  <a:cubicBezTo>
                    <a:pt x="1376" y="174"/>
                    <a:pt x="1345" y="201"/>
                    <a:pt x="1345" y="201"/>
                  </a:cubicBezTo>
                  <a:cubicBezTo>
                    <a:pt x="1345" y="201"/>
                    <a:pt x="1289" y="241"/>
                    <a:pt x="1229" y="290"/>
                  </a:cubicBezTo>
                  <a:cubicBezTo>
                    <a:pt x="1169" y="338"/>
                    <a:pt x="1107" y="310"/>
                    <a:pt x="1107" y="310"/>
                  </a:cubicBezTo>
                  <a:cubicBezTo>
                    <a:pt x="1015" y="289"/>
                    <a:pt x="1012" y="230"/>
                    <a:pt x="1012" y="230"/>
                  </a:cubicBezTo>
                  <a:cubicBezTo>
                    <a:pt x="986" y="40"/>
                    <a:pt x="986" y="40"/>
                    <a:pt x="986" y="40"/>
                  </a:cubicBezTo>
                  <a:cubicBezTo>
                    <a:pt x="980" y="1"/>
                    <a:pt x="946" y="0"/>
                    <a:pt x="946" y="0"/>
                  </a:cubicBezTo>
                  <a:cubicBezTo>
                    <a:pt x="777" y="0"/>
                    <a:pt x="777" y="0"/>
                    <a:pt x="777" y="0"/>
                  </a:cubicBezTo>
                  <a:cubicBezTo>
                    <a:pt x="730" y="2"/>
                    <a:pt x="728" y="54"/>
                    <a:pt x="728" y="54"/>
                  </a:cubicBezTo>
                  <a:cubicBezTo>
                    <a:pt x="702" y="227"/>
                    <a:pt x="702" y="227"/>
                    <a:pt x="702" y="227"/>
                  </a:cubicBezTo>
                  <a:cubicBezTo>
                    <a:pt x="696" y="258"/>
                    <a:pt x="628" y="299"/>
                    <a:pt x="628" y="299"/>
                  </a:cubicBezTo>
                  <a:cubicBezTo>
                    <a:pt x="589" y="322"/>
                    <a:pt x="537" y="313"/>
                    <a:pt x="537" y="313"/>
                  </a:cubicBezTo>
                  <a:cubicBezTo>
                    <a:pt x="365" y="184"/>
                    <a:pt x="365" y="184"/>
                    <a:pt x="365" y="184"/>
                  </a:cubicBezTo>
                  <a:cubicBezTo>
                    <a:pt x="342" y="166"/>
                    <a:pt x="312" y="187"/>
                    <a:pt x="312" y="187"/>
                  </a:cubicBezTo>
                  <a:cubicBezTo>
                    <a:pt x="193" y="307"/>
                    <a:pt x="193" y="307"/>
                    <a:pt x="193" y="307"/>
                  </a:cubicBezTo>
                  <a:cubicBezTo>
                    <a:pt x="165" y="336"/>
                    <a:pt x="193" y="367"/>
                    <a:pt x="193" y="367"/>
                  </a:cubicBezTo>
                  <a:cubicBezTo>
                    <a:pt x="199" y="374"/>
                    <a:pt x="314" y="525"/>
                    <a:pt x="314" y="525"/>
                  </a:cubicBezTo>
                  <a:cubicBezTo>
                    <a:pt x="322" y="545"/>
                    <a:pt x="304" y="607"/>
                    <a:pt x="304" y="607"/>
                  </a:cubicBezTo>
                  <a:cubicBezTo>
                    <a:pt x="292" y="669"/>
                    <a:pt x="241" y="696"/>
                    <a:pt x="241" y="696"/>
                  </a:cubicBezTo>
                  <a:cubicBezTo>
                    <a:pt x="46" y="720"/>
                    <a:pt x="46" y="720"/>
                    <a:pt x="46" y="720"/>
                  </a:cubicBezTo>
                  <a:cubicBezTo>
                    <a:pt x="16" y="720"/>
                    <a:pt x="4" y="755"/>
                    <a:pt x="4" y="755"/>
                  </a:cubicBezTo>
                  <a:cubicBezTo>
                    <a:pt x="0" y="936"/>
                    <a:pt x="0" y="936"/>
                    <a:pt x="0" y="936"/>
                  </a:cubicBezTo>
                  <a:cubicBezTo>
                    <a:pt x="2" y="977"/>
                    <a:pt x="51" y="986"/>
                    <a:pt x="51" y="986"/>
                  </a:cubicBezTo>
                  <a:cubicBezTo>
                    <a:pt x="217" y="1012"/>
                    <a:pt x="217" y="1012"/>
                    <a:pt x="217" y="1012"/>
                  </a:cubicBezTo>
                  <a:cubicBezTo>
                    <a:pt x="268" y="1014"/>
                    <a:pt x="298" y="1089"/>
                    <a:pt x="298" y="1089"/>
                  </a:cubicBezTo>
                  <a:cubicBezTo>
                    <a:pt x="321" y="1136"/>
                    <a:pt x="300" y="1189"/>
                    <a:pt x="300" y="1189"/>
                  </a:cubicBezTo>
                  <a:cubicBezTo>
                    <a:pt x="190" y="1322"/>
                    <a:pt x="190" y="1322"/>
                    <a:pt x="190" y="1322"/>
                  </a:cubicBezTo>
                  <a:cubicBezTo>
                    <a:pt x="152" y="1368"/>
                    <a:pt x="194" y="1407"/>
                    <a:pt x="194" y="1407"/>
                  </a:cubicBezTo>
                  <a:cubicBezTo>
                    <a:pt x="297" y="1514"/>
                    <a:pt x="297" y="1514"/>
                    <a:pt x="297" y="1514"/>
                  </a:cubicBezTo>
                  <a:cubicBezTo>
                    <a:pt x="335" y="1550"/>
                    <a:pt x="372" y="1515"/>
                    <a:pt x="372" y="1515"/>
                  </a:cubicBezTo>
                  <a:cubicBezTo>
                    <a:pt x="505" y="1417"/>
                    <a:pt x="505" y="1417"/>
                    <a:pt x="505" y="1417"/>
                  </a:cubicBezTo>
                  <a:cubicBezTo>
                    <a:pt x="551" y="1380"/>
                    <a:pt x="623" y="1421"/>
                    <a:pt x="623" y="1421"/>
                  </a:cubicBezTo>
                  <a:cubicBezTo>
                    <a:pt x="691" y="1446"/>
                    <a:pt x="693" y="1490"/>
                    <a:pt x="693" y="1490"/>
                  </a:cubicBezTo>
                  <a:cubicBezTo>
                    <a:pt x="716" y="1655"/>
                    <a:pt x="716" y="1655"/>
                    <a:pt x="716" y="1655"/>
                  </a:cubicBezTo>
                  <a:cubicBezTo>
                    <a:pt x="718" y="1709"/>
                    <a:pt x="771" y="1712"/>
                    <a:pt x="771" y="1712"/>
                  </a:cubicBezTo>
                  <a:cubicBezTo>
                    <a:pt x="922" y="1712"/>
                    <a:pt x="922" y="1712"/>
                    <a:pt x="922" y="1712"/>
                  </a:cubicBezTo>
                  <a:cubicBezTo>
                    <a:pt x="981" y="1703"/>
                    <a:pt x="980" y="1663"/>
                    <a:pt x="980" y="1663"/>
                  </a:cubicBezTo>
                  <a:cubicBezTo>
                    <a:pt x="1007" y="1486"/>
                    <a:pt x="1007" y="1486"/>
                    <a:pt x="1007" y="1486"/>
                  </a:cubicBezTo>
                  <a:cubicBezTo>
                    <a:pt x="1016" y="1422"/>
                    <a:pt x="1103" y="1408"/>
                    <a:pt x="1103" y="1408"/>
                  </a:cubicBezTo>
                  <a:cubicBezTo>
                    <a:pt x="1163" y="1387"/>
                    <a:pt x="1194" y="1422"/>
                    <a:pt x="1194" y="1422"/>
                  </a:cubicBezTo>
                  <a:cubicBezTo>
                    <a:pt x="1324" y="1523"/>
                    <a:pt x="1324" y="1523"/>
                    <a:pt x="1324" y="1523"/>
                  </a:cubicBezTo>
                  <a:cubicBezTo>
                    <a:pt x="1353" y="1549"/>
                    <a:pt x="1393" y="1521"/>
                    <a:pt x="1393" y="1521"/>
                  </a:cubicBezTo>
                  <a:cubicBezTo>
                    <a:pt x="1505" y="1410"/>
                    <a:pt x="1505" y="1410"/>
                    <a:pt x="1505" y="1410"/>
                  </a:cubicBezTo>
                  <a:cubicBezTo>
                    <a:pt x="1546" y="1372"/>
                    <a:pt x="1516" y="1341"/>
                    <a:pt x="1516" y="1341"/>
                  </a:cubicBezTo>
                  <a:cubicBezTo>
                    <a:pt x="1406" y="1195"/>
                    <a:pt x="1406" y="1195"/>
                    <a:pt x="1406" y="1195"/>
                  </a:cubicBezTo>
                  <a:cubicBezTo>
                    <a:pt x="1378" y="1154"/>
                    <a:pt x="1414" y="1085"/>
                    <a:pt x="1414" y="1085"/>
                  </a:cubicBezTo>
                  <a:cubicBezTo>
                    <a:pt x="1439" y="1013"/>
                    <a:pt x="1501" y="1012"/>
                    <a:pt x="1501" y="1012"/>
                  </a:cubicBezTo>
                  <a:cubicBezTo>
                    <a:pt x="1649" y="995"/>
                    <a:pt x="1649" y="995"/>
                    <a:pt x="1649" y="995"/>
                  </a:cubicBezTo>
                  <a:cubicBezTo>
                    <a:pt x="1688" y="998"/>
                    <a:pt x="1701" y="954"/>
                    <a:pt x="1701" y="954"/>
                  </a:cubicBezTo>
                  <a:cubicBezTo>
                    <a:pt x="1705" y="778"/>
                    <a:pt x="1705" y="778"/>
                    <a:pt x="1705" y="778"/>
                  </a:cubicBezTo>
                  <a:cubicBezTo>
                    <a:pt x="1700" y="733"/>
                    <a:pt x="1662" y="732"/>
                    <a:pt x="1662" y="732"/>
                  </a:cubicBezTo>
                  <a:cubicBezTo>
                    <a:pt x="1455" y="692"/>
                    <a:pt x="1455" y="692"/>
                    <a:pt x="1455" y="692"/>
                  </a:cubicBezTo>
                  <a:cubicBezTo>
                    <a:pt x="1420" y="683"/>
                    <a:pt x="1404" y="608"/>
                    <a:pt x="1404" y="608"/>
                  </a:cubicBezTo>
                  <a:cubicBezTo>
                    <a:pt x="1384" y="551"/>
                    <a:pt x="1412" y="517"/>
                    <a:pt x="1412" y="517"/>
                  </a:cubicBezTo>
                  <a:cubicBezTo>
                    <a:pt x="1504" y="396"/>
                    <a:pt x="1504" y="396"/>
                    <a:pt x="1504" y="396"/>
                  </a:cubicBezTo>
                  <a:cubicBezTo>
                    <a:pt x="1544" y="354"/>
                    <a:pt x="1521" y="332"/>
                    <a:pt x="1521" y="332"/>
                  </a:cubicBezTo>
                  <a:cubicBezTo>
                    <a:pt x="1521" y="332"/>
                    <a:pt x="1438" y="234"/>
                    <a:pt x="1407" y="204"/>
                  </a:cubicBezTo>
                  <a:close/>
                  <a:moveTo>
                    <a:pt x="996" y="1003"/>
                  </a:moveTo>
                  <a:cubicBezTo>
                    <a:pt x="915" y="1084"/>
                    <a:pt x="784" y="1083"/>
                    <a:pt x="703" y="1002"/>
                  </a:cubicBezTo>
                  <a:cubicBezTo>
                    <a:pt x="623" y="921"/>
                    <a:pt x="624" y="790"/>
                    <a:pt x="705" y="710"/>
                  </a:cubicBezTo>
                  <a:cubicBezTo>
                    <a:pt x="786" y="629"/>
                    <a:pt x="917" y="630"/>
                    <a:pt x="997" y="711"/>
                  </a:cubicBezTo>
                  <a:cubicBezTo>
                    <a:pt x="1077" y="792"/>
                    <a:pt x="1077" y="923"/>
                    <a:pt x="996" y="1003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  <a:extLst/>
          </p:spPr>
          <p:txBody>
            <a:bodyPr vert="horz" wrap="square" lIns="83743" tIns="41872" rIns="83743" bIns="41872" numCol="1" anchor="t" anchorCtr="0" compatLnSpc="1">
              <a:prstTxWarp prst="textNoShape">
                <a:avLst/>
              </a:prstTxWarp>
            </a:bodyPr>
            <a:lstStyle/>
            <a:p>
              <a:pPr algn="just">
                <a:lnSpc>
                  <a:spcPct val="120000"/>
                </a:lnSpc>
              </a:pPr>
              <a:endParaRPr lang="en-GB" sz="900">
                <a:latin typeface="Arial" panose="020B0604020202020204" pitchFamily="34" charset="0"/>
                <a:ea typeface="微软雅黑" panose="020B0503020204020204" pitchFamily="34" charset="-122"/>
                <a:cs typeface="+mn-ea"/>
                <a:sym typeface="Arial" panose="020B0604020202020204" pitchFamily="34" charset="0"/>
              </a:endParaRPr>
            </a:p>
          </p:txBody>
        </p:sp>
        <p:sp>
          <p:nvSpPr>
            <p:cNvPr id="10" name="Freeform 495"/>
            <p:cNvSpPr>
              <a:spLocks/>
            </p:cNvSpPr>
            <p:nvPr/>
          </p:nvSpPr>
          <p:spPr bwMode="auto">
            <a:xfrm>
              <a:off x="5791621" y="5558806"/>
              <a:ext cx="124417" cy="14071"/>
            </a:xfrm>
            <a:custGeom>
              <a:avLst/>
              <a:gdLst>
                <a:gd name="T0" fmla="*/ 68 w 71"/>
                <a:gd name="T1" fmla="*/ 0 h 8"/>
                <a:gd name="T2" fmla="*/ 2 w 71"/>
                <a:gd name="T3" fmla="*/ 0 h 8"/>
                <a:gd name="T4" fmla="*/ 0 w 71"/>
                <a:gd name="T5" fmla="*/ 4 h 8"/>
                <a:gd name="T6" fmla="*/ 4 w 71"/>
                <a:gd name="T7" fmla="*/ 7 h 8"/>
                <a:gd name="T8" fmla="*/ 8 w 71"/>
                <a:gd name="T9" fmla="*/ 7 h 8"/>
                <a:gd name="T10" fmla="*/ 8 w 71"/>
                <a:gd name="T11" fmla="*/ 7 h 8"/>
                <a:gd name="T12" fmla="*/ 62 w 71"/>
                <a:gd name="T13" fmla="*/ 7 h 8"/>
                <a:gd name="T14" fmla="*/ 68 w 71"/>
                <a:gd name="T15" fmla="*/ 7 h 8"/>
                <a:gd name="T16" fmla="*/ 71 w 71"/>
                <a:gd name="T17" fmla="*/ 4 h 8"/>
                <a:gd name="T18" fmla="*/ 68 w 71"/>
                <a:gd name="T19" fmla="*/ 0 h 8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</a:cxnLst>
              <a:rect l="0" t="0" r="r" b="b"/>
              <a:pathLst>
                <a:path w="71" h="8">
                  <a:moveTo>
                    <a:pt x="68" y="0"/>
                  </a:moveTo>
                  <a:cubicBezTo>
                    <a:pt x="2" y="0"/>
                    <a:pt x="2" y="0"/>
                    <a:pt x="2" y="0"/>
                  </a:cubicBezTo>
                  <a:cubicBezTo>
                    <a:pt x="2" y="0"/>
                    <a:pt x="0" y="0"/>
                    <a:pt x="0" y="4"/>
                  </a:cubicBezTo>
                  <a:cubicBezTo>
                    <a:pt x="0" y="8"/>
                    <a:pt x="4" y="7"/>
                    <a:pt x="4" y="7"/>
                  </a:cubicBezTo>
                  <a:cubicBezTo>
                    <a:pt x="8" y="7"/>
                    <a:pt x="8" y="7"/>
                    <a:pt x="8" y="7"/>
                  </a:cubicBezTo>
                  <a:cubicBezTo>
                    <a:pt x="8" y="7"/>
                    <a:pt x="8" y="7"/>
                    <a:pt x="8" y="7"/>
                  </a:cubicBezTo>
                  <a:cubicBezTo>
                    <a:pt x="62" y="7"/>
                    <a:pt x="62" y="7"/>
                    <a:pt x="62" y="7"/>
                  </a:cubicBezTo>
                  <a:cubicBezTo>
                    <a:pt x="68" y="7"/>
                    <a:pt x="68" y="7"/>
                    <a:pt x="68" y="7"/>
                  </a:cubicBezTo>
                  <a:cubicBezTo>
                    <a:pt x="68" y="7"/>
                    <a:pt x="71" y="6"/>
                    <a:pt x="71" y="4"/>
                  </a:cubicBezTo>
                  <a:cubicBezTo>
                    <a:pt x="71" y="1"/>
                    <a:pt x="68" y="0"/>
                    <a:pt x="68" y="0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83743" tIns="41872" rIns="83743" bIns="41872" numCol="1" anchor="t" anchorCtr="0" compatLnSpc="1">
              <a:prstTxWarp prst="textNoShape">
                <a:avLst/>
              </a:prstTxWarp>
            </a:bodyPr>
            <a:lstStyle/>
            <a:p>
              <a:pPr algn="just">
                <a:lnSpc>
                  <a:spcPct val="120000"/>
                </a:lnSpc>
              </a:pPr>
              <a:endParaRPr lang="en-GB" sz="900">
                <a:latin typeface="Arial" panose="020B0604020202020204" pitchFamily="34" charset="0"/>
                <a:ea typeface="微软雅黑" panose="020B0503020204020204" pitchFamily="34" charset="-122"/>
                <a:cs typeface="+mn-ea"/>
                <a:sym typeface="Arial" panose="020B0604020202020204" pitchFamily="34" charset="0"/>
              </a:endParaRPr>
            </a:p>
          </p:txBody>
        </p:sp>
        <p:sp>
          <p:nvSpPr>
            <p:cNvPr id="11" name="Freeform 496"/>
            <p:cNvSpPr>
              <a:spLocks/>
            </p:cNvSpPr>
            <p:nvPr/>
          </p:nvSpPr>
          <p:spPr bwMode="auto">
            <a:xfrm>
              <a:off x="5784956" y="5539550"/>
              <a:ext cx="136267" cy="14071"/>
            </a:xfrm>
            <a:custGeom>
              <a:avLst/>
              <a:gdLst>
                <a:gd name="T0" fmla="*/ 75 w 78"/>
                <a:gd name="T1" fmla="*/ 0 h 8"/>
                <a:gd name="T2" fmla="*/ 3 w 78"/>
                <a:gd name="T3" fmla="*/ 0 h 8"/>
                <a:gd name="T4" fmla="*/ 0 w 78"/>
                <a:gd name="T5" fmla="*/ 4 h 8"/>
                <a:gd name="T6" fmla="*/ 6 w 78"/>
                <a:gd name="T7" fmla="*/ 7 h 8"/>
                <a:gd name="T8" fmla="*/ 72 w 78"/>
                <a:gd name="T9" fmla="*/ 7 h 8"/>
                <a:gd name="T10" fmla="*/ 75 w 78"/>
                <a:gd name="T11" fmla="*/ 7 h 8"/>
                <a:gd name="T12" fmla="*/ 78 w 78"/>
                <a:gd name="T13" fmla="*/ 3 h 8"/>
                <a:gd name="T14" fmla="*/ 75 w 78"/>
                <a:gd name="T15" fmla="*/ 0 h 8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</a:cxnLst>
              <a:rect l="0" t="0" r="r" b="b"/>
              <a:pathLst>
                <a:path w="78" h="8">
                  <a:moveTo>
                    <a:pt x="75" y="0"/>
                  </a:moveTo>
                  <a:cubicBezTo>
                    <a:pt x="3" y="0"/>
                    <a:pt x="3" y="0"/>
                    <a:pt x="3" y="0"/>
                  </a:cubicBezTo>
                  <a:cubicBezTo>
                    <a:pt x="3" y="0"/>
                    <a:pt x="0" y="0"/>
                    <a:pt x="0" y="4"/>
                  </a:cubicBezTo>
                  <a:cubicBezTo>
                    <a:pt x="0" y="8"/>
                    <a:pt x="6" y="7"/>
                    <a:pt x="6" y="7"/>
                  </a:cubicBezTo>
                  <a:cubicBezTo>
                    <a:pt x="72" y="7"/>
                    <a:pt x="72" y="7"/>
                    <a:pt x="72" y="7"/>
                  </a:cubicBezTo>
                  <a:cubicBezTo>
                    <a:pt x="75" y="7"/>
                    <a:pt x="75" y="7"/>
                    <a:pt x="75" y="7"/>
                  </a:cubicBezTo>
                  <a:cubicBezTo>
                    <a:pt x="75" y="7"/>
                    <a:pt x="78" y="7"/>
                    <a:pt x="78" y="3"/>
                  </a:cubicBezTo>
                  <a:cubicBezTo>
                    <a:pt x="78" y="0"/>
                    <a:pt x="75" y="0"/>
                    <a:pt x="75" y="0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83743" tIns="41872" rIns="83743" bIns="41872" numCol="1" anchor="t" anchorCtr="0" compatLnSpc="1">
              <a:prstTxWarp prst="textNoShape">
                <a:avLst/>
              </a:prstTxWarp>
            </a:bodyPr>
            <a:lstStyle/>
            <a:p>
              <a:pPr algn="just">
                <a:lnSpc>
                  <a:spcPct val="120000"/>
                </a:lnSpc>
              </a:pPr>
              <a:endParaRPr lang="en-GB" sz="900">
                <a:latin typeface="Arial" panose="020B0604020202020204" pitchFamily="34" charset="0"/>
                <a:ea typeface="微软雅黑" panose="020B0503020204020204" pitchFamily="34" charset="-122"/>
                <a:cs typeface="+mn-ea"/>
                <a:sym typeface="Arial" panose="020B0604020202020204" pitchFamily="34" charset="0"/>
              </a:endParaRPr>
            </a:p>
          </p:txBody>
        </p:sp>
        <p:sp>
          <p:nvSpPr>
            <p:cNvPr id="12" name="Freeform 497"/>
            <p:cNvSpPr>
              <a:spLocks/>
            </p:cNvSpPr>
            <p:nvPr/>
          </p:nvSpPr>
          <p:spPr bwMode="auto">
            <a:xfrm>
              <a:off x="5784956" y="5501040"/>
              <a:ext cx="136267" cy="12590"/>
            </a:xfrm>
            <a:custGeom>
              <a:avLst/>
              <a:gdLst>
                <a:gd name="T0" fmla="*/ 76 w 78"/>
                <a:gd name="T1" fmla="*/ 0 h 7"/>
                <a:gd name="T2" fmla="*/ 3 w 78"/>
                <a:gd name="T3" fmla="*/ 0 h 7"/>
                <a:gd name="T4" fmla="*/ 0 w 78"/>
                <a:gd name="T5" fmla="*/ 4 h 7"/>
                <a:gd name="T6" fmla="*/ 3 w 78"/>
                <a:gd name="T7" fmla="*/ 7 h 7"/>
                <a:gd name="T8" fmla="*/ 75 w 78"/>
                <a:gd name="T9" fmla="*/ 7 h 7"/>
                <a:gd name="T10" fmla="*/ 78 w 78"/>
                <a:gd name="T11" fmla="*/ 3 h 7"/>
                <a:gd name="T12" fmla="*/ 76 w 78"/>
                <a:gd name="T13" fmla="*/ 0 h 7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</a:cxnLst>
              <a:rect l="0" t="0" r="r" b="b"/>
              <a:pathLst>
                <a:path w="78" h="7">
                  <a:moveTo>
                    <a:pt x="76" y="0"/>
                  </a:moveTo>
                  <a:cubicBezTo>
                    <a:pt x="3" y="0"/>
                    <a:pt x="3" y="0"/>
                    <a:pt x="3" y="0"/>
                  </a:cubicBezTo>
                  <a:cubicBezTo>
                    <a:pt x="3" y="0"/>
                    <a:pt x="0" y="1"/>
                    <a:pt x="0" y="4"/>
                  </a:cubicBezTo>
                  <a:cubicBezTo>
                    <a:pt x="0" y="7"/>
                    <a:pt x="3" y="7"/>
                    <a:pt x="3" y="7"/>
                  </a:cubicBezTo>
                  <a:cubicBezTo>
                    <a:pt x="75" y="7"/>
                    <a:pt x="75" y="7"/>
                    <a:pt x="75" y="7"/>
                  </a:cubicBezTo>
                  <a:cubicBezTo>
                    <a:pt x="75" y="7"/>
                    <a:pt x="78" y="7"/>
                    <a:pt x="78" y="3"/>
                  </a:cubicBezTo>
                  <a:cubicBezTo>
                    <a:pt x="78" y="0"/>
                    <a:pt x="76" y="0"/>
                    <a:pt x="76" y="0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83743" tIns="41872" rIns="83743" bIns="41872" numCol="1" anchor="t" anchorCtr="0" compatLnSpc="1">
              <a:prstTxWarp prst="textNoShape">
                <a:avLst/>
              </a:prstTxWarp>
            </a:bodyPr>
            <a:lstStyle/>
            <a:p>
              <a:pPr algn="just">
                <a:lnSpc>
                  <a:spcPct val="120000"/>
                </a:lnSpc>
              </a:pPr>
              <a:endParaRPr lang="en-GB" sz="900">
                <a:latin typeface="Arial" panose="020B0604020202020204" pitchFamily="34" charset="0"/>
                <a:ea typeface="微软雅黑" panose="020B0503020204020204" pitchFamily="34" charset="-122"/>
                <a:cs typeface="+mn-ea"/>
                <a:sym typeface="Arial" panose="020B0604020202020204" pitchFamily="34" charset="0"/>
              </a:endParaRPr>
            </a:p>
          </p:txBody>
        </p:sp>
        <p:sp>
          <p:nvSpPr>
            <p:cNvPr id="13" name="Freeform 498"/>
            <p:cNvSpPr>
              <a:spLocks/>
            </p:cNvSpPr>
            <p:nvPr/>
          </p:nvSpPr>
          <p:spPr bwMode="auto">
            <a:xfrm>
              <a:off x="5784956" y="5520295"/>
              <a:ext cx="136267" cy="12590"/>
            </a:xfrm>
            <a:custGeom>
              <a:avLst/>
              <a:gdLst>
                <a:gd name="T0" fmla="*/ 76 w 78"/>
                <a:gd name="T1" fmla="*/ 0 h 7"/>
                <a:gd name="T2" fmla="*/ 3 w 78"/>
                <a:gd name="T3" fmla="*/ 0 h 7"/>
                <a:gd name="T4" fmla="*/ 0 w 78"/>
                <a:gd name="T5" fmla="*/ 4 h 7"/>
                <a:gd name="T6" fmla="*/ 3 w 78"/>
                <a:gd name="T7" fmla="*/ 7 h 7"/>
                <a:gd name="T8" fmla="*/ 75 w 78"/>
                <a:gd name="T9" fmla="*/ 7 h 7"/>
                <a:gd name="T10" fmla="*/ 78 w 78"/>
                <a:gd name="T11" fmla="*/ 3 h 7"/>
                <a:gd name="T12" fmla="*/ 76 w 78"/>
                <a:gd name="T13" fmla="*/ 0 h 7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</a:cxnLst>
              <a:rect l="0" t="0" r="r" b="b"/>
              <a:pathLst>
                <a:path w="78" h="7">
                  <a:moveTo>
                    <a:pt x="76" y="0"/>
                  </a:moveTo>
                  <a:cubicBezTo>
                    <a:pt x="3" y="0"/>
                    <a:pt x="3" y="0"/>
                    <a:pt x="3" y="0"/>
                  </a:cubicBezTo>
                  <a:cubicBezTo>
                    <a:pt x="3" y="0"/>
                    <a:pt x="0" y="1"/>
                    <a:pt x="0" y="4"/>
                  </a:cubicBezTo>
                  <a:cubicBezTo>
                    <a:pt x="0" y="7"/>
                    <a:pt x="3" y="7"/>
                    <a:pt x="3" y="7"/>
                  </a:cubicBezTo>
                  <a:cubicBezTo>
                    <a:pt x="75" y="7"/>
                    <a:pt x="75" y="7"/>
                    <a:pt x="75" y="7"/>
                  </a:cubicBezTo>
                  <a:cubicBezTo>
                    <a:pt x="75" y="7"/>
                    <a:pt x="78" y="7"/>
                    <a:pt x="78" y="3"/>
                  </a:cubicBezTo>
                  <a:cubicBezTo>
                    <a:pt x="78" y="0"/>
                    <a:pt x="76" y="0"/>
                    <a:pt x="76" y="0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83743" tIns="41872" rIns="83743" bIns="41872" numCol="1" anchor="t" anchorCtr="0" compatLnSpc="1">
              <a:prstTxWarp prst="textNoShape">
                <a:avLst/>
              </a:prstTxWarp>
            </a:bodyPr>
            <a:lstStyle/>
            <a:p>
              <a:pPr algn="just">
                <a:lnSpc>
                  <a:spcPct val="120000"/>
                </a:lnSpc>
              </a:pPr>
              <a:endParaRPr lang="en-GB" sz="900">
                <a:latin typeface="Arial" panose="020B0604020202020204" pitchFamily="34" charset="0"/>
                <a:ea typeface="微软雅黑" panose="020B0503020204020204" pitchFamily="34" charset="-122"/>
                <a:cs typeface="+mn-ea"/>
                <a:sym typeface="Arial" panose="020B0604020202020204" pitchFamily="34" charset="0"/>
              </a:endParaRPr>
            </a:p>
          </p:txBody>
        </p:sp>
        <p:sp>
          <p:nvSpPr>
            <p:cNvPr id="14" name="Freeform 499"/>
            <p:cNvSpPr>
              <a:spLocks noEditPoints="1"/>
            </p:cNvSpPr>
            <p:nvPr/>
          </p:nvSpPr>
          <p:spPr bwMode="auto">
            <a:xfrm>
              <a:off x="5690161" y="5090018"/>
              <a:ext cx="324374" cy="402135"/>
            </a:xfrm>
            <a:custGeom>
              <a:avLst/>
              <a:gdLst>
                <a:gd name="T0" fmla="*/ 94 w 185"/>
                <a:gd name="T1" fmla="*/ 0 h 230"/>
                <a:gd name="T2" fmla="*/ 87 w 185"/>
                <a:gd name="T3" fmla="*/ 0 h 230"/>
                <a:gd name="T4" fmla="*/ 8 w 185"/>
                <a:gd name="T5" fmla="*/ 51 h 230"/>
                <a:gd name="T6" fmla="*/ 0 w 185"/>
                <a:gd name="T7" fmla="*/ 92 h 230"/>
                <a:gd name="T8" fmla="*/ 9 w 185"/>
                <a:gd name="T9" fmla="*/ 133 h 230"/>
                <a:gd name="T10" fmla="*/ 25 w 185"/>
                <a:gd name="T11" fmla="*/ 163 h 230"/>
                <a:gd name="T12" fmla="*/ 40 w 185"/>
                <a:gd name="T13" fmla="*/ 193 h 230"/>
                <a:gd name="T14" fmla="*/ 43 w 185"/>
                <a:gd name="T15" fmla="*/ 213 h 230"/>
                <a:gd name="T16" fmla="*/ 55 w 185"/>
                <a:gd name="T17" fmla="*/ 230 h 230"/>
                <a:gd name="T18" fmla="*/ 134 w 185"/>
                <a:gd name="T19" fmla="*/ 229 h 230"/>
                <a:gd name="T20" fmla="*/ 145 w 185"/>
                <a:gd name="T21" fmla="*/ 193 h 230"/>
                <a:gd name="T22" fmla="*/ 160 w 185"/>
                <a:gd name="T23" fmla="*/ 163 h 230"/>
                <a:gd name="T24" fmla="*/ 185 w 185"/>
                <a:gd name="T25" fmla="*/ 92 h 230"/>
                <a:gd name="T26" fmla="*/ 185 w 185"/>
                <a:gd name="T27" fmla="*/ 89 h 230"/>
                <a:gd name="T28" fmla="*/ 176 w 185"/>
                <a:gd name="T29" fmla="*/ 92 h 230"/>
                <a:gd name="T30" fmla="*/ 152 w 185"/>
                <a:gd name="T31" fmla="*/ 158 h 230"/>
                <a:gd name="T32" fmla="*/ 148 w 185"/>
                <a:gd name="T33" fmla="*/ 164 h 230"/>
                <a:gd name="T34" fmla="*/ 148 w 185"/>
                <a:gd name="T35" fmla="*/ 141 h 230"/>
                <a:gd name="T36" fmla="*/ 141 w 185"/>
                <a:gd name="T37" fmla="*/ 122 h 230"/>
                <a:gd name="T38" fmla="*/ 107 w 185"/>
                <a:gd name="T39" fmla="*/ 101 h 230"/>
                <a:gd name="T40" fmla="*/ 101 w 185"/>
                <a:gd name="T41" fmla="*/ 137 h 230"/>
                <a:gd name="T42" fmla="*/ 97 w 185"/>
                <a:gd name="T43" fmla="*/ 117 h 230"/>
                <a:gd name="T44" fmla="*/ 89 w 185"/>
                <a:gd name="T45" fmla="*/ 126 h 230"/>
                <a:gd name="T46" fmla="*/ 85 w 185"/>
                <a:gd name="T47" fmla="*/ 141 h 230"/>
                <a:gd name="T48" fmla="*/ 80 w 185"/>
                <a:gd name="T49" fmla="*/ 101 h 230"/>
                <a:gd name="T50" fmla="*/ 93 w 185"/>
                <a:gd name="T51" fmla="*/ 113 h 230"/>
                <a:gd name="T52" fmla="*/ 107 w 185"/>
                <a:gd name="T53" fmla="*/ 101 h 230"/>
                <a:gd name="T54" fmla="*/ 110 w 185"/>
                <a:gd name="T55" fmla="*/ 85 h 230"/>
                <a:gd name="T56" fmla="*/ 90 w 185"/>
                <a:gd name="T57" fmla="*/ 44 h 230"/>
                <a:gd name="T58" fmla="*/ 77 w 185"/>
                <a:gd name="T59" fmla="*/ 83 h 230"/>
                <a:gd name="T60" fmla="*/ 80 w 185"/>
                <a:gd name="T61" fmla="*/ 99 h 230"/>
                <a:gd name="T62" fmla="*/ 47 w 185"/>
                <a:gd name="T63" fmla="*/ 119 h 230"/>
                <a:gd name="T64" fmla="*/ 38 w 185"/>
                <a:gd name="T65" fmla="*/ 141 h 230"/>
                <a:gd name="T66" fmla="*/ 36 w 185"/>
                <a:gd name="T67" fmla="*/ 159 h 230"/>
                <a:gd name="T68" fmla="*/ 33 w 185"/>
                <a:gd name="T69" fmla="*/ 159 h 230"/>
                <a:gd name="T70" fmla="*/ 17 w 185"/>
                <a:gd name="T71" fmla="*/ 129 h 230"/>
                <a:gd name="T72" fmla="*/ 9 w 185"/>
                <a:gd name="T73" fmla="*/ 87 h 230"/>
                <a:gd name="T74" fmla="*/ 33 w 185"/>
                <a:gd name="T75" fmla="*/ 33 h 230"/>
                <a:gd name="T76" fmla="*/ 93 w 185"/>
                <a:gd name="T77" fmla="*/ 9 h 230"/>
                <a:gd name="T78" fmla="*/ 176 w 185"/>
                <a:gd name="T79" fmla="*/ 90 h 230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</a:cxnLst>
              <a:rect l="0" t="0" r="r" b="b"/>
              <a:pathLst>
                <a:path w="185" h="230">
                  <a:moveTo>
                    <a:pt x="158" y="26"/>
                  </a:moveTo>
                  <a:cubicBezTo>
                    <a:pt x="142" y="10"/>
                    <a:pt x="120" y="1"/>
                    <a:pt x="94" y="0"/>
                  </a:cubicBezTo>
                  <a:cubicBezTo>
                    <a:pt x="94" y="0"/>
                    <a:pt x="94" y="0"/>
                    <a:pt x="93" y="0"/>
                  </a:cubicBezTo>
                  <a:cubicBezTo>
                    <a:pt x="87" y="0"/>
                    <a:pt x="87" y="0"/>
                    <a:pt x="87" y="0"/>
                  </a:cubicBezTo>
                  <a:cubicBezTo>
                    <a:pt x="63" y="0"/>
                    <a:pt x="44" y="9"/>
                    <a:pt x="27" y="26"/>
                  </a:cubicBezTo>
                  <a:cubicBezTo>
                    <a:pt x="20" y="33"/>
                    <a:pt x="13" y="40"/>
                    <a:pt x="8" y="51"/>
                  </a:cubicBezTo>
                  <a:cubicBezTo>
                    <a:pt x="3" y="62"/>
                    <a:pt x="0" y="74"/>
                    <a:pt x="0" y="87"/>
                  </a:cubicBezTo>
                  <a:cubicBezTo>
                    <a:pt x="0" y="92"/>
                    <a:pt x="0" y="92"/>
                    <a:pt x="0" y="92"/>
                  </a:cubicBezTo>
                  <a:cubicBezTo>
                    <a:pt x="0" y="93"/>
                    <a:pt x="0" y="93"/>
                    <a:pt x="0" y="93"/>
                  </a:cubicBezTo>
                  <a:cubicBezTo>
                    <a:pt x="1" y="109"/>
                    <a:pt x="4" y="122"/>
                    <a:pt x="9" y="133"/>
                  </a:cubicBezTo>
                  <a:cubicBezTo>
                    <a:pt x="13" y="142"/>
                    <a:pt x="18" y="151"/>
                    <a:pt x="23" y="160"/>
                  </a:cubicBezTo>
                  <a:cubicBezTo>
                    <a:pt x="25" y="163"/>
                    <a:pt x="25" y="163"/>
                    <a:pt x="25" y="163"/>
                  </a:cubicBezTo>
                  <a:cubicBezTo>
                    <a:pt x="26" y="165"/>
                    <a:pt x="27" y="167"/>
                    <a:pt x="28" y="169"/>
                  </a:cubicBezTo>
                  <a:cubicBezTo>
                    <a:pt x="33" y="177"/>
                    <a:pt x="37" y="184"/>
                    <a:pt x="40" y="193"/>
                  </a:cubicBezTo>
                  <a:cubicBezTo>
                    <a:pt x="41" y="197"/>
                    <a:pt x="41" y="201"/>
                    <a:pt x="42" y="205"/>
                  </a:cubicBezTo>
                  <a:cubicBezTo>
                    <a:pt x="42" y="208"/>
                    <a:pt x="42" y="210"/>
                    <a:pt x="43" y="213"/>
                  </a:cubicBezTo>
                  <a:cubicBezTo>
                    <a:pt x="44" y="220"/>
                    <a:pt x="49" y="225"/>
                    <a:pt x="52" y="229"/>
                  </a:cubicBezTo>
                  <a:cubicBezTo>
                    <a:pt x="53" y="230"/>
                    <a:pt x="54" y="230"/>
                    <a:pt x="55" y="230"/>
                  </a:cubicBezTo>
                  <a:cubicBezTo>
                    <a:pt x="130" y="230"/>
                    <a:pt x="130" y="230"/>
                    <a:pt x="130" y="230"/>
                  </a:cubicBezTo>
                  <a:cubicBezTo>
                    <a:pt x="132" y="230"/>
                    <a:pt x="133" y="230"/>
                    <a:pt x="134" y="229"/>
                  </a:cubicBezTo>
                  <a:cubicBezTo>
                    <a:pt x="140" y="223"/>
                    <a:pt x="141" y="214"/>
                    <a:pt x="142" y="205"/>
                  </a:cubicBezTo>
                  <a:cubicBezTo>
                    <a:pt x="143" y="201"/>
                    <a:pt x="144" y="197"/>
                    <a:pt x="145" y="193"/>
                  </a:cubicBezTo>
                  <a:cubicBezTo>
                    <a:pt x="148" y="185"/>
                    <a:pt x="152" y="176"/>
                    <a:pt x="156" y="168"/>
                  </a:cubicBezTo>
                  <a:cubicBezTo>
                    <a:pt x="158" y="166"/>
                    <a:pt x="159" y="164"/>
                    <a:pt x="160" y="163"/>
                  </a:cubicBezTo>
                  <a:cubicBezTo>
                    <a:pt x="161" y="160"/>
                    <a:pt x="162" y="157"/>
                    <a:pt x="164" y="155"/>
                  </a:cubicBezTo>
                  <a:cubicBezTo>
                    <a:pt x="173" y="137"/>
                    <a:pt x="184" y="119"/>
                    <a:pt x="185" y="92"/>
                  </a:cubicBezTo>
                  <a:cubicBezTo>
                    <a:pt x="185" y="92"/>
                    <a:pt x="185" y="92"/>
                    <a:pt x="185" y="92"/>
                  </a:cubicBezTo>
                  <a:cubicBezTo>
                    <a:pt x="185" y="89"/>
                    <a:pt x="185" y="89"/>
                    <a:pt x="185" y="89"/>
                  </a:cubicBezTo>
                  <a:cubicBezTo>
                    <a:pt x="184" y="64"/>
                    <a:pt x="175" y="43"/>
                    <a:pt x="158" y="26"/>
                  </a:cubicBezTo>
                  <a:close/>
                  <a:moveTo>
                    <a:pt x="176" y="92"/>
                  </a:moveTo>
                  <a:cubicBezTo>
                    <a:pt x="174" y="116"/>
                    <a:pt x="165" y="133"/>
                    <a:pt x="156" y="150"/>
                  </a:cubicBezTo>
                  <a:cubicBezTo>
                    <a:pt x="154" y="153"/>
                    <a:pt x="153" y="156"/>
                    <a:pt x="152" y="158"/>
                  </a:cubicBezTo>
                  <a:cubicBezTo>
                    <a:pt x="151" y="160"/>
                    <a:pt x="149" y="162"/>
                    <a:pt x="148" y="164"/>
                  </a:cubicBezTo>
                  <a:cubicBezTo>
                    <a:pt x="148" y="164"/>
                    <a:pt x="148" y="164"/>
                    <a:pt x="148" y="164"/>
                  </a:cubicBezTo>
                  <a:cubicBezTo>
                    <a:pt x="148" y="161"/>
                    <a:pt x="148" y="159"/>
                    <a:pt x="149" y="154"/>
                  </a:cubicBezTo>
                  <a:cubicBezTo>
                    <a:pt x="150" y="148"/>
                    <a:pt x="148" y="144"/>
                    <a:pt x="148" y="141"/>
                  </a:cubicBezTo>
                  <a:cubicBezTo>
                    <a:pt x="147" y="137"/>
                    <a:pt x="145" y="129"/>
                    <a:pt x="145" y="129"/>
                  </a:cubicBezTo>
                  <a:cubicBezTo>
                    <a:pt x="145" y="120"/>
                    <a:pt x="141" y="122"/>
                    <a:pt x="141" y="122"/>
                  </a:cubicBezTo>
                  <a:cubicBezTo>
                    <a:pt x="139" y="118"/>
                    <a:pt x="117" y="110"/>
                    <a:pt x="117" y="110"/>
                  </a:cubicBezTo>
                  <a:cubicBezTo>
                    <a:pt x="107" y="101"/>
                    <a:pt x="107" y="101"/>
                    <a:pt x="107" y="101"/>
                  </a:cubicBezTo>
                  <a:cubicBezTo>
                    <a:pt x="109" y="103"/>
                    <a:pt x="109" y="103"/>
                    <a:pt x="109" y="103"/>
                  </a:cubicBezTo>
                  <a:cubicBezTo>
                    <a:pt x="109" y="111"/>
                    <a:pt x="101" y="137"/>
                    <a:pt x="101" y="137"/>
                  </a:cubicBezTo>
                  <a:cubicBezTo>
                    <a:pt x="102" y="134"/>
                    <a:pt x="96" y="124"/>
                    <a:pt x="96" y="124"/>
                  </a:cubicBezTo>
                  <a:cubicBezTo>
                    <a:pt x="95" y="123"/>
                    <a:pt x="97" y="117"/>
                    <a:pt x="97" y="117"/>
                  </a:cubicBezTo>
                  <a:cubicBezTo>
                    <a:pt x="90" y="109"/>
                    <a:pt x="86" y="118"/>
                    <a:pt x="86" y="118"/>
                  </a:cubicBezTo>
                  <a:cubicBezTo>
                    <a:pt x="85" y="120"/>
                    <a:pt x="89" y="126"/>
                    <a:pt x="89" y="126"/>
                  </a:cubicBezTo>
                  <a:cubicBezTo>
                    <a:pt x="88" y="127"/>
                    <a:pt x="88" y="133"/>
                    <a:pt x="88" y="133"/>
                  </a:cubicBezTo>
                  <a:cubicBezTo>
                    <a:pt x="87" y="135"/>
                    <a:pt x="85" y="141"/>
                    <a:pt x="85" y="141"/>
                  </a:cubicBezTo>
                  <a:cubicBezTo>
                    <a:pt x="80" y="128"/>
                    <a:pt x="78" y="103"/>
                    <a:pt x="78" y="103"/>
                  </a:cubicBezTo>
                  <a:cubicBezTo>
                    <a:pt x="77" y="102"/>
                    <a:pt x="80" y="101"/>
                    <a:pt x="80" y="101"/>
                  </a:cubicBezTo>
                  <a:cubicBezTo>
                    <a:pt x="82" y="104"/>
                    <a:pt x="82" y="104"/>
                    <a:pt x="82" y="104"/>
                  </a:cubicBezTo>
                  <a:cubicBezTo>
                    <a:pt x="84" y="108"/>
                    <a:pt x="93" y="113"/>
                    <a:pt x="93" y="113"/>
                  </a:cubicBezTo>
                  <a:cubicBezTo>
                    <a:pt x="102" y="107"/>
                    <a:pt x="102" y="107"/>
                    <a:pt x="102" y="107"/>
                  </a:cubicBezTo>
                  <a:cubicBezTo>
                    <a:pt x="108" y="104"/>
                    <a:pt x="107" y="101"/>
                    <a:pt x="107" y="101"/>
                  </a:cubicBezTo>
                  <a:cubicBezTo>
                    <a:pt x="106" y="100"/>
                    <a:pt x="106" y="94"/>
                    <a:pt x="106" y="94"/>
                  </a:cubicBezTo>
                  <a:cubicBezTo>
                    <a:pt x="107" y="93"/>
                    <a:pt x="110" y="85"/>
                    <a:pt x="110" y="85"/>
                  </a:cubicBezTo>
                  <a:cubicBezTo>
                    <a:pt x="114" y="80"/>
                    <a:pt x="113" y="71"/>
                    <a:pt x="113" y="71"/>
                  </a:cubicBezTo>
                  <a:cubicBezTo>
                    <a:pt x="119" y="41"/>
                    <a:pt x="90" y="44"/>
                    <a:pt x="90" y="44"/>
                  </a:cubicBezTo>
                  <a:cubicBezTo>
                    <a:pt x="69" y="46"/>
                    <a:pt x="75" y="72"/>
                    <a:pt x="75" y="72"/>
                  </a:cubicBezTo>
                  <a:cubicBezTo>
                    <a:pt x="72" y="73"/>
                    <a:pt x="77" y="83"/>
                    <a:pt x="77" y="83"/>
                  </a:cubicBezTo>
                  <a:cubicBezTo>
                    <a:pt x="76" y="84"/>
                    <a:pt x="79" y="91"/>
                    <a:pt x="79" y="91"/>
                  </a:cubicBezTo>
                  <a:cubicBezTo>
                    <a:pt x="80" y="99"/>
                    <a:pt x="80" y="99"/>
                    <a:pt x="80" y="99"/>
                  </a:cubicBezTo>
                  <a:cubicBezTo>
                    <a:pt x="78" y="100"/>
                    <a:pt x="71" y="109"/>
                    <a:pt x="71" y="109"/>
                  </a:cubicBezTo>
                  <a:cubicBezTo>
                    <a:pt x="59" y="109"/>
                    <a:pt x="47" y="119"/>
                    <a:pt x="47" y="119"/>
                  </a:cubicBezTo>
                  <a:cubicBezTo>
                    <a:pt x="40" y="118"/>
                    <a:pt x="41" y="123"/>
                    <a:pt x="41" y="129"/>
                  </a:cubicBezTo>
                  <a:cubicBezTo>
                    <a:pt x="41" y="134"/>
                    <a:pt x="41" y="133"/>
                    <a:pt x="38" y="141"/>
                  </a:cubicBezTo>
                  <a:cubicBezTo>
                    <a:pt x="35" y="148"/>
                    <a:pt x="39" y="144"/>
                    <a:pt x="37" y="148"/>
                  </a:cubicBezTo>
                  <a:cubicBezTo>
                    <a:pt x="36" y="151"/>
                    <a:pt x="36" y="154"/>
                    <a:pt x="36" y="159"/>
                  </a:cubicBezTo>
                  <a:cubicBezTo>
                    <a:pt x="36" y="160"/>
                    <a:pt x="36" y="162"/>
                    <a:pt x="36" y="163"/>
                  </a:cubicBezTo>
                  <a:cubicBezTo>
                    <a:pt x="35" y="162"/>
                    <a:pt x="34" y="160"/>
                    <a:pt x="33" y="159"/>
                  </a:cubicBezTo>
                  <a:cubicBezTo>
                    <a:pt x="31" y="155"/>
                    <a:pt x="31" y="155"/>
                    <a:pt x="31" y="155"/>
                  </a:cubicBezTo>
                  <a:cubicBezTo>
                    <a:pt x="26" y="147"/>
                    <a:pt x="21" y="138"/>
                    <a:pt x="17" y="129"/>
                  </a:cubicBezTo>
                  <a:cubicBezTo>
                    <a:pt x="12" y="119"/>
                    <a:pt x="10" y="108"/>
                    <a:pt x="9" y="92"/>
                  </a:cubicBezTo>
                  <a:cubicBezTo>
                    <a:pt x="9" y="87"/>
                    <a:pt x="9" y="87"/>
                    <a:pt x="9" y="87"/>
                  </a:cubicBezTo>
                  <a:cubicBezTo>
                    <a:pt x="10" y="75"/>
                    <a:pt x="12" y="65"/>
                    <a:pt x="17" y="55"/>
                  </a:cubicBezTo>
                  <a:cubicBezTo>
                    <a:pt x="21" y="46"/>
                    <a:pt x="27" y="39"/>
                    <a:pt x="33" y="33"/>
                  </a:cubicBezTo>
                  <a:cubicBezTo>
                    <a:pt x="48" y="17"/>
                    <a:pt x="66" y="10"/>
                    <a:pt x="87" y="9"/>
                  </a:cubicBezTo>
                  <a:cubicBezTo>
                    <a:pt x="93" y="9"/>
                    <a:pt x="93" y="9"/>
                    <a:pt x="93" y="9"/>
                  </a:cubicBezTo>
                  <a:cubicBezTo>
                    <a:pt x="117" y="10"/>
                    <a:pt x="137" y="18"/>
                    <a:pt x="151" y="32"/>
                  </a:cubicBezTo>
                  <a:cubicBezTo>
                    <a:pt x="167" y="48"/>
                    <a:pt x="175" y="67"/>
                    <a:pt x="176" y="90"/>
                  </a:cubicBezTo>
                  <a:lnTo>
                    <a:pt x="176" y="92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83743" tIns="41872" rIns="83743" bIns="41872" numCol="1" anchor="t" anchorCtr="0" compatLnSpc="1">
              <a:prstTxWarp prst="textNoShape">
                <a:avLst/>
              </a:prstTxWarp>
            </a:bodyPr>
            <a:lstStyle/>
            <a:p>
              <a:pPr algn="just">
                <a:lnSpc>
                  <a:spcPct val="120000"/>
                </a:lnSpc>
              </a:pPr>
              <a:endParaRPr lang="en-GB" sz="900">
                <a:latin typeface="Arial" panose="020B0604020202020204" pitchFamily="34" charset="0"/>
                <a:ea typeface="微软雅黑" panose="020B0503020204020204" pitchFamily="34" charset="-122"/>
                <a:cs typeface="+mn-ea"/>
                <a:sym typeface="Arial" panose="020B0604020202020204" pitchFamily="34" charset="0"/>
              </a:endParaRPr>
            </a:p>
          </p:txBody>
        </p:sp>
        <p:sp>
          <p:nvSpPr>
            <p:cNvPr id="15" name="Freeform 500"/>
            <p:cNvSpPr>
              <a:spLocks/>
            </p:cNvSpPr>
            <p:nvPr/>
          </p:nvSpPr>
          <p:spPr bwMode="auto">
            <a:xfrm>
              <a:off x="6883236" y="5084093"/>
              <a:ext cx="430277" cy="369550"/>
            </a:xfrm>
            <a:custGeom>
              <a:avLst/>
              <a:gdLst>
                <a:gd name="T0" fmla="*/ 164 w 246"/>
                <a:gd name="T1" fmla="*/ 0 h 211"/>
                <a:gd name="T2" fmla="*/ 81 w 246"/>
                <a:gd name="T3" fmla="*/ 0 h 211"/>
                <a:gd name="T4" fmla="*/ 0 w 246"/>
                <a:gd name="T5" fmla="*/ 68 h 211"/>
                <a:gd name="T6" fmla="*/ 25 w 246"/>
                <a:gd name="T7" fmla="*/ 68 h 211"/>
                <a:gd name="T8" fmla="*/ 84 w 246"/>
                <a:gd name="T9" fmla="*/ 23 h 211"/>
                <a:gd name="T10" fmla="*/ 161 w 246"/>
                <a:gd name="T11" fmla="*/ 23 h 211"/>
                <a:gd name="T12" fmla="*/ 222 w 246"/>
                <a:gd name="T13" fmla="*/ 85 h 211"/>
                <a:gd name="T14" fmla="*/ 161 w 246"/>
                <a:gd name="T15" fmla="*/ 146 h 211"/>
                <a:gd name="T16" fmla="*/ 123 w 246"/>
                <a:gd name="T17" fmla="*/ 146 h 211"/>
                <a:gd name="T18" fmla="*/ 123 w 246"/>
                <a:gd name="T19" fmla="*/ 155 h 211"/>
                <a:gd name="T20" fmla="*/ 123 w 246"/>
                <a:gd name="T21" fmla="*/ 160 h 211"/>
                <a:gd name="T22" fmla="*/ 123 w 246"/>
                <a:gd name="T23" fmla="*/ 168 h 211"/>
                <a:gd name="T24" fmla="*/ 139 w 246"/>
                <a:gd name="T25" fmla="*/ 168 h 211"/>
                <a:gd name="T26" fmla="*/ 189 w 246"/>
                <a:gd name="T27" fmla="*/ 211 h 211"/>
                <a:gd name="T28" fmla="*/ 186 w 246"/>
                <a:gd name="T29" fmla="*/ 165 h 211"/>
                <a:gd name="T30" fmla="*/ 246 w 246"/>
                <a:gd name="T31" fmla="*/ 86 h 211"/>
                <a:gd name="T32" fmla="*/ 246 w 246"/>
                <a:gd name="T33" fmla="*/ 82 h 211"/>
                <a:gd name="T34" fmla="*/ 164 w 246"/>
                <a:gd name="T35" fmla="*/ 0 h 211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</a:cxnLst>
              <a:rect l="0" t="0" r="r" b="b"/>
              <a:pathLst>
                <a:path w="246" h="211">
                  <a:moveTo>
                    <a:pt x="164" y="0"/>
                  </a:moveTo>
                  <a:cubicBezTo>
                    <a:pt x="81" y="0"/>
                    <a:pt x="81" y="0"/>
                    <a:pt x="81" y="0"/>
                  </a:cubicBezTo>
                  <a:cubicBezTo>
                    <a:pt x="41" y="0"/>
                    <a:pt x="7" y="29"/>
                    <a:pt x="0" y="68"/>
                  </a:cubicBezTo>
                  <a:cubicBezTo>
                    <a:pt x="25" y="68"/>
                    <a:pt x="25" y="68"/>
                    <a:pt x="25" y="68"/>
                  </a:cubicBezTo>
                  <a:cubicBezTo>
                    <a:pt x="33" y="42"/>
                    <a:pt x="56" y="23"/>
                    <a:pt x="84" y="23"/>
                  </a:cubicBezTo>
                  <a:cubicBezTo>
                    <a:pt x="161" y="23"/>
                    <a:pt x="161" y="23"/>
                    <a:pt x="161" y="23"/>
                  </a:cubicBezTo>
                  <a:cubicBezTo>
                    <a:pt x="195" y="23"/>
                    <a:pt x="222" y="51"/>
                    <a:pt x="222" y="85"/>
                  </a:cubicBezTo>
                  <a:cubicBezTo>
                    <a:pt x="222" y="119"/>
                    <a:pt x="195" y="146"/>
                    <a:pt x="161" y="146"/>
                  </a:cubicBezTo>
                  <a:cubicBezTo>
                    <a:pt x="123" y="146"/>
                    <a:pt x="123" y="146"/>
                    <a:pt x="123" y="146"/>
                  </a:cubicBezTo>
                  <a:cubicBezTo>
                    <a:pt x="123" y="149"/>
                    <a:pt x="123" y="152"/>
                    <a:pt x="123" y="155"/>
                  </a:cubicBezTo>
                  <a:cubicBezTo>
                    <a:pt x="123" y="160"/>
                    <a:pt x="123" y="160"/>
                    <a:pt x="123" y="160"/>
                  </a:cubicBezTo>
                  <a:cubicBezTo>
                    <a:pt x="123" y="162"/>
                    <a:pt x="123" y="165"/>
                    <a:pt x="123" y="168"/>
                  </a:cubicBezTo>
                  <a:cubicBezTo>
                    <a:pt x="139" y="168"/>
                    <a:pt x="139" y="168"/>
                    <a:pt x="139" y="168"/>
                  </a:cubicBezTo>
                  <a:cubicBezTo>
                    <a:pt x="189" y="211"/>
                    <a:pt x="189" y="211"/>
                    <a:pt x="189" y="211"/>
                  </a:cubicBezTo>
                  <a:cubicBezTo>
                    <a:pt x="186" y="165"/>
                    <a:pt x="186" y="165"/>
                    <a:pt x="186" y="165"/>
                  </a:cubicBezTo>
                  <a:cubicBezTo>
                    <a:pt x="220" y="156"/>
                    <a:pt x="246" y="124"/>
                    <a:pt x="246" y="86"/>
                  </a:cubicBezTo>
                  <a:cubicBezTo>
                    <a:pt x="246" y="82"/>
                    <a:pt x="246" y="82"/>
                    <a:pt x="246" y="82"/>
                  </a:cubicBezTo>
                  <a:cubicBezTo>
                    <a:pt x="246" y="37"/>
                    <a:pt x="210" y="0"/>
                    <a:pt x="164" y="0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83743" tIns="41872" rIns="83743" bIns="41872" numCol="1" anchor="t" anchorCtr="0" compatLnSpc="1">
              <a:prstTxWarp prst="textNoShape">
                <a:avLst/>
              </a:prstTxWarp>
            </a:bodyPr>
            <a:lstStyle/>
            <a:p>
              <a:pPr algn="just">
                <a:lnSpc>
                  <a:spcPct val="120000"/>
                </a:lnSpc>
              </a:pPr>
              <a:endParaRPr lang="en-GB" sz="900">
                <a:latin typeface="Arial" panose="020B0604020202020204" pitchFamily="34" charset="0"/>
                <a:ea typeface="微软雅黑" panose="020B0503020204020204" pitchFamily="34" charset="-122"/>
                <a:cs typeface="+mn-ea"/>
                <a:sym typeface="Arial" panose="020B0604020202020204" pitchFamily="34" charset="0"/>
              </a:endParaRPr>
            </a:p>
          </p:txBody>
        </p:sp>
        <p:sp>
          <p:nvSpPr>
            <p:cNvPr id="16" name="Freeform 501"/>
            <p:cNvSpPr>
              <a:spLocks/>
            </p:cNvSpPr>
            <p:nvPr/>
          </p:nvSpPr>
          <p:spPr bwMode="auto">
            <a:xfrm>
              <a:off x="6866944" y="5366255"/>
              <a:ext cx="17774" cy="39991"/>
            </a:xfrm>
            <a:custGeom>
              <a:avLst/>
              <a:gdLst>
                <a:gd name="T0" fmla="*/ 0 w 10"/>
                <a:gd name="T1" fmla="*/ 0 h 23"/>
                <a:gd name="T2" fmla="*/ 0 w 10"/>
                <a:gd name="T3" fmla="*/ 23 h 23"/>
                <a:gd name="T4" fmla="*/ 8 w 10"/>
                <a:gd name="T5" fmla="*/ 19 h 23"/>
                <a:gd name="T6" fmla="*/ 10 w 10"/>
                <a:gd name="T7" fmla="*/ 11 h 23"/>
                <a:gd name="T8" fmla="*/ 8 w 10"/>
                <a:gd name="T9" fmla="*/ 4 h 23"/>
                <a:gd name="T10" fmla="*/ 0 w 10"/>
                <a:gd name="T11" fmla="*/ 0 h 23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</a:cxnLst>
              <a:rect l="0" t="0" r="r" b="b"/>
              <a:pathLst>
                <a:path w="10" h="23">
                  <a:moveTo>
                    <a:pt x="0" y="0"/>
                  </a:moveTo>
                  <a:cubicBezTo>
                    <a:pt x="0" y="23"/>
                    <a:pt x="0" y="23"/>
                    <a:pt x="0" y="23"/>
                  </a:cubicBezTo>
                  <a:cubicBezTo>
                    <a:pt x="3" y="22"/>
                    <a:pt x="6" y="21"/>
                    <a:pt x="8" y="19"/>
                  </a:cubicBezTo>
                  <a:cubicBezTo>
                    <a:pt x="9" y="17"/>
                    <a:pt x="10" y="14"/>
                    <a:pt x="10" y="11"/>
                  </a:cubicBezTo>
                  <a:cubicBezTo>
                    <a:pt x="10" y="8"/>
                    <a:pt x="10" y="6"/>
                    <a:pt x="8" y="4"/>
                  </a:cubicBezTo>
                  <a:cubicBezTo>
                    <a:pt x="7" y="3"/>
                    <a:pt x="4" y="1"/>
                    <a:pt x="0" y="0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83743" tIns="41872" rIns="83743" bIns="41872" numCol="1" anchor="t" anchorCtr="0" compatLnSpc="1">
              <a:prstTxWarp prst="textNoShape">
                <a:avLst/>
              </a:prstTxWarp>
            </a:bodyPr>
            <a:lstStyle/>
            <a:p>
              <a:pPr algn="just">
                <a:lnSpc>
                  <a:spcPct val="120000"/>
                </a:lnSpc>
              </a:pPr>
              <a:endParaRPr lang="en-GB" sz="900">
                <a:latin typeface="Arial" panose="020B0604020202020204" pitchFamily="34" charset="0"/>
                <a:ea typeface="微软雅黑" panose="020B0503020204020204" pitchFamily="34" charset="-122"/>
                <a:cs typeface="+mn-ea"/>
                <a:sym typeface="Arial" panose="020B0604020202020204" pitchFamily="34" charset="0"/>
              </a:endParaRPr>
            </a:p>
          </p:txBody>
        </p:sp>
        <p:sp>
          <p:nvSpPr>
            <p:cNvPr id="17" name="Freeform 502"/>
            <p:cNvSpPr>
              <a:spLocks noEditPoints="1"/>
            </p:cNvSpPr>
            <p:nvPr/>
          </p:nvSpPr>
          <p:spPr bwMode="auto">
            <a:xfrm>
              <a:off x="6775852" y="5277385"/>
              <a:ext cx="174036" cy="173296"/>
            </a:xfrm>
            <a:custGeom>
              <a:avLst/>
              <a:gdLst>
                <a:gd name="T0" fmla="*/ 50 w 99"/>
                <a:gd name="T1" fmla="*/ 0 h 99"/>
                <a:gd name="T2" fmla="*/ 0 w 99"/>
                <a:gd name="T3" fmla="*/ 49 h 99"/>
                <a:gd name="T4" fmla="*/ 50 w 99"/>
                <a:gd name="T5" fmla="*/ 99 h 99"/>
                <a:gd name="T6" fmla="*/ 99 w 99"/>
                <a:gd name="T7" fmla="*/ 49 h 99"/>
                <a:gd name="T8" fmla="*/ 50 w 99"/>
                <a:gd name="T9" fmla="*/ 0 h 99"/>
                <a:gd name="T10" fmla="*/ 65 w 99"/>
                <a:gd name="T11" fmla="*/ 74 h 99"/>
                <a:gd name="T12" fmla="*/ 52 w 99"/>
                <a:gd name="T13" fmla="*/ 80 h 99"/>
                <a:gd name="T14" fmla="*/ 52 w 99"/>
                <a:gd name="T15" fmla="*/ 87 h 99"/>
                <a:gd name="T16" fmla="*/ 48 w 99"/>
                <a:gd name="T17" fmla="*/ 87 h 99"/>
                <a:gd name="T18" fmla="*/ 48 w 99"/>
                <a:gd name="T19" fmla="*/ 80 h 99"/>
                <a:gd name="T20" fmla="*/ 39 w 99"/>
                <a:gd name="T21" fmla="*/ 77 h 99"/>
                <a:gd name="T22" fmla="*/ 33 w 99"/>
                <a:gd name="T23" fmla="*/ 72 h 99"/>
                <a:gd name="T24" fmla="*/ 30 w 99"/>
                <a:gd name="T25" fmla="*/ 62 h 99"/>
                <a:gd name="T26" fmla="*/ 38 w 99"/>
                <a:gd name="T27" fmla="*/ 60 h 99"/>
                <a:gd name="T28" fmla="*/ 41 w 99"/>
                <a:gd name="T29" fmla="*/ 69 h 99"/>
                <a:gd name="T30" fmla="*/ 48 w 99"/>
                <a:gd name="T31" fmla="*/ 74 h 99"/>
                <a:gd name="T32" fmla="*/ 48 w 99"/>
                <a:gd name="T33" fmla="*/ 50 h 99"/>
                <a:gd name="T34" fmla="*/ 39 w 99"/>
                <a:gd name="T35" fmla="*/ 47 h 99"/>
                <a:gd name="T36" fmla="*/ 33 w 99"/>
                <a:gd name="T37" fmla="*/ 41 h 99"/>
                <a:gd name="T38" fmla="*/ 31 w 99"/>
                <a:gd name="T39" fmla="*/ 33 h 99"/>
                <a:gd name="T40" fmla="*/ 37 w 99"/>
                <a:gd name="T41" fmla="*/ 20 h 99"/>
                <a:gd name="T42" fmla="*/ 48 w 99"/>
                <a:gd name="T43" fmla="*/ 16 h 99"/>
                <a:gd name="T44" fmla="*/ 48 w 99"/>
                <a:gd name="T45" fmla="*/ 13 h 99"/>
                <a:gd name="T46" fmla="*/ 52 w 99"/>
                <a:gd name="T47" fmla="*/ 13 h 99"/>
                <a:gd name="T48" fmla="*/ 52 w 99"/>
                <a:gd name="T49" fmla="*/ 16 h 99"/>
                <a:gd name="T50" fmla="*/ 63 w 99"/>
                <a:gd name="T51" fmla="*/ 20 h 99"/>
                <a:gd name="T52" fmla="*/ 68 w 99"/>
                <a:gd name="T53" fmla="*/ 31 h 99"/>
                <a:gd name="T54" fmla="*/ 61 w 99"/>
                <a:gd name="T55" fmla="*/ 32 h 99"/>
                <a:gd name="T56" fmla="*/ 58 w 99"/>
                <a:gd name="T57" fmla="*/ 26 h 99"/>
                <a:gd name="T58" fmla="*/ 52 w 99"/>
                <a:gd name="T59" fmla="*/ 23 h 99"/>
                <a:gd name="T60" fmla="*/ 52 w 99"/>
                <a:gd name="T61" fmla="*/ 44 h 99"/>
                <a:gd name="T62" fmla="*/ 60 w 99"/>
                <a:gd name="T63" fmla="*/ 46 h 99"/>
                <a:gd name="T64" fmla="*/ 65 w 99"/>
                <a:gd name="T65" fmla="*/ 50 h 99"/>
                <a:gd name="T66" fmla="*/ 69 w 99"/>
                <a:gd name="T67" fmla="*/ 55 h 99"/>
                <a:gd name="T68" fmla="*/ 70 w 99"/>
                <a:gd name="T69" fmla="*/ 61 h 99"/>
                <a:gd name="T70" fmla="*/ 65 w 99"/>
                <a:gd name="T71" fmla="*/ 74 h 99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</a:cxnLst>
              <a:rect l="0" t="0" r="r" b="b"/>
              <a:pathLst>
                <a:path w="99" h="99">
                  <a:moveTo>
                    <a:pt x="50" y="0"/>
                  </a:moveTo>
                  <a:cubicBezTo>
                    <a:pt x="22" y="0"/>
                    <a:pt x="0" y="22"/>
                    <a:pt x="0" y="49"/>
                  </a:cubicBezTo>
                  <a:cubicBezTo>
                    <a:pt x="0" y="77"/>
                    <a:pt x="22" y="99"/>
                    <a:pt x="50" y="99"/>
                  </a:cubicBezTo>
                  <a:cubicBezTo>
                    <a:pt x="77" y="99"/>
                    <a:pt x="99" y="77"/>
                    <a:pt x="99" y="49"/>
                  </a:cubicBezTo>
                  <a:cubicBezTo>
                    <a:pt x="99" y="22"/>
                    <a:pt x="77" y="0"/>
                    <a:pt x="50" y="0"/>
                  </a:cubicBezTo>
                  <a:close/>
                  <a:moveTo>
                    <a:pt x="65" y="74"/>
                  </a:moveTo>
                  <a:cubicBezTo>
                    <a:pt x="62" y="78"/>
                    <a:pt x="58" y="79"/>
                    <a:pt x="52" y="80"/>
                  </a:cubicBezTo>
                  <a:cubicBezTo>
                    <a:pt x="52" y="87"/>
                    <a:pt x="52" y="87"/>
                    <a:pt x="52" y="87"/>
                  </a:cubicBezTo>
                  <a:cubicBezTo>
                    <a:pt x="48" y="87"/>
                    <a:pt x="48" y="87"/>
                    <a:pt x="48" y="87"/>
                  </a:cubicBezTo>
                  <a:cubicBezTo>
                    <a:pt x="48" y="80"/>
                    <a:pt x="48" y="80"/>
                    <a:pt x="48" y="80"/>
                  </a:cubicBezTo>
                  <a:cubicBezTo>
                    <a:pt x="44" y="79"/>
                    <a:pt x="41" y="79"/>
                    <a:pt x="39" y="77"/>
                  </a:cubicBezTo>
                  <a:cubicBezTo>
                    <a:pt x="37" y="76"/>
                    <a:pt x="35" y="74"/>
                    <a:pt x="33" y="72"/>
                  </a:cubicBezTo>
                  <a:cubicBezTo>
                    <a:pt x="31" y="69"/>
                    <a:pt x="30" y="66"/>
                    <a:pt x="30" y="62"/>
                  </a:cubicBezTo>
                  <a:cubicBezTo>
                    <a:pt x="38" y="60"/>
                    <a:pt x="38" y="60"/>
                    <a:pt x="38" y="60"/>
                  </a:cubicBezTo>
                  <a:cubicBezTo>
                    <a:pt x="38" y="64"/>
                    <a:pt x="39" y="67"/>
                    <a:pt x="41" y="69"/>
                  </a:cubicBezTo>
                  <a:cubicBezTo>
                    <a:pt x="43" y="72"/>
                    <a:pt x="45" y="73"/>
                    <a:pt x="48" y="74"/>
                  </a:cubicBezTo>
                  <a:cubicBezTo>
                    <a:pt x="48" y="50"/>
                    <a:pt x="48" y="50"/>
                    <a:pt x="48" y="50"/>
                  </a:cubicBezTo>
                  <a:cubicBezTo>
                    <a:pt x="45" y="49"/>
                    <a:pt x="42" y="48"/>
                    <a:pt x="39" y="47"/>
                  </a:cubicBezTo>
                  <a:cubicBezTo>
                    <a:pt x="36" y="45"/>
                    <a:pt x="35" y="43"/>
                    <a:pt x="33" y="41"/>
                  </a:cubicBezTo>
                  <a:cubicBezTo>
                    <a:pt x="32" y="39"/>
                    <a:pt x="31" y="36"/>
                    <a:pt x="31" y="33"/>
                  </a:cubicBezTo>
                  <a:cubicBezTo>
                    <a:pt x="31" y="28"/>
                    <a:pt x="33" y="24"/>
                    <a:pt x="37" y="20"/>
                  </a:cubicBezTo>
                  <a:cubicBezTo>
                    <a:pt x="39" y="18"/>
                    <a:pt x="43" y="17"/>
                    <a:pt x="48" y="16"/>
                  </a:cubicBezTo>
                  <a:cubicBezTo>
                    <a:pt x="48" y="13"/>
                    <a:pt x="48" y="13"/>
                    <a:pt x="48" y="13"/>
                  </a:cubicBezTo>
                  <a:cubicBezTo>
                    <a:pt x="52" y="13"/>
                    <a:pt x="52" y="13"/>
                    <a:pt x="52" y="13"/>
                  </a:cubicBezTo>
                  <a:cubicBezTo>
                    <a:pt x="52" y="16"/>
                    <a:pt x="52" y="16"/>
                    <a:pt x="52" y="16"/>
                  </a:cubicBezTo>
                  <a:cubicBezTo>
                    <a:pt x="57" y="17"/>
                    <a:pt x="60" y="18"/>
                    <a:pt x="63" y="20"/>
                  </a:cubicBezTo>
                  <a:cubicBezTo>
                    <a:pt x="66" y="23"/>
                    <a:pt x="68" y="26"/>
                    <a:pt x="68" y="31"/>
                  </a:cubicBezTo>
                  <a:cubicBezTo>
                    <a:pt x="61" y="32"/>
                    <a:pt x="61" y="32"/>
                    <a:pt x="61" y="32"/>
                  </a:cubicBezTo>
                  <a:cubicBezTo>
                    <a:pt x="60" y="29"/>
                    <a:pt x="59" y="27"/>
                    <a:pt x="58" y="26"/>
                  </a:cubicBezTo>
                  <a:cubicBezTo>
                    <a:pt x="57" y="24"/>
                    <a:pt x="55" y="23"/>
                    <a:pt x="52" y="23"/>
                  </a:cubicBezTo>
                  <a:cubicBezTo>
                    <a:pt x="52" y="44"/>
                    <a:pt x="52" y="44"/>
                    <a:pt x="52" y="44"/>
                  </a:cubicBezTo>
                  <a:cubicBezTo>
                    <a:pt x="56" y="45"/>
                    <a:pt x="59" y="46"/>
                    <a:pt x="60" y="46"/>
                  </a:cubicBezTo>
                  <a:cubicBezTo>
                    <a:pt x="62" y="47"/>
                    <a:pt x="64" y="48"/>
                    <a:pt x="65" y="50"/>
                  </a:cubicBezTo>
                  <a:cubicBezTo>
                    <a:pt x="67" y="51"/>
                    <a:pt x="68" y="53"/>
                    <a:pt x="69" y="55"/>
                  </a:cubicBezTo>
                  <a:cubicBezTo>
                    <a:pt x="70" y="57"/>
                    <a:pt x="70" y="59"/>
                    <a:pt x="70" y="61"/>
                  </a:cubicBezTo>
                  <a:cubicBezTo>
                    <a:pt x="70" y="67"/>
                    <a:pt x="68" y="71"/>
                    <a:pt x="65" y="74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83743" tIns="41872" rIns="83743" bIns="41872" numCol="1" anchor="t" anchorCtr="0" compatLnSpc="1">
              <a:prstTxWarp prst="textNoShape">
                <a:avLst/>
              </a:prstTxWarp>
            </a:bodyPr>
            <a:lstStyle/>
            <a:p>
              <a:pPr algn="just">
                <a:lnSpc>
                  <a:spcPct val="120000"/>
                </a:lnSpc>
              </a:pPr>
              <a:endParaRPr lang="en-GB" sz="900">
                <a:latin typeface="Arial" panose="020B0604020202020204" pitchFamily="34" charset="0"/>
                <a:ea typeface="微软雅黑" panose="020B0503020204020204" pitchFamily="34" charset="-122"/>
                <a:cs typeface="+mn-ea"/>
                <a:sym typeface="Arial" panose="020B0604020202020204" pitchFamily="34" charset="0"/>
              </a:endParaRPr>
            </a:p>
          </p:txBody>
        </p:sp>
        <p:sp>
          <p:nvSpPr>
            <p:cNvPr id="18" name="Freeform 503"/>
            <p:cNvSpPr>
              <a:spLocks/>
            </p:cNvSpPr>
            <p:nvPr/>
          </p:nvSpPr>
          <p:spPr bwMode="auto">
            <a:xfrm>
              <a:off x="6844726" y="5315895"/>
              <a:ext cx="15552" cy="36288"/>
            </a:xfrm>
            <a:custGeom>
              <a:avLst/>
              <a:gdLst>
                <a:gd name="T0" fmla="*/ 0 w 9"/>
                <a:gd name="T1" fmla="*/ 11 h 21"/>
                <a:gd name="T2" fmla="*/ 2 w 9"/>
                <a:gd name="T3" fmla="*/ 17 h 21"/>
                <a:gd name="T4" fmla="*/ 9 w 9"/>
                <a:gd name="T5" fmla="*/ 21 h 21"/>
                <a:gd name="T6" fmla="*/ 9 w 9"/>
                <a:gd name="T7" fmla="*/ 0 h 21"/>
                <a:gd name="T8" fmla="*/ 2 w 9"/>
                <a:gd name="T9" fmla="*/ 4 h 21"/>
                <a:gd name="T10" fmla="*/ 0 w 9"/>
                <a:gd name="T11" fmla="*/ 11 h 21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</a:cxnLst>
              <a:rect l="0" t="0" r="r" b="b"/>
              <a:pathLst>
                <a:path w="9" h="21">
                  <a:moveTo>
                    <a:pt x="0" y="11"/>
                  </a:moveTo>
                  <a:cubicBezTo>
                    <a:pt x="0" y="13"/>
                    <a:pt x="0" y="15"/>
                    <a:pt x="2" y="17"/>
                  </a:cubicBezTo>
                  <a:cubicBezTo>
                    <a:pt x="3" y="19"/>
                    <a:pt x="6" y="20"/>
                    <a:pt x="9" y="21"/>
                  </a:cubicBezTo>
                  <a:cubicBezTo>
                    <a:pt x="9" y="0"/>
                    <a:pt x="9" y="0"/>
                    <a:pt x="9" y="0"/>
                  </a:cubicBezTo>
                  <a:cubicBezTo>
                    <a:pt x="6" y="1"/>
                    <a:pt x="4" y="2"/>
                    <a:pt x="2" y="4"/>
                  </a:cubicBezTo>
                  <a:cubicBezTo>
                    <a:pt x="1" y="6"/>
                    <a:pt x="0" y="8"/>
                    <a:pt x="0" y="11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83743" tIns="41872" rIns="83743" bIns="41872" numCol="1" anchor="t" anchorCtr="0" compatLnSpc="1">
              <a:prstTxWarp prst="textNoShape">
                <a:avLst/>
              </a:prstTxWarp>
            </a:bodyPr>
            <a:lstStyle/>
            <a:p>
              <a:pPr algn="just">
                <a:lnSpc>
                  <a:spcPct val="120000"/>
                </a:lnSpc>
              </a:pPr>
              <a:endParaRPr lang="en-GB" sz="900">
                <a:latin typeface="Arial" panose="020B0604020202020204" pitchFamily="34" charset="0"/>
                <a:ea typeface="微软雅黑" panose="020B0503020204020204" pitchFamily="34" charset="-122"/>
                <a:cs typeface="+mn-ea"/>
                <a:sym typeface="Arial" panose="020B0604020202020204" pitchFamily="34" charset="0"/>
              </a:endParaRPr>
            </a:p>
          </p:txBody>
        </p:sp>
        <p:sp>
          <p:nvSpPr>
            <p:cNvPr id="19" name="Freeform 504"/>
            <p:cNvSpPr>
              <a:spLocks noEditPoints="1"/>
            </p:cNvSpPr>
            <p:nvPr/>
          </p:nvSpPr>
          <p:spPr bwMode="auto">
            <a:xfrm>
              <a:off x="6649954" y="5215917"/>
              <a:ext cx="432499" cy="369550"/>
            </a:xfrm>
            <a:custGeom>
              <a:avLst/>
              <a:gdLst>
                <a:gd name="T0" fmla="*/ 165 w 247"/>
                <a:gd name="T1" fmla="*/ 0 h 211"/>
                <a:gd name="T2" fmla="*/ 82 w 247"/>
                <a:gd name="T3" fmla="*/ 0 h 211"/>
                <a:gd name="T4" fmla="*/ 0 w 247"/>
                <a:gd name="T5" fmla="*/ 82 h 211"/>
                <a:gd name="T6" fmla="*/ 0 w 247"/>
                <a:gd name="T7" fmla="*/ 86 h 211"/>
                <a:gd name="T8" fmla="*/ 61 w 247"/>
                <a:gd name="T9" fmla="*/ 165 h 211"/>
                <a:gd name="T10" fmla="*/ 58 w 247"/>
                <a:gd name="T11" fmla="*/ 211 h 211"/>
                <a:gd name="T12" fmla="*/ 107 w 247"/>
                <a:gd name="T13" fmla="*/ 168 h 211"/>
                <a:gd name="T14" fmla="*/ 165 w 247"/>
                <a:gd name="T15" fmla="*/ 168 h 211"/>
                <a:gd name="T16" fmla="*/ 247 w 247"/>
                <a:gd name="T17" fmla="*/ 86 h 211"/>
                <a:gd name="T18" fmla="*/ 247 w 247"/>
                <a:gd name="T19" fmla="*/ 82 h 211"/>
                <a:gd name="T20" fmla="*/ 165 w 247"/>
                <a:gd name="T21" fmla="*/ 0 h 211"/>
                <a:gd name="T22" fmla="*/ 122 w 247"/>
                <a:gd name="T23" fmla="*/ 147 h 211"/>
                <a:gd name="T24" fmla="*/ 59 w 247"/>
                <a:gd name="T25" fmla="*/ 84 h 211"/>
                <a:gd name="T26" fmla="*/ 122 w 247"/>
                <a:gd name="T27" fmla="*/ 22 h 211"/>
                <a:gd name="T28" fmla="*/ 184 w 247"/>
                <a:gd name="T29" fmla="*/ 84 h 211"/>
                <a:gd name="T30" fmla="*/ 122 w 247"/>
                <a:gd name="T31" fmla="*/ 147 h 211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</a:cxnLst>
              <a:rect l="0" t="0" r="r" b="b"/>
              <a:pathLst>
                <a:path w="247" h="211">
                  <a:moveTo>
                    <a:pt x="165" y="0"/>
                  </a:moveTo>
                  <a:cubicBezTo>
                    <a:pt x="82" y="0"/>
                    <a:pt x="82" y="0"/>
                    <a:pt x="82" y="0"/>
                  </a:cubicBezTo>
                  <a:cubicBezTo>
                    <a:pt x="37" y="0"/>
                    <a:pt x="0" y="37"/>
                    <a:pt x="0" y="82"/>
                  </a:cubicBezTo>
                  <a:cubicBezTo>
                    <a:pt x="0" y="86"/>
                    <a:pt x="0" y="86"/>
                    <a:pt x="0" y="86"/>
                  </a:cubicBezTo>
                  <a:cubicBezTo>
                    <a:pt x="0" y="124"/>
                    <a:pt x="26" y="156"/>
                    <a:pt x="61" y="165"/>
                  </a:cubicBezTo>
                  <a:cubicBezTo>
                    <a:pt x="58" y="211"/>
                    <a:pt x="58" y="211"/>
                    <a:pt x="58" y="211"/>
                  </a:cubicBezTo>
                  <a:cubicBezTo>
                    <a:pt x="107" y="168"/>
                    <a:pt x="107" y="168"/>
                    <a:pt x="107" y="168"/>
                  </a:cubicBezTo>
                  <a:cubicBezTo>
                    <a:pt x="165" y="168"/>
                    <a:pt x="165" y="168"/>
                    <a:pt x="165" y="168"/>
                  </a:cubicBezTo>
                  <a:cubicBezTo>
                    <a:pt x="211" y="168"/>
                    <a:pt x="247" y="131"/>
                    <a:pt x="247" y="86"/>
                  </a:cubicBezTo>
                  <a:cubicBezTo>
                    <a:pt x="247" y="82"/>
                    <a:pt x="247" y="82"/>
                    <a:pt x="247" y="82"/>
                  </a:cubicBezTo>
                  <a:cubicBezTo>
                    <a:pt x="247" y="37"/>
                    <a:pt x="211" y="0"/>
                    <a:pt x="165" y="0"/>
                  </a:cubicBezTo>
                  <a:close/>
                  <a:moveTo>
                    <a:pt x="122" y="147"/>
                  </a:moveTo>
                  <a:cubicBezTo>
                    <a:pt x="87" y="147"/>
                    <a:pt x="59" y="119"/>
                    <a:pt x="59" y="84"/>
                  </a:cubicBezTo>
                  <a:cubicBezTo>
                    <a:pt x="59" y="50"/>
                    <a:pt x="87" y="22"/>
                    <a:pt x="122" y="22"/>
                  </a:cubicBezTo>
                  <a:cubicBezTo>
                    <a:pt x="156" y="22"/>
                    <a:pt x="184" y="50"/>
                    <a:pt x="184" y="84"/>
                  </a:cubicBezTo>
                  <a:cubicBezTo>
                    <a:pt x="184" y="119"/>
                    <a:pt x="156" y="147"/>
                    <a:pt x="122" y="147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83743" tIns="41872" rIns="83743" bIns="41872" numCol="1" anchor="t" anchorCtr="0" compatLnSpc="1">
              <a:prstTxWarp prst="textNoShape">
                <a:avLst/>
              </a:prstTxWarp>
            </a:bodyPr>
            <a:lstStyle/>
            <a:p>
              <a:pPr algn="just">
                <a:lnSpc>
                  <a:spcPct val="120000"/>
                </a:lnSpc>
              </a:pPr>
              <a:endParaRPr lang="en-GB" sz="900">
                <a:latin typeface="Arial" panose="020B0604020202020204" pitchFamily="34" charset="0"/>
                <a:ea typeface="微软雅黑" panose="020B0503020204020204" pitchFamily="34" charset="-122"/>
                <a:cs typeface="+mn-ea"/>
                <a:sym typeface="Arial" panose="020B0604020202020204" pitchFamily="34" charset="0"/>
              </a:endParaRPr>
            </a:p>
          </p:txBody>
        </p:sp>
        <p:sp>
          <p:nvSpPr>
            <p:cNvPr id="39" name="Freeform 528"/>
            <p:cNvSpPr>
              <a:spLocks/>
            </p:cNvSpPr>
            <p:nvPr/>
          </p:nvSpPr>
          <p:spPr bwMode="auto">
            <a:xfrm>
              <a:off x="6725493" y="4091716"/>
              <a:ext cx="94794" cy="94794"/>
            </a:xfrm>
            <a:custGeom>
              <a:avLst/>
              <a:gdLst>
                <a:gd name="T0" fmla="*/ 28 w 54"/>
                <a:gd name="T1" fmla="*/ 53 h 54"/>
                <a:gd name="T2" fmla="*/ 54 w 54"/>
                <a:gd name="T3" fmla="*/ 26 h 54"/>
                <a:gd name="T4" fmla="*/ 26 w 54"/>
                <a:gd name="T5" fmla="*/ 1 h 54"/>
                <a:gd name="T6" fmla="*/ 1 w 54"/>
                <a:gd name="T7" fmla="*/ 28 h 54"/>
                <a:gd name="T8" fmla="*/ 28 w 54"/>
                <a:gd name="T9" fmla="*/ 53 h 54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</a:cxnLst>
              <a:rect l="0" t="0" r="r" b="b"/>
              <a:pathLst>
                <a:path w="54" h="54">
                  <a:moveTo>
                    <a:pt x="28" y="53"/>
                  </a:moveTo>
                  <a:cubicBezTo>
                    <a:pt x="43" y="53"/>
                    <a:pt x="54" y="41"/>
                    <a:pt x="54" y="26"/>
                  </a:cubicBezTo>
                  <a:cubicBezTo>
                    <a:pt x="53" y="12"/>
                    <a:pt x="41" y="0"/>
                    <a:pt x="26" y="1"/>
                  </a:cubicBezTo>
                  <a:cubicBezTo>
                    <a:pt x="12" y="1"/>
                    <a:pt x="0" y="14"/>
                    <a:pt x="1" y="28"/>
                  </a:cubicBezTo>
                  <a:cubicBezTo>
                    <a:pt x="1" y="42"/>
                    <a:pt x="13" y="54"/>
                    <a:pt x="28" y="53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83743" tIns="41872" rIns="83743" bIns="41872" numCol="1" anchor="t" anchorCtr="0" compatLnSpc="1">
              <a:prstTxWarp prst="textNoShape">
                <a:avLst/>
              </a:prstTxWarp>
            </a:bodyPr>
            <a:lstStyle/>
            <a:p>
              <a:pPr algn="just">
                <a:lnSpc>
                  <a:spcPct val="120000"/>
                </a:lnSpc>
              </a:pPr>
              <a:endParaRPr lang="en-GB" sz="900">
                <a:latin typeface="Arial" panose="020B0604020202020204" pitchFamily="34" charset="0"/>
                <a:ea typeface="微软雅黑" panose="020B0503020204020204" pitchFamily="34" charset="-122"/>
                <a:cs typeface="+mn-ea"/>
                <a:sym typeface="Arial" panose="020B0604020202020204" pitchFamily="34" charset="0"/>
              </a:endParaRPr>
            </a:p>
          </p:txBody>
        </p:sp>
        <p:sp>
          <p:nvSpPr>
            <p:cNvPr id="40" name="Freeform 529"/>
            <p:cNvSpPr>
              <a:spLocks/>
            </p:cNvSpPr>
            <p:nvPr/>
          </p:nvSpPr>
          <p:spPr bwMode="auto">
            <a:xfrm>
              <a:off x="6679577" y="4191694"/>
              <a:ext cx="187367" cy="134786"/>
            </a:xfrm>
            <a:custGeom>
              <a:avLst/>
              <a:gdLst>
                <a:gd name="T0" fmla="*/ 82 w 107"/>
                <a:gd name="T1" fmla="*/ 0 h 77"/>
                <a:gd name="T2" fmla="*/ 55 w 107"/>
                <a:gd name="T3" fmla="*/ 31 h 77"/>
                <a:gd name="T4" fmla="*/ 25 w 107"/>
                <a:gd name="T5" fmla="*/ 1 h 77"/>
                <a:gd name="T6" fmla="*/ 1 w 107"/>
                <a:gd name="T7" fmla="*/ 34 h 77"/>
                <a:gd name="T8" fmla="*/ 2 w 107"/>
                <a:gd name="T9" fmla="*/ 77 h 77"/>
                <a:gd name="T10" fmla="*/ 107 w 107"/>
                <a:gd name="T11" fmla="*/ 77 h 77"/>
                <a:gd name="T12" fmla="*/ 105 w 107"/>
                <a:gd name="T13" fmla="*/ 31 h 77"/>
                <a:gd name="T14" fmla="*/ 82 w 107"/>
                <a:gd name="T15" fmla="*/ 0 h 77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</a:cxnLst>
              <a:rect l="0" t="0" r="r" b="b"/>
              <a:pathLst>
                <a:path w="107" h="77">
                  <a:moveTo>
                    <a:pt x="82" y="0"/>
                  </a:moveTo>
                  <a:cubicBezTo>
                    <a:pt x="55" y="31"/>
                    <a:pt x="55" y="31"/>
                    <a:pt x="55" y="31"/>
                  </a:cubicBezTo>
                  <a:cubicBezTo>
                    <a:pt x="25" y="1"/>
                    <a:pt x="25" y="1"/>
                    <a:pt x="25" y="1"/>
                  </a:cubicBezTo>
                  <a:cubicBezTo>
                    <a:pt x="8" y="8"/>
                    <a:pt x="0" y="18"/>
                    <a:pt x="1" y="34"/>
                  </a:cubicBezTo>
                  <a:cubicBezTo>
                    <a:pt x="2" y="77"/>
                    <a:pt x="2" y="77"/>
                    <a:pt x="2" y="77"/>
                  </a:cubicBezTo>
                  <a:cubicBezTo>
                    <a:pt x="107" y="77"/>
                    <a:pt x="107" y="77"/>
                    <a:pt x="107" y="77"/>
                  </a:cubicBezTo>
                  <a:cubicBezTo>
                    <a:pt x="105" y="31"/>
                    <a:pt x="105" y="31"/>
                    <a:pt x="105" y="31"/>
                  </a:cubicBezTo>
                  <a:cubicBezTo>
                    <a:pt x="105" y="15"/>
                    <a:pt x="99" y="6"/>
                    <a:pt x="82" y="0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83743" tIns="41872" rIns="83743" bIns="41872" numCol="1" anchor="t" anchorCtr="0" compatLnSpc="1">
              <a:prstTxWarp prst="textNoShape">
                <a:avLst/>
              </a:prstTxWarp>
            </a:bodyPr>
            <a:lstStyle/>
            <a:p>
              <a:pPr algn="just">
                <a:lnSpc>
                  <a:spcPct val="120000"/>
                </a:lnSpc>
              </a:pPr>
              <a:endParaRPr lang="en-GB" sz="900">
                <a:latin typeface="Arial" panose="020B0604020202020204" pitchFamily="34" charset="0"/>
                <a:ea typeface="微软雅黑" panose="020B0503020204020204" pitchFamily="34" charset="-122"/>
                <a:cs typeface="+mn-ea"/>
                <a:sym typeface="Arial" panose="020B0604020202020204" pitchFamily="34" charset="0"/>
              </a:endParaRPr>
            </a:p>
          </p:txBody>
        </p:sp>
        <p:sp>
          <p:nvSpPr>
            <p:cNvPr id="41" name="Freeform 530"/>
            <p:cNvSpPr>
              <a:spLocks/>
            </p:cNvSpPr>
            <p:nvPr/>
          </p:nvSpPr>
          <p:spPr bwMode="auto">
            <a:xfrm>
              <a:off x="6895086" y="4095418"/>
              <a:ext cx="139970" cy="136267"/>
            </a:xfrm>
            <a:custGeom>
              <a:avLst/>
              <a:gdLst>
                <a:gd name="T0" fmla="*/ 41 w 80"/>
                <a:gd name="T1" fmla="*/ 78 h 78"/>
                <a:gd name="T2" fmla="*/ 79 w 80"/>
                <a:gd name="T3" fmla="*/ 38 h 78"/>
                <a:gd name="T4" fmla="*/ 38 w 80"/>
                <a:gd name="T5" fmla="*/ 0 h 78"/>
                <a:gd name="T6" fmla="*/ 0 w 80"/>
                <a:gd name="T7" fmla="*/ 40 h 78"/>
                <a:gd name="T8" fmla="*/ 41 w 80"/>
                <a:gd name="T9" fmla="*/ 78 h 78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</a:cxnLst>
              <a:rect l="0" t="0" r="r" b="b"/>
              <a:pathLst>
                <a:path w="80" h="78">
                  <a:moveTo>
                    <a:pt x="41" y="78"/>
                  </a:moveTo>
                  <a:cubicBezTo>
                    <a:pt x="63" y="77"/>
                    <a:pt x="80" y="59"/>
                    <a:pt x="79" y="38"/>
                  </a:cubicBezTo>
                  <a:cubicBezTo>
                    <a:pt x="78" y="16"/>
                    <a:pt x="60" y="0"/>
                    <a:pt x="38" y="0"/>
                  </a:cubicBezTo>
                  <a:cubicBezTo>
                    <a:pt x="17" y="1"/>
                    <a:pt x="0" y="19"/>
                    <a:pt x="0" y="40"/>
                  </a:cubicBezTo>
                  <a:cubicBezTo>
                    <a:pt x="1" y="62"/>
                    <a:pt x="19" y="78"/>
                    <a:pt x="41" y="78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83743" tIns="41872" rIns="83743" bIns="41872" numCol="1" anchor="t" anchorCtr="0" compatLnSpc="1">
              <a:prstTxWarp prst="textNoShape">
                <a:avLst/>
              </a:prstTxWarp>
            </a:bodyPr>
            <a:lstStyle/>
            <a:p>
              <a:pPr algn="just">
                <a:lnSpc>
                  <a:spcPct val="120000"/>
                </a:lnSpc>
              </a:pPr>
              <a:endParaRPr lang="en-GB" sz="900">
                <a:latin typeface="Arial" panose="020B0604020202020204" pitchFamily="34" charset="0"/>
                <a:ea typeface="微软雅黑" panose="020B0503020204020204" pitchFamily="34" charset="-122"/>
                <a:cs typeface="+mn-ea"/>
                <a:sym typeface="Arial" panose="020B0604020202020204" pitchFamily="34" charset="0"/>
              </a:endParaRPr>
            </a:p>
          </p:txBody>
        </p:sp>
        <p:sp>
          <p:nvSpPr>
            <p:cNvPr id="42" name="Freeform 531"/>
            <p:cNvSpPr>
              <a:spLocks/>
            </p:cNvSpPr>
            <p:nvPr/>
          </p:nvSpPr>
          <p:spPr bwMode="auto">
            <a:xfrm>
              <a:off x="6826952" y="4238351"/>
              <a:ext cx="276977" cy="203660"/>
            </a:xfrm>
            <a:custGeom>
              <a:avLst/>
              <a:gdLst>
                <a:gd name="T0" fmla="*/ 121 w 158"/>
                <a:gd name="T1" fmla="*/ 1 h 116"/>
                <a:gd name="T2" fmla="*/ 156 w 158"/>
                <a:gd name="T3" fmla="*/ 47 h 116"/>
                <a:gd name="T4" fmla="*/ 158 w 158"/>
                <a:gd name="T5" fmla="*/ 116 h 116"/>
                <a:gd name="T6" fmla="*/ 3 w 158"/>
                <a:gd name="T7" fmla="*/ 116 h 116"/>
                <a:gd name="T8" fmla="*/ 1 w 158"/>
                <a:gd name="T9" fmla="*/ 52 h 116"/>
                <a:gd name="T10" fmla="*/ 38 w 158"/>
                <a:gd name="T11" fmla="*/ 3 h 116"/>
                <a:gd name="T12" fmla="*/ 57 w 158"/>
                <a:gd name="T13" fmla="*/ 0 h 116"/>
                <a:gd name="T14" fmla="*/ 77 w 158"/>
                <a:gd name="T15" fmla="*/ 22 h 116"/>
                <a:gd name="T16" fmla="*/ 67 w 158"/>
                <a:gd name="T17" fmla="*/ 114 h 116"/>
                <a:gd name="T18" fmla="*/ 101 w 158"/>
                <a:gd name="T19" fmla="*/ 115 h 116"/>
                <a:gd name="T20" fmla="*/ 85 w 158"/>
                <a:gd name="T21" fmla="*/ 22 h 116"/>
                <a:gd name="T22" fmla="*/ 103 w 158"/>
                <a:gd name="T23" fmla="*/ 1 h 116"/>
                <a:gd name="T24" fmla="*/ 121 w 158"/>
                <a:gd name="T25" fmla="*/ 1 h 116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</a:cxnLst>
              <a:rect l="0" t="0" r="r" b="b"/>
              <a:pathLst>
                <a:path w="158" h="116">
                  <a:moveTo>
                    <a:pt x="121" y="1"/>
                  </a:moveTo>
                  <a:cubicBezTo>
                    <a:pt x="146" y="11"/>
                    <a:pt x="155" y="24"/>
                    <a:pt x="156" y="47"/>
                  </a:cubicBezTo>
                  <a:cubicBezTo>
                    <a:pt x="158" y="116"/>
                    <a:pt x="158" y="116"/>
                    <a:pt x="158" y="116"/>
                  </a:cubicBezTo>
                  <a:cubicBezTo>
                    <a:pt x="3" y="116"/>
                    <a:pt x="3" y="116"/>
                    <a:pt x="3" y="116"/>
                  </a:cubicBezTo>
                  <a:cubicBezTo>
                    <a:pt x="1" y="52"/>
                    <a:pt x="1" y="52"/>
                    <a:pt x="1" y="52"/>
                  </a:cubicBezTo>
                  <a:cubicBezTo>
                    <a:pt x="0" y="28"/>
                    <a:pt x="11" y="13"/>
                    <a:pt x="38" y="3"/>
                  </a:cubicBezTo>
                  <a:cubicBezTo>
                    <a:pt x="57" y="0"/>
                    <a:pt x="57" y="0"/>
                    <a:pt x="57" y="0"/>
                  </a:cubicBezTo>
                  <a:cubicBezTo>
                    <a:pt x="57" y="0"/>
                    <a:pt x="78" y="20"/>
                    <a:pt x="77" y="22"/>
                  </a:cubicBezTo>
                  <a:cubicBezTo>
                    <a:pt x="76" y="24"/>
                    <a:pt x="67" y="114"/>
                    <a:pt x="67" y="114"/>
                  </a:cubicBezTo>
                  <a:cubicBezTo>
                    <a:pt x="101" y="115"/>
                    <a:pt x="101" y="115"/>
                    <a:pt x="101" y="115"/>
                  </a:cubicBezTo>
                  <a:cubicBezTo>
                    <a:pt x="85" y="22"/>
                    <a:pt x="85" y="22"/>
                    <a:pt x="85" y="22"/>
                  </a:cubicBezTo>
                  <a:cubicBezTo>
                    <a:pt x="103" y="1"/>
                    <a:pt x="103" y="1"/>
                    <a:pt x="103" y="1"/>
                  </a:cubicBezTo>
                  <a:lnTo>
                    <a:pt x="121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83743" tIns="41872" rIns="83743" bIns="41872" numCol="1" anchor="t" anchorCtr="0" compatLnSpc="1">
              <a:prstTxWarp prst="textNoShape">
                <a:avLst/>
              </a:prstTxWarp>
            </a:bodyPr>
            <a:lstStyle/>
            <a:p>
              <a:pPr algn="just">
                <a:lnSpc>
                  <a:spcPct val="120000"/>
                </a:lnSpc>
              </a:pPr>
              <a:endParaRPr lang="en-GB" sz="900">
                <a:latin typeface="Arial" panose="020B0604020202020204" pitchFamily="34" charset="0"/>
                <a:ea typeface="微软雅黑" panose="020B0503020204020204" pitchFamily="34" charset="-122"/>
                <a:cs typeface="+mn-ea"/>
                <a:sym typeface="Arial" panose="020B0604020202020204" pitchFamily="34" charset="0"/>
              </a:endParaRPr>
            </a:p>
          </p:txBody>
        </p:sp>
        <p:sp>
          <p:nvSpPr>
            <p:cNvPr id="43" name="Freeform 532"/>
            <p:cNvSpPr>
              <a:spLocks/>
            </p:cNvSpPr>
            <p:nvPr/>
          </p:nvSpPr>
          <p:spPr bwMode="auto">
            <a:xfrm>
              <a:off x="7115779" y="4091716"/>
              <a:ext cx="94794" cy="94794"/>
            </a:xfrm>
            <a:custGeom>
              <a:avLst/>
              <a:gdLst>
                <a:gd name="T0" fmla="*/ 28 w 54"/>
                <a:gd name="T1" fmla="*/ 53 h 54"/>
                <a:gd name="T2" fmla="*/ 54 w 54"/>
                <a:gd name="T3" fmla="*/ 26 h 54"/>
                <a:gd name="T4" fmla="*/ 26 w 54"/>
                <a:gd name="T5" fmla="*/ 1 h 54"/>
                <a:gd name="T6" fmla="*/ 0 w 54"/>
                <a:gd name="T7" fmla="*/ 28 h 54"/>
                <a:gd name="T8" fmla="*/ 28 w 54"/>
                <a:gd name="T9" fmla="*/ 53 h 54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</a:cxnLst>
              <a:rect l="0" t="0" r="r" b="b"/>
              <a:pathLst>
                <a:path w="54" h="54">
                  <a:moveTo>
                    <a:pt x="28" y="53"/>
                  </a:moveTo>
                  <a:cubicBezTo>
                    <a:pt x="43" y="53"/>
                    <a:pt x="54" y="41"/>
                    <a:pt x="54" y="26"/>
                  </a:cubicBezTo>
                  <a:cubicBezTo>
                    <a:pt x="53" y="12"/>
                    <a:pt x="41" y="0"/>
                    <a:pt x="26" y="1"/>
                  </a:cubicBezTo>
                  <a:cubicBezTo>
                    <a:pt x="11" y="1"/>
                    <a:pt x="0" y="14"/>
                    <a:pt x="0" y="28"/>
                  </a:cubicBezTo>
                  <a:cubicBezTo>
                    <a:pt x="1" y="42"/>
                    <a:pt x="13" y="54"/>
                    <a:pt x="28" y="53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83743" tIns="41872" rIns="83743" bIns="41872" numCol="1" anchor="t" anchorCtr="0" compatLnSpc="1">
              <a:prstTxWarp prst="textNoShape">
                <a:avLst/>
              </a:prstTxWarp>
            </a:bodyPr>
            <a:lstStyle/>
            <a:p>
              <a:pPr algn="just">
                <a:lnSpc>
                  <a:spcPct val="120000"/>
                </a:lnSpc>
              </a:pPr>
              <a:endParaRPr lang="en-GB" sz="900">
                <a:latin typeface="Arial" panose="020B0604020202020204" pitchFamily="34" charset="0"/>
                <a:ea typeface="微软雅黑" panose="020B0503020204020204" pitchFamily="34" charset="-122"/>
                <a:cs typeface="+mn-ea"/>
                <a:sym typeface="Arial" panose="020B0604020202020204" pitchFamily="34" charset="0"/>
              </a:endParaRPr>
            </a:p>
          </p:txBody>
        </p:sp>
        <p:sp>
          <p:nvSpPr>
            <p:cNvPr id="44" name="Freeform 533"/>
            <p:cNvSpPr>
              <a:spLocks/>
            </p:cNvSpPr>
            <p:nvPr/>
          </p:nvSpPr>
          <p:spPr bwMode="auto">
            <a:xfrm>
              <a:off x="7070603" y="4191694"/>
              <a:ext cx="187367" cy="134786"/>
            </a:xfrm>
            <a:custGeom>
              <a:avLst/>
              <a:gdLst>
                <a:gd name="T0" fmla="*/ 82 w 107"/>
                <a:gd name="T1" fmla="*/ 0 h 77"/>
                <a:gd name="T2" fmla="*/ 54 w 107"/>
                <a:gd name="T3" fmla="*/ 31 h 77"/>
                <a:gd name="T4" fmla="*/ 25 w 107"/>
                <a:gd name="T5" fmla="*/ 1 h 77"/>
                <a:gd name="T6" fmla="*/ 0 w 107"/>
                <a:gd name="T7" fmla="*/ 34 h 77"/>
                <a:gd name="T8" fmla="*/ 2 w 107"/>
                <a:gd name="T9" fmla="*/ 77 h 77"/>
                <a:gd name="T10" fmla="*/ 107 w 107"/>
                <a:gd name="T11" fmla="*/ 77 h 77"/>
                <a:gd name="T12" fmla="*/ 105 w 107"/>
                <a:gd name="T13" fmla="*/ 31 h 77"/>
                <a:gd name="T14" fmla="*/ 82 w 107"/>
                <a:gd name="T15" fmla="*/ 0 h 77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</a:cxnLst>
              <a:rect l="0" t="0" r="r" b="b"/>
              <a:pathLst>
                <a:path w="107" h="77">
                  <a:moveTo>
                    <a:pt x="82" y="0"/>
                  </a:moveTo>
                  <a:cubicBezTo>
                    <a:pt x="54" y="31"/>
                    <a:pt x="54" y="31"/>
                    <a:pt x="54" y="31"/>
                  </a:cubicBezTo>
                  <a:cubicBezTo>
                    <a:pt x="25" y="1"/>
                    <a:pt x="25" y="1"/>
                    <a:pt x="25" y="1"/>
                  </a:cubicBezTo>
                  <a:cubicBezTo>
                    <a:pt x="7" y="8"/>
                    <a:pt x="0" y="18"/>
                    <a:pt x="0" y="34"/>
                  </a:cubicBezTo>
                  <a:cubicBezTo>
                    <a:pt x="2" y="77"/>
                    <a:pt x="2" y="77"/>
                    <a:pt x="2" y="77"/>
                  </a:cubicBezTo>
                  <a:cubicBezTo>
                    <a:pt x="107" y="77"/>
                    <a:pt x="107" y="77"/>
                    <a:pt x="107" y="77"/>
                  </a:cubicBezTo>
                  <a:cubicBezTo>
                    <a:pt x="105" y="31"/>
                    <a:pt x="105" y="31"/>
                    <a:pt x="105" y="31"/>
                  </a:cubicBezTo>
                  <a:cubicBezTo>
                    <a:pt x="104" y="15"/>
                    <a:pt x="98" y="6"/>
                    <a:pt x="82" y="0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83743" tIns="41872" rIns="83743" bIns="41872" numCol="1" anchor="t" anchorCtr="0" compatLnSpc="1">
              <a:prstTxWarp prst="textNoShape">
                <a:avLst/>
              </a:prstTxWarp>
            </a:bodyPr>
            <a:lstStyle/>
            <a:p>
              <a:pPr algn="just">
                <a:lnSpc>
                  <a:spcPct val="120000"/>
                </a:lnSpc>
              </a:pPr>
              <a:endParaRPr lang="en-GB" sz="900">
                <a:latin typeface="Arial" panose="020B0604020202020204" pitchFamily="34" charset="0"/>
                <a:ea typeface="微软雅黑" panose="020B0503020204020204" pitchFamily="34" charset="-122"/>
                <a:cs typeface="+mn-ea"/>
                <a:sym typeface="Arial" panose="020B0604020202020204" pitchFamily="34" charset="0"/>
              </a:endParaRPr>
            </a:p>
          </p:txBody>
        </p:sp>
        <p:sp>
          <p:nvSpPr>
            <p:cNvPr id="50" name="Freeform 539"/>
            <p:cNvSpPr>
              <a:spLocks/>
            </p:cNvSpPr>
            <p:nvPr/>
          </p:nvSpPr>
          <p:spPr bwMode="auto">
            <a:xfrm>
              <a:off x="5760517" y="4082829"/>
              <a:ext cx="301416" cy="345111"/>
            </a:xfrm>
            <a:custGeom>
              <a:avLst/>
              <a:gdLst>
                <a:gd name="T0" fmla="*/ 162 w 172"/>
                <a:gd name="T1" fmla="*/ 165 h 197"/>
                <a:gd name="T2" fmla="*/ 158 w 172"/>
                <a:gd name="T3" fmla="*/ 165 h 197"/>
                <a:gd name="T4" fmla="*/ 157 w 172"/>
                <a:gd name="T5" fmla="*/ 152 h 197"/>
                <a:gd name="T6" fmla="*/ 137 w 172"/>
                <a:gd name="T7" fmla="*/ 129 h 197"/>
                <a:gd name="T8" fmla="*/ 137 w 172"/>
                <a:gd name="T9" fmla="*/ 57 h 197"/>
                <a:gd name="T10" fmla="*/ 152 w 172"/>
                <a:gd name="T11" fmla="*/ 44 h 197"/>
                <a:gd name="T12" fmla="*/ 161 w 172"/>
                <a:gd name="T13" fmla="*/ 34 h 197"/>
                <a:gd name="T14" fmla="*/ 161 w 172"/>
                <a:gd name="T15" fmla="*/ 24 h 197"/>
                <a:gd name="T16" fmla="*/ 161 w 172"/>
                <a:gd name="T17" fmla="*/ 20 h 197"/>
                <a:gd name="T18" fmla="*/ 161 w 172"/>
                <a:gd name="T19" fmla="*/ 10 h 197"/>
                <a:gd name="T20" fmla="*/ 151 w 172"/>
                <a:gd name="T21" fmla="*/ 0 h 197"/>
                <a:gd name="T22" fmla="*/ 134 w 172"/>
                <a:gd name="T23" fmla="*/ 0 h 197"/>
                <a:gd name="T24" fmla="*/ 125 w 172"/>
                <a:gd name="T25" fmla="*/ 10 h 197"/>
                <a:gd name="T26" fmla="*/ 125 w 172"/>
                <a:gd name="T27" fmla="*/ 14 h 197"/>
                <a:gd name="T28" fmla="*/ 104 w 172"/>
                <a:gd name="T29" fmla="*/ 14 h 197"/>
                <a:gd name="T30" fmla="*/ 104 w 172"/>
                <a:gd name="T31" fmla="*/ 10 h 197"/>
                <a:gd name="T32" fmla="*/ 95 w 172"/>
                <a:gd name="T33" fmla="*/ 0 h 197"/>
                <a:gd name="T34" fmla="*/ 78 w 172"/>
                <a:gd name="T35" fmla="*/ 0 h 197"/>
                <a:gd name="T36" fmla="*/ 68 w 172"/>
                <a:gd name="T37" fmla="*/ 10 h 197"/>
                <a:gd name="T38" fmla="*/ 68 w 172"/>
                <a:gd name="T39" fmla="*/ 14 h 197"/>
                <a:gd name="T40" fmla="*/ 45 w 172"/>
                <a:gd name="T41" fmla="*/ 14 h 197"/>
                <a:gd name="T42" fmla="*/ 45 w 172"/>
                <a:gd name="T43" fmla="*/ 10 h 197"/>
                <a:gd name="T44" fmla="*/ 35 w 172"/>
                <a:gd name="T45" fmla="*/ 0 h 197"/>
                <a:gd name="T46" fmla="*/ 19 w 172"/>
                <a:gd name="T47" fmla="*/ 0 h 197"/>
                <a:gd name="T48" fmla="*/ 9 w 172"/>
                <a:gd name="T49" fmla="*/ 10 h 197"/>
                <a:gd name="T50" fmla="*/ 9 w 172"/>
                <a:gd name="T51" fmla="*/ 20 h 197"/>
                <a:gd name="T52" fmla="*/ 9 w 172"/>
                <a:gd name="T53" fmla="*/ 24 h 197"/>
                <a:gd name="T54" fmla="*/ 9 w 172"/>
                <a:gd name="T55" fmla="*/ 34 h 197"/>
                <a:gd name="T56" fmla="*/ 13 w 172"/>
                <a:gd name="T57" fmla="*/ 43 h 197"/>
                <a:gd name="T58" fmla="*/ 13 w 172"/>
                <a:gd name="T59" fmla="*/ 43 h 197"/>
                <a:gd name="T60" fmla="*/ 34 w 172"/>
                <a:gd name="T61" fmla="*/ 58 h 197"/>
                <a:gd name="T62" fmla="*/ 33 w 172"/>
                <a:gd name="T63" fmla="*/ 129 h 197"/>
                <a:gd name="T64" fmla="*/ 13 w 172"/>
                <a:gd name="T65" fmla="*/ 151 h 197"/>
                <a:gd name="T66" fmla="*/ 13 w 172"/>
                <a:gd name="T67" fmla="*/ 165 h 197"/>
                <a:gd name="T68" fmla="*/ 10 w 172"/>
                <a:gd name="T69" fmla="*/ 165 h 197"/>
                <a:gd name="T70" fmla="*/ 0 w 172"/>
                <a:gd name="T71" fmla="*/ 176 h 197"/>
                <a:gd name="T72" fmla="*/ 0 w 172"/>
                <a:gd name="T73" fmla="*/ 186 h 197"/>
                <a:gd name="T74" fmla="*/ 10 w 172"/>
                <a:gd name="T75" fmla="*/ 197 h 197"/>
                <a:gd name="T76" fmla="*/ 162 w 172"/>
                <a:gd name="T77" fmla="*/ 197 h 197"/>
                <a:gd name="T78" fmla="*/ 172 w 172"/>
                <a:gd name="T79" fmla="*/ 186 h 197"/>
                <a:gd name="T80" fmla="*/ 172 w 172"/>
                <a:gd name="T81" fmla="*/ 176 h 197"/>
                <a:gd name="T82" fmla="*/ 162 w 172"/>
                <a:gd name="T83" fmla="*/ 165 h 197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  <a:cxn ang="0">
                  <a:pos x="T82" y="T83"/>
                </a:cxn>
              </a:cxnLst>
              <a:rect l="0" t="0" r="r" b="b"/>
              <a:pathLst>
                <a:path w="172" h="197">
                  <a:moveTo>
                    <a:pt x="162" y="165"/>
                  </a:moveTo>
                  <a:cubicBezTo>
                    <a:pt x="158" y="165"/>
                    <a:pt x="158" y="165"/>
                    <a:pt x="158" y="165"/>
                  </a:cubicBezTo>
                  <a:cubicBezTo>
                    <a:pt x="157" y="152"/>
                    <a:pt x="157" y="152"/>
                    <a:pt x="157" y="152"/>
                  </a:cubicBezTo>
                  <a:cubicBezTo>
                    <a:pt x="137" y="129"/>
                    <a:pt x="137" y="129"/>
                    <a:pt x="137" y="129"/>
                  </a:cubicBezTo>
                  <a:cubicBezTo>
                    <a:pt x="137" y="57"/>
                    <a:pt x="137" y="57"/>
                    <a:pt x="137" y="57"/>
                  </a:cubicBezTo>
                  <a:cubicBezTo>
                    <a:pt x="152" y="44"/>
                    <a:pt x="152" y="44"/>
                    <a:pt x="152" y="44"/>
                  </a:cubicBezTo>
                  <a:cubicBezTo>
                    <a:pt x="157" y="44"/>
                    <a:pt x="161" y="40"/>
                    <a:pt x="161" y="34"/>
                  </a:cubicBezTo>
                  <a:cubicBezTo>
                    <a:pt x="161" y="24"/>
                    <a:pt x="161" y="24"/>
                    <a:pt x="161" y="24"/>
                  </a:cubicBezTo>
                  <a:cubicBezTo>
                    <a:pt x="161" y="20"/>
                    <a:pt x="161" y="20"/>
                    <a:pt x="161" y="20"/>
                  </a:cubicBezTo>
                  <a:cubicBezTo>
                    <a:pt x="161" y="10"/>
                    <a:pt x="161" y="10"/>
                    <a:pt x="161" y="10"/>
                  </a:cubicBezTo>
                  <a:cubicBezTo>
                    <a:pt x="161" y="4"/>
                    <a:pt x="157" y="0"/>
                    <a:pt x="151" y="0"/>
                  </a:cubicBezTo>
                  <a:cubicBezTo>
                    <a:pt x="134" y="0"/>
                    <a:pt x="134" y="0"/>
                    <a:pt x="134" y="0"/>
                  </a:cubicBezTo>
                  <a:cubicBezTo>
                    <a:pt x="129" y="0"/>
                    <a:pt x="125" y="4"/>
                    <a:pt x="125" y="10"/>
                  </a:cubicBezTo>
                  <a:cubicBezTo>
                    <a:pt x="125" y="14"/>
                    <a:pt x="125" y="14"/>
                    <a:pt x="125" y="14"/>
                  </a:cubicBezTo>
                  <a:cubicBezTo>
                    <a:pt x="104" y="14"/>
                    <a:pt x="104" y="14"/>
                    <a:pt x="104" y="14"/>
                  </a:cubicBezTo>
                  <a:cubicBezTo>
                    <a:pt x="104" y="10"/>
                    <a:pt x="104" y="10"/>
                    <a:pt x="104" y="10"/>
                  </a:cubicBezTo>
                  <a:cubicBezTo>
                    <a:pt x="104" y="4"/>
                    <a:pt x="100" y="0"/>
                    <a:pt x="95" y="0"/>
                  </a:cubicBezTo>
                  <a:cubicBezTo>
                    <a:pt x="78" y="0"/>
                    <a:pt x="78" y="0"/>
                    <a:pt x="78" y="0"/>
                  </a:cubicBezTo>
                  <a:cubicBezTo>
                    <a:pt x="72" y="0"/>
                    <a:pt x="68" y="4"/>
                    <a:pt x="68" y="10"/>
                  </a:cubicBezTo>
                  <a:cubicBezTo>
                    <a:pt x="68" y="14"/>
                    <a:pt x="68" y="14"/>
                    <a:pt x="68" y="14"/>
                  </a:cubicBezTo>
                  <a:cubicBezTo>
                    <a:pt x="45" y="14"/>
                    <a:pt x="45" y="14"/>
                    <a:pt x="45" y="14"/>
                  </a:cubicBezTo>
                  <a:cubicBezTo>
                    <a:pt x="45" y="10"/>
                    <a:pt x="45" y="10"/>
                    <a:pt x="45" y="10"/>
                  </a:cubicBezTo>
                  <a:cubicBezTo>
                    <a:pt x="45" y="4"/>
                    <a:pt x="41" y="0"/>
                    <a:pt x="35" y="0"/>
                  </a:cubicBezTo>
                  <a:cubicBezTo>
                    <a:pt x="19" y="0"/>
                    <a:pt x="19" y="0"/>
                    <a:pt x="19" y="0"/>
                  </a:cubicBezTo>
                  <a:cubicBezTo>
                    <a:pt x="13" y="0"/>
                    <a:pt x="9" y="4"/>
                    <a:pt x="9" y="10"/>
                  </a:cubicBezTo>
                  <a:cubicBezTo>
                    <a:pt x="9" y="20"/>
                    <a:pt x="9" y="20"/>
                    <a:pt x="9" y="20"/>
                  </a:cubicBezTo>
                  <a:cubicBezTo>
                    <a:pt x="9" y="24"/>
                    <a:pt x="9" y="24"/>
                    <a:pt x="9" y="24"/>
                  </a:cubicBezTo>
                  <a:cubicBezTo>
                    <a:pt x="9" y="34"/>
                    <a:pt x="9" y="34"/>
                    <a:pt x="9" y="34"/>
                  </a:cubicBezTo>
                  <a:cubicBezTo>
                    <a:pt x="9" y="38"/>
                    <a:pt x="11" y="41"/>
                    <a:pt x="13" y="43"/>
                  </a:cubicBezTo>
                  <a:cubicBezTo>
                    <a:pt x="13" y="43"/>
                    <a:pt x="13" y="43"/>
                    <a:pt x="13" y="43"/>
                  </a:cubicBezTo>
                  <a:cubicBezTo>
                    <a:pt x="34" y="58"/>
                    <a:pt x="34" y="58"/>
                    <a:pt x="34" y="58"/>
                  </a:cubicBezTo>
                  <a:cubicBezTo>
                    <a:pt x="33" y="129"/>
                    <a:pt x="33" y="129"/>
                    <a:pt x="33" y="129"/>
                  </a:cubicBezTo>
                  <a:cubicBezTo>
                    <a:pt x="13" y="151"/>
                    <a:pt x="13" y="151"/>
                    <a:pt x="13" y="151"/>
                  </a:cubicBezTo>
                  <a:cubicBezTo>
                    <a:pt x="13" y="165"/>
                    <a:pt x="13" y="165"/>
                    <a:pt x="13" y="165"/>
                  </a:cubicBezTo>
                  <a:cubicBezTo>
                    <a:pt x="10" y="165"/>
                    <a:pt x="10" y="165"/>
                    <a:pt x="10" y="165"/>
                  </a:cubicBezTo>
                  <a:cubicBezTo>
                    <a:pt x="5" y="165"/>
                    <a:pt x="0" y="170"/>
                    <a:pt x="0" y="176"/>
                  </a:cubicBezTo>
                  <a:cubicBezTo>
                    <a:pt x="0" y="186"/>
                    <a:pt x="0" y="186"/>
                    <a:pt x="0" y="186"/>
                  </a:cubicBezTo>
                  <a:cubicBezTo>
                    <a:pt x="0" y="192"/>
                    <a:pt x="5" y="197"/>
                    <a:pt x="10" y="197"/>
                  </a:cubicBezTo>
                  <a:cubicBezTo>
                    <a:pt x="162" y="197"/>
                    <a:pt x="162" y="197"/>
                    <a:pt x="162" y="197"/>
                  </a:cubicBezTo>
                  <a:cubicBezTo>
                    <a:pt x="167" y="197"/>
                    <a:pt x="172" y="192"/>
                    <a:pt x="172" y="186"/>
                  </a:cubicBezTo>
                  <a:cubicBezTo>
                    <a:pt x="172" y="176"/>
                    <a:pt x="172" y="176"/>
                    <a:pt x="172" y="176"/>
                  </a:cubicBezTo>
                  <a:cubicBezTo>
                    <a:pt x="172" y="170"/>
                    <a:pt x="167" y="165"/>
                    <a:pt x="162" y="165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83743" tIns="41872" rIns="83743" bIns="41872" numCol="1" anchor="t" anchorCtr="0" compatLnSpc="1">
              <a:prstTxWarp prst="textNoShape">
                <a:avLst/>
              </a:prstTxWarp>
            </a:bodyPr>
            <a:lstStyle/>
            <a:p>
              <a:pPr algn="just">
                <a:lnSpc>
                  <a:spcPct val="120000"/>
                </a:lnSpc>
              </a:pPr>
              <a:endParaRPr lang="en-GB" sz="900">
                <a:latin typeface="Arial" panose="020B0604020202020204" pitchFamily="34" charset="0"/>
                <a:ea typeface="微软雅黑" panose="020B0503020204020204" pitchFamily="34" charset="-122"/>
                <a:cs typeface="+mn-ea"/>
                <a:sym typeface="Arial" panose="020B0604020202020204" pitchFamily="34" charset="0"/>
              </a:endParaRPr>
            </a:p>
          </p:txBody>
        </p:sp>
        <p:sp>
          <p:nvSpPr>
            <p:cNvPr id="51" name="Freeform 540"/>
            <p:cNvSpPr>
              <a:spLocks/>
            </p:cNvSpPr>
            <p:nvPr/>
          </p:nvSpPr>
          <p:spPr bwMode="auto">
            <a:xfrm>
              <a:off x="5760517" y="4082829"/>
              <a:ext cx="301416" cy="345111"/>
            </a:xfrm>
            <a:custGeom>
              <a:avLst/>
              <a:gdLst>
                <a:gd name="T0" fmla="*/ 162 w 172"/>
                <a:gd name="T1" fmla="*/ 165 h 197"/>
                <a:gd name="T2" fmla="*/ 158 w 172"/>
                <a:gd name="T3" fmla="*/ 165 h 197"/>
                <a:gd name="T4" fmla="*/ 157 w 172"/>
                <a:gd name="T5" fmla="*/ 152 h 197"/>
                <a:gd name="T6" fmla="*/ 137 w 172"/>
                <a:gd name="T7" fmla="*/ 129 h 197"/>
                <a:gd name="T8" fmla="*/ 137 w 172"/>
                <a:gd name="T9" fmla="*/ 57 h 197"/>
                <a:gd name="T10" fmla="*/ 152 w 172"/>
                <a:gd name="T11" fmla="*/ 44 h 197"/>
                <a:gd name="T12" fmla="*/ 161 w 172"/>
                <a:gd name="T13" fmla="*/ 34 h 197"/>
                <a:gd name="T14" fmla="*/ 161 w 172"/>
                <a:gd name="T15" fmla="*/ 24 h 197"/>
                <a:gd name="T16" fmla="*/ 161 w 172"/>
                <a:gd name="T17" fmla="*/ 20 h 197"/>
                <a:gd name="T18" fmla="*/ 161 w 172"/>
                <a:gd name="T19" fmla="*/ 10 h 197"/>
                <a:gd name="T20" fmla="*/ 151 w 172"/>
                <a:gd name="T21" fmla="*/ 0 h 197"/>
                <a:gd name="T22" fmla="*/ 134 w 172"/>
                <a:gd name="T23" fmla="*/ 0 h 197"/>
                <a:gd name="T24" fmla="*/ 125 w 172"/>
                <a:gd name="T25" fmla="*/ 10 h 197"/>
                <a:gd name="T26" fmla="*/ 125 w 172"/>
                <a:gd name="T27" fmla="*/ 14 h 197"/>
                <a:gd name="T28" fmla="*/ 104 w 172"/>
                <a:gd name="T29" fmla="*/ 14 h 197"/>
                <a:gd name="T30" fmla="*/ 104 w 172"/>
                <a:gd name="T31" fmla="*/ 10 h 197"/>
                <a:gd name="T32" fmla="*/ 95 w 172"/>
                <a:gd name="T33" fmla="*/ 0 h 197"/>
                <a:gd name="T34" fmla="*/ 78 w 172"/>
                <a:gd name="T35" fmla="*/ 0 h 197"/>
                <a:gd name="T36" fmla="*/ 68 w 172"/>
                <a:gd name="T37" fmla="*/ 10 h 197"/>
                <a:gd name="T38" fmla="*/ 68 w 172"/>
                <a:gd name="T39" fmla="*/ 14 h 197"/>
                <a:gd name="T40" fmla="*/ 45 w 172"/>
                <a:gd name="T41" fmla="*/ 14 h 197"/>
                <a:gd name="T42" fmla="*/ 45 w 172"/>
                <a:gd name="T43" fmla="*/ 10 h 197"/>
                <a:gd name="T44" fmla="*/ 35 w 172"/>
                <a:gd name="T45" fmla="*/ 0 h 197"/>
                <a:gd name="T46" fmla="*/ 19 w 172"/>
                <a:gd name="T47" fmla="*/ 0 h 197"/>
                <a:gd name="T48" fmla="*/ 9 w 172"/>
                <a:gd name="T49" fmla="*/ 10 h 197"/>
                <a:gd name="T50" fmla="*/ 9 w 172"/>
                <a:gd name="T51" fmla="*/ 20 h 197"/>
                <a:gd name="T52" fmla="*/ 9 w 172"/>
                <a:gd name="T53" fmla="*/ 24 h 197"/>
                <a:gd name="T54" fmla="*/ 9 w 172"/>
                <a:gd name="T55" fmla="*/ 34 h 197"/>
                <a:gd name="T56" fmla="*/ 13 w 172"/>
                <a:gd name="T57" fmla="*/ 43 h 197"/>
                <a:gd name="T58" fmla="*/ 13 w 172"/>
                <a:gd name="T59" fmla="*/ 43 h 197"/>
                <a:gd name="T60" fmla="*/ 34 w 172"/>
                <a:gd name="T61" fmla="*/ 58 h 197"/>
                <a:gd name="T62" fmla="*/ 33 w 172"/>
                <a:gd name="T63" fmla="*/ 129 h 197"/>
                <a:gd name="T64" fmla="*/ 13 w 172"/>
                <a:gd name="T65" fmla="*/ 151 h 197"/>
                <a:gd name="T66" fmla="*/ 13 w 172"/>
                <a:gd name="T67" fmla="*/ 165 h 197"/>
                <a:gd name="T68" fmla="*/ 10 w 172"/>
                <a:gd name="T69" fmla="*/ 165 h 197"/>
                <a:gd name="T70" fmla="*/ 0 w 172"/>
                <a:gd name="T71" fmla="*/ 176 h 197"/>
                <a:gd name="T72" fmla="*/ 0 w 172"/>
                <a:gd name="T73" fmla="*/ 186 h 197"/>
                <a:gd name="T74" fmla="*/ 10 w 172"/>
                <a:gd name="T75" fmla="*/ 197 h 197"/>
                <a:gd name="T76" fmla="*/ 162 w 172"/>
                <a:gd name="T77" fmla="*/ 197 h 197"/>
                <a:gd name="T78" fmla="*/ 172 w 172"/>
                <a:gd name="T79" fmla="*/ 186 h 197"/>
                <a:gd name="T80" fmla="*/ 172 w 172"/>
                <a:gd name="T81" fmla="*/ 176 h 197"/>
                <a:gd name="T82" fmla="*/ 162 w 172"/>
                <a:gd name="T83" fmla="*/ 165 h 197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  <a:cxn ang="0">
                  <a:pos x="T82" y="T83"/>
                </a:cxn>
              </a:cxnLst>
              <a:rect l="0" t="0" r="r" b="b"/>
              <a:pathLst>
                <a:path w="172" h="197">
                  <a:moveTo>
                    <a:pt x="162" y="165"/>
                  </a:moveTo>
                  <a:cubicBezTo>
                    <a:pt x="158" y="165"/>
                    <a:pt x="158" y="165"/>
                    <a:pt x="158" y="165"/>
                  </a:cubicBezTo>
                  <a:cubicBezTo>
                    <a:pt x="157" y="152"/>
                    <a:pt x="157" y="152"/>
                    <a:pt x="157" y="152"/>
                  </a:cubicBezTo>
                  <a:cubicBezTo>
                    <a:pt x="137" y="129"/>
                    <a:pt x="137" y="129"/>
                    <a:pt x="137" y="129"/>
                  </a:cubicBezTo>
                  <a:cubicBezTo>
                    <a:pt x="137" y="57"/>
                    <a:pt x="137" y="57"/>
                    <a:pt x="137" y="57"/>
                  </a:cubicBezTo>
                  <a:cubicBezTo>
                    <a:pt x="152" y="44"/>
                    <a:pt x="152" y="44"/>
                    <a:pt x="152" y="44"/>
                  </a:cubicBezTo>
                  <a:cubicBezTo>
                    <a:pt x="157" y="44"/>
                    <a:pt x="161" y="40"/>
                    <a:pt x="161" y="34"/>
                  </a:cubicBezTo>
                  <a:cubicBezTo>
                    <a:pt x="161" y="24"/>
                    <a:pt x="161" y="24"/>
                    <a:pt x="161" y="24"/>
                  </a:cubicBezTo>
                  <a:cubicBezTo>
                    <a:pt x="161" y="20"/>
                    <a:pt x="161" y="20"/>
                    <a:pt x="161" y="20"/>
                  </a:cubicBezTo>
                  <a:cubicBezTo>
                    <a:pt x="161" y="10"/>
                    <a:pt x="161" y="10"/>
                    <a:pt x="161" y="10"/>
                  </a:cubicBezTo>
                  <a:cubicBezTo>
                    <a:pt x="161" y="4"/>
                    <a:pt x="157" y="0"/>
                    <a:pt x="151" y="0"/>
                  </a:cubicBezTo>
                  <a:cubicBezTo>
                    <a:pt x="134" y="0"/>
                    <a:pt x="134" y="0"/>
                    <a:pt x="134" y="0"/>
                  </a:cubicBezTo>
                  <a:cubicBezTo>
                    <a:pt x="129" y="0"/>
                    <a:pt x="125" y="4"/>
                    <a:pt x="125" y="10"/>
                  </a:cubicBezTo>
                  <a:cubicBezTo>
                    <a:pt x="125" y="14"/>
                    <a:pt x="125" y="14"/>
                    <a:pt x="125" y="14"/>
                  </a:cubicBezTo>
                  <a:cubicBezTo>
                    <a:pt x="104" y="14"/>
                    <a:pt x="104" y="14"/>
                    <a:pt x="104" y="14"/>
                  </a:cubicBezTo>
                  <a:cubicBezTo>
                    <a:pt x="104" y="10"/>
                    <a:pt x="104" y="10"/>
                    <a:pt x="104" y="10"/>
                  </a:cubicBezTo>
                  <a:cubicBezTo>
                    <a:pt x="104" y="4"/>
                    <a:pt x="100" y="0"/>
                    <a:pt x="95" y="0"/>
                  </a:cubicBezTo>
                  <a:cubicBezTo>
                    <a:pt x="78" y="0"/>
                    <a:pt x="78" y="0"/>
                    <a:pt x="78" y="0"/>
                  </a:cubicBezTo>
                  <a:cubicBezTo>
                    <a:pt x="72" y="0"/>
                    <a:pt x="68" y="4"/>
                    <a:pt x="68" y="10"/>
                  </a:cubicBezTo>
                  <a:cubicBezTo>
                    <a:pt x="68" y="14"/>
                    <a:pt x="68" y="14"/>
                    <a:pt x="68" y="14"/>
                  </a:cubicBezTo>
                  <a:cubicBezTo>
                    <a:pt x="45" y="14"/>
                    <a:pt x="45" y="14"/>
                    <a:pt x="45" y="14"/>
                  </a:cubicBezTo>
                  <a:cubicBezTo>
                    <a:pt x="45" y="10"/>
                    <a:pt x="45" y="10"/>
                    <a:pt x="45" y="10"/>
                  </a:cubicBezTo>
                  <a:cubicBezTo>
                    <a:pt x="45" y="4"/>
                    <a:pt x="41" y="0"/>
                    <a:pt x="35" y="0"/>
                  </a:cubicBezTo>
                  <a:cubicBezTo>
                    <a:pt x="19" y="0"/>
                    <a:pt x="19" y="0"/>
                    <a:pt x="19" y="0"/>
                  </a:cubicBezTo>
                  <a:cubicBezTo>
                    <a:pt x="13" y="0"/>
                    <a:pt x="9" y="4"/>
                    <a:pt x="9" y="10"/>
                  </a:cubicBezTo>
                  <a:cubicBezTo>
                    <a:pt x="9" y="20"/>
                    <a:pt x="9" y="20"/>
                    <a:pt x="9" y="20"/>
                  </a:cubicBezTo>
                  <a:cubicBezTo>
                    <a:pt x="9" y="24"/>
                    <a:pt x="9" y="24"/>
                    <a:pt x="9" y="24"/>
                  </a:cubicBezTo>
                  <a:cubicBezTo>
                    <a:pt x="9" y="34"/>
                    <a:pt x="9" y="34"/>
                    <a:pt x="9" y="34"/>
                  </a:cubicBezTo>
                  <a:cubicBezTo>
                    <a:pt x="9" y="38"/>
                    <a:pt x="11" y="41"/>
                    <a:pt x="13" y="43"/>
                  </a:cubicBezTo>
                  <a:cubicBezTo>
                    <a:pt x="13" y="43"/>
                    <a:pt x="13" y="43"/>
                    <a:pt x="13" y="43"/>
                  </a:cubicBezTo>
                  <a:cubicBezTo>
                    <a:pt x="34" y="58"/>
                    <a:pt x="34" y="58"/>
                    <a:pt x="34" y="58"/>
                  </a:cubicBezTo>
                  <a:cubicBezTo>
                    <a:pt x="33" y="129"/>
                    <a:pt x="33" y="129"/>
                    <a:pt x="33" y="129"/>
                  </a:cubicBezTo>
                  <a:cubicBezTo>
                    <a:pt x="13" y="151"/>
                    <a:pt x="13" y="151"/>
                    <a:pt x="13" y="151"/>
                  </a:cubicBezTo>
                  <a:cubicBezTo>
                    <a:pt x="13" y="165"/>
                    <a:pt x="13" y="165"/>
                    <a:pt x="13" y="165"/>
                  </a:cubicBezTo>
                  <a:cubicBezTo>
                    <a:pt x="10" y="165"/>
                    <a:pt x="10" y="165"/>
                    <a:pt x="10" y="165"/>
                  </a:cubicBezTo>
                  <a:cubicBezTo>
                    <a:pt x="5" y="165"/>
                    <a:pt x="0" y="170"/>
                    <a:pt x="0" y="176"/>
                  </a:cubicBezTo>
                  <a:cubicBezTo>
                    <a:pt x="0" y="186"/>
                    <a:pt x="0" y="186"/>
                    <a:pt x="0" y="186"/>
                  </a:cubicBezTo>
                  <a:cubicBezTo>
                    <a:pt x="0" y="192"/>
                    <a:pt x="5" y="197"/>
                    <a:pt x="10" y="197"/>
                  </a:cubicBezTo>
                  <a:cubicBezTo>
                    <a:pt x="162" y="197"/>
                    <a:pt x="162" y="197"/>
                    <a:pt x="162" y="197"/>
                  </a:cubicBezTo>
                  <a:cubicBezTo>
                    <a:pt x="167" y="197"/>
                    <a:pt x="172" y="192"/>
                    <a:pt x="172" y="186"/>
                  </a:cubicBezTo>
                  <a:cubicBezTo>
                    <a:pt x="172" y="176"/>
                    <a:pt x="172" y="176"/>
                    <a:pt x="172" y="176"/>
                  </a:cubicBezTo>
                  <a:cubicBezTo>
                    <a:pt x="172" y="170"/>
                    <a:pt x="167" y="165"/>
                    <a:pt x="162" y="165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83743" tIns="41872" rIns="83743" bIns="41872" numCol="1" anchor="t" anchorCtr="0" compatLnSpc="1">
              <a:prstTxWarp prst="textNoShape">
                <a:avLst/>
              </a:prstTxWarp>
            </a:bodyPr>
            <a:lstStyle/>
            <a:p>
              <a:pPr algn="just">
                <a:lnSpc>
                  <a:spcPct val="120000"/>
                </a:lnSpc>
              </a:pPr>
              <a:endParaRPr lang="en-GB" sz="900">
                <a:latin typeface="Arial" panose="020B0604020202020204" pitchFamily="34" charset="0"/>
                <a:ea typeface="微软雅黑" panose="020B0503020204020204" pitchFamily="34" charset="-122"/>
                <a:cs typeface="+mn-ea"/>
                <a:sym typeface="Arial" panose="020B0604020202020204" pitchFamily="34" charset="0"/>
              </a:endParaRPr>
            </a:p>
          </p:txBody>
        </p:sp>
      </p:grpSp>
      <p:grpSp>
        <p:nvGrpSpPr>
          <p:cNvPr id="59" name="Group 58"/>
          <p:cNvGrpSpPr/>
          <p:nvPr/>
        </p:nvGrpSpPr>
        <p:grpSpPr>
          <a:xfrm>
            <a:off x="6851920" y="2733158"/>
            <a:ext cx="559550" cy="560228"/>
            <a:chOff x="6557381" y="2464660"/>
            <a:chExt cx="610979" cy="611720"/>
          </a:xfrm>
          <a:solidFill>
            <a:schemeClr val="accent1"/>
          </a:solidFill>
        </p:grpSpPr>
        <p:sp>
          <p:nvSpPr>
            <p:cNvPr id="52" name="Freeform 541"/>
            <p:cNvSpPr>
              <a:spLocks/>
            </p:cNvSpPr>
            <p:nvPr/>
          </p:nvSpPr>
          <p:spPr bwMode="auto">
            <a:xfrm>
              <a:off x="6557381" y="2464660"/>
              <a:ext cx="610979" cy="611720"/>
            </a:xfrm>
            <a:custGeom>
              <a:avLst/>
              <a:gdLst>
                <a:gd name="T0" fmla="*/ 349 w 349"/>
                <a:gd name="T1" fmla="*/ 282 h 349"/>
                <a:gd name="T2" fmla="*/ 282 w 349"/>
                <a:gd name="T3" fmla="*/ 349 h 349"/>
                <a:gd name="T4" fmla="*/ 68 w 349"/>
                <a:gd name="T5" fmla="*/ 349 h 349"/>
                <a:gd name="T6" fmla="*/ 0 w 349"/>
                <a:gd name="T7" fmla="*/ 282 h 349"/>
                <a:gd name="T8" fmla="*/ 0 w 349"/>
                <a:gd name="T9" fmla="*/ 68 h 349"/>
                <a:gd name="T10" fmla="*/ 68 w 349"/>
                <a:gd name="T11" fmla="*/ 0 h 349"/>
                <a:gd name="T12" fmla="*/ 282 w 349"/>
                <a:gd name="T13" fmla="*/ 0 h 349"/>
                <a:gd name="T14" fmla="*/ 349 w 349"/>
                <a:gd name="T15" fmla="*/ 68 h 349"/>
                <a:gd name="T16" fmla="*/ 349 w 349"/>
                <a:gd name="T17" fmla="*/ 282 h 349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</a:cxnLst>
              <a:rect l="0" t="0" r="r" b="b"/>
              <a:pathLst>
                <a:path w="349" h="349">
                  <a:moveTo>
                    <a:pt x="349" y="282"/>
                  </a:moveTo>
                  <a:cubicBezTo>
                    <a:pt x="349" y="319"/>
                    <a:pt x="319" y="349"/>
                    <a:pt x="282" y="349"/>
                  </a:cubicBezTo>
                  <a:cubicBezTo>
                    <a:pt x="68" y="349"/>
                    <a:pt x="68" y="349"/>
                    <a:pt x="68" y="349"/>
                  </a:cubicBezTo>
                  <a:cubicBezTo>
                    <a:pt x="30" y="349"/>
                    <a:pt x="0" y="319"/>
                    <a:pt x="0" y="282"/>
                  </a:cubicBezTo>
                  <a:cubicBezTo>
                    <a:pt x="0" y="68"/>
                    <a:pt x="0" y="68"/>
                    <a:pt x="0" y="68"/>
                  </a:cubicBezTo>
                  <a:cubicBezTo>
                    <a:pt x="0" y="31"/>
                    <a:pt x="30" y="0"/>
                    <a:pt x="68" y="0"/>
                  </a:cubicBezTo>
                  <a:cubicBezTo>
                    <a:pt x="282" y="0"/>
                    <a:pt x="282" y="0"/>
                    <a:pt x="282" y="0"/>
                  </a:cubicBezTo>
                  <a:cubicBezTo>
                    <a:pt x="319" y="0"/>
                    <a:pt x="349" y="31"/>
                    <a:pt x="349" y="68"/>
                  </a:cubicBezTo>
                  <a:lnTo>
                    <a:pt x="349" y="282"/>
                  </a:lnTo>
                  <a:close/>
                </a:path>
              </a:pathLst>
            </a:custGeom>
            <a:solidFill>
              <a:srgbClr val="FFFFFF"/>
            </a:solidFill>
            <a:ln w="68263" cap="flat">
              <a:solidFill>
                <a:schemeClr val="accent1"/>
              </a:solidFill>
              <a:prstDash val="solid"/>
              <a:miter lim="800000"/>
              <a:headEnd/>
              <a:tailEnd/>
            </a:ln>
            <a:extLst/>
          </p:spPr>
          <p:txBody>
            <a:bodyPr vert="horz" wrap="square" lIns="83743" tIns="41872" rIns="83743" bIns="41872" numCol="1" anchor="t" anchorCtr="0" compatLnSpc="1">
              <a:prstTxWarp prst="textNoShape">
                <a:avLst/>
              </a:prstTxWarp>
            </a:bodyPr>
            <a:lstStyle/>
            <a:p>
              <a:pPr algn="just">
                <a:lnSpc>
                  <a:spcPct val="120000"/>
                </a:lnSpc>
              </a:pPr>
              <a:endParaRPr lang="en-GB" sz="900">
                <a:latin typeface="Arial" panose="020B0604020202020204" pitchFamily="34" charset="0"/>
                <a:ea typeface="微软雅黑" panose="020B0503020204020204" pitchFamily="34" charset="-122"/>
                <a:cs typeface="+mn-ea"/>
                <a:sym typeface="Arial" panose="020B0604020202020204" pitchFamily="34" charset="0"/>
              </a:endParaRPr>
            </a:p>
          </p:txBody>
        </p:sp>
        <p:sp>
          <p:nvSpPr>
            <p:cNvPr id="53" name="Freeform 542"/>
            <p:cNvSpPr>
              <a:spLocks noEditPoints="1"/>
            </p:cNvSpPr>
            <p:nvPr/>
          </p:nvSpPr>
          <p:spPr bwMode="auto">
            <a:xfrm>
              <a:off x="6704757" y="2572044"/>
              <a:ext cx="309563" cy="385102"/>
            </a:xfrm>
            <a:custGeom>
              <a:avLst/>
              <a:gdLst>
                <a:gd name="T0" fmla="*/ 106 w 177"/>
                <a:gd name="T1" fmla="*/ 39 h 220"/>
                <a:gd name="T2" fmla="*/ 119 w 177"/>
                <a:gd name="T3" fmla="*/ 12 h 220"/>
                <a:gd name="T4" fmla="*/ 99 w 177"/>
                <a:gd name="T5" fmla="*/ 6 h 220"/>
                <a:gd name="T6" fmla="*/ 51 w 177"/>
                <a:gd name="T7" fmla="*/ 6 h 220"/>
                <a:gd name="T8" fmla="*/ 55 w 177"/>
                <a:gd name="T9" fmla="*/ 24 h 220"/>
                <a:gd name="T10" fmla="*/ 67 w 177"/>
                <a:gd name="T11" fmla="*/ 39 h 220"/>
                <a:gd name="T12" fmla="*/ 1 w 177"/>
                <a:gd name="T13" fmla="*/ 177 h 220"/>
                <a:gd name="T14" fmla="*/ 3 w 177"/>
                <a:gd name="T15" fmla="*/ 202 h 220"/>
                <a:gd name="T16" fmla="*/ 23 w 177"/>
                <a:gd name="T17" fmla="*/ 220 h 220"/>
                <a:gd name="T18" fmla="*/ 153 w 177"/>
                <a:gd name="T19" fmla="*/ 217 h 220"/>
                <a:gd name="T20" fmla="*/ 175 w 177"/>
                <a:gd name="T21" fmla="*/ 201 h 220"/>
                <a:gd name="T22" fmla="*/ 176 w 177"/>
                <a:gd name="T23" fmla="*/ 195 h 220"/>
                <a:gd name="T24" fmla="*/ 176 w 177"/>
                <a:gd name="T25" fmla="*/ 193 h 220"/>
                <a:gd name="T26" fmla="*/ 176 w 177"/>
                <a:gd name="T27" fmla="*/ 174 h 220"/>
                <a:gd name="T28" fmla="*/ 106 w 177"/>
                <a:gd name="T29" fmla="*/ 39 h 220"/>
                <a:gd name="T30" fmla="*/ 112 w 177"/>
                <a:gd name="T31" fmla="*/ 168 h 220"/>
                <a:gd name="T32" fmla="*/ 92 w 177"/>
                <a:gd name="T33" fmla="*/ 178 h 220"/>
                <a:gd name="T34" fmla="*/ 92 w 177"/>
                <a:gd name="T35" fmla="*/ 190 h 220"/>
                <a:gd name="T36" fmla="*/ 85 w 177"/>
                <a:gd name="T37" fmla="*/ 190 h 220"/>
                <a:gd name="T38" fmla="*/ 85 w 177"/>
                <a:gd name="T39" fmla="*/ 178 h 220"/>
                <a:gd name="T40" fmla="*/ 70 w 177"/>
                <a:gd name="T41" fmla="*/ 174 h 220"/>
                <a:gd name="T42" fmla="*/ 60 w 177"/>
                <a:gd name="T43" fmla="*/ 165 h 220"/>
                <a:gd name="T44" fmla="*/ 55 w 177"/>
                <a:gd name="T45" fmla="*/ 149 h 220"/>
                <a:gd name="T46" fmla="*/ 67 w 177"/>
                <a:gd name="T47" fmla="*/ 147 h 220"/>
                <a:gd name="T48" fmla="*/ 72 w 177"/>
                <a:gd name="T49" fmla="*/ 161 h 220"/>
                <a:gd name="T50" fmla="*/ 85 w 177"/>
                <a:gd name="T51" fmla="*/ 168 h 220"/>
                <a:gd name="T52" fmla="*/ 84 w 177"/>
                <a:gd name="T53" fmla="*/ 130 h 220"/>
                <a:gd name="T54" fmla="*/ 69 w 177"/>
                <a:gd name="T55" fmla="*/ 124 h 220"/>
                <a:gd name="T56" fmla="*/ 60 w 177"/>
                <a:gd name="T57" fmla="*/ 116 h 220"/>
                <a:gd name="T58" fmla="*/ 57 w 177"/>
                <a:gd name="T59" fmla="*/ 103 h 220"/>
                <a:gd name="T60" fmla="*/ 65 w 177"/>
                <a:gd name="T61" fmla="*/ 82 h 220"/>
                <a:gd name="T62" fmla="*/ 83 w 177"/>
                <a:gd name="T63" fmla="*/ 75 h 220"/>
                <a:gd name="T64" fmla="*/ 83 w 177"/>
                <a:gd name="T65" fmla="*/ 69 h 220"/>
                <a:gd name="T66" fmla="*/ 90 w 177"/>
                <a:gd name="T67" fmla="*/ 69 h 220"/>
                <a:gd name="T68" fmla="*/ 90 w 177"/>
                <a:gd name="T69" fmla="*/ 75 h 220"/>
                <a:gd name="T70" fmla="*/ 107 w 177"/>
                <a:gd name="T71" fmla="*/ 81 h 220"/>
                <a:gd name="T72" fmla="*/ 116 w 177"/>
                <a:gd name="T73" fmla="*/ 99 h 220"/>
                <a:gd name="T74" fmla="*/ 104 w 177"/>
                <a:gd name="T75" fmla="*/ 101 h 220"/>
                <a:gd name="T76" fmla="*/ 100 w 177"/>
                <a:gd name="T77" fmla="*/ 90 h 220"/>
                <a:gd name="T78" fmla="*/ 90 w 177"/>
                <a:gd name="T79" fmla="*/ 85 h 220"/>
                <a:gd name="T80" fmla="*/ 91 w 177"/>
                <a:gd name="T81" fmla="*/ 120 h 220"/>
                <a:gd name="T82" fmla="*/ 103 w 177"/>
                <a:gd name="T83" fmla="*/ 123 h 220"/>
                <a:gd name="T84" fmla="*/ 112 w 177"/>
                <a:gd name="T85" fmla="*/ 129 h 220"/>
                <a:gd name="T86" fmla="*/ 118 w 177"/>
                <a:gd name="T87" fmla="*/ 137 h 220"/>
                <a:gd name="T88" fmla="*/ 120 w 177"/>
                <a:gd name="T89" fmla="*/ 147 h 220"/>
                <a:gd name="T90" fmla="*/ 112 w 177"/>
                <a:gd name="T91" fmla="*/ 168 h 220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  <a:cxn ang="0">
                  <a:pos x="T82" y="T83"/>
                </a:cxn>
                <a:cxn ang="0">
                  <a:pos x="T84" y="T85"/>
                </a:cxn>
                <a:cxn ang="0">
                  <a:pos x="T86" y="T87"/>
                </a:cxn>
                <a:cxn ang="0">
                  <a:pos x="T88" y="T89"/>
                </a:cxn>
                <a:cxn ang="0">
                  <a:pos x="T90" y="T91"/>
                </a:cxn>
              </a:cxnLst>
              <a:rect l="0" t="0" r="r" b="b"/>
              <a:pathLst>
                <a:path w="177" h="220">
                  <a:moveTo>
                    <a:pt x="106" y="39"/>
                  </a:moveTo>
                  <a:cubicBezTo>
                    <a:pt x="107" y="30"/>
                    <a:pt x="111" y="19"/>
                    <a:pt x="119" y="12"/>
                  </a:cubicBezTo>
                  <a:cubicBezTo>
                    <a:pt x="131" y="3"/>
                    <a:pt x="112" y="4"/>
                    <a:pt x="99" y="6"/>
                  </a:cubicBezTo>
                  <a:cubicBezTo>
                    <a:pt x="86" y="7"/>
                    <a:pt x="57" y="0"/>
                    <a:pt x="51" y="6"/>
                  </a:cubicBezTo>
                  <a:cubicBezTo>
                    <a:pt x="45" y="11"/>
                    <a:pt x="48" y="20"/>
                    <a:pt x="55" y="24"/>
                  </a:cubicBezTo>
                  <a:cubicBezTo>
                    <a:pt x="59" y="27"/>
                    <a:pt x="64" y="34"/>
                    <a:pt x="67" y="39"/>
                  </a:cubicBezTo>
                  <a:cubicBezTo>
                    <a:pt x="28" y="54"/>
                    <a:pt x="0" y="110"/>
                    <a:pt x="1" y="177"/>
                  </a:cubicBezTo>
                  <a:cubicBezTo>
                    <a:pt x="1" y="185"/>
                    <a:pt x="2" y="194"/>
                    <a:pt x="3" y="202"/>
                  </a:cubicBezTo>
                  <a:cubicBezTo>
                    <a:pt x="5" y="207"/>
                    <a:pt x="10" y="220"/>
                    <a:pt x="23" y="220"/>
                  </a:cubicBezTo>
                  <a:cubicBezTo>
                    <a:pt x="40" y="219"/>
                    <a:pt x="153" y="217"/>
                    <a:pt x="153" y="217"/>
                  </a:cubicBezTo>
                  <a:cubicBezTo>
                    <a:pt x="153" y="217"/>
                    <a:pt x="172" y="217"/>
                    <a:pt x="175" y="201"/>
                  </a:cubicBezTo>
                  <a:cubicBezTo>
                    <a:pt x="175" y="199"/>
                    <a:pt x="176" y="197"/>
                    <a:pt x="176" y="195"/>
                  </a:cubicBezTo>
                  <a:cubicBezTo>
                    <a:pt x="176" y="194"/>
                    <a:pt x="176" y="194"/>
                    <a:pt x="176" y="193"/>
                  </a:cubicBezTo>
                  <a:cubicBezTo>
                    <a:pt x="176" y="187"/>
                    <a:pt x="177" y="180"/>
                    <a:pt x="176" y="174"/>
                  </a:cubicBezTo>
                  <a:cubicBezTo>
                    <a:pt x="175" y="107"/>
                    <a:pt x="145" y="52"/>
                    <a:pt x="106" y="39"/>
                  </a:cubicBezTo>
                  <a:close/>
                  <a:moveTo>
                    <a:pt x="112" y="168"/>
                  </a:moveTo>
                  <a:cubicBezTo>
                    <a:pt x="107" y="174"/>
                    <a:pt x="100" y="177"/>
                    <a:pt x="92" y="178"/>
                  </a:cubicBezTo>
                  <a:cubicBezTo>
                    <a:pt x="92" y="190"/>
                    <a:pt x="92" y="190"/>
                    <a:pt x="92" y="190"/>
                  </a:cubicBezTo>
                  <a:cubicBezTo>
                    <a:pt x="85" y="190"/>
                    <a:pt x="85" y="190"/>
                    <a:pt x="85" y="190"/>
                  </a:cubicBezTo>
                  <a:cubicBezTo>
                    <a:pt x="85" y="178"/>
                    <a:pt x="85" y="178"/>
                    <a:pt x="85" y="178"/>
                  </a:cubicBezTo>
                  <a:cubicBezTo>
                    <a:pt x="79" y="177"/>
                    <a:pt x="74" y="176"/>
                    <a:pt x="70" y="174"/>
                  </a:cubicBezTo>
                  <a:cubicBezTo>
                    <a:pt x="66" y="172"/>
                    <a:pt x="63" y="169"/>
                    <a:pt x="60" y="165"/>
                  </a:cubicBezTo>
                  <a:cubicBezTo>
                    <a:pt x="58" y="161"/>
                    <a:pt x="56" y="155"/>
                    <a:pt x="55" y="149"/>
                  </a:cubicBezTo>
                  <a:cubicBezTo>
                    <a:pt x="67" y="147"/>
                    <a:pt x="67" y="147"/>
                    <a:pt x="67" y="147"/>
                  </a:cubicBezTo>
                  <a:cubicBezTo>
                    <a:pt x="68" y="153"/>
                    <a:pt x="70" y="158"/>
                    <a:pt x="72" y="161"/>
                  </a:cubicBezTo>
                  <a:cubicBezTo>
                    <a:pt x="76" y="165"/>
                    <a:pt x="80" y="167"/>
                    <a:pt x="85" y="168"/>
                  </a:cubicBezTo>
                  <a:cubicBezTo>
                    <a:pt x="84" y="130"/>
                    <a:pt x="84" y="130"/>
                    <a:pt x="84" y="130"/>
                  </a:cubicBezTo>
                  <a:cubicBezTo>
                    <a:pt x="79" y="129"/>
                    <a:pt x="74" y="127"/>
                    <a:pt x="69" y="124"/>
                  </a:cubicBezTo>
                  <a:cubicBezTo>
                    <a:pt x="65" y="122"/>
                    <a:pt x="62" y="119"/>
                    <a:pt x="60" y="116"/>
                  </a:cubicBezTo>
                  <a:cubicBezTo>
                    <a:pt x="58" y="112"/>
                    <a:pt x="57" y="108"/>
                    <a:pt x="57" y="103"/>
                  </a:cubicBezTo>
                  <a:cubicBezTo>
                    <a:pt x="56" y="94"/>
                    <a:pt x="59" y="87"/>
                    <a:pt x="65" y="82"/>
                  </a:cubicBezTo>
                  <a:cubicBezTo>
                    <a:pt x="69" y="78"/>
                    <a:pt x="75" y="76"/>
                    <a:pt x="83" y="75"/>
                  </a:cubicBezTo>
                  <a:cubicBezTo>
                    <a:pt x="83" y="69"/>
                    <a:pt x="83" y="69"/>
                    <a:pt x="83" y="69"/>
                  </a:cubicBezTo>
                  <a:cubicBezTo>
                    <a:pt x="90" y="69"/>
                    <a:pt x="90" y="69"/>
                    <a:pt x="90" y="69"/>
                  </a:cubicBezTo>
                  <a:cubicBezTo>
                    <a:pt x="90" y="75"/>
                    <a:pt x="90" y="75"/>
                    <a:pt x="90" y="75"/>
                  </a:cubicBezTo>
                  <a:cubicBezTo>
                    <a:pt x="97" y="76"/>
                    <a:pt x="103" y="78"/>
                    <a:pt x="107" y="81"/>
                  </a:cubicBezTo>
                  <a:cubicBezTo>
                    <a:pt x="112" y="85"/>
                    <a:pt x="115" y="91"/>
                    <a:pt x="116" y="99"/>
                  </a:cubicBezTo>
                  <a:cubicBezTo>
                    <a:pt x="104" y="101"/>
                    <a:pt x="104" y="101"/>
                    <a:pt x="104" y="101"/>
                  </a:cubicBezTo>
                  <a:cubicBezTo>
                    <a:pt x="103" y="96"/>
                    <a:pt x="102" y="92"/>
                    <a:pt x="100" y="90"/>
                  </a:cubicBezTo>
                  <a:cubicBezTo>
                    <a:pt x="97" y="87"/>
                    <a:pt x="94" y="86"/>
                    <a:pt x="90" y="85"/>
                  </a:cubicBezTo>
                  <a:cubicBezTo>
                    <a:pt x="91" y="120"/>
                    <a:pt x="91" y="120"/>
                    <a:pt x="91" y="120"/>
                  </a:cubicBezTo>
                  <a:cubicBezTo>
                    <a:pt x="97" y="121"/>
                    <a:pt x="101" y="122"/>
                    <a:pt x="103" y="123"/>
                  </a:cubicBezTo>
                  <a:cubicBezTo>
                    <a:pt x="107" y="124"/>
                    <a:pt x="110" y="126"/>
                    <a:pt x="112" y="129"/>
                  </a:cubicBezTo>
                  <a:cubicBezTo>
                    <a:pt x="114" y="131"/>
                    <a:pt x="116" y="134"/>
                    <a:pt x="118" y="137"/>
                  </a:cubicBezTo>
                  <a:cubicBezTo>
                    <a:pt x="119" y="140"/>
                    <a:pt x="120" y="144"/>
                    <a:pt x="120" y="147"/>
                  </a:cubicBezTo>
                  <a:cubicBezTo>
                    <a:pt x="120" y="156"/>
                    <a:pt x="117" y="163"/>
                    <a:pt x="112" y="168"/>
                  </a:cubicBezTo>
                  <a:close/>
                </a:path>
              </a:pathLst>
            </a:custGeom>
            <a:grpFill/>
            <a:ln>
              <a:noFill/>
            </a:ln>
            <a:extLst/>
          </p:spPr>
          <p:txBody>
            <a:bodyPr vert="horz" wrap="square" lIns="83743" tIns="41872" rIns="83743" bIns="41872" numCol="1" anchor="t" anchorCtr="0" compatLnSpc="1">
              <a:prstTxWarp prst="textNoShape">
                <a:avLst/>
              </a:prstTxWarp>
            </a:bodyPr>
            <a:lstStyle/>
            <a:p>
              <a:pPr algn="just">
                <a:lnSpc>
                  <a:spcPct val="120000"/>
                </a:lnSpc>
              </a:pPr>
              <a:endParaRPr lang="en-GB" sz="900">
                <a:latin typeface="Arial" panose="020B0604020202020204" pitchFamily="34" charset="0"/>
                <a:ea typeface="微软雅黑" panose="020B0503020204020204" pitchFamily="34" charset="-122"/>
                <a:cs typeface="+mn-ea"/>
                <a:sym typeface="Arial" panose="020B0604020202020204" pitchFamily="34" charset="0"/>
              </a:endParaRPr>
            </a:p>
          </p:txBody>
        </p:sp>
        <p:sp>
          <p:nvSpPr>
            <p:cNvPr id="54" name="Freeform 543"/>
            <p:cNvSpPr>
              <a:spLocks/>
            </p:cNvSpPr>
            <p:nvPr/>
          </p:nvSpPr>
          <p:spPr bwMode="auto">
            <a:xfrm>
              <a:off x="6863981" y="2800884"/>
              <a:ext cx="28142" cy="65171"/>
            </a:xfrm>
            <a:custGeom>
              <a:avLst/>
              <a:gdLst>
                <a:gd name="T0" fmla="*/ 0 w 16"/>
                <a:gd name="T1" fmla="*/ 0 h 37"/>
                <a:gd name="T2" fmla="*/ 1 w 16"/>
                <a:gd name="T3" fmla="*/ 37 h 37"/>
                <a:gd name="T4" fmla="*/ 12 w 16"/>
                <a:gd name="T5" fmla="*/ 30 h 37"/>
                <a:gd name="T6" fmla="*/ 16 w 16"/>
                <a:gd name="T7" fmla="*/ 17 h 37"/>
                <a:gd name="T8" fmla="*/ 13 w 16"/>
                <a:gd name="T9" fmla="*/ 7 h 37"/>
                <a:gd name="T10" fmla="*/ 0 w 16"/>
                <a:gd name="T11" fmla="*/ 0 h 37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</a:cxnLst>
              <a:rect l="0" t="0" r="r" b="b"/>
              <a:pathLst>
                <a:path w="16" h="37">
                  <a:moveTo>
                    <a:pt x="0" y="0"/>
                  </a:moveTo>
                  <a:cubicBezTo>
                    <a:pt x="1" y="37"/>
                    <a:pt x="1" y="37"/>
                    <a:pt x="1" y="37"/>
                  </a:cubicBezTo>
                  <a:cubicBezTo>
                    <a:pt x="5" y="36"/>
                    <a:pt x="9" y="34"/>
                    <a:pt x="12" y="30"/>
                  </a:cubicBezTo>
                  <a:cubicBezTo>
                    <a:pt x="15" y="27"/>
                    <a:pt x="16" y="23"/>
                    <a:pt x="16" y="17"/>
                  </a:cubicBezTo>
                  <a:cubicBezTo>
                    <a:pt x="16" y="13"/>
                    <a:pt x="15" y="10"/>
                    <a:pt x="13" y="7"/>
                  </a:cubicBezTo>
                  <a:cubicBezTo>
                    <a:pt x="11" y="4"/>
                    <a:pt x="6" y="2"/>
                    <a:pt x="0" y="0"/>
                  </a:cubicBezTo>
                  <a:close/>
                </a:path>
              </a:pathLst>
            </a:custGeom>
            <a:grpFill/>
            <a:ln>
              <a:noFill/>
            </a:ln>
            <a:extLst/>
          </p:spPr>
          <p:txBody>
            <a:bodyPr vert="horz" wrap="square" lIns="83743" tIns="41872" rIns="83743" bIns="41872" numCol="1" anchor="t" anchorCtr="0" compatLnSpc="1">
              <a:prstTxWarp prst="textNoShape">
                <a:avLst/>
              </a:prstTxWarp>
            </a:bodyPr>
            <a:lstStyle/>
            <a:p>
              <a:pPr algn="just">
                <a:lnSpc>
                  <a:spcPct val="120000"/>
                </a:lnSpc>
              </a:pPr>
              <a:endParaRPr lang="en-GB" sz="900">
                <a:latin typeface="Arial" panose="020B0604020202020204" pitchFamily="34" charset="0"/>
                <a:ea typeface="微软雅黑" panose="020B0503020204020204" pitchFamily="34" charset="-122"/>
                <a:cs typeface="+mn-ea"/>
                <a:sym typeface="Arial" panose="020B0604020202020204" pitchFamily="34" charset="0"/>
              </a:endParaRPr>
            </a:p>
          </p:txBody>
        </p:sp>
        <p:sp>
          <p:nvSpPr>
            <p:cNvPr id="55" name="Freeform 544"/>
            <p:cNvSpPr>
              <a:spLocks/>
            </p:cNvSpPr>
            <p:nvPr/>
          </p:nvSpPr>
          <p:spPr bwMode="auto">
            <a:xfrm>
              <a:off x="6823249" y="2720901"/>
              <a:ext cx="28142" cy="57765"/>
            </a:xfrm>
            <a:custGeom>
              <a:avLst/>
              <a:gdLst>
                <a:gd name="T0" fmla="*/ 1 w 16"/>
                <a:gd name="T1" fmla="*/ 17 h 33"/>
                <a:gd name="T2" fmla="*/ 4 w 16"/>
                <a:gd name="T3" fmla="*/ 27 h 33"/>
                <a:gd name="T4" fmla="*/ 16 w 16"/>
                <a:gd name="T5" fmla="*/ 33 h 33"/>
                <a:gd name="T6" fmla="*/ 15 w 16"/>
                <a:gd name="T7" fmla="*/ 0 h 33"/>
                <a:gd name="T8" fmla="*/ 4 w 16"/>
                <a:gd name="T9" fmla="*/ 6 h 33"/>
                <a:gd name="T10" fmla="*/ 1 w 16"/>
                <a:gd name="T11" fmla="*/ 17 h 33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</a:cxnLst>
              <a:rect l="0" t="0" r="r" b="b"/>
              <a:pathLst>
                <a:path w="16" h="33">
                  <a:moveTo>
                    <a:pt x="1" y="17"/>
                  </a:moveTo>
                  <a:cubicBezTo>
                    <a:pt x="1" y="21"/>
                    <a:pt x="2" y="24"/>
                    <a:pt x="4" y="27"/>
                  </a:cubicBezTo>
                  <a:cubicBezTo>
                    <a:pt x="6" y="30"/>
                    <a:pt x="10" y="32"/>
                    <a:pt x="16" y="33"/>
                  </a:cubicBezTo>
                  <a:cubicBezTo>
                    <a:pt x="15" y="0"/>
                    <a:pt x="15" y="0"/>
                    <a:pt x="15" y="0"/>
                  </a:cubicBezTo>
                  <a:cubicBezTo>
                    <a:pt x="11" y="1"/>
                    <a:pt x="7" y="3"/>
                    <a:pt x="4" y="6"/>
                  </a:cubicBezTo>
                  <a:cubicBezTo>
                    <a:pt x="2" y="9"/>
                    <a:pt x="0" y="13"/>
                    <a:pt x="1" y="17"/>
                  </a:cubicBezTo>
                  <a:close/>
                </a:path>
              </a:pathLst>
            </a:custGeom>
            <a:grpFill/>
            <a:ln>
              <a:noFill/>
            </a:ln>
            <a:extLst/>
          </p:spPr>
          <p:txBody>
            <a:bodyPr vert="horz" wrap="square" lIns="83743" tIns="41872" rIns="83743" bIns="41872" numCol="1" anchor="t" anchorCtr="0" compatLnSpc="1">
              <a:prstTxWarp prst="textNoShape">
                <a:avLst/>
              </a:prstTxWarp>
            </a:bodyPr>
            <a:lstStyle/>
            <a:p>
              <a:pPr algn="just">
                <a:lnSpc>
                  <a:spcPct val="120000"/>
                </a:lnSpc>
              </a:pPr>
              <a:endParaRPr lang="en-GB" sz="900">
                <a:latin typeface="Arial" panose="020B0604020202020204" pitchFamily="34" charset="0"/>
                <a:ea typeface="微软雅黑" panose="020B0503020204020204" pitchFamily="34" charset="-122"/>
                <a:cs typeface="+mn-ea"/>
                <a:sym typeface="Arial" panose="020B0604020202020204" pitchFamily="34" charset="0"/>
              </a:endParaRPr>
            </a:p>
          </p:txBody>
        </p:sp>
      </p:grpSp>
      <p:grpSp>
        <p:nvGrpSpPr>
          <p:cNvPr id="58" name="Group 57"/>
          <p:cNvGrpSpPr/>
          <p:nvPr/>
        </p:nvGrpSpPr>
        <p:grpSpPr>
          <a:xfrm>
            <a:off x="7662328" y="2467054"/>
            <a:ext cx="3206968" cy="559484"/>
            <a:chOff x="7813899" y="2232029"/>
            <a:chExt cx="3501728" cy="610908"/>
          </a:xfrm>
        </p:grpSpPr>
        <p:sp>
          <p:nvSpPr>
            <p:cNvPr id="56" name="Rectangle 55"/>
            <p:cNvSpPr/>
            <p:nvPr/>
          </p:nvSpPr>
          <p:spPr>
            <a:xfrm>
              <a:off x="7813899" y="2534177"/>
              <a:ext cx="3501728" cy="308760"/>
            </a:xfrm>
            <a:prstGeom prst="rect">
              <a:avLst/>
            </a:prstGeom>
          </p:spPr>
          <p:txBody>
            <a:bodyPr wrap="square" lIns="0" tIns="0" rIns="0" bIns="0">
              <a:spAutoFit/>
            </a:bodyPr>
            <a:lstStyle/>
            <a:p>
              <a:pPr>
                <a:lnSpc>
                  <a:spcPct val="120000"/>
                </a:lnSpc>
              </a:pPr>
              <a:r>
                <a:rPr lang="en-US" altLang="zh-CN" sz="800" dirty="0" smtClean="0">
                  <a:solidFill>
                    <a:schemeClr val="bg1">
                      <a:lumMod val="65000"/>
                    </a:schemeClr>
                  </a:solidFill>
                  <a:latin typeface="Arial" panose="020B0604020202020204" pitchFamily="34" charset="0"/>
                  <a:ea typeface="微软雅黑" panose="020B0503020204020204" pitchFamily="34" charset="-122"/>
                  <a:cs typeface="+mn-ea"/>
                  <a:sym typeface="Arial" panose="020B0604020202020204" pitchFamily="34" charset="0"/>
                </a:rPr>
                <a:t>Please replace text, click add relevant headline, modify the text content, also can copy your content to this directly.</a:t>
              </a:r>
              <a:r>
                <a:rPr lang="zh-CN" altLang="en-US" sz="800" dirty="0" smtClean="0">
                  <a:solidFill>
                    <a:schemeClr val="bg1">
                      <a:lumMod val="65000"/>
                    </a:schemeClr>
                  </a:solidFill>
                  <a:latin typeface="Arial" panose="020B0604020202020204" pitchFamily="34" charset="0"/>
                  <a:ea typeface="微软雅黑" panose="020B0503020204020204" pitchFamily="34" charset="-122"/>
                  <a:cs typeface="+mn-ea"/>
                  <a:sym typeface="Arial" panose="020B0604020202020204" pitchFamily="34" charset="0"/>
                </a:rPr>
                <a:t>。</a:t>
              </a:r>
              <a:endParaRPr lang="en-GB" altLang="zh-CN" sz="800" dirty="0">
                <a:solidFill>
                  <a:schemeClr val="bg1">
                    <a:lumMod val="65000"/>
                  </a:schemeClr>
                </a:solidFill>
                <a:latin typeface="Arial" panose="020B0604020202020204" pitchFamily="34" charset="0"/>
                <a:ea typeface="微软雅黑" panose="020B0503020204020204" pitchFamily="34" charset="-122"/>
                <a:cs typeface="+mn-ea"/>
                <a:sym typeface="Arial" panose="020B0604020202020204" pitchFamily="34" charset="0"/>
              </a:endParaRPr>
            </a:p>
          </p:txBody>
        </p:sp>
        <p:sp>
          <p:nvSpPr>
            <p:cNvPr id="57" name="TextBox 56"/>
            <p:cNvSpPr txBox="1"/>
            <p:nvPr/>
          </p:nvSpPr>
          <p:spPr>
            <a:xfrm>
              <a:off x="7890898" y="2232029"/>
              <a:ext cx="1372265" cy="282294"/>
            </a:xfrm>
            <a:prstGeom prst="rect">
              <a:avLst/>
            </a:prstGeom>
            <a:noFill/>
          </p:spPr>
          <p:txBody>
            <a:bodyPr wrap="none" lIns="0" tIns="0" rIns="0" bIns="0" rtlCol="0">
              <a:spAutoFit/>
            </a:bodyPr>
            <a:lstStyle/>
            <a:p>
              <a:pPr>
                <a:lnSpc>
                  <a:spcPct val="120000"/>
                </a:lnSpc>
              </a:pPr>
              <a:r>
                <a:rPr lang="zh-CN" altLang="en-US" sz="1400" dirty="0">
                  <a:solidFill>
                    <a:schemeClr val="bg1">
                      <a:lumMod val="65000"/>
                    </a:schemeClr>
                  </a:solidFill>
                  <a:latin typeface="Arial" panose="020B0604020202020204" pitchFamily="34" charset="0"/>
                  <a:ea typeface="微软雅黑" panose="020B0503020204020204" pitchFamily="34" charset="-122"/>
                  <a:cs typeface="+mn-ea"/>
                  <a:sym typeface="Arial" panose="020B0604020202020204" pitchFamily="34" charset="0"/>
                </a:rPr>
                <a:t>请替换文字内容</a:t>
              </a:r>
              <a:endParaRPr lang="en-GB" sz="1400" dirty="0">
                <a:solidFill>
                  <a:schemeClr val="bg1">
                    <a:lumMod val="65000"/>
                  </a:schemeClr>
                </a:solidFill>
                <a:latin typeface="Arial" panose="020B0604020202020204" pitchFamily="34" charset="0"/>
                <a:ea typeface="微软雅黑" panose="020B0503020204020204" pitchFamily="34" charset="-122"/>
                <a:cs typeface="+mn-ea"/>
                <a:sym typeface="Arial" panose="020B0604020202020204" pitchFamily="34" charset="0"/>
              </a:endParaRPr>
            </a:p>
          </p:txBody>
        </p:sp>
      </p:grpSp>
      <p:grpSp>
        <p:nvGrpSpPr>
          <p:cNvPr id="67" name="Group 66"/>
          <p:cNvGrpSpPr/>
          <p:nvPr/>
        </p:nvGrpSpPr>
        <p:grpSpPr>
          <a:xfrm flipH="1">
            <a:off x="1888237" y="5090712"/>
            <a:ext cx="2854350" cy="559484"/>
            <a:chOff x="7813899" y="2232029"/>
            <a:chExt cx="3116698" cy="610905"/>
          </a:xfrm>
        </p:grpSpPr>
        <p:sp>
          <p:nvSpPr>
            <p:cNvPr id="68" name="Rectangle 67"/>
            <p:cNvSpPr/>
            <p:nvPr/>
          </p:nvSpPr>
          <p:spPr>
            <a:xfrm>
              <a:off x="7813899" y="2534175"/>
              <a:ext cx="3116698" cy="308759"/>
            </a:xfrm>
            <a:prstGeom prst="rect">
              <a:avLst/>
            </a:prstGeom>
          </p:spPr>
          <p:txBody>
            <a:bodyPr wrap="square" lIns="0" tIns="0" rIns="0" bIns="0">
              <a:spAutoFit/>
            </a:bodyPr>
            <a:lstStyle/>
            <a:p>
              <a:pPr algn="r">
                <a:lnSpc>
                  <a:spcPct val="120000"/>
                </a:lnSpc>
              </a:pPr>
              <a:r>
                <a:rPr lang="en-US" altLang="zh-CN" sz="800" dirty="0" smtClean="0">
                  <a:solidFill>
                    <a:schemeClr val="bg1">
                      <a:lumMod val="65000"/>
                    </a:schemeClr>
                  </a:solidFill>
                  <a:latin typeface="Arial" panose="020B0604020202020204" pitchFamily="34" charset="0"/>
                  <a:ea typeface="微软雅黑" panose="020B0503020204020204" pitchFamily="34" charset="-122"/>
                  <a:cs typeface="+mn-ea"/>
                  <a:sym typeface="Arial" panose="020B0604020202020204" pitchFamily="34" charset="0"/>
                </a:rPr>
                <a:t>Please replace text, click add relevant headline, modify the text content, also can copy your content to this directly.</a:t>
              </a:r>
              <a:r>
                <a:rPr lang="zh-CN" altLang="en-US" sz="800" dirty="0" smtClean="0">
                  <a:solidFill>
                    <a:schemeClr val="bg1">
                      <a:lumMod val="65000"/>
                    </a:schemeClr>
                  </a:solidFill>
                  <a:latin typeface="Arial" panose="020B0604020202020204" pitchFamily="34" charset="0"/>
                  <a:ea typeface="微软雅黑" panose="020B0503020204020204" pitchFamily="34" charset="-122"/>
                  <a:cs typeface="+mn-ea"/>
                  <a:sym typeface="Arial" panose="020B0604020202020204" pitchFamily="34" charset="0"/>
                </a:rPr>
                <a:t>。</a:t>
              </a:r>
              <a:endParaRPr lang="en-GB" altLang="zh-CN" sz="800" dirty="0">
                <a:solidFill>
                  <a:schemeClr val="bg1">
                    <a:lumMod val="65000"/>
                  </a:schemeClr>
                </a:solidFill>
                <a:latin typeface="Arial" panose="020B0604020202020204" pitchFamily="34" charset="0"/>
                <a:ea typeface="微软雅黑" panose="020B0503020204020204" pitchFamily="34" charset="-122"/>
                <a:cs typeface="+mn-ea"/>
                <a:sym typeface="Arial" panose="020B0604020202020204" pitchFamily="34" charset="0"/>
              </a:endParaRPr>
            </a:p>
          </p:txBody>
        </p:sp>
        <p:sp>
          <p:nvSpPr>
            <p:cNvPr id="69" name="TextBox 68"/>
            <p:cNvSpPr txBox="1"/>
            <p:nvPr/>
          </p:nvSpPr>
          <p:spPr>
            <a:xfrm>
              <a:off x="7815154" y="2232029"/>
              <a:ext cx="1372264" cy="282293"/>
            </a:xfrm>
            <a:prstGeom prst="rect">
              <a:avLst/>
            </a:prstGeom>
            <a:noFill/>
          </p:spPr>
          <p:txBody>
            <a:bodyPr wrap="none" lIns="0" tIns="0" rIns="0" bIns="0" rtlCol="0">
              <a:spAutoFit/>
            </a:bodyPr>
            <a:lstStyle/>
            <a:p>
              <a:pPr algn="r">
                <a:lnSpc>
                  <a:spcPct val="120000"/>
                </a:lnSpc>
              </a:pPr>
              <a:r>
                <a:rPr lang="zh-CN" altLang="en-US" sz="1400">
                  <a:solidFill>
                    <a:schemeClr val="bg1">
                      <a:lumMod val="65000"/>
                    </a:schemeClr>
                  </a:solidFill>
                  <a:latin typeface="Arial" panose="020B0604020202020204" pitchFamily="34" charset="0"/>
                  <a:ea typeface="微软雅黑" panose="020B0503020204020204" pitchFamily="34" charset="-122"/>
                  <a:cs typeface="+mn-ea"/>
                  <a:sym typeface="Arial" panose="020B0604020202020204" pitchFamily="34" charset="0"/>
                </a:rPr>
                <a:t>请替换文字内容</a:t>
              </a:r>
              <a:endParaRPr lang="en-GB" sz="1400" dirty="0">
                <a:solidFill>
                  <a:schemeClr val="bg1">
                    <a:lumMod val="65000"/>
                  </a:schemeClr>
                </a:solidFill>
                <a:latin typeface="Arial" panose="020B0604020202020204" pitchFamily="34" charset="0"/>
                <a:ea typeface="微软雅黑" panose="020B0503020204020204" pitchFamily="34" charset="-122"/>
                <a:cs typeface="+mn-ea"/>
                <a:sym typeface="Arial" panose="020B0604020202020204" pitchFamily="34" charset="0"/>
              </a:endParaRPr>
            </a:p>
          </p:txBody>
        </p:sp>
      </p:grpSp>
      <p:grpSp>
        <p:nvGrpSpPr>
          <p:cNvPr id="63" name="Group 62"/>
          <p:cNvGrpSpPr/>
          <p:nvPr/>
        </p:nvGrpSpPr>
        <p:grpSpPr>
          <a:xfrm>
            <a:off x="7906200" y="4650599"/>
            <a:ext cx="2980192" cy="1126447"/>
            <a:chOff x="8451972" y="4944509"/>
            <a:chExt cx="3254106" cy="1229981"/>
          </a:xfrm>
        </p:grpSpPr>
        <p:sp>
          <p:nvSpPr>
            <p:cNvPr id="74" name="Rectangle 73"/>
            <p:cNvSpPr/>
            <p:nvPr/>
          </p:nvSpPr>
          <p:spPr>
            <a:xfrm>
              <a:off x="8451972" y="4944509"/>
              <a:ext cx="3254106" cy="1229981"/>
            </a:xfrm>
            <a:prstGeom prst="rect">
              <a:avLst/>
            </a:prstGeom>
            <a:solidFill>
              <a:schemeClr val="accent3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just">
                <a:lnSpc>
                  <a:spcPct val="120000"/>
                </a:lnSpc>
              </a:pPr>
              <a:endParaRPr lang="en-GB" sz="900">
                <a:solidFill>
                  <a:schemeClr val="bg1"/>
                </a:solidFill>
                <a:latin typeface="Arial" panose="020B0604020202020204" pitchFamily="34" charset="0"/>
                <a:ea typeface="微软雅黑" panose="020B0503020204020204" pitchFamily="34" charset="-122"/>
                <a:cs typeface="+mn-ea"/>
                <a:sym typeface="Arial" panose="020B0604020202020204" pitchFamily="34" charset="0"/>
              </a:endParaRPr>
            </a:p>
          </p:txBody>
        </p:sp>
        <p:sp>
          <p:nvSpPr>
            <p:cNvPr id="75" name="Rectangle 74"/>
            <p:cNvSpPr/>
            <p:nvPr/>
          </p:nvSpPr>
          <p:spPr>
            <a:xfrm>
              <a:off x="9680532" y="5292856"/>
              <a:ext cx="1892127" cy="731222"/>
            </a:xfrm>
            <a:prstGeom prst="rect">
              <a:avLst/>
            </a:prstGeom>
          </p:spPr>
          <p:txBody>
            <a:bodyPr wrap="square">
              <a:spAutoFit/>
            </a:bodyPr>
            <a:lstStyle/>
            <a:p>
              <a:pPr algn="just">
                <a:lnSpc>
                  <a:spcPct val="120000"/>
                </a:lnSpc>
              </a:pPr>
              <a:r>
                <a:rPr lang="en-US" altLang="zh-CN" sz="800" dirty="0" smtClean="0">
                  <a:solidFill>
                    <a:schemeClr val="bg1"/>
                  </a:solidFill>
                  <a:latin typeface="Arial" panose="020B0604020202020204" pitchFamily="34" charset="0"/>
                  <a:ea typeface="微软雅黑" panose="020B0503020204020204" pitchFamily="34" charset="-122"/>
                  <a:cs typeface="+mn-ea"/>
                  <a:sym typeface="Arial" panose="020B0604020202020204" pitchFamily="34" charset="0"/>
                </a:rPr>
                <a:t>Please replace text, click add relevant headline, modify the text content, also can copy your content to this directly.</a:t>
              </a:r>
              <a:endParaRPr lang="en-GB" sz="800" dirty="0">
                <a:solidFill>
                  <a:schemeClr val="bg1"/>
                </a:solidFill>
                <a:latin typeface="Arial" panose="020B0604020202020204" pitchFamily="34" charset="0"/>
                <a:ea typeface="微软雅黑" panose="020B0503020204020204" pitchFamily="34" charset="-122"/>
                <a:cs typeface="+mn-ea"/>
                <a:sym typeface="Arial" panose="020B0604020202020204" pitchFamily="34" charset="0"/>
              </a:endParaRPr>
            </a:p>
          </p:txBody>
        </p:sp>
        <p:sp>
          <p:nvSpPr>
            <p:cNvPr id="76" name="TextBox 75"/>
            <p:cNvSpPr txBox="1"/>
            <p:nvPr/>
          </p:nvSpPr>
          <p:spPr>
            <a:xfrm>
              <a:off x="8746102" y="5312787"/>
              <a:ext cx="591965" cy="380944"/>
            </a:xfrm>
            <a:prstGeom prst="rect">
              <a:avLst/>
            </a:prstGeom>
            <a:noFill/>
          </p:spPr>
          <p:txBody>
            <a:bodyPr wrap="none" rtlCol="0">
              <a:spAutoFit/>
            </a:bodyPr>
            <a:lstStyle/>
            <a:p>
              <a:pPr algn="just">
                <a:lnSpc>
                  <a:spcPct val="120000"/>
                </a:lnSpc>
              </a:pPr>
              <a:r>
                <a:rPr lang="en-US" sz="1400" dirty="0">
                  <a:solidFill>
                    <a:schemeClr val="bg1"/>
                  </a:solidFill>
                  <a:latin typeface="Arial" panose="020B0604020202020204" pitchFamily="34" charset="0"/>
                  <a:ea typeface="微软雅黑" panose="020B0503020204020204" pitchFamily="34" charset="-122"/>
                  <a:cs typeface="+mn-ea"/>
                  <a:sym typeface="Arial" panose="020B0604020202020204" pitchFamily="34" charset="0"/>
                </a:rPr>
                <a:t>85%</a:t>
              </a:r>
              <a:endParaRPr lang="en-GB" sz="1400" dirty="0">
                <a:solidFill>
                  <a:schemeClr val="bg1"/>
                </a:solidFill>
                <a:latin typeface="Arial" panose="020B0604020202020204" pitchFamily="34" charset="0"/>
                <a:ea typeface="微软雅黑" panose="020B0503020204020204" pitchFamily="34" charset="-122"/>
                <a:cs typeface="+mn-ea"/>
                <a:sym typeface="Arial" panose="020B0604020202020204" pitchFamily="34" charset="0"/>
              </a:endParaRPr>
            </a:p>
          </p:txBody>
        </p:sp>
        <p:sp>
          <p:nvSpPr>
            <p:cNvPr id="77" name="TextBox 76"/>
            <p:cNvSpPr txBox="1"/>
            <p:nvPr/>
          </p:nvSpPr>
          <p:spPr>
            <a:xfrm>
              <a:off x="8526417" y="5570149"/>
              <a:ext cx="1083808" cy="282294"/>
            </a:xfrm>
            <a:prstGeom prst="rect">
              <a:avLst/>
            </a:prstGeom>
            <a:noFill/>
          </p:spPr>
          <p:txBody>
            <a:bodyPr wrap="none" rtlCol="0">
              <a:spAutoFit/>
            </a:bodyPr>
            <a:lstStyle/>
            <a:p>
              <a:pPr algn="just">
                <a:lnSpc>
                  <a:spcPct val="120000"/>
                </a:lnSpc>
              </a:pPr>
              <a:r>
                <a:rPr lang="zh-CN" altLang="en-US" sz="900">
                  <a:solidFill>
                    <a:schemeClr val="bg1"/>
                  </a:solidFill>
                  <a:latin typeface="Arial" panose="020B0604020202020204" pitchFamily="34" charset="0"/>
                  <a:ea typeface="微软雅黑" panose="020B0503020204020204" pitchFamily="34" charset="-122"/>
                  <a:cs typeface="+mn-ea"/>
                  <a:sym typeface="Arial" panose="020B0604020202020204" pitchFamily="34" charset="0"/>
                </a:rPr>
                <a:t>请替换文字内容</a:t>
              </a:r>
              <a:endParaRPr lang="en-GB" sz="900" dirty="0">
                <a:solidFill>
                  <a:schemeClr val="bg1"/>
                </a:solidFill>
                <a:latin typeface="Arial" panose="020B0604020202020204" pitchFamily="34" charset="0"/>
                <a:ea typeface="微软雅黑" panose="020B0503020204020204" pitchFamily="34" charset="-122"/>
                <a:cs typeface="+mn-ea"/>
                <a:sym typeface="Arial" panose="020B0604020202020204" pitchFamily="34" charset="0"/>
              </a:endParaRPr>
            </a:p>
          </p:txBody>
        </p:sp>
      </p:grpSp>
      <p:grpSp>
        <p:nvGrpSpPr>
          <p:cNvPr id="4" name="Group 3"/>
          <p:cNvGrpSpPr/>
          <p:nvPr/>
        </p:nvGrpSpPr>
        <p:grpSpPr>
          <a:xfrm>
            <a:off x="2091984" y="2620965"/>
            <a:ext cx="2980192" cy="1126447"/>
            <a:chOff x="741238" y="2041048"/>
            <a:chExt cx="3254106" cy="1229981"/>
          </a:xfrm>
        </p:grpSpPr>
        <p:sp>
          <p:nvSpPr>
            <p:cNvPr id="78" name="Rectangle 77"/>
            <p:cNvSpPr/>
            <p:nvPr/>
          </p:nvSpPr>
          <p:spPr>
            <a:xfrm>
              <a:off x="741238" y="2041048"/>
              <a:ext cx="3254106" cy="1229981"/>
            </a:xfrm>
            <a:prstGeom prst="rect">
              <a:avLst/>
            </a:prstGeom>
            <a:solidFill>
              <a:schemeClr val="accent1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just">
                <a:lnSpc>
                  <a:spcPct val="120000"/>
                </a:lnSpc>
              </a:pPr>
              <a:endParaRPr lang="en-GB" sz="900">
                <a:solidFill>
                  <a:schemeClr val="bg1"/>
                </a:solidFill>
                <a:latin typeface="Arial" panose="020B0604020202020204" pitchFamily="34" charset="0"/>
                <a:ea typeface="微软雅黑" panose="020B0503020204020204" pitchFamily="34" charset="-122"/>
                <a:cs typeface="+mn-ea"/>
                <a:sym typeface="Arial" panose="020B0604020202020204" pitchFamily="34" charset="0"/>
              </a:endParaRPr>
            </a:p>
          </p:txBody>
        </p:sp>
        <p:sp>
          <p:nvSpPr>
            <p:cNvPr id="79" name="Rectangle 78"/>
            <p:cNvSpPr/>
            <p:nvPr/>
          </p:nvSpPr>
          <p:spPr>
            <a:xfrm>
              <a:off x="1945131" y="2373746"/>
              <a:ext cx="1892127" cy="731222"/>
            </a:xfrm>
            <a:prstGeom prst="rect">
              <a:avLst/>
            </a:prstGeom>
          </p:spPr>
          <p:txBody>
            <a:bodyPr wrap="square">
              <a:spAutoFit/>
            </a:bodyPr>
            <a:lstStyle/>
            <a:p>
              <a:pPr algn="just">
                <a:lnSpc>
                  <a:spcPct val="120000"/>
                </a:lnSpc>
              </a:pPr>
              <a:r>
                <a:rPr lang="en-US" altLang="zh-CN" sz="800" dirty="0" smtClean="0">
                  <a:solidFill>
                    <a:schemeClr val="bg1"/>
                  </a:solidFill>
                  <a:latin typeface="Arial" panose="020B0604020202020204" pitchFamily="34" charset="0"/>
                  <a:ea typeface="微软雅黑" panose="020B0503020204020204" pitchFamily="34" charset="-122"/>
                  <a:cs typeface="+mn-ea"/>
                  <a:sym typeface="Arial" panose="020B0604020202020204" pitchFamily="34" charset="0"/>
                </a:rPr>
                <a:t>Please replace text, click add relevant headline, modify the text content, also can copy your content to this directly.</a:t>
              </a:r>
              <a:endParaRPr lang="en-GB" sz="800" dirty="0">
                <a:solidFill>
                  <a:schemeClr val="bg1"/>
                </a:solidFill>
                <a:latin typeface="Arial" panose="020B0604020202020204" pitchFamily="34" charset="0"/>
                <a:ea typeface="微软雅黑" panose="020B0503020204020204" pitchFamily="34" charset="-122"/>
                <a:cs typeface="+mn-ea"/>
                <a:sym typeface="Arial" panose="020B0604020202020204" pitchFamily="34" charset="0"/>
              </a:endParaRPr>
            </a:p>
          </p:txBody>
        </p:sp>
        <p:sp>
          <p:nvSpPr>
            <p:cNvPr id="80" name="TextBox 79"/>
            <p:cNvSpPr txBox="1"/>
            <p:nvPr/>
          </p:nvSpPr>
          <p:spPr>
            <a:xfrm>
              <a:off x="1068609" y="2416106"/>
              <a:ext cx="591965" cy="380944"/>
            </a:xfrm>
            <a:prstGeom prst="rect">
              <a:avLst/>
            </a:prstGeom>
            <a:noFill/>
          </p:spPr>
          <p:txBody>
            <a:bodyPr wrap="none" rtlCol="0">
              <a:spAutoFit/>
            </a:bodyPr>
            <a:lstStyle/>
            <a:p>
              <a:pPr algn="ctr">
                <a:lnSpc>
                  <a:spcPct val="120000"/>
                </a:lnSpc>
              </a:pPr>
              <a:r>
                <a:rPr lang="en-US" sz="1400" dirty="0">
                  <a:solidFill>
                    <a:schemeClr val="bg1"/>
                  </a:solidFill>
                  <a:latin typeface="Arial" panose="020B0604020202020204" pitchFamily="34" charset="0"/>
                  <a:ea typeface="微软雅黑" panose="020B0503020204020204" pitchFamily="34" charset="-122"/>
                  <a:cs typeface="+mn-ea"/>
                  <a:sym typeface="Arial" panose="020B0604020202020204" pitchFamily="34" charset="0"/>
                </a:rPr>
                <a:t>90%</a:t>
              </a:r>
              <a:endParaRPr lang="en-GB" sz="1400" dirty="0">
                <a:solidFill>
                  <a:schemeClr val="bg1"/>
                </a:solidFill>
                <a:latin typeface="Arial" panose="020B0604020202020204" pitchFamily="34" charset="0"/>
                <a:ea typeface="微软雅黑" panose="020B0503020204020204" pitchFamily="34" charset="-122"/>
                <a:cs typeface="+mn-ea"/>
                <a:sym typeface="Arial" panose="020B0604020202020204" pitchFamily="34" charset="0"/>
              </a:endParaRPr>
            </a:p>
          </p:txBody>
        </p:sp>
        <p:sp>
          <p:nvSpPr>
            <p:cNvPr id="81" name="TextBox 80"/>
            <p:cNvSpPr txBox="1"/>
            <p:nvPr/>
          </p:nvSpPr>
          <p:spPr>
            <a:xfrm>
              <a:off x="822687" y="2662067"/>
              <a:ext cx="1083808" cy="282294"/>
            </a:xfrm>
            <a:prstGeom prst="rect">
              <a:avLst/>
            </a:prstGeom>
            <a:noFill/>
          </p:spPr>
          <p:txBody>
            <a:bodyPr wrap="none" rtlCol="0">
              <a:spAutoFit/>
            </a:bodyPr>
            <a:lstStyle/>
            <a:p>
              <a:pPr algn="just">
                <a:lnSpc>
                  <a:spcPct val="120000"/>
                </a:lnSpc>
              </a:pPr>
              <a:r>
                <a:rPr lang="zh-CN" altLang="en-US" sz="900">
                  <a:solidFill>
                    <a:schemeClr val="bg1"/>
                  </a:solidFill>
                  <a:latin typeface="Arial" panose="020B0604020202020204" pitchFamily="34" charset="0"/>
                  <a:ea typeface="微软雅黑" panose="020B0503020204020204" pitchFamily="34" charset="-122"/>
                  <a:cs typeface="+mn-ea"/>
                  <a:sym typeface="Arial" panose="020B0604020202020204" pitchFamily="34" charset="0"/>
                </a:rPr>
                <a:t>请替换文字内容</a:t>
              </a:r>
              <a:endParaRPr lang="en-GB" sz="900" dirty="0">
                <a:solidFill>
                  <a:schemeClr val="bg1"/>
                </a:solidFill>
                <a:latin typeface="Arial" panose="020B0604020202020204" pitchFamily="34" charset="0"/>
                <a:ea typeface="微软雅黑" panose="020B0503020204020204" pitchFamily="34" charset="-122"/>
                <a:cs typeface="+mn-ea"/>
                <a:sym typeface="Arial" panose="020B0604020202020204" pitchFamily="34" charset="0"/>
              </a:endParaRPr>
            </a:p>
          </p:txBody>
        </p:sp>
      </p:grpSp>
      <p:sp>
        <p:nvSpPr>
          <p:cNvPr id="73" name="TextBox 1"/>
          <p:cNvSpPr txBox="1"/>
          <p:nvPr/>
        </p:nvSpPr>
        <p:spPr>
          <a:xfrm>
            <a:off x="5105936" y="207354"/>
            <a:ext cx="2646878" cy="535531"/>
          </a:xfrm>
          <a:prstGeom prst="rect">
            <a:avLst/>
          </a:prstGeom>
          <a:noFill/>
        </p:spPr>
        <p:txBody>
          <a:bodyPr wrap="none" rtlCol="0">
            <a:spAutoFit/>
          </a:bodyPr>
          <a:lstStyle/>
          <a:p>
            <a:pPr algn="ctr">
              <a:lnSpc>
                <a:spcPct val="120000"/>
              </a:lnSpc>
            </a:pPr>
            <a:r>
              <a:rPr lang="zh-CN" altLang="en-US" sz="2400" dirty="0" smtClean="0">
                <a:solidFill>
                  <a:schemeClr val="accent2"/>
                </a:solidFill>
                <a:latin typeface="Arial" panose="020B0604020202020204" pitchFamily="34" charset="0"/>
                <a:ea typeface="微软雅黑" panose="020B0503020204020204" pitchFamily="34" charset="-122"/>
                <a:sym typeface="Arial" panose="020B0604020202020204" pitchFamily="34" charset="0"/>
              </a:rPr>
              <a:t>添加</a:t>
            </a:r>
            <a:r>
              <a:rPr lang="zh-CN" altLang="en-US" sz="2400" dirty="0">
                <a:solidFill>
                  <a:schemeClr val="accent2"/>
                </a:solidFill>
                <a:latin typeface="Arial" panose="020B0604020202020204" pitchFamily="34" charset="0"/>
                <a:ea typeface="微软雅黑" panose="020B0503020204020204" pitchFamily="34" charset="-122"/>
                <a:sym typeface="Arial" panose="020B0604020202020204" pitchFamily="34" charset="0"/>
              </a:rPr>
              <a:t>相关标题文字</a:t>
            </a:r>
          </a:p>
        </p:txBody>
      </p:sp>
    </p:spTree>
    <p:extLst>
      <p:ext uri="{BB962C8B-B14F-4D97-AF65-F5344CB8AC3E}">
        <p14:creationId xmlns:p14="http://schemas.microsoft.com/office/powerpoint/2010/main" val="871436609"/>
      </p:ext>
    </p:extLst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slow" p14:dur="1600" advTm="0">
        <p14:gallery dir="l"/>
      </p:transition>
    </mc:Choice>
    <mc:Fallback xmlns="">
      <p:transition spd="slow" advTm="0">
        <p:fade/>
      </p:transition>
    </mc:Fallback>
  </mc:AlternateContent>
  <p:timing>
    <p:tnLst>
      <p:par>
        <p:cTn id="1" dur="indefinite" restart="never" nodeType="tmRoot">
          <p:childTnLst>
            <p:seq concurrent="1" nextAc="seek">
              <p:cTn id="2" dur="indefinite" nodeType="mainSeq">
                <p:childTnLst>
                  <p:par>
                    <p:cTn id="3" fill="hold">
                      <p:stCondLst>
                        <p:cond delay="indefinite"/>
                        <p:cond evt="onBegin" delay="0">
                          <p:tn val="2"/>
                        </p:cond>
                      </p:stCondLst>
                      <p:childTnLst>
                        <p:par>
                          <p:cTn id="4" fill="hold">
                            <p:stCondLst>
                              <p:cond delay="0"/>
                            </p:stCondLst>
                            <p:childTnLst>
                              <p:par>
                                <p:cTn id="5" presetID="53" presetClass="entr" presetSubtype="16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6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7" dur="500" fill="hold"/>
                                        <p:tgtEl>
                                          <p:spTgt spid="60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8" dur="500" fill="hold"/>
                                        <p:tgtEl>
                                          <p:spTgt spid="60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9" dur="500"/>
                                        <p:tgtEl>
                                          <p:spTgt spid="60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10" fill="hold">
                            <p:stCondLst>
                              <p:cond delay="500"/>
                            </p:stCondLst>
                            <p:childTnLst>
                              <p:par>
                                <p:cTn id="11" presetID="53" presetClass="entr" presetSubtype="16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6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13" dur="500" fill="hold"/>
                                        <p:tgtEl>
                                          <p:spTgt spid="62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14" dur="500" fill="hold"/>
                                        <p:tgtEl>
                                          <p:spTgt spid="62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15" dur="500"/>
                                        <p:tgtEl>
                                          <p:spTgt spid="62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16" fill="hold">
                            <p:stCondLst>
                              <p:cond delay="1000"/>
                            </p:stCondLst>
                            <p:childTnLst>
                              <p:par>
                                <p:cTn id="17" presetID="53" presetClass="entr" presetSubtype="16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19" dur="500" fill="hold"/>
                                        <p:tgtEl>
                                          <p:spTgt spid="59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20" dur="500" fill="hold"/>
                                        <p:tgtEl>
                                          <p:spTgt spid="59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21" dur="500"/>
                                        <p:tgtEl>
                                          <p:spTgt spid="59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22" fill="hold">
                            <p:stCondLst>
                              <p:cond delay="1500"/>
                            </p:stCondLst>
                            <p:childTnLst>
                              <p:par>
                                <p:cTn id="23" presetID="12" presetClass="entr" presetSubtype="8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25" dur="500"/>
                                        <p:tgtEl>
                                          <p:spTgt spid="58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-#ppt_w*1.125000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Effect transition="in" filter="wipe(right)">
                                      <p:cBhvr>
                                        <p:cTn id="26" dur="500"/>
                                        <p:tgtEl>
                                          <p:spTgt spid="58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27" fill="hold">
                            <p:stCondLst>
                              <p:cond delay="2000"/>
                            </p:stCondLst>
                            <p:childTnLst>
                              <p:par>
                                <p:cTn id="28" presetID="53" presetClass="entr" presetSubtype="16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6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30" dur="500" fill="hold"/>
                                        <p:tgtEl>
                                          <p:spTgt spid="61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31" dur="500" fill="hold"/>
                                        <p:tgtEl>
                                          <p:spTgt spid="61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32" dur="500"/>
                                        <p:tgtEl>
                                          <p:spTgt spid="61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33" fill="hold">
                            <p:stCondLst>
                              <p:cond delay="2500"/>
                            </p:stCondLst>
                            <p:childTnLst>
                              <p:par>
                                <p:cTn id="34" presetID="12" presetClass="entr" presetSubtype="2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6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36" dur="500"/>
                                        <p:tgtEl>
                                          <p:spTgt spid="67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+#ppt_w*1.125000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Effect transition="in" filter="wipe(left)">
                                      <p:cBhvr>
                                        <p:cTn id="37" dur="500"/>
                                        <p:tgtEl>
                                          <p:spTgt spid="67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38" fill="hold">
                            <p:stCondLst>
                              <p:cond delay="3000"/>
                            </p:stCondLst>
                            <p:childTnLst>
                              <p:par>
                                <p:cTn id="39" presetID="42" presetClass="entr" presetSubtype="0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4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41" dur="1000"/>
                                        <p:tgtEl>
                                          <p:spTgt spid="4"/>
                                        </p:tgtEl>
                                      </p:cBhvr>
                                    </p:animEffect>
                                    <p:anim calcmode="lin" valueType="num">
                                      <p:cBhvr>
                                        <p:cTn id="42" dur="1000" fill="hold"/>
                                        <p:tgtEl>
                                          <p:spTgt spid="4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43" dur="1000" fill="hold"/>
                                        <p:tgtEl>
                                          <p:spTgt spid="4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+.1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44" fill="hold">
                            <p:stCondLst>
                              <p:cond delay="4000"/>
                            </p:stCondLst>
                            <p:childTnLst>
                              <p:par>
                                <p:cTn id="45" presetID="42" presetClass="entr" presetSubtype="0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4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6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47" dur="1000"/>
                                        <p:tgtEl>
                                          <p:spTgt spid="63"/>
                                        </p:tgtEl>
                                      </p:cBhvr>
                                    </p:animEffect>
                                    <p:anim calcmode="lin" valueType="num">
                                      <p:cBhvr>
                                        <p:cTn id="48" dur="1000" fill="hold"/>
                                        <p:tgtEl>
                                          <p:spTgt spid="63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49" dur="1000" fill="hold"/>
                                        <p:tgtEl>
                                          <p:spTgt spid="63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+.1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</p:childTnLst>
              </p:cTn>
              <p:prevCondLst>
                <p:cond evt="onPrev" delay="0">
                  <p:tgtEl>
                    <p:sldTgt/>
                  </p:tgtEl>
                </p:cond>
              </p:prevCondLst>
              <p:nextCondLst>
                <p:cond evt="onNext" delay="0">
                  <p:tgtEl>
                    <p:sldTgt/>
                  </p:tgtEl>
                </p:cond>
              </p:nextCondLst>
            </p:seq>
          </p:childTnLst>
        </p:cTn>
      </p:par>
    </p:tnLst>
  </p:timing>
</p:sld>
</file>

<file path=ppt/slides/slide24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cxnSp>
        <p:nvCxnSpPr>
          <p:cNvPr id="4" name="直接连接符 7"/>
          <p:cNvCxnSpPr/>
          <p:nvPr/>
        </p:nvCxnSpPr>
        <p:spPr>
          <a:xfrm>
            <a:off x="6411087" y="1541333"/>
            <a:ext cx="0" cy="4954609"/>
          </a:xfrm>
          <a:prstGeom prst="line">
            <a:avLst/>
          </a:prstGeom>
          <a:ln w="9525">
            <a:solidFill>
              <a:schemeClr val="bg1">
                <a:lumMod val="65000"/>
              </a:schemeClr>
            </a:solidFill>
          </a:ln>
          <a:effectLst/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grpSp>
        <p:nvGrpSpPr>
          <p:cNvPr id="9" name="Group 8"/>
          <p:cNvGrpSpPr/>
          <p:nvPr/>
        </p:nvGrpSpPr>
        <p:grpSpPr>
          <a:xfrm>
            <a:off x="6308677" y="1878528"/>
            <a:ext cx="980210" cy="204820"/>
            <a:chOff x="5964215" y="1531583"/>
            <a:chExt cx="1070244" cy="223633"/>
          </a:xfrm>
        </p:grpSpPr>
        <p:sp>
          <p:nvSpPr>
            <p:cNvPr id="5" name="椭圆 8"/>
            <p:cNvSpPr/>
            <p:nvPr/>
          </p:nvSpPr>
          <p:spPr>
            <a:xfrm>
              <a:off x="5964215" y="1531583"/>
              <a:ext cx="223633" cy="223633"/>
            </a:xfrm>
            <a:prstGeom prst="ellipse">
              <a:avLst/>
            </a:prstGeom>
            <a:solidFill>
              <a:schemeClr val="bg1"/>
            </a:solidFill>
            <a:ln w="9525">
              <a:solidFill>
                <a:schemeClr val="bg1">
                  <a:lumMod val="65000"/>
                </a:schemeClr>
              </a:solidFill>
            </a:ln>
            <a:effectLst>
              <a:innerShdw blurRad="114300">
                <a:prstClr val="black"/>
              </a:innerShdw>
            </a:effectLst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just">
                <a:lnSpc>
                  <a:spcPct val="120000"/>
                </a:lnSpc>
              </a:pPr>
              <a:endParaRPr lang="zh-CN" altLang="en-US" sz="800">
                <a:latin typeface="Arial" panose="020B0604020202020204" pitchFamily="34" charset="0"/>
                <a:ea typeface="微软雅黑" panose="020B0503020204020204" pitchFamily="34" charset="-122"/>
                <a:cs typeface="+mn-ea"/>
                <a:sym typeface="Arial" panose="020B0604020202020204" pitchFamily="34" charset="0"/>
              </a:endParaRPr>
            </a:p>
          </p:txBody>
        </p:sp>
        <p:cxnSp>
          <p:nvCxnSpPr>
            <p:cNvPr id="8" name="直接连接符 12"/>
            <p:cNvCxnSpPr>
              <a:stCxn id="5" idx="6"/>
            </p:cNvCxnSpPr>
            <p:nvPr/>
          </p:nvCxnSpPr>
          <p:spPr>
            <a:xfrm flipV="1">
              <a:off x="6187848" y="1643399"/>
              <a:ext cx="846611" cy="1"/>
            </a:xfrm>
            <a:prstGeom prst="line">
              <a:avLst/>
            </a:prstGeom>
            <a:ln w="9525">
              <a:solidFill>
                <a:schemeClr val="bg1">
                  <a:lumMod val="65000"/>
                </a:schemeClr>
              </a:solidFill>
              <a:prstDash val="lgDash"/>
              <a:headEnd type="none"/>
              <a:tailEnd type="oval" w="lg" len="lg"/>
            </a:ln>
            <a:effectLst/>
          </p:spPr>
          <p:style>
            <a:lnRef idx="1">
              <a:schemeClr val="accent1"/>
            </a:lnRef>
            <a:fillRef idx="0">
              <a:schemeClr val="accent1"/>
            </a:fillRef>
            <a:effectRef idx="0">
              <a:schemeClr val="accent1"/>
            </a:effectRef>
            <a:fontRef idx="minor">
              <a:schemeClr val="tx1"/>
            </a:fontRef>
          </p:style>
        </p:cxnSp>
      </p:grpSp>
      <p:grpSp>
        <p:nvGrpSpPr>
          <p:cNvPr id="13" name="Group 12"/>
          <p:cNvGrpSpPr/>
          <p:nvPr/>
        </p:nvGrpSpPr>
        <p:grpSpPr>
          <a:xfrm>
            <a:off x="6308676" y="4863192"/>
            <a:ext cx="981941" cy="204820"/>
            <a:chOff x="5964215" y="4790393"/>
            <a:chExt cx="1072134" cy="223633"/>
          </a:xfrm>
        </p:grpSpPr>
        <p:sp>
          <p:nvSpPr>
            <p:cNvPr id="7" name="椭圆 10"/>
            <p:cNvSpPr/>
            <p:nvPr/>
          </p:nvSpPr>
          <p:spPr>
            <a:xfrm>
              <a:off x="5964215" y="4790393"/>
              <a:ext cx="223633" cy="223633"/>
            </a:xfrm>
            <a:prstGeom prst="ellipse">
              <a:avLst/>
            </a:prstGeom>
            <a:solidFill>
              <a:schemeClr val="bg1"/>
            </a:solidFill>
            <a:ln w="9525">
              <a:solidFill>
                <a:schemeClr val="bg1">
                  <a:lumMod val="65000"/>
                </a:schemeClr>
              </a:solidFill>
            </a:ln>
            <a:effectLst>
              <a:innerShdw blurRad="114300">
                <a:prstClr val="black"/>
              </a:innerShdw>
            </a:effectLst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just">
                <a:lnSpc>
                  <a:spcPct val="120000"/>
                </a:lnSpc>
              </a:pPr>
              <a:endParaRPr lang="zh-CN" altLang="en-US" sz="800">
                <a:latin typeface="Arial" panose="020B0604020202020204" pitchFamily="34" charset="0"/>
                <a:ea typeface="微软雅黑" panose="020B0503020204020204" pitchFamily="34" charset="-122"/>
                <a:cs typeface="+mn-ea"/>
                <a:sym typeface="Arial" panose="020B0604020202020204" pitchFamily="34" charset="0"/>
              </a:endParaRPr>
            </a:p>
          </p:txBody>
        </p:sp>
        <p:cxnSp>
          <p:nvCxnSpPr>
            <p:cNvPr id="10" name="直接连接符 14"/>
            <p:cNvCxnSpPr/>
            <p:nvPr/>
          </p:nvCxnSpPr>
          <p:spPr>
            <a:xfrm flipV="1">
              <a:off x="6189738" y="4902208"/>
              <a:ext cx="846611" cy="1"/>
            </a:xfrm>
            <a:prstGeom prst="line">
              <a:avLst/>
            </a:prstGeom>
            <a:ln w="9525">
              <a:solidFill>
                <a:schemeClr val="bg1">
                  <a:lumMod val="65000"/>
                </a:schemeClr>
              </a:solidFill>
              <a:prstDash val="lgDash"/>
              <a:headEnd type="none"/>
              <a:tailEnd type="oval" w="lg" len="lg"/>
            </a:ln>
            <a:effectLst/>
          </p:spPr>
          <p:style>
            <a:lnRef idx="1">
              <a:schemeClr val="accent1"/>
            </a:lnRef>
            <a:fillRef idx="0">
              <a:schemeClr val="accent1"/>
            </a:fillRef>
            <a:effectRef idx="0">
              <a:schemeClr val="accent1"/>
            </a:effectRef>
            <a:fontRef idx="minor">
              <a:schemeClr val="tx1"/>
            </a:fontRef>
          </p:style>
        </p:cxnSp>
      </p:grpSp>
      <p:grpSp>
        <p:nvGrpSpPr>
          <p:cNvPr id="11" name="Group 10"/>
          <p:cNvGrpSpPr/>
          <p:nvPr/>
        </p:nvGrpSpPr>
        <p:grpSpPr>
          <a:xfrm>
            <a:off x="6308676" y="3253894"/>
            <a:ext cx="981941" cy="204820"/>
            <a:chOff x="5964215" y="3033279"/>
            <a:chExt cx="1072134" cy="223633"/>
          </a:xfrm>
        </p:grpSpPr>
        <p:sp>
          <p:nvSpPr>
            <p:cNvPr id="6" name="椭圆 9"/>
            <p:cNvSpPr/>
            <p:nvPr/>
          </p:nvSpPr>
          <p:spPr>
            <a:xfrm>
              <a:off x="5964215" y="3033279"/>
              <a:ext cx="223633" cy="223633"/>
            </a:xfrm>
            <a:prstGeom prst="ellipse">
              <a:avLst/>
            </a:prstGeom>
            <a:solidFill>
              <a:schemeClr val="bg1"/>
            </a:solidFill>
            <a:ln w="9525">
              <a:solidFill>
                <a:schemeClr val="bg1">
                  <a:lumMod val="65000"/>
                </a:schemeClr>
              </a:solidFill>
            </a:ln>
            <a:effectLst>
              <a:innerShdw blurRad="114300">
                <a:prstClr val="black"/>
              </a:innerShdw>
            </a:effectLst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just">
                <a:lnSpc>
                  <a:spcPct val="120000"/>
                </a:lnSpc>
              </a:pPr>
              <a:endParaRPr lang="zh-CN" altLang="en-US" sz="800">
                <a:latin typeface="Arial" panose="020B0604020202020204" pitchFamily="34" charset="0"/>
                <a:ea typeface="微软雅黑" panose="020B0503020204020204" pitchFamily="34" charset="-122"/>
                <a:cs typeface="+mn-ea"/>
                <a:sym typeface="Arial" panose="020B0604020202020204" pitchFamily="34" charset="0"/>
              </a:endParaRPr>
            </a:p>
          </p:txBody>
        </p:sp>
        <p:cxnSp>
          <p:nvCxnSpPr>
            <p:cNvPr id="12" name="直接连接符 16"/>
            <p:cNvCxnSpPr/>
            <p:nvPr/>
          </p:nvCxnSpPr>
          <p:spPr>
            <a:xfrm flipV="1">
              <a:off x="6189738" y="3145093"/>
              <a:ext cx="846611" cy="1"/>
            </a:xfrm>
            <a:prstGeom prst="line">
              <a:avLst/>
            </a:prstGeom>
            <a:ln w="9525">
              <a:solidFill>
                <a:schemeClr val="bg1">
                  <a:lumMod val="65000"/>
                </a:schemeClr>
              </a:solidFill>
              <a:prstDash val="lgDash"/>
              <a:headEnd type="none"/>
              <a:tailEnd type="oval" w="lg" len="lg"/>
            </a:ln>
            <a:effectLst/>
          </p:spPr>
          <p:style>
            <a:lnRef idx="1">
              <a:schemeClr val="accent1"/>
            </a:lnRef>
            <a:fillRef idx="0">
              <a:schemeClr val="accent1"/>
            </a:fillRef>
            <a:effectRef idx="0">
              <a:schemeClr val="accent1"/>
            </a:effectRef>
            <a:fontRef idx="minor">
              <a:schemeClr val="tx1"/>
            </a:fontRef>
          </p:style>
        </p:cxnSp>
      </p:grpSp>
      <p:sp>
        <p:nvSpPr>
          <p:cNvPr id="30" name="TextBox 29"/>
          <p:cNvSpPr txBox="1"/>
          <p:nvPr/>
        </p:nvSpPr>
        <p:spPr>
          <a:xfrm>
            <a:off x="7387993" y="1817792"/>
            <a:ext cx="639919" cy="387798"/>
          </a:xfrm>
          <a:prstGeom prst="rect">
            <a:avLst/>
          </a:prstGeom>
          <a:noFill/>
        </p:spPr>
        <p:txBody>
          <a:bodyPr wrap="none" rtlCol="0">
            <a:spAutoFit/>
          </a:bodyPr>
          <a:lstStyle/>
          <a:p>
            <a:pPr algn="just">
              <a:lnSpc>
                <a:spcPct val="120000"/>
              </a:lnSpc>
            </a:pPr>
            <a:r>
              <a:rPr lang="en-US" sz="1600">
                <a:solidFill>
                  <a:schemeClr val="bg1">
                    <a:lumMod val="65000"/>
                  </a:schemeClr>
                </a:solidFill>
                <a:latin typeface="Arial" panose="020B0604020202020204" pitchFamily="34" charset="0"/>
                <a:ea typeface="微软雅黑" panose="020B0503020204020204" pitchFamily="34" charset="-122"/>
                <a:cs typeface="+mn-ea"/>
                <a:sym typeface="Arial" panose="020B0604020202020204" pitchFamily="34" charset="0"/>
              </a:rPr>
              <a:t>2015</a:t>
            </a:r>
            <a:endParaRPr lang="en-GB" sz="1600">
              <a:solidFill>
                <a:schemeClr val="bg1">
                  <a:lumMod val="65000"/>
                </a:schemeClr>
              </a:solidFill>
              <a:latin typeface="Arial" panose="020B0604020202020204" pitchFamily="34" charset="0"/>
              <a:ea typeface="微软雅黑" panose="020B0503020204020204" pitchFamily="34" charset="-122"/>
              <a:cs typeface="+mn-ea"/>
              <a:sym typeface="Arial" panose="020B0604020202020204" pitchFamily="34" charset="0"/>
            </a:endParaRPr>
          </a:p>
        </p:txBody>
      </p:sp>
      <p:sp>
        <p:nvSpPr>
          <p:cNvPr id="31" name="TextBox 30"/>
          <p:cNvSpPr txBox="1"/>
          <p:nvPr/>
        </p:nvSpPr>
        <p:spPr>
          <a:xfrm>
            <a:off x="7387992" y="3192811"/>
            <a:ext cx="639919" cy="387798"/>
          </a:xfrm>
          <a:prstGeom prst="rect">
            <a:avLst/>
          </a:prstGeom>
          <a:noFill/>
        </p:spPr>
        <p:txBody>
          <a:bodyPr wrap="none" rtlCol="0">
            <a:spAutoFit/>
          </a:bodyPr>
          <a:lstStyle/>
          <a:p>
            <a:pPr algn="just">
              <a:lnSpc>
                <a:spcPct val="120000"/>
              </a:lnSpc>
            </a:pPr>
            <a:r>
              <a:rPr lang="en-US" sz="1600" dirty="0">
                <a:solidFill>
                  <a:schemeClr val="bg1">
                    <a:lumMod val="65000"/>
                  </a:schemeClr>
                </a:solidFill>
                <a:latin typeface="Arial" panose="020B0604020202020204" pitchFamily="34" charset="0"/>
                <a:ea typeface="微软雅黑" panose="020B0503020204020204" pitchFamily="34" charset="-122"/>
                <a:cs typeface="+mn-ea"/>
                <a:sym typeface="Arial" panose="020B0604020202020204" pitchFamily="34" charset="0"/>
              </a:rPr>
              <a:t>2014</a:t>
            </a:r>
            <a:endParaRPr lang="en-GB" sz="1600" dirty="0">
              <a:solidFill>
                <a:schemeClr val="bg1">
                  <a:lumMod val="65000"/>
                </a:schemeClr>
              </a:solidFill>
              <a:latin typeface="Arial" panose="020B0604020202020204" pitchFamily="34" charset="0"/>
              <a:ea typeface="微软雅黑" panose="020B0503020204020204" pitchFamily="34" charset="-122"/>
              <a:cs typeface="+mn-ea"/>
              <a:sym typeface="Arial" panose="020B0604020202020204" pitchFamily="34" charset="0"/>
            </a:endParaRPr>
          </a:p>
        </p:txBody>
      </p:sp>
      <p:sp>
        <p:nvSpPr>
          <p:cNvPr id="32" name="TextBox 31"/>
          <p:cNvSpPr txBox="1"/>
          <p:nvPr/>
        </p:nvSpPr>
        <p:spPr>
          <a:xfrm>
            <a:off x="7387992" y="4812879"/>
            <a:ext cx="639919" cy="387798"/>
          </a:xfrm>
          <a:prstGeom prst="rect">
            <a:avLst/>
          </a:prstGeom>
          <a:noFill/>
        </p:spPr>
        <p:txBody>
          <a:bodyPr wrap="none" rtlCol="0">
            <a:spAutoFit/>
          </a:bodyPr>
          <a:lstStyle/>
          <a:p>
            <a:pPr algn="just">
              <a:lnSpc>
                <a:spcPct val="120000"/>
              </a:lnSpc>
            </a:pPr>
            <a:r>
              <a:rPr lang="en-US" sz="1600" dirty="0">
                <a:solidFill>
                  <a:schemeClr val="bg1">
                    <a:lumMod val="65000"/>
                  </a:schemeClr>
                </a:solidFill>
                <a:latin typeface="Arial" panose="020B0604020202020204" pitchFamily="34" charset="0"/>
                <a:ea typeface="微软雅黑" panose="020B0503020204020204" pitchFamily="34" charset="-122"/>
                <a:cs typeface="+mn-ea"/>
                <a:sym typeface="Arial" panose="020B0604020202020204" pitchFamily="34" charset="0"/>
              </a:rPr>
              <a:t>2013</a:t>
            </a:r>
            <a:endParaRPr lang="en-GB" sz="1600" dirty="0">
              <a:solidFill>
                <a:schemeClr val="bg1">
                  <a:lumMod val="65000"/>
                </a:schemeClr>
              </a:solidFill>
              <a:latin typeface="Arial" panose="020B0604020202020204" pitchFamily="34" charset="0"/>
              <a:ea typeface="微软雅黑" panose="020B0503020204020204" pitchFamily="34" charset="-122"/>
              <a:cs typeface="+mn-ea"/>
              <a:sym typeface="Arial" panose="020B0604020202020204" pitchFamily="34" charset="0"/>
            </a:endParaRPr>
          </a:p>
        </p:txBody>
      </p:sp>
      <p:grpSp>
        <p:nvGrpSpPr>
          <p:cNvPr id="35" name="Group 34"/>
          <p:cNvGrpSpPr/>
          <p:nvPr/>
        </p:nvGrpSpPr>
        <p:grpSpPr>
          <a:xfrm>
            <a:off x="2364657" y="2138535"/>
            <a:ext cx="2561167" cy="831542"/>
            <a:chOff x="-158386" y="2124222"/>
            <a:chExt cx="4463257" cy="907922"/>
          </a:xfrm>
        </p:grpSpPr>
        <p:sp>
          <p:nvSpPr>
            <p:cNvPr id="33" name="TextBox 32"/>
            <p:cNvSpPr txBox="1"/>
            <p:nvPr/>
          </p:nvSpPr>
          <p:spPr>
            <a:xfrm>
              <a:off x="1792958" y="2124222"/>
              <a:ext cx="2511913" cy="383093"/>
            </a:xfrm>
            <a:prstGeom prst="rect">
              <a:avLst/>
            </a:prstGeom>
            <a:noFill/>
          </p:spPr>
          <p:txBody>
            <a:bodyPr wrap="none" rtlCol="0">
              <a:spAutoFit/>
            </a:bodyPr>
            <a:lstStyle/>
            <a:p>
              <a:pPr algn="r">
                <a:lnSpc>
                  <a:spcPct val="120000"/>
                </a:lnSpc>
              </a:pPr>
              <a:r>
                <a:rPr lang="zh-CN" altLang="en-US" sz="1400">
                  <a:solidFill>
                    <a:schemeClr val="bg1">
                      <a:lumMod val="65000"/>
                    </a:schemeClr>
                  </a:solidFill>
                  <a:latin typeface="Arial" panose="020B0604020202020204" pitchFamily="34" charset="0"/>
                  <a:ea typeface="微软雅黑" panose="020B0503020204020204" pitchFamily="34" charset="-122"/>
                  <a:cs typeface="+mn-ea"/>
                  <a:sym typeface="Arial" panose="020B0604020202020204" pitchFamily="34" charset="0"/>
                </a:rPr>
                <a:t>请替换文字内容</a:t>
              </a:r>
              <a:endParaRPr lang="en-GB" sz="1400" dirty="0">
                <a:solidFill>
                  <a:schemeClr val="bg1">
                    <a:lumMod val="65000"/>
                  </a:schemeClr>
                </a:solidFill>
                <a:latin typeface="Arial" panose="020B0604020202020204" pitchFamily="34" charset="0"/>
                <a:ea typeface="微软雅黑" panose="020B0503020204020204" pitchFamily="34" charset="-122"/>
                <a:cs typeface="+mn-ea"/>
                <a:sym typeface="Arial" panose="020B0604020202020204" pitchFamily="34" charset="0"/>
              </a:endParaRPr>
            </a:p>
          </p:txBody>
        </p:sp>
        <p:sp>
          <p:nvSpPr>
            <p:cNvPr id="34" name="Rectangle 33"/>
            <p:cNvSpPr/>
            <p:nvPr/>
          </p:nvSpPr>
          <p:spPr>
            <a:xfrm>
              <a:off x="-158386" y="2447422"/>
              <a:ext cx="4451858" cy="584722"/>
            </a:xfrm>
            <a:prstGeom prst="rect">
              <a:avLst/>
            </a:prstGeom>
          </p:spPr>
          <p:txBody>
            <a:bodyPr wrap="square">
              <a:spAutoFit/>
            </a:bodyPr>
            <a:lstStyle/>
            <a:p>
              <a:pPr algn="r">
                <a:lnSpc>
                  <a:spcPct val="120000"/>
                </a:lnSpc>
              </a:pPr>
              <a:r>
                <a:rPr lang="en-US" altLang="zh-CN" sz="800" dirty="0" smtClean="0">
                  <a:solidFill>
                    <a:schemeClr val="bg1">
                      <a:lumMod val="65000"/>
                    </a:schemeClr>
                  </a:solidFill>
                  <a:latin typeface="Arial" panose="020B0604020202020204" pitchFamily="34" charset="0"/>
                  <a:ea typeface="微软雅黑" panose="020B0503020204020204" pitchFamily="34" charset="-122"/>
                  <a:cs typeface="+mn-ea"/>
                  <a:sym typeface="Arial" panose="020B0604020202020204" pitchFamily="34" charset="0"/>
                </a:rPr>
                <a:t>Please replace text, click add relevant headline, modify the text content, also can copy your content to this directly.</a:t>
              </a:r>
              <a:r>
                <a:rPr lang="zh-CN" altLang="en-US" sz="800" dirty="0" smtClean="0">
                  <a:solidFill>
                    <a:schemeClr val="bg1">
                      <a:lumMod val="65000"/>
                    </a:schemeClr>
                  </a:solidFill>
                  <a:latin typeface="Arial" panose="020B0604020202020204" pitchFamily="34" charset="0"/>
                  <a:ea typeface="微软雅黑" panose="020B0503020204020204" pitchFamily="34" charset="-122"/>
                  <a:cs typeface="+mn-ea"/>
                  <a:sym typeface="Arial" panose="020B0604020202020204" pitchFamily="34" charset="0"/>
                </a:rPr>
                <a:t>。</a:t>
              </a:r>
              <a:endParaRPr lang="en-GB" altLang="zh-CN" sz="800" dirty="0">
                <a:solidFill>
                  <a:schemeClr val="bg1">
                    <a:lumMod val="65000"/>
                  </a:schemeClr>
                </a:solidFill>
                <a:latin typeface="Arial" panose="020B0604020202020204" pitchFamily="34" charset="0"/>
                <a:ea typeface="微软雅黑" panose="020B0503020204020204" pitchFamily="34" charset="-122"/>
                <a:cs typeface="+mn-ea"/>
                <a:sym typeface="Arial" panose="020B0604020202020204" pitchFamily="34" charset="0"/>
              </a:endParaRPr>
            </a:p>
          </p:txBody>
        </p:sp>
      </p:grpSp>
      <p:grpSp>
        <p:nvGrpSpPr>
          <p:cNvPr id="36" name="Group 35"/>
          <p:cNvGrpSpPr/>
          <p:nvPr/>
        </p:nvGrpSpPr>
        <p:grpSpPr>
          <a:xfrm>
            <a:off x="2364657" y="5210834"/>
            <a:ext cx="2562925" cy="831542"/>
            <a:chOff x="-159167" y="2124222"/>
            <a:chExt cx="4466319" cy="907922"/>
          </a:xfrm>
        </p:grpSpPr>
        <p:sp>
          <p:nvSpPr>
            <p:cNvPr id="37" name="TextBox 36"/>
            <p:cNvSpPr txBox="1"/>
            <p:nvPr/>
          </p:nvSpPr>
          <p:spPr>
            <a:xfrm>
              <a:off x="1795240" y="2124222"/>
              <a:ext cx="2511912" cy="383093"/>
            </a:xfrm>
            <a:prstGeom prst="rect">
              <a:avLst/>
            </a:prstGeom>
            <a:noFill/>
          </p:spPr>
          <p:txBody>
            <a:bodyPr wrap="none" rtlCol="0">
              <a:spAutoFit/>
            </a:bodyPr>
            <a:lstStyle/>
            <a:p>
              <a:pPr algn="r">
                <a:lnSpc>
                  <a:spcPct val="120000"/>
                </a:lnSpc>
              </a:pPr>
              <a:r>
                <a:rPr lang="zh-CN" altLang="en-US" sz="1400">
                  <a:solidFill>
                    <a:schemeClr val="bg1">
                      <a:lumMod val="65000"/>
                    </a:schemeClr>
                  </a:solidFill>
                  <a:latin typeface="Arial" panose="020B0604020202020204" pitchFamily="34" charset="0"/>
                  <a:ea typeface="微软雅黑" panose="020B0503020204020204" pitchFamily="34" charset="-122"/>
                  <a:cs typeface="+mn-ea"/>
                  <a:sym typeface="Arial" panose="020B0604020202020204" pitchFamily="34" charset="0"/>
                </a:rPr>
                <a:t>请替换文字内容</a:t>
              </a:r>
              <a:endParaRPr lang="en-GB" sz="1400" dirty="0">
                <a:solidFill>
                  <a:schemeClr val="bg1">
                    <a:lumMod val="65000"/>
                  </a:schemeClr>
                </a:solidFill>
                <a:latin typeface="Arial" panose="020B0604020202020204" pitchFamily="34" charset="0"/>
                <a:ea typeface="微软雅黑" panose="020B0503020204020204" pitchFamily="34" charset="-122"/>
                <a:cs typeface="+mn-ea"/>
                <a:sym typeface="Arial" panose="020B0604020202020204" pitchFamily="34" charset="0"/>
              </a:endParaRPr>
            </a:p>
          </p:txBody>
        </p:sp>
        <p:sp>
          <p:nvSpPr>
            <p:cNvPr id="38" name="Rectangle 37"/>
            <p:cNvSpPr/>
            <p:nvPr/>
          </p:nvSpPr>
          <p:spPr>
            <a:xfrm>
              <a:off x="-159167" y="2447422"/>
              <a:ext cx="4452636" cy="584722"/>
            </a:xfrm>
            <a:prstGeom prst="rect">
              <a:avLst/>
            </a:prstGeom>
          </p:spPr>
          <p:txBody>
            <a:bodyPr wrap="square">
              <a:spAutoFit/>
            </a:bodyPr>
            <a:lstStyle/>
            <a:p>
              <a:pPr algn="r">
                <a:lnSpc>
                  <a:spcPct val="120000"/>
                </a:lnSpc>
              </a:pPr>
              <a:r>
                <a:rPr lang="en-US" altLang="zh-CN" sz="800" dirty="0" smtClean="0">
                  <a:solidFill>
                    <a:schemeClr val="bg1">
                      <a:lumMod val="65000"/>
                    </a:schemeClr>
                  </a:solidFill>
                  <a:latin typeface="Arial" panose="020B0604020202020204" pitchFamily="34" charset="0"/>
                  <a:ea typeface="微软雅黑" panose="020B0503020204020204" pitchFamily="34" charset="-122"/>
                  <a:cs typeface="+mn-ea"/>
                  <a:sym typeface="Arial" panose="020B0604020202020204" pitchFamily="34" charset="0"/>
                </a:rPr>
                <a:t>Please replace text, click add relevant headline, modify the text content, also can copy your content to this directly.</a:t>
              </a:r>
              <a:r>
                <a:rPr lang="zh-CN" altLang="en-US" sz="800" dirty="0" smtClean="0">
                  <a:solidFill>
                    <a:schemeClr val="bg1">
                      <a:lumMod val="65000"/>
                    </a:schemeClr>
                  </a:solidFill>
                  <a:latin typeface="Arial" panose="020B0604020202020204" pitchFamily="34" charset="0"/>
                  <a:ea typeface="微软雅黑" panose="020B0503020204020204" pitchFamily="34" charset="-122"/>
                  <a:cs typeface="+mn-ea"/>
                  <a:sym typeface="Arial" panose="020B0604020202020204" pitchFamily="34" charset="0"/>
                </a:rPr>
                <a:t>。</a:t>
              </a:r>
              <a:endParaRPr lang="en-GB" altLang="zh-CN" sz="800" dirty="0">
                <a:solidFill>
                  <a:schemeClr val="bg1">
                    <a:lumMod val="65000"/>
                  </a:schemeClr>
                </a:solidFill>
                <a:latin typeface="Arial" panose="020B0604020202020204" pitchFamily="34" charset="0"/>
                <a:ea typeface="微软雅黑" panose="020B0503020204020204" pitchFamily="34" charset="-122"/>
                <a:cs typeface="+mn-ea"/>
                <a:sym typeface="Arial" panose="020B0604020202020204" pitchFamily="34" charset="0"/>
              </a:endParaRPr>
            </a:p>
          </p:txBody>
        </p:sp>
      </p:grpSp>
      <p:grpSp>
        <p:nvGrpSpPr>
          <p:cNvPr id="39" name="Group 38"/>
          <p:cNvGrpSpPr/>
          <p:nvPr/>
        </p:nvGrpSpPr>
        <p:grpSpPr>
          <a:xfrm>
            <a:off x="7393769" y="3636455"/>
            <a:ext cx="2725120" cy="831540"/>
            <a:chOff x="257395" y="2124222"/>
            <a:chExt cx="4036076" cy="907921"/>
          </a:xfrm>
        </p:grpSpPr>
        <p:sp>
          <p:nvSpPr>
            <p:cNvPr id="40" name="TextBox 39"/>
            <p:cNvSpPr txBox="1"/>
            <p:nvPr/>
          </p:nvSpPr>
          <p:spPr>
            <a:xfrm>
              <a:off x="257395" y="2124222"/>
              <a:ext cx="2134835" cy="383094"/>
            </a:xfrm>
            <a:prstGeom prst="rect">
              <a:avLst/>
            </a:prstGeom>
            <a:noFill/>
          </p:spPr>
          <p:txBody>
            <a:bodyPr wrap="none" rtlCol="0">
              <a:spAutoFit/>
            </a:bodyPr>
            <a:lstStyle/>
            <a:p>
              <a:pPr>
                <a:lnSpc>
                  <a:spcPct val="120000"/>
                </a:lnSpc>
              </a:pPr>
              <a:r>
                <a:rPr lang="zh-CN" altLang="en-US" sz="1400">
                  <a:solidFill>
                    <a:schemeClr val="bg1">
                      <a:lumMod val="65000"/>
                    </a:schemeClr>
                  </a:solidFill>
                  <a:latin typeface="Arial" panose="020B0604020202020204" pitchFamily="34" charset="0"/>
                  <a:ea typeface="微软雅黑" panose="020B0503020204020204" pitchFamily="34" charset="-122"/>
                  <a:cs typeface="+mn-ea"/>
                  <a:sym typeface="Arial" panose="020B0604020202020204" pitchFamily="34" charset="0"/>
                </a:rPr>
                <a:t>请替换文字内容</a:t>
              </a:r>
              <a:endParaRPr lang="en-GB" sz="1400" dirty="0">
                <a:solidFill>
                  <a:schemeClr val="bg1">
                    <a:lumMod val="65000"/>
                  </a:schemeClr>
                </a:solidFill>
                <a:latin typeface="Arial" panose="020B0604020202020204" pitchFamily="34" charset="0"/>
                <a:ea typeface="微软雅黑" panose="020B0503020204020204" pitchFamily="34" charset="-122"/>
                <a:cs typeface="+mn-ea"/>
                <a:sym typeface="Arial" panose="020B0604020202020204" pitchFamily="34" charset="0"/>
              </a:endParaRPr>
            </a:p>
          </p:txBody>
        </p:sp>
        <p:sp>
          <p:nvSpPr>
            <p:cNvPr id="41" name="Rectangle 40"/>
            <p:cNvSpPr/>
            <p:nvPr/>
          </p:nvSpPr>
          <p:spPr>
            <a:xfrm>
              <a:off x="276738" y="2447421"/>
              <a:ext cx="4016733" cy="584722"/>
            </a:xfrm>
            <a:prstGeom prst="rect">
              <a:avLst/>
            </a:prstGeom>
          </p:spPr>
          <p:txBody>
            <a:bodyPr wrap="square">
              <a:spAutoFit/>
            </a:bodyPr>
            <a:lstStyle/>
            <a:p>
              <a:pPr algn="just">
                <a:lnSpc>
                  <a:spcPct val="120000"/>
                </a:lnSpc>
              </a:pPr>
              <a:r>
                <a:rPr lang="en-US" altLang="zh-CN" sz="800" dirty="0" smtClean="0">
                  <a:solidFill>
                    <a:schemeClr val="bg1">
                      <a:lumMod val="65000"/>
                    </a:schemeClr>
                  </a:solidFill>
                  <a:latin typeface="Arial" panose="020B0604020202020204" pitchFamily="34" charset="0"/>
                  <a:ea typeface="微软雅黑" panose="020B0503020204020204" pitchFamily="34" charset="-122"/>
                  <a:cs typeface="+mn-ea"/>
                  <a:sym typeface="Arial" panose="020B0604020202020204" pitchFamily="34" charset="0"/>
                </a:rPr>
                <a:t>Please replace text, click add relevant headline, modify the text content, also can copy your content to this directly.</a:t>
              </a:r>
              <a:r>
                <a:rPr lang="zh-CN" altLang="en-US" sz="800" dirty="0" smtClean="0">
                  <a:solidFill>
                    <a:schemeClr val="bg1">
                      <a:lumMod val="65000"/>
                    </a:schemeClr>
                  </a:solidFill>
                  <a:latin typeface="Arial" panose="020B0604020202020204" pitchFamily="34" charset="0"/>
                  <a:ea typeface="微软雅黑" panose="020B0503020204020204" pitchFamily="34" charset="-122"/>
                  <a:cs typeface="+mn-ea"/>
                  <a:sym typeface="Arial" panose="020B0604020202020204" pitchFamily="34" charset="0"/>
                </a:rPr>
                <a:t>。</a:t>
              </a:r>
              <a:endParaRPr lang="en-GB" altLang="zh-CN" sz="800" dirty="0">
                <a:solidFill>
                  <a:schemeClr val="bg1">
                    <a:lumMod val="65000"/>
                  </a:schemeClr>
                </a:solidFill>
                <a:latin typeface="Arial" panose="020B0604020202020204" pitchFamily="34" charset="0"/>
                <a:ea typeface="微软雅黑" panose="020B0503020204020204" pitchFamily="34" charset="-122"/>
                <a:cs typeface="+mn-ea"/>
                <a:sym typeface="Arial" panose="020B0604020202020204" pitchFamily="34" charset="0"/>
              </a:endParaRPr>
            </a:p>
          </p:txBody>
        </p:sp>
      </p:grpSp>
      <p:grpSp>
        <p:nvGrpSpPr>
          <p:cNvPr id="15" name="Group 14"/>
          <p:cNvGrpSpPr/>
          <p:nvPr/>
        </p:nvGrpSpPr>
        <p:grpSpPr>
          <a:xfrm>
            <a:off x="5745423" y="2317574"/>
            <a:ext cx="3913520" cy="614460"/>
            <a:chOff x="5349226" y="2010956"/>
            <a:chExt cx="4272984" cy="670899"/>
          </a:xfrm>
        </p:grpSpPr>
        <p:sp>
          <p:nvSpPr>
            <p:cNvPr id="14" name="燕尾形 18"/>
            <p:cNvSpPr/>
            <p:nvPr/>
          </p:nvSpPr>
          <p:spPr>
            <a:xfrm rot="10800000">
              <a:off x="5349226" y="2010956"/>
              <a:ext cx="4272984" cy="670899"/>
            </a:xfrm>
            <a:prstGeom prst="chevron">
              <a:avLst>
                <a:gd name="adj" fmla="val 67746"/>
              </a:avLst>
            </a:prstGeom>
            <a:solidFill>
              <a:schemeClr val="accent1"/>
            </a:solidFill>
            <a:ln>
              <a:noFill/>
            </a:ln>
            <a:effectLst/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just">
                <a:lnSpc>
                  <a:spcPct val="120000"/>
                </a:lnSpc>
              </a:pPr>
              <a:endParaRPr lang="zh-CN" altLang="en-US" sz="1400">
                <a:solidFill>
                  <a:schemeClr val="bg1"/>
                </a:solidFill>
                <a:latin typeface="Arial" panose="020B0604020202020204" pitchFamily="34" charset="0"/>
                <a:ea typeface="微软雅黑" panose="020B0503020204020204" pitchFamily="34" charset="-122"/>
                <a:cs typeface="+mn-ea"/>
                <a:sym typeface="Arial" panose="020B0604020202020204" pitchFamily="34" charset="0"/>
              </a:endParaRPr>
            </a:p>
          </p:txBody>
        </p:sp>
        <p:sp>
          <p:nvSpPr>
            <p:cNvPr id="42" name="TextBox 41"/>
            <p:cNvSpPr txBox="1"/>
            <p:nvPr/>
          </p:nvSpPr>
          <p:spPr>
            <a:xfrm>
              <a:off x="5986016" y="2162574"/>
              <a:ext cx="1561566" cy="380923"/>
            </a:xfrm>
            <a:prstGeom prst="rect">
              <a:avLst/>
            </a:prstGeom>
            <a:noFill/>
          </p:spPr>
          <p:txBody>
            <a:bodyPr wrap="none" rtlCol="0">
              <a:spAutoFit/>
            </a:bodyPr>
            <a:lstStyle/>
            <a:p>
              <a:pPr algn="just">
                <a:lnSpc>
                  <a:spcPct val="120000"/>
                </a:lnSpc>
              </a:pPr>
              <a:r>
                <a:rPr lang="zh-CN" altLang="en-US" sz="1400">
                  <a:solidFill>
                    <a:schemeClr val="bg1"/>
                  </a:solidFill>
                  <a:latin typeface="Arial" panose="020B0604020202020204" pitchFamily="34" charset="0"/>
                  <a:ea typeface="微软雅黑" panose="020B0503020204020204" pitchFamily="34" charset="-122"/>
                  <a:cs typeface="+mn-ea"/>
                  <a:sym typeface="Arial" panose="020B0604020202020204" pitchFamily="34" charset="0"/>
                </a:rPr>
                <a:t>请替换文字内容</a:t>
              </a:r>
              <a:endParaRPr lang="en-GB" sz="1400" dirty="0">
                <a:solidFill>
                  <a:schemeClr val="bg1"/>
                </a:solidFill>
                <a:latin typeface="Arial" panose="020B0604020202020204" pitchFamily="34" charset="0"/>
                <a:ea typeface="微软雅黑" panose="020B0503020204020204" pitchFamily="34" charset="-122"/>
                <a:cs typeface="+mn-ea"/>
                <a:sym typeface="Arial" panose="020B0604020202020204" pitchFamily="34" charset="0"/>
              </a:endParaRPr>
            </a:p>
          </p:txBody>
        </p:sp>
      </p:grpSp>
      <p:grpSp>
        <p:nvGrpSpPr>
          <p:cNvPr id="16" name="Group 15"/>
          <p:cNvGrpSpPr/>
          <p:nvPr/>
        </p:nvGrpSpPr>
        <p:grpSpPr>
          <a:xfrm>
            <a:off x="3199806" y="3815499"/>
            <a:ext cx="3913520" cy="614460"/>
            <a:chOff x="2569789" y="3646467"/>
            <a:chExt cx="4272984" cy="670899"/>
          </a:xfrm>
        </p:grpSpPr>
        <p:sp>
          <p:nvSpPr>
            <p:cNvPr id="17" name="燕尾形 20"/>
            <p:cNvSpPr/>
            <p:nvPr/>
          </p:nvSpPr>
          <p:spPr>
            <a:xfrm>
              <a:off x="2569789" y="3646467"/>
              <a:ext cx="4272984" cy="670899"/>
            </a:xfrm>
            <a:prstGeom prst="chevron">
              <a:avLst>
                <a:gd name="adj" fmla="val 67746"/>
              </a:avLst>
            </a:prstGeom>
            <a:solidFill>
              <a:schemeClr val="accent2"/>
            </a:solidFill>
            <a:ln>
              <a:noFill/>
            </a:ln>
            <a:effectLst/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just">
                <a:lnSpc>
                  <a:spcPct val="120000"/>
                </a:lnSpc>
              </a:pPr>
              <a:endParaRPr lang="zh-CN" altLang="en-US" sz="1400">
                <a:solidFill>
                  <a:schemeClr val="bg1"/>
                </a:solidFill>
                <a:latin typeface="Arial" panose="020B0604020202020204" pitchFamily="34" charset="0"/>
                <a:ea typeface="微软雅黑" panose="020B0503020204020204" pitchFamily="34" charset="-122"/>
                <a:cs typeface="+mn-ea"/>
                <a:sym typeface="Arial" panose="020B0604020202020204" pitchFamily="34" charset="0"/>
              </a:endParaRPr>
            </a:p>
          </p:txBody>
        </p:sp>
        <p:sp>
          <p:nvSpPr>
            <p:cNvPr id="43" name="TextBox 42"/>
            <p:cNvSpPr txBox="1"/>
            <p:nvPr/>
          </p:nvSpPr>
          <p:spPr>
            <a:xfrm>
              <a:off x="3206579" y="3795078"/>
              <a:ext cx="1561566" cy="380923"/>
            </a:xfrm>
            <a:prstGeom prst="rect">
              <a:avLst/>
            </a:prstGeom>
            <a:noFill/>
          </p:spPr>
          <p:txBody>
            <a:bodyPr wrap="none" rtlCol="0">
              <a:spAutoFit/>
            </a:bodyPr>
            <a:lstStyle/>
            <a:p>
              <a:pPr algn="just">
                <a:lnSpc>
                  <a:spcPct val="120000"/>
                </a:lnSpc>
              </a:pPr>
              <a:r>
                <a:rPr lang="zh-CN" altLang="en-US" sz="1400">
                  <a:solidFill>
                    <a:schemeClr val="bg1"/>
                  </a:solidFill>
                  <a:latin typeface="Arial" panose="020B0604020202020204" pitchFamily="34" charset="0"/>
                  <a:ea typeface="微软雅黑" panose="020B0503020204020204" pitchFamily="34" charset="-122"/>
                  <a:cs typeface="+mn-ea"/>
                  <a:sym typeface="Arial" panose="020B0604020202020204" pitchFamily="34" charset="0"/>
                </a:rPr>
                <a:t>请替换文字内容</a:t>
              </a:r>
              <a:endParaRPr lang="en-GB" sz="1400" dirty="0">
                <a:solidFill>
                  <a:schemeClr val="bg1"/>
                </a:solidFill>
                <a:latin typeface="Arial" panose="020B0604020202020204" pitchFamily="34" charset="0"/>
                <a:ea typeface="微软雅黑" panose="020B0503020204020204" pitchFamily="34" charset="-122"/>
                <a:cs typeface="+mn-ea"/>
                <a:sym typeface="Arial" panose="020B0604020202020204" pitchFamily="34" charset="0"/>
              </a:endParaRPr>
            </a:p>
          </p:txBody>
        </p:sp>
      </p:grpSp>
      <p:grpSp>
        <p:nvGrpSpPr>
          <p:cNvPr id="18" name="Group 17"/>
          <p:cNvGrpSpPr/>
          <p:nvPr/>
        </p:nvGrpSpPr>
        <p:grpSpPr>
          <a:xfrm>
            <a:off x="5745423" y="5389872"/>
            <a:ext cx="3913520" cy="614460"/>
            <a:chOff x="5349226" y="5365450"/>
            <a:chExt cx="4272984" cy="670899"/>
          </a:xfrm>
        </p:grpSpPr>
        <p:sp>
          <p:nvSpPr>
            <p:cNvPr id="19" name="燕尾形 23"/>
            <p:cNvSpPr/>
            <p:nvPr/>
          </p:nvSpPr>
          <p:spPr>
            <a:xfrm rot="10800000">
              <a:off x="5349226" y="5365450"/>
              <a:ext cx="4272984" cy="670899"/>
            </a:xfrm>
            <a:prstGeom prst="chevron">
              <a:avLst>
                <a:gd name="adj" fmla="val 67746"/>
              </a:avLst>
            </a:prstGeom>
            <a:solidFill>
              <a:schemeClr val="accent4"/>
            </a:solidFill>
            <a:ln>
              <a:noFill/>
            </a:ln>
            <a:effectLst/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just">
                <a:lnSpc>
                  <a:spcPct val="120000"/>
                </a:lnSpc>
              </a:pPr>
              <a:endParaRPr lang="zh-CN" altLang="en-US" sz="1400">
                <a:solidFill>
                  <a:schemeClr val="bg1"/>
                </a:solidFill>
                <a:latin typeface="Arial" panose="020B0604020202020204" pitchFamily="34" charset="0"/>
                <a:ea typeface="微软雅黑" panose="020B0503020204020204" pitchFamily="34" charset="-122"/>
                <a:cs typeface="+mn-ea"/>
                <a:sym typeface="Arial" panose="020B0604020202020204" pitchFamily="34" charset="0"/>
              </a:endParaRPr>
            </a:p>
          </p:txBody>
        </p:sp>
        <p:sp>
          <p:nvSpPr>
            <p:cNvPr id="44" name="TextBox 43"/>
            <p:cNvSpPr txBox="1"/>
            <p:nvPr/>
          </p:nvSpPr>
          <p:spPr>
            <a:xfrm>
              <a:off x="5991099" y="5516234"/>
              <a:ext cx="1561566" cy="380923"/>
            </a:xfrm>
            <a:prstGeom prst="rect">
              <a:avLst/>
            </a:prstGeom>
            <a:noFill/>
          </p:spPr>
          <p:txBody>
            <a:bodyPr wrap="none" rtlCol="0">
              <a:spAutoFit/>
            </a:bodyPr>
            <a:lstStyle/>
            <a:p>
              <a:pPr algn="just">
                <a:lnSpc>
                  <a:spcPct val="120000"/>
                </a:lnSpc>
              </a:pPr>
              <a:r>
                <a:rPr lang="zh-CN" altLang="en-US" sz="1400">
                  <a:solidFill>
                    <a:schemeClr val="bg1"/>
                  </a:solidFill>
                  <a:latin typeface="Arial" panose="020B0604020202020204" pitchFamily="34" charset="0"/>
                  <a:ea typeface="微软雅黑" panose="020B0503020204020204" pitchFamily="34" charset="-122"/>
                  <a:cs typeface="+mn-ea"/>
                  <a:sym typeface="Arial" panose="020B0604020202020204" pitchFamily="34" charset="0"/>
                </a:rPr>
                <a:t>请替换文字内容</a:t>
              </a:r>
              <a:endParaRPr lang="en-GB" sz="1400" dirty="0">
                <a:solidFill>
                  <a:schemeClr val="bg1"/>
                </a:solidFill>
                <a:latin typeface="Arial" panose="020B0604020202020204" pitchFamily="34" charset="0"/>
                <a:ea typeface="微软雅黑" panose="020B0503020204020204" pitchFamily="34" charset="-122"/>
                <a:cs typeface="+mn-ea"/>
                <a:sym typeface="Arial" panose="020B0604020202020204" pitchFamily="34" charset="0"/>
              </a:endParaRPr>
            </a:p>
          </p:txBody>
        </p:sp>
      </p:grpSp>
      <p:sp>
        <p:nvSpPr>
          <p:cNvPr id="45" name="TextBox 1"/>
          <p:cNvSpPr txBox="1"/>
          <p:nvPr/>
        </p:nvSpPr>
        <p:spPr>
          <a:xfrm>
            <a:off x="5105936" y="207354"/>
            <a:ext cx="2646878" cy="535531"/>
          </a:xfrm>
          <a:prstGeom prst="rect">
            <a:avLst/>
          </a:prstGeom>
          <a:noFill/>
        </p:spPr>
        <p:txBody>
          <a:bodyPr wrap="none" rtlCol="0">
            <a:spAutoFit/>
          </a:bodyPr>
          <a:lstStyle/>
          <a:p>
            <a:pPr algn="ctr">
              <a:lnSpc>
                <a:spcPct val="120000"/>
              </a:lnSpc>
            </a:pPr>
            <a:r>
              <a:rPr lang="zh-CN" altLang="en-US" sz="2400" dirty="0" smtClean="0">
                <a:solidFill>
                  <a:schemeClr val="accent2"/>
                </a:solidFill>
                <a:latin typeface="Arial" panose="020B0604020202020204" pitchFamily="34" charset="0"/>
                <a:ea typeface="微软雅黑" panose="020B0503020204020204" pitchFamily="34" charset="-122"/>
                <a:sym typeface="Arial" panose="020B0604020202020204" pitchFamily="34" charset="0"/>
              </a:rPr>
              <a:t>添加</a:t>
            </a:r>
            <a:r>
              <a:rPr lang="zh-CN" altLang="en-US" sz="2400" dirty="0">
                <a:solidFill>
                  <a:schemeClr val="accent2"/>
                </a:solidFill>
                <a:latin typeface="Arial" panose="020B0604020202020204" pitchFamily="34" charset="0"/>
                <a:ea typeface="微软雅黑" panose="020B0503020204020204" pitchFamily="34" charset="-122"/>
                <a:sym typeface="Arial" panose="020B0604020202020204" pitchFamily="34" charset="0"/>
              </a:rPr>
              <a:t>相关标题文字</a:t>
            </a:r>
          </a:p>
        </p:txBody>
      </p:sp>
    </p:spTree>
    <p:extLst>
      <p:ext uri="{BB962C8B-B14F-4D97-AF65-F5344CB8AC3E}">
        <p14:creationId xmlns:p14="http://schemas.microsoft.com/office/powerpoint/2010/main" val="4055855113"/>
      </p:ext>
    </p:extLst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slow" p14:dur="1600" advTm="0">
        <p14:gallery dir="l"/>
      </p:transition>
    </mc:Choice>
    <mc:Fallback xmlns="">
      <p:transition spd="slow" advTm="0">
        <p:fade/>
      </p:transition>
    </mc:Fallback>
  </mc:AlternateContent>
  <p:timing>
    <p:tnLst>
      <p:par>
        <p:cTn id="1" dur="indefinite" restart="never" nodeType="tmRoot">
          <p:childTnLst>
            <p:seq concurrent="1" nextAc="seek">
              <p:cTn id="2" dur="indefinite" nodeType="mainSeq">
                <p:childTnLst>
                  <p:par>
                    <p:cTn id="3" fill="hold">
                      <p:stCondLst>
                        <p:cond delay="indefinite"/>
                        <p:cond evt="onBegin" delay="0">
                          <p:tn val="2"/>
                        </p:cond>
                      </p:stCondLst>
                      <p:childTnLst>
                        <p:par>
                          <p:cTn id="4" fill="hold">
                            <p:stCondLst>
                              <p:cond delay="0"/>
                            </p:stCondLst>
                            <p:childTnLst>
                              <p:par>
                                <p:cTn id="5" presetID="22" presetClass="entr" presetSubtype="4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down)">
                                      <p:cBhvr>
                                        <p:cTn id="7" dur="500"/>
                                        <p:tgtEl>
                                          <p:spTgt spid="4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8" fill="hold">
                            <p:stCondLst>
                              <p:cond delay="500"/>
                            </p:stCondLst>
                            <p:childTnLst>
                              <p:par>
                                <p:cTn id="9" presetID="22" presetClass="entr" presetSubtype="8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11" dur="500"/>
                                        <p:tgtEl>
                                          <p:spTgt spid="9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12" fill="hold">
                            <p:stCondLst>
                              <p:cond delay="1000"/>
                            </p:stCondLst>
                            <p:childTnLst>
                              <p:par>
                                <p:cTn id="13" presetID="10" presetClass="entr" presetSubtype="0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15" dur="500"/>
                                        <p:tgtEl>
                                          <p:spTgt spid="30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16" fill="hold">
                            <p:stCondLst>
                              <p:cond delay="1500"/>
                            </p:stCondLst>
                            <p:childTnLst>
                              <p:par>
                                <p:cTn id="17" presetID="12" presetClass="entr" presetSubtype="2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19" dur="500"/>
                                        <p:tgtEl>
                                          <p:spTgt spid="15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+#ppt_w*1.125000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Effect transition="in" filter="wipe(left)">
                                      <p:cBhvr>
                                        <p:cTn id="20" dur="500"/>
                                        <p:tgtEl>
                                          <p:spTgt spid="15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21" fill="hold">
                            <p:stCondLst>
                              <p:cond delay="2000"/>
                            </p:stCondLst>
                            <p:childTnLst>
                              <p:par>
                                <p:cTn id="22" presetID="10" presetClass="entr" presetSubtype="0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3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24" dur="500"/>
                                        <p:tgtEl>
                                          <p:spTgt spid="35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25" fill="hold">
                            <p:stCondLst>
                              <p:cond delay="2500"/>
                            </p:stCondLst>
                            <p:childTnLst>
                              <p:par>
                                <p:cTn id="26" presetID="22" presetClass="entr" presetSubtype="8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7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28" dur="500"/>
                                        <p:tgtEl>
                                          <p:spTgt spid="11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29" fill="hold">
                            <p:stCondLst>
                              <p:cond delay="3000"/>
                            </p:stCondLst>
                            <p:childTnLst>
                              <p:par>
                                <p:cTn id="30" presetID="10" presetClass="entr" presetSubtype="0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1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32" dur="500"/>
                                        <p:tgtEl>
                                          <p:spTgt spid="31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33" fill="hold">
                            <p:stCondLst>
                              <p:cond delay="3500"/>
                            </p:stCondLst>
                            <p:childTnLst>
                              <p:par>
                                <p:cTn id="34" presetID="12" presetClass="entr" presetSubtype="8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36" dur="500"/>
                                        <p:tgtEl>
                                          <p:spTgt spid="16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-#ppt_w*1.125000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Effect transition="in" filter="wipe(right)">
                                      <p:cBhvr>
                                        <p:cTn id="37" dur="500"/>
                                        <p:tgtEl>
                                          <p:spTgt spid="16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38" fill="hold">
                            <p:stCondLst>
                              <p:cond delay="4000"/>
                            </p:stCondLst>
                            <p:childTnLst>
                              <p:par>
                                <p:cTn id="39" presetID="10" presetClass="entr" presetSubtype="0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4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41" dur="500"/>
                                        <p:tgtEl>
                                          <p:spTgt spid="39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42" fill="hold">
                            <p:stCondLst>
                              <p:cond delay="4500"/>
                            </p:stCondLst>
                            <p:childTnLst>
                              <p:par>
                                <p:cTn id="43" presetID="22" presetClass="entr" presetSubtype="8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4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45" dur="500"/>
                                        <p:tgtEl>
                                          <p:spTgt spid="13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46" fill="hold">
                            <p:stCondLst>
                              <p:cond delay="5000"/>
                            </p:stCondLst>
                            <p:childTnLst>
                              <p:par>
                                <p:cTn id="47" presetID="10" presetClass="entr" presetSubtype="0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4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49" dur="500"/>
                                        <p:tgtEl>
                                          <p:spTgt spid="32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50" fill="hold">
                            <p:stCondLst>
                              <p:cond delay="5500"/>
                            </p:stCondLst>
                            <p:childTnLst>
                              <p:par>
                                <p:cTn id="51" presetID="12" presetClass="entr" presetSubtype="2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5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53" dur="500"/>
                                        <p:tgtEl>
                                          <p:spTgt spid="18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+#ppt_w*1.125000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Effect transition="in" filter="wipe(left)">
                                      <p:cBhvr>
                                        <p:cTn id="54" dur="500"/>
                                        <p:tgtEl>
                                          <p:spTgt spid="18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55" fill="hold">
                            <p:stCondLst>
                              <p:cond delay="6000"/>
                            </p:stCondLst>
                            <p:childTnLst>
                              <p:par>
                                <p:cTn id="56" presetID="10" presetClass="entr" presetSubtype="0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57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58" dur="500"/>
                                        <p:tgtEl>
                                          <p:spTgt spid="36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</p:childTnLst>
              </p:cTn>
              <p:prevCondLst>
                <p:cond evt="onPrev" delay="0">
                  <p:tgtEl>
                    <p:sldTgt/>
                  </p:tgtEl>
                </p:cond>
              </p:prevCondLst>
              <p:nextCondLst>
                <p:cond evt="onNext" delay="0">
                  <p:tgtEl>
                    <p:sldTgt/>
                  </p:tgtEl>
                </p:cond>
              </p:nextCondLst>
            </p:seq>
          </p:childTnLst>
        </p:cTn>
      </p:par>
    </p:tnLst>
    <p:bldLst>
      <p:bldP spid="30" grpId="0"/>
      <p:bldP spid="31" grpId="0"/>
      <p:bldP spid="32" grpId="0"/>
    </p:bldLst>
  </p:timing>
</p:sld>
</file>

<file path=ppt/slides/slide25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2" name="图片 1"/>
          <p:cNvPicPr>
            <a:picLocks noChangeAspect="1"/>
          </p:cNvPicPr>
          <p:nvPr/>
        </p:nvPicPr>
        <p:blipFill>
          <a:blip r:embed="rId7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tretch>
            <a:fillRect/>
          </a:stretch>
        </p:blipFill>
        <p:spPr>
          <a:xfrm>
            <a:off x="-6893" y="0"/>
            <a:ext cx="7130830" cy="7130830"/>
          </a:xfrm>
          <a:prstGeom prst="rect">
            <a:avLst/>
          </a:prstGeom>
        </p:spPr>
      </p:pic>
      <p:pic>
        <p:nvPicPr>
          <p:cNvPr id="8" name="图片 7"/>
          <p:cNvPicPr>
            <a:picLocks noChangeAspect="1"/>
          </p:cNvPicPr>
          <p:nvPr/>
        </p:nvPicPr>
        <p:blipFill>
          <a:blip r:embed="rId8" cstate="print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tretch>
            <a:fillRect/>
          </a:stretch>
        </p:blipFill>
        <p:spPr>
          <a:xfrm>
            <a:off x="9525719" y="756016"/>
            <a:ext cx="2255639" cy="2255639"/>
          </a:xfrm>
          <a:prstGeom prst="rect">
            <a:avLst/>
          </a:prstGeom>
          <a:effectLst>
            <a:outerShdw blurRad="63500" sx="102000" sy="102000" algn="ctr" rotWithShape="0">
              <a:prstClr val="black">
                <a:alpha val="40000"/>
              </a:prstClr>
            </a:outerShdw>
          </a:effectLst>
        </p:spPr>
      </p:pic>
      <p:sp>
        <p:nvSpPr>
          <p:cNvPr id="10" name="TextBox 84"/>
          <p:cNvSpPr txBox="1"/>
          <p:nvPr/>
        </p:nvSpPr>
        <p:spPr>
          <a:xfrm>
            <a:off x="6141343" y="4306418"/>
            <a:ext cx="5724644" cy="830997"/>
          </a:xfrm>
          <a:prstGeom prst="rect">
            <a:avLst/>
          </a:prstGeom>
          <a:noFill/>
        </p:spPr>
        <p:txBody>
          <a:bodyPr wrap="none" rtlCol="0">
            <a:spAutoFit/>
          </a:bodyPr>
          <a:lstStyle/>
          <a:p>
            <a:pPr algn="ctr"/>
            <a:r>
              <a:rPr lang="zh-CN" altLang="en-US" sz="4800" dirty="0" smtClean="0">
                <a:solidFill>
                  <a:schemeClr val="accent1"/>
                </a:solidFill>
                <a:latin typeface="方正粗谭黑简体" panose="02000000000000000000" pitchFamily="2" charset="-122"/>
                <a:ea typeface="方正粗谭黑简体" panose="02000000000000000000" pitchFamily="2" charset="-122"/>
              </a:rPr>
              <a:t>禁毒委员会工作汇报</a:t>
            </a:r>
            <a:endParaRPr lang="zh-CN" altLang="en-US" sz="4000" dirty="0">
              <a:solidFill>
                <a:schemeClr val="accent1"/>
              </a:solidFill>
              <a:latin typeface="方正粗谭黑简体" panose="02000000000000000000" pitchFamily="2" charset="-122"/>
              <a:ea typeface="方正粗谭黑简体" panose="02000000000000000000" pitchFamily="2" charset="-122"/>
            </a:endParaRPr>
          </a:p>
        </p:txBody>
      </p:sp>
      <p:sp>
        <p:nvSpPr>
          <p:cNvPr id="28" name="文本框 27"/>
          <p:cNvSpPr txBox="1"/>
          <p:nvPr/>
        </p:nvSpPr>
        <p:spPr>
          <a:xfrm>
            <a:off x="6289370" y="3044324"/>
            <a:ext cx="2671030" cy="1508105"/>
          </a:xfrm>
          <a:prstGeom prst="rect">
            <a:avLst/>
          </a:prstGeom>
          <a:noFill/>
        </p:spPr>
        <p:txBody>
          <a:bodyPr wrap="square" lIns="0" tIns="0" rIns="0" bIns="0" rtlCol="0">
            <a:spAutoFit/>
          </a:bodyPr>
          <a:lstStyle/>
          <a:p>
            <a:r>
              <a:rPr lang="en-US" altLang="zh-CN" sz="9800" b="1" dirty="0" smtClean="0">
                <a:solidFill>
                  <a:srgbClr val="C00000"/>
                </a:solidFill>
                <a:effectLst>
                  <a:outerShdw blurRad="38100" dist="38100" dir="2700000" algn="tl">
                    <a:srgbClr val="000000">
                      <a:alpha val="43137"/>
                    </a:srgbClr>
                  </a:outerShdw>
                </a:effectLst>
                <a:latin typeface="Impact" panose="020B0806030902050204" pitchFamily="34" charset="0"/>
                <a:ea typeface="微软雅黑" panose="020B0503020204020204" pitchFamily="34" charset="-122"/>
              </a:rPr>
              <a:t>2019</a:t>
            </a:r>
            <a:endParaRPr lang="zh-CN" altLang="en-US" sz="9800" b="1" dirty="0">
              <a:solidFill>
                <a:srgbClr val="C00000"/>
              </a:solidFill>
              <a:effectLst>
                <a:outerShdw blurRad="38100" dist="38100" dir="2700000" algn="tl">
                  <a:srgbClr val="000000">
                    <a:alpha val="43137"/>
                  </a:srgbClr>
                </a:outerShdw>
              </a:effectLst>
              <a:latin typeface="Impact" panose="020B0806030902050204" pitchFamily="34" charset="0"/>
              <a:ea typeface="微软雅黑" panose="020B0503020204020204" pitchFamily="34" charset="-122"/>
            </a:endParaRPr>
          </a:p>
        </p:txBody>
      </p:sp>
      <p:pic>
        <p:nvPicPr>
          <p:cNvPr id="30" name="背景三 一首节奏轻快的纯音乐.mp3">
            <a:hlinkClick r:id="" action="ppaction://media"/>
          </p:cNvPr>
          <p:cNvPicPr>
            <a:picLocks noChangeAspect="1"/>
          </p:cNvPicPr>
          <p:nvPr>
            <a:audioFile r:link="rId2"/>
            <p:extLst>
              <p:ext uri="{DAA4B4D4-6D71-4841-9C94-3DE7FCFB9230}">
                <p14:media xmlns:p14="http://schemas.microsoft.com/office/powerpoint/2010/main" r:embed="rId1"/>
              </p:ext>
            </p:extLst>
          </p:nvPr>
        </p:nvPicPr>
        <p:blipFill>
          <a:blip r:embed="rId9"/>
          <a:stretch>
            <a:fillRect/>
          </a:stretch>
        </p:blipFill>
        <p:spPr>
          <a:xfrm>
            <a:off x="5873361" y="7158487"/>
            <a:ext cx="857097" cy="857097"/>
          </a:xfrm>
          <a:prstGeom prst="rect">
            <a:avLst/>
          </a:prstGeom>
        </p:spPr>
      </p:pic>
      <p:pic>
        <p:nvPicPr>
          <p:cNvPr id="3" name="Chairlift - Bruises">
            <a:hlinkClick r:id="" action="ppaction://media"/>
          </p:cNvPr>
          <p:cNvPicPr>
            <a:picLocks noChangeAspect="1"/>
          </p:cNvPicPr>
          <p:nvPr>
            <a:audioFile r:link="rId4"/>
            <p:extLst>
              <p:ext uri="{DAA4B4D4-6D71-4841-9C94-3DE7FCFB9230}">
                <p14:media xmlns:p14="http://schemas.microsoft.com/office/powerpoint/2010/main" r:embed="rId3"/>
              </p:ext>
            </p:extLst>
          </p:nvPr>
        </p:nvPicPr>
        <p:blipFill>
          <a:blip r:embed="rId10"/>
          <a:stretch>
            <a:fillRect/>
          </a:stretch>
        </p:blipFill>
        <p:spPr>
          <a:xfrm>
            <a:off x="6124575" y="-762984"/>
            <a:ext cx="609600" cy="609600"/>
          </a:xfrm>
          <a:prstGeom prst="rect">
            <a:avLst/>
          </a:prstGeom>
        </p:spPr>
      </p:pic>
    </p:spTree>
    <p:extLst>
      <p:ext uri="{BB962C8B-B14F-4D97-AF65-F5344CB8AC3E}">
        <p14:creationId xmlns:p14="http://schemas.microsoft.com/office/powerpoint/2010/main" val="2552316533"/>
      </p:ext>
    </p:extLst>
  </p:cSld>
  <p:clrMapOvr>
    <a:masterClrMapping/>
  </p:clrMapOvr>
  <mc:AlternateContent xmlns:mc="http://schemas.openxmlformats.org/markup-compatibility/2006">
    <mc:Choice xmlns:p14="http://schemas.microsoft.com/office/powerpoint/2010/main" Requires="p14">
      <p:transition p14:dur="0" advTm="0"/>
    </mc:Choice>
    <mc:Fallback>
      <p:transition advTm="0"/>
    </mc:Fallback>
  </mc:AlternateContent>
  <mc:AlternateContent xmlns:mc="http://schemas.openxmlformats.org/markup-compatibility/2006">
    <mc:Choice xmlns:p14="http://schemas.microsoft.com/office/powerpoint/2010/main" Requires="p14">
      <p:timing>
        <p:tnLst>
          <p:par>
            <p:cTn id="1" dur="indefinite" restart="never" nodeType="tmRoot">
              <p:childTnLst>
                <p:seq concurrent="1" nextAc="seek">
                  <p:cTn id="2" dur="indefinite" nodeType="mainSeq">
                    <p:childTnLst>
                      <p:par>
                        <p:cTn id="3" fill="hold">
                          <p:stCondLst>
                            <p:cond delay="indefinite"/>
                            <p:cond evt="onBegin" delay="0">
                              <p:tn val="2"/>
                            </p:cond>
                          </p:stCondLst>
                          <p:childTnLst>
                            <p:par>
                              <p:cTn id="4" fill="hold">
                                <p:stCondLst>
                                  <p:cond delay="0"/>
                                </p:stCondLst>
                                <p:childTnLst>
                                  <p:par>
                                    <p:cTn id="5" presetID="1" presetClass="mediacall" presetSubtype="0" fill="hold" nodeType="afterEffect">
                                      <p:stCondLst>
                                        <p:cond delay="0"/>
                                      </p:stCondLst>
                                      <p:childTnLst>
                                        <p:cmd type="call" cmd="playFrom(0.0)">
                                          <p:cBhvr>
                                            <p:cTn id="6" dur="1" fill="hold"/>
                                            <p:tgtEl>
                                              <p:spTgt spid="3"/>
                                            </p:tgtEl>
                                          </p:cBhvr>
                                        </p:cmd>
                                      </p:childTnLst>
                                    </p:cTn>
                                  </p:par>
                                </p:childTnLst>
                              </p:cTn>
                            </p:par>
                            <p:par>
                              <p:cTn id="7" fill="hold">
                                <p:stCondLst>
                                  <p:cond delay="0"/>
                                </p:stCondLst>
                                <p:childTnLst>
                                  <p:par>
                                    <p:cTn id="8" presetID="2" presetClass="entr" presetSubtype="8" fill="hold" nodeType="afterEffect">
                                      <p:stCondLst>
                                        <p:cond delay="0"/>
                                      </p:stCondLst>
                                      <p:childTnLst>
                                        <p:set>
                                          <p:cBhvr>
                                            <p:cTn id="9" dur="1" fill="hold">
                                              <p:stCondLst>
                                                <p:cond delay="0"/>
                                              </p:stCondLst>
                                            </p:cTn>
                                            <p:tgtEl>
                                              <p:spTgt spid="2"/>
                                            </p:tgtEl>
                                            <p:attrNameLst>
                                              <p:attrName>style.visibility</p:attrName>
                                            </p:attrNameLst>
                                          </p:cBhvr>
                                          <p:to>
                                            <p:strVal val="visible"/>
                                          </p:to>
                                        </p:set>
                                        <p:anim calcmode="lin" valueType="num">
                                          <p:cBhvr additive="base">
                                            <p:cTn id="10" dur="500" fill="hold"/>
                                            <p:tgtEl>
                                              <p:spTgt spid="2"/>
                                            </p:tgtEl>
                                            <p:attrNameLst>
                                              <p:attrName>ppt_x</p:attrName>
                                            </p:attrNameLst>
                                          </p:cBhvr>
                                          <p:tavLst>
                                            <p:tav tm="0">
                                              <p:val>
                                                <p:strVal val="0-#ppt_w/2"/>
                                              </p:val>
                                            </p:tav>
                                            <p:tav tm="100000">
                                              <p:val>
                                                <p:strVal val="#ppt_x"/>
                                              </p:val>
                                            </p:tav>
                                          </p:tavLst>
                                        </p:anim>
                                        <p:anim calcmode="lin" valueType="num">
                                          <p:cBhvr additive="base">
                                            <p:cTn id="11" dur="500" fill="hold"/>
                                            <p:tgtEl>
                                              <p:spTgt spid="2"/>
                                            </p:tgtEl>
                                            <p:attrNameLst>
                                              <p:attrName>ppt_y</p:attrName>
                                            </p:attrNameLst>
                                          </p:cBhvr>
                                          <p:tavLst>
                                            <p:tav tm="0">
                                              <p:val>
                                                <p:strVal val="#ppt_y"/>
                                              </p:val>
                                            </p:tav>
                                            <p:tav tm="100000">
                                              <p:val>
                                                <p:strVal val="#ppt_y"/>
                                              </p:val>
                                            </p:tav>
                                          </p:tavLst>
                                        </p:anim>
                                      </p:childTnLst>
                                    </p:cTn>
                                  </p:par>
                                </p:childTnLst>
                              </p:cTn>
                            </p:par>
                            <p:par>
                              <p:cTn id="12" fill="hold">
                                <p:stCondLst>
                                  <p:cond delay="500"/>
                                </p:stCondLst>
                                <p:childTnLst>
                                  <p:par>
                                    <p:cTn id="13" presetID="2" presetClass="entr" presetSubtype="4" accel="40000" fill="hold" nodeType="afterEffect" p14:presetBounceEnd="40000">
                                      <p:stCondLst>
                                        <p:cond delay="0"/>
                                      </p:stCondLst>
                                      <p:childTnLst>
                                        <p:set>
                                          <p:cBhvr>
                                            <p:cTn id="14" dur="1" fill="hold">
                                              <p:stCondLst>
                                                <p:cond delay="0"/>
                                              </p:stCondLst>
                                            </p:cTn>
                                            <p:tgtEl>
                                              <p:spTgt spid="8"/>
                                            </p:tgtEl>
                                            <p:attrNameLst>
                                              <p:attrName>style.visibility</p:attrName>
                                            </p:attrNameLst>
                                          </p:cBhvr>
                                          <p:to>
                                            <p:strVal val="visible"/>
                                          </p:to>
                                        </p:set>
                                        <p:anim calcmode="lin" valueType="num" p14:bounceEnd="40000">
                                          <p:cBhvr additive="base">
                                            <p:cTn id="15" dur="1000" fill="hold"/>
                                            <p:tgtEl>
                                              <p:spTgt spid="8"/>
                                            </p:tgtEl>
                                            <p:attrNameLst>
                                              <p:attrName>ppt_x</p:attrName>
                                            </p:attrNameLst>
                                          </p:cBhvr>
                                          <p:tavLst>
                                            <p:tav tm="0">
                                              <p:val>
                                                <p:strVal val="#ppt_x"/>
                                              </p:val>
                                            </p:tav>
                                            <p:tav tm="100000">
                                              <p:val>
                                                <p:strVal val="#ppt_x"/>
                                              </p:val>
                                            </p:tav>
                                          </p:tavLst>
                                        </p:anim>
                                        <p:anim calcmode="lin" valueType="num" p14:bounceEnd="40000">
                                          <p:cBhvr additive="base">
                                            <p:cTn id="16" dur="1000" fill="hold"/>
                                            <p:tgtEl>
                                              <p:spTgt spid="8"/>
                                            </p:tgtEl>
                                            <p:attrNameLst>
                                              <p:attrName>ppt_y</p:attrName>
                                            </p:attrNameLst>
                                          </p:cBhvr>
                                          <p:tavLst>
                                            <p:tav tm="0">
                                              <p:val>
                                                <p:strVal val="1+#ppt_h/2"/>
                                              </p:val>
                                            </p:tav>
                                            <p:tav tm="100000">
                                              <p:val>
                                                <p:strVal val="#ppt_y"/>
                                              </p:val>
                                            </p:tav>
                                          </p:tavLst>
                                        </p:anim>
                                      </p:childTnLst>
                                    </p:cTn>
                                  </p:par>
                                </p:childTnLst>
                              </p:cTn>
                            </p:par>
                            <p:par>
                              <p:cTn id="17" fill="hold">
                                <p:stCondLst>
                                  <p:cond delay="1500"/>
                                </p:stCondLst>
                                <p:childTnLst>
                                  <p:par>
                                    <p:cTn id="18" presetID="2" presetClass="entr" presetSubtype="1" fill="hold" grpId="0" nodeType="afterEffect">
                                      <p:stCondLst>
                                        <p:cond delay="0"/>
                                      </p:stCondLst>
                                      <p:iterate type="lt">
                                        <p:tmPct val="10000"/>
                                      </p:iterate>
                                      <p:childTnLst>
                                        <p:set>
                                          <p:cBhvr>
                                            <p:cTn id="19" dur="1" fill="hold">
                                              <p:stCondLst>
                                                <p:cond delay="0"/>
                                              </p:stCondLst>
                                            </p:cTn>
                                            <p:tgtEl>
                                              <p:spTgt spid="28"/>
                                            </p:tgtEl>
                                            <p:attrNameLst>
                                              <p:attrName>style.visibility</p:attrName>
                                            </p:attrNameLst>
                                          </p:cBhvr>
                                          <p:to>
                                            <p:strVal val="visible"/>
                                          </p:to>
                                        </p:set>
                                        <p:anim calcmode="lin" valueType="num">
                                          <p:cBhvr additive="base">
                                            <p:cTn id="20" dur="500" fill="hold"/>
                                            <p:tgtEl>
                                              <p:spTgt spid="28"/>
                                            </p:tgtEl>
                                            <p:attrNameLst>
                                              <p:attrName>ppt_x</p:attrName>
                                            </p:attrNameLst>
                                          </p:cBhvr>
                                          <p:tavLst>
                                            <p:tav tm="0">
                                              <p:val>
                                                <p:strVal val="#ppt_x"/>
                                              </p:val>
                                            </p:tav>
                                            <p:tav tm="100000">
                                              <p:val>
                                                <p:strVal val="#ppt_x"/>
                                              </p:val>
                                            </p:tav>
                                          </p:tavLst>
                                        </p:anim>
                                        <p:anim calcmode="lin" valueType="num">
                                          <p:cBhvr additive="base">
                                            <p:cTn id="21" dur="500" fill="hold"/>
                                            <p:tgtEl>
                                              <p:spTgt spid="28"/>
                                            </p:tgtEl>
                                            <p:attrNameLst>
                                              <p:attrName>ppt_y</p:attrName>
                                            </p:attrNameLst>
                                          </p:cBhvr>
                                          <p:tavLst>
                                            <p:tav tm="0">
                                              <p:val>
                                                <p:strVal val="0-#ppt_h/2"/>
                                              </p:val>
                                            </p:tav>
                                            <p:tav tm="100000">
                                              <p:val>
                                                <p:strVal val="#ppt_y"/>
                                              </p:val>
                                            </p:tav>
                                          </p:tavLst>
                                        </p:anim>
                                      </p:childTnLst>
                                    </p:cTn>
                                  </p:par>
                                </p:childTnLst>
                              </p:cTn>
                            </p:par>
                            <p:par>
                              <p:cTn id="22" fill="hold">
                                <p:stCondLst>
                                  <p:cond delay="2150"/>
                                </p:stCondLst>
                                <p:childTnLst>
                                  <p:par>
                                    <p:cTn id="23" presetID="12" presetClass="entr" presetSubtype="4" fill="hold" grpId="0" nodeType="afterEffect">
                                      <p:stCondLst>
                                        <p:cond delay="0"/>
                                      </p:stCondLst>
                                      <p:iterate type="lt">
                                        <p:tmPct val="10000"/>
                                      </p:iterate>
                                      <p:childTnLst>
                                        <p:set>
                                          <p:cBhvr>
                                            <p:cTn id="24" dur="1" fill="hold">
                                              <p:stCondLst>
                                                <p:cond delay="0"/>
                                              </p:stCondLst>
                                            </p:cTn>
                                            <p:tgtEl>
                                              <p:spTgt spid="10"/>
                                            </p:tgtEl>
                                            <p:attrNameLst>
                                              <p:attrName>style.visibility</p:attrName>
                                            </p:attrNameLst>
                                          </p:cBhvr>
                                          <p:to>
                                            <p:strVal val="visible"/>
                                          </p:to>
                                        </p:set>
                                        <p:anim calcmode="lin" valueType="num">
                                          <p:cBhvr additive="base">
                                            <p:cTn id="25" dur="750"/>
                                            <p:tgtEl>
                                              <p:spTgt spid="10"/>
                                            </p:tgtEl>
                                            <p:attrNameLst>
                                              <p:attrName>ppt_y</p:attrName>
                                            </p:attrNameLst>
                                          </p:cBhvr>
                                          <p:tavLst>
                                            <p:tav tm="0">
                                              <p:val>
                                                <p:strVal val="#ppt_y+#ppt_h*1.125000"/>
                                              </p:val>
                                            </p:tav>
                                            <p:tav tm="100000">
                                              <p:val>
                                                <p:strVal val="#ppt_y"/>
                                              </p:val>
                                            </p:tav>
                                          </p:tavLst>
                                        </p:anim>
                                        <p:animEffect transition="in" filter="wipe(up)">
                                          <p:cBhvr>
                                            <p:cTn id="26" dur="750"/>
                                            <p:tgtEl>
                                              <p:spTgt spid="10"/>
                                            </p:tgtEl>
                                          </p:cBhvr>
                                        </p:animEffect>
                                      </p:childTnLst>
                                    </p:cTn>
                                  </p:par>
                                </p:childTnLst>
                              </p:cTn>
                            </p:par>
                          </p:childTnLst>
                        </p:cTn>
                      </p:par>
                    </p:childTnLst>
                  </p:cTn>
                  <p:prevCondLst>
                    <p:cond evt="onPrev" delay="0">
                      <p:tgtEl>
                        <p:sldTgt/>
                      </p:tgtEl>
                    </p:cond>
                  </p:prevCondLst>
                  <p:nextCondLst>
                    <p:cond evt="onNext" delay="0">
                      <p:tgtEl>
                        <p:sldTgt/>
                      </p:tgtEl>
                    </p:cond>
                  </p:nextCondLst>
                </p:seq>
                <p:audio>
                  <p:cMediaNode vol="80000" numSld="100" showWhenStopped="0">
                    <p:cTn id="27" repeatCount="indefinite" fill="remove" display="0">
                      <p:stCondLst>
                        <p:cond delay="indefinite"/>
                      </p:stCondLst>
                      <p:endCondLst>
                        <p:cond evt="onStopAudio" delay="0">
                          <p:tgtEl>
                            <p:sldTgt/>
                          </p:tgtEl>
                        </p:cond>
                      </p:endCondLst>
                    </p:cTn>
                    <p:tgtEl>
                      <p:spTgt spid="30"/>
                    </p:tgtEl>
                  </p:cMediaNode>
                </p:audio>
                <p:audio>
                  <p:cMediaNode vol="80000" numSld="999" showWhenStopped="0">
                    <p:cTn id="28" repeatCount="indefinite" fill="remove" display="0">
                      <p:stCondLst>
                        <p:cond delay="indefinite"/>
                      </p:stCondLst>
                      <p:endCondLst>
                        <p:cond evt="onStopAudio" delay="0">
                          <p:tgtEl>
                            <p:sldTgt/>
                          </p:tgtEl>
                        </p:cond>
                      </p:endCondLst>
                    </p:cTn>
                    <p:tgtEl>
                      <p:spTgt spid="3"/>
                    </p:tgtEl>
                  </p:cMediaNode>
                </p:audio>
              </p:childTnLst>
            </p:cTn>
          </p:par>
        </p:tnLst>
        <p:bldLst>
          <p:bldP spid="10" grpId="0"/>
          <p:bldP spid="28" grpId="0"/>
        </p:bldLst>
      </p:timing>
    </mc:Choice>
    <mc:Fallback>
      <p:timing>
        <p:tnLst>
          <p:par>
            <p:cTn id="1" dur="indefinite" restart="never" nodeType="tmRoot">
              <p:childTnLst>
                <p:seq concurrent="1" nextAc="seek">
                  <p:cTn id="2" dur="indefinite" nodeType="mainSeq">
                    <p:childTnLst>
                      <p:par>
                        <p:cTn id="3" fill="hold">
                          <p:stCondLst>
                            <p:cond delay="indefinite"/>
                            <p:cond evt="onBegin" delay="0">
                              <p:tn val="2"/>
                            </p:cond>
                          </p:stCondLst>
                          <p:childTnLst>
                            <p:par>
                              <p:cTn id="4" fill="hold">
                                <p:stCondLst>
                                  <p:cond delay="0"/>
                                </p:stCondLst>
                                <p:childTnLst>
                                  <p:par>
                                    <p:cTn id="5" presetID="1" presetClass="mediacall" presetSubtype="0" fill="hold" nodeType="afterEffect">
                                      <p:stCondLst>
                                        <p:cond delay="0"/>
                                      </p:stCondLst>
                                      <p:childTnLst>
                                        <p:cmd type="call" cmd="playFrom(0.0)">
                                          <p:cBhvr>
                                            <p:cTn id="6" dur="1" fill="hold"/>
                                            <p:tgtEl>
                                              <p:spTgt spid="3"/>
                                            </p:tgtEl>
                                          </p:cBhvr>
                                        </p:cmd>
                                      </p:childTnLst>
                                    </p:cTn>
                                  </p:par>
                                </p:childTnLst>
                              </p:cTn>
                            </p:par>
                            <p:par>
                              <p:cTn id="7" fill="hold">
                                <p:stCondLst>
                                  <p:cond delay="0"/>
                                </p:stCondLst>
                                <p:childTnLst>
                                  <p:par>
                                    <p:cTn id="8" presetID="2" presetClass="entr" presetSubtype="8" fill="hold" nodeType="afterEffect">
                                      <p:stCondLst>
                                        <p:cond delay="0"/>
                                      </p:stCondLst>
                                      <p:childTnLst>
                                        <p:set>
                                          <p:cBhvr>
                                            <p:cTn id="9" dur="1" fill="hold">
                                              <p:stCondLst>
                                                <p:cond delay="0"/>
                                              </p:stCondLst>
                                            </p:cTn>
                                            <p:tgtEl>
                                              <p:spTgt spid="2"/>
                                            </p:tgtEl>
                                            <p:attrNameLst>
                                              <p:attrName>style.visibility</p:attrName>
                                            </p:attrNameLst>
                                          </p:cBhvr>
                                          <p:to>
                                            <p:strVal val="visible"/>
                                          </p:to>
                                        </p:set>
                                        <p:anim calcmode="lin" valueType="num">
                                          <p:cBhvr additive="base">
                                            <p:cTn id="10" dur="500" fill="hold"/>
                                            <p:tgtEl>
                                              <p:spTgt spid="2"/>
                                            </p:tgtEl>
                                            <p:attrNameLst>
                                              <p:attrName>ppt_x</p:attrName>
                                            </p:attrNameLst>
                                          </p:cBhvr>
                                          <p:tavLst>
                                            <p:tav tm="0">
                                              <p:val>
                                                <p:strVal val="0-#ppt_w/2"/>
                                              </p:val>
                                            </p:tav>
                                            <p:tav tm="100000">
                                              <p:val>
                                                <p:strVal val="#ppt_x"/>
                                              </p:val>
                                            </p:tav>
                                          </p:tavLst>
                                        </p:anim>
                                        <p:anim calcmode="lin" valueType="num">
                                          <p:cBhvr additive="base">
                                            <p:cTn id="11" dur="500" fill="hold"/>
                                            <p:tgtEl>
                                              <p:spTgt spid="2"/>
                                            </p:tgtEl>
                                            <p:attrNameLst>
                                              <p:attrName>ppt_y</p:attrName>
                                            </p:attrNameLst>
                                          </p:cBhvr>
                                          <p:tavLst>
                                            <p:tav tm="0">
                                              <p:val>
                                                <p:strVal val="#ppt_y"/>
                                              </p:val>
                                            </p:tav>
                                            <p:tav tm="100000">
                                              <p:val>
                                                <p:strVal val="#ppt_y"/>
                                              </p:val>
                                            </p:tav>
                                          </p:tavLst>
                                        </p:anim>
                                      </p:childTnLst>
                                    </p:cTn>
                                  </p:par>
                                </p:childTnLst>
                              </p:cTn>
                            </p:par>
                            <p:par>
                              <p:cTn id="12" fill="hold">
                                <p:stCondLst>
                                  <p:cond delay="500"/>
                                </p:stCondLst>
                                <p:childTnLst>
                                  <p:par>
                                    <p:cTn id="13" presetID="2" presetClass="entr" presetSubtype="4" accel="40000" fill="hold" nodeType="afterEffect">
                                      <p:stCondLst>
                                        <p:cond delay="0"/>
                                      </p:stCondLst>
                                      <p:childTnLst>
                                        <p:set>
                                          <p:cBhvr>
                                            <p:cTn id="14" dur="1" fill="hold">
                                              <p:stCondLst>
                                                <p:cond delay="0"/>
                                              </p:stCondLst>
                                            </p:cTn>
                                            <p:tgtEl>
                                              <p:spTgt spid="8"/>
                                            </p:tgtEl>
                                            <p:attrNameLst>
                                              <p:attrName>style.visibility</p:attrName>
                                            </p:attrNameLst>
                                          </p:cBhvr>
                                          <p:to>
                                            <p:strVal val="visible"/>
                                          </p:to>
                                        </p:set>
                                        <p:anim calcmode="lin" valueType="num">
                                          <p:cBhvr additive="base">
                                            <p:cTn id="15" dur="1000" fill="hold"/>
                                            <p:tgtEl>
                                              <p:spTgt spid="8"/>
                                            </p:tgtEl>
                                            <p:attrNameLst>
                                              <p:attrName>ppt_x</p:attrName>
                                            </p:attrNameLst>
                                          </p:cBhvr>
                                          <p:tavLst>
                                            <p:tav tm="0">
                                              <p:val>
                                                <p:strVal val="#ppt_x"/>
                                              </p:val>
                                            </p:tav>
                                            <p:tav tm="100000">
                                              <p:val>
                                                <p:strVal val="#ppt_x"/>
                                              </p:val>
                                            </p:tav>
                                          </p:tavLst>
                                        </p:anim>
                                        <p:anim calcmode="lin" valueType="num">
                                          <p:cBhvr additive="base">
                                            <p:cTn id="16" dur="1000" fill="hold"/>
                                            <p:tgtEl>
                                              <p:spTgt spid="8"/>
                                            </p:tgtEl>
                                            <p:attrNameLst>
                                              <p:attrName>ppt_y</p:attrName>
                                            </p:attrNameLst>
                                          </p:cBhvr>
                                          <p:tavLst>
                                            <p:tav tm="0">
                                              <p:val>
                                                <p:strVal val="1+#ppt_h/2"/>
                                              </p:val>
                                            </p:tav>
                                            <p:tav tm="100000">
                                              <p:val>
                                                <p:strVal val="#ppt_y"/>
                                              </p:val>
                                            </p:tav>
                                          </p:tavLst>
                                        </p:anim>
                                      </p:childTnLst>
                                    </p:cTn>
                                  </p:par>
                                </p:childTnLst>
                              </p:cTn>
                            </p:par>
                            <p:par>
                              <p:cTn id="17" fill="hold">
                                <p:stCondLst>
                                  <p:cond delay="1500"/>
                                </p:stCondLst>
                                <p:childTnLst>
                                  <p:par>
                                    <p:cTn id="18" presetID="2" presetClass="entr" presetSubtype="1" fill="hold" grpId="0" nodeType="afterEffect">
                                      <p:stCondLst>
                                        <p:cond delay="0"/>
                                      </p:stCondLst>
                                      <p:iterate type="lt">
                                        <p:tmPct val="10000"/>
                                      </p:iterate>
                                      <p:childTnLst>
                                        <p:set>
                                          <p:cBhvr>
                                            <p:cTn id="19" dur="1" fill="hold">
                                              <p:stCondLst>
                                                <p:cond delay="0"/>
                                              </p:stCondLst>
                                            </p:cTn>
                                            <p:tgtEl>
                                              <p:spTgt spid="28"/>
                                            </p:tgtEl>
                                            <p:attrNameLst>
                                              <p:attrName>style.visibility</p:attrName>
                                            </p:attrNameLst>
                                          </p:cBhvr>
                                          <p:to>
                                            <p:strVal val="visible"/>
                                          </p:to>
                                        </p:set>
                                        <p:anim calcmode="lin" valueType="num">
                                          <p:cBhvr additive="base">
                                            <p:cTn id="20" dur="500" fill="hold"/>
                                            <p:tgtEl>
                                              <p:spTgt spid="28"/>
                                            </p:tgtEl>
                                            <p:attrNameLst>
                                              <p:attrName>ppt_x</p:attrName>
                                            </p:attrNameLst>
                                          </p:cBhvr>
                                          <p:tavLst>
                                            <p:tav tm="0">
                                              <p:val>
                                                <p:strVal val="#ppt_x"/>
                                              </p:val>
                                            </p:tav>
                                            <p:tav tm="100000">
                                              <p:val>
                                                <p:strVal val="#ppt_x"/>
                                              </p:val>
                                            </p:tav>
                                          </p:tavLst>
                                        </p:anim>
                                        <p:anim calcmode="lin" valueType="num">
                                          <p:cBhvr additive="base">
                                            <p:cTn id="21" dur="500" fill="hold"/>
                                            <p:tgtEl>
                                              <p:spTgt spid="28"/>
                                            </p:tgtEl>
                                            <p:attrNameLst>
                                              <p:attrName>ppt_y</p:attrName>
                                            </p:attrNameLst>
                                          </p:cBhvr>
                                          <p:tavLst>
                                            <p:tav tm="0">
                                              <p:val>
                                                <p:strVal val="0-#ppt_h/2"/>
                                              </p:val>
                                            </p:tav>
                                            <p:tav tm="100000">
                                              <p:val>
                                                <p:strVal val="#ppt_y"/>
                                              </p:val>
                                            </p:tav>
                                          </p:tavLst>
                                        </p:anim>
                                      </p:childTnLst>
                                    </p:cTn>
                                  </p:par>
                                </p:childTnLst>
                              </p:cTn>
                            </p:par>
                            <p:par>
                              <p:cTn id="22" fill="hold">
                                <p:stCondLst>
                                  <p:cond delay="2150"/>
                                </p:stCondLst>
                                <p:childTnLst>
                                  <p:par>
                                    <p:cTn id="23" presetID="12" presetClass="entr" presetSubtype="4" fill="hold" grpId="0" nodeType="afterEffect">
                                      <p:stCondLst>
                                        <p:cond delay="0"/>
                                      </p:stCondLst>
                                      <p:iterate type="lt">
                                        <p:tmPct val="10000"/>
                                      </p:iterate>
                                      <p:childTnLst>
                                        <p:set>
                                          <p:cBhvr>
                                            <p:cTn id="24" dur="1" fill="hold">
                                              <p:stCondLst>
                                                <p:cond delay="0"/>
                                              </p:stCondLst>
                                            </p:cTn>
                                            <p:tgtEl>
                                              <p:spTgt spid="10"/>
                                            </p:tgtEl>
                                            <p:attrNameLst>
                                              <p:attrName>style.visibility</p:attrName>
                                            </p:attrNameLst>
                                          </p:cBhvr>
                                          <p:to>
                                            <p:strVal val="visible"/>
                                          </p:to>
                                        </p:set>
                                        <p:anim calcmode="lin" valueType="num">
                                          <p:cBhvr additive="base">
                                            <p:cTn id="25" dur="750"/>
                                            <p:tgtEl>
                                              <p:spTgt spid="10"/>
                                            </p:tgtEl>
                                            <p:attrNameLst>
                                              <p:attrName>ppt_y</p:attrName>
                                            </p:attrNameLst>
                                          </p:cBhvr>
                                          <p:tavLst>
                                            <p:tav tm="0">
                                              <p:val>
                                                <p:strVal val="#ppt_y+#ppt_h*1.125000"/>
                                              </p:val>
                                            </p:tav>
                                            <p:tav tm="100000">
                                              <p:val>
                                                <p:strVal val="#ppt_y"/>
                                              </p:val>
                                            </p:tav>
                                          </p:tavLst>
                                        </p:anim>
                                        <p:animEffect transition="in" filter="wipe(up)">
                                          <p:cBhvr>
                                            <p:cTn id="26" dur="750"/>
                                            <p:tgtEl>
                                              <p:spTgt spid="10"/>
                                            </p:tgtEl>
                                          </p:cBhvr>
                                        </p:animEffect>
                                      </p:childTnLst>
                                    </p:cTn>
                                  </p:par>
                                </p:childTnLst>
                              </p:cTn>
                            </p:par>
                          </p:childTnLst>
                        </p:cTn>
                      </p:par>
                    </p:childTnLst>
                  </p:cTn>
                  <p:prevCondLst>
                    <p:cond evt="onPrev" delay="0">
                      <p:tgtEl>
                        <p:sldTgt/>
                      </p:tgtEl>
                    </p:cond>
                  </p:prevCondLst>
                  <p:nextCondLst>
                    <p:cond evt="onNext" delay="0">
                      <p:tgtEl>
                        <p:sldTgt/>
                      </p:tgtEl>
                    </p:cond>
                  </p:nextCondLst>
                </p:seq>
                <p:audio>
                  <p:cMediaNode vol="80000" numSld="100" showWhenStopped="0">
                    <p:cTn id="27" repeatCount="indefinite" fill="remove" display="0">
                      <p:stCondLst>
                        <p:cond delay="indefinite"/>
                      </p:stCondLst>
                      <p:endCondLst>
                        <p:cond evt="onStopAudio" delay="0">
                          <p:tgtEl>
                            <p:sldTgt/>
                          </p:tgtEl>
                        </p:cond>
                      </p:endCondLst>
                    </p:cTn>
                    <p:tgtEl>
                      <p:spTgt spid="30"/>
                    </p:tgtEl>
                  </p:cMediaNode>
                </p:audio>
                <p:audio>
                  <p:cMediaNode vol="80000" numSld="999" showWhenStopped="0">
                    <p:cTn id="28" repeatCount="indefinite" fill="remove" display="0">
                      <p:stCondLst>
                        <p:cond delay="indefinite"/>
                      </p:stCondLst>
                      <p:endCondLst>
                        <p:cond evt="onStopAudio" delay="0">
                          <p:tgtEl>
                            <p:sldTgt/>
                          </p:tgtEl>
                        </p:cond>
                      </p:endCondLst>
                    </p:cTn>
                    <p:tgtEl>
                      <p:spTgt spid="3"/>
                    </p:tgtEl>
                  </p:cMediaNode>
                </p:audio>
              </p:childTnLst>
            </p:cTn>
          </p:par>
        </p:tnLst>
        <p:bldLst>
          <p:bldP spid="10" grpId="0"/>
          <p:bldP spid="28" grpId="0"/>
        </p:bldLst>
      </p:timing>
    </mc:Fallback>
  </mc:AlternateContent>
</p:sld>
</file>

<file path=ppt/tags/tag1.xml><?xml version="1.0" encoding="utf-8"?>
<p:tagLst xmlns:a="http://schemas.openxmlformats.org/drawingml/2006/main" xmlns:r="http://schemas.openxmlformats.org/officeDocument/2006/relationships" xmlns:p="http://schemas.openxmlformats.org/presentationml/2006/main">
  <p:tag name="ISPRING_ULTRA_SCORM_COURSE_ID" val="E84EC29F-D78F-4C6E-88C7-3ECDBB234E9D"/>
  <p:tag name="ISPRING_SCORM_ENDPOINT" val="&lt;endpoint&gt;&lt;enable&gt;0&lt;/enable&gt;&lt;lrs&gt;http://&lt;/lrs&gt;&lt;auth&gt;0&lt;/auth&gt;&lt;login&gt;&lt;/login&gt;&lt;password&gt;&lt;/password&gt;&lt;key&gt;&lt;/key&gt;&lt;name&gt;&lt;/name&gt;&lt;email&gt;&lt;/email&gt;&lt;/endpoint&gt;&#10;"/>
  <p:tag name="ISPRING_SCORM_RATE_SLIDES" val="1"/>
  <p:tag name="ISPRINGONLINEFOLDERID" val="0"/>
  <p:tag name="ISPRINGONLINEFOLDERPATH" val="Content List"/>
  <p:tag name="ISPRINGCLOUDFOLDERID" val="0"/>
  <p:tag name="ISPRINGCLOUDFOLDERPATH" val="Repository"/>
  <p:tag name="ISPRING_PLAYERS_CUSTOMIZATION" val="UEsDBBQAAgAIAEOUV0cNwDEewAEAANoDAAAPAAAAbm9uZS9wbGF5ZXIueG1spZJPb9QwEMXPW6nfIfK9dpYKUa0cekDKiaJKC4jbyptME1PHDp4Ju/vtmfzZpFuQQOKQaPIy72fPs/X9sXHJT4hog8/EWqYiAV+E0voqE18+5zd34v799ZVunTlBTGyZCR88iKQELKJtiX2PhupMvBAkQ0XCL4+bI9pM1ETtRqnD4SAPtzLESr1J07X69vBxW9TQmBvrkYwvmLvs5VYkbbQhWjpl4l0qrq9WA/ICZ5F7fIXBdf3KKIvQqDYCgieIatz2bN3Q3838NMErOrWAgkdfDbPvTfH8EMrOAfbaSo9tWyDqCYO20rSx6zufYCwyMTbsGkA0FaB0vhJq9Ko/mPWTM1hPHLzA9ty22zuLNYsjfejeLerubBmyVxNHXYJ0M0wwnGLeOZeDoS5CKZIIPzrLVd5jv85HkK7FuJzn7h0+Wy/xULDGVW4KCvH0gR18JFOUco5ejtHLwdTbh+ITF49TnNsFMgezhKBratzbf86j7/6fOEp4Mp0jcV7B+hKOueW/BA2PQsAz9pqk1sl+tTOVd9ftmxdX40Iadzdl8R1FQiZWwNewNGTUos8w9Zqm1fg5JTTHotXv91JPRC5/AVBLAQIAABQAAgAIAEOUV0cNwDEewAEAANoDAAAPAAAAAAAAAAEAAAAAAAAAAABub25lL3BsYXllci54bWxQSwUGAAAAAAEAAQA9AAAA7QEAAAAA"/>
  <p:tag name="ISPRING_OUTPUT_FOLDER" val="C:\Users\Administrator\Desktop"/>
  <p:tag name="ISPRING_PRESENTATION_TITLE" val="424"/>
</p:tagLst>
</file>

<file path=ppt/theme/theme1.xml><?xml version="1.0" encoding="utf-8"?>
<a:theme xmlns:a="http://schemas.openxmlformats.org/drawingml/2006/main" name="自定义设计方案">
  <a:themeElements>
    <a:clrScheme name="自定义 250">
      <a:dk1>
        <a:sysClr val="windowText" lastClr="000000"/>
      </a:dk1>
      <a:lt1>
        <a:sysClr val="window" lastClr="FFFFFF"/>
      </a:lt1>
      <a:dk2>
        <a:srgbClr val="44546A"/>
      </a:dk2>
      <a:lt2>
        <a:srgbClr val="E7E6E6"/>
      </a:lt2>
      <a:accent1>
        <a:srgbClr val="D71315"/>
      </a:accent1>
      <a:accent2>
        <a:srgbClr val="1A1A1A"/>
      </a:accent2>
      <a:accent3>
        <a:srgbClr val="D71315"/>
      </a:accent3>
      <a:accent4>
        <a:srgbClr val="1A1A1A"/>
      </a:accent4>
      <a:accent5>
        <a:srgbClr val="D71315"/>
      </a:accent5>
      <a:accent6>
        <a:srgbClr val="1A1A1A"/>
      </a:accent6>
      <a:hlink>
        <a:srgbClr val="D71315"/>
      </a:hlink>
      <a:folHlink>
        <a:srgbClr val="1A1A1A"/>
      </a:folHlink>
    </a:clrScheme>
    <a:fontScheme name="Office">
      <a:majorFont>
        <a:latin typeface="等线 Light" panose="020F0302020204030204"/>
        <a:ea typeface=""/>
        <a:cs typeface=""/>
        <a:font script="Jpan" typeface="游ゴシック Light"/>
        <a:font script="Hang" typeface="맑은 고딕"/>
        <a:font script="Hans" typeface="等线 Light"/>
        <a:font script="Hant" typeface="新細明體"/>
        <a:font script="Arab" typeface="Times New Roman"/>
        <a:font script="Hebr" typeface="Times New Roman"/>
        <a:font script="Thai" typeface="Angsana New"/>
        <a:font script="Ethi" typeface="Nyala"/>
        <a:font script="Beng" typeface="Vrinda"/>
        <a:font script="Gujr" typeface="Shruti"/>
        <a:font script="Khmr" typeface="MoolBoran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Times New Roman"/>
        <a:font script="Uigh" typeface="Microsoft Uighur"/>
        <a:font script="Geor" typeface="Sylfaen"/>
      </a:majorFont>
      <a:minorFont>
        <a:latin typeface="等线" panose="020F0502020204030204"/>
        <a:ea typeface=""/>
        <a:cs typeface=""/>
        <a:font script="Jpan" typeface="游ゴシック"/>
        <a:font script="Hang" typeface="맑은 고딕"/>
        <a:font script="Hans" typeface="等线"/>
        <a:font script="Hant" typeface="新細明體"/>
        <a:font script="Arab" typeface="Arial"/>
        <a:font script="Hebr" typeface="Arial"/>
        <a:font script="Thai" typeface="Cordia New"/>
        <a:font script="Ethi" typeface="Nyala"/>
        <a:font script="Beng" typeface="Vrinda"/>
        <a:font script="Gujr" typeface="Shruti"/>
        <a:font script="Khmr" typeface="DaunPenh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Arial"/>
        <a:font script="Uigh" typeface="Microsoft Uighur"/>
        <a:font script="Geor" typeface="Sylfaen"/>
      </a:minorFont>
    </a:fontScheme>
    <a:fmtScheme name="Office">
      <a:fillStyleLst>
        <a:solidFill>
          <a:schemeClr val="phClr"/>
        </a:solidFill>
        <a:gradFill rotWithShape="1">
          <a:gsLst>
            <a:gs pos="0">
              <a:schemeClr val="phClr">
                <a:lumMod val="110000"/>
                <a:satMod val="105000"/>
                <a:tint val="67000"/>
              </a:schemeClr>
            </a:gs>
            <a:gs pos="50000">
              <a:schemeClr val="phClr">
                <a:lumMod val="105000"/>
                <a:satMod val="103000"/>
                <a:tint val="73000"/>
              </a:schemeClr>
            </a:gs>
            <a:gs pos="100000">
              <a:schemeClr val="phClr">
                <a:lumMod val="105000"/>
                <a:satMod val="109000"/>
                <a:tint val="81000"/>
              </a:schemeClr>
            </a:gs>
          </a:gsLst>
          <a:lin ang="5400000" scaled="0"/>
        </a:gradFill>
        <a:gradFill rotWithShape="1">
          <a:gsLst>
            <a:gs pos="0">
              <a:schemeClr val="phClr">
                <a:satMod val="103000"/>
                <a:lumMod val="102000"/>
                <a:tint val="94000"/>
              </a:schemeClr>
            </a:gs>
            <a:gs pos="50000">
              <a:schemeClr val="phClr">
                <a:satMod val="110000"/>
                <a:lumMod val="100000"/>
                <a:shade val="100000"/>
              </a:schemeClr>
            </a:gs>
            <a:gs pos="100000">
              <a:schemeClr val="phClr">
                <a:lumMod val="99000"/>
                <a:satMod val="120000"/>
                <a:shade val="78000"/>
              </a:schemeClr>
            </a:gs>
          </a:gsLst>
          <a:lin ang="5400000" scaled="0"/>
        </a:gradFill>
      </a:fillStyleLst>
      <a:lnStyleLst>
        <a:ln w="6350" cap="flat" cmpd="sng" algn="ctr">
          <a:solidFill>
            <a:schemeClr val="phClr"/>
          </a:solidFill>
          <a:prstDash val="solid"/>
          <a:miter lim="800000"/>
        </a:ln>
        <a:ln w="12700" cap="flat" cmpd="sng" algn="ctr">
          <a:solidFill>
            <a:schemeClr val="phClr"/>
          </a:solidFill>
          <a:prstDash val="solid"/>
          <a:miter lim="800000"/>
        </a:ln>
        <a:ln w="19050" cap="flat" cmpd="sng" algn="ctr">
          <a:solidFill>
            <a:schemeClr val="phClr"/>
          </a:solidFill>
          <a:prstDash val="solid"/>
          <a:miter lim="800000"/>
        </a:ln>
      </a:lnStyleLst>
      <a:effectStyleLst>
        <a:effectStyle>
          <a:effectLst/>
        </a:effectStyle>
        <a:effectStyle>
          <a:effectLst/>
        </a:effectStyle>
        <a:effectStyle>
          <a:effectLst>
            <a:outerShdw blurRad="57150" dist="19050" dir="5400000" algn="ctr" rotWithShape="0">
              <a:srgbClr val="000000">
                <a:alpha val="63000"/>
              </a:srgbClr>
            </a:outerShdw>
          </a:effectLst>
        </a:effectStyle>
      </a:effectStyleLst>
      <a:bgFillStyleLst>
        <a:solidFill>
          <a:schemeClr val="phClr"/>
        </a:solidFill>
        <a:solidFill>
          <a:schemeClr val="phClr">
            <a:tint val="95000"/>
            <a:satMod val="170000"/>
          </a:schemeClr>
        </a:solidFill>
        <a:gradFill rotWithShape="1">
          <a:gsLst>
            <a:gs pos="0">
              <a:schemeClr val="phClr">
                <a:tint val="93000"/>
                <a:satMod val="150000"/>
                <a:shade val="98000"/>
                <a:lumMod val="102000"/>
              </a:schemeClr>
            </a:gs>
            <a:gs pos="50000">
              <a:schemeClr val="phClr">
                <a:tint val="98000"/>
                <a:satMod val="130000"/>
                <a:shade val="90000"/>
                <a:lumMod val="103000"/>
              </a:schemeClr>
            </a:gs>
            <a:gs pos="100000">
              <a:schemeClr val="phClr">
                <a:shade val="63000"/>
                <a:satMod val="120000"/>
              </a:schemeClr>
            </a:gs>
          </a:gsLst>
          <a:lin ang="5400000" scaled="0"/>
        </a:gradFill>
      </a:bgFillStyleLst>
    </a:fmtScheme>
  </a:themeElements>
  <a:objectDefaults/>
  <a:extraClrSchemeLst/>
  <a:extLst>
    <a:ext uri="{05A4C25C-085E-4340-85A3-A5531E510DB2}">
      <thm15:themeFamily xmlns:thm15="http://schemas.microsoft.com/office/thememl/2012/main" name="Office Theme" id="{62F939B6-93AF-4DB8-9C6B-D6C7DFDC589F}" vid="{4A3C46E8-61CC-4603-A589-7422A47A8E4A}"/>
    </a:ext>
  </a:extLst>
</a:theme>
</file>

<file path=ppt/theme/theme2.xml><?xml version="1.0" encoding="utf-8"?>
<a:theme xmlns:a="http://schemas.openxmlformats.org/drawingml/2006/main" name="Office 主题​​">
  <a:themeElements>
    <a:clrScheme name="Office">
      <a:dk1>
        <a:sysClr val="windowText" lastClr="000000"/>
      </a:dk1>
      <a:lt1>
        <a:sysClr val="window" lastClr="FFFFFF"/>
      </a:lt1>
      <a:dk2>
        <a:srgbClr val="1F497D"/>
      </a:dk2>
      <a:lt2>
        <a:srgbClr val="EEECE1"/>
      </a:lt2>
      <a:accent1>
        <a:srgbClr val="4F81BD"/>
      </a:accent1>
      <a:accent2>
        <a:srgbClr val="C0504D"/>
      </a:accent2>
      <a:accent3>
        <a:srgbClr val="9BBB59"/>
      </a:accent3>
      <a:accent4>
        <a:srgbClr val="8064A2"/>
      </a:accent4>
      <a:accent5>
        <a:srgbClr val="4BACC6"/>
      </a:accent5>
      <a:accent6>
        <a:srgbClr val="F79646"/>
      </a:accent6>
      <a:hlink>
        <a:srgbClr val="0000FF"/>
      </a:hlink>
      <a:folHlink>
        <a:srgbClr val="800080"/>
      </a:folHlink>
    </a:clrScheme>
    <a:fontScheme name="Office">
      <a:majorFont>
        <a:latin typeface="Calibri"/>
        <a:ea typeface=""/>
        <a:cs typeface=""/>
        <a:font script="Jpan" typeface="ＭＳ Ｐゴシック"/>
        <a:font script="Hang" typeface="맑은 고딕"/>
        <a:font script="Hans" typeface="宋体"/>
        <a:font script="Hant" typeface="新細明體"/>
        <a:font script="Arab" typeface="Times New Roman"/>
        <a:font script="Hebr" typeface="Times New Roman"/>
        <a:font script="Thai" typeface="Angsana New"/>
        <a:font script="Ethi" typeface="Nyala"/>
        <a:font script="Beng" typeface="Vrinda"/>
        <a:font script="Gujr" typeface="Shruti"/>
        <a:font script="Khmr" typeface="MoolBoran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Times New Roman"/>
        <a:font script="Uigh" typeface="Microsoft Uighur"/>
        <a:font script="Geor" typeface="Sylfaen"/>
      </a:majorFont>
      <a:minorFont>
        <a:latin typeface="Calibri"/>
        <a:ea typeface=""/>
        <a:cs typeface=""/>
        <a:font script="Jpan" typeface="ＭＳ Ｐゴシック"/>
        <a:font script="Hang" typeface="맑은 고딕"/>
        <a:font script="Hans" typeface="宋体"/>
        <a:font script="Hant" typeface="新細明體"/>
        <a:font script="Arab" typeface="Arial"/>
        <a:font script="Hebr" typeface="Arial"/>
        <a:font script="Thai" typeface="Cordia New"/>
        <a:font script="Ethi" typeface="Nyala"/>
        <a:font script="Beng" typeface="Vrinda"/>
        <a:font script="Gujr" typeface="Shruti"/>
        <a:font script="Khmr" typeface="DaunPenh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Arial"/>
        <a:font script="Uigh" typeface="Microsoft Uighur"/>
        <a:font script="Geor" typeface="Sylfaen"/>
      </a:minorFont>
    </a:fontScheme>
    <a:fmtScheme name="Office">
      <a:fillStyleLst>
        <a:solidFill>
          <a:schemeClr val="phClr"/>
        </a:solidFill>
        <a:gradFill rotWithShape="1">
          <a:gsLst>
            <a:gs pos="0">
              <a:schemeClr val="phClr">
                <a:tint val="50000"/>
                <a:satMod val="300000"/>
              </a:schemeClr>
            </a:gs>
            <a:gs pos="35000">
              <a:schemeClr val="phClr">
                <a:tint val="37000"/>
                <a:satMod val="300000"/>
              </a:schemeClr>
            </a:gs>
            <a:gs pos="100000">
              <a:schemeClr val="phClr">
                <a:tint val="15000"/>
                <a:satMod val="350000"/>
              </a:schemeClr>
            </a:gs>
          </a:gsLst>
          <a:lin ang="16200000" scaled="1"/>
        </a:gradFill>
        <a:gradFill rotWithShape="1">
          <a:gsLst>
            <a:gs pos="0">
              <a:schemeClr val="phClr">
                <a:shade val="51000"/>
                <a:satMod val="130000"/>
              </a:schemeClr>
            </a:gs>
            <a:gs pos="80000">
              <a:schemeClr val="phClr">
                <a:shade val="93000"/>
                <a:satMod val="130000"/>
              </a:schemeClr>
            </a:gs>
            <a:gs pos="100000">
              <a:schemeClr val="phClr">
                <a:shade val="94000"/>
                <a:satMod val="135000"/>
              </a:schemeClr>
            </a:gs>
          </a:gsLst>
          <a:lin ang="16200000" scaled="0"/>
        </a:gradFill>
      </a:fillStyleLst>
      <a:lnStyleLst>
        <a:ln w="9525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25400" cap="flat" cmpd="sng" algn="ctr">
          <a:solidFill>
            <a:schemeClr val="phClr"/>
          </a:solidFill>
          <a:prstDash val="solid"/>
        </a:ln>
        <a:ln w="38100" cap="flat" cmpd="sng" algn="ctr">
          <a:solidFill>
            <a:schemeClr val="phClr"/>
          </a:solidFill>
          <a:prstDash val="solid"/>
        </a:ln>
      </a:lnStyleLst>
      <a:effectStyleLst>
        <a:effectStyle>
          <a:effectLst>
            <a:outerShdw blurRad="40000" dist="20000" dir="5400000" rotWithShape="0">
              <a:srgbClr val="000000">
                <a:alpha val="38000"/>
              </a:srgbClr>
            </a:outerShdw>
          </a:effectLst>
        </a:effectStyle>
        <a:effectStyle>
          <a:effectLst>
            <a:outerShdw blurRad="40000" dist="23000" dir="5400000" rotWithShape="0">
              <a:srgbClr val="000000">
                <a:alpha val="35000"/>
              </a:srgbClr>
            </a:outerShdw>
          </a:effectLst>
        </a:effectStyle>
        <a:effectStyle>
          <a:effectLst>
            <a:outerShdw blurRad="40000" dist="23000" dir="5400000" rotWithShape="0">
              <a:srgbClr val="000000">
                <a:alpha val="35000"/>
              </a:srgbClr>
            </a:outerShdw>
          </a:effectLst>
          <a:scene3d>
            <a:camera prst="orthographicFront">
              <a:rot lat="0" lon="0" rev="0"/>
            </a:camera>
            <a:lightRig rig="threePt" dir="t">
              <a:rot lat="0" lon="0" rev="1200000"/>
            </a:lightRig>
          </a:scene3d>
          <a:sp3d>
            <a:bevelT w="63500" h="25400"/>
          </a:sp3d>
        </a:effectStyle>
      </a:effectStyleLst>
      <a:bgFillStyleLst>
        <a:solidFill>
          <a:schemeClr val="phClr"/>
        </a:solidFill>
        <a:gradFill rotWithShape="1">
          <a:gsLst>
            <a:gs pos="0">
              <a:schemeClr val="phClr">
                <a:tint val="40000"/>
                <a:satMod val="350000"/>
              </a:schemeClr>
            </a:gs>
            <a:gs pos="40000">
              <a:schemeClr val="phClr">
                <a:tint val="45000"/>
                <a:shade val="99000"/>
                <a:satMod val="350000"/>
              </a:schemeClr>
            </a:gs>
            <a:gs pos="100000">
              <a:schemeClr val="phClr">
                <a:shade val="20000"/>
                <a:satMod val="255000"/>
              </a:schemeClr>
            </a:gs>
          </a:gsLst>
          <a:path path="circle">
            <a:fillToRect l="50000" t="-80000" r="50000" b="180000"/>
          </a:path>
        </a:gradFill>
        <a:gradFill rotWithShape="1">
          <a:gsLst>
            <a:gs pos="0">
              <a:schemeClr val="phClr">
                <a:tint val="80000"/>
                <a:satMod val="300000"/>
              </a:schemeClr>
            </a:gs>
            <a:gs pos="100000">
              <a:schemeClr val="phClr">
                <a:shade val="30000"/>
                <a:satMod val="200000"/>
              </a:schemeClr>
            </a:gs>
          </a:gsLst>
          <a:path path="circle">
            <a:fillToRect l="50000" t="50000" r="50000" b="50000"/>
          </a:path>
        </a:gradFill>
      </a:bgFillStyleLst>
    </a:fmtScheme>
  </a:themeElements>
  <a:objectDefaults/>
  <a:extraClrSchemeLst/>
</a:theme>
</file>

<file path=ppt/theme/theme3.xml><?xml version="1.0" encoding="utf-8"?>
<a:theme xmlns:a="http://schemas.openxmlformats.org/drawingml/2006/main" name="Office 主题​​">
  <a:themeElements>
    <a:clrScheme name="Office">
      <a:dk1>
        <a:sysClr val="windowText" lastClr="000000"/>
      </a:dk1>
      <a:lt1>
        <a:sysClr val="window" lastClr="FFFFFF"/>
      </a:lt1>
      <a:dk2>
        <a:srgbClr val="44546A"/>
      </a:dk2>
      <a:lt2>
        <a:srgbClr val="E7E6E6"/>
      </a:lt2>
      <a:accent1>
        <a:srgbClr val="5B9BD5"/>
      </a:accent1>
      <a:accent2>
        <a:srgbClr val="ED7D31"/>
      </a:accent2>
      <a:accent3>
        <a:srgbClr val="A5A5A5"/>
      </a:accent3>
      <a:accent4>
        <a:srgbClr val="FFC000"/>
      </a:accent4>
      <a:accent5>
        <a:srgbClr val="4472C4"/>
      </a:accent5>
      <a:accent6>
        <a:srgbClr val="70AD47"/>
      </a:accent6>
      <a:hlink>
        <a:srgbClr val="0563C1"/>
      </a:hlink>
      <a:folHlink>
        <a:srgbClr val="954F72"/>
      </a:folHlink>
    </a:clrScheme>
    <a:fontScheme name="Office">
      <a:majorFont>
        <a:latin typeface="等线 Light" panose="020F0302020204030204"/>
        <a:ea typeface=""/>
        <a:cs typeface=""/>
        <a:font script="Jpan" typeface="游ゴシック Light"/>
        <a:font script="Hang" typeface="맑은 고딕"/>
        <a:font script="Hans" typeface="等线 Light"/>
        <a:font script="Hant" typeface="新細明體"/>
        <a:font script="Arab" typeface="Times New Roman"/>
        <a:font script="Hebr" typeface="Times New Roman"/>
        <a:font script="Thai" typeface="Angsana New"/>
        <a:font script="Ethi" typeface="Nyala"/>
        <a:font script="Beng" typeface="Vrinda"/>
        <a:font script="Gujr" typeface="Shruti"/>
        <a:font script="Khmr" typeface="MoolBoran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Times New Roman"/>
        <a:font script="Uigh" typeface="Microsoft Uighur"/>
        <a:font script="Geor" typeface="Sylfaen"/>
      </a:majorFont>
      <a:minorFont>
        <a:latin typeface="等线" panose="020F0502020204030204"/>
        <a:ea typeface=""/>
        <a:cs typeface=""/>
        <a:font script="Jpan" typeface="游ゴシック"/>
        <a:font script="Hang" typeface="맑은 고딕"/>
        <a:font script="Hans" typeface="等线"/>
        <a:font script="Hant" typeface="新細明體"/>
        <a:font script="Arab" typeface="Arial"/>
        <a:font script="Hebr" typeface="Arial"/>
        <a:font script="Thai" typeface="Cordia New"/>
        <a:font script="Ethi" typeface="Nyala"/>
        <a:font script="Beng" typeface="Vrinda"/>
        <a:font script="Gujr" typeface="Shruti"/>
        <a:font script="Khmr" typeface="DaunPenh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Arial"/>
        <a:font script="Uigh" typeface="Microsoft Uighur"/>
        <a:font script="Geor" typeface="Sylfaen"/>
      </a:minorFont>
    </a:fontScheme>
    <a:fmtScheme name="Office">
      <a:fillStyleLst>
        <a:solidFill>
          <a:schemeClr val="phClr"/>
        </a:solidFill>
        <a:gradFill rotWithShape="1">
          <a:gsLst>
            <a:gs pos="0">
              <a:schemeClr val="phClr">
                <a:lumMod val="110000"/>
                <a:satMod val="105000"/>
                <a:tint val="67000"/>
              </a:schemeClr>
            </a:gs>
            <a:gs pos="50000">
              <a:schemeClr val="phClr">
                <a:lumMod val="105000"/>
                <a:satMod val="103000"/>
                <a:tint val="73000"/>
              </a:schemeClr>
            </a:gs>
            <a:gs pos="100000">
              <a:schemeClr val="phClr">
                <a:lumMod val="105000"/>
                <a:satMod val="109000"/>
                <a:tint val="81000"/>
              </a:schemeClr>
            </a:gs>
          </a:gsLst>
          <a:lin ang="5400000" scaled="0"/>
        </a:gradFill>
        <a:gradFill rotWithShape="1">
          <a:gsLst>
            <a:gs pos="0">
              <a:schemeClr val="phClr">
                <a:satMod val="103000"/>
                <a:lumMod val="102000"/>
                <a:tint val="94000"/>
              </a:schemeClr>
            </a:gs>
            <a:gs pos="50000">
              <a:schemeClr val="phClr">
                <a:satMod val="110000"/>
                <a:lumMod val="100000"/>
                <a:shade val="100000"/>
              </a:schemeClr>
            </a:gs>
            <a:gs pos="100000">
              <a:schemeClr val="phClr">
                <a:lumMod val="99000"/>
                <a:satMod val="120000"/>
                <a:shade val="78000"/>
              </a:schemeClr>
            </a:gs>
          </a:gsLst>
          <a:lin ang="5400000" scaled="0"/>
        </a:gradFill>
      </a:fillStyleLst>
      <a:lnStyleLst>
        <a:ln w="6350" cap="flat" cmpd="sng" algn="ctr">
          <a:solidFill>
            <a:schemeClr val="phClr"/>
          </a:solidFill>
          <a:prstDash val="solid"/>
          <a:miter lim="800000"/>
        </a:ln>
        <a:ln w="12700" cap="flat" cmpd="sng" algn="ctr">
          <a:solidFill>
            <a:schemeClr val="phClr"/>
          </a:solidFill>
          <a:prstDash val="solid"/>
          <a:miter lim="800000"/>
        </a:ln>
        <a:ln w="19050" cap="flat" cmpd="sng" algn="ctr">
          <a:solidFill>
            <a:schemeClr val="phClr"/>
          </a:solidFill>
          <a:prstDash val="solid"/>
          <a:miter lim="800000"/>
        </a:ln>
      </a:lnStyleLst>
      <a:effectStyleLst>
        <a:effectStyle>
          <a:effectLst/>
        </a:effectStyle>
        <a:effectStyle>
          <a:effectLst/>
        </a:effectStyle>
        <a:effectStyle>
          <a:effectLst>
            <a:outerShdw blurRad="57150" dist="19050" dir="5400000" algn="ctr" rotWithShape="0">
              <a:srgbClr val="000000">
                <a:alpha val="63000"/>
              </a:srgbClr>
            </a:outerShdw>
          </a:effectLst>
        </a:effectStyle>
      </a:effectStyleLst>
      <a:bgFillStyleLst>
        <a:solidFill>
          <a:schemeClr val="phClr"/>
        </a:solidFill>
        <a:solidFill>
          <a:schemeClr val="phClr">
            <a:tint val="95000"/>
            <a:satMod val="170000"/>
          </a:schemeClr>
        </a:solidFill>
        <a:gradFill rotWithShape="1">
          <a:gsLst>
            <a:gs pos="0">
              <a:schemeClr val="phClr">
                <a:tint val="93000"/>
                <a:satMod val="150000"/>
                <a:shade val="98000"/>
                <a:lumMod val="102000"/>
              </a:schemeClr>
            </a:gs>
            <a:gs pos="50000">
              <a:schemeClr val="phClr">
                <a:tint val="98000"/>
                <a:satMod val="130000"/>
                <a:shade val="90000"/>
                <a:lumMod val="103000"/>
              </a:schemeClr>
            </a:gs>
            <a:gs pos="100000">
              <a:schemeClr val="phClr">
                <a:shade val="63000"/>
                <a:satMod val="120000"/>
              </a:schemeClr>
            </a:gs>
          </a:gsLst>
          <a:lin ang="5400000" scaled="0"/>
        </a:gradFill>
      </a:bgFillStyleLst>
    </a:fmtScheme>
  </a:themeElements>
  <a:objectDefaults/>
  <a:extraClrSchemeLst/>
  <a:extLst>
    <a:ext uri="{05A4C25C-085E-4340-85A3-A5531E510DB2}">
      <thm15:themeFamily xmlns:thm15="http://schemas.microsoft.com/office/thememl/2012/main" name="Office Theme" id="{62F939B6-93AF-4DB8-9C6B-D6C7DFDC589F}" vid="{4A3C46E8-61CC-4603-A589-7422A47A8E4A}"/>
    </a:ext>
  </a:extLst>
</a:theme>
</file>

<file path=docProps/app.xml><?xml version="1.0" encoding="utf-8"?>
<Properties xmlns="http://schemas.openxmlformats.org/officeDocument/2006/extended-properties" xmlns:vt="http://schemas.openxmlformats.org/officeDocument/2006/docPropsVTypes">
  <Template/>
  <TotalTime>0</TotalTime>
  <Words>3348</Words>
  <Application>Microsoft Office PowerPoint</Application>
  <PresentationFormat>自定义</PresentationFormat>
  <Paragraphs>233</Paragraphs>
  <Slides>25</Slides>
  <Notes>25</Notes>
  <HiddenSlides>0</HiddenSlides>
  <MMClips>4</MMClips>
  <ScaleCrop>false</ScaleCrop>
  <HeadingPairs>
    <vt:vector size="6" baseType="variant">
      <vt:variant>
        <vt:lpstr>已用的字体</vt:lpstr>
      </vt:variant>
      <vt:variant>
        <vt:i4>16</vt:i4>
      </vt:variant>
      <vt:variant>
        <vt:lpstr>主题</vt:lpstr>
      </vt:variant>
      <vt:variant>
        <vt:i4>1</vt:i4>
      </vt:variant>
      <vt:variant>
        <vt:lpstr>幻灯片标题</vt:lpstr>
      </vt:variant>
      <vt:variant>
        <vt:i4>25</vt:i4>
      </vt:variant>
    </vt:vector>
  </HeadingPairs>
  <TitlesOfParts>
    <vt:vector size="42" baseType="lpstr">
      <vt:lpstr>FontAwesome</vt:lpstr>
      <vt:lpstr>Gill Sans</vt:lpstr>
      <vt:lpstr>Lato Light</vt:lpstr>
      <vt:lpstr>Lato Regular</vt:lpstr>
      <vt:lpstr>League Gothic Regular</vt:lpstr>
      <vt:lpstr>맑은 고딕</vt:lpstr>
      <vt:lpstr>等线</vt:lpstr>
      <vt:lpstr>方正粗谭黑简体</vt:lpstr>
      <vt:lpstr>宋体</vt:lpstr>
      <vt:lpstr>微软雅黑</vt:lpstr>
      <vt:lpstr>Agency FB</vt:lpstr>
      <vt:lpstr>Arial</vt:lpstr>
      <vt:lpstr>Calibri</vt:lpstr>
      <vt:lpstr>Century Gothic</vt:lpstr>
      <vt:lpstr>Franklin Gothic Medium</vt:lpstr>
      <vt:lpstr>Impact</vt:lpstr>
      <vt:lpstr>自定义设计方案</vt:lpstr>
      <vt:lpstr>PowerPoint 演示文稿</vt:lpstr>
      <vt:lpstr>PowerPoint 演示文稿</vt:lpstr>
      <vt:lpstr>PowerPoint 演示文稿</vt:lpstr>
      <vt:lpstr>PowerPoint 演示文稿</vt:lpstr>
      <vt:lpstr>PowerPoint 演示文稿</vt:lpstr>
      <vt:lpstr>PowerPoint 演示文稿</vt:lpstr>
      <vt:lpstr>PowerPoint 演示文稿</vt:lpstr>
      <vt:lpstr>PowerPoint 演示文稿</vt:lpstr>
      <vt:lpstr>PowerPoint 演示文稿</vt:lpstr>
      <vt:lpstr>PowerPoint 演示文稿</vt:lpstr>
      <vt:lpstr>PowerPoint 演示文稿</vt:lpstr>
      <vt:lpstr>PowerPoint 演示文稿</vt:lpstr>
      <vt:lpstr>PowerPoint 演示文稿</vt:lpstr>
      <vt:lpstr>PowerPoint 演示文稿</vt:lpstr>
      <vt:lpstr>PowerPoint 演示文稿</vt:lpstr>
      <vt:lpstr>PowerPoint 演示文稿</vt:lpstr>
      <vt:lpstr>PowerPoint 演示文稿</vt:lpstr>
      <vt:lpstr>PowerPoint 演示文稿</vt:lpstr>
      <vt:lpstr>PowerPoint 演示文稿</vt:lpstr>
      <vt:lpstr>PowerPoint 演示文稿</vt:lpstr>
      <vt:lpstr>PowerPoint 演示文稿</vt:lpstr>
      <vt:lpstr>PowerPoint 演示文稿</vt:lpstr>
      <vt:lpstr>PowerPoint 演示文稿</vt:lpstr>
      <vt:lpstr>PowerPoint 演示文稿</vt:lpstr>
      <vt:lpstr>PowerPoint 演示文稿</vt:lpstr>
    </vt:vector>
  </TitlesOfParts>
  <LinksUpToDate>false</LinksUpToDate>
  <SharedDoc>false</SharedDoc>
  <HyperlinksChanged>false</HyperlinksChanged>
  <AppVersion>15.0000</AppVersion>
</Properties>
</file>

<file path=docProps/core.xml><?xml version="1.0" encoding="utf-8"?>
<cp:coreProperties xmlns:cp="http://schemas.openxmlformats.org/package/2006/metadata/core-properties" xmlns:dc="http://purl.org/dc/elements/1.1/" xmlns:dcterms="http://purl.org/dc/terms/" xmlns:dcmitype="http://purl.org/dc/dcmitype/" xmlns:xsi="http://www.w3.org/2001/XMLSchema-instance">
  <dc:title>424</dc:title>
  <dc:creator/>
  <cp:lastModifiedBy/>
  <cp:revision>1</cp:revision>
  <dcterms:created xsi:type="dcterms:W3CDTF">2016-10-17T14:00:15Z</dcterms:created>
  <dcterms:modified xsi:type="dcterms:W3CDTF">2017-09-27T06:10:42Z</dcterms:modified>
</cp:coreProperties>
</file>