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6.xml" ContentType="application/vnd.openxmlformats-officedocument.presentationml.tags+xml"/>
  <Override PartName="/ppt/notesSlides/notesSlide10.xml" ContentType="application/vnd.openxmlformats-officedocument.presentationml.notesSlide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tags/tag8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9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0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11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12.xml" ContentType="application/vnd.openxmlformats-officedocument.presentationml.tags+xml"/>
  <Override PartName="/ppt/notesSlides/notesSlide29.xml" ContentType="application/vnd.openxmlformats-officedocument.presentationml.notesSlide+xml"/>
  <Override PartName="/ppt/tags/tag13.xml" ContentType="application/vnd.openxmlformats-officedocument.presentationml.tags+xml"/>
  <Override PartName="/ppt/notesSlides/notesSlide30.xml" ContentType="application/vnd.openxmlformats-officedocument.presentationml.notesSlide+xml"/>
  <Override PartName="/ppt/tags/tag14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tags/tag15.xml" ContentType="application/vnd.openxmlformats-officedocument.presentationml.tags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99" r:id="rId4"/>
    <p:sldId id="300" r:id="rId5"/>
    <p:sldId id="262" r:id="rId6"/>
    <p:sldId id="263" r:id="rId7"/>
    <p:sldId id="264" r:id="rId8"/>
    <p:sldId id="265" r:id="rId9"/>
    <p:sldId id="268" r:id="rId10"/>
    <p:sldId id="266" r:id="rId11"/>
    <p:sldId id="269" r:id="rId12"/>
    <p:sldId id="298" r:id="rId13"/>
    <p:sldId id="301" r:id="rId14"/>
    <p:sldId id="273" r:id="rId15"/>
    <p:sldId id="270" r:id="rId16"/>
    <p:sldId id="302" r:id="rId17"/>
    <p:sldId id="275" r:id="rId18"/>
    <p:sldId id="276" r:id="rId19"/>
    <p:sldId id="305" r:id="rId20"/>
    <p:sldId id="278" r:id="rId21"/>
    <p:sldId id="303" r:id="rId22"/>
    <p:sldId id="279" r:id="rId23"/>
    <p:sldId id="285" r:id="rId24"/>
    <p:sldId id="281" r:id="rId25"/>
    <p:sldId id="286" r:id="rId26"/>
    <p:sldId id="289" r:id="rId27"/>
    <p:sldId id="288" r:id="rId28"/>
    <p:sldId id="307" r:id="rId29"/>
    <p:sldId id="287" r:id="rId30"/>
    <p:sldId id="291" r:id="rId31"/>
    <p:sldId id="293" r:id="rId32"/>
    <p:sldId id="304" r:id="rId33"/>
    <p:sldId id="295" r:id="rId34"/>
    <p:sldId id="292" r:id="rId35"/>
    <p:sldId id="296" r:id="rId36"/>
    <p:sldId id="297" r:id="rId37"/>
  </p:sldIdLst>
  <p:sldSz cx="9001125" cy="5761038"/>
  <p:notesSz cx="6858000" cy="9144000"/>
  <p:embeddedFontLst>
    <p:embeddedFont>
      <p:font typeface="Arial Black" panose="020B0A04020102020204" pitchFamily="34" charset="0"/>
      <p:bold r:id="rId39"/>
    </p:embeddedFont>
    <p:embeddedFont>
      <p:font typeface="微软雅黑" panose="020B0503020204020204" pitchFamily="34" charset="-122"/>
      <p:regular r:id="rId40"/>
      <p:bold r:id="rId41"/>
    </p:embeddedFont>
    <p:embeddedFont>
      <p:font typeface="Calibri" panose="020F0502020204030204" pitchFamily="34" charset="0"/>
      <p:regular r:id="rId42"/>
      <p:bold r:id="rId43"/>
      <p:italic r:id="rId44"/>
      <p:boldItalic r:id="rId45"/>
    </p:embeddedFont>
    <p:embeddedFont>
      <p:font typeface="Impact" panose="020B0806030902050204" pitchFamily="34" charset="0"/>
      <p:regular r:id="rId46"/>
    </p:embeddedFont>
  </p:embeddedFontLst>
  <p:custDataLst>
    <p:tags r:id="rId47"/>
  </p:custDataLst>
  <p:defaultTextStyle>
    <a:defPPr>
      <a:defRPr lang="zh-CN"/>
    </a:defPPr>
    <a:lvl1pPr marL="0" algn="l" defTabSz="80229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01147" algn="l" defTabSz="80229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802295" algn="l" defTabSz="80229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203442" algn="l" defTabSz="80229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604589" algn="l" defTabSz="80229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005736" algn="l" defTabSz="80229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406884" algn="l" defTabSz="80229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808031" algn="l" defTabSz="80229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209178" algn="l" defTabSz="80229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15">
          <p15:clr>
            <a:srgbClr val="A4A3A4"/>
          </p15:clr>
        </p15:guide>
        <p15:guide id="2" pos="283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A6A6A6"/>
    <a:srgbClr val="FCFCF7"/>
    <a:srgbClr val="000000"/>
    <a:srgbClr val="FFFEFD"/>
    <a:srgbClr val="404040"/>
    <a:srgbClr val="2B2B2B"/>
    <a:srgbClr val="C00000"/>
    <a:srgbClr val="F37565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092" y="102"/>
      </p:cViewPr>
      <p:guideLst>
        <p:guide orient="horz" pos="1815"/>
        <p:guide pos="283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2909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EBD89-C106-4DE5-B262-33E3E1F4F174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750888" y="685800"/>
            <a:ext cx="5356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2B074A-30B7-405D-B5E1-9F0A6DF164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9427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B074A-30B7-405D-B5E1-9F0A6DF164C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4833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B074A-30B7-405D-B5E1-9F0A6DF164C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86748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B074A-30B7-405D-B5E1-9F0A6DF164C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13858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B074A-30B7-405D-B5E1-9F0A6DF164C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25183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B074A-30B7-405D-B5E1-9F0A6DF164C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89232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B074A-30B7-405D-B5E1-9F0A6DF164C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02189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B074A-30B7-405D-B5E1-9F0A6DF164C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95569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B074A-30B7-405D-B5E1-9F0A6DF164C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95198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B074A-30B7-405D-B5E1-9F0A6DF164C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54574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B074A-30B7-405D-B5E1-9F0A6DF164C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5062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B074A-30B7-405D-B5E1-9F0A6DF164C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66034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B074A-30B7-405D-B5E1-9F0A6DF164C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09796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B074A-30B7-405D-B5E1-9F0A6DF164C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22245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B074A-30B7-405D-B5E1-9F0A6DF164C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66122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B074A-30B7-405D-B5E1-9F0A6DF164C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613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B074A-30B7-405D-B5E1-9F0A6DF164C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2188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B074A-30B7-405D-B5E1-9F0A6DF164C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43068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B074A-30B7-405D-B5E1-9F0A6DF164C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29434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B074A-30B7-405D-B5E1-9F0A6DF164C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99930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B074A-30B7-405D-B5E1-9F0A6DF164C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28936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B074A-30B7-405D-B5E1-9F0A6DF164C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3066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B074A-30B7-405D-B5E1-9F0A6DF164C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01611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B074A-30B7-405D-B5E1-9F0A6DF164C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81957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B074A-30B7-405D-B5E1-9F0A6DF164C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3940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B074A-30B7-405D-B5E1-9F0A6DF164C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58124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B074A-30B7-405D-B5E1-9F0A6DF164C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30963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B074A-30B7-405D-B5E1-9F0A6DF164C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71792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B074A-30B7-405D-B5E1-9F0A6DF164CB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976400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B074A-30B7-405D-B5E1-9F0A6DF164C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782570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B074A-30B7-405D-B5E1-9F0A6DF164C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677904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B074A-30B7-405D-B5E1-9F0A6DF164CB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741337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B074A-30B7-405D-B5E1-9F0A6DF164CB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409997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B074A-30B7-405D-B5E1-9F0A6DF164CB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25966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B074A-30B7-405D-B5E1-9F0A6DF164CB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42341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B074A-30B7-405D-B5E1-9F0A6DF164CB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97777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B074A-30B7-405D-B5E1-9F0A6DF164CB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6305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69"/>
            <a:ext cx="9001125" cy="575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100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92"/>
          <a:stretch/>
        </p:blipFill>
        <p:spPr>
          <a:xfrm>
            <a:off x="-12633" y="0"/>
            <a:ext cx="9013757" cy="576103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" t="5752" r="-204" b="1953"/>
          <a:stretch/>
        </p:blipFill>
        <p:spPr>
          <a:xfrm>
            <a:off x="-179958" y="0"/>
            <a:ext cx="9181083" cy="57610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589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9" t="3118" r="89" b="3118"/>
          <a:stretch/>
        </p:blipFill>
        <p:spPr>
          <a:xfrm>
            <a:off x="-35943" y="0"/>
            <a:ext cx="9037067" cy="5761038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0057" y="230708"/>
            <a:ext cx="8101013" cy="960173"/>
          </a:xfrm>
          <a:prstGeom prst="rect">
            <a:avLst/>
          </a:prstGeom>
        </p:spPr>
        <p:txBody>
          <a:bodyPr vert="horz" lIns="80229" tIns="40115" rIns="80229" bIns="40115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0057" y="1344242"/>
            <a:ext cx="8101013" cy="3802019"/>
          </a:xfrm>
          <a:prstGeom prst="rect">
            <a:avLst/>
          </a:prstGeom>
        </p:spPr>
        <p:txBody>
          <a:bodyPr vert="horz" lIns="80229" tIns="40115" rIns="80229" bIns="40115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0057" y="5339629"/>
            <a:ext cx="2100263" cy="306722"/>
          </a:xfrm>
          <a:prstGeom prst="rect">
            <a:avLst/>
          </a:prstGeom>
        </p:spPr>
        <p:txBody>
          <a:bodyPr vert="horz" lIns="80229" tIns="40115" rIns="80229" bIns="40115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75385" y="5339629"/>
            <a:ext cx="2850356" cy="306722"/>
          </a:xfrm>
          <a:prstGeom prst="rect">
            <a:avLst/>
          </a:prstGeom>
        </p:spPr>
        <p:txBody>
          <a:bodyPr vert="horz" lIns="80229" tIns="40115" rIns="80229" bIns="40115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0807" y="5339629"/>
            <a:ext cx="2100263" cy="306722"/>
          </a:xfrm>
          <a:prstGeom prst="rect">
            <a:avLst/>
          </a:prstGeom>
        </p:spPr>
        <p:txBody>
          <a:bodyPr vert="horz" lIns="80229" tIns="40115" rIns="80229" bIns="40115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</p:sldLayoutIdLst>
  <p:timing>
    <p:tnLst>
      <p:par>
        <p:cTn id="1" dur="indefinite" restart="never" nodeType="tmRoot"/>
      </p:par>
    </p:tnLst>
  </p:timing>
  <p:txStyles>
    <p:titleStyle>
      <a:lvl1pPr algn="ctr" defTabSz="802295" rtl="0" eaLnBrk="1" latinLnBrk="0" hangingPunct="1">
        <a:spcBef>
          <a:spcPct val="0"/>
        </a:spcBef>
        <a:buNone/>
        <a:defRPr sz="3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0860" indent="-300860" algn="l" defTabSz="802295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1864" indent="-250717" algn="l" defTabSz="802295" rtl="0" eaLnBrk="1" latinLnBrk="0" hangingPunct="1">
        <a:spcBef>
          <a:spcPct val="20000"/>
        </a:spcBef>
        <a:buFont typeface="Arial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02868" indent="-200574" algn="l" defTabSz="802295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404015" indent="-200574" algn="l" defTabSz="802295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05163" indent="-200574" algn="l" defTabSz="802295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06310" indent="-200574" algn="l" defTabSz="802295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07457" indent="-200574" algn="l" defTabSz="802295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08605" indent="-200574" algn="l" defTabSz="802295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09752" indent="-200574" algn="l" defTabSz="802295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0229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1147" algn="l" defTabSz="80229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2295" algn="l" defTabSz="80229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3442" algn="l" defTabSz="80229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04589" algn="l" defTabSz="80229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05736" algn="l" defTabSz="80229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06884" algn="l" defTabSz="80229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08031" algn="l" defTabSz="80229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09178" algn="l" defTabSz="80229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../../../exhibition/music/fashion/david%20Tao%20ultra%20sound/I%20Believe.mp3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104456" y="1800399"/>
            <a:ext cx="4860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新学期计划</a:t>
            </a:r>
            <a:r>
              <a:rPr lang="en-US" altLang="zh-CN" sz="4000" b="1" dirty="0" err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4235304" y="2397949"/>
            <a:ext cx="4608512" cy="338554"/>
            <a:chOff x="4284538" y="2469957"/>
            <a:chExt cx="4608512" cy="338554"/>
          </a:xfrm>
        </p:grpSpPr>
        <p:sp>
          <p:nvSpPr>
            <p:cNvPr id="16" name="TextBox 15"/>
            <p:cNvSpPr txBox="1"/>
            <p:nvPr/>
          </p:nvSpPr>
          <p:spPr>
            <a:xfrm>
              <a:off x="4284538" y="2469957"/>
              <a:ext cx="46085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4284538" y="2664495"/>
              <a:ext cx="1777426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7070076" y="2664495"/>
              <a:ext cx="182297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合 31"/>
          <p:cNvGrpSpPr/>
          <p:nvPr/>
        </p:nvGrpSpPr>
        <p:grpSpPr>
          <a:xfrm>
            <a:off x="4273744" y="3280455"/>
            <a:ext cx="4547298" cy="608176"/>
            <a:chOff x="4235116" y="3322141"/>
            <a:chExt cx="4547298" cy="608176"/>
          </a:xfrm>
        </p:grpSpPr>
        <p:sp>
          <p:nvSpPr>
            <p:cNvPr id="25" name="矩形 24"/>
            <p:cNvSpPr/>
            <p:nvPr/>
          </p:nvSpPr>
          <p:spPr>
            <a:xfrm>
              <a:off x="4298478" y="3384575"/>
              <a:ext cx="4436616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312418" y="3384575"/>
              <a:ext cx="44366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新学期 新气象 新起点 新期待</a:t>
              </a:r>
              <a:endPara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4235116" y="3322141"/>
              <a:ext cx="4547298" cy="60817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8382024" y="3507841"/>
              <a:ext cx="236774" cy="236774"/>
              <a:chOff x="8454032" y="3507841"/>
              <a:chExt cx="236774" cy="236774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8454032" y="3507841"/>
                <a:ext cx="236774" cy="236774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燕尾形 28"/>
              <p:cNvSpPr/>
              <p:nvPr/>
            </p:nvSpPr>
            <p:spPr>
              <a:xfrm>
                <a:off x="8510866" y="3554220"/>
                <a:ext cx="137046" cy="144016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35" name="TextBox 34"/>
          <p:cNvSpPr txBox="1"/>
          <p:nvPr/>
        </p:nvSpPr>
        <p:spPr>
          <a:xfrm>
            <a:off x="4140522" y="2655977"/>
            <a:ext cx="4608512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800" dirty="0" smtClean="0">
                <a:solidFill>
                  <a:schemeClr val="bg1"/>
                </a:solidFill>
                <a:latin typeface="Arial Black" panose="020B0A04020102020204" pitchFamily="34" charset="0"/>
                <a:ea typeface="Adobe Gothic Std B" pitchFamily="34" charset="-128"/>
              </a:rPr>
              <a:t>Study </a:t>
            </a:r>
            <a:r>
              <a:rPr lang="en-US" altLang="zh-CN" sz="1800" dirty="0">
                <a:solidFill>
                  <a:schemeClr val="bg1"/>
                </a:solidFill>
                <a:latin typeface="Arial Black" panose="020B0A04020102020204" pitchFamily="34" charset="0"/>
                <a:ea typeface="Adobe Gothic Std B" pitchFamily="34" charset="-128"/>
              </a:rPr>
              <a:t>hard and make </a:t>
            </a:r>
            <a:r>
              <a:rPr lang="en-US" altLang="zh-CN" sz="1800" dirty="0" smtClean="0">
                <a:solidFill>
                  <a:schemeClr val="bg1"/>
                </a:solidFill>
                <a:latin typeface="Arial Black" panose="020B0A04020102020204" pitchFamily="34" charset="0"/>
                <a:ea typeface="Adobe Gothic Std B" pitchFamily="34" charset="-128"/>
              </a:rPr>
              <a:t>progress</a:t>
            </a:r>
          </a:p>
          <a:p>
            <a:pPr>
              <a:lnSpc>
                <a:spcPts val="2200"/>
              </a:lnSpc>
            </a:pPr>
            <a:r>
              <a:rPr lang="en-US" altLang="zh-CN" sz="2800" dirty="0" smtClean="0">
                <a:solidFill>
                  <a:schemeClr val="bg1"/>
                </a:solidFill>
                <a:latin typeface="Arial Black" panose="020B0A04020102020204" pitchFamily="34" charset="0"/>
                <a:ea typeface="Adobe Gothic Std B" pitchFamily="34" charset="-128"/>
              </a:rPr>
              <a:t>every </a:t>
            </a:r>
            <a:r>
              <a:rPr lang="en-US" altLang="zh-CN" sz="2800" dirty="0">
                <a:solidFill>
                  <a:schemeClr val="bg1"/>
                </a:solidFill>
                <a:latin typeface="Arial Black" panose="020B0A04020102020204" pitchFamily="34" charset="0"/>
                <a:ea typeface="Adobe Gothic Std B" pitchFamily="34" charset="-128"/>
              </a:rPr>
              <a:t>day</a:t>
            </a:r>
            <a:endParaRPr lang="zh-CN" altLang="en-US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7" name="set-square_176345"/>
          <p:cNvSpPr>
            <a:spLocks noChangeAspect="1"/>
          </p:cNvSpPr>
          <p:nvPr/>
        </p:nvSpPr>
        <p:spPr bwMode="auto">
          <a:xfrm>
            <a:off x="4273744" y="1209509"/>
            <a:ext cx="609685" cy="609575"/>
          </a:xfrm>
          <a:custGeom>
            <a:avLst/>
            <a:gdLst>
              <a:gd name="connsiteX0" fmla="*/ 100414 w 607074"/>
              <a:gd name="connsiteY0" fmla="*/ 224424 h 606965"/>
              <a:gd name="connsiteX1" fmla="*/ 100414 w 607074"/>
              <a:gd name="connsiteY1" fmla="*/ 506726 h 606965"/>
              <a:gd name="connsiteX2" fmla="*/ 382192 w 607074"/>
              <a:gd name="connsiteY2" fmla="*/ 506726 h 606965"/>
              <a:gd name="connsiteX3" fmla="*/ 83107 w 607074"/>
              <a:gd name="connsiteY3" fmla="*/ 182579 h 606965"/>
              <a:gd name="connsiteX4" fmla="*/ 96771 w 607074"/>
              <a:gd name="connsiteY4" fmla="*/ 185308 h 606965"/>
              <a:gd name="connsiteX5" fmla="*/ 419843 w 607074"/>
              <a:gd name="connsiteY5" fmla="*/ 509000 h 606965"/>
              <a:gd name="connsiteX6" fmla="*/ 425157 w 607074"/>
              <a:gd name="connsiteY6" fmla="*/ 519158 h 606965"/>
              <a:gd name="connsiteX7" fmla="*/ 412556 w 607074"/>
              <a:gd name="connsiteY7" fmla="*/ 531742 h 606965"/>
              <a:gd name="connsiteX8" fmla="*/ 412404 w 607074"/>
              <a:gd name="connsiteY8" fmla="*/ 531742 h 606965"/>
              <a:gd name="connsiteX9" fmla="*/ 87813 w 607074"/>
              <a:gd name="connsiteY9" fmla="*/ 531742 h 606965"/>
              <a:gd name="connsiteX10" fmla="*/ 75364 w 607074"/>
              <a:gd name="connsiteY10" fmla="*/ 519158 h 606965"/>
              <a:gd name="connsiteX11" fmla="*/ 75364 w 607074"/>
              <a:gd name="connsiteY11" fmla="*/ 194101 h 606965"/>
              <a:gd name="connsiteX12" fmla="*/ 83107 w 607074"/>
              <a:gd name="connsiteY12" fmla="*/ 182579 h 606965"/>
              <a:gd name="connsiteX13" fmla="*/ 25054 w 607074"/>
              <a:gd name="connsiteY13" fmla="*/ 42791 h 606965"/>
              <a:gd name="connsiteX14" fmla="*/ 25054 w 607074"/>
              <a:gd name="connsiteY14" fmla="*/ 130730 h 606965"/>
              <a:gd name="connsiteX15" fmla="*/ 50109 w 607074"/>
              <a:gd name="connsiteY15" fmla="*/ 130730 h 606965"/>
              <a:gd name="connsiteX16" fmla="*/ 62712 w 607074"/>
              <a:gd name="connsiteY16" fmla="*/ 143163 h 606965"/>
              <a:gd name="connsiteX17" fmla="*/ 50109 w 607074"/>
              <a:gd name="connsiteY17" fmla="*/ 155747 h 606965"/>
              <a:gd name="connsiteX18" fmla="*/ 25054 w 607074"/>
              <a:gd name="connsiteY18" fmla="*/ 155747 h 606965"/>
              <a:gd name="connsiteX19" fmla="*/ 25054 w 607074"/>
              <a:gd name="connsiteY19" fmla="*/ 180764 h 606965"/>
              <a:gd name="connsiteX20" fmla="*/ 50109 w 607074"/>
              <a:gd name="connsiteY20" fmla="*/ 180764 h 606965"/>
              <a:gd name="connsiteX21" fmla="*/ 62712 w 607074"/>
              <a:gd name="connsiteY21" fmla="*/ 193348 h 606965"/>
              <a:gd name="connsiteX22" fmla="*/ 50109 w 607074"/>
              <a:gd name="connsiteY22" fmla="*/ 205933 h 606965"/>
              <a:gd name="connsiteX23" fmla="*/ 25054 w 607074"/>
              <a:gd name="connsiteY23" fmla="*/ 205933 h 606965"/>
              <a:gd name="connsiteX24" fmla="*/ 25054 w 607074"/>
              <a:gd name="connsiteY24" fmla="*/ 230950 h 606965"/>
              <a:gd name="connsiteX25" fmla="*/ 50109 w 607074"/>
              <a:gd name="connsiteY25" fmla="*/ 230950 h 606965"/>
              <a:gd name="connsiteX26" fmla="*/ 62712 w 607074"/>
              <a:gd name="connsiteY26" fmla="*/ 243534 h 606965"/>
              <a:gd name="connsiteX27" fmla="*/ 50109 w 607074"/>
              <a:gd name="connsiteY27" fmla="*/ 255967 h 606965"/>
              <a:gd name="connsiteX28" fmla="*/ 25054 w 607074"/>
              <a:gd name="connsiteY28" fmla="*/ 255967 h 606965"/>
              <a:gd name="connsiteX29" fmla="*/ 25054 w 607074"/>
              <a:gd name="connsiteY29" fmla="*/ 281136 h 606965"/>
              <a:gd name="connsiteX30" fmla="*/ 50109 w 607074"/>
              <a:gd name="connsiteY30" fmla="*/ 281136 h 606965"/>
              <a:gd name="connsiteX31" fmla="*/ 62712 w 607074"/>
              <a:gd name="connsiteY31" fmla="*/ 293569 h 606965"/>
              <a:gd name="connsiteX32" fmla="*/ 50109 w 607074"/>
              <a:gd name="connsiteY32" fmla="*/ 306153 h 606965"/>
              <a:gd name="connsiteX33" fmla="*/ 25054 w 607074"/>
              <a:gd name="connsiteY33" fmla="*/ 306153 h 606965"/>
              <a:gd name="connsiteX34" fmla="*/ 25054 w 607074"/>
              <a:gd name="connsiteY34" fmla="*/ 331170 h 606965"/>
              <a:gd name="connsiteX35" fmla="*/ 50109 w 607074"/>
              <a:gd name="connsiteY35" fmla="*/ 331170 h 606965"/>
              <a:gd name="connsiteX36" fmla="*/ 62712 w 607074"/>
              <a:gd name="connsiteY36" fmla="*/ 343754 h 606965"/>
              <a:gd name="connsiteX37" fmla="*/ 50109 w 607074"/>
              <a:gd name="connsiteY37" fmla="*/ 356339 h 606965"/>
              <a:gd name="connsiteX38" fmla="*/ 25054 w 607074"/>
              <a:gd name="connsiteY38" fmla="*/ 356339 h 606965"/>
              <a:gd name="connsiteX39" fmla="*/ 25054 w 607074"/>
              <a:gd name="connsiteY39" fmla="*/ 381356 h 606965"/>
              <a:gd name="connsiteX40" fmla="*/ 50109 w 607074"/>
              <a:gd name="connsiteY40" fmla="*/ 381356 h 606965"/>
              <a:gd name="connsiteX41" fmla="*/ 62712 w 607074"/>
              <a:gd name="connsiteY41" fmla="*/ 393940 h 606965"/>
              <a:gd name="connsiteX42" fmla="*/ 50109 w 607074"/>
              <a:gd name="connsiteY42" fmla="*/ 406373 h 606965"/>
              <a:gd name="connsiteX43" fmla="*/ 25054 w 607074"/>
              <a:gd name="connsiteY43" fmla="*/ 406373 h 606965"/>
              <a:gd name="connsiteX44" fmla="*/ 25054 w 607074"/>
              <a:gd name="connsiteY44" fmla="*/ 431542 h 606965"/>
              <a:gd name="connsiteX45" fmla="*/ 50109 w 607074"/>
              <a:gd name="connsiteY45" fmla="*/ 431542 h 606965"/>
              <a:gd name="connsiteX46" fmla="*/ 62712 w 607074"/>
              <a:gd name="connsiteY46" fmla="*/ 443975 h 606965"/>
              <a:gd name="connsiteX47" fmla="*/ 50109 w 607074"/>
              <a:gd name="connsiteY47" fmla="*/ 456559 h 606965"/>
              <a:gd name="connsiteX48" fmla="*/ 25054 w 607074"/>
              <a:gd name="connsiteY48" fmla="*/ 456559 h 606965"/>
              <a:gd name="connsiteX49" fmla="*/ 25054 w 607074"/>
              <a:gd name="connsiteY49" fmla="*/ 481576 h 606965"/>
              <a:gd name="connsiteX50" fmla="*/ 50109 w 607074"/>
              <a:gd name="connsiteY50" fmla="*/ 481576 h 606965"/>
              <a:gd name="connsiteX51" fmla="*/ 62712 w 607074"/>
              <a:gd name="connsiteY51" fmla="*/ 494160 h 606965"/>
              <a:gd name="connsiteX52" fmla="*/ 50109 w 607074"/>
              <a:gd name="connsiteY52" fmla="*/ 506745 h 606965"/>
              <a:gd name="connsiteX53" fmla="*/ 25054 w 607074"/>
              <a:gd name="connsiteY53" fmla="*/ 506745 h 606965"/>
              <a:gd name="connsiteX54" fmla="*/ 25054 w 607074"/>
              <a:gd name="connsiteY54" fmla="*/ 531762 h 606965"/>
              <a:gd name="connsiteX55" fmla="*/ 50109 w 607074"/>
              <a:gd name="connsiteY55" fmla="*/ 531762 h 606965"/>
              <a:gd name="connsiteX56" fmla="*/ 62712 w 607074"/>
              <a:gd name="connsiteY56" fmla="*/ 544346 h 606965"/>
              <a:gd name="connsiteX57" fmla="*/ 50109 w 607074"/>
              <a:gd name="connsiteY57" fmla="*/ 556779 h 606965"/>
              <a:gd name="connsiteX58" fmla="*/ 25054 w 607074"/>
              <a:gd name="connsiteY58" fmla="*/ 556779 h 606965"/>
              <a:gd name="connsiteX59" fmla="*/ 25054 w 607074"/>
              <a:gd name="connsiteY59" fmla="*/ 581948 h 606965"/>
              <a:gd name="connsiteX60" fmla="*/ 563950 w 607074"/>
              <a:gd name="connsiteY60" fmla="*/ 581948 h 606965"/>
              <a:gd name="connsiteX61" fmla="*/ 7744 w 607074"/>
              <a:gd name="connsiteY61" fmla="*/ 944 h 606965"/>
              <a:gd name="connsiteX62" fmla="*/ 21410 w 607074"/>
              <a:gd name="connsiteY62" fmla="*/ 3673 h 606965"/>
              <a:gd name="connsiteX63" fmla="*/ 601759 w 607074"/>
              <a:gd name="connsiteY63" fmla="*/ 584222 h 606965"/>
              <a:gd name="connsiteX64" fmla="*/ 607074 w 607074"/>
              <a:gd name="connsiteY64" fmla="*/ 594381 h 606965"/>
              <a:gd name="connsiteX65" fmla="*/ 594471 w 607074"/>
              <a:gd name="connsiteY65" fmla="*/ 606965 h 606965"/>
              <a:gd name="connsiteX66" fmla="*/ 594167 w 607074"/>
              <a:gd name="connsiteY66" fmla="*/ 606965 h 606965"/>
              <a:gd name="connsiteX67" fmla="*/ 12451 w 607074"/>
              <a:gd name="connsiteY67" fmla="*/ 606965 h 606965"/>
              <a:gd name="connsiteX68" fmla="*/ 0 w 607074"/>
              <a:gd name="connsiteY68" fmla="*/ 594381 h 606965"/>
              <a:gd name="connsiteX69" fmla="*/ 0 w 607074"/>
              <a:gd name="connsiteY69" fmla="*/ 12619 h 606965"/>
              <a:gd name="connsiteX70" fmla="*/ 7744 w 607074"/>
              <a:gd name="connsiteY70" fmla="*/ 944 h 606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607074" h="606965">
                <a:moveTo>
                  <a:pt x="100414" y="224424"/>
                </a:moveTo>
                <a:lnTo>
                  <a:pt x="100414" y="506726"/>
                </a:lnTo>
                <a:lnTo>
                  <a:pt x="382192" y="506726"/>
                </a:lnTo>
                <a:close/>
                <a:moveTo>
                  <a:pt x="83107" y="182579"/>
                </a:moveTo>
                <a:cubicBezTo>
                  <a:pt x="87661" y="180608"/>
                  <a:pt x="93127" y="181669"/>
                  <a:pt x="96771" y="185308"/>
                </a:cubicBezTo>
                <a:lnTo>
                  <a:pt x="419843" y="509000"/>
                </a:lnTo>
                <a:cubicBezTo>
                  <a:pt x="423032" y="511274"/>
                  <a:pt x="425157" y="515065"/>
                  <a:pt x="425157" y="519158"/>
                </a:cubicBezTo>
                <a:cubicBezTo>
                  <a:pt x="425157" y="526132"/>
                  <a:pt x="419540" y="531742"/>
                  <a:pt x="412556" y="531742"/>
                </a:cubicBezTo>
                <a:cubicBezTo>
                  <a:pt x="412556" y="531742"/>
                  <a:pt x="412404" y="531742"/>
                  <a:pt x="412404" y="531742"/>
                </a:cubicBezTo>
                <a:lnTo>
                  <a:pt x="87813" y="531742"/>
                </a:lnTo>
                <a:cubicBezTo>
                  <a:pt x="80981" y="531742"/>
                  <a:pt x="75364" y="526132"/>
                  <a:pt x="75364" y="519158"/>
                </a:cubicBezTo>
                <a:lnTo>
                  <a:pt x="75364" y="194101"/>
                </a:lnTo>
                <a:cubicBezTo>
                  <a:pt x="75364" y="189098"/>
                  <a:pt x="78400" y="184398"/>
                  <a:pt x="83107" y="182579"/>
                </a:cubicBezTo>
                <a:close/>
                <a:moveTo>
                  <a:pt x="25054" y="42791"/>
                </a:moveTo>
                <a:lnTo>
                  <a:pt x="25054" y="130730"/>
                </a:lnTo>
                <a:lnTo>
                  <a:pt x="50109" y="130730"/>
                </a:lnTo>
                <a:cubicBezTo>
                  <a:pt x="57094" y="130730"/>
                  <a:pt x="62712" y="136340"/>
                  <a:pt x="62712" y="143163"/>
                </a:cubicBezTo>
                <a:cubicBezTo>
                  <a:pt x="62712" y="150137"/>
                  <a:pt x="57094" y="155747"/>
                  <a:pt x="50109" y="155747"/>
                </a:cubicBezTo>
                <a:lnTo>
                  <a:pt x="25054" y="155747"/>
                </a:lnTo>
                <a:lnTo>
                  <a:pt x="25054" y="180764"/>
                </a:lnTo>
                <a:lnTo>
                  <a:pt x="50109" y="180764"/>
                </a:lnTo>
                <a:cubicBezTo>
                  <a:pt x="57094" y="180764"/>
                  <a:pt x="62712" y="186374"/>
                  <a:pt x="62712" y="193348"/>
                </a:cubicBezTo>
                <a:cubicBezTo>
                  <a:pt x="62712" y="200323"/>
                  <a:pt x="57094" y="205933"/>
                  <a:pt x="50109" y="205933"/>
                </a:cubicBezTo>
                <a:lnTo>
                  <a:pt x="25054" y="205933"/>
                </a:lnTo>
                <a:lnTo>
                  <a:pt x="25054" y="230950"/>
                </a:lnTo>
                <a:lnTo>
                  <a:pt x="50109" y="230950"/>
                </a:lnTo>
                <a:cubicBezTo>
                  <a:pt x="57094" y="230950"/>
                  <a:pt x="62712" y="236560"/>
                  <a:pt x="62712" y="243534"/>
                </a:cubicBezTo>
                <a:cubicBezTo>
                  <a:pt x="62712" y="250509"/>
                  <a:pt x="57094" y="255967"/>
                  <a:pt x="50109" y="255967"/>
                </a:cubicBezTo>
                <a:lnTo>
                  <a:pt x="25054" y="255967"/>
                </a:lnTo>
                <a:lnTo>
                  <a:pt x="25054" y="281136"/>
                </a:lnTo>
                <a:lnTo>
                  <a:pt x="50109" y="281136"/>
                </a:lnTo>
                <a:cubicBezTo>
                  <a:pt x="57094" y="281136"/>
                  <a:pt x="62712" y="286746"/>
                  <a:pt x="62712" y="293569"/>
                </a:cubicBezTo>
                <a:cubicBezTo>
                  <a:pt x="62712" y="300543"/>
                  <a:pt x="57094" y="306153"/>
                  <a:pt x="50109" y="306153"/>
                </a:cubicBezTo>
                <a:lnTo>
                  <a:pt x="25054" y="306153"/>
                </a:lnTo>
                <a:lnTo>
                  <a:pt x="25054" y="331170"/>
                </a:lnTo>
                <a:lnTo>
                  <a:pt x="50109" y="331170"/>
                </a:lnTo>
                <a:cubicBezTo>
                  <a:pt x="57094" y="331170"/>
                  <a:pt x="62712" y="336780"/>
                  <a:pt x="62712" y="343754"/>
                </a:cubicBezTo>
                <a:cubicBezTo>
                  <a:pt x="62712" y="350729"/>
                  <a:pt x="57094" y="356339"/>
                  <a:pt x="50109" y="356339"/>
                </a:cubicBezTo>
                <a:lnTo>
                  <a:pt x="25054" y="356339"/>
                </a:lnTo>
                <a:lnTo>
                  <a:pt x="25054" y="381356"/>
                </a:lnTo>
                <a:lnTo>
                  <a:pt x="50109" y="381356"/>
                </a:lnTo>
                <a:cubicBezTo>
                  <a:pt x="57094" y="381356"/>
                  <a:pt x="62712" y="386966"/>
                  <a:pt x="62712" y="393940"/>
                </a:cubicBezTo>
                <a:cubicBezTo>
                  <a:pt x="62712" y="400915"/>
                  <a:pt x="57094" y="406373"/>
                  <a:pt x="50109" y="406373"/>
                </a:cubicBezTo>
                <a:lnTo>
                  <a:pt x="25054" y="406373"/>
                </a:lnTo>
                <a:lnTo>
                  <a:pt x="25054" y="431542"/>
                </a:lnTo>
                <a:lnTo>
                  <a:pt x="50109" y="431542"/>
                </a:lnTo>
                <a:cubicBezTo>
                  <a:pt x="57094" y="431542"/>
                  <a:pt x="62712" y="437152"/>
                  <a:pt x="62712" y="443975"/>
                </a:cubicBezTo>
                <a:cubicBezTo>
                  <a:pt x="62712" y="450949"/>
                  <a:pt x="57094" y="456559"/>
                  <a:pt x="50109" y="456559"/>
                </a:cubicBezTo>
                <a:lnTo>
                  <a:pt x="25054" y="456559"/>
                </a:lnTo>
                <a:lnTo>
                  <a:pt x="25054" y="481576"/>
                </a:lnTo>
                <a:lnTo>
                  <a:pt x="50109" y="481576"/>
                </a:lnTo>
                <a:cubicBezTo>
                  <a:pt x="57094" y="481576"/>
                  <a:pt x="62712" y="487186"/>
                  <a:pt x="62712" y="494160"/>
                </a:cubicBezTo>
                <a:cubicBezTo>
                  <a:pt x="62712" y="501135"/>
                  <a:pt x="57094" y="506745"/>
                  <a:pt x="50109" y="506745"/>
                </a:cubicBezTo>
                <a:lnTo>
                  <a:pt x="25054" y="506745"/>
                </a:lnTo>
                <a:lnTo>
                  <a:pt x="25054" y="531762"/>
                </a:lnTo>
                <a:lnTo>
                  <a:pt x="50109" y="531762"/>
                </a:lnTo>
                <a:cubicBezTo>
                  <a:pt x="57094" y="531762"/>
                  <a:pt x="62712" y="537372"/>
                  <a:pt x="62712" y="544346"/>
                </a:cubicBezTo>
                <a:cubicBezTo>
                  <a:pt x="62712" y="551321"/>
                  <a:pt x="57094" y="556779"/>
                  <a:pt x="50109" y="556779"/>
                </a:cubicBezTo>
                <a:lnTo>
                  <a:pt x="25054" y="556779"/>
                </a:lnTo>
                <a:lnTo>
                  <a:pt x="25054" y="581948"/>
                </a:lnTo>
                <a:lnTo>
                  <a:pt x="563950" y="581948"/>
                </a:lnTo>
                <a:close/>
                <a:moveTo>
                  <a:pt x="7744" y="944"/>
                </a:moveTo>
                <a:cubicBezTo>
                  <a:pt x="12299" y="-1027"/>
                  <a:pt x="17766" y="186"/>
                  <a:pt x="21410" y="3673"/>
                </a:cubicBezTo>
                <a:lnTo>
                  <a:pt x="601759" y="584222"/>
                </a:lnTo>
                <a:cubicBezTo>
                  <a:pt x="604948" y="586496"/>
                  <a:pt x="607074" y="590287"/>
                  <a:pt x="607074" y="594381"/>
                </a:cubicBezTo>
                <a:cubicBezTo>
                  <a:pt x="607074" y="601355"/>
                  <a:pt x="601456" y="606965"/>
                  <a:pt x="594471" y="606965"/>
                </a:cubicBezTo>
                <a:cubicBezTo>
                  <a:pt x="594319" y="606965"/>
                  <a:pt x="594319" y="606965"/>
                  <a:pt x="594167" y="606965"/>
                </a:cubicBezTo>
                <a:lnTo>
                  <a:pt x="12451" y="606965"/>
                </a:lnTo>
                <a:cubicBezTo>
                  <a:pt x="5618" y="606965"/>
                  <a:pt x="0" y="601355"/>
                  <a:pt x="0" y="594381"/>
                </a:cubicBezTo>
                <a:lnTo>
                  <a:pt x="0" y="12619"/>
                </a:lnTo>
                <a:cubicBezTo>
                  <a:pt x="0" y="7464"/>
                  <a:pt x="3037" y="2915"/>
                  <a:pt x="7744" y="944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7800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5" grpId="0"/>
      <p:bldP spid="3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e12142d9-c410-4111-a3b4-38a528365e3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610842" y="599271"/>
            <a:ext cx="5196296" cy="5035240"/>
            <a:chOff x="3512433" y="1130300"/>
            <a:chExt cx="5167130" cy="5006978"/>
          </a:xfrm>
        </p:grpSpPr>
        <p:sp>
          <p:nvSpPr>
            <p:cNvPr id="72" name="îŝ1íď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C7AD95DF-C9A6-4887-971B-5699DFD17530}"/>
                </a:ext>
              </a:extLst>
            </p:cNvPr>
            <p:cNvSpPr/>
            <p:nvPr/>
          </p:nvSpPr>
          <p:spPr bwMode="auto">
            <a:xfrm>
              <a:off x="5503637" y="1130300"/>
              <a:ext cx="1211988" cy="806477"/>
            </a:xfrm>
            <a:custGeom>
              <a:avLst/>
              <a:gdLst>
                <a:gd name="T0" fmla="*/ 72 w 679"/>
                <a:gd name="T1" fmla="*/ 453 h 453"/>
                <a:gd name="T2" fmla="*/ 19 w 679"/>
                <a:gd name="T3" fmla="*/ 323 h 453"/>
                <a:gd name="T4" fmla="*/ 65 w 679"/>
                <a:gd name="T5" fmla="*/ 174 h 453"/>
                <a:gd name="T6" fmla="*/ 65 w 679"/>
                <a:gd name="T7" fmla="*/ 174 h 453"/>
                <a:gd name="T8" fmla="*/ 61 w 679"/>
                <a:gd name="T9" fmla="*/ 147 h 453"/>
                <a:gd name="T10" fmla="*/ 123 w 679"/>
                <a:gd name="T11" fmla="*/ 72 h 453"/>
                <a:gd name="T12" fmla="*/ 547 w 679"/>
                <a:gd name="T13" fmla="*/ 54 h 453"/>
                <a:gd name="T14" fmla="*/ 614 w 679"/>
                <a:gd name="T15" fmla="*/ 292 h 453"/>
                <a:gd name="T16" fmla="*/ 566 w 679"/>
                <a:gd name="T17" fmla="*/ 445 h 453"/>
                <a:gd name="T18" fmla="*/ 563 w 679"/>
                <a:gd name="T19" fmla="*/ 305 h 453"/>
                <a:gd name="T20" fmla="*/ 230 w 679"/>
                <a:gd name="T21" fmla="*/ 245 h 453"/>
                <a:gd name="T22" fmla="*/ 98 w 679"/>
                <a:gd name="T23" fmla="*/ 360 h 453"/>
                <a:gd name="T24" fmla="*/ 72 w 679"/>
                <a:gd name="T25" fmla="*/ 453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9" h="453">
                  <a:moveTo>
                    <a:pt x="72" y="453"/>
                  </a:moveTo>
                  <a:cubicBezTo>
                    <a:pt x="19" y="323"/>
                    <a:pt x="19" y="323"/>
                    <a:pt x="19" y="323"/>
                  </a:cubicBezTo>
                  <a:cubicBezTo>
                    <a:pt x="0" y="269"/>
                    <a:pt x="18" y="208"/>
                    <a:pt x="65" y="174"/>
                  </a:cubicBezTo>
                  <a:cubicBezTo>
                    <a:pt x="65" y="174"/>
                    <a:pt x="65" y="174"/>
                    <a:pt x="65" y="174"/>
                  </a:cubicBezTo>
                  <a:cubicBezTo>
                    <a:pt x="65" y="174"/>
                    <a:pt x="63" y="162"/>
                    <a:pt x="61" y="147"/>
                  </a:cubicBezTo>
                  <a:cubicBezTo>
                    <a:pt x="56" y="108"/>
                    <a:pt x="84" y="74"/>
                    <a:pt x="123" y="72"/>
                  </a:cubicBezTo>
                  <a:cubicBezTo>
                    <a:pt x="441" y="54"/>
                    <a:pt x="452" y="0"/>
                    <a:pt x="547" y="54"/>
                  </a:cubicBezTo>
                  <a:cubicBezTo>
                    <a:pt x="679" y="129"/>
                    <a:pt x="614" y="292"/>
                    <a:pt x="614" y="292"/>
                  </a:cubicBezTo>
                  <a:cubicBezTo>
                    <a:pt x="566" y="445"/>
                    <a:pt x="566" y="445"/>
                    <a:pt x="566" y="445"/>
                  </a:cubicBezTo>
                  <a:cubicBezTo>
                    <a:pt x="563" y="305"/>
                    <a:pt x="563" y="305"/>
                    <a:pt x="563" y="305"/>
                  </a:cubicBezTo>
                  <a:cubicBezTo>
                    <a:pt x="409" y="345"/>
                    <a:pt x="230" y="245"/>
                    <a:pt x="230" y="245"/>
                  </a:cubicBezTo>
                  <a:cubicBezTo>
                    <a:pt x="170" y="258"/>
                    <a:pt x="120" y="302"/>
                    <a:pt x="98" y="360"/>
                  </a:cubicBezTo>
                  <a:lnTo>
                    <a:pt x="72" y="453"/>
                  </a:lnTo>
                  <a:close/>
                </a:path>
              </a:pathLst>
            </a:custGeom>
            <a:solidFill>
              <a:srgbClr val="640917"/>
            </a:solidFill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6" name="işḻïḋ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2C862EA-396D-411A-9D51-BAEE5CA42D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81466" y="2052638"/>
              <a:ext cx="4498097" cy="4084640"/>
              <a:chOff x="2141" y="776"/>
              <a:chExt cx="3960" cy="3596"/>
            </a:xfrm>
          </p:grpSpPr>
          <p:sp>
            <p:nvSpPr>
              <p:cNvPr id="85" name="ïṧḷíḓ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A64D0221-4F3B-4D86-BF06-671E50B54CA3}"/>
                  </a:ext>
                </a:extLst>
              </p:cNvPr>
              <p:cNvSpPr/>
              <p:nvPr/>
            </p:nvSpPr>
            <p:spPr bwMode="auto">
              <a:xfrm>
                <a:off x="4491" y="1658"/>
                <a:ext cx="400" cy="224"/>
              </a:xfrm>
              <a:custGeom>
                <a:avLst/>
                <a:gdLst>
                  <a:gd name="T0" fmla="*/ 4 w 255"/>
                  <a:gd name="T1" fmla="*/ 62 h 143"/>
                  <a:gd name="T2" fmla="*/ 6 w 255"/>
                  <a:gd name="T3" fmla="*/ 44 h 143"/>
                  <a:gd name="T4" fmla="*/ 61 w 255"/>
                  <a:gd name="T5" fmla="*/ 4 h 143"/>
                  <a:gd name="T6" fmla="*/ 210 w 255"/>
                  <a:gd name="T7" fmla="*/ 25 h 143"/>
                  <a:gd name="T8" fmla="*/ 251 w 255"/>
                  <a:gd name="T9" fmla="*/ 80 h 143"/>
                  <a:gd name="T10" fmla="*/ 249 w 255"/>
                  <a:gd name="T11" fmla="*/ 98 h 143"/>
                  <a:gd name="T12" fmla="*/ 194 w 255"/>
                  <a:gd name="T13" fmla="*/ 139 h 143"/>
                  <a:gd name="T14" fmla="*/ 45 w 255"/>
                  <a:gd name="T15" fmla="*/ 117 h 143"/>
                  <a:gd name="T16" fmla="*/ 4 w 255"/>
                  <a:gd name="T17" fmla="*/ 62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5" h="143">
                    <a:moveTo>
                      <a:pt x="4" y="62"/>
                    </a:moveTo>
                    <a:cubicBezTo>
                      <a:pt x="6" y="44"/>
                      <a:pt x="6" y="44"/>
                      <a:pt x="6" y="44"/>
                    </a:cubicBezTo>
                    <a:cubicBezTo>
                      <a:pt x="10" y="18"/>
                      <a:pt x="35" y="0"/>
                      <a:pt x="61" y="4"/>
                    </a:cubicBezTo>
                    <a:cubicBezTo>
                      <a:pt x="210" y="25"/>
                      <a:pt x="210" y="25"/>
                      <a:pt x="210" y="25"/>
                    </a:cubicBezTo>
                    <a:cubicBezTo>
                      <a:pt x="237" y="29"/>
                      <a:pt x="255" y="54"/>
                      <a:pt x="251" y="80"/>
                    </a:cubicBezTo>
                    <a:cubicBezTo>
                      <a:pt x="249" y="98"/>
                      <a:pt x="249" y="98"/>
                      <a:pt x="249" y="98"/>
                    </a:cubicBezTo>
                    <a:cubicBezTo>
                      <a:pt x="245" y="125"/>
                      <a:pt x="220" y="143"/>
                      <a:pt x="194" y="139"/>
                    </a:cubicBezTo>
                    <a:cubicBezTo>
                      <a:pt x="45" y="117"/>
                      <a:pt x="45" y="117"/>
                      <a:pt x="45" y="117"/>
                    </a:cubicBezTo>
                    <a:cubicBezTo>
                      <a:pt x="18" y="113"/>
                      <a:pt x="0" y="89"/>
                      <a:pt x="4" y="62"/>
                    </a:cubicBezTo>
                    <a:close/>
                  </a:path>
                </a:pathLst>
              </a:custGeom>
              <a:solidFill>
                <a:srgbClr val="640917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işļíḑ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B27ED2C-A1D0-4992-97AA-A2A28361BA8A}"/>
                  </a:ext>
                </a:extLst>
              </p:cNvPr>
              <p:cNvSpPr/>
              <p:nvPr/>
            </p:nvSpPr>
            <p:spPr bwMode="auto">
              <a:xfrm>
                <a:off x="4675" y="2041"/>
                <a:ext cx="336" cy="378"/>
              </a:xfrm>
              <a:custGeom>
                <a:avLst/>
                <a:gdLst>
                  <a:gd name="T0" fmla="*/ 41 w 214"/>
                  <a:gd name="T1" fmla="*/ 225 h 241"/>
                  <a:gd name="T2" fmla="*/ 26 w 214"/>
                  <a:gd name="T3" fmla="*/ 214 h 241"/>
                  <a:gd name="T4" fmla="*/ 16 w 214"/>
                  <a:gd name="T5" fmla="*/ 147 h 241"/>
                  <a:gd name="T6" fmla="*/ 106 w 214"/>
                  <a:gd name="T7" fmla="*/ 25 h 241"/>
                  <a:gd name="T8" fmla="*/ 174 w 214"/>
                  <a:gd name="T9" fmla="*/ 15 h 241"/>
                  <a:gd name="T10" fmla="*/ 188 w 214"/>
                  <a:gd name="T11" fmla="*/ 26 h 241"/>
                  <a:gd name="T12" fmla="*/ 198 w 214"/>
                  <a:gd name="T13" fmla="*/ 94 h 241"/>
                  <a:gd name="T14" fmla="*/ 109 w 214"/>
                  <a:gd name="T15" fmla="*/ 215 h 241"/>
                  <a:gd name="T16" fmla="*/ 41 w 214"/>
                  <a:gd name="T17" fmla="*/ 225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4" h="241">
                    <a:moveTo>
                      <a:pt x="41" y="225"/>
                    </a:moveTo>
                    <a:cubicBezTo>
                      <a:pt x="26" y="214"/>
                      <a:pt x="26" y="214"/>
                      <a:pt x="26" y="214"/>
                    </a:cubicBezTo>
                    <a:cubicBezTo>
                      <a:pt x="5" y="198"/>
                      <a:pt x="0" y="168"/>
                      <a:pt x="16" y="147"/>
                    </a:cubicBezTo>
                    <a:cubicBezTo>
                      <a:pt x="106" y="25"/>
                      <a:pt x="106" y="25"/>
                      <a:pt x="106" y="25"/>
                    </a:cubicBezTo>
                    <a:cubicBezTo>
                      <a:pt x="122" y="4"/>
                      <a:pt x="152" y="0"/>
                      <a:pt x="174" y="15"/>
                    </a:cubicBezTo>
                    <a:cubicBezTo>
                      <a:pt x="188" y="26"/>
                      <a:pt x="188" y="26"/>
                      <a:pt x="188" y="26"/>
                    </a:cubicBezTo>
                    <a:cubicBezTo>
                      <a:pt x="210" y="42"/>
                      <a:pt x="214" y="72"/>
                      <a:pt x="198" y="94"/>
                    </a:cubicBezTo>
                    <a:cubicBezTo>
                      <a:pt x="109" y="215"/>
                      <a:pt x="109" y="215"/>
                      <a:pt x="109" y="215"/>
                    </a:cubicBezTo>
                    <a:cubicBezTo>
                      <a:pt x="93" y="236"/>
                      <a:pt x="63" y="241"/>
                      <a:pt x="41" y="225"/>
                    </a:cubicBezTo>
                    <a:close/>
                  </a:path>
                </a:pathLst>
              </a:custGeom>
              <a:solidFill>
                <a:srgbClr val="640917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î$1id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4E0CF0E-CC68-41CB-87F0-C1D1B77178A4}"/>
                  </a:ext>
                </a:extLst>
              </p:cNvPr>
              <p:cNvSpPr/>
              <p:nvPr/>
            </p:nvSpPr>
            <p:spPr bwMode="auto">
              <a:xfrm>
                <a:off x="4613" y="1325"/>
                <a:ext cx="765" cy="1191"/>
              </a:xfrm>
              <a:custGeom>
                <a:avLst/>
                <a:gdLst>
                  <a:gd name="T0" fmla="*/ 394 w 487"/>
                  <a:gd name="T1" fmla="*/ 759 h 759"/>
                  <a:gd name="T2" fmla="*/ 458 w 487"/>
                  <a:gd name="T3" fmla="*/ 509 h 759"/>
                  <a:gd name="T4" fmla="*/ 348 w 487"/>
                  <a:gd name="T5" fmla="*/ 170 h 759"/>
                  <a:gd name="T6" fmla="*/ 126 w 487"/>
                  <a:gd name="T7" fmla="*/ 3 h 759"/>
                  <a:gd name="T8" fmla="*/ 23 w 487"/>
                  <a:gd name="T9" fmla="*/ 141 h 759"/>
                  <a:gd name="T10" fmla="*/ 212 w 487"/>
                  <a:gd name="T11" fmla="*/ 724 h 759"/>
                  <a:gd name="T12" fmla="*/ 229 w 487"/>
                  <a:gd name="T13" fmla="*/ 755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7" h="759">
                    <a:moveTo>
                      <a:pt x="394" y="759"/>
                    </a:moveTo>
                    <a:cubicBezTo>
                      <a:pt x="462" y="695"/>
                      <a:pt x="487" y="598"/>
                      <a:pt x="458" y="509"/>
                    </a:cubicBezTo>
                    <a:cubicBezTo>
                      <a:pt x="348" y="170"/>
                      <a:pt x="348" y="170"/>
                      <a:pt x="348" y="170"/>
                    </a:cubicBezTo>
                    <a:cubicBezTo>
                      <a:pt x="317" y="73"/>
                      <a:pt x="228" y="6"/>
                      <a:pt x="126" y="3"/>
                    </a:cubicBezTo>
                    <a:cubicBezTo>
                      <a:pt x="53" y="0"/>
                      <a:pt x="0" y="71"/>
                      <a:pt x="23" y="141"/>
                    </a:cubicBezTo>
                    <a:cubicBezTo>
                      <a:pt x="212" y="724"/>
                      <a:pt x="212" y="724"/>
                      <a:pt x="212" y="724"/>
                    </a:cubicBezTo>
                    <a:cubicBezTo>
                      <a:pt x="216" y="736"/>
                      <a:pt x="221" y="746"/>
                      <a:pt x="229" y="755"/>
                    </a:cubicBezTo>
                  </a:path>
                </a:pathLst>
              </a:custGeom>
              <a:solidFill>
                <a:srgbClr val="E2595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iṡļïd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FC61DA8-0387-411F-A5ED-2A7AE27EFFA3}"/>
                  </a:ext>
                </a:extLst>
              </p:cNvPr>
              <p:cNvSpPr/>
              <p:nvPr/>
            </p:nvSpPr>
            <p:spPr bwMode="auto">
              <a:xfrm>
                <a:off x="4613" y="1325"/>
                <a:ext cx="765" cy="1191"/>
              </a:xfrm>
              <a:custGeom>
                <a:avLst/>
                <a:gdLst>
                  <a:gd name="T0" fmla="*/ 394 w 487"/>
                  <a:gd name="T1" fmla="*/ 759 h 759"/>
                  <a:gd name="T2" fmla="*/ 458 w 487"/>
                  <a:gd name="T3" fmla="*/ 509 h 759"/>
                  <a:gd name="T4" fmla="*/ 348 w 487"/>
                  <a:gd name="T5" fmla="*/ 170 h 759"/>
                  <a:gd name="T6" fmla="*/ 126 w 487"/>
                  <a:gd name="T7" fmla="*/ 3 h 759"/>
                  <a:gd name="T8" fmla="*/ 23 w 487"/>
                  <a:gd name="T9" fmla="*/ 141 h 759"/>
                  <a:gd name="T10" fmla="*/ 212 w 487"/>
                  <a:gd name="T11" fmla="*/ 724 h 759"/>
                  <a:gd name="T12" fmla="*/ 229 w 487"/>
                  <a:gd name="T13" fmla="*/ 755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7" h="759">
                    <a:moveTo>
                      <a:pt x="394" y="759"/>
                    </a:moveTo>
                    <a:cubicBezTo>
                      <a:pt x="462" y="695"/>
                      <a:pt x="487" y="598"/>
                      <a:pt x="458" y="509"/>
                    </a:cubicBezTo>
                    <a:cubicBezTo>
                      <a:pt x="348" y="170"/>
                      <a:pt x="348" y="170"/>
                      <a:pt x="348" y="170"/>
                    </a:cubicBezTo>
                    <a:cubicBezTo>
                      <a:pt x="317" y="73"/>
                      <a:pt x="228" y="6"/>
                      <a:pt x="126" y="3"/>
                    </a:cubicBezTo>
                    <a:cubicBezTo>
                      <a:pt x="53" y="0"/>
                      <a:pt x="0" y="71"/>
                      <a:pt x="23" y="141"/>
                    </a:cubicBezTo>
                    <a:cubicBezTo>
                      <a:pt x="212" y="724"/>
                      <a:pt x="212" y="724"/>
                      <a:pt x="212" y="724"/>
                    </a:cubicBezTo>
                    <a:cubicBezTo>
                      <a:pt x="216" y="736"/>
                      <a:pt x="221" y="746"/>
                      <a:pt x="229" y="755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i$ľíḓ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D6FB291-9DC6-48E5-A3A8-F563A0B7F83F}"/>
                  </a:ext>
                </a:extLst>
              </p:cNvPr>
              <p:cNvSpPr/>
              <p:nvPr/>
            </p:nvSpPr>
            <p:spPr bwMode="auto">
              <a:xfrm>
                <a:off x="4825" y="2471"/>
                <a:ext cx="429" cy="1080"/>
              </a:xfrm>
              <a:custGeom>
                <a:avLst/>
                <a:gdLst>
                  <a:gd name="T0" fmla="*/ 84 w 273"/>
                  <a:gd name="T1" fmla="*/ 0 h 689"/>
                  <a:gd name="T2" fmla="*/ 14 w 273"/>
                  <a:gd name="T3" fmla="*/ 570 h 689"/>
                  <a:gd name="T4" fmla="*/ 67 w 273"/>
                  <a:gd name="T5" fmla="*/ 674 h 689"/>
                  <a:gd name="T6" fmla="*/ 171 w 273"/>
                  <a:gd name="T7" fmla="*/ 622 h 689"/>
                  <a:gd name="T8" fmla="*/ 171 w 273"/>
                  <a:gd name="T9" fmla="*/ 622 h 689"/>
                  <a:gd name="T10" fmla="*/ 250 w 273"/>
                  <a:gd name="T11" fmla="*/ 3 h 6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3" h="689">
                    <a:moveTo>
                      <a:pt x="84" y="0"/>
                    </a:moveTo>
                    <a:cubicBezTo>
                      <a:pt x="109" y="277"/>
                      <a:pt x="16" y="565"/>
                      <a:pt x="14" y="570"/>
                    </a:cubicBezTo>
                    <a:cubicBezTo>
                      <a:pt x="0" y="613"/>
                      <a:pt x="24" y="660"/>
                      <a:pt x="67" y="674"/>
                    </a:cubicBezTo>
                    <a:cubicBezTo>
                      <a:pt x="110" y="689"/>
                      <a:pt x="157" y="665"/>
                      <a:pt x="171" y="622"/>
                    </a:cubicBezTo>
                    <a:cubicBezTo>
                      <a:pt x="171" y="622"/>
                      <a:pt x="171" y="622"/>
                      <a:pt x="171" y="622"/>
                    </a:cubicBezTo>
                    <a:cubicBezTo>
                      <a:pt x="176" y="608"/>
                      <a:pt x="273" y="310"/>
                      <a:pt x="250" y="3"/>
                    </a:cubicBezTo>
                  </a:path>
                </a:pathLst>
              </a:custGeom>
              <a:solidFill>
                <a:srgbClr val="E2595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" name="iṡlíḍ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2559508-8DC8-490A-9B8B-71FA93733CEF}"/>
                  </a:ext>
                </a:extLst>
              </p:cNvPr>
              <p:cNvSpPr/>
              <p:nvPr/>
            </p:nvSpPr>
            <p:spPr bwMode="auto">
              <a:xfrm>
                <a:off x="4825" y="2471"/>
                <a:ext cx="429" cy="1080"/>
              </a:xfrm>
              <a:custGeom>
                <a:avLst/>
                <a:gdLst>
                  <a:gd name="T0" fmla="*/ 84 w 273"/>
                  <a:gd name="T1" fmla="*/ 0 h 689"/>
                  <a:gd name="T2" fmla="*/ 14 w 273"/>
                  <a:gd name="T3" fmla="*/ 570 h 689"/>
                  <a:gd name="T4" fmla="*/ 67 w 273"/>
                  <a:gd name="T5" fmla="*/ 674 h 689"/>
                  <a:gd name="T6" fmla="*/ 171 w 273"/>
                  <a:gd name="T7" fmla="*/ 622 h 689"/>
                  <a:gd name="T8" fmla="*/ 171 w 273"/>
                  <a:gd name="T9" fmla="*/ 622 h 689"/>
                  <a:gd name="T10" fmla="*/ 250 w 273"/>
                  <a:gd name="T11" fmla="*/ 3 h 6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3" h="689">
                    <a:moveTo>
                      <a:pt x="84" y="0"/>
                    </a:moveTo>
                    <a:cubicBezTo>
                      <a:pt x="109" y="277"/>
                      <a:pt x="16" y="565"/>
                      <a:pt x="14" y="570"/>
                    </a:cubicBezTo>
                    <a:cubicBezTo>
                      <a:pt x="0" y="613"/>
                      <a:pt x="24" y="660"/>
                      <a:pt x="67" y="674"/>
                    </a:cubicBezTo>
                    <a:cubicBezTo>
                      <a:pt x="110" y="689"/>
                      <a:pt x="157" y="665"/>
                      <a:pt x="171" y="622"/>
                    </a:cubicBezTo>
                    <a:cubicBezTo>
                      <a:pt x="171" y="622"/>
                      <a:pt x="171" y="622"/>
                      <a:pt x="171" y="622"/>
                    </a:cubicBezTo>
                    <a:cubicBezTo>
                      <a:pt x="176" y="608"/>
                      <a:pt x="273" y="310"/>
                      <a:pt x="250" y="3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îŝliḍ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41BD32B-FD8B-45F5-90F3-2A3BC0795DF6}"/>
                  </a:ext>
                </a:extLst>
              </p:cNvPr>
              <p:cNvSpPr/>
              <p:nvPr/>
            </p:nvSpPr>
            <p:spPr bwMode="auto">
              <a:xfrm>
                <a:off x="4076" y="795"/>
                <a:ext cx="976" cy="824"/>
              </a:xfrm>
              <a:custGeom>
                <a:avLst/>
                <a:gdLst>
                  <a:gd name="T0" fmla="*/ 506 w 621"/>
                  <a:gd name="T1" fmla="*/ 525 h 525"/>
                  <a:gd name="T2" fmla="*/ 56 w 621"/>
                  <a:gd name="T3" fmla="*/ 167 h 525"/>
                  <a:gd name="T4" fmla="*/ 20 w 621"/>
                  <a:gd name="T5" fmla="*/ 56 h 525"/>
                  <a:gd name="T6" fmla="*/ 131 w 621"/>
                  <a:gd name="T7" fmla="*/ 20 h 525"/>
                  <a:gd name="T8" fmla="*/ 131 w 621"/>
                  <a:gd name="T9" fmla="*/ 20 h 525"/>
                  <a:gd name="T10" fmla="*/ 621 w 621"/>
                  <a:gd name="T11" fmla="*/ 406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1" h="525">
                    <a:moveTo>
                      <a:pt x="506" y="525"/>
                    </a:moveTo>
                    <a:cubicBezTo>
                      <a:pt x="329" y="309"/>
                      <a:pt x="61" y="170"/>
                      <a:pt x="56" y="167"/>
                    </a:cubicBezTo>
                    <a:cubicBezTo>
                      <a:pt x="16" y="146"/>
                      <a:pt x="0" y="97"/>
                      <a:pt x="20" y="56"/>
                    </a:cubicBezTo>
                    <a:cubicBezTo>
                      <a:pt x="41" y="16"/>
                      <a:pt x="91" y="0"/>
                      <a:pt x="131" y="20"/>
                    </a:cubicBezTo>
                    <a:cubicBezTo>
                      <a:pt x="131" y="20"/>
                      <a:pt x="131" y="20"/>
                      <a:pt x="131" y="20"/>
                    </a:cubicBezTo>
                    <a:cubicBezTo>
                      <a:pt x="145" y="27"/>
                      <a:pt x="423" y="171"/>
                      <a:pt x="621" y="406"/>
                    </a:cubicBezTo>
                  </a:path>
                </a:pathLst>
              </a:custGeom>
              <a:solidFill>
                <a:srgbClr val="E2595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" name="îsliḓ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AA1B2802-0E6B-46BF-B85C-3EE13DD7B1F3}"/>
                  </a:ext>
                </a:extLst>
              </p:cNvPr>
              <p:cNvSpPr/>
              <p:nvPr/>
            </p:nvSpPr>
            <p:spPr bwMode="auto">
              <a:xfrm>
                <a:off x="4076" y="795"/>
                <a:ext cx="976" cy="824"/>
              </a:xfrm>
              <a:custGeom>
                <a:avLst/>
                <a:gdLst>
                  <a:gd name="T0" fmla="*/ 506 w 621"/>
                  <a:gd name="T1" fmla="*/ 525 h 525"/>
                  <a:gd name="T2" fmla="*/ 56 w 621"/>
                  <a:gd name="T3" fmla="*/ 167 h 525"/>
                  <a:gd name="T4" fmla="*/ 20 w 621"/>
                  <a:gd name="T5" fmla="*/ 56 h 525"/>
                  <a:gd name="T6" fmla="*/ 131 w 621"/>
                  <a:gd name="T7" fmla="*/ 20 h 525"/>
                  <a:gd name="T8" fmla="*/ 131 w 621"/>
                  <a:gd name="T9" fmla="*/ 20 h 525"/>
                  <a:gd name="T10" fmla="*/ 621 w 621"/>
                  <a:gd name="T11" fmla="*/ 406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1" h="525">
                    <a:moveTo>
                      <a:pt x="506" y="525"/>
                    </a:moveTo>
                    <a:cubicBezTo>
                      <a:pt x="329" y="309"/>
                      <a:pt x="61" y="170"/>
                      <a:pt x="56" y="167"/>
                    </a:cubicBezTo>
                    <a:cubicBezTo>
                      <a:pt x="16" y="146"/>
                      <a:pt x="0" y="97"/>
                      <a:pt x="20" y="56"/>
                    </a:cubicBezTo>
                    <a:cubicBezTo>
                      <a:pt x="41" y="16"/>
                      <a:pt x="91" y="0"/>
                      <a:pt x="131" y="20"/>
                    </a:cubicBezTo>
                    <a:cubicBezTo>
                      <a:pt x="131" y="20"/>
                      <a:pt x="131" y="20"/>
                      <a:pt x="131" y="20"/>
                    </a:cubicBezTo>
                    <a:cubicBezTo>
                      <a:pt x="145" y="27"/>
                      <a:pt x="423" y="171"/>
                      <a:pt x="621" y="406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" name="ïślîḓ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8896E63-6E29-4A31-934C-7D37817C9304}"/>
                  </a:ext>
                </a:extLst>
              </p:cNvPr>
              <p:cNvSpPr/>
              <p:nvPr/>
            </p:nvSpPr>
            <p:spPr bwMode="auto">
              <a:xfrm>
                <a:off x="4771" y="1940"/>
                <a:ext cx="662" cy="1083"/>
              </a:xfrm>
              <a:custGeom>
                <a:avLst/>
                <a:gdLst>
                  <a:gd name="T0" fmla="*/ 0 w 422"/>
                  <a:gd name="T1" fmla="*/ 629 h 690"/>
                  <a:gd name="T2" fmla="*/ 226 w 422"/>
                  <a:gd name="T3" fmla="*/ 101 h 690"/>
                  <a:gd name="T4" fmla="*/ 323 w 422"/>
                  <a:gd name="T5" fmla="*/ 37 h 690"/>
                  <a:gd name="T6" fmla="*/ 412 w 422"/>
                  <a:gd name="T7" fmla="*/ 44 h 690"/>
                  <a:gd name="T8" fmla="*/ 163 w 422"/>
                  <a:gd name="T9" fmla="*/ 690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2" h="690">
                    <a:moveTo>
                      <a:pt x="0" y="629"/>
                    </a:moveTo>
                    <a:cubicBezTo>
                      <a:pt x="161" y="402"/>
                      <a:pt x="225" y="106"/>
                      <a:pt x="226" y="101"/>
                    </a:cubicBezTo>
                    <a:cubicBezTo>
                      <a:pt x="235" y="56"/>
                      <a:pt x="279" y="28"/>
                      <a:pt x="323" y="37"/>
                    </a:cubicBezTo>
                    <a:cubicBezTo>
                      <a:pt x="368" y="46"/>
                      <a:pt x="422" y="0"/>
                      <a:pt x="412" y="44"/>
                    </a:cubicBezTo>
                    <a:cubicBezTo>
                      <a:pt x="412" y="44"/>
                      <a:pt x="337" y="436"/>
                      <a:pt x="163" y="690"/>
                    </a:cubicBezTo>
                  </a:path>
                </a:pathLst>
              </a:custGeom>
              <a:solidFill>
                <a:srgbClr val="CDE0DF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" name="işļïḋ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CD74CA32-E579-427D-B9A7-815C8642C600}"/>
                  </a:ext>
                </a:extLst>
              </p:cNvPr>
              <p:cNvSpPr/>
              <p:nvPr/>
            </p:nvSpPr>
            <p:spPr bwMode="auto">
              <a:xfrm>
                <a:off x="4771" y="1940"/>
                <a:ext cx="662" cy="1083"/>
              </a:xfrm>
              <a:custGeom>
                <a:avLst/>
                <a:gdLst>
                  <a:gd name="T0" fmla="*/ 0 w 422"/>
                  <a:gd name="T1" fmla="*/ 629 h 690"/>
                  <a:gd name="T2" fmla="*/ 226 w 422"/>
                  <a:gd name="T3" fmla="*/ 101 h 690"/>
                  <a:gd name="T4" fmla="*/ 323 w 422"/>
                  <a:gd name="T5" fmla="*/ 37 h 690"/>
                  <a:gd name="T6" fmla="*/ 412 w 422"/>
                  <a:gd name="T7" fmla="*/ 44 h 690"/>
                  <a:gd name="T8" fmla="*/ 163 w 422"/>
                  <a:gd name="T9" fmla="*/ 690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2" h="690">
                    <a:moveTo>
                      <a:pt x="0" y="629"/>
                    </a:moveTo>
                    <a:cubicBezTo>
                      <a:pt x="161" y="402"/>
                      <a:pt x="225" y="106"/>
                      <a:pt x="226" y="101"/>
                    </a:cubicBezTo>
                    <a:cubicBezTo>
                      <a:pt x="235" y="56"/>
                      <a:pt x="279" y="28"/>
                      <a:pt x="323" y="37"/>
                    </a:cubicBezTo>
                    <a:cubicBezTo>
                      <a:pt x="368" y="46"/>
                      <a:pt x="422" y="0"/>
                      <a:pt x="412" y="44"/>
                    </a:cubicBezTo>
                    <a:cubicBezTo>
                      <a:pt x="412" y="44"/>
                      <a:pt x="337" y="436"/>
                      <a:pt x="163" y="690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" name="îŝliḋ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100F416-FD5C-4C77-82D6-679FBA30EEE9}"/>
                  </a:ext>
                </a:extLst>
              </p:cNvPr>
              <p:cNvSpPr/>
              <p:nvPr/>
            </p:nvSpPr>
            <p:spPr bwMode="auto">
              <a:xfrm>
                <a:off x="5234" y="2172"/>
                <a:ext cx="220" cy="335"/>
              </a:xfrm>
              <a:custGeom>
                <a:avLst/>
                <a:gdLst>
                  <a:gd name="T0" fmla="*/ 0 w 140"/>
                  <a:gd name="T1" fmla="*/ 191 h 213"/>
                  <a:gd name="T2" fmla="*/ 67 w 140"/>
                  <a:gd name="T3" fmla="*/ 0 h 213"/>
                  <a:gd name="T4" fmla="*/ 109 w 140"/>
                  <a:gd name="T5" fmla="*/ 15 h 213"/>
                  <a:gd name="T6" fmla="*/ 133 w 140"/>
                  <a:gd name="T7" fmla="*/ 64 h 213"/>
                  <a:gd name="T8" fmla="*/ 91 w 140"/>
                  <a:gd name="T9" fmla="*/ 182 h 213"/>
                  <a:gd name="T10" fmla="*/ 42 w 140"/>
                  <a:gd name="T11" fmla="*/ 206 h 213"/>
                  <a:gd name="T12" fmla="*/ 0 w 140"/>
                  <a:gd name="T13" fmla="*/ 19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0" h="213">
                    <a:moveTo>
                      <a:pt x="0" y="191"/>
                    </a:moveTo>
                    <a:cubicBezTo>
                      <a:pt x="67" y="0"/>
                      <a:pt x="67" y="0"/>
                      <a:pt x="67" y="0"/>
                    </a:cubicBezTo>
                    <a:cubicBezTo>
                      <a:pt x="109" y="15"/>
                      <a:pt x="109" y="15"/>
                      <a:pt x="109" y="15"/>
                    </a:cubicBezTo>
                    <a:cubicBezTo>
                      <a:pt x="129" y="22"/>
                      <a:pt x="140" y="44"/>
                      <a:pt x="133" y="64"/>
                    </a:cubicBezTo>
                    <a:cubicBezTo>
                      <a:pt x="91" y="182"/>
                      <a:pt x="91" y="182"/>
                      <a:pt x="91" y="182"/>
                    </a:cubicBezTo>
                    <a:cubicBezTo>
                      <a:pt x="84" y="202"/>
                      <a:pt x="62" y="213"/>
                      <a:pt x="42" y="206"/>
                    </a:cubicBezTo>
                    <a:lnTo>
                      <a:pt x="0" y="191"/>
                    </a:lnTo>
                    <a:close/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" name="ísḷiḑ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96CE24F8-C37E-4DA1-9AF9-8DA7390DE145}"/>
                  </a:ext>
                </a:extLst>
              </p:cNvPr>
              <p:cNvSpPr/>
              <p:nvPr/>
            </p:nvSpPr>
            <p:spPr bwMode="auto">
              <a:xfrm>
                <a:off x="5081" y="2342"/>
                <a:ext cx="242" cy="149"/>
              </a:xfrm>
              <a:custGeom>
                <a:avLst/>
                <a:gdLst>
                  <a:gd name="T0" fmla="*/ 137 w 154"/>
                  <a:gd name="T1" fmla="*/ 95 h 95"/>
                  <a:gd name="T2" fmla="*/ 19 w 154"/>
                  <a:gd name="T3" fmla="*/ 54 h 95"/>
                  <a:gd name="T4" fmla="*/ 5 w 154"/>
                  <a:gd name="T5" fmla="*/ 21 h 95"/>
                  <a:gd name="T6" fmla="*/ 36 w 154"/>
                  <a:gd name="T7" fmla="*/ 4 h 95"/>
                  <a:gd name="T8" fmla="*/ 154 w 154"/>
                  <a:gd name="T9" fmla="*/ 4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95">
                    <a:moveTo>
                      <a:pt x="137" y="95"/>
                    </a:moveTo>
                    <a:cubicBezTo>
                      <a:pt x="19" y="54"/>
                      <a:pt x="19" y="54"/>
                      <a:pt x="19" y="54"/>
                    </a:cubicBezTo>
                    <a:cubicBezTo>
                      <a:pt x="6" y="49"/>
                      <a:pt x="0" y="35"/>
                      <a:pt x="5" y="21"/>
                    </a:cubicBezTo>
                    <a:cubicBezTo>
                      <a:pt x="10" y="7"/>
                      <a:pt x="24" y="0"/>
                      <a:pt x="36" y="4"/>
                    </a:cubicBezTo>
                    <a:cubicBezTo>
                      <a:pt x="154" y="46"/>
                      <a:pt x="154" y="46"/>
                      <a:pt x="154" y="46"/>
                    </a:cubicBezTo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" name="isḻîd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038430F-E578-4739-A3E1-27D173EBF482}"/>
                  </a:ext>
                </a:extLst>
              </p:cNvPr>
              <p:cNvSpPr/>
              <p:nvPr/>
            </p:nvSpPr>
            <p:spPr bwMode="auto">
              <a:xfrm>
                <a:off x="5081" y="2342"/>
                <a:ext cx="242" cy="149"/>
              </a:xfrm>
              <a:custGeom>
                <a:avLst/>
                <a:gdLst>
                  <a:gd name="T0" fmla="*/ 137 w 154"/>
                  <a:gd name="T1" fmla="*/ 95 h 95"/>
                  <a:gd name="T2" fmla="*/ 19 w 154"/>
                  <a:gd name="T3" fmla="*/ 54 h 95"/>
                  <a:gd name="T4" fmla="*/ 5 w 154"/>
                  <a:gd name="T5" fmla="*/ 21 h 95"/>
                  <a:gd name="T6" fmla="*/ 36 w 154"/>
                  <a:gd name="T7" fmla="*/ 4 h 95"/>
                  <a:gd name="T8" fmla="*/ 154 w 154"/>
                  <a:gd name="T9" fmla="*/ 4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95">
                    <a:moveTo>
                      <a:pt x="137" y="95"/>
                    </a:moveTo>
                    <a:cubicBezTo>
                      <a:pt x="19" y="54"/>
                      <a:pt x="19" y="54"/>
                      <a:pt x="19" y="54"/>
                    </a:cubicBezTo>
                    <a:cubicBezTo>
                      <a:pt x="6" y="49"/>
                      <a:pt x="0" y="35"/>
                      <a:pt x="5" y="21"/>
                    </a:cubicBezTo>
                    <a:cubicBezTo>
                      <a:pt x="10" y="7"/>
                      <a:pt x="24" y="0"/>
                      <a:pt x="36" y="4"/>
                    </a:cubicBezTo>
                    <a:cubicBezTo>
                      <a:pt x="154" y="46"/>
                      <a:pt x="154" y="46"/>
                      <a:pt x="154" y="46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" name="îSľïḍ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7C54D11E-78D8-4D71-82BE-5EA963D81686}"/>
                  </a:ext>
                </a:extLst>
              </p:cNvPr>
              <p:cNvSpPr/>
              <p:nvPr/>
            </p:nvSpPr>
            <p:spPr bwMode="auto">
              <a:xfrm>
                <a:off x="5108" y="2265"/>
                <a:ext cx="220" cy="143"/>
              </a:xfrm>
              <a:custGeom>
                <a:avLst/>
                <a:gdLst>
                  <a:gd name="T0" fmla="*/ 126 w 140"/>
                  <a:gd name="T1" fmla="*/ 91 h 91"/>
                  <a:gd name="T2" fmla="*/ 19 w 140"/>
                  <a:gd name="T3" fmla="*/ 53 h 91"/>
                  <a:gd name="T4" fmla="*/ 5 w 140"/>
                  <a:gd name="T5" fmla="*/ 21 h 91"/>
                  <a:gd name="T6" fmla="*/ 37 w 140"/>
                  <a:gd name="T7" fmla="*/ 4 h 91"/>
                  <a:gd name="T8" fmla="*/ 140 w 140"/>
                  <a:gd name="T9" fmla="*/ 4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91">
                    <a:moveTo>
                      <a:pt x="126" y="91"/>
                    </a:moveTo>
                    <a:cubicBezTo>
                      <a:pt x="19" y="53"/>
                      <a:pt x="19" y="53"/>
                      <a:pt x="19" y="53"/>
                    </a:cubicBezTo>
                    <a:cubicBezTo>
                      <a:pt x="7" y="49"/>
                      <a:pt x="0" y="34"/>
                      <a:pt x="5" y="21"/>
                    </a:cubicBezTo>
                    <a:cubicBezTo>
                      <a:pt x="10" y="7"/>
                      <a:pt x="24" y="0"/>
                      <a:pt x="37" y="4"/>
                    </a:cubicBezTo>
                    <a:cubicBezTo>
                      <a:pt x="140" y="40"/>
                      <a:pt x="140" y="40"/>
                      <a:pt x="140" y="40"/>
                    </a:cubicBezTo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" name="íṥḷîḋ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9AD56B3-407D-48CC-918F-9DA85B5A4C8C}"/>
                  </a:ext>
                </a:extLst>
              </p:cNvPr>
              <p:cNvSpPr/>
              <p:nvPr/>
            </p:nvSpPr>
            <p:spPr bwMode="auto">
              <a:xfrm>
                <a:off x="5108" y="2265"/>
                <a:ext cx="220" cy="143"/>
              </a:xfrm>
              <a:custGeom>
                <a:avLst/>
                <a:gdLst>
                  <a:gd name="T0" fmla="*/ 126 w 140"/>
                  <a:gd name="T1" fmla="*/ 91 h 91"/>
                  <a:gd name="T2" fmla="*/ 19 w 140"/>
                  <a:gd name="T3" fmla="*/ 53 h 91"/>
                  <a:gd name="T4" fmla="*/ 5 w 140"/>
                  <a:gd name="T5" fmla="*/ 21 h 91"/>
                  <a:gd name="T6" fmla="*/ 37 w 140"/>
                  <a:gd name="T7" fmla="*/ 4 h 91"/>
                  <a:gd name="T8" fmla="*/ 140 w 140"/>
                  <a:gd name="T9" fmla="*/ 4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91">
                    <a:moveTo>
                      <a:pt x="126" y="91"/>
                    </a:moveTo>
                    <a:cubicBezTo>
                      <a:pt x="19" y="53"/>
                      <a:pt x="19" y="53"/>
                      <a:pt x="19" y="53"/>
                    </a:cubicBezTo>
                    <a:cubicBezTo>
                      <a:pt x="7" y="49"/>
                      <a:pt x="0" y="34"/>
                      <a:pt x="5" y="21"/>
                    </a:cubicBezTo>
                    <a:cubicBezTo>
                      <a:pt x="10" y="7"/>
                      <a:pt x="24" y="0"/>
                      <a:pt x="37" y="4"/>
                    </a:cubicBezTo>
                    <a:cubicBezTo>
                      <a:pt x="140" y="40"/>
                      <a:pt x="140" y="40"/>
                      <a:pt x="140" y="40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" name="íŝľîḍ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EAC6472-E7CB-4212-8F29-D30502F3C97D}"/>
                  </a:ext>
                </a:extLst>
              </p:cNvPr>
              <p:cNvSpPr/>
              <p:nvPr/>
            </p:nvSpPr>
            <p:spPr bwMode="auto">
              <a:xfrm>
                <a:off x="5136" y="2187"/>
                <a:ext cx="206" cy="147"/>
              </a:xfrm>
              <a:custGeom>
                <a:avLst/>
                <a:gdLst>
                  <a:gd name="T0" fmla="*/ 131 w 131"/>
                  <a:gd name="T1" fmla="*/ 94 h 94"/>
                  <a:gd name="T2" fmla="*/ 19 w 131"/>
                  <a:gd name="T3" fmla="*/ 54 h 94"/>
                  <a:gd name="T4" fmla="*/ 5 w 131"/>
                  <a:gd name="T5" fmla="*/ 21 h 94"/>
                  <a:gd name="T6" fmla="*/ 36 w 131"/>
                  <a:gd name="T7" fmla="*/ 5 h 94"/>
                  <a:gd name="T8" fmla="*/ 120 w 131"/>
                  <a:gd name="T9" fmla="*/ 3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1" h="94">
                    <a:moveTo>
                      <a:pt x="131" y="94"/>
                    </a:moveTo>
                    <a:cubicBezTo>
                      <a:pt x="19" y="54"/>
                      <a:pt x="19" y="54"/>
                      <a:pt x="19" y="54"/>
                    </a:cubicBezTo>
                    <a:cubicBezTo>
                      <a:pt x="6" y="50"/>
                      <a:pt x="0" y="35"/>
                      <a:pt x="5" y="21"/>
                    </a:cubicBezTo>
                    <a:cubicBezTo>
                      <a:pt x="9" y="8"/>
                      <a:pt x="24" y="0"/>
                      <a:pt x="36" y="5"/>
                    </a:cubicBezTo>
                    <a:cubicBezTo>
                      <a:pt x="120" y="34"/>
                      <a:pt x="120" y="34"/>
                      <a:pt x="120" y="34"/>
                    </a:cubicBezTo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" name="îŝḻiḓ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55F2D579-DBF8-4659-891B-38284584033C}"/>
                  </a:ext>
                </a:extLst>
              </p:cNvPr>
              <p:cNvSpPr/>
              <p:nvPr/>
            </p:nvSpPr>
            <p:spPr bwMode="auto">
              <a:xfrm>
                <a:off x="5136" y="2187"/>
                <a:ext cx="206" cy="147"/>
              </a:xfrm>
              <a:custGeom>
                <a:avLst/>
                <a:gdLst>
                  <a:gd name="T0" fmla="*/ 131 w 131"/>
                  <a:gd name="T1" fmla="*/ 94 h 94"/>
                  <a:gd name="T2" fmla="*/ 19 w 131"/>
                  <a:gd name="T3" fmla="*/ 54 h 94"/>
                  <a:gd name="T4" fmla="*/ 5 w 131"/>
                  <a:gd name="T5" fmla="*/ 21 h 94"/>
                  <a:gd name="T6" fmla="*/ 36 w 131"/>
                  <a:gd name="T7" fmla="*/ 5 h 94"/>
                  <a:gd name="T8" fmla="*/ 120 w 131"/>
                  <a:gd name="T9" fmla="*/ 3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1" h="94">
                    <a:moveTo>
                      <a:pt x="131" y="94"/>
                    </a:moveTo>
                    <a:cubicBezTo>
                      <a:pt x="19" y="54"/>
                      <a:pt x="19" y="54"/>
                      <a:pt x="19" y="54"/>
                    </a:cubicBezTo>
                    <a:cubicBezTo>
                      <a:pt x="6" y="50"/>
                      <a:pt x="0" y="35"/>
                      <a:pt x="5" y="21"/>
                    </a:cubicBezTo>
                    <a:cubicBezTo>
                      <a:pt x="9" y="8"/>
                      <a:pt x="24" y="0"/>
                      <a:pt x="36" y="5"/>
                    </a:cubicBezTo>
                    <a:cubicBezTo>
                      <a:pt x="120" y="34"/>
                      <a:pt x="120" y="34"/>
                      <a:pt x="120" y="34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" name="îšḷïḑ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A53F8138-EDED-4E5C-ADCD-F72382EF433A}"/>
                  </a:ext>
                </a:extLst>
              </p:cNvPr>
              <p:cNvSpPr/>
              <p:nvPr/>
            </p:nvSpPr>
            <p:spPr bwMode="auto">
              <a:xfrm>
                <a:off x="5323" y="2072"/>
                <a:ext cx="126" cy="146"/>
              </a:xfrm>
              <a:custGeom>
                <a:avLst/>
                <a:gdLst>
                  <a:gd name="T0" fmla="*/ 0 w 80"/>
                  <a:gd name="T1" fmla="*/ 93 h 93"/>
                  <a:gd name="T2" fmla="*/ 26 w 80"/>
                  <a:gd name="T3" fmla="*/ 19 h 93"/>
                  <a:gd name="T4" fmla="*/ 59 w 80"/>
                  <a:gd name="T5" fmla="*/ 5 h 93"/>
                  <a:gd name="T6" fmla="*/ 76 w 80"/>
                  <a:gd name="T7" fmla="*/ 36 h 93"/>
                  <a:gd name="T8" fmla="*/ 56 w 80"/>
                  <a:gd name="T9" fmla="*/ 9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93">
                    <a:moveTo>
                      <a:pt x="0" y="93"/>
                    </a:moveTo>
                    <a:cubicBezTo>
                      <a:pt x="26" y="19"/>
                      <a:pt x="26" y="19"/>
                      <a:pt x="26" y="19"/>
                    </a:cubicBezTo>
                    <a:cubicBezTo>
                      <a:pt x="31" y="6"/>
                      <a:pt x="45" y="0"/>
                      <a:pt x="59" y="5"/>
                    </a:cubicBezTo>
                    <a:cubicBezTo>
                      <a:pt x="73" y="10"/>
                      <a:pt x="80" y="24"/>
                      <a:pt x="76" y="36"/>
                    </a:cubicBezTo>
                    <a:cubicBezTo>
                      <a:pt x="56" y="93"/>
                      <a:pt x="56" y="93"/>
                      <a:pt x="56" y="93"/>
                    </a:cubicBezTo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" name="ïṥḷîd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C57C86EA-13D1-4A39-A19F-5BED1278D54F}"/>
                  </a:ext>
                </a:extLst>
              </p:cNvPr>
              <p:cNvSpPr/>
              <p:nvPr/>
            </p:nvSpPr>
            <p:spPr bwMode="auto">
              <a:xfrm>
                <a:off x="5323" y="2072"/>
                <a:ext cx="126" cy="146"/>
              </a:xfrm>
              <a:custGeom>
                <a:avLst/>
                <a:gdLst>
                  <a:gd name="T0" fmla="*/ 0 w 80"/>
                  <a:gd name="T1" fmla="*/ 93 h 93"/>
                  <a:gd name="T2" fmla="*/ 26 w 80"/>
                  <a:gd name="T3" fmla="*/ 19 h 93"/>
                  <a:gd name="T4" fmla="*/ 59 w 80"/>
                  <a:gd name="T5" fmla="*/ 5 h 93"/>
                  <a:gd name="T6" fmla="*/ 76 w 80"/>
                  <a:gd name="T7" fmla="*/ 36 h 93"/>
                  <a:gd name="T8" fmla="*/ 56 w 80"/>
                  <a:gd name="T9" fmla="*/ 9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93">
                    <a:moveTo>
                      <a:pt x="0" y="93"/>
                    </a:moveTo>
                    <a:cubicBezTo>
                      <a:pt x="26" y="19"/>
                      <a:pt x="26" y="19"/>
                      <a:pt x="26" y="19"/>
                    </a:cubicBezTo>
                    <a:cubicBezTo>
                      <a:pt x="31" y="6"/>
                      <a:pt x="45" y="0"/>
                      <a:pt x="59" y="5"/>
                    </a:cubicBezTo>
                    <a:cubicBezTo>
                      <a:pt x="73" y="10"/>
                      <a:pt x="80" y="24"/>
                      <a:pt x="76" y="36"/>
                    </a:cubicBezTo>
                    <a:cubicBezTo>
                      <a:pt x="56" y="93"/>
                      <a:pt x="56" y="93"/>
                      <a:pt x="56" y="93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" name="iṧlïḓ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E70016A-E096-44B2-8085-9216018B81AA}"/>
                  </a:ext>
                </a:extLst>
              </p:cNvPr>
              <p:cNvSpPr/>
              <p:nvPr/>
            </p:nvSpPr>
            <p:spPr bwMode="auto">
              <a:xfrm>
                <a:off x="4863" y="1950"/>
                <a:ext cx="454" cy="307"/>
              </a:xfrm>
              <a:custGeom>
                <a:avLst/>
                <a:gdLst>
                  <a:gd name="T0" fmla="*/ 233 w 289"/>
                  <a:gd name="T1" fmla="*/ 192 h 196"/>
                  <a:gd name="T2" fmla="*/ 0 w 289"/>
                  <a:gd name="T3" fmla="*/ 164 h 196"/>
                  <a:gd name="T4" fmla="*/ 12 w 289"/>
                  <a:gd name="T5" fmla="*/ 0 h 196"/>
                  <a:gd name="T6" fmla="*/ 279 w 289"/>
                  <a:gd name="T7" fmla="*/ 136 h 196"/>
                  <a:gd name="T8" fmla="*/ 279 w 289"/>
                  <a:gd name="T9" fmla="*/ 136 h 196"/>
                  <a:gd name="T10" fmla="*/ 233 w 289"/>
                  <a:gd name="T11" fmla="*/ 192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9" h="196">
                    <a:moveTo>
                      <a:pt x="233" y="192"/>
                    </a:moveTo>
                    <a:cubicBezTo>
                      <a:pt x="0" y="164"/>
                      <a:pt x="0" y="164"/>
                      <a:pt x="0" y="164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279" y="136"/>
                      <a:pt x="279" y="136"/>
                      <a:pt x="279" y="136"/>
                    </a:cubicBezTo>
                    <a:cubicBezTo>
                      <a:pt x="279" y="136"/>
                      <a:pt x="279" y="136"/>
                      <a:pt x="279" y="136"/>
                    </a:cubicBezTo>
                    <a:cubicBezTo>
                      <a:pt x="289" y="166"/>
                      <a:pt x="264" y="196"/>
                      <a:pt x="233" y="192"/>
                    </a:cubicBezTo>
                    <a:close/>
                  </a:path>
                </a:pathLst>
              </a:custGeom>
              <a:solidFill>
                <a:srgbClr val="E2595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" name="íšḷíḑ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CF98F274-B6ED-4B95-92CF-34B0B607B20A}"/>
                  </a:ext>
                </a:extLst>
              </p:cNvPr>
              <p:cNvSpPr/>
              <p:nvPr/>
            </p:nvSpPr>
            <p:spPr bwMode="auto">
              <a:xfrm>
                <a:off x="5000" y="1798"/>
                <a:ext cx="146" cy="193"/>
              </a:xfrm>
              <a:custGeom>
                <a:avLst/>
                <a:gdLst>
                  <a:gd name="T0" fmla="*/ 14 w 93"/>
                  <a:gd name="T1" fmla="*/ 84 h 123"/>
                  <a:gd name="T2" fmla="*/ 8 w 93"/>
                  <a:gd name="T3" fmla="*/ 67 h 123"/>
                  <a:gd name="T4" fmla="*/ 39 w 93"/>
                  <a:gd name="T5" fmla="*/ 6 h 123"/>
                  <a:gd name="T6" fmla="*/ 58 w 93"/>
                  <a:gd name="T7" fmla="*/ 0 h 123"/>
                  <a:gd name="T8" fmla="*/ 93 w 93"/>
                  <a:gd name="T9" fmla="*/ 109 h 123"/>
                  <a:gd name="T10" fmla="*/ 75 w 93"/>
                  <a:gd name="T11" fmla="*/ 115 h 123"/>
                  <a:gd name="T12" fmla="*/ 14 w 93"/>
                  <a:gd name="T13" fmla="*/ 84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3" h="123">
                    <a:moveTo>
                      <a:pt x="14" y="84"/>
                    </a:moveTo>
                    <a:cubicBezTo>
                      <a:pt x="8" y="67"/>
                      <a:pt x="8" y="67"/>
                      <a:pt x="8" y="67"/>
                    </a:cubicBezTo>
                    <a:cubicBezTo>
                      <a:pt x="0" y="41"/>
                      <a:pt x="14" y="14"/>
                      <a:pt x="39" y="6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93" y="109"/>
                      <a:pt x="93" y="109"/>
                      <a:pt x="93" y="109"/>
                    </a:cubicBezTo>
                    <a:cubicBezTo>
                      <a:pt x="75" y="115"/>
                      <a:pt x="75" y="115"/>
                      <a:pt x="75" y="115"/>
                    </a:cubicBezTo>
                    <a:cubicBezTo>
                      <a:pt x="49" y="123"/>
                      <a:pt x="22" y="110"/>
                      <a:pt x="14" y="84"/>
                    </a:cubicBezTo>
                    <a:close/>
                  </a:path>
                </a:pathLst>
              </a:custGeom>
              <a:solidFill>
                <a:srgbClr val="FFFFFF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" name="ïṡḷiď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4EC9A54-909C-4788-9E51-0F1BF9A39B52}"/>
                  </a:ext>
                </a:extLst>
              </p:cNvPr>
              <p:cNvSpPr/>
              <p:nvPr/>
            </p:nvSpPr>
            <p:spPr bwMode="auto">
              <a:xfrm>
                <a:off x="5798" y="1758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7" name="iŝlîd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FCDC159-FA00-4C3C-B678-BE6BF3FB02E5}"/>
                  </a:ext>
                </a:extLst>
              </p:cNvPr>
              <p:cNvSpPr/>
              <p:nvPr/>
            </p:nvSpPr>
            <p:spPr bwMode="auto">
              <a:xfrm>
                <a:off x="5798" y="1758"/>
                <a:ext cx="0" cy="0"/>
              </a:xfrm>
              <a:prstGeom prst="line">
                <a:avLst/>
              </a:pr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8" name="ïṡ1iḓ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06629732-0B3A-4502-B27B-D373122FF439}"/>
                  </a:ext>
                </a:extLst>
              </p:cNvPr>
              <p:cNvSpPr/>
              <p:nvPr/>
            </p:nvSpPr>
            <p:spPr bwMode="auto">
              <a:xfrm>
                <a:off x="3236" y="3128"/>
                <a:ext cx="341" cy="373"/>
              </a:xfrm>
              <a:custGeom>
                <a:avLst/>
                <a:gdLst>
                  <a:gd name="T0" fmla="*/ 178 w 217"/>
                  <a:gd name="T1" fmla="*/ 17 h 238"/>
                  <a:gd name="T2" fmla="*/ 193 w 217"/>
                  <a:gd name="T3" fmla="*/ 28 h 238"/>
                  <a:gd name="T4" fmla="*/ 200 w 217"/>
                  <a:gd name="T5" fmla="*/ 96 h 238"/>
                  <a:gd name="T6" fmla="*/ 106 w 217"/>
                  <a:gd name="T7" fmla="*/ 214 h 238"/>
                  <a:gd name="T8" fmla="*/ 38 w 217"/>
                  <a:gd name="T9" fmla="*/ 222 h 238"/>
                  <a:gd name="T10" fmla="*/ 24 w 217"/>
                  <a:gd name="T11" fmla="*/ 210 h 238"/>
                  <a:gd name="T12" fmla="*/ 16 w 217"/>
                  <a:gd name="T13" fmla="*/ 142 h 238"/>
                  <a:gd name="T14" fmla="*/ 110 w 217"/>
                  <a:gd name="T15" fmla="*/ 25 h 238"/>
                  <a:gd name="T16" fmla="*/ 178 w 217"/>
                  <a:gd name="T17" fmla="*/ 17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7" h="238">
                    <a:moveTo>
                      <a:pt x="178" y="17"/>
                    </a:moveTo>
                    <a:cubicBezTo>
                      <a:pt x="193" y="28"/>
                      <a:pt x="193" y="28"/>
                      <a:pt x="193" y="28"/>
                    </a:cubicBezTo>
                    <a:cubicBezTo>
                      <a:pt x="214" y="45"/>
                      <a:pt x="217" y="75"/>
                      <a:pt x="200" y="96"/>
                    </a:cubicBezTo>
                    <a:cubicBezTo>
                      <a:pt x="106" y="214"/>
                      <a:pt x="106" y="214"/>
                      <a:pt x="106" y="214"/>
                    </a:cubicBezTo>
                    <a:cubicBezTo>
                      <a:pt x="89" y="235"/>
                      <a:pt x="59" y="238"/>
                      <a:pt x="38" y="222"/>
                    </a:cubicBezTo>
                    <a:cubicBezTo>
                      <a:pt x="24" y="210"/>
                      <a:pt x="24" y="210"/>
                      <a:pt x="24" y="210"/>
                    </a:cubicBezTo>
                    <a:cubicBezTo>
                      <a:pt x="3" y="194"/>
                      <a:pt x="0" y="163"/>
                      <a:pt x="16" y="142"/>
                    </a:cubicBezTo>
                    <a:cubicBezTo>
                      <a:pt x="110" y="25"/>
                      <a:pt x="110" y="25"/>
                      <a:pt x="110" y="25"/>
                    </a:cubicBezTo>
                    <a:cubicBezTo>
                      <a:pt x="127" y="4"/>
                      <a:pt x="158" y="0"/>
                      <a:pt x="178" y="17"/>
                    </a:cubicBezTo>
                    <a:close/>
                  </a:path>
                </a:pathLst>
              </a:custGeom>
              <a:solidFill>
                <a:srgbClr val="640917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9" name="îŝļiḑ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3337E07-9AF3-4F13-8CB9-BD4348EF4DC4}"/>
                  </a:ext>
                </a:extLst>
              </p:cNvPr>
              <p:cNvSpPr/>
              <p:nvPr/>
            </p:nvSpPr>
            <p:spPr bwMode="auto">
              <a:xfrm>
                <a:off x="2712" y="2157"/>
                <a:ext cx="403" cy="273"/>
              </a:xfrm>
              <a:custGeom>
                <a:avLst/>
                <a:gdLst>
                  <a:gd name="T0" fmla="*/ 249 w 257"/>
                  <a:gd name="T1" fmla="*/ 117 h 174"/>
                  <a:gd name="T2" fmla="*/ 243 w 257"/>
                  <a:gd name="T3" fmla="*/ 135 h 174"/>
                  <a:gd name="T4" fmla="*/ 182 w 257"/>
                  <a:gd name="T5" fmla="*/ 165 h 174"/>
                  <a:gd name="T6" fmla="*/ 39 w 257"/>
                  <a:gd name="T7" fmla="*/ 118 h 174"/>
                  <a:gd name="T8" fmla="*/ 8 w 257"/>
                  <a:gd name="T9" fmla="*/ 57 h 174"/>
                  <a:gd name="T10" fmla="*/ 14 w 257"/>
                  <a:gd name="T11" fmla="*/ 39 h 174"/>
                  <a:gd name="T12" fmla="*/ 75 w 257"/>
                  <a:gd name="T13" fmla="*/ 9 h 174"/>
                  <a:gd name="T14" fmla="*/ 218 w 257"/>
                  <a:gd name="T15" fmla="*/ 56 h 174"/>
                  <a:gd name="T16" fmla="*/ 249 w 257"/>
                  <a:gd name="T17" fmla="*/ 11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7" h="174">
                    <a:moveTo>
                      <a:pt x="249" y="117"/>
                    </a:moveTo>
                    <a:cubicBezTo>
                      <a:pt x="243" y="135"/>
                      <a:pt x="243" y="135"/>
                      <a:pt x="243" y="135"/>
                    </a:cubicBezTo>
                    <a:cubicBezTo>
                      <a:pt x="234" y="160"/>
                      <a:pt x="207" y="174"/>
                      <a:pt x="182" y="165"/>
                    </a:cubicBezTo>
                    <a:cubicBezTo>
                      <a:pt x="39" y="118"/>
                      <a:pt x="39" y="118"/>
                      <a:pt x="39" y="118"/>
                    </a:cubicBezTo>
                    <a:cubicBezTo>
                      <a:pt x="13" y="109"/>
                      <a:pt x="0" y="82"/>
                      <a:pt x="8" y="57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22" y="14"/>
                      <a:pt x="49" y="0"/>
                      <a:pt x="75" y="9"/>
                    </a:cubicBezTo>
                    <a:cubicBezTo>
                      <a:pt x="218" y="56"/>
                      <a:pt x="218" y="56"/>
                      <a:pt x="218" y="56"/>
                    </a:cubicBezTo>
                    <a:cubicBezTo>
                      <a:pt x="243" y="65"/>
                      <a:pt x="257" y="92"/>
                      <a:pt x="249" y="117"/>
                    </a:cubicBezTo>
                    <a:close/>
                  </a:path>
                </a:pathLst>
              </a:custGeom>
              <a:solidFill>
                <a:srgbClr val="E2595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0" name="íşḻíḑ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FB13E95-20CA-46DE-9E9E-BB4DF1E6739B}"/>
                  </a:ext>
                </a:extLst>
              </p:cNvPr>
              <p:cNvSpPr/>
              <p:nvPr/>
            </p:nvSpPr>
            <p:spPr bwMode="auto">
              <a:xfrm>
                <a:off x="2856" y="1722"/>
                <a:ext cx="404" cy="272"/>
              </a:xfrm>
              <a:custGeom>
                <a:avLst/>
                <a:gdLst>
                  <a:gd name="T0" fmla="*/ 249 w 257"/>
                  <a:gd name="T1" fmla="*/ 116 h 173"/>
                  <a:gd name="T2" fmla="*/ 243 w 257"/>
                  <a:gd name="T3" fmla="*/ 134 h 173"/>
                  <a:gd name="T4" fmla="*/ 182 w 257"/>
                  <a:gd name="T5" fmla="*/ 165 h 173"/>
                  <a:gd name="T6" fmla="*/ 39 w 257"/>
                  <a:gd name="T7" fmla="*/ 117 h 173"/>
                  <a:gd name="T8" fmla="*/ 8 w 257"/>
                  <a:gd name="T9" fmla="*/ 56 h 173"/>
                  <a:gd name="T10" fmla="*/ 14 w 257"/>
                  <a:gd name="T11" fmla="*/ 39 h 173"/>
                  <a:gd name="T12" fmla="*/ 75 w 257"/>
                  <a:gd name="T13" fmla="*/ 8 h 173"/>
                  <a:gd name="T14" fmla="*/ 218 w 257"/>
                  <a:gd name="T15" fmla="*/ 55 h 173"/>
                  <a:gd name="T16" fmla="*/ 249 w 257"/>
                  <a:gd name="T17" fmla="*/ 116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7" h="173">
                    <a:moveTo>
                      <a:pt x="249" y="116"/>
                    </a:moveTo>
                    <a:cubicBezTo>
                      <a:pt x="243" y="134"/>
                      <a:pt x="243" y="134"/>
                      <a:pt x="243" y="134"/>
                    </a:cubicBezTo>
                    <a:cubicBezTo>
                      <a:pt x="234" y="159"/>
                      <a:pt x="207" y="173"/>
                      <a:pt x="182" y="165"/>
                    </a:cubicBezTo>
                    <a:cubicBezTo>
                      <a:pt x="39" y="117"/>
                      <a:pt x="39" y="117"/>
                      <a:pt x="39" y="117"/>
                    </a:cubicBezTo>
                    <a:cubicBezTo>
                      <a:pt x="13" y="109"/>
                      <a:pt x="0" y="81"/>
                      <a:pt x="8" y="56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22" y="13"/>
                      <a:pt x="49" y="0"/>
                      <a:pt x="75" y="8"/>
                    </a:cubicBezTo>
                    <a:cubicBezTo>
                      <a:pt x="218" y="55"/>
                      <a:pt x="218" y="55"/>
                      <a:pt x="218" y="55"/>
                    </a:cubicBezTo>
                    <a:cubicBezTo>
                      <a:pt x="243" y="64"/>
                      <a:pt x="257" y="91"/>
                      <a:pt x="249" y="116"/>
                    </a:cubicBezTo>
                    <a:close/>
                  </a:path>
                </a:pathLst>
              </a:custGeom>
              <a:solidFill>
                <a:srgbClr val="E2595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1" name="ïṡlïď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9505DF88-538F-4183-80F0-BADBBD212294}"/>
                  </a:ext>
                </a:extLst>
              </p:cNvPr>
              <p:cNvSpPr/>
              <p:nvPr/>
            </p:nvSpPr>
            <p:spPr bwMode="auto">
              <a:xfrm>
                <a:off x="2867" y="2202"/>
                <a:ext cx="151" cy="195"/>
              </a:xfrm>
              <a:custGeom>
                <a:avLst/>
                <a:gdLst>
                  <a:gd name="T0" fmla="*/ 87 w 96"/>
                  <a:gd name="T1" fmla="*/ 68 h 124"/>
                  <a:gd name="T2" fmla="*/ 81 w 96"/>
                  <a:gd name="T3" fmla="*/ 85 h 124"/>
                  <a:gd name="T4" fmla="*/ 20 w 96"/>
                  <a:gd name="T5" fmla="*/ 116 h 124"/>
                  <a:gd name="T6" fmla="*/ 0 w 96"/>
                  <a:gd name="T7" fmla="*/ 109 h 124"/>
                  <a:gd name="T8" fmla="*/ 36 w 96"/>
                  <a:gd name="T9" fmla="*/ 0 h 124"/>
                  <a:gd name="T10" fmla="*/ 56 w 96"/>
                  <a:gd name="T11" fmla="*/ 6 h 124"/>
                  <a:gd name="T12" fmla="*/ 87 w 96"/>
                  <a:gd name="T13" fmla="*/ 68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124">
                    <a:moveTo>
                      <a:pt x="87" y="68"/>
                    </a:moveTo>
                    <a:cubicBezTo>
                      <a:pt x="81" y="85"/>
                      <a:pt x="81" y="85"/>
                      <a:pt x="81" y="85"/>
                    </a:cubicBezTo>
                    <a:cubicBezTo>
                      <a:pt x="73" y="110"/>
                      <a:pt x="46" y="124"/>
                      <a:pt x="20" y="116"/>
                    </a:cubicBezTo>
                    <a:cubicBezTo>
                      <a:pt x="0" y="109"/>
                      <a:pt x="0" y="109"/>
                      <a:pt x="0" y="109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56" y="6"/>
                      <a:pt x="56" y="6"/>
                      <a:pt x="56" y="6"/>
                    </a:cubicBezTo>
                    <a:cubicBezTo>
                      <a:pt x="82" y="15"/>
                      <a:pt x="96" y="42"/>
                      <a:pt x="87" y="68"/>
                    </a:cubicBezTo>
                    <a:close/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2" name="ïṣļíḑ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48B02AE-2428-4064-B913-09C9482737C8}"/>
                  </a:ext>
                </a:extLst>
              </p:cNvPr>
              <p:cNvSpPr/>
              <p:nvPr/>
            </p:nvSpPr>
            <p:spPr bwMode="auto">
              <a:xfrm>
                <a:off x="2339" y="787"/>
                <a:ext cx="1277" cy="2913"/>
              </a:xfrm>
              <a:custGeom>
                <a:avLst/>
                <a:gdLst>
                  <a:gd name="T0" fmla="*/ 738 w 813"/>
                  <a:gd name="T1" fmla="*/ 49 h 1857"/>
                  <a:gd name="T2" fmla="*/ 731 w 813"/>
                  <a:gd name="T3" fmla="*/ 1 h 1857"/>
                  <a:gd name="T4" fmla="*/ 370 w 813"/>
                  <a:gd name="T5" fmla="*/ 379 h 1857"/>
                  <a:gd name="T6" fmla="*/ 365 w 813"/>
                  <a:gd name="T7" fmla="*/ 379 h 1857"/>
                  <a:gd name="T8" fmla="*/ 362 w 813"/>
                  <a:gd name="T9" fmla="*/ 379 h 1857"/>
                  <a:gd name="T10" fmla="*/ 144 w 813"/>
                  <a:gd name="T11" fmla="*/ 544 h 1857"/>
                  <a:gd name="T12" fmla="*/ 32 w 813"/>
                  <a:gd name="T13" fmla="*/ 883 h 1857"/>
                  <a:gd name="T14" fmla="*/ 112 w 813"/>
                  <a:gd name="T15" fmla="*/ 1149 h 1857"/>
                  <a:gd name="T16" fmla="*/ 112 w 813"/>
                  <a:gd name="T17" fmla="*/ 1149 h 1857"/>
                  <a:gd name="T18" fmla="*/ 115 w 813"/>
                  <a:gd name="T19" fmla="*/ 1151 h 1857"/>
                  <a:gd name="T20" fmla="*/ 307 w 813"/>
                  <a:gd name="T21" fmla="*/ 1816 h 1857"/>
                  <a:gd name="T22" fmla="*/ 382 w 813"/>
                  <a:gd name="T23" fmla="*/ 1767 h 1857"/>
                  <a:gd name="T24" fmla="*/ 420 w 813"/>
                  <a:gd name="T25" fmla="*/ 1657 h 1857"/>
                  <a:gd name="T26" fmla="*/ 310 w 813"/>
                  <a:gd name="T27" fmla="*/ 1333 h 1857"/>
                  <a:gd name="T28" fmla="*/ 327 w 813"/>
                  <a:gd name="T29" fmla="*/ 949 h 1857"/>
                  <a:gd name="T30" fmla="*/ 432 w 813"/>
                  <a:gd name="T31" fmla="*/ 632 h 1857"/>
                  <a:gd name="T32" fmla="*/ 562 w 813"/>
                  <a:gd name="T33" fmla="*/ 398 h 1857"/>
                  <a:gd name="T34" fmla="*/ 766 w 813"/>
                  <a:gd name="T35" fmla="*/ 193 h 1857"/>
                  <a:gd name="T36" fmla="*/ 738 w 813"/>
                  <a:gd name="T37" fmla="*/ 49 h 18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13" h="1857">
                    <a:moveTo>
                      <a:pt x="738" y="49"/>
                    </a:moveTo>
                    <a:cubicBezTo>
                      <a:pt x="714" y="39"/>
                      <a:pt x="711" y="18"/>
                      <a:pt x="731" y="1"/>
                    </a:cubicBezTo>
                    <a:cubicBezTo>
                      <a:pt x="731" y="0"/>
                      <a:pt x="527" y="172"/>
                      <a:pt x="370" y="379"/>
                    </a:cubicBezTo>
                    <a:cubicBezTo>
                      <a:pt x="368" y="379"/>
                      <a:pt x="367" y="379"/>
                      <a:pt x="365" y="379"/>
                    </a:cubicBezTo>
                    <a:cubicBezTo>
                      <a:pt x="362" y="379"/>
                      <a:pt x="362" y="379"/>
                      <a:pt x="362" y="379"/>
                    </a:cubicBezTo>
                    <a:cubicBezTo>
                      <a:pt x="262" y="384"/>
                      <a:pt x="176" y="450"/>
                      <a:pt x="144" y="544"/>
                    </a:cubicBezTo>
                    <a:cubicBezTo>
                      <a:pt x="32" y="883"/>
                      <a:pt x="32" y="883"/>
                      <a:pt x="32" y="883"/>
                    </a:cubicBezTo>
                    <a:cubicBezTo>
                      <a:pt x="0" y="980"/>
                      <a:pt x="32" y="1086"/>
                      <a:pt x="112" y="1149"/>
                    </a:cubicBezTo>
                    <a:cubicBezTo>
                      <a:pt x="112" y="1149"/>
                      <a:pt x="112" y="1149"/>
                      <a:pt x="112" y="1149"/>
                    </a:cubicBezTo>
                    <a:cubicBezTo>
                      <a:pt x="113" y="1150"/>
                      <a:pt x="114" y="1150"/>
                      <a:pt x="115" y="1151"/>
                    </a:cubicBezTo>
                    <a:cubicBezTo>
                      <a:pt x="139" y="1453"/>
                      <a:pt x="307" y="1816"/>
                      <a:pt x="307" y="1816"/>
                    </a:cubicBezTo>
                    <a:cubicBezTo>
                      <a:pt x="327" y="1857"/>
                      <a:pt x="341" y="1787"/>
                      <a:pt x="382" y="1767"/>
                    </a:cubicBezTo>
                    <a:cubicBezTo>
                      <a:pt x="423" y="1747"/>
                      <a:pt x="440" y="1698"/>
                      <a:pt x="420" y="1657"/>
                    </a:cubicBezTo>
                    <a:cubicBezTo>
                      <a:pt x="418" y="1654"/>
                      <a:pt x="352" y="1514"/>
                      <a:pt x="310" y="1333"/>
                    </a:cubicBezTo>
                    <a:cubicBezTo>
                      <a:pt x="280" y="1205"/>
                      <a:pt x="286" y="1073"/>
                      <a:pt x="327" y="949"/>
                    </a:cubicBezTo>
                    <a:cubicBezTo>
                      <a:pt x="432" y="632"/>
                      <a:pt x="432" y="632"/>
                      <a:pt x="432" y="632"/>
                    </a:cubicBezTo>
                    <a:cubicBezTo>
                      <a:pt x="460" y="547"/>
                      <a:pt x="504" y="467"/>
                      <a:pt x="562" y="398"/>
                    </a:cubicBezTo>
                    <a:cubicBezTo>
                      <a:pt x="666" y="275"/>
                      <a:pt x="763" y="195"/>
                      <a:pt x="766" y="193"/>
                    </a:cubicBezTo>
                    <a:cubicBezTo>
                      <a:pt x="813" y="155"/>
                      <a:pt x="807" y="76"/>
                      <a:pt x="738" y="49"/>
                    </a:cubicBezTo>
                    <a:close/>
                  </a:path>
                </a:pathLst>
              </a:custGeom>
              <a:solidFill>
                <a:srgbClr val="CDE0DF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3" name="ïṩḷïd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3B57CE9-D785-43DF-A783-4726E4C89C1D}"/>
                  </a:ext>
                </a:extLst>
              </p:cNvPr>
              <p:cNvSpPr/>
              <p:nvPr/>
            </p:nvSpPr>
            <p:spPr bwMode="auto">
              <a:xfrm>
                <a:off x="3013" y="1766"/>
                <a:ext cx="149" cy="195"/>
              </a:xfrm>
              <a:custGeom>
                <a:avLst/>
                <a:gdLst>
                  <a:gd name="T0" fmla="*/ 86 w 95"/>
                  <a:gd name="T1" fmla="*/ 67 h 124"/>
                  <a:gd name="T2" fmla="*/ 81 w 95"/>
                  <a:gd name="T3" fmla="*/ 85 h 124"/>
                  <a:gd name="T4" fmla="*/ 20 w 95"/>
                  <a:gd name="T5" fmla="*/ 115 h 124"/>
                  <a:gd name="T6" fmla="*/ 0 w 95"/>
                  <a:gd name="T7" fmla="*/ 109 h 124"/>
                  <a:gd name="T8" fmla="*/ 36 w 95"/>
                  <a:gd name="T9" fmla="*/ 0 h 124"/>
                  <a:gd name="T10" fmla="*/ 56 w 95"/>
                  <a:gd name="T11" fmla="*/ 6 h 124"/>
                  <a:gd name="T12" fmla="*/ 86 w 95"/>
                  <a:gd name="T13" fmla="*/ 67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" h="124">
                    <a:moveTo>
                      <a:pt x="86" y="67"/>
                    </a:moveTo>
                    <a:cubicBezTo>
                      <a:pt x="81" y="85"/>
                      <a:pt x="81" y="85"/>
                      <a:pt x="81" y="85"/>
                    </a:cubicBezTo>
                    <a:cubicBezTo>
                      <a:pt x="72" y="110"/>
                      <a:pt x="45" y="124"/>
                      <a:pt x="20" y="115"/>
                    </a:cubicBezTo>
                    <a:cubicBezTo>
                      <a:pt x="0" y="109"/>
                      <a:pt x="0" y="109"/>
                      <a:pt x="0" y="109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56" y="6"/>
                      <a:pt x="56" y="6"/>
                      <a:pt x="56" y="6"/>
                    </a:cubicBezTo>
                    <a:cubicBezTo>
                      <a:pt x="81" y="15"/>
                      <a:pt x="95" y="42"/>
                      <a:pt x="86" y="67"/>
                    </a:cubicBezTo>
                    <a:close/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4" name="îś1iḑ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555A79B6-979A-4ED5-B286-B377B3C43760}"/>
                  </a:ext>
                </a:extLst>
              </p:cNvPr>
              <p:cNvSpPr/>
              <p:nvPr/>
            </p:nvSpPr>
            <p:spPr bwMode="auto">
              <a:xfrm>
                <a:off x="2740" y="1634"/>
                <a:ext cx="462" cy="895"/>
              </a:xfrm>
              <a:custGeom>
                <a:avLst/>
                <a:gdLst>
                  <a:gd name="T0" fmla="*/ 186 w 294"/>
                  <a:gd name="T1" fmla="*/ 0 h 570"/>
                  <a:gd name="T2" fmla="*/ 273 w 294"/>
                  <a:gd name="T3" fmla="*/ 156 h 570"/>
                  <a:gd name="T4" fmla="*/ 222 w 294"/>
                  <a:gd name="T5" fmla="*/ 310 h 570"/>
                  <a:gd name="T6" fmla="*/ 166 w 294"/>
                  <a:gd name="T7" fmla="*/ 479 h 570"/>
                  <a:gd name="T8" fmla="*/ 0 w 294"/>
                  <a:gd name="T9" fmla="*/ 550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4" h="570">
                    <a:moveTo>
                      <a:pt x="186" y="0"/>
                    </a:moveTo>
                    <a:cubicBezTo>
                      <a:pt x="249" y="21"/>
                      <a:pt x="294" y="93"/>
                      <a:pt x="273" y="156"/>
                    </a:cubicBezTo>
                    <a:cubicBezTo>
                      <a:pt x="222" y="310"/>
                      <a:pt x="222" y="310"/>
                      <a:pt x="222" y="310"/>
                    </a:cubicBezTo>
                    <a:cubicBezTo>
                      <a:pt x="166" y="479"/>
                      <a:pt x="166" y="479"/>
                      <a:pt x="166" y="479"/>
                    </a:cubicBezTo>
                    <a:cubicBezTo>
                      <a:pt x="145" y="542"/>
                      <a:pt x="62" y="570"/>
                      <a:pt x="0" y="550"/>
                    </a:cubicBezTo>
                  </a:path>
                </a:pathLst>
              </a:custGeom>
              <a:solidFill>
                <a:srgbClr val="CDE0DF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5" name="išḷiḓ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72C30D1D-7687-46C2-85E7-46FEA3826B30}"/>
                  </a:ext>
                </a:extLst>
              </p:cNvPr>
              <p:cNvSpPr/>
              <p:nvPr/>
            </p:nvSpPr>
            <p:spPr bwMode="auto">
              <a:xfrm>
                <a:off x="2740" y="1634"/>
                <a:ext cx="462" cy="895"/>
              </a:xfrm>
              <a:custGeom>
                <a:avLst/>
                <a:gdLst>
                  <a:gd name="T0" fmla="*/ 186 w 294"/>
                  <a:gd name="T1" fmla="*/ 0 h 570"/>
                  <a:gd name="T2" fmla="*/ 273 w 294"/>
                  <a:gd name="T3" fmla="*/ 156 h 570"/>
                  <a:gd name="T4" fmla="*/ 222 w 294"/>
                  <a:gd name="T5" fmla="*/ 310 h 570"/>
                  <a:gd name="T6" fmla="*/ 166 w 294"/>
                  <a:gd name="T7" fmla="*/ 479 h 570"/>
                  <a:gd name="T8" fmla="*/ 0 w 294"/>
                  <a:gd name="T9" fmla="*/ 550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4" h="570">
                    <a:moveTo>
                      <a:pt x="186" y="0"/>
                    </a:moveTo>
                    <a:cubicBezTo>
                      <a:pt x="249" y="21"/>
                      <a:pt x="294" y="93"/>
                      <a:pt x="273" y="156"/>
                    </a:cubicBezTo>
                    <a:cubicBezTo>
                      <a:pt x="222" y="310"/>
                      <a:pt x="222" y="310"/>
                      <a:pt x="222" y="310"/>
                    </a:cubicBezTo>
                    <a:cubicBezTo>
                      <a:pt x="166" y="479"/>
                      <a:pt x="166" y="479"/>
                      <a:pt x="166" y="479"/>
                    </a:cubicBezTo>
                    <a:cubicBezTo>
                      <a:pt x="145" y="542"/>
                      <a:pt x="62" y="570"/>
                      <a:pt x="0" y="550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6" name="íṧlíḓ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2F82E8C-D9DE-43E6-B597-F08EB2DC003B}"/>
                  </a:ext>
                </a:extLst>
              </p:cNvPr>
              <p:cNvSpPr/>
              <p:nvPr/>
            </p:nvSpPr>
            <p:spPr bwMode="auto">
              <a:xfrm>
                <a:off x="2598" y="1730"/>
                <a:ext cx="385" cy="573"/>
              </a:xfrm>
              <a:custGeom>
                <a:avLst/>
                <a:gdLst>
                  <a:gd name="T0" fmla="*/ 221 w 245"/>
                  <a:gd name="T1" fmla="*/ 181 h 365"/>
                  <a:gd name="T2" fmla="*/ 196 w 245"/>
                  <a:gd name="T3" fmla="*/ 255 h 365"/>
                  <a:gd name="T4" fmla="*/ 24 w 245"/>
                  <a:gd name="T5" fmla="*/ 341 h 365"/>
                  <a:gd name="T6" fmla="*/ 0 w 245"/>
                  <a:gd name="T7" fmla="*/ 333 h 365"/>
                  <a:gd name="T8" fmla="*/ 110 w 245"/>
                  <a:gd name="T9" fmla="*/ 0 h 365"/>
                  <a:gd name="T10" fmla="*/ 135 w 245"/>
                  <a:gd name="T11" fmla="*/ 9 h 365"/>
                  <a:gd name="T12" fmla="*/ 221 w 245"/>
                  <a:gd name="T13" fmla="*/ 181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365">
                    <a:moveTo>
                      <a:pt x="221" y="181"/>
                    </a:moveTo>
                    <a:cubicBezTo>
                      <a:pt x="196" y="255"/>
                      <a:pt x="196" y="255"/>
                      <a:pt x="196" y="255"/>
                    </a:cubicBezTo>
                    <a:cubicBezTo>
                      <a:pt x="173" y="326"/>
                      <a:pt x="96" y="365"/>
                      <a:pt x="24" y="341"/>
                    </a:cubicBezTo>
                    <a:cubicBezTo>
                      <a:pt x="0" y="333"/>
                      <a:pt x="0" y="333"/>
                      <a:pt x="0" y="333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35" y="9"/>
                      <a:pt x="135" y="9"/>
                      <a:pt x="135" y="9"/>
                    </a:cubicBezTo>
                    <a:cubicBezTo>
                      <a:pt x="206" y="32"/>
                      <a:pt x="245" y="109"/>
                      <a:pt x="221" y="181"/>
                    </a:cubicBezTo>
                    <a:close/>
                  </a:path>
                </a:pathLst>
              </a:custGeom>
              <a:solidFill>
                <a:srgbClr val="FCD3B6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7" name="iṧľïḍ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E020959-40CD-4375-B591-6F51CB024ABF}"/>
                  </a:ext>
                </a:extLst>
              </p:cNvPr>
              <p:cNvSpPr/>
              <p:nvPr/>
            </p:nvSpPr>
            <p:spPr bwMode="auto">
              <a:xfrm>
                <a:off x="2876" y="2842"/>
                <a:ext cx="341" cy="374"/>
              </a:xfrm>
              <a:custGeom>
                <a:avLst/>
                <a:gdLst>
                  <a:gd name="T0" fmla="*/ 179 w 217"/>
                  <a:gd name="T1" fmla="*/ 16 h 238"/>
                  <a:gd name="T2" fmla="*/ 193 w 217"/>
                  <a:gd name="T3" fmla="*/ 28 h 238"/>
                  <a:gd name="T4" fmla="*/ 201 w 217"/>
                  <a:gd name="T5" fmla="*/ 96 h 238"/>
                  <a:gd name="T6" fmla="*/ 107 w 217"/>
                  <a:gd name="T7" fmla="*/ 213 h 238"/>
                  <a:gd name="T8" fmla="*/ 39 w 217"/>
                  <a:gd name="T9" fmla="*/ 221 h 238"/>
                  <a:gd name="T10" fmla="*/ 24 w 217"/>
                  <a:gd name="T11" fmla="*/ 210 h 238"/>
                  <a:gd name="T12" fmla="*/ 17 w 217"/>
                  <a:gd name="T13" fmla="*/ 142 h 238"/>
                  <a:gd name="T14" fmla="*/ 111 w 217"/>
                  <a:gd name="T15" fmla="*/ 24 h 238"/>
                  <a:gd name="T16" fmla="*/ 179 w 217"/>
                  <a:gd name="T17" fmla="*/ 16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7" h="238">
                    <a:moveTo>
                      <a:pt x="179" y="16"/>
                    </a:moveTo>
                    <a:cubicBezTo>
                      <a:pt x="193" y="28"/>
                      <a:pt x="193" y="28"/>
                      <a:pt x="193" y="28"/>
                    </a:cubicBezTo>
                    <a:cubicBezTo>
                      <a:pt x="214" y="44"/>
                      <a:pt x="217" y="75"/>
                      <a:pt x="201" y="96"/>
                    </a:cubicBezTo>
                    <a:cubicBezTo>
                      <a:pt x="107" y="213"/>
                      <a:pt x="107" y="213"/>
                      <a:pt x="107" y="213"/>
                    </a:cubicBezTo>
                    <a:cubicBezTo>
                      <a:pt x="90" y="234"/>
                      <a:pt x="59" y="238"/>
                      <a:pt x="39" y="221"/>
                    </a:cubicBezTo>
                    <a:cubicBezTo>
                      <a:pt x="24" y="210"/>
                      <a:pt x="24" y="210"/>
                      <a:pt x="24" y="210"/>
                    </a:cubicBezTo>
                    <a:cubicBezTo>
                      <a:pt x="4" y="193"/>
                      <a:pt x="0" y="163"/>
                      <a:pt x="17" y="142"/>
                    </a:cubicBezTo>
                    <a:cubicBezTo>
                      <a:pt x="111" y="24"/>
                      <a:pt x="111" y="24"/>
                      <a:pt x="111" y="24"/>
                    </a:cubicBezTo>
                    <a:cubicBezTo>
                      <a:pt x="128" y="3"/>
                      <a:pt x="158" y="0"/>
                      <a:pt x="179" y="16"/>
                    </a:cubicBezTo>
                    <a:close/>
                  </a:path>
                </a:pathLst>
              </a:custGeom>
              <a:solidFill>
                <a:srgbClr val="640917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8" name="iṡ1id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DFFA76D-C77E-49BF-9D89-0293A228C564}"/>
                  </a:ext>
                </a:extLst>
              </p:cNvPr>
              <p:cNvSpPr/>
              <p:nvPr/>
            </p:nvSpPr>
            <p:spPr bwMode="auto">
              <a:xfrm>
                <a:off x="2291" y="2121"/>
                <a:ext cx="2274" cy="1887"/>
              </a:xfrm>
              <a:custGeom>
                <a:avLst/>
                <a:gdLst>
                  <a:gd name="T0" fmla="*/ 1404 w 1448"/>
                  <a:gd name="T1" fmla="*/ 1113 h 1203"/>
                  <a:gd name="T2" fmla="*/ 1316 w 1448"/>
                  <a:gd name="T3" fmla="*/ 1045 h 1203"/>
                  <a:gd name="T4" fmla="*/ 1076 w 1448"/>
                  <a:gd name="T5" fmla="*/ 987 h 1203"/>
                  <a:gd name="T6" fmla="*/ 754 w 1448"/>
                  <a:gd name="T7" fmla="*/ 815 h 1203"/>
                  <a:gd name="T8" fmla="*/ 499 w 1448"/>
                  <a:gd name="T9" fmla="*/ 614 h 1203"/>
                  <a:gd name="T10" fmla="*/ 276 w 1448"/>
                  <a:gd name="T11" fmla="*/ 337 h 1203"/>
                  <a:gd name="T12" fmla="*/ 157 w 1448"/>
                  <a:gd name="T13" fmla="*/ 0 h 1203"/>
                  <a:gd name="T14" fmla="*/ 0 w 1448"/>
                  <a:gd name="T15" fmla="*/ 76 h 1203"/>
                  <a:gd name="T16" fmla="*/ 176 w 1448"/>
                  <a:gd name="T17" fmla="*/ 508 h 1203"/>
                  <a:gd name="T18" fmla="*/ 180 w 1448"/>
                  <a:gd name="T19" fmla="*/ 542 h 1203"/>
                  <a:gd name="T20" fmla="*/ 180 w 1448"/>
                  <a:gd name="T21" fmla="*/ 542 h 1203"/>
                  <a:gd name="T22" fmla="*/ 179 w 1448"/>
                  <a:gd name="T23" fmla="*/ 545 h 1203"/>
                  <a:gd name="T24" fmla="*/ 258 w 1448"/>
                  <a:gd name="T25" fmla="*/ 806 h 1203"/>
                  <a:gd name="T26" fmla="*/ 537 w 1448"/>
                  <a:gd name="T27" fmla="*/ 1029 h 1203"/>
                  <a:gd name="T28" fmla="*/ 784 w 1448"/>
                  <a:gd name="T29" fmla="*/ 1062 h 1203"/>
                  <a:gd name="T30" fmla="*/ 1241 w 1448"/>
                  <a:gd name="T31" fmla="*/ 1203 h 1203"/>
                  <a:gd name="T32" fmla="*/ 1404 w 1448"/>
                  <a:gd name="T33" fmla="*/ 1113 h 1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48" h="1203">
                    <a:moveTo>
                      <a:pt x="1404" y="1113"/>
                    </a:moveTo>
                    <a:cubicBezTo>
                      <a:pt x="1448" y="1054"/>
                      <a:pt x="1376" y="1052"/>
                      <a:pt x="1316" y="1045"/>
                    </a:cubicBezTo>
                    <a:cubicBezTo>
                      <a:pt x="1313" y="1044"/>
                      <a:pt x="1210" y="1029"/>
                      <a:pt x="1076" y="987"/>
                    </a:cubicBezTo>
                    <a:cubicBezTo>
                      <a:pt x="959" y="950"/>
                      <a:pt x="850" y="891"/>
                      <a:pt x="754" y="815"/>
                    </a:cubicBezTo>
                    <a:cubicBezTo>
                      <a:pt x="648" y="730"/>
                      <a:pt x="499" y="614"/>
                      <a:pt x="499" y="614"/>
                    </a:cubicBezTo>
                    <a:cubicBezTo>
                      <a:pt x="405" y="539"/>
                      <a:pt x="329" y="445"/>
                      <a:pt x="276" y="337"/>
                    </a:cubicBezTo>
                    <a:cubicBezTo>
                      <a:pt x="230" y="244"/>
                      <a:pt x="182" y="124"/>
                      <a:pt x="157" y="0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33" y="229"/>
                      <a:pt x="109" y="388"/>
                      <a:pt x="176" y="508"/>
                    </a:cubicBezTo>
                    <a:cubicBezTo>
                      <a:pt x="182" y="518"/>
                      <a:pt x="184" y="531"/>
                      <a:pt x="180" y="542"/>
                    </a:cubicBezTo>
                    <a:cubicBezTo>
                      <a:pt x="180" y="542"/>
                      <a:pt x="180" y="542"/>
                      <a:pt x="180" y="542"/>
                    </a:cubicBezTo>
                    <a:cubicBezTo>
                      <a:pt x="179" y="545"/>
                      <a:pt x="179" y="545"/>
                      <a:pt x="179" y="545"/>
                    </a:cubicBezTo>
                    <a:cubicBezTo>
                      <a:pt x="149" y="640"/>
                      <a:pt x="181" y="744"/>
                      <a:pt x="258" y="806"/>
                    </a:cubicBezTo>
                    <a:cubicBezTo>
                      <a:pt x="537" y="1029"/>
                      <a:pt x="537" y="1029"/>
                      <a:pt x="537" y="1029"/>
                    </a:cubicBezTo>
                    <a:cubicBezTo>
                      <a:pt x="608" y="1085"/>
                      <a:pt x="703" y="1097"/>
                      <a:pt x="784" y="1062"/>
                    </a:cubicBezTo>
                    <a:cubicBezTo>
                      <a:pt x="1048" y="1190"/>
                      <a:pt x="1245" y="1203"/>
                      <a:pt x="1241" y="1203"/>
                    </a:cubicBezTo>
                    <a:cubicBezTo>
                      <a:pt x="1214" y="1200"/>
                      <a:pt x="1388" y="1135"/>
                      <a:pt x="1404" y="1113"/>
                    </a:cubicBezTo>
                    <a:close/>
                  </a:path>
                </a:pathLst>
              </a:custGeom>
              <a:solidFill>
                <a:srgbClr val="FF9F36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9" name="ïŝḻîḑ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A5019FE-0E50-4522-994C-AF7128A0AAAC}"/>
                  </a:ext>
                </a:extLst>
              </p:cNvPr>
              <p:cNvSpPr/>
              <p:nvPr/>
            </p:nvSpPr>
            <p:spPr bwMode="auto">
              <a:xfrm>
                <a:off x="4772" y="1852"/>
                <a:ext cx="110" cy="226"/>
              </a:xfrm>
              <a:custGeom>
                <a:avLst/>
                <a:gdLst>
                  <a:gd name="T0" fmla="*/ 110 w 110"/>
                  <a:gd name="T1" fmla="*/ 98 h 226"/>
                  <a:gd name="T2" fmla="*/ 24 w 110"/>
                  <a:gd name="T3" fmla="*/ 0 h 226"/>
                  <a:gd name="T4" fmla="*/ 0 w 110"/>
                  <a:gd name="T5" fmla="*/ 71 h 226"/>
                  <a:gd name="T6" fmla="*/ 39 w 110"/>
                  <a:gd name="T7" fmla="*/ 193 h 226"/>
                  <a:gd name="T8" fmla="*/ 101 w 110"/>
                  <a:gd name="T9" fmla="*/ 226 h 226"/>
                  <a:gd name="T10" fmla="*/ 110 w 110"/>
                  <a:gd name="T11" fmla="*/ 98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" h="226">
                    <a:moveTo>
                      <a:pt x="110" y="98"/>
                    </a:moveTo>
                    <a:lnTo>
                      <a:pt x="24" y="0"/>
                    </a:lnTo>
                    <a:lnTo>
                      <a:pt x="0" y="71"/>
                    </a:lnTo>
                    <a:lnTo>
                      <a:pt x="39" y="193"/>
                    </a:lnTo>
                    <a:lnTo>
                      <a:pt x="101" y="226"/>
                    </a:lnTo>
                    <a:lnTo>
                      <a:pt x="110" y="98"/>
                    </a:lnTo>
                    <a:close/>
                  </a:path>
                </a:pathLst>
              </a:custGeom>
              <a:solidFill>
                <a:srgbClr val="FFFFFF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0" name="îṧḷíḓ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A4A8C883-EDA1-4EBB-AF9A-0E9E0973ABFB}"/>
                  </a:ext>
                </a:extLst>
              </p:cNvPr>
              <p:cNvSpPr/>
              <p:nvPr/>
            </p:nvSpPr>
            <p:spPr bwMode="auto">
              <a:xfrm>
                <a:off x="2352" y="3122"/>
                <a:ext cx="278" cy="315"/>
              </a:xfrm>
              <a:custGeom>
                <a:avLst/>
                <a:gdLst>
                  <a:gd name="T0" fmla="*/ 57 w 177"/>
                  <a:gd name="T1" fmla="*/ 0 h 201"/>
                  <a:gd name="T2" fmla="*/ 177 w 177"/>
                  <a:gd name="T3" fmla="*/ 162 h 201"/>
                  <a:gd name="T4" fmla="*/ 141 w 177"/>
                  <a:gd name="T5" fmla="*/ 188 h 201"/>
                  <a:gd name="T6" fmla="*/ 88 w 177"/>
                  <a:gd name="T7" fmla="*/ 180 h 201"/>
                  <a:gd name="T8" fmla="*/ 13 w 177"/>
                  <a:gd name="T9" fmla="*/ 80 h 201"/>
                  <a:gd name="T10" fmla="*/ 21 w 177"/>
                  <a:gd name="T11" fmla="*/ 26 h 201"/>
                  <a:gd name="T12" fmla="*/ 57 w 177"/>
                  <a:gd name="T13" fmla="*/ 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7" h="201">
                    <a:moveTo>
                      <a:pt x="57" y="0"/>
                    </a:moveTo>
                    <a:cubicBezTo>
                      <a:pt x="177" y="162"/>
                      <a:pt x="177" y="162"/>
                      <a:pt x="177" y="162"/>
                    </a:cubicBezTo>
                    <a:cubicBezTo>
                      <a:pt x="141" y="188"/>
                      <a:pt x="141" y="188"/>
                      <a:pt x="141" y="188"/>
                    </a:cubicBezTo>
                    <a:cubicBezTo>
                      <a:pt x="124" y="201"/>
                      <a:pt x="100" y="198"/>
                      <a:pt x="88" y="180"/>
                    </a:cubicBezTo>
                    <a:cubicBezTo>
                      <a:pt x="13" y="80"/>
                      <a:pt x="13" y="80"/>
                      <a:pt x="13" y="80"/>
                    </a:cubicBezTo>
                    <a:cubicBezTo>
                      <a:pt x="0" y="63"/>
                      <a:pt x="4" y="39"/>
                      <a:pt x="21" y="26"/>
                    </a:cubicBez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1" name="íṣḻîď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99476A2-40F2-443A-B1E7-7BDC0FCBB5D2}"/>
                  </a:ext>
                </a:extLst>
              </p:cNvPr>
              <p:cNvSpPr/>
              <p:nvPr/>
            </p:nvSpPr>
            <p:spPr bwMode="auto">
              <a:xfrm>
                <a:off x="2390" y="3032"/>
                <a:ext cx="226" cy="195"/>
              </a:xfrm>
              <a:custGeom>
                <a:avLst/>
                <a:gdLst>
                  <a:gd name="T0" fmla="*/ 0 w 144"/>
                  <a:gd name="T1" fmla="*/ 82 h 124"/>
                  <a:gd name="T2" fmla="*/ 101 w 144"/>
                  <a:gd name="T3" fmla="*/ 8 h 124"/>
                  <a:gd name="T4" fmla="*/ 136 w 144"/>
                  <a:gd name="T5" fmla="*/ 15 h 124"/>
                  <a:gd name="T6" fmla="*/ 132 w 144"/>
                  <a:gd name="T7" fmla="*/ 50 h 124"/>
                  <a:gd name="T8" fmla="*/ 32 w 144"/>
                  <a:gd name="T9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124">
                    <a:moveTo>
                      <a:pt x="0" y="82"/>
                    </a:moveTo>
                    <a:cubicBezTo>
                      <a:pt x="101" y="8"/>
                      <a:pt x="101" y="8"/>
                      <a:pt x="101" y="8"/>
                    </a:cubicBezTo>
                    <a:cubicBezTo>
                      <a:pt x="111" y="0"/>
                      <a:pt x="127" y="3"/>
                      <a:pt x="136" y="15"/>
                    </a:cubicBezTo>
                    <a:cubicBezTo>
                      <a:pt x="144" y="26"/>
                      <a:pt x="142" y="42"/>
                      <a:pt x="132" y="50"/>
                    </a:cubicBezTo>
                    <a:cubicBezTo>
                      <a:pt x="32" y="124"/>
                      <a:pt x="32" y="124"/>
                      <a:pt x="32" y="124"/>
                    </a:cubicBezTo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2" name="iṥļiḑ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19A7646-1261-4D48-B5D4-CF20BC46223C}"/>
                  </a:ext>
                </a:extLst>
              </p:cNvPr>
              <p:cNvSpPr/>
              <p:nvPr/>
            </p:nvSpPr>
            <p:spPr bwMode="auto">
              <a:xfrm>
                <a:off x="2390" y="3032"/>
                <a:ext cx="226" cy="195"/>
              </a:xfrm>
              <a:custGeom>
                <a:avLst/>
                <a:gdLst>
                  <a:gd name="T0" fmla="*/ 0 w 144"/>
                  <a:gd name="T1" fmla="*/ 82 h 124"/>
                  <a:gd name="T2" fmla="*/ 101 w 144"/>
                  <a:gd name="T3" fmla="*/ 8 h 124"/>
                  <a:gd name="T4" fmla="*/ 136 w 144"/>
                  <a:gd name="T5" fmla="*/ 15 h 124"/>
                  <a:gd name="T6" fmla="*/ 132 w 144"/>
                  <a:gd name="T7" fmla="*/ 50 h 124"/>
                  <a:gd name="T8" fmla="*/ 32 w 144"/>
                  <a:gd name="T9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124">
                    <a:moveTo>
                      <a:pt x="0" y="82"/>
                    </a:moveTo>
                    <a:cubicBezTo>
                      <a:pt x="101" y="8"/>
                      <a:pt x="101" y="8"/>
                      <a:pt x="101" y="8"/>
                    </a:cubicBezTo>
                    <a:cubicBezTo>
                      <a:pt x="111" y="0"/>
                      <a:pt x="127" y="3"/>
                      <a:pt x="136" y="15"/>
                    </a:cubicBezTo>
                    <a:cubicBezTo>
                      <a:pt x="144" y="26"/>
                      <a:pt x="142" y="42"/>
                      <a:pt x="132" y="50"/>
                    </a:cubicBezTo>
                    <a:cubicBezTo>
                      <a:pt x="32" y="124"/>
                      <a:pt x="32" y="124"/>
                      <a:pt x="32" y="124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3" name="ïṧḻiď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9DF29C49-1A5F-4C9A-AC08-6A4223A07DB0}"/>
                  </a:ext>
                </a:extLst>
              </p:cNvPr>
              <p:cNvSpPr/>
              <p:nvPr/>
            </p:nvSpPr>
            <p:spPr bwMode="auto">
              <a:xfrm>
                <a:off x="2454" y="3098"/>
                <a:ext cx="210" cy="180"/>
              </a:xfrm>
              <a:custGeom>
                <a:avLst/>
                <a:gdLst>
                  <a:gd name="T0" fmla="*/ 0 w 134"/>
                  <a:gd name="T1" fmla="*/ 75 h 115"/>
                  <a:gd name="T2" fmla="*/ 91 w 134"/>
                  <a:gd name="T3" fmla="*/ 8 h 115"/>
                  <a:gd name="T4" fmla="*/ 126 w 134"/>
                  <a:gd name="T5" fmla="*/ 15 h 115"/>
                  <a:gd name="T6" fmla="*/ 122 w 134"/>
                  <a:gd name="T7" fmla="*/ 50 h 115"/>
                  <a:gd name="T8" fmla="*/ 34 w 134"/>
                  <a:gd name="T9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4" h="115">
                    <a:moveTo>
                      <a:pt x="0" y="75"/>
                    </a:moveTo>
                    <a:cubicBezTo>
                      <a:pt x="91" y="8"/>
                      <a:pt x="91" y="8"/>
                      <a:pt x="91" y="8"/>
                    </a:cubicBezTo>
                    <a:cubicBezTo>
                      <a:pt x="101" y="0"/>
                      <a:pt x="117" y="3"/>
                      <a:pt x="126" y="15"/>
                    </a:cubicBezTo>
                    <a:cubicBezTo>
                      <a:pt x="134" y="26"/>
                      <a:pt x="133" y="42"/>
                      <a:pt x="122" y="50"/>
                    </a:cubicBezTo>
                    <a:cubicBezTo>
                      <a:pt x="34" y="115"/>
                      <a:pt x="34" y="115"/>
                      <a:pt x="34" y="115"/>
                    </a:cubicBezTo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4" name="îšḷîḋ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7E5696D-36CF-47DB-B0D3-C1F9D8DDEBD8}"/>
                  </a:ext>
                </a:extLst>
              </p:cNvPr>
              <p:cNvSpPr/>
              <p:nvPr/>
            </p:nvSpPr>
            <p:spPr bwMode="auto">
              <a:xfrm>
                <a:off x="2454" y="3098"/>
                <a:ext cx="210" cy="180"/>
              </a:xfrm>
              <a:custGeom>
                <a:avLst/>
                <a:gdLst>
                  <a:gd name="T0" fmla="*/ 0 w 134"/>
                  <a:gd name="T1" fmla="*/ 75 h 115"/>
                  <a:gd name="T2" fmla="*/ 91 w 134"/>
                  <a:gd name="T3" fmla="*/ 8 h 115"/>
                  <a:gd name="T4" fmla="*/ 126 w 134"/>
                  <a:gd name="T5" fmla="*/ 15 h 115"/>
                  <a:gd name="T6" fmla="*/ 122 w 134"/>
                  <a:gd name="T7" fmla="*/ 50 h 115"/>
                  <a:gd name="T8" fmla="*/ 34 w 134"/>
                  <a:gd name="T9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4" h="115">
                    <a:moveTo>
                      <a:pt x="0" y="75"/>
                    </a:moveTo>
                    <a:cubicBezTo>
                      <a:pt x="91" y="8"/>
                      <a:pt x="91" y="8"/>
                      <a:pt x="91" y="8"/>
                    </a:cubicBezTo>
                    <a:cubicBezTo>
                      <a:pt x="101" y="0"/>
                      <a:pt x="117" y="3"/>
                      <a:pt x="126" y="15"/>
                    </a:cubicBezTo>
                    <a:cubicBezTo>
                      <a:pt x="134" y="26"/>
                      <a:pt x="133" y="42"/>
                      <a:pt x="122" y="50"/>
                    </a:cubicBezTo>
                    <a:cubicBezTo>
                      <a:pt x="34" y="115"/>
                      <a:pt x="34" y="115"/>
                      <a:pt x="34" y="115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5" name="iṧ1ïḓ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E61CB92-2505-4799-96A0-51473C9F5835}"/>
                  </a:ext>
                </a:extLst>
              </p:cNvPr>
              <p:cNvSpPr/>
              <p:nvPr/>
            </p:nvSpPr>
            <p:spPr bwMode="auto">
              <a:xfrm>
                <a:off x="2495" y="3164"/>
                <a:ext cx="220" cy="161"/>
              </a:xfrm>
              <a:custGeom>
                <a:avLst/>
                <a:gdLst>
                  <a:gd name="T0" fmla="*/ 0 w 140"/>
                  <a:gd name="T1" fmla="*/ 79 h 103"/>
                  <a:gd name="T2" fmla="*/ 96 w 140"/>
                  <a:gd name="T3" fmla="*/ 8 h 103"/>
                  <a:gd name="T4" fmla="*/ 131 w 140"/>
                  <a:gd name="T5" fmla="*/ 15 h 103"/>
                  <a:gd name="T6" fmla="*/ 127 w 140"/>
                  <a:gd name="T7" fmla="*/ 50 h 103"/>
                  <a:gd name="T8" fmla="*/ 55 w 140"/>
                  <a:gd name="T9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103">
                    <a:moveTo>
                      <a:pt x="0" y="79"/>
                    </a:moveTo>
                    <a:cubicBezTo>
                      <a:pt x="96" y="8"/>
                      <a:pt x="96" y="8"/>
                      <a:pt x="96" y="8"/>
                    </a:cubicBezTo>
                    <a:cubicBezTo>
                      <a:pt x="107" y="0"/>
                      <a:pt x="122" y="3"/>
                      <a:pt x="131" y="15"/>
                    </a:cubicBezTo>
                    <a:cubicBezTo>
                      <a:pt x="140" y="26"/>
                      <a:pt x="138" y="42"/>
                      <a:pt x="127" y="50"/>
                    </a:cubicBezTo>
                    <a:cubicBezTo>
                      <a:pt x="55" y="103"/>
                      <a:pt x="55" y="103"/>
                      <a:pt x="55" y="103"/>
                    </a:cubicBezTo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6" name="ïṧ1íḍ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1C91F4F7-186F-4F81-B279-9F1295B2858F}"/>
                  </a:ext>
                </a:extLst>
              </p:cNvPr>
              <p:cNvSpPr/>
              <p:nvPr/>
            </p:nvSpPr>
            <p:spPr bwMode="auto">
              <a:xfrm>
                <a:off x="2495" y="3164"/>
                <a:ext cx="220" cy="161"/>
              </a:xfrm>
              <a:custGeom>
                <a:avLst/>
                <a:gdLst>
                  <a:gd name="T0" fmla="*/ 0 w 140"/>
                  <a:gd name="T1" fmla="*/ 79 h 103"/>
                  <a:gd name="T2" fmla="*/ 96 w 140"/>
                  <a:gd name="T3" fmla="*/ 8 h 103"/>
                  <a:gd name="T4" fmla="*/ 131 w 140"/>
                  <a:gd name="T5" fmla="*/ 15 h 103"/>
                  <a:gd name="T6" fmla="*/ 127 w 140"/>
                  <a:gd name="T7" fmla="*/ 50 h 103"/>
                  <a:gd name="T8" fmla="*/ 55 w 140"/>
                  <a:gd name="T9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103">
                    <a:moveTo>
                      <a:pt x="0" y="79"/>
                    </a:moveTo>
                    <a:cubicBezTo>
                      <a:pt x="96" y="8"/>
                      <a:pt x="96" y="8"/>
                      <a:pt x="96" y="8"/>
                    </a:cubicBezTo>
                    <a:cubicBezTo>
                      <a:pt x="107" y="0"/>
                      <a:pt x="122" y="3"/>
                      <a:pt x="131" y="15"/>
                    </a:cubicBezTo>
                    <a:cubicBezTo>
                      <a:pt x="140" y="26"/>
                      <a:pt x="138" y="42"/>
                      <a:pt x="127" y="50"/>
                    </a:cubicBezTo>
                    <a:cubicBezTo>
                      <a:pt x="55" y="103"/>
                      <a:pt x="55" y="103"/>
                      <a:pt x="55" y="103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7" name="iṥľíd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68AACE9-12E8-4F47-B79E-D32B402D8D4B}"/>
                  </a:ext>
                </a:extLst>
              </p:cNvPr>
              <p:cNvSpPr/>
              <p:nvPr/>
            </p:nvSpPr>
            <p:spPr bwMode="auto">
              <a:xfrm>
                <a:off x="2553" y="3338"/>
                <a:ext cx="133" cy="166"/>
              </a:xfrm>
              <a:custGeom>
                <a:avLst/>
                <a:gdLst>
                  <a:gd name="T0" fmla="*/ 31 w 85"/>
                  <a:gd name="T1" fmla="*/ 0 h 106"/>
                  <a:gd name="T2" fmla="*/ 78 w 85"/>
                  <a:gd name="T3" fmla="*/ 62 h 106"/>
                  <a:gd name="T4" fmla="*/ 71 w 85"/>
                  <a:gd name="T5" fmla="*/ 97 h 106"/>
                  <a:gd name="T6" fmla="*/ 35 w 85"/>
                  <a:gd name="T7" fmla="*/ 94 h 106"/>
                  <a:gd name="T8" fmla="*/ 0 w 85"/>
                  <a:gd name="T9" fmla="*/ 4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06">
                    <a:moveTo>
                      <a:pt x="31" y="0"/>
                    </a:moveTo>
                    <a:cubicBezTo>
                      <a:pt x="78" y="62"/>
                      <a:pt x="78" y="62"/>
                      <a:pt x="78" y="62"/>
                    </a:cubicBezTo>
                    <a:cubicBezTo>
                      <a:pt x="85" y="73"/>
                      <a:pt x="83" y="89"/>
                      <a:pt x="71" y="97"/>
                    </a:cubicBezTo>
                    <a:cubicBezTo>
                      <a:pt x="59" y="106"/>
                      <a:pt x="43" y="104"/>
                      <a:pt x="35" y="94"/>
                    </a:cubicBezTo>
                    <a:cubicBezTo>
                      <a:pt x="0" y="46"/>
                      <a:pt x="0" y="46"/>
                      <a:pt x="0" y="46"/>
                    </a:cubicBezTo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8" name="îš1îď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AE9A03B-D196-40C4-9460-234D4C7B841C}"/>
                  </a:ext>
                </a:extLst>
              </p:cNvPr>
              <p:cNvSpPr/>
              <p:nvPr/>
            </p:nvSpPr>
            <p:spPr bwMode="auto">
              <a:xfrm>
                <a:off x="2553" y="3338"/>
                <a:ext cx="133" cy="166"/>
              </a:xfrm>
              <a:custGeom>
                <a:avLst/>
                <a:gdLst>
                  <a:gd name="T0" fmla="*/ 31 w 85"/>
                  <a:gd name="T1" fmla="*/ 0 h 106"/>
                  <a:gd name="T2" fmla="*/ 78 w 85"/>
                  <a:gd name="T3" fmla="*/ 62 h 106"/>
                  <a:gd name="T4" fmla="*/ 71 w 85"/>
                  <a:gd name="T5" fmla="*/ 97 h 106"/>
                  <a:gd name="T6" fmla="*/ 35 w 85"/>
                  <a:gd name="T7" fmla="*/ 94 h 106"/>
                  <a:gd name="T8" fmla="*/ 0 w 85"/>
                  <a:gd name="T9" fmla="*/ 4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06">
                    <a:moveTo>
                      <a:pt x="31" y="0"/>
                    </a:moveTo>
                    <a:cubicBezTo>
                      <a:pt x="78" y="62"/>
                      <a:pt x="78" y="62"/>
                      <a:pt x="78" y="62"/>
                    </a:cubicBezTo>
                    <a:cubicBezTo>
                      <a:pt x="85" y="73"/>
                      <a:pt x="83" y="89"/>
                      <a:pt x="71" y="97"/>
                    </a:cubicBezTo>
                    <a:cubicBezTo>
                      <a:pt x="59" y="106"/>
                      <a:pt x="43" y="104"/>
                      <a:pt x="35" y="94"/>
                    </a:cubicBezTo>
                    <a:cubicBezTo>
                      <a:pt x="0" y="46"/>
                      <a:pt x="0" y="46"/>
                      <a:pt x="0" y="46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9" name="íṣḻîḓ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B8B59DB-FDC4-4F8C-984B-2F85CCA212DE}"/>
                  </a:ext>
                </a:extLst>
              </p:cNvPr>
              <p:cNvSpPr/>
              <p:nvPr/>
            </p:nvSpPr>
            <p:spPr bwMode="auto">
              <a:xfrm>
                <a:off x="4405" y="2845"/>
                <a:ext cx="337" cy="378"/>
              </a:xfrm>
              <a:custGeom>
                <a:avLst/>
                <a:gdLst>
                  <a:gd name="T0" fmla="*/ 26 w 215"/>
                  <a:gd name="T1" fmla="*/ 27 h 241"/>
                  <a:gd name="T2" fmla="*/ 40 w 215"/>
                  <a:gd name="T3" fmla="*/ 16 h 241"/>
                  <a:gd name="T4" fmla="*/ 108 w 215"/>
                  <a:gd name="T5" fmla="*/ 26 h 241"/>
                  <a:gd name="T6" fmla="*/ 199 w 215"/>
                  <a:gd name="T7" fmla="*/ 146 h 241"/>
                  <a:gd name="T8" fmla="*/ 189 w 215"/>
                  <a:gd name="T9" fmla="*/ 214 h 241"/>
                  <a:gd name="T10" fmla="*/ 174 w 215"/>
                  <a:gd name="T11" fmla="*/ 225 h 241"/>
                  <a:gd name="T12" fmla="*/ 107 w 215"/>
                  <a:gd name="T13" fmla="*/ 215 h 241"/>
                  <a:gd name="T14" fmla="*/ 16 w 215"/>
                  <a:gd name="T15" fmla="*/ 95 h 241"/>
                  <a:gd name="T16" fmla="*/ 26 w 215"/>
                  <a:gd name="T17" fmla="*/ 27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5" h="241">
                    <a:moveTo>
                      <a:pt x="26" y="27"/>
                    </a:moveTo>
                    <a:cubicBezTo>
                      <a:pt x="40" y="16"/>
                      <a:pt x="40" y="16"/>
                      <a:pt x="40" y="16"/>
                    </a:cubicBezTo>
                    <a:cubicBezTo>
                      <a:pt x="62" y="0"/>
                      <a:pt x="92" y="4"/>
                      <a:pt x="108" y="26"/>
                    </a:cubicBezTo>
                    <a:cubicBezTo>
                      <a:pt x="199" y="146"/>
                      <a:pt x="199" y="146"/>
                      <a:pt x="199" y="146"/>
                    </a:cubicBezTo>
                    <a:cubicBezTo>
                      <a:pt x="215" y="168"/>
                      <a:pt x="210" y="198"/>
                      <a:pt x="189" y="214"/>
                    </a:cubicBezTo>
                    <a:cubicBezTo>
                      <a:pt x="174" y="225"/>
                      <a:pt x="174" y="225"/>
                      <a:pt x="174" y="225"/>
                    </a:cubicBezTo>
                    <a:cubicBezTo>
                      <a:pt x="153" y="241"/>
                      <a:pt x="123" y="237"/>
                      <a:pt x="107" y="215"/>
                    </a:cubicBezTo>
                    <a:cubicBezTo>
                      <a:pt x="16" y="95"/>
                      <a:pt x="16" y="95"/>
                      <a:pt x="16" y="95"/>
                    </a:cubicBezTo>
                    <a:cubicBezTo>
                      <a:pt x="0" y="73"/>
                      <a:pt x="4" y="43"/>
                      <a:pt x="26" y="27"/>
                    </a:cubicBezTo>
                    <a:close/>
                  </a:path>
                </a:pathLst>
              </a:custGeom>
              <a:solidFill>
                <a:srgbClr val="9B614C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0" name="iŝlïḑ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035F1455-9B3B-4A7B-A63E-A61EF495DF82}"/>
                  </a:ext>
                </a:extLst>
              </p:cNvPr>
              <p:cNvSpPr/>
              <p:nvPr/>
            </p:nvSpPr>
            <p:spPr bwMode="auto">
              <a:xfrm>
                <a:off x="4037" y="3122"/>
                <a:ext cx="338" cy="378"/>
              </a:xfrm>
              <a:custGeom>
                <a:avLst/>
                <a:gdLst>
                  <a:gd name="T0" fmla="*/ 26 w 215"/>
                  <a:gd name="T1" fmla="*/ 27 h 241"/>
                  <a:gd name="T2" fmla="*/ 40 w 215"/>
                  <a:gd name="T3" fmla="*/ 16 h 241"/>
                  <a:gd name="T4" fmla="*/ 108 w 215"/>
                  <a:gd name="T5" fmla="*/ 26 h 241"/>
                  <a:gd name="T6" fmla="*/ 199 w 215"/>
                  <a:gd name="T7" fmla="*/ 146 h 241"/>
                  <a:gd name="T8" fmla="*/ 189 w 215"/>
                  <a:gd name="T9" fmla="*/ 214 h 241"/>
                  <a:gd name="T10" fmla="*/ 175 w 215"/>
                  <a:gd name="T11" fmla="*/ 225 h 241"/>
                  <a:gd name="T12" fmla="*/ 107 w 215"/>
                  <a:gd name="T13" fmla="*/ 215 h 241"/>
                  <a:gd name="T14" fmla="*/ 16 w 215"/>
                  <a:gd name="T15" fmla="*/ 95 h 241"/>
                  <a:gd name="T16" fmla="*/ 26 w 215"/>
                  <a:gd name="T17" fmla="*/ 27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5" h="241">
                    <a:moveTo>
                      <a:pt x="26" y="27"/>
                    </a:moveTo>
                    <a:cubicBezTo>
                      <a:pt x="40" y="16"/>
                      <a:pt x="40" y="16"/>
                      <a:pt x="40" y="16"/>
                    </a:cubicBezTo>
                    <a:cubicBezTo>
                      <a:pt x="62" y="0"/>
                      <a:pt x="92" y="4"/>
                      <a:pt x="108" y="26"/>
                    </a:cubicBezTo>
                    <a:cubicBezTo>
                      <a:pt x="199" y="146"/>
                      <a:pt x="199" y="146"/>
                      <a:pt x="199" y="146"/>
                    </a:cubicBezTo>
                    <a:cubicBezTo>
                      <a:pt x="215" y="167"/>
                      <a:pt x="210" y="198"/>
                      <a:pt x="189" y="214"/>
                    </a:cubicBezTo>
                    <a:cubicBezTo>
                      <a:pt x="175" y="225"/>
                      <a:pt x="175" y="225"/>
                      <a:pt x="175" y="225"/>
                    </a:cubicBezTo>
                    <a:cubicBezTo>
                      <a:pt x="153" y="241"/>
                      <a:pt x="123" y="236"/>
                      <a:pt x="107" y="215"/>
                    </a:cubicBezTo>
                    <a:cubicBezTo>
                      <a:pt x="16" y="95"/>
                      <a:pt x="16" y="95"/>
                      <a:pt x="16" y="95"/>
                    </a:cubicBezTo>
                    <a:cubicBezTo>
                      <a:pt x="0" y="73"/>
                      <a:pt x="5" y="43"/>
                      <a:pt x="26" y="27"/>
                    </a:cubicBezTo>
                    <a:close/>
                  </a:path>
                </a:pathLst>
              </a:custGeom>
              <a:solidFill>
                <a:srgbClr val="9B614C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1" name="î$ḻîd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688D05C-FFA9-4077-9CF8-F61687F7B6F2}"/>
                  </a:ext>
                </a:extLst>
              </p:cNvPr>
              <p:cNvSpPr/>
              <p:nvPr/>
            </p:nvSpPr>
            <p:spPr bwMode="auto">
              <a:xfrm>
                <a:off x="2971" y="2905"/>
                <a:ext cx="2120" cy="1064"/>
              </a:xfrm>
              <a:custGeom>
                <a:avLst/>
                <a:gdLst>
                  <a:gd name="T0" fmla="*/ 1158 w 1350"/>
                  <a:gd name="T1" fmla="*/ 0 h 678"/>
                  <a:gd name="T2" fmla="*/ 668 w 1350"/>
                  <a:gd name="T3" fmla="*/ 368 h 678"/>
                  <a:gd name="T4" fmla="*/ 644 w 1350"/>
                  <a:gd name="T5" fmla="*/ 394 h 678"/>
                  <a:gd name="T6" fmla="*/ 82 w 1350"/>
                  <a:gd name="T7" fmla="*/ 513 h 678"/>
                  <a:gd name="T8" fmla="*/ 0 w 1350"/>
                  <a:gd name="T9" fmla="*/ 596 h 678"/>
                  <a:gd name="T10" fmla="*/ 83 w 1350"/>
                  <a:gd name="T11" fmla="*/ 678 h 678"/>
                  <a:gd name="T12" fmla="*/ 83 w 1350"/>
                  <a:gd name="T13" fmla="*/ 678 h 678"/>
                  <a:gd name="T14" fmla="*/ 694 w 1350"/>
                  <a:gd name="T15" fmla="*/ 552 h 678"/>
                  <a:gd name="T16" fmla="*/ 951 w 1350"/>
                  <a:gd name="T17" fmla="*/ 531 h 678"/>
                  <a:gd name="T18" fmla="*/ 1237 w 1350"/>
                  <a:gd name="T19" fmla="*/ 317 h 678"/>
                  <a:gd name="T20" fmla="*/ 1325 w 1350"/>
                  <a:gd name="T21" fmla="*/ 62 h 6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50" h="678">
                    <a:moveTo>
                      <a:pt x="1158" y="0"/>
                    </a:moveTo>
                    <a:cubicBezTo>
                      <a:pt x="668" y="368"/>
                      <a:pt x="668" y="368"/>
                      <a:pt x="668" y="368"/>
                    </a:cubicBezTo>
                    <a:cubicBezTo>
                      <a:pt x="658" y="376"/>
                      <a:pt x="650" y="385"/>
                      <a:pt x="644" y="394"/>
                    </a:cubicBezTo>
                    <a:cubicBezTo>
                      <a:pt x="390" y="508"/>
                      <a:pt x="87" y="513"/>
                      <a:pt x="82" y="513"/>
                    </a:cubicBezTo>
                    <a:cubicBezTo>
                      <a:pt x="37" y="513"/>
                      <a:pt x="0" y="551"/>
                      <a:pt x="0" y="596"/>
                    </a:cubicBezTo>
                    <a:cubicBezTo>
                      <a:pt x="1" y="642"/>
                      <a:pt x="38" y="678"/>
                      <a:pt x="83" y="678"/>
                    </a:cubicBezTo>
                    <a:cubicBezTo>
                      <a:pt x="83" y="678"/>
                      <a:pt x="83" y="678"/>
                      <a:pt x="83" y="678"/>
                    </a:cubicBezTo>
                    <a:cubicBezTo>
                      <a:pt x="98" y="678"/>
                      <a:pt x="412" y="674"/>
                      <a:pt x="694" y="552"/>
                    </a:cubicBezTo>
                    <a:cubicBezTo>
                      <a:pt x="776" y="595"/>
                      <a:pt x="877" y="588"/>
                      <a:pt x="951" y="531"/>
                    </a:cubicBezTo>
                    <a:cubicBezTo>
                      <a:pt x="1237" y="317"/>
                      <a:pt x="1237" y="317"/>
                      <a:pt x="1237" y="317"/>
                    </a:cubicBezTo>
                    <a:cubicBezTo>
                      <a:pt x="1316" y="258"/>
                      <a:pt x="1350" y="156"/>
                      <a:pt x="1325" y="62"/>
                    </a:cubicBezTo>
                  </a:path>
                </a:pathLst>
              </a:custGeom>
              <a:solidFill>
                <a:srgbClr val="CDE0DF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2" name="iṡliď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5ABFBFE-B496-4BFB-86B0-7EF200A4724A}"/>
                  </a:ext>
                </a:extLst>
              </p:cNvPr>
              <p:cNvSpPr/>
              <p:nvPr/>
            </p:nvSpPr>
            <p:spPr bwMode="auto">
              <a:xfrm>
                <a:off x="2971" y="2905"/>
                <a:ext cx="2120" cy="1064"/>
              </a:xfrm>
              <a:custGeom>
                <a:avLst/>
                <a:gdLst>
                  <a:gd name="T0" fmla="*/ 1158 w 1350"/>
                  <a:gd name="T1" fmla="*/ 0 h 678"/>
                  <a:gd name="T2" fmla="*/ 668 w 1350"/>
                  <a:gd name="T3" fmla="*/ 368 h 678"/>
                  <a:gd name="T4" fmla="*/ 644 w 1350"/>
                  <a:gd name="T5" fmla="*/ 394 h 678"/>
                  <a:gd name="T6" fmla="*/ 82 w 1350"/>
                  <a:gd name="T7" fmla="*/ 513 h 678"/>
                  <a:gd name="T8" fmla="*/ 0 w 1350"/>
                  <a:gd name="T9" fmla="*/ 596 h 678"/>
                  <a:gd name="T10" fmla="*/ 83 w 1350"/>
                  <a:gd name="T11" fmla="*/ 678 h 678"/>
                  <a:gd name="T12" fmla="*/ 83 w 1350"/>
                  <a:gd name="T13" fmla="*/ 678 h 678"/>
                  <a:gd name="T14" fmla="*/ 694 w 1350"/>
                  <a:gd name="T15" fmla="*/ 552 h 678"/>
                  <a:gd name="T16" fmla="*/ 951 w 1350"/>
                  <a:gd name="T17" fmla="*/ 531 h 678"/>
                  <a:gd name="T18" fmla="*/ 1237 w 1350"/>
                  <a:gd name="T19" fmla="*/ 317 h 678"/>
                  <a:gd name="T20" fmla="*/ 1325 w 1350"/>
                  <a:gd name="T21" fmla="*/ 62 h 6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50" h="678">
                    <a:moveTo>
                      <a:pt x="1158" y="0"/>
                    </a:moveTo>
                    <a:cubicBezTo>
                      <a:pt x="668" y="368"/>
                      <a:pt x="668" y="368"/>
                      <a:pt x="668" y="368"/>
                    </a:cubicBezTo>
                    <a:cubicBezTo>
                      <a:pt x="658" y="376"/>
                      <a:pt x="650" y="385"/>
                      <a:pt x="644" y="394"/>
                    </a:cubicBezTo>
                    <a:cubicBezTo>
                      <a:pt x="390" y="508"/>
                      <a:pt x="87" y="513"/>
                      <a:pt x="82" y="513"/>
                    </a:cubicBezTo>
                    <a:cubicBezTo>
                      <a:pt x="37" y="513"/>
                      <a:pt x="0" y="551"/>
                      <a:pt x="0" y="596"/>
                    </a:cubicBezTo>
                    <a:cubicBezTo>
                      <a:pt x="1" y="642"/>
                      <a:pt x="38" y="678"/>
                      <a:pt x="83" y="678"/>
                    </a:cubicBezTo>
                    <a:cubicBezTo>
                      <a:pt x="83" y="678"/>
                      <a:pt x="83" y="678"/>
                      <a:pt x="83" y="678"/>
                    </a:cubicBezTo>
                    <a:cubicBezTo>
                      <a:pt x="98" y="678"/>
                      <a:pt x="412" y="674"/>
                      <a:pt x="694" y="552"/>
                    </a:cubicBezTo>
                    <a:cubicBezTo>
                      <a:pt x="776" y="595"/>
                      <a:pt x="877" y="588"/>
                      <a:pt x="951" y="531"/>
                    </a:cubicBezTo>
                    <a:cubicBezTo>
                      <a:pt x="1237" y="317"/>
                      <a:pt x="1237" y="317"/>
                      <a:pt x="1237" y="317"/>
                    </a:cubicBezTo>
                    <a:cubicBezTo>
                      <a:pt x="1316" y="258"/>
                      <a:pt x="1350" y="156"/>
                      <a:pt x="1325" y="62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3" name="ïṡḻíḋ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54A79EF7-71E5-452A-9BD9-23E25A9A73B1}"/>
                  </a:ext>
                </a:extLst>
              </p:cNvPr>
              <p:cNvSpPr/>
              <p:nvPr/>
            </p:nvSpPr>
            <p:spPr bwMode="auto">
              <a:xfrm>
                <a:off x="4475" y="3046"/>
                <a:ext cx="506" cy="283"/>
              </a:xfrm>
              <a:custGeom>
                <a:avLst/>
                <a:gdLst>
                  <a:gd name="T0" fmla="*/ 291 w 322"/>
                  <a:gd name="T1" fmla="*/ 108 h 180"/>
                  <a:gd name="T2" fmla="*/ 100 w 322"/>
                  <a:gd name="T3" fmla="*/ 5 h 180"/>
                  <a:gd name="T4" fmla="*/ 76 w 322"/>
                  <a:gd name="T5" fmla="*/ 11 h 180"/>
                  <a:gd name="T6" fmla="*/ 0 w 322"/>
                  <a:gd name="T7" fmla="*/ 137 h 180"/>
                  <a:gd name="T8" fmla="*/ 297 w 322"/>
                  <a:gd name="T9" fmla="*/ 180 h 180"/>
                  <a:gd name="T10" fmla="*/ 297 w 322"/>
                  <a:gd name="T11" fmla="*/ 180 h 180"/>
                  <a:gd name="T12" fmla="*/ 291 w 322"/>
                  <a:gd name="T13" fmla="*/ 108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2" h="180">
                    <a:moveTo>
                      <a:pt x="291" y="108"/>
                    </a:moveTo>
                    <a:cubicBezTo>
                      <a:pt x="100" y="5"/>
                      <a:pt x="100" y="5"/>
                      <a:pt x="100" y="5"/>
                    </a:cubicBezTo>
                    <a:cubicBezTo>
                      <a:pt x="91" y="0"/>
                      <a:pt x="81" y="3"/>
                      <a:pt x="76" y="11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297" y="180"/>
                      <a:pt x="297" y="180"/>
                      <a:pt x="297" y="180"/>
                    </a:cubicBezTo>
                    <a:cubicBezTo>
                      <a:pt x="297" y="180"/>
                      <a:pt x="297" y="180"/>
                      <a:pt x="297" y="180"/>
                    </a:cubicBezTo>
                    <a:cubicBezTo>
                      <a:pt x="322" y="161"/>
                      <a:pt x="319" y="122"/>
                      <a:pt x="291" y="108"/>
                    </a:cubicBezTo>
                    <a:close/>
                  </a:path>
                </a:pathLst>
              </a:custGeom>
              <a:solidFill>
                <a:srgbClr val="CDE0DF"/>
              </a:solidFill>
              <a:ln w="33338" cap="flat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4" name="ïṡḻiḓ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7D2A87AF-4920-4AB3-8037-7AC49C779F16}"/>
                  </a:ext>
                </a:extLst>
              </p:cNvPr>
              <p:cNvSpPr/>
              <p:nvPr/>
            </p:nvSpPr>
            <p:spPr bwMode="auto">
              <a:xfrm>
                <a:off x="4109" y="3816"/>
                <a:ext cx="333" cy="223"/>
              </a:xfrm>
              <a:custGeom>
                <a:avLst/>
                <a:gdLst>
                  <a:gd name="T0" fmla="*/ 0 w 212"/>
                  <a:gd name="T1" fmla="*/ 70 h 142"/>
                  <a:gd name="T2" fmla="*/ 189 w 212"/>
                  <a:gd name="T3" fmla="*/ 0 h 142"/>
                  <a:gd name="T4" fmla="*/ 205 w 212"/>
                  <a:gd name="T5" fmla="*/ 41 h 142"/>
                  <a:gd name="T6" fmla="*/ 182 w 212"/>
                  <a:gd name="T7" fmla="*/ 91 h 142"/>
                  <a:gd name="T8" fmla="*/ 65 w 212"/>
                  <a:gd name="T9" fmla="*/ 134 h 142"/>
                  <a:gd name="T10" fmla="*/ 15 w 212"/>
                  <a:gd name="T11" fmla="*/ 112 h 142"/>
                  <a:gd name="T12" fmla="*/ 0 w 212"/>
                  <a:gd name="T13" fmla="*/ 7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2" h="142">
                    <a:moveTo>
                      <a:pt x="0" y="70"/>
                    </a:moveTo>
                    <a:cubicBezTo>
                      <a:pt x="189" y="0"/>
                      <a:pt x="189" y="0"/>
                      <a:pt x="189" y="0"/>
                    </a:cubicBezTo>
                    <a:cubicBezTo>
                      <a:pt x="205" y="41"/>
                      <a:pt x="205" y="41"/>
                      <a:pt x="205" y="41"/>
                    </a:cubicBezTo>
                    <a:cubicBezTo>
                      <a:pt x="212" y="61"/>
                      <a:pt x="202" y="83"/>
                      <a:pt x="182" y="91"/>
                    </a:cubicBezTo>
                    <a:cubicBezTo>
                      <a:pt x="65" y="134"/>
                      <a:pt x="65" y="134"/>
                      <a:pt x="65" y="134"/>
                    </a:cubicBezTo>
                    <a:cubicBezTo>
                      <a:pt x="45" y="142"/>
                      <a:pt x="23" y="132"/>
                      <a:pt x="15" y="112"/>
                    </a:cubicBez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5" name="iṡ1iḋ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7B2CCC0C-4DAE-4C47-9CC2-5DECBC376A17}"/>
                  </a:ext>
                </a:extLst>
              </p:cNvPr>
              <p:cNvSpPr/>
              <p:nvPr/>
            </p:nvSpPr>
            <p:spPr bwMode="auto">
              <a:xfrm>
                <a:off x="4057" y="3746"/>
                <a:ext cx="153" cy="241"/>
              </a:xfrm>
              <a:custGeom>
                <a:avLst/>
                <a:gdLst>
                  <a:gd name="T0" fmla="*/ 48 w 97"/>
                  <a:gd name="T1" fmla="*/ 154 h 154"/>
                  <a:gd name="T2" fmla="*/ 5 w 97"/>
                  <a:gd name="T3" fmla="*/ 37 h 154"/>
                  <a:gd name="T4" fmla="*/ 21 w 97"/>
                  <a:gd name="T5" fmla="*/ 5 h 154"/>
                  <a:gd name="T6" fmla="*/ 54 w 97"/>
                  <a:gd name="T7" fmla="*/ 18 h 154"/>
                  <a:gd name="T8" fmla="*/ 97 w 97"/>
                  <a:gd name="T9" fmla="*/ 135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154">
                    <a:moveTo>
                      <a:pt x="48" y="154"/>
                    </a:moveTo>
                    <a:cubicBezTo>
                      <a:pt x="5" y="37"/>
                      <a:pt x="5" y="37"/>
                      <a:pt x="5" y="37"/>
                    </a:cubicBezTo>
                    <a:cubicBezTo>
                      <a:pt x="0" y="24"/>
                      <a:pt x="8" y="10"/>
                      <a:pt x="21" y="5"/>
                    </a:cubicBezTo>
                    <a:cubicBezTo>
                      <a:pt x="35" y="0"/>
                      <a:pt x="49" y="6"/>
                      <a:pt x="54" y="18"/>
                    </a:cubicBezTo>
                    <a:cubicBezTo>
                      <a:pt x="97" y="135"/>
                      <a:pt x="97" y="135"/>
                      <a:pt x="97" y="135"/>
                    </a:cubicBezTo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6" name="íṡḻíḑ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116148F2-D955-428D-8C11-8BAA811D0A1D}"/>
                  </a:ext>
                </a:extLst>
              </p:cNvPr>
              <p:cNvSpPr/>
              <p:nvPr/>
            </p:nvSpPr>
            <p:spPr bwMode="auto">
              <a:xfrm>
                <a:off x="4057" y="3746"/>
                <a:ext cx="153" cy="241"/>
              </a:xfrm>
              <a:custGeom>
                <a:avLst/>
                <a:gdLst>
                  <a:gd name="T0" fmla="*/ 48 w 97"/>
                  <a:gd name="T1" fmla="*/ 154 h 154"/>
                  <a:gd name="T2" fmla="*/ 5 w 97"/>
                  <a:gd name="T3" fmla="*/ 37 h 154"/>
                  <a:gd name="T4" fmla="*/ 21 w 97"/>
                  <a:gd name="T5" fmla="*/ 5 h 154"/>
                  <a:gd name="T6" fmla="*/ 54 w 97"/>
                  <a:gd name="T7" fmla="*/ 18 h 154"/>
                  <a:gd name="T8" fmla="*/ 97 w 97"/>
                  <a:gd name="T9" fmla="*/ 135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154">
                    <a:moveTo>
                      <a:pt x="48" y="154"/>
                    </a:moveTo>
                    <a:cubicBezTo>
                      <a:pt x="5" y="37"/>
                      <a:pt x="5" y="37"/>
                      <a:pt x="5" y="37"/>
                    </a:cubicBezTo>
                    <a:cubicBezTo>
                      <a:pt x="0" y="24"/>
                      <a:pt x="8" y="10"/>
                      <a:pt x="21" y="5"/>
                    </a:cubicBezTo>
                    <a:cubicBezTo>
                      <a:pt x="35" y="0"/>
                      <a:pt x="49" y="6"/>
                      <a:pt x="54" y="18"/>
                    </a:cubicBezTo>
                    <a:cubicBezTo>
                      <a:pt x="97" y="135"/>
                      <a:pt x="97" y="135"/>
                      <a:pt x="97" y="135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7" name="îšḷíḑ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CECB5F24-914F-4EDF-B034-85E41C5DFDD6}"/>
                  </a:ext>
                </a:extLst>
              </p:cNvPr>
              <p:cNvSpPr/>
              <p:nvPr/>
            </p:nvSpPr>
            <p:spPr bwMode="auto">
              <a:xfrm>
                <a:off x="4134" y="3716"/>
                <a:ext cx="145" cy="224"/>
              </a:xfrm>
              <a:custGeom>
                <a:avLst/>
                <a:gdLst>
                  <a:gd name="T0" fmla="*/ 44 w 92"/>
                  <a:gd name="T1" fmla="*/ 143 h 143"/>
                  <a:gd name="T2" fmla="*/ 5 w 92"/>
                  <a:gd name="T3" fmla="*/ 37 h 143"/>
                  <a:gd name="T4" fmla="*/ 21 w 92"/>
                  <a:gd name="T5" fmla="*/ 5 h 143"/>
                  <a:gd name="T6" fmla="*/ 54 w 92"/>
                  <a:gd name="T7" fmla="*/ 19 h 143"/>
                  <a:gd name="T8" fmla="*/ 92 w 92"/>
                  <a:gd name="T9" fmla="*/ 122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" h="143">
                    <a:moveTo>
                      <a:pt x="44" y="143"/>
                    </a:moveTo>
                    <a:cubicBezTo>
                      <a:pt x="5" y="37"/>
                      <a:pt x="5" y="37"/>
                      <a:pt x="5" y="37"/>
                    </a:cubicBezTo>
                    <a:cubicBezTo>
                      <a:pt x="0" y="25"/>
                      <a:pt x="8" y="10"/>
                      <a:pt x="21" y="5"/>
                    </a:cubicBezTo>
                    <a:cubicBezTo>
                      <a:pt x="35" y="0"/>
                      <a:pt x="50" y="7"/>
                      <a:pt x="54" y="19"/>
                    </a:cubicBezTo>
                    <a:cubicBezTo>
                      <a:pt x="92" y="122"/>
                      <a:pt x="92" y="122"/>
                      <a:pt x="92" y="122"/>
                    </a:cubicBezTo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8" name="îsḷíḓ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3FCF83F-795A-4994-8174-58EE602107DB}"/>
                  </a:ext>
                </a:extLst>
              </p:cNvPr>
              <p:cNvSpPr/>
              <p:nvPr/>
            </p:nvSpPr>
            <p:spPr bwMode="auto">
              <a:xfrm>
                <a:off x="4134" y="3716"/>
                <a:ext cx="145" cy="224"/>
              </a:xfrm>
              <a:custGeom>
                <a:avLst/>
                <a:gdLst>
                  <a:gd name="T0" fmla="*/ 44 w 92"/>
                  <a:gd name="T1" fmla="*/ 143 h 143"/>
                  <a:gd name="T2" fmla="*/ 5 w 92"/>
                  <a:gd name="T3" fmla="*/ 37 h 143"/>
                  <a:gd name="T4" fmla="*/ 21 w 92"/>
                  <a:gd name="T5" fmla="*/ 5 h 143"/>
                  <a:gd name="T6" fmla="*/ 54 w 92"/>
                  <a:gd name="T7" fmla="*/ 19 h 143"/>
                  <a:gd name="T8" fmla="*/ 92 w 92"/>
                  <a:gd name="T9" fmla="*/ 122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" h="143">
                    <a:moveTo>
                      <a:pt x="44" y="143"/>
                    </a:moveTo>
                    <a:cubicBezTo>
                      <a:pt x="5" y="37"/>
                      <a:pt x="5" y="37"/>
                      <a:pt x="5" y="37"/>
                    </a:cubicBezTo>
                    <a:cubicBezTo>
                      <a:pt x="0" y="25"/>
                      <a:pt x="8" y="10"/>
                      <a:pt x="21" y="5"/>
                    </a:cubicBezTo>
                    <a:cubicBezTo>
                      <a:pt x="35" y="0"/>
                      <a:pt x="50" y="7"/>
                      <a:pt x="54" y="19"/>
                    </a:cubicBezTo>
                    <a:cubicBezTo>
                      <a:pt x="92" y="122"/>
                      <a:pt x="92" y="122"/>
                      <a:pt x="92" y="122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9" name="ïşļïď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C233098-A9DD-45D4-856C-D1A335C48E15}"/>
                  </a:ext>
                </a:extLst>
              </p:cNvPr>
              <p:cNvSpPr/>
              <p:nvPr/>
            </p:nvSpPr>
            <p:spPr bwMode="auto">
              <a:xfrm>
                <a:off x="4213" y="3688"/>
                <a:ext cx="132" cy="234"/>
              </a:xfrm>
              <a:custGeom>
                <a:avLst/>
                <a:gdLst>
                  <a:gd name="T0" fmla="*/ 46 w 84"/>
                  <a:gd name="T1" fmla="*/ 149 h 149"/>
                  <a:gd name="T2" fmla="*/ 4 w 84"/>
                  <a:gd name="T3" fmla="*/ 37 h 149"/>
                  <a:gd name="T4" fmla="*/ 20 w 84"/>
                  <a:gd name="T5" fmla="*/ 5 h 149"/>
                  <a:gd name="T6" fmla="*/ 53 w 84"/>
                  <a:gd name="T7" fmla="*/ 19 h 149"/>
                  <a:gd name="T8" fmla="*/ 84 w 84"/>
                  <a:gd name="T9" fmla="*/ 102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49">
                    <a:moveTo>
                      <a:pt x="46" y="149"/>
                    </a:moveTo>
                    <a:cubicBezTo>
                      <a:pt x="4" y="37"/>
                      <a:pt x="4" y="37"/>
                      <a:pt x="4" y="37"/>
                    </a:cubicBezTo>
                    <a:cubicBezTo>
                      <a:pt x="0" y="25"/>
                      <a:pt x="7" y="10"/>
                      <a:pt x="20" y="5"/>
                    </a:cubicBezTo>
                    <a:cubicBezTo>
                      <a:pt x="34" y="0"/>
                      <a:pt x="49" y="6"/>
                      <a:pt x="53" y="19"/>
                    </a:cubicBezTo>
                    <a:cubicBezTo>
                      <a:pt x="84" y="102"/>
                      <a:pt x="84" y="102"/>
                      <a:pt x="84" y="102"/>
                    </a:cubicBezTo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0" name="iṩļïḍ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9517ACCC-AD5D-4AA2-A218-998A45607B0F}"/>
                  </a:ext>
                </a:extLst>
              </p:cNvPr>
              <p:cNvSpPr/>
              <p:nvPr/>
            </p:nvSpPr>
            <p:spPr bwMode="auto">
              <a:xfrm>
                <a:off x="4213" y="3688"/>
                <a:ext cx="132" cy="234"/>
              </a:xfrm>
              <a:custGeom>
                <a:avLst/>
                <a:gdLst>
                  <a:gd name="T0" fmla="*/ 46 w 84"/>
                  <a:gd name="T1" fmla="*/ 149 h 149"/>
                  <a:gd name="T2" fmla="*/ 4 w 84"/>
                  <a:gd name="T3" fmla="*/ 37 h 149"/>
                  <a:gd name="T4" fmla="*/ 20 w 84"/>
                  <a:gd name="T5" fmla="*/ 5 h 149"/>
                  <a:gd name="T6" fmla="*/ 53 w 84"/>
                  <a:gd name="T7" fmla="*/ 19 h 149"/>
                  <a:gd name="T8" fmla="*/ 84 w 84"/>
                  <a:gd name="T9" fmla="*/ 102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49">
                    <a:moveTo>
                      <a:pt x="46" y="149"/>
                    </a:moveTo>
                    <a:cubicBezTo>
                      <a:pt x="4" y="37"/>
                      <a:pt x="4" y="37"/>
                      <a:pt x="4" y="37"/>
                    </a:cubicBezTo>
                    <a:cubicBezTo>
                      <a:pt x="0" y="25"/>
                      <a:pt x="7" y="10"/>
                      <a:pt x="20" y="5"/>
                    </a:cubicBezTo>
                    <a:cubicBezTo>
                      <a:pt x="34" y="0"/>
                      <a:pt x="49" y="6"/>
                      <a:pt x="53" y="19"/>
                    </a:cubicBezTo>
                    <a:cubicBezTo>
                      <a:pt x="84" y="102"/>
                      <a:pt x="84" y="102"/>
                      <a:pt x="84" y="102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1" name="îš1îḓ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81CB511-BEBE-456A-A42A-E2BE4DBAC417}"/>
                  </a:ext>
                </a:extLst>
              </p:cNvPr>
              <p:cNvSpPr/>
              <p:nvPr/>
            </p:nvSpPr>
            <p:spPr bwMode="auto">
              <a:xfrm>
                <a:off x="4362" y="3782"/>
                <a:ext cx="173" cy="118"/>
              </a:xfrm>
              <a:custGeom>
                <a:avLst/>
                <a:gdLst>
                  <a:gd name="T0" fmla="*/ 0 w 110"/>
                  <a:gd name="T1" fmla="*/ 32 h 75"/>
                  <a:gd name="T2" fmla="*/ 73 w 110"/>
                  <a:gd name="T3" fmla="*/ 5 h 75"/>
                  <a:gd name="T4" fmla="*/ 105 w 110"/>
                  <a:gd name="T5" fmla="*/ 21 h 75"/>
                  <a:gd name="T6" fmla="*/ 91 w 110"/>
                  <a:gd name="T7" fmla="*/ 54 h 75"/>
                  <a:gd name="T8" fmla="*/ 36 w 110"/>
                  <a:gd name="T9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75">
                    <a:moveTo>
                      <a:pt x="0" y="32"/>
                    </a:moveTo>
                    <a:cubicBezTo>
                      <a:pt x="73" y="5"/>
                      <a:pt x="73" y="5"/>
                      <a:pt x="73" y="5"/>
                    </a:cubicBezTo>
                    <a:cubicBezTo>
                      <a:pt x="86" y="0"/>
                      <a:pt x="100" y="8"/>
                      <a:pt x="105" y="21"/>
                    </a:cubicBezTo>
                    <a:cubicBezTo>
                      <a:pt x="110" y="35"/>
                      <a:pt x="104" y="50"/>
                      <a:pt x="91" y="54"/>
                    </a:cubicBezTo>
                    <a:cubicBezTo>
                      <a:pt x="36" y="75"/>
                      <a:pt x="36" y="75"/>
                      <a:pt x="36" y="75"/>
                    </a:cubicBezTo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2" name="íṡḷiḑ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C1F1D2D-6C89-467B-BF31-51749BD19E40}"/>
                  </a:ext>
                </a:extLst>
              </p:cNvPr>
              <p:cNvSpPr/>
              <p:nvPr/>
            </p:nvSpPr>
            <p:spPr bwMode="auto">
              <a:xfrm>
                <a:off x="4362" y="3782"/>
                <a:ext cx="173" cy="118"/>
              </a:xfrm>
              <a:custGeom>
                <a:avLst/>
                <a:gdLst>
                  <a:gd name="T0" fmla="*/ 0 w 110"/>
                  <a:gd name="T1" fmla="*/ 32 h 75"/>
                  <a:gd name="T2" fmla="*/ 73 w 110"/>
                  <a:gd name="T3" fmla="*/ 5 h 75"/>
                  <a:gd name="T4" fmla="*/ 105 w 110"/>
                  <a:gd name="T5" fmla="*/ 21 h 75"/>
                  <a:gd name="T6" fmla="*/ 91 w 110"/>
                  <a:gd name="T7" fmla="*/ 54 h 75"/>
                  <a:gd name="T8" fmla="*/ 36 w 110"/>
                  <a:gd name="T9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75">
                    <a:moveTo>
                      <a:pt x="0" y="32"/>
                    </a:moveTo>
                    <a:cubicBezTo>
                      <a:pt x="73" y="5"/>
                      <a:pt x="73" y="5"/>
                      <a:pt x="73" y="5"/>
                    </a:cubicBezTo>
                    <a:cubicBezTo>
                      <a:pt x="86" y="0"/>
                      <a:pt x="100" y="8"/>
                      <a:pt x="105" y="21"/>
                    </a:cubicBezTo>
                    <a:cubicBezTo>
                      <a:pt x="110" y="35"/>
                      <a:pt x="104" y="50"/>
                      <a:pt x="91" y="54"/>
                    </a:cubicBezTo>
                    <a:cubicBezTo>
                      <a:pt x="36" y="75"/>
                      <a:pt x="36" y="75"/>
                      <a:pt x="36" y="75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3" name="îṩḷíḓ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A4DDCD60-D802-4AD2-BD5E-320262A71579}"/>
                  </a:ext>
                </a:extLst>
              </p:cNvPr>
              <p:cNvSpPr/>
              <p:nvPr/>
            </p:nvSpPr>
            <p:spPr bwMode="auto">
              <a:xfrm>
                <a:off x="5036" y="3067"/>
                <a:ext cx="261" cy="324"/>
              </a:xfrm>
              <a:custGeom>
                <a:avLst/>
                <a:gdLst>
                  <a:gd name="T0" fmla="*/ 104 w 166"/>
                  <a:gd name="T1" fmla="*/ 0 h 207"/>
                  <a:gd name="T2" fmla="*/ 0 w 166"/>
                  <a:gd name="T3" fmla="*/ 173 h 207"/>
                  <a:gd name="T4" fmla="*/ 38 w 166"/>
                  <a:gd name="T5" fmla="*/ 196 h 207"/>
                  <a:gd name="T6" fmla="*/ 91 w 166"/>
                  <a:gd name="T7" fmla="*/ 183 h 207"/>
                  <a:gd name="T8" fmla="*/ 155 w 166"/>
                  <a:gd name="T9" fmla="*/ 76 h 207"/>
                  <a:gd name="T10" fmla="*/ 142 w 166"/>
                  <a:gd name="T11" fmla="*/ 23 h 207"/>
                  <a:gd name="T12" fmla="*/ 104 w 166"/>
                  <a:gd name="T13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6" h="207">
                    <a:moveTo>
                      <a:pt x="104" y="0"/>
                    </a:moveTo>
                    <a:cubicBezTo>
                      <a:pt x="0" y="173"/>
                      <a:pt x="0" y="173"/>
                      <a:pt x="0" y="173"/>
                    </a:cubicBezTo>
                    <a:cubicBezTo>
                      <a:pt x="38" y="196"/>
                      <a:pt x="38" y="196"/>
                      <a:pt x="38" y="196"/>
                    </a:cubicBezTo>
                    <a:cubicBezTo>
                      <a:pt x="56" y="207"/>
                      <a:pt x="80" y="201"/>
                      <a:pt x="91" y="183"/>
                    </a:cubicBezTo>
                    <a:cubicBezTo>
                      <a:pt x="155" y="76"/>
                      <a:pt x="155" y="76"/>
                      <a:pt x="155" y="76"/>
                    </a:cubicBezTo>
                    <a:cubicBezTo>
                      <a:pt x="166" y="58"/>
                      <a:pt x="160" y="34"/>
                      <a:pt x="142" y="23"/>
                    </a:cubicBez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4" name="íṧļïḋ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DED0052-C630-44E2-87A4-4A1A88304B05}"/>
                  </a:ext>
                </a:extLst>
              </p:cNvPr>
              <p:cNvSpPr/>
              <p:nvPr/>
            </p:nvSpPr>
            <p:spPr bwMode="auto">
              <a:xfrm>
                <a:off x="5020" y="2990"/>
                <a:ext cx="234" cy="182"/>
              </a:xfrm>
              <a:custGeom>
                <a:avLst/>
                <a:gdLst>
                  <a:gd name="T0" fmla="*/ 149 w 149"/>
                  <a:gd name="T1" fmla="*/ 72 h 116"/>
                  <a:gd name="T2" fmla="*/ 42 w 149"/>
                  <a:gd name="T3" fmla="*/ 7 h 116"/>
                  <a:gd name="T4" fmla="*/ 8 w 149"/>
                  <a:gd name="T5" fmla="*/ 17 h 116"/>
                  <a:gd name="T6" fmla="*/ 15 w 149"/>
                  <a:gd name="T7" fmla="*/ 52 h 116"/>
                  <a:gd name="T8" fmla="*/ 121 w 149"/>
                  <a:gd name="T9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116">
                    <a:moveTo>
                      <a:pt x="149" y="72"/>
                    </a:moveTo>
                    <a:cubicBezTo>
                      <a:pt x="42" y="7"/>
                      <a:pt x="42" y="7"/>
                      <a:pt x="42" y="7"/>
                    </a:cubicBezTo>
                    <a:cubicBezTo>
                      <a:pt x="31" y="0"/>
                      <a:pt x="15" y="5"/>
                      <a:pt x="8" y="17"/>
                    </a:cubicBezTo>
                    <a:cubicBezTo>
                      <a:pt x="0" y="29"/>
                      <a:pt x="4" y="45"/>
                      <a:pt x="15" y="52"/>
                    </a:cubicBezTo>
                    <a:cubicBezTo>
                      <a:pt x="121" y="116"/>
                      <a:pt x="121" y="116"/>
                      <a:pt x="121" y="116"/>
                    </a:cubicBezTo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5" name="iṥľïd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37AB77F-E564-4D6D-9A4C-15C7444A3884}"/>
                  </a:ext>
                </a:extLst>
              </p:cNvPr>
              <p:cNvSpPr/>
              <p:nvPr/>
            </p:nvSpPr>
            <p:spPr bwMode="auto">
              <a:xfrm>
                <a:off x="5020" y="2990"/>
                <a:ext cx="234" cy="182"/>
              </a:xfrm>
              <a:custGeom>
                <a:avLst/>
                <a:gdLst>
                  <a:gd name="T0" fmla="*/ 149 w 149"/>
                  <a:gd name="T1" fmla="*/ 72 h 116"/>
                  <a:gd name="T2" fmla="*/ 42 w 149"/>
                  <a:gd name="T3" fmla="*/ 7 h 116"/>
                  <a:gd name="T4" fmla="*/ 8 w 149"/>
                  <a:gd name="T5" fmla="*/ 17 h 116"/>
                  <a:gd name="T6" fmla="*/ 15 w 149"/>
                  <a:gd name="T7" fmla="*/ 52 h 116"/>
                  <a:gd name="T8" fmla="*/ 121 w 149"/>
                  <a:gd name="T9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116">
                    <a:moveTo>
                      <a:pt x="149" y="72"/>
                    </a:moveTo>
                    <a:cubicBezTo>
                      <a:pt x="42" y="7"/>
                      <a:pt x="42" y="7"/>
                      <a:pt x="42" y="7"/>
                    </a:cubicBezTo>
                    <a:cubicBezTo>
                      <a:pt x="31" y="0"/>
                      <a:pt x="15" y="5"/>
                      <a:pt x="8" y="17"/>
                    </a:cubicBezTo>
                    <a:cubicBezTo>
                      <a:pt x="0" y="29"/>
                      <a:pt x="4" y="45"/>
                      <a:pt x="15" y="52"/>
                    </a:cubicBezTo>
                    <a:cubicBezTo>
                      <a:pt x="121" y="116"/>
                      <a:pt x="121" y="116"/>
                      <a:pt x="121" y="116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6" name="iṧļiď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94E9FE4-F8E0-4FAD-95C9-11FBD91E4D9C}"/>
                  </a:ext>
                </a:extLst>
              </p:cNvPr>
              <p:cNvSpPr/>
              <p:nvPr/>
            </p:nvSpPr>
            <p:spPr bwMode="auto">
              <a:xfrm>
                <a:off x="4978" y="3060"/>
                <a:ext cx="218" cy="170"/>
              </a:xfrm>
              <a:custGeom>
                <a:avLst/>
                <a:gdLst>
                  <a:gd name="T0" fmla="*/ 139 w 139"/>
                  <a:gd name="T1" fmla="*/ 65 h 108"/>
                  <a:gd name="T2" fmla="*/ 42 w 139"/>
                  <a:gd name="T3" fmla="*/ 7 h 108"/>
                  <a:gd name="T4" fmla="*/ 8 w 139"/>
                  <a:gd name="T5" fmla="*/ 17 h 108"/>
                  <a:gd name="T6" fmla="*/ 15 w 139"/>
                  <a:gd name="T7" fmla="*/ 52 h 108"/>
                  <a:gd name="T8" fmla="*/ 109 w 139"/>
                  <a:gd name="T9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108">
                    <a:moveTo>
                      <a:pt x="139" y="65"/>
                    </a:moveTo>
                    <a:cubicBezTo>
                      <a:pt x="42" y="7"/>
                      <a:pt x="42" y="7"/>
                      <a:pt x="42" y="7"/>
                    </a:cubicBezTo>
                    <a:cubicBezTo>
                      <a:pt x="31" y="0"/>
                      <a:pt x="15" y="4"/>
                      <a:pt x="8" y="17"/>
                    </a:cubicBezTo>
                    <a:cubicBezTo>
                      <a:pt x="0" y="29"/>
                      <a:pt x="3" y="45"/>
                      <a:pt x="15" y="52"/>
                    </a:cubicBezTo>
                    <a:cubicBezTo>
                      <a:pt x="109" y="108"/>
                      <a:pt x="109" y="108"/>
                      <a:pt x="109" y="108"/>
                    </a:cubicBezTo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7" name="íşľíď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0E93F67A-59F7-41B7-85FB-5149399FEB3A}"/>
                  </a:ext>
                </a:extLst>
              </p:cNvPr>
              <p:cNvSpPr/>
              <p:nvPr/>
            </p:nvSpPr>
            <p:spPr bwMode="auto">
              <a:xfrm>
                <a:off x="4978" y="3060"/>
                <a:ext cx="218" cy="170"/>
              </a:xfrm>
              <a:custGeom>
                <a:avLst/>
                <a:gdLst>
                  <a:gd name="T0" fmla="*/ 139 w 139"/>
                  <a:gd name="T1" fmla="*/ 65 h 108"/>
                  <a:gd name="T2" fmla="*/ 42 w 139"/>
                  <a:gd name="T3" fmla="*/ 7 h 108"/>
                  <a:gd name="T4" fmla="*/ 8 w 139"/>
                  <a:gd name="T5" fmla="*/ 17 h 108"/>
                  <a:gd name="T6" fmla="*/ 15 w 139"/>
                  <a:gd name="T7" fmla="*/ 52 h 108"/>
                  <a:gd name="T8" fmla="*/ 109 w 139"/>
                  <a:gd name="T9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108">
                    <a:moveTo>
                      <a:pt x="139" y="65"/>
                    </a:moveTo>
                    <a:cubicBezTo>
                      <a:pt x="42" y="7"/>
                      <a:pt x="42" y="7"/>
                      <a:pt x="42" y="7"/>
                    </a:cubicBezTo>
                    <a:cubicBezTo>
                      <a:pt x="31" y="0"/>
                      <a:pt x="15" y="4"/>
                      <a:pt x="8" y="17"/>
                    </a:cubicBezTo>
                    <a:cubicBezTo>
                      <a:pt x="0" y="29"/>
                      <a:pt x="3" y="45"/>
                      <a:pt x="15" y="52"/>
                    </a:cubicBezTo>
                    <a:cubicBezTo>
                      <a:pt x="109" y="108"/>
                      <a:pt x="109" y="108"/>
                      <a:pt x="109" y="108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8" name="íšlíḋ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07CD6A3-9372-4F4E-9645-D9017FF401A8}"/>
                  </a:ext>
                </a:extLst>
              </p:cNvPr>
              <p:cNvSpPr/>
              <p:nvPr/>
            </p:nvSpPr>
            <p:spPr bwMode="auto">
              <a:xfrm>
                <a:off x="4935" y="3131"/>
                <a:ext cx="227" cy="154"/>
              </a:xfrm>
              <a:custGeom>
                <a:avLst/>
                <a:gdLst>
                  <a:gd name="T0" fmla="*/ 144 w 144"/>
                  <a:gd name="T1" fmla="*/ 68 h 98"/>
                  <a:gd name="T2" fmla="*/ 42 w 144"/>
                  <a:gd name="T3" fmla="*/ 7 h 98"/>
                  <a:gd name="T4" fmla="*/ 8 w 144"/>
                  <a:gd name="T5" fmla="*/ 17 h 98"/>
                  <a:gd name="T6" fmla="*/ 15 w 144"/>
                  <a:gd name="T7" fmla="*/ 52 h 98"/>
                  <a:gd name="T8" fmla="*/ 91 w 144"/>
                  <a:gd name="T9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98">
                    <a:moveTo>
                      <a:pt x="144" y="68"/>
                    </a:moveTo>
                    <a:cubicBezTo>
                      <a:pt x="42" y="7"/>
                      <a:pt x="42" y="7"/>
                      <a:pt x="42" y="7"/>
                    </a:cubicBezTo>
                    <a:cubicBezTo>
                      <a:pt x="30" y="0"/>
                      <a:pt x="15" y="4"/>
                      <a:pt x="8" y="17"/>
                    </a:cubicBezTo>
                    <a:cubicBezTo>
                      <a:pt x="0" y="29"/>
                      <a:pt x="3" y="45"/>
                      <a:pt x="15" y="52"/>
                    </a:cubicBezTo>
                    <a:cubicBezTo>
                      <a:pt x="91" y="98"/>
                      <a:pt x="91" y="98"/>
                      <a:pt x="91" y="98"/>
                    </a:cubicBezTo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9" name="íṧḷïḑ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1A14BAD0-476A-4470-91AA-919EB86FAAA2}"/>
                  </a:ext>
                </a:extLst>
              </p:cNvPr>
              <p:cNvSpPr/>
              <p:nvPr/>
            </p:nvSpPr>
            <p:spPr bwMode="auto">
              <a:xfrm>
                <a:off x="4935" y="3131"/>
                <a:ext cx="227" cy="154"/>
              </a:xfrm>
              <a:custGeom>
                <a:avLst/>
                <a:gdLst>
                  <a:gd name="T0" fmla="*/ 144 w 144"/>
                  <a:gd name="T1" fmla="*/ 68 h 98"/>
                  <a:gd name="T2" fmla="*/ 42 w 144"/>
                  <a:gd name="T3" fmla="*/ 7 h 98"/>
                  <a:gd name="T4" fmla="*/ 8 w 144"/>
                  <a:gd name="T5" fmla="*/ 17 h 98"/>
                  <a:gd name="T6" fmla="*/ 15 w 144"/>
                  <a:gd name="T7" fmla="*/ 52 h 98"/>
                  <a:gd name="T8" fmla="*/ 91 w 144"/>
                  <a:gd name="T9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98">
                    <a:moveTo>
                      <a:pt x="144" y="68"/>
                    </a:moveTo>
                    <a:cubicBezTo>
                      <a:pt x="42" y="7"/>
                      <a:pt x="42" y="7"/>
                      <a:pt x="42" y="7"/>
                    </a:cubicBezTo>
                    <a:cubicBezTo>
                      <a:pt x="30" y="0"/>
                      <a:pt x="15" y="4"/>
                      <a:pt x="8" y="17"/>
                    </a:cubicBezTo>
                    <a:cubicBezTo>
                      <a:pt x="0" y="29"/>
                      <a:pt x="3" y="45"/>
                      <a:pt x="15" y="52"/>
                    </a:cubicBezTo>
                    <a:cubicBezTo>
                      <a:pt x="91" y="98"/>
                      <a:pt x="91" y="98"/>
                      <a:pt x="91" y="98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0" name="iṧḷïḍ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DDAB2C8-BF4A-4D3C-9218-DDCDC318DC19}"/>
                  </a:ext>
                </a:extLst>
              </p:cNvPr>
              <p:cNvSpPr/>
              <p:nvPr/>
            </p:nvSpPr>
            <p:spPr bwMode="auto">
              <a:xfrm>
                <a:off x="4986" y="3297"/>
                <a:ext cx="128" cy="171"/>
              </a:xfrm>
              <a:custGeom>
                <a:avLst/>
                <a:gdLst>
                  <a:gd name="T0" fmla="*/ 47 w 82"/>
                  <a:gd name="T1" fmla="*/ 0 h 109"/>
                  <a:gd name="T2" fmla="*/ 7 w 82"/>
                  <a:gd name="T3" fmla="*/ 67 h 109"/>
                  <a:gd name="T4" fmla="*/ 17 w 82"/>
                  <a:gd name="T5" fmla="*/ 101 h 109"/>
                  <a:gd name="T6" fmla="*/ 52 w 82"/>
                  <a:gd name="T7" fmla="*/ 94 h 109"/>
                  <a:gd name="T8" fmla="*/ 82 w 82"/>
                  <a:gd name="T9" fmla="*/ 43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109">
                    <a:moveTo>
                      <a:pt x="47" y="0"/>
                    </a:moveTo>
                    <a:cubicBezTo>
                      <a:pt x="7" y="67"/>
                      <a:pt x="7" y="67"/>
                      <a:pt x="7" y="67"/>
                    </a:cubicBezTo>
                    <a:cubicBezTo>
                      <a:pt x="0" y="78"/>
                      <a:pt x="4" y="94"/>
                      <a:pt x="17" y="101"/>
                    </a:cubicBezTo>
                    <a:cubicBezTo>
                      <a:pt x="29" y="109"/>
                      <a:pt x="45" y="106"/>
                      <a:pt x="52" y="94"/>
                    </a:cubicBezTo>
                    <a:cubicBezTo>
                      <a:pt x="82" y="43"/>
                      <a:pt x="82" y="43"/>
                      <a:pt x="82" y="43"/>
                    </a:cubicBezTo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1" name="iŝlîď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D7E9774-2E8D-43DB-B17D-535C25F114F9}"/>
                  </a:ext>
                </a:extLst>
              </p:cNvPr>
              <p:cNvSpPr/>
              <p:nvPr/>
            </p:nvSpPr>
            <p:spPr bwMode="auto">
              <a:xfrm>
                <a:off x="4986" y="3297"/>
                <a:ext cx="128" cy="171"/>
              </a:xfrm>
              <a:custGeom>
                <a:avLst/>
                <a:gdLst>
                  <a:gd name="T0" fmla="*/ 47 w 82"/>
                  <a:gd name="T1" fmla="*/ 0 h 109"/>
                  <a:gd name="T2" fmla="*/ 7 w 82"/>
                  <a:gd name="T3" fmla="*/ 67 h 109"/>
                  <a:gd name="T4" fmla="*/ 17 w 82"/>
                  <a:gd name="T5" fmla="*/ 101 h 109"/>
                  <a:gd name="T6" fmla="*/ 52 w 82"/>
                  <a:gd name="T7" fmla="*/ 94 h 109"/>
                  <a:gd name="T8" fmla="*/ 82 w 82"/>
                  <a:gd name="T9" fmla="*/ 43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109">
                    <a:moveTo>
                      <a:pt x="47" y="0"/>
                    </a:moveTo>
                    <a:cubicBezTo>
                      <a:pt x="7" y="67"/>
                      <a:pt x="7" y="67"/>
                      <a:pt x="7" y="67"/>
                    </a:cubicBezTo>
                    <a:cubicBezTo>
                      <a:pt x="0" y="78"/>
                      <a:pt x="4" y="94"/>
                      <a:pt x="17" y="101"/>
                    </a:cubicBezTo>
                    <a:cubicBezTo>
                      <a:pt x="29" y="109"/>
                      <a:pt x="45" y="106"/>
                      <a:pt x="52" y="94"/>
                    </a:cubicBezTo>
                    <a:cubicBezTo>
                      <a:pt x="82" y="43"/>
                      <a:pt x="82" y="43"/>
                      <a:pt x="82" y="43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2" name="ïṣļid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CAE9A80-B21D-446E-9DCB-4CF1C4CCF9BA}"/>
                  </a:ext>
                </a:extLst>
              </p:cNvPr>
              <p:cNvSpPr/>
              <p:nvPr/>
            </p:nvSpPr>
            <p:spPr bwMode="auto">
              <a:xfrm>
                <a:off x="4237" y="3256"/>
                <a:ext cx="246" cy="496"/>
              </a:xfrm>
              <a:custGeom>
                <a:avLst/>
                <a:gdLst>
                  <a:gd name="T0" fmla="*/ 47 w 157"/>
                  <a:gd name="T1" fmla="*/ 271 h 316"/>
                  <a:gd name="T2" fmla="*/ 2 w 157"/>
                  <a:gd name="T3" fmla="*/ 59 h 316"/>
                  <a:gd name="T4" fmla="*/ 15 w 157"/>
                  <a:gd name="T5" fmla="*/ 38 h 316"/>
                  <a:gd name="T6" fmla="*/ 157 w 157"/>
                  <a:gd name="T7" fmla="*/ 0 h 316"/>
                  <a:gd name="T8" fmla="*/ 115 w 157"/>
                  <a:gd name="T9" fmla="*/ 297 h 316"/>
                  <a:gd name="T10" fmla="*/ 115 w 157"/>
                  <a:gd name="T11" fmla="*/ 297 h 316"/>
                  <a:gd name="T12" fmla="*/ 47 w 157"/>
                  <a:gd name="T13" fmla="*/ 271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7" h="316">
                    <a:moveTo>
                      <a:pt x="47" y="271"/>
                    </a:moveTo>
                    <a:cubicBezTo>
                      <a:pt x="2" y="59"/>
                      <a:pt x="2" y="59"/>
                      <a:pt x="2" y="59"/>
                    </a:cubicBezTo>
                    <a:cubicBezTo>
                      <a:pt x="0" y="49"/>
                      <a:pt x="6" y="40"/>
                      <a:pt x="15" y="38"/>
                    </a:cubicBezTo>
                    <a:cubicBezTo>
                      <a:pt x="157" y="0"/>
                      <a:pt x="157" y="0"/>
                      <a:pt x="157" y="0"/>
                    </a:cubicBezTo>
                    <a:cubicBezTo>
                      <a:pt x="115" y="297"/>
                      <a:pt x="115" y="297"/>
                      <a:pt x="115" y="297"/>
                    </a:cubicBezTo>
                    <a:cubicBezTo>
                      <a:pt x="115" y="297"/>
                      <a:pt x="115" y="297"/>
                      <a:pt x="115" y="297"/>
                    </a:cubicBezTo>
                    <a:cubicBezTo>
                      <a:pt x="90" y="316"/>
                      <a:pt x="54" y="302"/>
                      <a:pt x="47" y="271"/>
                    </a:cubicBezTo>
                    <a:close/>
                  </a:path>
                </a:pathLst>
              </a:custGeom>
              <a:solidFill>
                <a:srgbClr val="CDE0DF"/>
              </a:solidFill>
              <a:ln w="33338" cap="flat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3" name="işḷiḍ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5F40794C-BBFE-4D1B-8B43-A55228AEFD98}"/>
                  </a:ext>
                </a:extLst>
              </p:cNvPr>
              <p:cNvSpPr/>
              <p:nvPr/>
            </p:nvSpPr>
            <p:spPr bwMode="auto">
              <a:xfrm>
                <a:off x="4508" y="3340"/>
                <a:ext cx="187" cy="172"/>
              </a:xfrm>
              <a:custGeom>
                <a:avLst/>
                <a:gdLst>
                  <a:gd name="T0" fmla="*/ 25 w 119"/>
                  <a:gd name="T1" fmla="*/ 27 h 110"/>
                  <a:gd name="T2" fmla="*/ 40 w 119"/>
                  <a:gd name="T3" fmla="*/ 16 h 110"/>
                  <a:gd name="T4" fmla="*/ 107 w 119"/>
                  <a:gd name="T5" fmla="*/ 25 h 110"/>
                  <a:gd name="T6" fmla="*/ 119 w 119"/>
                  <a:gd name="T7" fmla="*/ 41 h 110"/>
                  <a:gd name="T8" fmla="*/ 27 w 119"/>
                  <a:gd name="T9" fmla="*/ 110 h 110"/>
                  <a:gd name="T10" fmla="*/ 16 w 119"/>
                  <a:gd name="T11" fmla="*/ 94 h 110"/>
                  <a:gd name="T12" fmla="*/ 25 w 119"/>
                  <a:gd name="T13" fmla="*/ 27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" h="110">
                    <a:moveTo>
                      <a:pt x="25" y="27"/>
                    </a:moveTo>
                    <a:cubicBezTo>
                      <a:pt x="40" y="16"/>
                      <a:pt x="40" y="16"/>
                      <a:pt x="40" y="16"/>
                    </a:cubicBezTo>
                    <a:cubicBezTo>
                      <a:pt x="61" y="0"/>
                      <a:pt x="91" y="4"/>
                      <a:pt x="107" y="25"/>
                    </a:cubicBezTo>
                    <a:cubicBezTo>
                      <a:pt x="119" y="41"/>
                      <a:pt x="119" y="41"/>
                      <a:pt x="119" y="41"/>
                    </a:cubicBezTo>
                    <a:cubicBezTo>
                      <a:pt x="27" y="110"/>
                      <a:pt x="27" y="110"/>
                      <a:pt x="27" y="110"/>
                    </a:cubicBezTo>
                    <a:cubicBezTo>
                      <a:pt x="16" y="94"/>
                      <a:pt x="16" y="94"/>
                      <a:pt x="16" y="94"/>
                    </a:cubicBezTo>
                    <a:cubicBezTo>
                      <a:pt x="0" y="73"/>
                      <a:pt x="4" y="43"/>
                      <a:pt x="25" y="27"/>
                    </a:cubicBezTo>
                    <a:close/>
                  </a:path>
                </a:pathLst>
              </a:custGeom>
              <a:solidFill>
                <a:srgbClr val="FFFFFF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4" name="ïşľïḋ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F1958AE-FFC3-43A3-81F5-22F69B6BC9F7}"/>
                  </a:ext>
                </a:extLst>
              </p:cNvPr>
              <p:cNvSpPr/>
              <p:nvPr/>
            </p:nvSpPr>
            <p:spPr bwMode="auto">
              <a:xfrm>
                <a:off x="4430" y="3644"/>
                <a:ext cx="39" cy="39"/>
              </a:xfrm>
              <a:custGeom>
                <a:avLst/>
                <a:gdLst>
                  <a:gd name="T0" fmla="*/ 4 w 25"/>
                  <a:gd name="T1" fmla="*/ 19 h 25"/>
                  <a:gd name="T2" fmla="*/ 6 w 25"/>
                  <a:gd name="T3" fmla="*/ 4 h 25"/>
                  <a:gd name="T4" fmla="*/ 21 w 25"/>
                  <a:gd name="T5" fmla="*/ 6 h 25"/>
                  <a:gd name="T6" fmla="*/ 19 w 25"/>
                  <a:gd name="T7" fmla="*/ 21 h 25"/>
                  <a:gd name="T8" fmla="*/ 4 w 25"/>
                  <a:gd name="T9" fmla="*/ 1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5">
                    <a:moveTo>
                      <a:pt x="4" y="19"/>
                    </a:moveTo>
                    <a:cubicBezTo>
                      <a:pt x="0" y="14"/>
                      <a:pt x="1" y="7"/>
                      <a:pt x="6" y="4"/>
                    </a:cubicBezTo>
                    <a:cubicBezTo>
                      <a:pt x="11" y="0"/>
                      <a:pt x="17" y="1"/>
                      <a:pt x="21" y="6"/>
                    </a:cubicBezTo>
                    <a:cubicBezTo>
                      <a:pt x="25" y="11"/>
                      <a:pt x="24" y="18"/>
                      <a:pt x="19" y="21"/>
                    </a:cubicBezTo>
                    <a:cubicBezTo>
                      <a:pt x="14" y="25"/>
                      <a:pt x="7" y="24"/>
                      <a:pt x="4" y="19"/>
                    </a:cubicBezTo>
                    <a:close/>
                  </a:path>
                </a:pathLst>
              </a:custGeom>
              <a:solidFill>
                <a:srgbClr val="FCD3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5" name="íślïď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17C504C-8AD1-4D88-B971-C65B41835CBC}"/>
                  </a:ext>
                </a:extLst>
              </p:cNvPr>
              <p:cNvSpPr/>
              <p:nvPr/>
            </p:nvSpPr>
            <p:spPr bwMode="auto">
              <a:xfrm>
                <a:off x="4962" y="4060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6" name="iṣļiḋ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3EFC2DE-0874-4372-BF7B-E45B39FDD3B3}"/>
                  </a:ext>
                </a:extLst>
              </p:cNvPr>
              <p:cNvSpPr/>
              <p:nvPr/>
            </p:nvSpPr>
            <p:spPr bwMode="auto">
              <a:xfrm>
                <a:off x="4962" y="4060"/>
                <a:ext cx="0" cy="0"/>
              </a:xfrm>
              <a:prstGeom prst="line">
                <a:avLst/>
              </a:pr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7" name="iṧḻîḑ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72386C2D-5B80-44BB-BA59-AB1EB5D47325}"/>
                  </a:ext>
                </a:extLst>
              </p:cNvPr>
              <p:cNvSpPr/>
              <p:nvPr/>
            </p:nvSpPr>
            <p:spPr bwMode="auto">
              <a:xfrm>
                <a:off x="5107" y="3951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8" name="ïṩḷiḓ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48D8092-CEED-406E-B59E-6875E631A3BA}"/>
                  </a:ext>
                </a:extLst>
              </p:cNvPr>
              <p:cNvSpPr/>
              <p:nvPr/>
            </p:nvSpPr>
            <p:spPr bwMode="auto">
              <a:xfrm>
                <a:off x="5107" y="3951"/>
                <a:ext cx="0" cy="0"/>
              </a:xfrm>
              <a:prstGeom prst="line">
                <a:avLst/>
              </a:pr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9" name="ïSľíḓ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7D74557E-387F-43B4-8694-564C003F6FEE}"/>
                  </a:ext>
                </a:extLst>
              </p:cNvPr>
              <p:cNvSpPr/>
              <p:nvPr/>
            </p:nvSpPr>
            <p:spPr bwMode="auto">
              <a:xfrm>
                <a:off x="4359" y="3143"/>
                <a:ext cx="189" cy="146"/>
              </a:xfrm>
              <a:custGeom>
                <a:avLst/>
                <a:gdLst>
                  <a:gd name="T0" fmla="*/ 124 w 189"/>
                  <a:gd name="T1" fmla="*/ 113 h 146"/>
                  <a:gd name="T2" fmla="*/ 189 w 189"/>
                  <a:gd name="T3" fmla="*/ 0 h 146"/>
                  <a:gd name="T4" fmla="*/ 113 w 189"/>
                  <a:gd name="T5" fmla="*/ 0 h 146"/>
                  <a:gd name="T6" fmla="*/ 11 w 189"/>
                  <a:gd name="T7" fmla="*/ 77 h 146"/>
                  <a:gd name="T8" fmla="*/ 0 w 189"/>
                  <a:gd name="T9" fmla="*/ 146 h 146"/>
                  <a:gd name="T10" fmla="*/ 124 w 189"/>
                  <a:gd name="T11" fmla="*/ 113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9" h="146">
                    <a:moveTo>
                      <a:pt x="124" y="113"/>
                    </a:moveTo>
                    <a:lnTo>
                      <a:pt x="189" y="0"/>
                    </a:lnTo>
                    <a:lnTo>
                      <a:pt x="113" y="0"/>
                    </a:lnTo>
                    <a:lnTo>
                      <a:pt x="11" y="77"/>
                    </a:lnTo>
                    <a:lnTo>
                      <a:pt x="0" y="146"/>
                    </a:lnTo>
                    <a:lnTo>
                      <a:pt x="124" y="113"/>
                    </a:lnTo>
                    <a:close/>
                  </a:path>
                </a:pathLst>
              </a:custGeom>
              <a:solidFill>
                <a:srgbClr val="E2595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0" name="ïSľïḍ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D253684-FBF0-40C2-B880-F95CEF52FDE5}"/>
                  </a:ext>
                </a:extLst>
              </p:cNvPr>
              <p:cNvSpPr/>
              <p:nvPr/>
            </p:nvSpPr>
            <p:spPr bwMode="auto">
              <a:xfrm>
                <a:off x="4215" y="3090"/>
                <a:ext cx="1221" cy="1282"/>
              </a:xfrm>
              <a:custGeom>
                <a:avLst/>
                <a:gdLst>
                  <a:gd name="T0" fmla="*/ 65 w 778"/>
                  <a:gd name="T1" fmla="*/ 421 h 817"/>
                  <a:gd name="T2" fmla="*/ 91 w 778"/>
                  <a:gd name="T3" fmla="*/ 524 h 817"/>
                  <a:gd name="T4" fmla="*/ 103 w 778"/>
                  <a:gd name="T5" fmla="*/ 512 h 817"/>
                  <a:gd name="T6" fmla="*/ 209 w 778"/>
                  <a:gd name="T7" fmla="*/ 658 h 817"/>
                  <a:gd name="T8" fmla="*/ 617 w 778"/>
                  <a:gd name="T9" fmla="*/ 723 h 817"/>
                  <a:gd name="T10" fmla="*/ 617 w 778"/>
                  <a:gd name="T11" fmla="*/ 723 h 817"/>
                  <a:gd name="T12" fmla="*/ 685 w 778"/>
                  <a:gd name="T13" fmla="*/ 316 h 817"/>
                  <a:gd name="T14" fmla="*/ 582 w 778"/>
                  <a:gd name="T15" fmla="*/ 171 h 817"/>
                  <a:gd name="T16" fmla="*/ 598 w 778"/>
                  <a:gd name="T17" fmla="*/ 164 h 817"/>
                  <a:gd name="T18" fmla="*/ 508 w 778"/>
                  <a:gd name="T19" fmla="*/ 105 h 817"/>
                  <a:gd name="T20" fmla="*/ 540 w 778"/>
                  <a:gd name="T21" fmla="*/ 82 h 817"/>
                  <a:gd name="T22" fmla="*/ 540 w 778"/>
                  <a:gd name="T23" fmla="*/ 82 h 817"/>
                  <a:gd name="T24" fmla="*/ 415 w 778"/>
                  <a:gd name="T25" fmla="*/ 54 h 817"/>
                  <a:gd name="T26" fmla="*/ 409 w 778"/>
                  <a:gd name="T27" fmla="*/ 46 h 817"/>
                  <a:gd name="T28" fmla="*/ 398 w 778"/>
                  <a:gd name="T29" fmla="*/ 0 h 817"/>
                  <a:gd name="T30" fmla="*/ 326 w 778"/>
                  <a:gd name="T31" fmla="*/ 73 h 817"/>
                  <a:gd name="T32" fmla="*/ 234 w 778"/>
                  <a:gd name="T33" fmla="*/ 138 h 817"/>
                  <a:gd name="T34" fmla="*/ 333 w 778"/>
                  <a:gd name="T35" fmla="*/ 278 h 817"/>
                  <a:gd name="T36" fmla="*/ 148 w 778"/>
                  <a:gd name="T37" fmla="*/ 410 h 817"/>
                  <a:gd name="T38" fmla="*/ 118 w 778"/>
                  <a:gd name="T39" fmla="*/ 383 h 817"/>
                  <a:gd name="T40" fmla="*/ 132 w 778"/>
                  <a:gd name="T41" fmla="*/ 373 h 817"/>
                  <a:gd name="T42" fmla="*/ 109 w 778"/>
                  <a:gd name="T43" fmla="*/ 341 h 817"/>
                  <a:gd name="T44" fmla="*/ 155 w 778"/>
                  <a:gd name="T45" fmla="*/ 267 h 817"/>
                  <a:gd name="T46" fmla="*/ 133 w 778"/>
                  <a:gd name="T47" fmla="*/ 253 h 817"/>
                  <a:gd name="T48" fmla="*/ 0 w 778"/>
                  <a:gd name="T49" fmla="*/ 284 h 817"/>
                  <a:gd name="T50" fmla="*/ 49 w 778"/>
                  <a:gd name="T51" fmla="*/ 314 h 817"/>
                  <a:gd name="T52" fmla="*/ 31 w 778"/>
                  <a:gd name="T53" fmla="*/ 445 h 817"/>
                  <a:gd name="T54" fmla="*/ 31 w 778"/>
                  <a:gd name="T55" fmla="*/ 445 h 817"/>
                  <a:gd name="T56" fmla="*/ 65 w 778"/>
                  <a:gd name="T57" fmla="*/ 421 h 8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78" h="817">
                    <a:moveTo>
                      <a:pt x="65" y="421"/>
                    </a:moveTo>
                    <a:cubicBezTo>
                      <a:pt x="53" y="456"/>
                      <a:pt x="62" y="497"/>
                      <a:pt x="91" y="524"/>
                    </a:cubicBezTo>
                    <a:cubicBezTo>
                      <a:pt x="103" y="512"/>
                      <a:pt x="103" y="512"/>
                      <a:pt x="103" y="512"/>
                    </a:cubicBezTo>
                    <a:cubicBezTo>
                      <a:pt x="209" y="658"/>
                      <a:pt x="209" y="658"/>
                      <a:pt x="209" y="658"/>
                    </a:cubicBezTo>
                    <a:cubicBezTo>
                      <a:pt x="304" y="788"/>
                      <a:pt x="486" y="817"/>
                      <a:pt x="617" y="723"/>
                    </a:cubicBezTo>
                    <a:cubicBezTo>
                      <a:pt x="617" y="723"/>
                      <a:pt x="617" y="723"/>
                      <a:pt x="617" y="723"/>
                    </a:cubicBezTo>
                    <a:cubicBezTo>
                      <a:pt x="748" y="629"/>
                      <a:pt x="778" y="447"/>
                      <a:pt x="685" y="316"/>
                    </a:cubicBezTo>
                    <a:cubicBezTo>
                      <a:pt x="582" y="171"/>
                      <a:pt x="582" y="171"/>
                      <a:pt x="582" y="171"/>
                    </a:cubicBezTo>
                    <a:cubicBezTo>
                      <a:pt x="598" y="164"/>
                      <a:pt x="598" y="164"/>
                      <a:pt x="598" y="164"/>
                    </a:cubicBezTo>
                    <a:cubicBezTo>
                      <a:pt x="582" y="127"/>
                      <a:pt x="546" y="105"/>
                      <a:pt x="508" y="105"/>
                    </a:cubicBezTo>
                    <a:cubicBezTo>
                      <a:pt x="540" y="82"/>
                      <a:pt x="540" y="82"/>
                      <a:pt x="540" y="82"/>
                    </a:cubicBezTo>
                    <a:cubicBezTo>
                      <a:pt x="540" y="82"/>
                      <a:pt x="540" y="82"/>
                      <a:pt x="540" y="82"/>
                    </a:cubicBezTo>
                    <a:cubicBezTo>
                      <a:pt x="512" y="42"/>
                      <a:pt x="457" y="30"/>
                      <a:pt x="415" y="54"/>
                    </a:cubicBezTo>
                    <a:cubicBezTo>
                      <a:pt x="409" y="46"/>
                      <a:pt x="409" y="46"/>
                      <a:pt x="409" y="46"/>
                    </a:cubicBezTo>
                    <a:cubicBezTo>
                      <a:pt x="398" y="0"/>
                      <a:pt x="398" y="0"/>
                      <a:pt x="398" y="0"/>
                    </a:cubicBezTo>
                    <a:cubicBezTo>
                      <a:pt x="361" y="8"/>
                      <a:pt x="334" y="38"/>
                      <a:pt x="326" y="73"/>
                    </a:cubicBezTo>
                    <a:cubicBezTo>
                      <a:pt x="234" y="138"/>
                      <a:pt x="234" y="138"/>
                      <a:pt x="234" y="138"/>
                    </a:cubicBezTo>
                    <a:cubicBezTo>
                      <a:pt x="333" y="278"/>
                      <a:pt x="333" y="278"/>
                      <a:pt x="333" y="278"/>
                    </a:cubicBezTo>
                    <a:cubicBezTo>
                      <a:pt x="148" y="410"/>
                      <a:pt x="148" y="410"/>
                      <a:pt x="148" y="410"/>
                    </a:cubicBezTo>
                    <a:cubicBezTo>
                      <a:pt x="118" y="383"/>
                      <a:pt x="118" y="383"/>
                      <a:pt x="118" y="383"/>
                    </a:cubicBezTo>
                    <a:cubicBezTo>
                      <a:pt x="132" y="373"/>
                      <a:pt x="132" y="373"/>
                      <a:pt x="132" y="373"/>
                    </a:cubicBezTo>
                    <a:cubicBezTo>
                      <a:pt x="109" y="341"/>
                      <a:pt x="109" y="341"/>
                      <a:pt x="109" y="341"/>
                    </a:cubicBezTo>
                    <a:cubicBezTo>
                      <a:pt x="155" y="267"/>
                      <a:pt x="155" y="267"/>
                      <a:pt x="155" y="267"/>
                    </a:cubicBezTo>
                    <a:cubicBezTo>
                      <a:pt x="133" y="253"/>
                      <a:pt x="133" y="253"/>
                      <a:pt x="133" y="253"/>
                    </a:cubicBezTo>
                    <a:cubicBezTo>
                      <a:pt x="88" y="225"/>
                      <a:pt x="28" y="238"/>
                      <a:pt x="0" y="284"/>
                    </a:cubicBezTo>
                    <a:cubicBezTo>
                      <a:pt x="49" y="314"/>
                      <a:pt x="49" y="314"/>
                      <a:pt x="49" y="314"/>
                    </a:cubicBezTo>
                    <a:cubicBezTo>
                      <a:pt x="10" y="346"/>
                      <a:pt x="2" y="403"/>
                      <a:pt x="31" y="445"/>
                    </a:cubicBezTo>
                    <a:cubicBezTo>
                      <a:pt x="31" y="445"/>
                      <a:pt x="31" y="445"/>
                      <a:pt x="31" y="445"/>
                    </a:cubicBezTo>
                    <a:lnTo>
                      <a:pt x="65" y="421"/>
                    </a:lnTo>
                    <a:close/>
                  </a:path>
                </a:pathLst>
              </a:custGeom>
              <a:solidFill>
                <a:srgbClr val="FFD6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1" name="îšḷíď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E666043-63D9-4D74-BF6F-A73C8429BA40}"/>
                  </a:ext>
                </a:extLst>
              </p:cNvPr>
              <p:cNvSpPr/>
              <p:nvPr/>
            </p:nvSpPr>
            <p:spPr bwMode="auto">
              <a:xfrm>
                <a:off x="4215" y="3090"/>
                <a:ext cx="1221" cy="1282"/>
              </a:xfrm>
              <a:custGeom>
                <a:avLst/>
                <a:gdLst>
                  <a:gd name="T0" fmla="*/ 65 w 778"/>
                  <a:gd name="T1" fmla="*/ 421 h 817"/>
                  <a:gd name="T2" fmla="*/ 91 w 778"/>
                  <a:gd name="T3" fmla="*/ 524 h 817"/>
                  <a:gd name="T4" fmla="*/ 103 w 778"/>
                  <a:gd name="T5" fmla="*/ 512 h 817"/>
                  <a:gd name="T6" fmla="*/ 209 w 778"/>
                  <a:gd name="T7" fmla="*/ 658 h 817"/>
                  <a:gd name="T8" fmla="*/ 617 w 778"/>
                  <a:gd name="T9" fmla="*/ 723 h 817"/>
                  <a:gd name="T10" fmla="*/ 617 w 778"/>
                  <a:gd name="T11" fmla="*/ 723 h 817"/>
                  <a:gd name="T12" fmla="*/ 685 w 778"/>
                  <a:gd name="T13" fmla="*/ 316 h 817"/>
                  <a:gd name="T14" fmla="*/ 582 w 778"/>
                  <a:gd name="T15" fmla="*/ 171 h 817"/>
                  <a:gd name="T16" fmla="*/ 598 w 778"/>
                  <a:gd name="T17" fmla="*/ 164 h 817"/>
                  <a:gd name="T18" fmla="*/ 508 w 778"/>
                  <a:gd name="T19" fmla="*/ 105 h 817"/>
                  <a:gd name="T20" fmla="*/ 540 w 778"/>
                  <a:gd name="T21" fmla="*/ 82 h 817"/>
                  <a:gd name="T22" fmla="*/ 540 w 778"/>
                  <a:gd name="T23" fmla="*/ 82 h 817"/>
                  <a:gd name="T24" fmla="*/ 415 w 778"/>
                  <a:gd name="T25" fmla="*/ 54 h 817"/>
                  <a:gd name="T26" fmla="*/ 409 w 778"/>
                  <a:gd name="T27" fmla="*/ 46 h 817"/>
                  <a:gd name="T28" fmla="*/ 398 w 778"/>
                  <a:gd name="T29" fmla="*/ 0 h 817"/>
                  <a:gd name="T30" fmla="*/ 326 w 778"/>
                  <a:gd name="T31" fmla="*/ 73 h 817"/>
                  <a:gd name="T32" fmla="*/ 234 w 778"/>
                  <a:gd name="T33" fmla="*/ 138 h 817"/>
                  <a:gd name="T34" fmla="*/ 333 w 778"/>
                  <a:gd name="T35" fmla="*/ 278 h 817"/>
                  <a:gd name="T36" fmla="*/ 148 w 778"/>
                  <a:gd name="T37" fmla="*/ 410 h 817"/>
                  <a:gd name="T38" fmla="*/ 118 w 778"/>
                  <a:gd name="T39" fmla="*/ 383 h 817"/>
                  <a:gd name="T40" fmla="*/ 132 w 778"/>
                  <a:gd name="T41" fmla="*/ 373 h 817"/>
                  <a:gd name="T42" fmla="*/ 109 w 778"/>
                  <a:gd name="T43" fmla="*/ 341 h 817"/>
                  <a:gd name="T44" fmla="*/ 155 w 778"/>
                  <a:gd name="T45" fmla="*/ 267 h 817"/>
                  <a:gd name="T46" fmla="*/ 133 w 778"/>
                  <a:gd name="T47" fmla="*/ 253 h 817"/>
                  <a:gd name="T48" fmla="*/ 0 w 778"/>
                  <a:gd name="T49" fmla="*/ 284 h 817"/>
                  <a:gd name="T50" fmla="*/ 49 w 778"/>
                  <a:gd name="T51" fmla="*/ 314 h 817"/>
                  <a:gd name="T52" fmla="*/ 31 w 778"/>
                  <a:gd name="T53" fmla="*/ 445 h 817"/>
                  <a:gd name="T54" fmla="*/ 31 w 778"/>
                  <a:gd name="T55" fmla="*/ 445 h 817"/>
                  <a:gd name="T56" fmla="*/ 65 w 778"/>
                  <a:gd name="T57" fmla="*/ 421 h 8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78" h="817">
                    <a:moveTo>
                      <a:pt x="65" y="421"/>
                    </a:moveTo>
                    <a:cubicBezTo>
                      <a:pt x="53" y="456"/>
                      <a:pt x="62" y="497"/>
                      <a:pt x="91" y="524"/>
                    </a:cubicBezTo>
                    <a:cubicBezTo>
                      <a:pt x="103" y="512"/>
                      <a:pt x="103" y="512"/>
                      <a:pt x="103" y="512"/>
                    </a:cubicBezTo>
                    <a:cubicBezTo>
                      <a:pt x="209" y="658"/>
                      <a:pt x="209" y="658"/>
                      <a:pt x="209" y="658"/>
                    </a:cubicBezTo>
                    <a:cubicBezTo>
                      <a:pt x="304" y="788"/>
                      <a:pt x="486" y="817"/>
                      <a:pt x="617" y="723"/>
                    </a:cubicBezTo>
                    <a:cubicBezTo>
                      <a:pt x="617" y="723"/>
                      <a:pt x="617" y="723"/>
                      <a:pt x="617" y="723"/>
                    </a:cubicBezTo>
                    <a:cubicBezTo>
                      <a:pt x="748" y="629"/>
                      <a:pt x="778" y="447"/>
                      <a:pt x="685" y="316"/>
                    </a:cubicBezTo>
                    <a:cubicBezTo>
                      <a:pt x="582" y="171"/>
                      <a:pt x="582" y="171"/>
                      <a:pt x="582" y="171"/>
                    </a:cubicBezTo>
                    <a:cubicBezTo>
                      <a:pt x="598" y="164"/>
                      <a:pt x="598" y="164"/>
                      <a:pt x="598" y="164"/>
                    </a:cubicBezTo>
                    <a:cubicBezTo>
                      <a:pt x="582" y="127"/>
                      <a:pt x="546" y="105"/>
                      <a:pt x="508" y="105"/>
                    </a:cubicBezTo>
                    <a:cubicBezTo>
                      <a:pt x="540" y="82"/>
                      <a:pt x="540" y="82"/>
                      <a:pt x="540" y="82"/>
                    </a:cubicBezTo>
                    <a:cubicBezTo>
                      <a:pt x="540" y="82"/>
                      <a:pt x="540" y="82"/>
                      <a:pt x="540" y="82"/>
                    </a:cubicBezTo>
                    <a:cubicBezTo>
                      <a:pt x="512" y="42"/>
                      <a:pt x="457" y="30"/>
                      <a:pt x="415" y="54"/>
                    </a:cubicBezTo>
                    <a:cubicBezTo>
                      <a:pt x="409" y="46"/>
                      <a:pt x="409" y="46"/>
                      <a:pt x="409" y="46"/>
                    </a:cubicBezTo>
                    <a:cubicBezTo>
                      <a:pt x="398" y="0"/>
                      <a:pt x="398" y="0"/>
                      <a:pt x="398" y="0"/>
                    </a:cubicBezTo>
                    <a:cubicBezTo>
                      <a:pt x="361" y="8"/>
                      <a:pt x="334" y="38"/>
                      <a:pt x="326" y="73"/>
                    </a:cubicBezTo>
                    <a:cubicBezTo>
                      <a:pt x="234" y="138"/>
                      <a:pt x="234" y="138"/>
                      <a:pt x="234" y="138"/>
                    </a:cubicBezTo>
                    <a:cubicBezTo>
                      <a:pt x="333" y="278"/>
                      <a:pt x="333" y="278"/>
                      <a:pt x="333" y="278"/>
                    </a:cubicBezTo>
                    <a:cubicBezTo>
                      <a:pt x="148" y="410"/>
                      <a:pt x="148" y="410"/>
                      <a:pt x="148" y="410"/>
                    </a:cubicBezTo>
                    <a:cubicBezTo>
                      <a:pt x="118" y="383"/>
                      <a:pt x="118" y="383"/>
                      <a:pt x="118" y="383"/>
                    </a:cubicBezTo>
                    <a:cubicBezTo>
                      <a:pt x="132" y="373"/>
                      <a:pt x="132" y="373"/>
                      <a:pt x="132" y="373"/>
                    </a:cubicBezTo>
                    <a:cubicBezTo>
                      <a:pt x="109" y="341"/>
                      <a:pt x="109" y="341"/>
                      <a:pt x="109" y="341"/>
                    </a:cubicBezTo>
                    <a:cubicBezTo>
                      <a:pt x="155" y="267"/>
                      <a:pt x="155" y="267"/>
                      <a:pt x="155" y="267"/>
                    </a:cubicBezTo>
                    <a:cubicBezTo>
                      <a:pt x="133" y="253"/>
                      <a:pt x="133" y="253"/>
                      <a:pt x="133" y="253"/>
                    </a:cubicBezTo>
                    <a:cubicBezTo>
                      <a:pt x="88" y="225"/>
                      <a:pt x="28" y="238"/>
                      <a:pt x="0" y="284"/>
                    </a:cubicBezTo>
                    <a:cubicBezTo>
                      <a:pt x="49" y="314"/>
                      <a:pt x="49" y="314"/>
                      <a:pt x="49" y="314"/>
                    </a:cubicBezTo>
                    <a:cubicBezTo>
                      <a:pt x="10" y="346"/>
                      <a:pt x="2" y="403"/>
                      <a:pt x="31" y="445"/>
                    </a:cubicBezTo>
                    <a:cubicBezTo>
                      <a:pt x="31" y="445"/>
                      <a:pt x="31" y="445"/>
                      <a:pt x="31" y="445"/>
                    </a:cubicBezTo>
                    <a:lnTo>
                      <a:pt x="65" y="421"/>
                    </a:lnTo>
                    <a:close/>
                  </a:path>
                </a:pathLst>
              </a:custGeom>
              <a:noFill/>
              <a:ln w="33338" cap="flat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2" name="işḷîd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3C259E8-E1DE-449A-A41D-53364A2F940B}"/>
                  </a:ext>
                </a:extLst>
              </p:cNvPr>
              <p:cNvSpPr/>
              <p:nvPr/>
            </p:nvSpPr>
            <p:spPr bwMode="auto">
              <a:xfrm>
                <a:off x="4317" y="3746"/>
                <a:ext cx="223" cy="208"/>
              </a:xfrm>
              <a:custGeom>
                <a:avLst/>
                <a:gdLst>
                  <a:gd name="T0" fmla="*/ 122 w 142"/>
                  <a:gd name="T1" fmla="*/ 26 h 133"/>
                  <a:gd name="T2" fmla="*/ 108 w 142"/>
                  <a:gd name="T3" fmla="*/ 113 h 133"/>
                  <a:gd name="T4" fmla="*/ 20 w 142"/>
                  <a:gd name="T5" fmla="*/ 99 h 133"/>
                  <a:gd name="T6" fmla="*/ 35 w 142"/>
                  <a:gd name="T7" fmla="*/ 12 h 133"/>
                  <a:gd name="T8" fmla="*/ 65 w 142"/>
                  <a:gd name="T9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133">
                    <a:moveTo>
                      <a:pt x="122" y="26"/>
                    </a:moveTo>
                    <a:cubicBezTo>
                      <a:pt x="142" y="54"/>
                      <a:pt x="136" y="93"/>
                      <a:pt x="108" y="113"/>
                    </a:cubicBezTo>
                    <a:cubicBezTo>
                      <a:pt x="79" y="133"/>
                      <a:pt x="40" y="127"/>
                      <a:pt x="20" y="99"/>
                    </a:cubicBezTo>
                    <a:cubicBezTo>
                      <a:pt x="0" y="71"/>
                      <a:pt x="7" y="32"/>
                      <a:pt x="35" y="12"/>
                    </a:cubicBezTo>
                    <a:cubicBezTo>
                      <a:pt x="44" y="5"/>
                      <a:pt x="55" y="1"/>
                      <a:pt x="65" y="0"/>
                    </a:cubicBezTo>
                  </a:path>
                </a:pathLst>
              </a:custGeom>
              <a:solidFill>
                <a:srgbClr val="FCD3B6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3" name="íṩľïd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575A4D90-A8D1-41E8-86D2-3D4187BAE537}"/>
                  </a:ext>
                </a:extLst>
              </p:cNvPr>
              <p:cNvSpPr/>
              <p:nvPr/>
            </p:nvSpPr>
            <p:spPr bwMode="auto">
              <a:xfrm>
                <a:off x="4317" y="3746"/>
                <a:ext cx="223" cy="208"/>
              </a:xfrm>
              <a:custGeom>
                <a:avLst/>
                <a:gdLst>
                  <a:gd name="T0" fmla="*/ 122 w 142"/>
                  <a:gd name="T1" fmla="*/ 26 h 133"/>
                  <a:gd name="T2" fmla="*/ 108 w 142"/>
                  <a:gd name="T3" fmla="*/ 113 h 133"/>
                  <a:gd name="T4" fmla="*/ 20 w 142"/>
                  <a:gd name="T5" fmla="*/ 99 h 133"/>
                  <a:gd name="T6" fmla="*/ 35 w 142"/>
                  <a:gd name="T7" fmla="*/ 12 h 133"/>
                  <a:gd name="T8" fmla="*/ 65 w 142"/>
                  <a:gd name="T9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133">
                    <a:moveTo>
                      <a:pt x="122" y="26"/>
                    </a:moveTo>
                    <a:cubicBezTo>
                      <a:pt x="142" y="54"/>
                      <a:pt x="136" y="93"/>
                      <a:pt x="108" y="113"/>
                    </a:cubicBezTo>
                    <a:cubicBezTo>
                      <a:pt x="79" y="133"/>
                      <a:pt x="40" y="127"/>
                      <a:pt x="20" y="99"/>
                    </a:cubicBezTo>
                    <a:cubicBezTo>
                      <a:pt x="0" y="71"/>
                      <a:pt x="7" y="32"/>
                      <a:pt x="35" y="12"/>
                    </a:cubicBezTo>
                    <a:cubicBezTo>
                      <a:pt x="44" y="5"/>
                      <a:pt x="55" y="1"/>
                      <a:pt x="65" y="0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4" name="î$ľîd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0FBAD74-095A-4423-96D5-B071943E073E}"/>
                  </a:ext>
                </a:extLst>
              </p:cNvPr>
              <p:cNvSpPr/>
              <p:nvPr/>
            </p:nvSpPr>
            <p:spPr bwMode="auto">
              <a:xfrm>
                <a:off x="4397" y="3867"/>
                <a:ext cx="55" cy="22"/>
              </a:xfrm>
              <a:custGeom>
                <a:avLst/>
                <a:gdLst>
                  <a:gd name="T0" fmla="*/ 35 w 35"/>
                  <a:gd name="T1" fmla="*/ 6 h 14"/>
                  <a:gd name="T2" fmla="*/ 0 w 35"/>
                  <a:gd name="T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5" h="14">
                    <a:moveTo>
                      <a:pt x="35" y="6"/>
                    </a:moveTo>
                    <a:cubicBezTo>
                      <a:pt x="24" y="14"/>
                      <a:pt x="8" y="12"/>
                      <a:pt x="0" y="0"/>
                    </a:cubicBezTo>
                  </a:path>
                </a:pathLst>
              </a:custGeom>
              <a:solidFill>
                <a:srgbClr val="FFF3E4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5" name="îŝḻiḍ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E8B9869-8EF6-4DB4-8BED-86549C962340}"/>
                  </a:ext>
                </a:extLst>
              </p:cNvPr>
              <p:cNvSpPr/>
              <p:nvPr/>
            </p:nvSpPr>
            <p:spPr bwMode="auto">
              <a:xfrm>
                <a:off x="4397" y="3867"/>
                <a:ext cx="55" cy="22"/>
              </a:xfrm>
              <a:custGeom>
                <a:avLst/>
                <a:gdLst>
                  <a:gd name="T0" fmla="*/ 35 w 35"/>
                  <a:gd name="T1" fmla="*/ 6 h 14"/>
                  <a:gd name="T2" fmla="*/ 0 w 35"/>
                  <a:gd name="T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5" h="14">
                    <a:moveTo>
                      <a:pt x="35" y="6"/>
                    </a:moveTo>
                    <a:cubicBezTo>
                      <a:pt x="24" y="14"/>
                      <a:pt x="8" y="12"/>
                      <a:pt x="0" y="0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6" name="ïśľíď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14FE8C71-9036-47A4-933D-3B83C4E66248}"/>
                  </a:ext>
                </a:extLst>
              </p:cNvPr>
              <p:cNvSpPr/>
              <p:nvPr/>
            </p:nvSpPr>
            <p:spPr bwMode="auto">
              <a:xfrm>
                <a:off x="4975" y="3282"/>
                <a:ext cx="199" cy="222"/>
              </a:xfrm>
              <a:custGeom>
                <a:avLst/>
                <a:gdLst>
                  <a:gd name="T0" fmla="*/ 6 w 127"/>
                  <a:gd name="T1" fmla="*/ 107 h 142"/>
                  <a:gd name="T2" fmla="*/ 93 w 127"/>
                  <a:gd name="T3" fmla="*/ 122 h 142"/>
                  <a:gd name="T4" fmla="*/ 107 w 127"/>
                  <a:gd name="T5" fmla="*/ 34 h 142"/>
                  <a:gd name="T6" fmla="*/ 20 w 127"/>
                  <a:gd name="T7" fmla="*/ 20 h 142"/>
                  <a:gd name="T8" fmla="*/ 0 w 127"/>
                  <a:gd name="T9" fmla="*/ 44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42">
                    <a:moveTo>
                      <a:pt x="6" y="107"/>
                    </a:moveTo>
                    <a:cubicBezTo>
                      <a:pt x="26" y="135"/>
                      <a:pt x="65" y="142"/>
                      <a:pt x="93" y="122"/>
                    </a:cubicBezTo>
                    <a:cubicBezTo>
                      <a:pt x="121" y="102"/>
                      <a:pt x="127" y="63"/>
                      <a:pt x="107" y="34"/>
                    </a:cubicBezTo>
                    <a:cubicBezTo>
                      <a:pt x="87" y="6"/>
                      <a:pt x="48" y="0"/>
                      <a:pt x="20" y="20"/>
                    </a:cubicBezTo>
                    <a:cubicBezTo>
                      <a:pt x="11" y="26"/>
                      <a:pt x="4" y="35"/>
                      <a:pt x="0" y="44"/>
                    </a:cubicBezTo>
                  </a:path>
                </a:pathLst>
              </a:custGeom>
              <a:solidFill>
                <a:srgbClr val="FCD3B6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7" name="ïṥľíď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2C75B20-4AD4-4283-AD3A-998BCD30592E}"/>
                  </a:ext>
                </a:extLst>
              </p:cNvPr>
              <p:cNvSpPr/>
              <p:nvPr/>
            </p:nvSpPr>
            <p:spPr bwMode="auto">
              <a:xfrm>
                <a:off x="4975" y="3282"/>
                <a:ext cx="199" cy="222"/>
              </a:xfrm>
              <a:custGeom>
                <a:avLst/>
                <a:gdLst>
                  <a:gd name="T0" fmla="*/ 6 w 127"/>
                  <a:gd name="T1" fmla="*/ 107 h 142"/>
                  <a:gd name="T2" fmla="*/ 93 w 127"/>
                  <a:gd name="T3" fmla="*/ 122 h 142"/>
                  <a:gd name="T4" fmla="*/ 107 w 127"/>
                  <a:gd name="T5" fmla="*/ 34 h 142"/>
                  <a:gd name="T6" fmla="*/ 20 w 127"/>
                  <a:gd name="T7" fmla="*/ 20 h 142"/>
                  <a:gd name="T8" fmla="*/ 0 w 127"/>
                  <a:gd name="T9" fmla="*/ 44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42">
                    <a:moveTo>
                      <a:pt x="6" y="107"/>
                    </a:moveTo>
                    <a:cubicBezTo>
                      <a:pt x="26" y="135"/>
                      <a:pt x="65" y="142"/>
                      <a:pt x="93" y="122"/>
                    </a:cubicBezTo>
                    <a:cubicBezTo>
                      <a:pt x="121" y="102"/>
                      <a:pt x="127" y="63"/>
                      <a:pt x="107" y="34"/>
                    </a:cubicBezTo>
                    <a:cubicBezTo>
                      <a:pt x="87" y="6"/>
                      <a:pt x="48" y="0"/>
                      <a:pt x="20" y="20"/>
                    </a:cubicBezTo>
                    <a:cubicBezTo>
                      <a:pt x="11" y="26"/>
                      <a:pt x="4" y="35"/>
                      <a:pt x="0" y="44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8" name="ï$1ïď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374678C-C9C4-4A4F-B34F-EB16A45CC0CA}"/>
                  </a:ext>
                </a:extLst>
              </p:cNvPr>
              <p:cNvSpPr/>
              <p:nvPr/>
            </p:nvSpPr>
            <p:spPr bwMode="auto">
              <a:xfrm>
                <a:off x="5086" y="3369"/>
                <a:ext cx="22" cy="55"/>
              </a:xfrm>
              <a:custGeom>
                <a:avLst/>
                <a:gdLst>
                  <a:gd name="T0" fmla="*/ 0 w 14"/>
                  <a:gd name="T1" fmla="*/ 35 h 35"/>
                  <a:gd name="T2" fmla="*/ 6 w 14"/>
                  <a:gd name="T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" h="35">
                    <a:moveTo>
                      <a:pt x="0" y="35"/>
                    </a:moveTo>
                    <a:cubicBezTo>
                      <a:pt x="12" y="27"/>
                      <a:pt x="14" y="11"/>
                      <a:pt x="6" y="0"/>
                    </a:cubicBezTo>
                  </a:path>
                </a:pathLst>
              </a:custGeom>
              <a:solidFill>
                <a:srgbClr val="FFF3E4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9" name="ïş1îḋ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9A1EB51C-6B5F-420D-9C29-4F6717FCCB66}"/>
                  </a:ext>
                </a:extLst>
              </p:cNvPr>
              <p:cNvSpPr/>
              <p:nvPr/>
            </p:nvSpPr>
            <p:spPr bwMode="auto">
              <a:xfrm>
                <a:off x="5086" y="3369"/>
                <a:ext cx="22" cy="55"/>
              </a:xfrm>
              <a:custGeom>
                <a:avLst/>
                <a:gdLst>
                  <a:gd name="T0" fmla="*/ 0 w 14"/>
                  <a:gd name="T1" fmla="*/ 35 h 35"/>
                  <a:gd name="T2" fmla="*/ 6 w 14"/>
                  <a:gd name="T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" h="35">
                    <a:moveTo>
                      <a:pt x="0" y="35"/>
                    </a:moveTo>
                    <a:cubicBezTo>
                      <a:pt x="12" y="27"/>
                      <a:pt x="14" y="11"/>
                      <a:pt x="6" y="0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0" name="işḷïḓ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D4F7023-698F-4DE7-8ED0-F2F30F06F338}"/>
                  </a:ext>
                </a:extLst>
              </p:cNvPr>
              <p:cNvSpPr/>
              <p:nvPr/>
            </p:nvSpPr>
            <p:spPr bwMode="auto">
              <a:xfrm>
                <a:off x="4270" y="3129"/>
                <a:ext cx="980" cy="1003"/>
              </a:xfrm>
              <a:custGeom>
                <a:avLst/>
                <a:gdLst>
                  <a:gd name="T0" fmla="*/ 138 w 624"/>
                  <a:gd name="T1" fmla="*/ 79 h 639"/>
                  <a:gd name="T2" fmla="*/ 138 w 624"/>
                  <a:gd name="T3" fmla="*/ 79 h 639"/>
                  <a:gd name="T4" fmla="*/ 484 w 624"/>
                  <a:gd name="T5" fmla="*/ 137 h 639"/>
                  <a:gd name="T6" fmla="*/ 580 w 624"/>
                  <a:gd name="T7" fmla="*/ 273 h 639"/>
                  <a:gd name="T8" fmla="*/ 548 w 624"/>
                  <a:gd name="T9" fmla="*/ 462 h 639"/>
                  <a:gd name="T10" fmla="*/ 356 w 624"/>
                  <a:gd name="T11" fmla="*/ 599 h 639"/>
                  <a:gd name="T12" fmla="*/ 183 w 624"/>
                  <a:gd name="T13" fmla="*/ 570 h 639"/>
                  <a:gd name="T14" fmla="*/ 80 w 624"/>
                  <a:gd name="T15" fmla="*/ 425 h 639"/>
                  <a:gd name="T16" fmla="*/ 138 w 624"/>
                  <a:gd name="T17" fmla="*/ 79 h 6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4" h="639">
                    <a:moveTo>
                      <a:pt x="138" y="79"/>
                    </a:moveTo>
                    <a:cubicBezTo>
                      <a:pt x="138" y="79"/>
                      <a:pt x="138" y="79"/>
                      <a:pt x="138" y="79"/>
                    </a:cubicBezTo>
                    <a:cubicBezTo>
                      <a:pt x="250" y="0"/>
                      <a:pt x="404" y="26"/>
                      <a:pt x="484" y="137"/>
                    </a:cubicBezTo>
                    <a:cubicBezTo>
                      <a:pt x="580" y="273"/>
                      <a:pt x="580" y="273"/>
                      <a:pt x="580" y="273"/>
                    </a:cubicBezTo>
                    <a:cubicBezTo>
                      <a:pt x="624" y="334"/>
                      <a:pt x="609" y="418"/>
                      <a:pt x="548" y="462"/>
                    </a:cubicBezTo>
                    <a:cubicBezTo>
                      <a:pt x="356" y="599"/>
                      <a:pt x="356" y="599"/>
                      <a:pt x="356" y="599"/>
                    </a:cubicBezTo>
                    <a:cubicBezTo>
                      <a:pt x="300" y="639"/>
                      <a:pt x="223" y="626"/>
                      <a:pt x="183" y="570"/>
                    </a:cubicBezTo>
                    <a:cubicBezTo>
                      <a:pt x="80" y="425"/>
                      <a:pt x="80" y="425"/>
                      <a:pt x="80" y="425"/>
                    </a:cubicBezTo>
                    <a:cubicBezTo>
                      <a:pt x="0" y="313"/>
                      <a:pt x="26" y="159"/>
                      <a:pt x="138" y="79"/>
                    </a:cubicBezTo>
                    <a:close/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1" name="íšļîḓ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BBC61D5-3FC4-4CA8-A614-35A6C397C74B}"/>
                  </a:ext>
                </a:extLst>
              </p:cNvPr>
              <p:cNvSpPr/>
              <p:nvPr/>
            </p:nvSpPr>
            <p:spPr bwMode="auto">
              <a:xfrm>
                <a:off x="4562" y="3744"/>
                <a:ext cx="213" cy="185"/>
              </a:xfrm>
              <a:custGeom>
                <a:avLst/>
                <a:gdLst>
                  <a:gd name="T0" fmla="*/ 12 w 136"/>
                  <a:gd name="T1" fmla="*/ 58 h 118"/>
                  <a:gd name="T2" fmla="*/ 84 w 136"/>
                  <a:gd name="T3" fmla="*/ 7 h 118"/>
                  <a:gd name="T4" fmla="*/ 114 w 136"/>
                  <a:gd name="T5" fmla="*/ 12 h 118"/>
                  <a:gd name="T6" fmla="*/ 136 w 136"/>
                  <a:gd name="T7" fmla="*/ 42 h 118"/>
                  <a:gd name="T8" fmla="*/ 29 w 136"/>
                  <a:gd name="T9" fmla="*/ 118 h 118"/>
                  <a:gd name="T10" fmla="*/ 7 w 136"/>
                  <a:gd name="T11" fmla="*/ 87 h 118"/>
                  <a:gd name="T12" fmla="*/ 12 w 136"/>
                  <a:gd name="T13" fmla="*/ 58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118">
                    <a:moveTo>
                      <a:pt x="12" y="58"/>
                    </a:moveTo>
                    <a:cubicBezTo>
                      <a:pt x="84" y="7"/>
                      <a:pt x="84" y="7"/>
                      <a:pt x="84" y="7"/>
                    </a:cubicBezTo>
                    <a:cubicBezTo>
                      <a:pt x="94" y="0"/>
                      <a:pt x="107" y="2"/>
                      <a:pt x="114" y="12"/>
                    </a:cubicBezTo>
                    <a:cubicBezTo>
                      <a:pt x="136" y="42"/>
                      <a:pt x="136" y="42"/>
                      <a:pt x="136" y="42"/>
                    </a:cubicBezTo>
                    <a:cubicBezTo>
                      <a:pt x="29" y="118"/>
                      <a:pt x="29" y="118"/>
                      <a:pt x="29" y="118"/>
                    </a:cubicBezTo>
                    <a:cubicBezTo>
                      <a:pt x="7" y="87"/>
                      <a:pt x="7" y="87"/>
                      <a:pt x="7" y="87"/>
                    </a:cubicBezTo>
                    <a:cubicBezTo>
                      <a:pt x="0" y="77"/>
                      <a:pt x="3" y="65"/>
                      <a:pt x="12" y="58"/>
                    </a:cubicBezTo>
                    <a:close/>
                  </a:path>
                </a:pathLst>
              </a:custGeom>
              <a:solidFill>
                <a:srgbClr val="FCD3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2" name="iSļïd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5C58AE74-ECE4-4954-895C-5BFFF4104574}"/>
                  </a:ext>
                </a:extLst>
              </p:cNvPr>
              <p:cNvSpPr/>
              <p:nvPr/>
            </p:nvSpPr>
            <p:spPr bwMode="auto">
              <a:xfrm>
                <a:off x="4637" y="3529"/>
                <a:ext cx="160" cy="142"/>
              </a:xfrm>
              <a:custGeom>
                <a:avLst/>
                <a:gdLst>
                  <a:gd name="T0" fmla="*/ 0 w 102"/>
                  <a:gd name="T1" fmla="*/ 12 h 90"/>
                  <a:gd name="T2" fmla="*/ 53 w 102"/>
                  <a:gd name="T3" fmla="*/ 20 h 90"/>
                  <a:gd name="T4" fmla="*/ 102 w 102"/>
                  <a:gd name="T5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2" h="90">
                    <a:moveTo>
                      <a:pt x="0" y="12"/>
                    </a:moveTo>
                    <a:cubicBezTo>
                      <a:pt x="17" y="0"/>
                      <a:pt x="40" y="3"/>
                      <a:pt x="53" y="20"/>
                    </a:cubicBezTo>
                    <a:cubicBezTo>
                      <a:pt x="102" y="90"/>
                      <a:pt x="102" y="90"/>
                      <a:pt x="102" y="90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3" name="íślîḓ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3E0B2EF-743E-4783-ADEC-A1F64AE83EF4}"/>
                  </a:ext>
                </a:extLst>
              </p:cNvPr>
              <p:cNvSpPr/>
              <p:nvPr/>
            </p:nvSpPr>
            <p:spPr bwMode="auto">
              <a:xfrm>
                <a:off x="4606" y="3807"/>
                <a:ext cx="174" cy="133"/>
              </a:xfrm>
              <a:custGeom>
                <a:avLst/>
                <a:gdLst>
                  <a:gd name="T0" fmla="*/ 4 w 111"/>
                  <a:gd name="T1" fmla="*/ 69 h 85"/>
                  <a:gd name="T2" fmla="*/ 98 w 111"/>
                  <a:gd name="T3" fmla="*/ 2 h 85"/>
                  <a:gd name="T4" fmla="*/ 107 w 111"/>
                  <a:gd name="T5" fmla="*/ 4 h 85"/>
                  <a:gd name="T6" fmla="*/ 109 w 111"/>
                  <a:gd name="T7" fmla="*/ 6 h 85"/>
                  <a:gd name="T8" fmla="*/ 107 w 111"/>
                  <a:gd name="T9" fmla="*/ 15 h 85"/>
                  <a:gd name="T10" fmla="*/ 13 w 111"/>
                  <a:gd name="T11" fmla="*/ 82 h 85"/>
                  <a:gd name="T12" fmla="*/ 3 w 111"/>
                  <a:gd name="T13" fmla="*/ 81 h 85"/>
                  <a:gd name="T14" fmla="*/ 2 w 111"/>
                  <a:gd name="T15" fmla="*/ 79 h 85"/>
                  <a:gd name="T16" fmla="*/ 4 w 111"/>
                  <a:gd name="T17" fmla="*/ 69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1" h="85">
                    <a:moveTo>
                      <a:pt x="4" y="69"/>
                    </a:moveTo>
                    <a:cubicBezTo>
                      <a:pt x="98" y="2"/>
                      <a:pt x="98" y="2"/>
                      <a:pt x="98" y="2"/>
                    </a:cubicBezTo>
                    <a:cubicBezTo>
                      <a:pt x="101" y="0"/>
                      <a:pt x="105" y="1"/>
                      <a:pt x="107" y="4"/>
                    </a:cubicBezTo>
                    <a:cubicBezTo>
                      <a:pt x="109" y="6"/>
                      <a:pt x="109" y="6"/>
                      <a:pt x="109" y="6"/>
                    </a:cubicBezTo>
                    <a:cubicBezTo>
                      <a:pt x="111" y="9"/>
                      <a:pt x="110" y="13"/>
                      <a:pt x="107" y="15"/>
                    </a:cubicBezTo>
                    <a:cubicBezTo>
                      <a:pt x="13" y="82"/>
                      <a:pt x="13" y="82"/>
                      <a:pt x="13" y="82"/>
                    </a:cubicBezTo>
                    <a:cubicBezTo>
                      <a:pt x="10" y="85"/>
                      <a:pt x="6" y="84"/>
                      <a:pt x="3" y="81"/>
                    </a:cubicBezTo>
                    <a:cubicBezTo>
                      <a:pt x="2" y="79"/>
                      <a:pt x="2" y="79"/>
                      <a:pt x="2" y="79"/>
                    </a:cubicBezTo>
                    <a:cubicBezTo>
                      <a:pt x="0" y="76"/>
                      <a:pt x="0" y="71"/>
                      <a:pt x="4" y="69"/>
                    </a:cubicBezTo>
                    <a:close/>
                  </a:path>
                </a:pathLst>
              </a:custGeom>
              <a:solidFill>
                <a:srgbClr val="FFD6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4" name="ïšḷîḋ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66F6548-A394-4C52-943F-0F26FF61E91D}"/>
                  </a:ext>
                </a:extLst>
              </p:cNvPr>
              <p:cNvSpPr/>
              <p:nvPr/>
            </p:nvSpPr>
            <p:spPr bwMode="auto">
              <a:xfrm>
                <a:off x="4606" y="3807"/>
                <a:ext cx="174" cy="133"/>
              </a:xfrm>
              <a:custGeom>
                <a:avLst/>
                <a:gdLst>
                  <a:gd name="T0" fmla="*/ 4 w 111"/>
                  <a:gd name="T1" fmla="*/ 69 h 85"/>
                  <a:gd name="T2" fmla="*/ 98 w 111"/>
                  <a:gd name="T3" fmla="*/ 2 h 85"/>
                  <a:gd name="T4" fmla="*/ 107 w 111"/>
                  <a:gd name="T5" fmla="*/ 4 h 85"/>
                  <a:gd name="T6" fmla="*/ 109 w 111"/>
                  <a:gd name="T7" fmla="*/ 6 h 85"/>
                  <a:gd name="T8" fmla="*/ 107 w 111"/>
                  <a:gd name="T9" fmla="*/ 15 h 85"/>
                  <a:gd name="T10" fmla="*/ 13 w 111"/>
                  <a:gd name="T11" fmla="*/ 82 h 85"/>
                  <a:gd name="T12" fmla="*/ 3 w 111"/>
                  <a:gd name="T13" fmla="*/ 81 h 85"/>
                  <a:gd name="T14" fmla="*/ 2 w 111"/>
                  <a:gd name="T15" fmla="*/ 79 h 85"/>
                  <a:gd name="T16" fmla="*/ 4 w 111"/>
                  <a:gd name="T17" fmla="*/ 69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1" h="85">
                    <a:moveTo>
                      <a:pt x="4" y="69"/>
                    </a:moveTo>
                    <a:cubicBezTo>
                      <a:pt x="98" y="2"/>
                      <a:pt x="98" y="2"/>
                      <a:pt x="98" y="2"/>
                    </a:cubicBezTo>
                    <a:cubicBezTo>
                      <a:pt x="101" y="0"/>
                      <a:pt x="105" y="1"/>
                      <a:pt x="107" y="4"/>
                    </a:cubicBezTo>
                    <a:cubicBezTo>
                      <a:pt x="109" y="6"/>
                      <a:pt x="109" y="6"/>
                      <a:pt x="109" y="6"/>
                    </a:cubicBezTo>
                    <a:cubicBezTo>
                      <a:pt x="111" y="9"/>
                      <a:pt x="110" y="13"/>
                      <a:pt x="107" y="15"/>
                    </a:cubicBezTo>
                    <a:cubicBezTo>
                      <a:pt x="13" y="82"/>
                      <a:pt x="13" y="82"/>
                      <a:pt x="13" y="82"/>
                    </a:cubicBezTo>
                    <a:cubicBezTo>
                      <a:pt x="10" y="85"/>
                      <a:pt x="6" y="84"/>
                      <a:pt x="3" y="81"/>
                    </a:cubicBezTo>
                    <a:cubicBezTo>
                      <a:pt x="2" y="79"/>
                      <a:pt x="2" y="79"/>
                      <a:pt x="2" y="79"/>
                    </a:cubicBezTo>
                    <a:cubicBezTo>
                      <a:pt x="0" y="76"/>
                      <a:pt x="0" y="71"/>
                      <a:pt x="4" y="69"/>
                    </a:cubicBezTo>
                    <a:close/>
                  </a:path>
                </a:pathLst>
              </a:custGeom>
              <a:noFill/>
              <a:ln w="33338" cap="flat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5" name="i$1iḋ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5F96F82-137C-4385-A87D-551134B8FA30}"/>
                  </a:ext>
                </a:extLst>
              </p:cNvPr>
              <p:cNvSpPr/>
              <p:nvPr/>
            </p:nvSpPr>
            <p:spPr bwMode="auto">
              <a:xfrm>
                <a:off x="4869" y="3528"/>
                <a:ext cx="211" cy="183"/>
              </a:xfrm>
              <a:custGeom>
                <a:avLst/>
                <a:gdLst>
                  <a:gd name="T0" fmla="*/ 11 w 134"/>
                  <a:gd name="T1" fmla="*/ 59 h 117"/>
                  <a:gd name="T2" fmla="*/ 83 w 134"/>
                  <a:gd name="T3" fmla="*/ 7 h 117"/>
                  <a:gd name="T4" fmla="*/ 114 w 134"/>
                  <a:gd name="T5" fmla="*/ 12 h 117"/>
                  <a:gd name="T6" fmla="*/ 134 w 134"/>
                  <a:gd name="T7" fmla="*/ 41 h 117"/>
                  <a:gd name="T8" fmla="*/ 28 w 134"/>
                  <a:gd name="T9" fmla="*/ 117 h 117"/>
                  <a:gd name="T10" fmla="*/ 6 w 134"/>
                  <a:gd name="T11" fmla="*/ 87 h 117"/>
                  <a:gd name="T12" fmla="*/ 11 w 134"/>
                  <a:gd name="T13" fmla="*/ 59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4" h="117">
                    <a:moveTo>
                      <a:pt x="11" y="59"/>
                    </a:moveTo>
                    <a:cubicBezTo>
                      <a:pt x="83" y="7"/>
                      <a:pt x="83" y="7"/>
                      <a:pt x="83" y="7"/>
                    </a:cubicBezTo>
                    <a:cubicBezTo>
                      <a:pt x="93" y="0"/>
                      <a:pt x="107" y="2"/>
                      <a:pt x="114" y="12"/>
                    </a:cubicBezTo>
                    <a:cubicBezTo>
                      <a:pt x="134" y="41"/>
                      <a:pt x="134" y="41"/>
                      <a:pt x="134" y="41"/>
                    </a:cubicBezTo>
                    <a:cubicBezTo>
                      <a:pt x="28" y="117"/>
                      <a:pt x="28" y="117"/>
                      <a:pt x="28" y="117"/>
                    </a:cubicBezTo>
                    <a:cubicBezTo>
                      <a:pt x="6" y="87"/>
                      <a:pt x="6" y="87"/>
                      <a:pt x="6" y="87"/>
                    </a:cubicBezTo>
                    <a:cubicBezTo>
                      <a:pt x="0" y="78"/>
                      <a:pt x="2" y="65"/>
                      <a:pt x="11" y="59"/>
                    </a:cubicBezTo>
                    <a:close/>
                  </a:path>
                </a:pathLst>
              </a:custGeom>
              <a:solidFill>
                <a:srgbClr val="FCD3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6" name="ïṧḷiď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2013F71-C1B3-4BD8-98E7-BFBE36B7DDBF}"/>
                  </a:ext>
                </a:extLst>
              </p:cNvPr>
              <p:cNvSpPr/>
              <p:nvPr/>
            </p:nvSpPr>
            <p:spPr bwMode="auto">
              <a:xfrm>
                <a:off x="4910" y="3589"/>
                <a:ext cx="176" cy="133"/>
              </a:xfrm>
              <a:custGeom>
                <a:avLst/>
                <a:gdLst>
                  <a:gd name="T0" fmla="*/ 4 w 112"/>
                  <a:gd name="T1" fmla="*/ 70 h 85"/>
                  <a:gd name="T2" fmla="*/ 99 w 112"/>
                  <a:gd name="T3" fmla="*/ 2 h 85"/>
                  <a:gd name="T4" fmla="*/ 108 w 112"/>
                  <a:gd name="T5" fmla="*/ 4 h 85"/>
                  <a:gd name="T6" fmla="*/ 110 w 112"/>
                  <a:gd name="T7" fmla="*/ 6 h 85"/>
                  <a:gd name="T8" fmla="*/ 108 w 112"/>
                  <a:gd name="T9" fmla="*/ 16 h 85"/>
                  <a:gd name="T10" fmla="*/ 14 w 112"/>
                  <a:gd name="T11" fmla="*/ 83 h 85"/>
                  <a:gd name="T12" fmla="*/ 4 w 112"/>
                  <a:gd name="T13" fmla="*/ 81 h 85"/>
                  <a:gd name="T14" fmla="*/ 3 w 112"/>
                  <a:gd name="T15" fmla="*/ 79 h 85"/>
                  <a:gd name="T16" fmla="*/ 4 w 112"/>
                  <a:gd name="T17" fmla="*/ 7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85">
                    <a:moveTo>
                      <a:pt x="4" y="70"/>
                    </a:moveTo>
                    <a:cubicBezTo>
                      <a:pt x="99" y="2"/>
                      <a:pt x="99" y="2"/>
                      <a:pt x="99" y="2"/>
                    </a:cubicBezTo>
                    <a:cubicBezTo>
                      <a:pt x="102" y="0"/>
                      <a:pt x="106" y="1"/>
                      <a:pt x="108" y="4"/>
                    </a:cubicBezTo>
                    <a:cubicBezTo>
                      <a:pt x="110" y="6"/>
                      <a:pt x="110" y="6"/>
                      <a:pt x="110" y="6"/>
                    </a:cubicBezTo>
                    <a:cubicBezTo>
                      <a:pt x="112" y="9"/>
                      <a:pt x="111" y="13"/>
                      <a:pt x="108" y="16"/>
                    </a:cubicBezTo>
                    <a:cubicBezTo>
                      <a:pt x="14" y="83"/>
                      <a:pt x="14" y="83"/>
                      <a:pt x="14" y="83"/>
                    </a:cubicBezTo>
                    <a:cubicBezTo>
                      <a:pt x="10" y="85"/>
                      <a:pt x="6" y="84"/>
                      <a:pt x="4" y="81"/>
                    </a:cubicBezTo>
                    <a:cubicBezTo>
                      <a:pt x="3" y="79"/>
                      <a:pt x="3" y="79"/>
                      <a:pt x="3" y="79"/>
                    </a:cubicBezTo>
                    <a:cubicBezTo>
                      <a:pt x="0" y="76"/>
                      <a:pt x="1" y="72"/>
                      <a:pt x="4" y="70"/>
                    </a:cubicBezTo>
                    <a:close/>
                  </a:path>
                </a:pathLst>
              </a:custGeom>
              <a:solidFill>
                <a:srgbClr val="FFD6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7" name="íśľiḑ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1CF58DCE-CF40-4385-9AF4-94B757E8F248}"/>
                  </a:ext>
                </a:extLst>
              </p:cNvPr>
              <p:cNvSpPr/>
              <p:nvPr/>
            </p:nvSpPr>
            <p:spPr bwMode="auto">
              <a:xfrm>
                <a:off x="4910" y="3589"/>
                <a:ext cx="176" cy="133"/>
              </a:xfrm>
              <a:custGeom>
                <a:avLst/>
                <a:gdLst>
                  <a:gd name="T0" fmla="*/ 4 w 112"/>
                  <a:gd name="T1" fmla="*/ 70 h 85"/>
                  <a:gd name="T2" fmla="*/ 99 w 112"/>
                  <a:gd name="T3" fmla="*/ 2 h 85"/>
                  <a:gd name="T4" fmla="*/ 108 w 112"/>
                  <a:gd name="T5" fmla="*/ 4 h 85"/>
                  <a:gd name="T6" fmla="*/ 110 w 112"/>
                  <a:gd name="T7" fmla="*/ 6 h 85"/>
                  <a:gd name="T8" fmla="*/ 108 w 112"/>
                  <a:gd name="T9" fmla="*/ 16 h 85"/>
                  <a:gd name="T10" fmla="*/ 14 w 112"/>
                  <a:gd name="T11" fmla="*/ 83 h 85"/>
                  <a:gd name="T12" fmla="*/ 4 w 112"/>
                  <a:gd name="T13" fmla="*/ 81 h 85"/>
                  <a:gd name="T14" fmla="*/ 3 w 112"/>
                  <a:gd name="T15" fmla="*/ 79 h 85"/>
                  <a:gd name="T16" fmla="*/ 4 w 112"/>
                  <a:gd name="T17" fmla="*/ 7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85">
                    <a:moveTo>
                      <a:pt x="4" y="70"/>
                    </a:moveTo>
                    <a:cubicBezTo>
                      <a:pt x="99" y="2"/>
                      <a:pt x="99" y="2"/>
                      <a:pt x="99" y="2"/>
                    </a:cubicBezTo>
                    <a:cubicBezTo>
                      <a:pt x="102" y="0"/>
                      <a:pt x="106" y="1"/>
                      <a:pt x="108" y="4"/>
                    </a:cubicBezTo>
                    <a:cubicBezTo>
                      <a:pt x="110" y="6"/>
                      <a:pt x="110" y="6"/>
                      <a:pt x="110" y="6"/>
                    </a:cubicBezTo>
                    <a:cubicBezTo>
                      <a:pt x="112" y="9"/>
                      <a:pt x="111" y="13"/>
                      <a:pt x="108" y="16"/>
                    </a:cubicBezTo>
                    <a:cubicBezTo>
                      <a:pt x="14" y="83"/>
                      <a:pt x="14" y="83"/>
                      <a:pt x="14" y="83"/>
                    </a:cubicBezTo>
                    <a:cubicBezTo>
                      <a:pt x="10" y="85"/>
                      <a:pt x="6" y="84"/>
                      <a:pt x="4" y="81"/>
                    </a:cubicBezTo>
                    <a:cubicBezTo>
                      <a:pt x="3" y="79"/>
                      <a:pt x="3" y="79"/>
                      <a:pt x="3" y="79"/>
                    </a:cubicBezTo>
                    <a:cubicBezTo>
                      <a:pt x="0" y="76"/>
                      <a:pt x="1" y="72"/>
                      <a:pt x="4" y="70"/>
                    </a:cubicBezTo>
                    <a:close/>
                  </a:path>
                </a:pathLst>
              </a:custGeom>
              <a:noFill/>
              <a:ln w="33338" cap="flat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8" name="ï$ḻîḋ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CF87938-0A5E-4AB4-83A6-2169777638A2}"/>
                  </a:ext>
                </a:extLst>
              </p:cNvPr>
              <p:cNvSpPr/>
              <p:nvPr/>
            </p:nvSpPr>
            <p:spPr bwMode="auto">
              <a:xfrm>
                <a:off x="4499" y="3338"/>
                <a:ext cx="206" cy="184"/>
              </a:xfrm>
              <a:custGeom>
                <a:avLst/>
                <a:gdLst>
                  <a:gd name="T0" fmla="*/ 30 w 131"/>
                  <a:gd name="T1" fmla="*/ 29 h 117"/>
                  <a:gd name="T2" fmla="*/ 47 w 131"/>
                  <a:gd name="T3" fmla="*/ 17 h 117"/>
                  <a:gd name="T4" fmla="*/ 123 w 131"/>
                  <a:gd name="T5" fmla="*/ 30 h 117"/>
                  <a:gd name="T6" fmla="*/ 131 w 131"/>
                  <a:gd name="T7" fmla="*/ 41 h 117"/>
                  <a:gd name="T8" fmla="*/ 25 w 131"/>
                  <a:gd name="T9" fmla="*/ 117 h 117"/>
                  <a:gd name="T10" fmla="*/ 17 w 131"/>
                  <a:gd name="T11" fmla="*/ 106 h 117"/>
                  <a:gd name="T12" fmla="*/ 30 w 131"/>
                  <a:gd name="T13" fmla="*/ 29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1" h="117">
                    <a:moveTo>
                      <a:pt x="30" y="29"/>
                    </a:moveTo>
                    <a:cubicBezTo>
                      <a:pt x="47" y="17"/>
                      <a:pt x="47" y="17"/>
                      <a:pt x="47" y="17"/>
                    </a:cubicBezTo>
                    <a:cubicBezTo>
                      <a:pt x="72" y="0"/>
                      <a:pt x="106" y="6"/>
                      <a:pt x="123" y="30"/>
                    </a:cubicBezTo>
                    <a:cubicBezTo>
                      <a:pt x="131" y="41"/>
                      <a:pt x="131" y="41"/>
                      <a:pt x="131" y="41"/>
                    </a:cubicBezTo>
                    <a:cubicBezTo>
                      <a:pt x="25" y="117"/>
                      <a:pt x="25" y="117"/>
                      <a:pt x="25" y="117"/>
                    </a:cubicBezTo>
                    <a:cubicBezTo>
                      <a:pt x="17" y="106"/>
                      <a:pt x="17" y="106"/>
                      <a:pt x="17" y="106"/>
                    </a:cubicBezTo>
                    <a:cubicBezTo>
                      <a:pt x="0" y="81"/>
                      <a:pt x="5" y="47"/>
                      <a:pt x="30" y="29"/>
                    </a:cubicBezTo>
                    <a:close/>
                  </a:path>
                </a:pathLst>
              </a:custGeom>
              <a:solidFill>
                <a:srgbClr val="FFFFFF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9" name="ïṥ1ïd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2CF4184-396F-4B4E-9CE3-1BDDC2F348B8}"/>
                  </a:ext>
                </a:extLst>
              </p:cNvPr>
              <p:cNvSpPr/>
              <p:nvPr/>
            </p:nvSpPr>
            <p:spPr bwMode="auto">
              <a:xfrm>
                <a:off x="4959" y="4074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0" name="íšļiḍ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901E2D8-63E3-46DD-983A-57830C5E698D}"/>
                  </a:ext>
                </a:extLst>
              </p:cNvPr>
              <p:cNvSpPr/>
              <p:nvPr/>
            </p:nvSpPr>
            <p:spPr bwMode="auto">
              <a:xfrm>
                <a:off x="4959" y="4074"/>
                <a:ext cx="0" cy="0"/>
              </a:xfrm>
              <a:prstGeom prst="line">
                <a:avLst/>
              </a:pr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1" name="îSḻîď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B729782-BA93-40E2-AC18-A180D9245F98}"/>
                  </a:ext>
                </a:extLst>
              </p:cNvPr>
              <p:cNvSpPr/>
              <p:nvPr/>
            </p:nvSpPr>
            <p:spPr bwMode="auto">
              <a:xfrm>
                <a:off x="5108" y="3969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2" name="îsľiḋ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851479A-74FF-46BA-929D-7CBE8EE6D080}"/>
                  </a:ext>
                </a:extLst>
              </p:cNvPr>
              <p:cNvSpPr/>
              <p:nvPr/>
            </p:nvSpPr>
            <p:spPr bwMode="auto">
              <a:xfrm>
                <a:off x="5108" y="3969"/>
                <a:ext cx="0" cy="0"/>
              </a:xfrm>
              <a:prstGeom prst="line">
                <a:avLst/>
              </a:pr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3" name="íṣlïḓ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0D188D2-5462-4DE5-881F-8897132F2BE3}"/>
                  </a:ext>
                </a:extLst>
              </p:cNvPr>
              <p:cNvSpPr/>
              <p:nvPr/>
            </p:nvSpPr>
            <p:spPr bwMode="auto">
              <a:xfrm>
                <a:off x="4571" y="3813"/>
                <a:ext cx="646" cy="405"/>
              </a:xfrm>
              <a:custGeom>
                <a:avLst/>
                <a:gdLst>
                  <a:gd name="T0" fmla="*/ 411 w 411"/>
                  <a:gd name="T1" fmla="*/ 0 h 258"/>
                  <a:gd name="T2" fmla="*/ 116 w 411"/>
                  <a:gd name="T3" fmla="*/ 45 h 258"/>
                  <a:gd name="T4" fmla="*/ 45 w 411"/>
                  <a:gd name="T5" fmla="*/ 211 h 258"/>
                  <a:gd name="T6" fmla="*/ 79 w 411"/>
                  <a:gd name="T7" fmla="*/ 258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1" h="258">
                    <a:moveTo>
                      <a:pt x="411" y="0"/>
                    </a:moveTo>
                    <a:cubicBezTo>
                      <a:pt x="116" y="45"/>
                      <a:pt x="116" y="45"/>
                      <a:pt x="116" y="45"/>
                    </a:cubicBezTo>
                    <a:cubicBezTo>
                      <a:pt x="38" y="56"/>
                      <a:pt x="0" y="146"/>
                      <a:pt x="45" y="211"/>
                    </a:cubicBezTo>
                    <a:cubicBezTo>
                      <a:pt x="79" y="258"/>
                      <a:pt x="79" y="258"/>
                      <a:pt x="79" y="258"/>
                    </a:cubicBezTo>
                  </a:path>
                </a:pathLst>
              </a:custGeom>
              <a:solidFill>
                <a:srgbClr val="FFD6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4" name="îŝḻiḋ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766CC80-4B01-4A26-ABF0-2F26EFAEB277}"/>
                  </a:ext>
                </a:extLst>
              </p:cNvPr>
              <p:cNvSpPr/>
              <p:nvPr/>
            </p:nvSpPr>
            <p:spPr bwMode="auto">
              <a:xfrm>
                <a:off x="4571" y="3813"/>
                <a:ext cx="646" cy="405"/>
              </a:xfrm>
              <a:custGeom>
                <a:avLst/>
                <a:gdLst>
                  <a:gd name="T0" fmla="*/ 411 w 411"/>
                  <a:gd name="T1" fmla="*/ 0 h 258"/>
                  <a:gd name="T2" fmla="*/ 116 w 411"/>
                  <a:gd name="T3" fmla="*/ 45 h 258"/>
                  <a:gd name="T4" fmla="*/ 45 w 411"/>
                  <a:gd name="T5" fmla="*/ 211 h 258"/>
                  <a:gd name="T6" fmla="*/ 79 w 411"/>
                  <a:gd name="T7" fmla="*/ 258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1" h="258">
                    <a:moveTo>
                      <a:pt x="411" y="0"/>
                    </a:moveTo>
                    <a:cubicBezTo>
                      <a:pt x="116" y="45"/>
                      <a:pt x="116" y="45"/>
                      <a:pt x="116" y="45"/>
                    </a:cubicBezTo>
                    <a:cubicBezTo>
                      <a:pt x="38" y="56"/>
                      <a:pt x="0" y="146"/>
                      <a:pt x="45" y="211"/>
                    </a:cubicBezTo>
                    <a:cubicBezTo>
                      <a:pt x="79" y="258"/>
                      <a:pt x="79" y="258"/>
                      <a:pt x="79" y="258"/>
                    </a:cubicBezTo>
                  </a:path>
                </a:pathLst>
              </a:custGeom>
              <a:noFill/>
              <a:ln w="33338" cap="flat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5" name="ïşḷïḓ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47E7D4C-9B7B-491E-BE36-AFEFA9B630CA}"/>
                  </a:ext>
                </a:extLst>
              </p:cNvPr>
              <p:cNvSpPr/>
              <p:nvPr/>
            </p:nvSpPr>
            <p:spPr bwMode="auto">
              <a:xfrm>
                <a:off x="4866" y="3503"/>
                <a:ext cx="120" cy="119"/>
              </a:xfrm>
              <a:custGeom>
                <a:avLst/>
                <a:gdLst>
                  <a:gd name="T0" fmla="*/ 11 w 76"/>
                  <a:gd name="T1" fmla="*/ 57 h 76"/>
                  <a:gd name="T2" fmla="*/ 19 w 76"/>
                  <a:gd name="T3" fmla="*/ 11 h 76"/>
                  <a:gd name="T4" fmla="*/ 66 w 76"/>
                  <a:gd name="T5" fmla="*/ 18 h 76"/>
                  <a:gd name="T6" fmla="*/ 58 w 76"/>
                  <a:gd name="T7" fmla="*/ 65 h 76"/>
                  <a:gd name="T8" fmla="*/ 11 w 76"/>
                  <a:gd name="T9" fmla="*/ 57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6">
                    <a:moveTo>
                      <a:pt x="11" y="57"/>
                    </a:moveTo>
                    <a:cubicBezTo>
                      <a:pt x="0" y="42"/>
                      <a:pt x="4" y="21"/>
                      <a:pt x="19" y="11"/>
                    </a:cubicBezTo>
                    <a:cubicBezTo>
                      <a:pt x="34" y="0"/>
                      <a:pt x="55" y="3"/>
                      <a:pt x="66" y="18"/>
                    </a:cubicBezTo>
                    <a:cubicBezTo>
                      <a:pt x="76" y="33"/>
                      <a:pt x="73" y="54"/>
                      <a:pt x="58" y="65"/>
                    </a:cubicBezTo>
                    <a:cubicBezTo>
                      <a:pt x="43" y="76"/>
                      <a:pt x="22" y="72"/>
                      <a:pt x="11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6" name="îśḻïḑ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C02E4C7-B664-40E7-B533-1CAF7A12D2CC}"/>
                  </a:ext>
                </a:extLst>
              </p:cNvPr>
              <p:cNvSpPr/>
              <p:nvPr/>
            </p:nvSpPr>
            <p:spPr bwMode="auto">
              <a:xfrm>
                <a:off x="4569" y="3713"/>
                <a:ext cx="121" cy="119"/>
              </a:xfrm>
              <a:custGeom>
                <a:avLst/>
                <a:gdLst>
                  <a:gd name="T0" fmla="*/ 11 w 77"/>
                  <a:gd name="T1" fmla="*/ 58 h 76"/>
                  <a:gd name="T2" fmla="*/ 19 w 77"/>
                  <a:gd name="T3" fmla="*/ 11 h 76"/>
                  <a:gd name="T4" fmla="*/ 66 w 77"/>
                  <a:gd name="T5" fmla="*/ 19 h 76"/>
                  <a:gd name="T6" fmla="*/ 58 w 77"/>
                  <a:gd name="T7" fmla="*/ 66 h 76"/>
                  <a:gd name="T8" fmla="*/ 11 w 77"/>
                  <a:gd name="T9" fmla="*/ 5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76">
                    <a:moveTo>
                      <a:pt x="11" y="58"/>
                    </a:moveTo>
                    <a:cubicBezTo>
                      <a:pt x="0" y="43"/>
                      <a:pt x="4" y="22"/>
                      <a:pt x="19" y="11"/>
                    </a:cubicBezTo>
                    <a:cubicBezTo>
                      <a:pt x="34" y="0"/>
                      <a:pt x="55" y="4"/>
                      <a:pt x="66" y="19"/>
                    </a:cubicBezTo>
                    <a:cubicBezTo>
                      <a:pt x="77" y="34"/>
                      <a:pt x="73" y="55"/>
                      <a:pt x="58" y="66"/>
                    </a:cubicBezTo>
                    <a:cubicBezTo>
                      <a:pt x="43" y="76"/>
                      <a:pt x="22" y="73"/>
                      <a:pt x="11" y="58"/>
                    </a:cubicBezTo>
                    <a:close/>
                  </a:path>
                </a:pathLst>
              </a:custGeom>
              <a:solidFill>
                <a:srgbClr val="FFFFFF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7" name="ï$lîḓ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303F432-DF0A-4508-85C5-2469FA6B5EFC}"/>
                  </a:ext>
                </a:extLst>
              </p:cNvPr>
              <p:cNvSpPr/>
              <p:nvPr/>
            </p:nvSpPr>
            <p:spPr bwMode="auto">
              <a:xfrm>
                <a:off x="4896" y="3531"/>
                <a:ext cx="61" cy="61"/>
              </a:xfrm>
              <a:custGeom>
                <a:avLst/>
                <a:gdLst>
                  <a:gd name="T0" fmla="*/ 5 w 39"/>
                  <a:gd name="T1" fmla="*/ 30 h 39"/>
                  <a:gd name="T2" fmla="*/ 10 w 39"/>
                  <a:gd name="T3" fmla="*/ 6 h 39"/>
                  <a:gd name="T4" fmla="*/ 33 w 39"/>
                  <a:gd name="T5" fmla="*/ 10 h 39"/>
                  <a:gd name="T6" fmla="*/ 29 w 39"/>
                  <a:gd name="T7" fmla="*/ 34 h 39"/>
                  <a:gd name="T8" fmla="*/ 5 w 39"/>
                  <a:gd name="T9" fmla="*/ 3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5" y="30"/>
                    </a:moveTo>
                    <a:cubicBezTo>
                      <a:pt x="0" y="22"/>
                      <a:pt x="2" y="11"/>
                      <a:pt x="10" y="6"/>
                    </a:cubicBezTo>
                    <a:cubicBezTo>
                      <a:pt x="17" y="0"/>
                      <a:pt x="28" y="2"/>
                      <a:pt x="33" y="10"/>
                    </a:cubicBezTo>
                    <a:cubicBezTo>
                      <a:pt x="39" y="18"/>
                      <a:pt x="37" y="28"/>
                      <a:pt x="29" y="34"/>
                    </a:cubicBezTo>
                    <a:cubicBezTo>
                      <a:pt x="22" y="39"/>
                      <a:pt x="11" y="37"/>
                      <a:pt x="5" y="30"/>
                    </a:cubicBezTo>
                    <a:close/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8" name="íŝlîḍ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889E2E7-E7AE-4347-8BF6-23FBBF8D645F}"/>
                  </a:ext>
                </a:extLst>
              </p:cNvPr>
              <p:cNvSpPr/>
              <p:nvPr/>
            </p:nvSpPr>
            <p:spPr bwMode="auto">
              <a:xfrm>
                <a:off x="4599" y="3743"/>
                <a:ext cx="62" cy="61"/>
              </a:xfrm>
              <a:custGeom>
                <a:avLst/>
                <a:gdLst>
                  <a:gd name="T0" fmla="*/ 5 w 39"/>
                  <a:gd name="T1" fmla="*/ 29 h 39"/>
                  <a:gd name="T2" fmla="*/ 10 w 39"/>
                  <a:gd name="T3" fmla="*/ 5 h 39"/>
                  <a:gd name="T4" fmla="*/ 33 w 39"/>
                  <a:gd name="T5" fmla="*/ 9 h 39"/>
                  <a:gd name="T6" fmla="*/ 29 w 39"/>
                  <a:gd name="T7" fmla="*/ 33 h 39"/>
                  <a:gd name="T8" fmla="*/ 5 w 39"/>
                  <a:gd name="T9" fmla="*/ 2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9">
                    <a:moveTo>
                      <a:pt x="5" y="29"/>
                    </a:moveTo>
                    <a:cubicBezTo>
                      <a:pt x="0" y="22"/>
                      <a:pt x="2" y="11"/>
                      <a:pt x="10" y="5"/>
                    </a:cubicBezTo>
                    <a:cubicBezTo>
                      <a:pt x="17" y="0"/>
                      <a:pt x="28" y="2"/>
                      <a:pt x="33" y="9"/>
                    </a:cubicBezTo>
                    <a:cubicBezTo>
                      <a:pt x="39" y="17"/>
                      <a:pt x="37" y="28"/>
                      <a:pt x="29" y="33"/>
                    </a:cubicBezTo>
                    <a:cubicBezTo>
                      <a:pt x="22" y="39"/>
                      <a:pt x="11" y="37"/>
                      <a:pt x="5" y="29"/>
                    </a:cubicBezTo>
                    <a:close/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9" name="îṩ1íḑ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57F0931A-CAD7-4AB5-9F27-E931BF76B033}"/>
                  </a:ext>
                </a:extLst>
              </p:cNvPr>
              <p:cNvSpPr/>
              <p:nvPr/>
            </p:nvSpPr>
            <p:spPr bwMode="auto">
              <a:xfrm>
                <a:off x="3500" y="1129"/>
                <a:ext cx="181" cy="388"/>
              </a:xfrm>
              <a:custGeom>
                <a:avLst/>
                <a:gdLst>
                  <a:gd name="T0" fmla="*/ 66 w 115"/>
                  <a:gd name="T1" fmla="*/ 247 h 247"/>
                  <a:gd name="T2" fmla="*/ 48 w 115"/>
                  <a:gd name="T3" fmla="*/ 247 h 247"/>
                  <a:gd name="T4" fmla="*/ 0 w 115"/>
                  <a:gd name="T5" fmla="*/ 199 h 247"/>
                  <a:gd name="T6" fmla="*/ 0 w 115"/>
                  <a:gd name="T7" fmla="*/ 48 h 247"/>
                  <a:gd name="T8" fmla="*/ 48 w 115"/>
                  <a:gd name="T9" fmla="*/ 0 h 247"/>
                  <a:gd name="T10" fmla="*/ 66 w 115"/>
                  <a:gd name="T11" fmla="*/ 0 h 247"/>
                  <a:gd name="T12" fmla="*/ 115 w 115"/>
                  <a:gd name="T13" fmla="*/ 48 h 247"/>
                  <a:gd name="T14" fmla="*/ 115 w 115"/>
                  <a:gd name="T15" fmla="*/ 199 h 247"/>
                  <a:gd name="T16" fmla="*/ 66 w 115"/>
                  <a:gd name="T17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5" h="247">
                    <a:moveTo>
                      <a:pt x="66" y="247"/>
                    </a:moveTo>
                    <a:cubicBezTo>
                      <a:pt x="48" y="247"/>
                      <a:pt x="48" y="247"/>
                      <a:pt x="48" y="247"/>
                    </a:cubicBezTo>
                    <a:cubicBezTo>
                      <a:pt x="21" y="247"/>
                      <a:pt x="0" y="225"/>
                      <a:pt x="0" y="199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21"/>
                      <a:pt x="21" y="0"/>
                      <a:pt x="48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93" y="0"/>
                      <a:pt x="115" y="21"/>
                      <a:pt x="115" y="48"/>
                    </a:cubicBezTo>
                    <a:cubicBezTo>
                      <a:pt x="115" y="199"/>
                      <a:pt x="115" y="199"/>
                      <a:pt x="115" y="199"/>
                    </a:cubicBezTo>
                    <a:cubicBezTo>
                      <a:pt x="115" y="225"/>
                      <a:pt x="93" y="247"/>
                      <a:pt x="66" y="247"/>
                    </a:cubicBezTo>
                    <a:close/>
                  </a:path>
                </a:pathLst>
              </a:custGeom>
              <a:solidFill>
                <a:srgbClr val="E2595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0" name="îṥḷiḑ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733F07E-6B51-47A9-99DA-7EDDA958561B}"/>
                  </a:ext>
                </a:extLst>
              </p:cNvPr>
              <p:cNvSpPr/>
              <p:nvPr/>
            </p:nvSpPr>
            <p:spPr bwMode="auto">
              <a:xfrm>
                <a:off x="3959" y="1129"/>
                <a:ext cx="180" cy="388"/>
              </a:xfrm>
              <a:custGeom>
                <a:avLst/>
                <a:gdLst>
                  <a:gd name="T0" fmla="*/ 67 w 115"/>
                  <a:gd name="T1" fmla="*/ 247 h 247"/>
                  <a:gd name="T2" fmla="*/ 49 w 115"/>
                  <a:gd name="T3" fmla="*/ 247 h 247"/>
                  <a:gd name="T4" fmla="*/ 0 w 115"/>
                  <a:gd name="T5" fmla="*/ 199 h 247"/>
                  <a:gd name="T6" fmla="*/ 0 w 115"/>
                  <a:gd name="T7" fmla="*/ 48 h 247"/>
                  <a:gd name="T8" fmla="*/ 49 w 115"/>
                  <a:gd name="T9" fmla="*/ 0 h 247"/>
                  <a:gd name="T10" fmla="*/ 67 w 115"/>
                  <a:gd name="T11" fmla="*/ 0 h 247"/>
                  <a:gd name="T12" fmla="*/ 115 w 115"/>
                  <a:gd name="T13" fmla="*/ 48 h 247"/>
                  <a:gd name="T14" fmla="*/ 115 w 115"/>
                  <a:gd name="T15" fmla="*/ 199 h 247"/>
                  <a:gd name="T16" fmla="*/ 67 w 115"/>
                  <a:gd name="T17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5" h="247">
                    <a:moveTo>
                      <a:pt x="67" y="247"/>
                    </a:moveTo>
                    <a:cubicBezTo>
                      <a:pt x="49" y="247"/>
                      <a:pt x="49" y="247"/>
                      <a:pt x="49" y="247"/>
                    </a:cubicBezTo>
                    <a:cubicBezTo>
                      <a:pt x="22" y="247"/>
                      <a:pt x="0" y="225"/>
                      <a:pt x="0" y="199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21"/>
                      <a:pt x="22" y="0"/>
                      <a:pt x="49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94" y="0"/>
                      <a:pt x="115" y="21"/>
                      <a:pt x="115" y="48"/>
                    </a:cubicBezTo>
                    <a:cubicBezTo>
                      <a:pt x="115" y="199"/>
                      <a:pt x="115" y="199"/>
                      <a:pt x="115" y="199"/>
                    </a:cubicBezTo>
                    <a:cubicBezTo>
                      <a:pt x="115" y="225"/>
                      <a:pt x="94" y="247"/>
                      <a:pt x="67" y="247"/>
                    </a:cubicBezTo>
                    <a:close/>
                  </a:path>
                </a:pathLst>
              </a:custGeom>
              <a:solidFill>
                <a:srgbClr val="E2595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1" name="îŝľíḑ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98A4333-4AC8-4628-BCCE-C70A3C9F5F1C}"/>
                  </a:ext>
                </a:extLst>
              </p:cNvPr>
              <p:cNvSpPr/>
              <p:nvPr/>
            </p:nvSpPr>
            <p:spPr bwMode="auto">
              <a:xfrm>
                <a:off x="4145" y="3777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2" name="îṥ1îď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857B7C0-D369-41F5-A736-E1819C5984AC}"/>
                  </a:ext>
                </a:extLst>
              </p:cNvPr>
              <p:cNvSpPr/>
              <p:nvPr/>
            </p:nvSpPr>
            <p:spPr bwMode="auto">
              <a:xfrm>
                <a:off x="4145" y="3777"/>
                <a:ext cx="0" cy="0"/>
              </a:xfrm>
              <a:prstGeom prst="line">
                <a:avLst/>
              </a:prstGeom>
              <a:noFill/>
              <a:ln w="33338" cap="flat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3" name="ïşḻîḓ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CA4B3E7-2723-49C2-B46D-31DB962D53FF}"/>
                  </a:ext>
                </a:extLst>
              </p:cNvPr>
              <p:cNvSpPr/>
              <p:nvPr/>
            </p:nvSpPr>
            <p:spPr bwMode="auto">
              <a:xfrm>
                <a:off x="3162" y="3277"/>
                <a:ext cx="247" cy="499"/>
              </a:xfrm>
              <a:custGeom>
                <a:avLst/>
                <a:gdLst>
                  <a:gd name="T0" fmla="*/ 101 w 157"/>
                  <a:gd name="T1" fmla="*/ 275 h 318"/>
                  <a:gd name="T2" fmla="*/ 157 w 157"/>
                  <a:gd name="T3" fmla="*/ 47 h 318"/>
                  <a:gd name="T4" fmla="*/ 0 w 157"/>
                  <a:gd name="T5" fmla="*/ 0 h 318"/>
                  <a:gd name="T6" fmla="*/ 32 w 157"/>
                  <a:gd name="T7" fmla="*/ 298 h 318"/>
                  <a:gd name="T8" fmla="*/ 32 w 157"/>
                  <a:gd name="T9" fmla="*/ 298 h 318"/>
                  <a:gd name="T10" fmla="*/ 101 w 157"/>
                  <a:gd name="T11" fmla="*/ 275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7" h="318">
                    <a:moveTo>
                      <a:pt x="101" y="275"/>
                    </a:moveTo>
                    <a:cubicBezTo>
                      <a:pt x="157" y="47"/>
                      <a:pt x="157" y="47"/>
                      <a:pt x="157" y="4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2" y="298"/>
                      <a:pt x="32" y="298"/>
                      <a:pt x="32" y="298"/>
                    </a:cubicBezTo>
                    <a:cubicBezTo>
                      <a:pt x="32" y="298"/>
                      <a:pt x="32" y="298"/>
                      <a:pt x="32" y="298"/>
                    </a:cubicBezTo>
                    <a:cubicBezTo>
                      <a:pt x="57" y="318"/>
                      <a:pt x="94" y="305"/>
                      <a:pt x="101" y="27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4" name="íśľiḋ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A18FBC8-1C09-4025-A033-CF8DF6040F7F}"/>
                  </a:ext>
                </a:extLst>
              </p:cNvPr>
              <p:cNvSpPr/>
              <p:nvPr/>
            </p:nvSpPr>
            <p:spPr bwMode="auto">
              <a:xfrm>
                <a:off x="2663" y="3059"/>
                <a:ext cx="506" cy="276"/>
              </a:xfrm>
              <a:custGeom>
                <a:avLst/>
                <a:gdLst>
                  <a:gd name="T0" fmla="*/ 32 w 322"/>
                  <a:gd name="T1" fmla="*/ 104 h 176"/>
                  <a:gd name="T2" fmla="*/ 242 w 322"/>
                  <a:gd name="T3" fmla="*/ 0 h 176"/>
                  <a:gd name="T4" fmla="*/ 322 w 322"/>
                  <a:gd name="T5" fmla="*/ 143 h 176"/>
                  <a:gd name="T6" fmla="*/ 24 w 322"/>
                  <a:gd name="T7" fmla="*/ 176 h 176"/>
                  <a:gd name="T8" fmla="*/ 24 w 322"/>
                  <a:gd name="T9" fmla="*/ 176 h 176"/>
                  <a:gd name="T10" fmla="*/ 32 w 322"/>
                  <a:gd name="T11" fmla="*/ 104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2" h="176">
                    <a:moveTo>
                      <a:pt x="32" y="104"/>
                    </a:moveTo>
                    <a:cubicBezTo>
                      <a:pt x="242" y="0"/>
                      <a:pt x="242" y="0"/>
                      <a:pt x="242" y="0"/>
                    </a:cubicBezTo>
                    <a:cubicBezTo>
                      <a:pt x="322" y="143"/>
                      <a:pt x="322" y="143"/>
                      <a:pt x="322" y="143"/>
                    </a:cubicBezTo>
                    <a:cubicBezTo>
                      <a:pt x="24" y="176"/>
                      <a:pt x="24" y="176"/>
                      <a:pt x="24" y="176"/>
                    </a:cubicBezTo>
                    <a:cubicBezTo>
                      <a:pt x="24" y="176"/>
                      <a:pt x="24" y="176"/>
                      <a:pt x="24" y="176"/>
                    </a:cubicBezTo>
                    <a:cubicBezTo>
                      <a:pt x="0" y="157"/>
                      <a:pt x="4" y="118"/>
                      <a:pt x="32" y="104"/>
                    </a:cubicBezTo>
                    <a:close/>
                  </a:path>
                </a:pathLst>
              </a:custGeom>
              <a:solidFill>
                <a:srgbClr val="FFFFFF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5" name="ïSḷíd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C1FDF43-1A6D-45C4-8121-08068BBF05A3}"/>
                  </a:ext>
                </a:extLst>
              </p:cNvPr>
              <p:cNvSpPr/>
              <p:nvPr/>
            </p:nvSpPr>
            <p:spPr bwMode="auto">
              <a:xfrm>
                <a:off x="2476" y="3274"/>
                <a:ext cx="199" cy="218"/>
              </a:xfrm>
              <a:custGeom>
                <a:avLst/>
                <a:gdLst>
                  <a:gd name="T0" fmla="*/ 118 w 127"/>
                  <a:gd name="T1" fmla="*/ 108 h 139"/>
                  <a:gd name="T2" fmla="*/ 31 w 127"/>
                  <a:gd name="T3" fmla="*/ 117 h 139"/>
                  <a:gd name="T4" fmla="*/ 22 w 127"/>
                  <a:gd name="T5" fmla="*/ 31 h 139"/>
                  <a:gd name="T6" fmla="*/ 108 w 127"/>
                  <a:gd name="T7" fmla="*/ 21 h 139"/>
                  <a:gd name="T8" fmla="*/ 127 w 127"/>
                  <a:gd name="T9" fmla="*/ 46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39">
                    <a:moveTo>
                      <a:pt x="118" y="108"/>
                    </a:moveTo>
                    <a:cubicBezTo>
                      <a:pt x="97" y="134"/>
                      <a:pt x="58" y="139"/>
                      <a:pt x="31" y="117"/>
                    </a:cubicBezTo>
                    <a:cubicBezTo>
                      <a:pt x="5" y="96"/>
                      <a:pt x="0" y="57"/>
                      <a:pt x="22" y="31"/>
                    </a:cubicBezTo>
                    <a:cubicBezTo>
                      <a:pt x="43" y="4"/>
                      <a:pt x="82" y="0"/>
                      <a:pt x="108" y="21"/>
                    </a:cubicBezTo>
                    <a:cubicBezTo>
                      <a:pt x="117" y="28"/>
                      <a:pt x="123" y="37"/>
                      <a:pt x="127" y="46"/>
                    </a:cubicBezTo>
                  </a:path>
                </a:pathLst>
              </a:custGeom>
              <a:solidFill>
                <a:srgbClr val="FCD3B6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6" name="ïŝļíd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650A9AB-55A5-4264-9B54-238C85F68341}"/>
                  </a:ext>
                </a:extLst>
              </p:cNvPr>
              <p:cNvSpPr/>
              <p:nvPr/>
            </p:nvSpPr>
            <p:spPr bwMode="auto">
              <a:xfrm>
                <a:off x="2476" y="3274"/>
                <a:ext cx="199" cy="218"/>
              </a:xfrm>
              <a:custGeom>
                <a:avLst/>
                <a:gdLst>
                  <a:gd name="T0" fmla="*/ 118 w 127"/>
                  <a:gd name="T1" fmla="*/ 108 h 139"/>
                  <a:gd name="T2" fmla="*/ 31 w 127"/>
                  <a:gd name="T3" fmla="*/ 117 h 139"/>
                  <a:gd name="T4" fmla="*/ 22 w 127"/>
                  <a:gd name="T5" fmla="*/ 31 h 139"/>
                  <a:gd name="T6" fmla="*/ 108 w 127"/>
                  <a:gd name="T7" fmla="*/ 21 h 139"/>
                  <a:gd name="T8" fmla="*/ 127 w 127"/>
                  <a:gd name="T9" fmla="*/ 46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39">
                    <a:moveTo>
                      <a:pt x="118" y="108"/>
                    </a:moveTo>
                    <a:cubicBezTo>
                      <a:pt x="97" y="134"/>
                      <a:pt x="58" y="139"/>
                      <a:pt x="31" y="117"/>
                    </a:cubicBezTo>
                    <a:cubicBezTo>
                      <a:pt x="5" y="96"/>
                      <a:pt x="0" y="57"/>
                      <a:pt x="22" y="31"/>
                    </a:cubicBezTo>
                    <a:cubicBezTo>
                      <a:pt x="43" y="4"/>
                      <a:pt x="82" y="0"/>
                      <a:pt x="108" y="21"/>
                    </a:cubicBezTo>
                    <a:cubicBezTo>
                      <a:pt x="117" y="28"/>
                      <a:pt x="123" y="37"/>
                      <a:pt x="127" y="46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7" name="ïş1iď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BCD311C-53A2-44B2-A275-9A01D460F8D6}"/>
                  </a:ext>
                </a:extLst>
              </p:cNvPr>
              <p:cNvSpPr/>
              <p:nvPr/>
            </p:nvSpPr>
            <p:spPr bwMode="auto">
              <a:xfrm>
                <a:off x="2540" y="3358"/>
                <a:ext cx="21" cy="55"/>
              </a:xfrm>
              <a:custGeom>
                <a:avLst/>
                <a:gdLst>
                  <a:gd name="T0" fmla="*/ 13 w 13"/>
                  <a:gd name="T1" fmla="*/ 35 h 35"/>
                  <a:gd name="T2" fmla="*/ 9 w 13"/>
                  <a:gd name="T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3" h="35">
                    <a:moveTo>
                      <a:pt x="13" y="35"/>
                    </a:moveTo>
                    <a:cubicBezTo>
                      <a:pt x="2" y="26"/>
                      <a:pt x="0" y="10"/>
                      <a:pt x="9" y="0"/>
                    </a:cubicBezTo>
                  </a:path>
                </a:pathLst>
              </a:custGeom>
              <a:solidFill>
                <a:srgbClr val="FFF3E4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8" name="íSľíḓ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6C3E17D-6D89-44F1-BA72-746F887F0D17}"/>
                  </a:ext>
                </a:extLst>
              </p:cNvPr>
              <p:cNvSpPr/>
              <p:nvPr/>
            </p:nvSpPr>
            <p:spPr bwMode="auto">
              <a:xfrm>
                <a:off x="2540" y="3358"/>
                <a:ext cx="21" cy="55"/>
              </a:xfrm>
              <a:custGeom>
                <a:avLst/>
                <a:gdLst>
                  <a:gd name="T0" fmla="*/ 13 w 13"/>
                  <a:gd name="T1" fmla="*/ 35 h 35"/>
                  <a:gd name="T2" fmla="*/ 9 w 13"/>
                  <a:gd name="T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3" h="35">
                    <a:moveTo>
                      <a:pt x="13" y="35"/>
                    </a:moveTo>
                    <a:cubicBezTo>
                      <a:pt x="2" y="26"/>
                      <a:pt x="0" y="10"/>
                      <a:pt x="9" y="0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9" name="ïSḻiď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073264E-D46F-40DD-9B0D-0913CA9DA249}"/>
                  </a:ext>
                </a:extLst>
              </p:cNvPr>
              <p:cNvSpPr/>
              <p:nvPr/>
            </p:nvSpPr>
            <p:spPr bwMode="auto">
              <a:xfrm>
                <a:off x="3077" y="3766"/>
                <a:ext cx="219" cy="204"/>
              </a:xfrm>
              <a:custGeom>
                <a:avLst/>
                <a:gdLst>
                  <a:gd name="T0" fmla="*/ 21 w 139"/>
                  <a:gd name="T1" fmla="*/ 22 h 130"/>
                  <a:gd name="T2" fmla="*/ 31 w 139"/>
                  <a:gd name="T3" fmla="*/ 109 h 130"/>
                  <a:gd name="T4" fmla="*/ 117 w 139"/>
                  <a:gd name="T5" fmla="*/ 99 h 130"/>
                  <a:gd name="T6" fmla="*/ 108 w 139"/>
                  <a:gd name="T7" fmla="*/ 13 h 130"/>
                  <a:gd name="T8" fmla="*/ 79 w 139"/>
                  <a:gd name="T9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130">
                    <a:moveTo>
                      <a:pt x="21" y="22"/>
                    </a:moveTo>
                    <a:cubicBezTo>
                      <a:pt x="0" y="49"/>
                      <a:pt x="4" y="88"/>
                      <a:pt x="31" y="109"/>
                    </a:cubicBezTo>
                    <a:cubicBezTo>
                      <a:pt x="57" y="130"/>
                      <a:pt x="96" y="126"/>
                      <a:pt x="117" y="99"/>
                    </a:cubicBezTo>
                    <a:cubicBezTo>
                      <a:pt x="139" y="73"/>
                      <a:pt x="134" y="34"/>
                      <a:pt x="108" y="13"/>
                    </a:cubicBezTo>
                    <a:cubicBezTo>
                      <a:pt x="99" y="6"/>
                      <a:pt x="89" y="1"/>
                      <a:pt x="79" y="0"/>
                    </a:cubicBezTo>
                  </a:path>
                </a:pathLst>
              </a:custGeom>
              <a:solidFill>
                <a:srgbClr val="FCD3B6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0" name="íṩľiḑ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0DEB3EBB-BA45-4F06-BC3F-CC67590D6407}"/>
                  </a:ext>
                </a:extLst>
              </p:cNvPr>
              <p:cNvSpPr/>
              <p:nvPr/>
            </p:nvSpPr>
            <p:spPr bwMode="auto">
              <a:xfrm>
                <a:off x="3077" y="3766"/>
                <a:ext cx="219" cy="204"/>
              </a:xfrm>
              <a:custGeom>
                <a:avLst/>
                <a:gdLst>
                  <a:gd name="T0" fmla="*/ 21 w 139"/>
                  <a:gd name="T1" fmla="*/ 22 h 130"/>
                  <a:gd name="T2" fmla="*/ 31 w 139"/>
                  <a:gd name="T3" fmla="*/ 109 h 130"/>
                  <a:gd name="T4" fmla="*/ 117 w 139"/>
                  <a:gd name="T5" fmla="*/ 99 h 130"/>
                  <a:gd name="T6" fmla="*/ 108 w 139"/>
                  <a:gd name="T7" fmla="*/ 13 h 130"/>
                  <a:gd name="T8" fmla="*/ 79 w 139"/>
                  <a:gd name="T9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130">
                    <a:moveTo>
                      <a:pt x="21" y="22"/>
                    </a:moveTo>
                    <a:cubicBezTo>
                      <a:pt x="0" y="49"/>
                      <a:pt x="4" y="88"/>
                      <a:pt x="31" y="109"/>
                    </a:cubicBezTo>
                    <a:cubicBezTo>
                      <a:pt x="57" y="130"/>
                      <a:pt x="96" y="126"/>
                      <a:pt x="117" y="99"/>
                    </a:cubicBezTo>
                    <a:cubicBezTo>
                      <a:pt x="139" y="73"/>
                      <a:pt x="134" y="34"/>
                      <a:pt x="108" y="13"/>
                    </a:cubicBezTo>
                    <a:cubicBezTo>
                      <a:pt x="99" y="6"/>
                      <a:pt x="89" y="1"/>
                      <a:pt x="79" y="0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1" name="íśľiḓ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5CA74E08-3656-437F-857F-A34ED6566D13}"/>
                  </a:ext>
                </a:extLst>
              </p:cNvPr>
              <p:cNvSpPr/>
              <p:nvPr/>
            </p:nvSpPr>
            <p:spPr bwMode="auto">
              <a:xfrm>
                <a:off x="3162" y="3885"/>
                <a:ext cx="55" cy="21"/>
              </a:xfrm>
              <a:custGeom>
                <a:avLst/>
                <a:gdLst>
                  <a:gd name="T0" fmla="*/ 0 w 35"/>
                  <a:gd name="T1" fmla="*/ 4 h 13"/>
                  <a:gd name="T2" fmla="*/ 35 w 35"/>
                  <a:gd name="T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5" h="13">
                    <a:moveTo>
                      <a:pt x="0" y="4"/>
                    </a:moveTo>
                    <a:cubicBezTo>
                      <a:pt x="10" y="13"/>
                      <a:pt x="26" y="11"/>
                      <a:pt x="35" y="0"/>
                    </a:cubicBezTo>
                  </a:path>
                </a:pathLst>
              </a:custGeom>
              <a:solidFill>
                <a:srgbClr val="FFF3E4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2" name="iṥḻïḓ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C130ECE6-CAD6-4C99-A24B-5BE02ED76AA0}"/>
                  </a:ext>
                </a:extLst>
              </p:cNvPr>
              <p:cNvSpPr/>
              <p:nvPr/>
            </p:nvSpPr>
            <p:spPr bwMode="auto">
              <a:xfrm>
                <a:off x="3162" y="3885"/>
                <a:ext cx="55" cy="21"/>
              </a:xfrm>
              <a:custGeom>
                <a:avLst/>
                <a:gdLst>
                  <a:gd name="T0" fmla="*/ 0 w 35"/>
                  <a:gd name="T1" fmla="*/ 4 h 13"/>
                  <a:gd name="T2" fmla="*/ 35 w 35"/>
                  <a:gd name="T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5" h="13">
                    <a:moveTo>
                      <a:pt x="0" y="4"/>
                    </a:moveTo>
                    <a:cubicBezTo>
                      <a:pt x="10" y="13"/>
                      <a:pt x="26" y="11"/>
                      <a:pt x="35" y="0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3" name="í$lîḑ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C170C4C4-6432-4F94-AF3C-82A2ACC3365E}"/>
                  </a:ext>
                </a:extLst>
              </p:cNvPr>
              <p:cNvSpPr/>
              <p:nvPr/>
            </p:nvSpPr>
            <p:spPr bwMode="auto">
              <a:xfrm>
                <a:off x="2330" y="3145"/>
                <a:ext cx="1025" cy="977"/>
              </a:xfrm>
              <a:custGeom>
                <a:avLst/>
                <a:gdLst>
                  <a:gd name="T0" fmla="*/ 530 w 653"/>
                  <a:gd name="T1" fmla="*/ 84 h 623"/>
                  <a:gd name="T2" fmla="*/ 530 w 653"/>
                  <a:gd name="T3" fmla="*/ 84 h 623"/>
                  <a:gd name="T4" fmla="*/ 568 w 653"/>
                  <a:gd name="T5" fmla="*/ 428 h 623"/>
                  <a:gd name="T6" fmla="*/ 466 w 653"/>
                  <a:gd name="T7" fmla="*/ 556 h 623"/>
                  <a:gd name="T8" fmla="*/ 277 w 653"/>
                  <a:gd name="T9" fmla="*/ 577 h 623"/>
                  <a:gd name="T10" fmla="*/ 0 w 653"/>
                  <a:gd name="T11" fmla="*/ 355 h 623"/>
                  <a:gd name="T12" fmla="*/ 186 w 653"/>
                  <a:gd name="T13" fmla="*/ 122 h 623"/>
                  <a:gd name="T14" fmla="*/ 530 w 653"/>
                  <a:gd name="T15" fmla="*/ 84 h 6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53" h="623">
                    <a:moveTo>
                      <a:pt x="530" y="84"/>
                    </a:moveTo>
                    <a:cubicBezTo>
                      <a:pt x="530" y="84"/>
                      <a:pt x="530" y="84"/>
                      <a:pt x="530" y="84"/>
                    </a:cubicBezTo>
                    <a:cubicBezTo>
                      <a:pt x="635" y="168"/>
                      <a:pt x="653" y="322"/>
                      <a:pt x="568" y="428"/>
                    </a:cubicBezTo>
                    <a:cubicBezTo>
                      <a:pt x="466" y="556"/>
                      <a:pt x="466" y="556"/>
                      <a:pt x="466" y="556"/>
                    </a:cubicBezTo>
                    <a:cubicBezTo>
                      <a:pt x="420" y="614"/>
                      <a:pt x="335" y="623"/>
                      <a:pt x="277" y="577"/>
                    </a:cubicBezTo>
                    <a:cubicBezTo>
                      <a:pt x="0" y="355"/>
                      <a:pt x="0" y="355"/>
                      <a:pt x="0" y="355"/>
                    </a:cubicBezTo>
                    <a:cubicBezTo>
                      <a:pt x="186" y="122"/>
                      <a:pt x="186" y="122"/>
                      <a:pt x="186" y="122"/>
                    </a:cubicBezTo>
                    <a:cubicBezTo>
                      <a:pt x="270" y="17"/>
                      <a:pt x="424" y="0"/>
                      <a:pt x="530" y="84"/>
                    </a:cubicBezTo>
                    <a:close/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4" name="ïṡľiḍ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2D4AFC3-C289-45B8-8849-ACBFCCC9B437}"/>
                  </a:ext>
                </a:extLst>
              </p:cNvPr>
              <p:cNvSpPr/>
              <p:nvPr/>
            </p:nvSpPr>
            <p:spPr bwMode="auto">
              <a:xfrm>
                <a:off x="2553" y="3512"/>
                <a:ext cx="206" cy="188"/>
              </a:xfrm>
              <a:custGeom>
                <a:avLst/>
                <a:gdLst>
                  <a:gd name="T0" fmla="*/ 52 w 131"/>
                  <a:gd name="T1" fmla="*/ 7 h 120"/>
                  <a:gd name="T2" fmla="*/ 120 w 131"/>
                  <a:gd name="T3" fmla="*/ 62 h 120"/>
                  <a:gd name="T4" fmla="*/ 123 w 131"/>
                  <a:gd name="T5" fmla="*/ 92 h 120"/>
                  <a:gd name="T6" fmla="*/ 101 w 131"/>
                  <a:gd name="T7" fmla="*/ 120 h 120"/>
                  <a:gd name="T8" fmla="*/ 0 w 131"/>
                  <a:gd name="T9" fmla="*/ 40 h 120"/>
                  <a:gd name="T10" fmla="*/ 23 w 131"/>
                  <a:gd name="T11" fmla="*/ 11 h 120"/>
                  <a:gd name="T12" fmla="*/ 52 w 131"/>
                  <a:gd name="T13" fmla="*/ 7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1" h="120">
                    <a:moveTo>
                      <a:pt x="52" y="7"/>
                    </a:moveTo>
                    <a:cubicBezTo>
                      <a:pt x="120" y="62"/>
                      <a:pt x="120" y="62"/>
                      <a:pt x="120" y="62"/>
                    </a:cubicBezTo>
                    <a:cubicBezTo>
                      <a:pt x="129" y="69"/>
                      <a:pt x="131" y="83"/>
                      <a:pt x="123" y="92"/>
                    </a:cubicBezTo>
                    <a:cubicBezTo>
                      <a:pt x="101" y="120"/>
                      <a:pt x="101" y="120"/>
                      <a:pt x="101" y="12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30" y="2"/>
                      <a:pt x="43" y="0"/>
                      <a:pt x="52" y="7"/>
                    </a:cubicBezTo>
                    <a:close/>
                  </a:path>
                </a:pathLst>
              </a:custGeom>
              <a:solidFill>
                <a:srgbClr val="FCD3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5" name="iṣḻiď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933D9C09-DE0A-436F-96CC-67F758A54AF9}"/>
                  </a:ext>
                </a:extLst>
              </p:cNvPr>
              <p:cNvSpPr/>
              <p:nvPr/>
            </p:nvSpPr>
            <p:spPr bwMode="auto">
              <a:xfrm>
                <a:off x="2883" y="3459"/>
                <a:ext cx="102" cy="185"/>
              </a:xfrm>
              <a:custGeom>
                <a:avLst/>
                <a:gdLst>
                  <a:gd name="T0" fmla="*/ 46 w 65"/>
                  <a:gd name="T1" fmla="*/ 0 h 118"/>
                  <a:gd name="T2" fmla="*/ 52 w 65"/>
                  <a:gd name="T3" fmla="*/ 53 h 118"/>
                  <a:gd name="T4" fmla="*/ 0 w 65"/>
                  <a:gd name="T5" fmla="*/ 118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5" h="118">
                    <a:moveTo>
                      <a:pt x="46" y="0"/>
                    </a:moveTo>
                    <a:cubicBezTo>
                      <a:pt x="62" y="13"/>
                      <a:pt x="65" y="37"/>
                      <a:pt x="52" y="53"/>
                    </a:cubicBezTo>
                    <a:cubicBezTo>
                      <a:pt x="0" y="118"/>
                      <a:pt x="0" y="118"/>
                      <a:pt x="0" y="118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6" name="îŝlíď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78B2A85-6D8F-4FCE-B70B-186AF2B6DB37}"/>
                  </a:ext>
                </a:extLst>
              </p:cNvPr>
              <p:cNvSpPr/>
              <p:nvPr/>
            </p:nvSpPr>
            <p:spPr bwMode="auto">
              <a:xfrm>
                <a:off x="2532" y="3573"/>
                <a:ext cx="178" cy="154"/>
              </a:xfrm>
              <a:custGeom>
                <a:avLst/>
                <a:gdLst>
                  <a:gd name="T0" fmla="*/ 27 w 113"/>
                  <a:gd name="T1" fmla="*/ 5 h 98"/>
                  <a:gd name="T2" fmla="*/ 106 w 113"/>
                  <a:gd name="T3" fmla="*/ 68 h 98"/>
                  <a:gd name="T4" fmla="*/ 108 w 113"/>
                  <a:gd name="T5" fmla="*/ 87 h 98"/>
                  <a:gd name="T6" fmla="*/ 105 w 113"/>
                  <a:gd name="T7" fmla="*/ 91 h 98"/>
                  <a:gd name="T8" fmla="*/ 86 w 113"/>
                  <a:gd name="T9" fmla="*/ 93 h 98"/>
                  <a:gd name="T10" fmla="*/ 7 w 113"/>
                  <a:gd name="T11" fmla="*/ 30 h 98"/>
                  <a:gd name="T12" fmla="*/ 5 w 113"/>
                  <a:gd name="T13" fmla="*/ 11 h 98"/>
                  <a:gd name="T14" fmla="*/ 8 w 113"/>
                  <a:gd name="T15" fmla="*/ 7 h 98"/>
                  <a:gd name="T16" fmla="*/ 27 w 113"/>
                  <a:gd name="T17" fmla="*/ 5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3" h="98">
                    <a:moveTo>
                      <a:pt x="27" y="5"/>
                    </a:moveTo>
                    <a:cubicBezTo>
                      <a:pt x="106" y="68"/>
                      <a:pt x="106" y="68"/>
                      <a:pt x="106" y="68"/>
                    </a:cubicBezTo>
                    <a:cubicBezTo>
                      <a:pt x="112" y="73"/>
                      <a:pt x="113" y="81"/>
                      <a:pt x="108" y="87"/>
                    </a:cubicBezTo>
                    <a:cubicBezTo>
                      <a:pt x="105" y="91"/>
                      <a:pt x="105" y="91"/>
                      <a:pt x="105" y="91"/>
                    </a:cubicBezTo>
                    <a:cubicBezTo>
                      <a:pt x="100" y="97"/>
                      <a:pt x="92" y="98"/>
                      <a:pt x="86" y="93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1" y="25"/>
                      <a:pt x="0" y="17"/>
                      <a:pt x="5" y="11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13" y="1"/>
                      <a:pt x="21" y="0"/>
                      <a:pt x="27" y="5"/>
                    </a:cubicBezTo>
                    <a:close/>
                  </a:path>
                </a:pathLst>
              </a:custGeom>
              <a:solidFill>
                <a:srgbClr val="DB8758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7" name="íṡliḍ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C089DC4E-DB40-4E2A-8D92-68D69B0AD843}"/>
                  </a:ext>
                </a:extLst>
              </p:cNvPr>
              <p:cNvSpPr/>
              <p:nvPr/>
            </p:nvSpPr>
            <p:spPr bwMode="auto">
              <a:xfrm>
                <a:off x="2842" y="3744"/>
                <a:ext cx="204" cy="189"/>
              </a:xfrm>
              <a:custGeom>
                <a:avLst/>
                <a:gdLst>
                  <a:gd name="T0" fmla="*/ 51 w 130"/>
                  <a:gd name="T1" fmla="*/ 7 h 120"/>
                  <a:gd name="T2" fmla="*/ 120 w 130"/>
                  <a:gd name="T3" fmla="*/ 62 h 120"/>
                  <a:gd name="T4" fmla="*/ 123 w 130"/>
                  <a:gd name="T5" fmla="*/ 92 h 120"/>
                  <a:gd name="T6" fmla="*/ 101 w 130"/>
                  <a:gd name="T7" fmla="*/ 120 h 120"/>
                  <a:gd name="T8" fmla="*/ 0 w 130"/>
                  <a:gd name="T9" fmla="*/ 39 h 120"/>
                  <a:gd name="T10" fmla="*/ 23 w 130"/>
                  <a:gd name="T11" fmla="*/ 11 h 120"/>
                  <a:gd name="T12" fmla="*/ 51 w 130"/>
                  <a:gd name="T13" fmla="*/ 7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0" h="120">
                    <a:moveTo>
                      <a:pt x="51" y="7"/>
                    </a:moveTo>
                    <a:cubicBezTo>
                      <a:pt x="120" y="62"/>
                      <a:pt x="120" y="62"/>
                      <a:pt x="120" y="62"/>
                    </a:cubicBezTo>
                    <a:cubicBezTo>
                      <a:pt x="129" y="69"/>
                      <a:pt x="130" y="83"/>
                      <a:pt x="123" y="92"/>
                    </a:cubicBezTo>
                    <a:cubicBezTo>
                      <a:pt x="101" y="120"/>
                      <a:pt x="101" y="120"/>
                      <a:pt x="101" y="120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30" y="2"/>
                      <a:pt x="43" y="0"/>
                      <a:pt x="51" y="7"/>
                    </a:cubicBezTo>
                    <a:close/>
                  </a:path>
                </a:pathLst>
              </a:custGeom>
              <a:solidFill>
                <a:srgbClr val="FCD3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8" name="îSliḓ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0443AE06-4C30-41D5-B272-844990201AA4}"/>
                  </a:ext>
                </a:extLst>
              </p:cNvPr>
              <p:cNvSpPr/>
              <p:nvPr/>
            </p:nvSpPr>
            <p:spPr bwMode="auto">
              <a:xfrm>
                <a:off x="2821" y="3805"/>
                <a:ext cx="178" cy="153"/>
              </a:xfrm>
              <a:custGeom>
                <a:avLst/>
                <a:gdLst>
                  <a:gd name="T0" fmla="*/ 27 w 113"/>
                  <a:gd name="T1" fmla="*/ 4 h 97"/>
                  <a:gd name="T2" fmla="*/ 106 w 113"/>
                  <a:gd name="T3" fmla="*/ 67 h 97"/>
                  <a:gd name="T4" fmla="*/ 108 w 113"/>
                  <a:gd name="T5" fmla="*/ 86 h 97"/>
                  <a:gd name="T6" fmla="*/ 105 w 113"/>
                  <a:gd name="T7" fmla="*/ 90 h 97"/>
                  <a:gd name="T8" fmla="*/ 86 w 113"/>
                  <a:gd name="T9" fmla="*/ 92 h 97"/>
                  <a:gd name="T10" fmla="*/ 7 w 113"/>
                  <a:gd name="T11" fmla="*/ 29 h 97"/>
                  <a:gd name="T12" fmla="*/ 5 w 113"/>
                  <a:gd name="T13" fmla="*/ 10 h 97"/>
                  <a:gd name="T14" fmla="*/ 8 w 113"/>
                  <a:gd name="T15" fmla="*/ 6 h 97"/>
                  <a:gd name="T16" fmla="*/ 27 w 113"/>
                  <a:gd name="T1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3" h="97">
                    <a:moveTo>
                      <a:pt x="27" y="4"/>
                    </a:moveTo>
                    <a:cubicBezTo>
                      <a:pt x="106" y="67"/>
                      <a:pt x="106" y="67"/>
                      <a:pt x="106" y="67"/>
                    </a:cubicBezTo>
                    <a:cubicBezTo>
                      <a:pt x="112" y="72"/>
                      <a:pt x="113" y="80"/>
                      <a:pt x="108" y="86"/>
                    </a:cubicBezTo>
                    <a:cubicBezTo>
                      <a:pt x="105" y="90"/>
                      <a:pt x="105" y="90"/>
                      <a:pt x="105" y="90"/>
                    </a:cubicBezTo>
                    <a:cubicBezTo>
                      <a:pt x="100" y="96"/>
                      <a:pt x="92" y="97"/>
                      <a:pt x="86" y="92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1" y="25"/>
                      <a:pt x="0" y="16"/>
                      <a:pt x="5" y="10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13" y="1"/>
                      <a:pt x="21" y="0"/>
                      <a:pt x="27" y="4"/>
                    </a:cubicBezTo>
                    <a:close/>
                  </a:path>
                </a:pathLst>
              </a:custGeom>
              <a:solidFill>
                <a:srgbClr val="DB8758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9" name="išḷiḍ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1F2A985-30AC-46CE-936B-14012058BAD6}"/>
                  </a:ext>
                </a:extLst>
              </p:cNvPr>
              <p:cNvSpPr/>
              <p:nvPr/>
            </p:nvSpPr>
            <p:spPr bwMode="auto">
              <a:xfrm>
                <a:off x="2971" y="3310"/>
                <a:ext cx="187" cy="174"/>
              </a:xfrm>
              <a:custGeom>
                <a:avLst/>
                <a:gdLst>
                  <a:gd name="T0" fmla="*/ 80 w 119"/>
                  <a:gd name="T1" fmla="*/ 16 h 111"/>
                  <a:gd name="T2" fmla="*/ 94 w 119"/>
                  <a:gd name="T3" fmla="*/ 28 h 111"/>
                  <a:gd name="T4" fmla="*/ 102 w 119"/>
                  <a:gd name="T5" fmla="*/ 96 h 111"/>
                  <a:gd name="T6" fmla="*/ 90 w 119"/>
                  <a:gd name="T7" fmla="*/ 111 h 111"/>
                  <a:gd name="T8" fmla="*/ 0 w 119"/>
                  <a:gd name="T9" fmla="*/ 39 h 111"/>
                  <a:gd name="T10" fmla="*/ 12 w 119"/>
                  <a:gd name="T11" fmla="*/ 24 h 111"/>
                  <a:gd name="T12" fmla="*/ 80 w 119"/>
                  <a:gd name="T13" fmla="*/ 16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" h="111">
                    <a:moveTo>
                      <a:pt x="80" y="16"/>
                    </a:moveTo>
                    <a:cubicBezTo>
                      <a:pt x="94" y="28"/>
                      <a:pt x="94" y="28"/>
                      <a:pt x="94" y="28"/>
                    </a:cubicBezTo>
                    <a:cubicBezTo>
                      <a:pt x="115" y="44"/>
                      <a:pt x="119" y="75"/>
                      <a:pt x="102" y="96"/>
                    </a:cubicBezTo>
                    <a:cubicBezTo>
                      <a:pt x="90" y="111"/>
                      <a:pt x="90" y="111"/>
                      <a:pt x="90" y="111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29" y="3"/>
                      <a:pt x="59" y="0"/>
                      <a:pt x="80" y="16"/>
                    </a:cubicBezTo>
                    <a:close/>
                  </a:path>
                </a:pathLst>
              </a:custGeom>
              <a:solidFill>
                <a:srgbClr val="FFFFFF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0" name="isḻíd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121AE3C-3952-4034-A0E9-6C0AF006FC0B}"/>
                  </a:ext>
                </a:extLst>
              </p:cNvPr>
              <p:cNvSpPr/>
              <p:nvPr/>
            </p:nvSpPr>
            <p:spPr bwMode="auto">
              <a:xfrm>
                <a:off x="2925" y="3732"/>
                <a:ext cx="110" cy="110"/>
              </a:xfrm>
              <a:custGeom>
                <a:avLst/>
                <a:gdLst>
                  <a:gd name="T0" fmla="*/ 11 w 70"/>
                  <a:gd name="T1" fmla="*/ 16 h 70"/>
                  <a:gd name="T2" fmla="*/ 55 w 70"/>
                  <a:gd name="T3" fmla="*/ 11 h 70"/>
                  <a:gd name="T4" fmla="*/ 60 w 70"/>
                  <a:gd name="T5" fmla="*/ 55 h 70"/>
                  <a:gd name="T6" fmla="*/ 16 w 70"/>
                  <a:gd name="T7" fmla="*/ 59 h 70"/>
                  <a:gd name="T8" fmla="*/ 11 w 70"/>
                  <a:gd name="T9" fmla="*/ 1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70">
                    <a:moveTo>
                      <a:pt x="11" y="16"/>
                    </a:moveTo>
                    <a:cubicBezTo>
                      <a:pt x="22" y="2"/>
                      <a:pt x="41" y="0"/>
                      <a:pt x="55" y="11"/>
                    </a:cubicBezTo>
                    <a:cubicBezTo>
                      <a:pt x="68" y="21"/>
                      <a:pt x="70" y="41"/>
                      <a:pt x="60" y="55"/>
                    </a:cubicBezTo>
                    <a:cubicBezTo>
                      <a:pt x="49" y="68"/>
                      <a:pt x="29" y="70"/>
                      <a:pt x="16" y="59"/>
                    </a:cubicBezTo>
                    <a:cubicBezTo>
                      <a:pt x="2" y="49"/>
                      <a:pt x="0" y="29"/>
                      <a:pt x="11" y="16"/>
                    </a:cubicBezTo>
                    <a:close/>
                  </a:path>
                </a:pathLst>
              </a:custGeom>
              <a:solidFill>
                <a:srgbClr val="FFFFFF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1" name="íšḷíd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FA3B3DE-D138-4C31-BD94-DE8680E78DCC}"/>
                  </a:ext>
                </a:extLst>
              </p:cNvPr>
              <p:cNvSpPr/>
              <p:nvPr/>
            </p:nvSpPr>
            <p:spPr bwMode="auto">
              <a:xfrm>
                <a:off x="2141" y="3456"/>
                <a:ext cx="995" cy="872"/>
              </a:xfrm>
              <a:custGeom>
                <a:avLst/>
                <a:gdLst>
                  <a:gd name="T0" fmla="*/ 633 w 633"/>
                  <a:gd name="T1" fmla="*/ 301 h 556"/>
                  <a:gd name="T2" fmla="*/ 591 w 633"/>
                  <a:gd name="T3" fmla="*/ 432 h 556"/>
                  <a:gd name="T4" fmla="*/ 403 w 633"/>
                  <a:gd name="T5" fmla="*/ 537 h 556"/>
                  <a:gd name="T6" fmla="*/ 8 w 633"/>
                  <a:gd name="T7" fmla="*/ 347 h 556"/>
                  <a:gd name="T8" fmla="*/ 110 w 633"/>
                  <a:gd name="T9" fmla="*/ 70 h 556"/>
                  <a:gd name="T10" fmla="*/ 242 w 633"/>
                  <a:gd name="T11" fmla="*/ 0 h 556"/>
                  <a:gd name="T12" fmla="*/ 157 w 633"/>
                  <a:gd name="T13" fmla="*/ 111 h 556"/>
                  <a:gd name="T14" fmla="*/ 348 w 633"/>
                  <a:gd name="T15" fmla="*/ 304 h 556"/>
                  <a:gd name="T16" fmla="*/ 546 w 633"/>
                  <a:gd name="T17" fmla="*/ 362 h 556"/>
                  <a:gd name="T18" fmla="*/ 554 w 633"/>
                  <a:gd name="T19" fmla="*/ 358 h 556"/>
                  <a:gd name="T20" fmla="*/ 633 w 633"/>
                  <a:gd name="T21" fmla="*/ 301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33" h="556">
                    <a:moveTo>
                      <a:pt x="633" y="301"/>
                    </a:moveTo>
                    <a:cubicBezTo>
                      <a:pt x="633" y="301"/>
                      <a:pt x="603" y="402"/>
                      <a:pt x="591" y="432"/>
                    </a:cubicBezTo>
                    <a:cubicBezTo>
                      <a:pt x="569" y="486"/>
                      <a:pt x="487" y="556"/>
                      <a:pt x="403" y="537"/>
                    </a:cubicBezTo>
                    <a:cubicBezTo>
                      <a:pt x="262" y="506"/>
                      <a:pt x="8" y="347"/>
                      <a:pt x="8" y="347"/>
                    </a:cubicBezTo>
                    <a:cubicBezTo>
                      <a:pt x="8" y="347"/>
                      <a:pt x="0" y="151"/>
                      <a:pt x="110" y="70"/>
                    </a:cubicBezTo>
                    <a:cubicBezTo>
                      <a:pt x="172" y="26"/>
                      <a:pt x="242" y="0"/>
                      <a:pt x="242" y="0"/>
                    </a:cubicBezTo>
                    <a:cubicBezTo>
                      <a:pt x="157" y="111"/>
                      <a:pt x="157" y="111"/>
                      <a:pt x="157" y="111"/>
                    </a:cubicBezTo>
                    <a:cubicBezTo>
                      <a:pt x="248" y="152"/>
                      <a:pt x="313" y="242"/>
                      <a:pt x="348" y="304"/>
                    </a:cubicBezTo>
                    <a:cubicBezTo>
                      <a:pt x="388" y="372"/>
                      <a:pt x="476" y="400"/>
                      <a:pt x="546" y="362"/>
                    </a:cubicBezTo>
                    <a:cubicBezTo>
                      <a:pt x="548" y="361"/>
                      <a:pt x="551" y="359"/>
                      <a:pt x="554" y="358"/>
                    </a:cubicBezTo>
                    <a:lnTo>
                      <a:pt x="633" y="301"/>
                    </a:lnTo>
                    <a:close/>
                  </a:path>
                </a:pathLst>
              </a:custGeom>
              <a:solidFill>
                <a:srgbClr val="DB8758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2" name="íşlîd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9A8B9032-F27E-4AA5-84DF-53E956D80B19}"/>
                  </a:ext>
                </a:extLst>
              </p:cNvPr>
              <p:cNvSpPr/>
              <p:nvPr/>
            </p:nvSpPr>
            <p:spPr bwMode="auto">
              <a:xfrm>
                <a:off x="2510" y="3947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3" name="iṥḻiḍ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8329017-B82B-4FC1-99DF-2431A41C3F87}"/>
                  </a:ext>
                </a:extLst>
              </p:cNvPr>
              <p:cNvSpPr/>
              <p:nvPr/>
            </p:nvSpPr>
            <p:spPr bwMode="auto">
              <a:xfrm>
                <a:off x="2510" y="3947"/>
                <a:ext cx="0" cy="0"/>
              </a:xfrm>
              <a:prstGeom prst="line">
                <a:avLst/>
              </a:pr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4" name="ïšḷid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1B3BB7A-4547-4C3C-BDDF-FCC1431D563D}"/>
                  </a:ext>
                </a:extLst>
              </p:cNvPr>
              <p:cNvSpPr/>
              <p:nvPr/>
            </p:nvSpPr>
            <p:spPr bwMode="auto">
              <a:xfrm>
                <a:off x="2652" y="4060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5" name="îṣľiḋ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F546B45-8342-45DD-8E23-2AF2329D3F06}"/>
                  </a:ext>
                </a:extLst>
              </p:cNvPr>
              <p:cNvSpPr/>
              <p:nvPr/>
            </p:nvSpPr>
            <p:spPr bwMode="auto">
              <a:xfrm>
                <a:off x="2652" y="4060"/>
                <a:ext cx="0" cy="0"/>
              </a:xfrm>
              <a:prstGeom prst="line">
                <a:avLst/>
              </a:pr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6" name="ïslïď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1A633B79-EBB7-42F8-9CC1-EE2DA37D8473}"/>
                  </a:ext>
                </a:extLst>
              </p:cNvPr>
              <p:cNvSpPr/>
              <p:nvPr/>
            </p:nvSpPr>
            <p:spPr bwMode="auto">
              <a:xfrm>
                <a:off x="2952" y="3758"/>
                <a:ext cx="56" cy="58"/>
              </a:xfrm>
              <a:custGeom>
                <a:avLst/>
                <a:gdLst>
                  <a:gd name="T0" fmla="*/ 5 w 36"/>
                  <a:gd name="T1" fmla="*/ 9 h 37"/>
                  <a:gd name="T2" fmla="*/ 28 w 36"/>
                  <a:gd name="T3" fmla="*/ 6 h 37"/>
                  <a:gd name="T4" fmla="*/ 31 w 36"/>
                  <a:gd name="T5" fmla="*/ 29 h 37"/>
                  <a:gd name="T6" fmla="*/ 8 w 36"/>
                  <a:gd name="T7" fmla="*/ 31 h 37"/>
                  <a:gd name="T8" fmla="*/ 5 w 36"/>
                  <a:gd name="T9" fmla="*/ 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7">
                    <a:moveTo>
                      <a:pt x="5" y="9"/>
                    </a:moveTo>
                    <a:cubicBezTo>
                      <a:pt x="11" y="2"/>
                      <a:pt x="21" y="0"/>
                      <a:pt x="28" y="6"/>
                    </a:cubicBezTo>
                    <a:cubicBezTo>
                      <a:pt x="35" y="12"/>
                      <a:pt x="36" y="22"/>
                      <a:pt x="31" y="29"/>
                    </a:cubicBezTo>
                    <a:cubicBezTo>
                      <a:pt x="25" y="36"/>
                      <a:pt x="15" y="37"/>
                      <a:pt x="8" y="31"/>
                    </a:cubicBezTo>
                    <a:cubicBezTo>
                      <a:pt x="1" y="26"/>
                      <a:pt x="0" y="16"/>
                      <a:pt x="5" y="9"/>
                    </a:cubicBezTo>
                    <a:close/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7" name="íṡḻiḓ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DCE1354-2D58-4281-8BC1-C34F30FF5980}"/>
                  </a:ext>
                </a:extLst>
              </p:cNvPr>
              <p:cNvSpPr/>
              <p:nvPr/>
            </p:nvSpPr>
            <p:spPr bwMode="auto">
              <a:xfrm>
                <a:off x="2642" y="3506"/>
                <a:ext cx="112" cy="110"/>
              </a:xfrm>
              <a:custGeom>
                <a:avLst/>
                <a:gdLst>
                  <a:gd name="T0" fmla="*/ 11 w 71"/>
                  <a:gd name="T1" fmla="*/ 16 h 70"/>
                  <a:gd name="T2" fmla="*/ 55 w 71"/>
                  <a:gd name="T3" fmla="*/ 11 h 70"/>
                  <a:gd name="T4" fmla="*/ 60 w 71"/>
                  <a:gd name="T5" fmla="*/ 55 h 70"/>
                  <a:gd name="T6" fmla="*/ 16 w 71"/>
                  <a:gd name="T7" fmla="*/ 60 h 70"/>
                  <a:gd name="T8" fmla="*/ 11 w 71"/>
                  <a:gd name="T9" fmla="*/ 1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70">
                    <a:moveTo>
                      <a:pt x="11" y="16"/>
                    </a:moveTo>
                    <a:cubicBezTo>
                      <a:pt x="22" y="2"/>
                      <a:pt x="41" y="0"/>
                      <a:pt x="55" y="11"/>
                    </a:cubicBezTo>
                    <a:cubicBezTo>
                      <a:pt x="68" y="22"/>
                      <a:pt x="71" y="41"/>
                      <a:pt x="60" y="55"/>
                    </a:cubicBezTo>
                    <a:cubicBezTo>
                      <a:pt x="49" y="68"/>
                      <a:pt x="29" y="70"/>
                      <a:pt x="16" y="60"/>
                    </a:cubicBezTo>
                    <a:cubicBezTo>
                      <a:pt x="3" y="49"/>
                      <a:pt x="0" y="29"/>
                      <a:pt x="11" y="16"/>
                    </a:cubicBezTo>
                    <a:close/>
                  </a:path>
                </a:pathLst>
              </a:custGeom>
              <a:solidFill>
                <a:srgbClr val="FFFFFF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8" name="íṡḷîď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7991E1BD-E61A-4195-8D48-81CBB3C4692F}"/>
                  </a:ext>
                </a:extLst>
              </p:cNvPr>
              <p:cNvSpPr/>
              <p:nvPr/>
            </p:nvSpPr>
            <p:spPr bwMode="auto">
              <a:xfrm>
                <a:off x="2669" y="3534"/>
                <a:ext cx="57" cy="57"/>
              </a:xfrm>
              <a:custGeom>
                <a:avLst/>
                <a:gdLst>
                  <a:gd name="T0" fmla="*/ 5 w 36"/>
                  <a:gd name="T1" fmla="*/ 8 h 36"/>
                  <a:gd name="T2" fmla="*/ 28 w 36"/>
                  <a:gd name="T3" fmla="*/ 5 h 36"/>
                  <a:gd name="T4" fmla="*/ 31 w 36"/>
                  <a:gd name="T5" fmla="*/ 28 h 36"/>
                  <a:gd name="T6" fmla="*/ 8 w 36"/>
                  <a:gd name="T7" fmla="*/ 30 h 36"/>
                  <a:gd name="T8" fmla="*/ 5 w 36"/>
                  <a:gd name="T9" fmla="*/ 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6">
                    <a:moveTo>
                      <a:pt x="5" y="8"/>
                    </a:moveTo>
                    <a:cubicBezTo>
                      <a:pt x="11" y="1"/>
                      <a:pt x="21" y="0"/>
                      <a:pt x="28" y="5"/>
                    </a:cubicBezTo>
                    <a:cubicBezTo>
                      <a:pt x="35" y="11"/>
                      <a:pt x="36" y="21"/>
                      <a:pt x="31" y="28"/>
                    </a:cubicBezTo>
                    <a:cubicBezTo>
                      <a:pt x="25" y="35"/>
                      <a:pt x="15" y="36"/>
                      <a:pt x="8" y="30"/>
                    </a:cubicBezTo>
                    <a:cubicBezTo>
                      <a:pt x="1" y="25"/>
                      <a:pt x="0" y="15"/>
                      <a:pt x="5" y="8"/>
                    </a:cubicBezTo>
                    <a:close/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9" name="íSḷíḍ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34877E8-E387-47B0-88FD-0EC5FE0F45BE}"/>
                  </a:ext>
                </a:extLst>
              </p:cNvPr>
              <p:cNvSpPr/>
              <p:nvPr/>
            </p:nvSpPr>
            <p:spPr bwMode="auto">
              <a:xfrm>
                <a:off x="3106" y="3165"/>
                <a:ext cx="188" cy="151"/>
              </a:xfrm>
              <a:custGeom>
                <a:avLst/>
                <a:gdLst>
                  <a:gd name="T0" fmla="*/ 63 w 188"/>
                  <a:gd name="T1" fmla="*/ 118 h 151"/>
                  <a:gd name="T2" fmla="*/ 188 w 188"/>
                  <a:gd name="T3" fmla="*/ 151 h 151"/>
                  <a:gd name="T4" fmla="*/ 169 w 188"/>
                  <a:gd name="T5" fmla="*/ 79 h 151"/>
                  <a:gd name="T6" fmla="*/ 70 w 188"/>
                  <a:gd name="T7" fmla="*/ 0 h 151"/>
                  <a:gd name="T8" fmla="*/ 0 w 188"/>
                  <a:gd name="T9" fmla="*/ 5 h 151"/>
                  <a:gd name="T10" fmla="*/ 63 w 188"/>
                  <a:gd name="T11" fmla="*/ 118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8" h="151">
                    <a:moveTo>
                      <a:pt x="63" y="118"/>
                    </a:moveTo>
                    <a:lnTo>
                      <a:pt x="188" y="151"/>
                    </a:lnTo>
                    <a:lnTo>
                      <a:pt x="169" y="79"/>
                    </a:lnTo>
                    <a:lnTo>
                      <a:pt x="70" y="0"/>
                    </a:lnTo>
                    <a:lnTo>
                      <a:pt x="0" y="5"/>
                    </a:lnTo>
                    <a:lnTo>
                      <a:pt x="63" y="118"/>
                    </a:lnTo>
                    <a:close/>
                  </a:path>
                </a:pathLst>
              </a:custGeom>
              <a:solidFill>
                <a:srgbClr val="E2595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0" name="í$ḷîḑ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54B52CFF-BB2E-4647-B2A3-9F321595DF02}"/>
                  </a:ext>
                </a:extLst>
              </p:cNvPr>
              <p:cNvSpPr/>
              <p:nvPr/>
            </p:nvSpPr>
            <p:spPr bwMode="auto">
              <a:xfrm>
                <a:off x="3070" y="4039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1" name="îśḷîḓ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8932686-7B49-4A3B-B8BD-1D9D973A23EC}"/>
                  </a:ext>
                </a:extLst>
              </p:cNvPr>
              <p:cNvSpPr/>
              <p:nvPr/>
            </p:nvSpPr>
            <p:spPr bwMode="auto">
              <a:xfrm>
                <a:off x="3070" y="4039"/>
                <a:ext cx="0" cy="0"/>
              </a:xfrm>
              <a:prstGeom prst="line">
                <a:avLst/>
              </a:prstGeom>
              <a:noFill/>
              <a:ln w="33338" cap="flat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2" name="i$ḷíḓ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98A4A4D-8BE6-4CE7-B9BE-B507667A62BD}"/>
                  </a:ext>
                </a:extLst>
              </p:cNvPr>
              <p:cNvSpPr/>
              <p:nvPr/>
            </p:nvSpPr>
            <p:spPr bwMode="auto">
              <a:xfrm>
                <a:off x="2385" y="825"/>
                <a:ext cx="2861" cy="1070"/>
              </a:xfrm>
              <a:custGeom>
                <a:avLst/>
                <a:gdLst>
                  <a:gd name="T0" fmla="*/ 1784 w 1822"/>
                  <a:gd name="T1" fmla="*/ 444 h 682"/>
                  <a:gd name="T2" fmla="*/ 1784 w 1822"/>
                  <a:gd name="T3" fmla="*/ 444 h 682"/>
                  <a:gd name="T4" fmla="*/ 1466 w 1822"/>
                  <a:gd name="T5" fmla="*/ 237 h 682"/>
                  <a:gd name="T6" fmla="*/ 1268 w 1822"/>
                  <a:gd name="T7" fmla="*/ 84 h 682"/>
                  <a:gd name="T8" fmla="*/ 1092 w 1822"/>
                  <a:gd name="T9" fmla="*/ 0 h 682"/>
                  <a:gd name="T10" fmla="*/ 735 w 1822"/>
                  <a:gd name="T11" fmla="*/ 0 h 682"/>
                  <a:gd name="T12" fmla="*/ 508 w 1822"/>
                  <a:gd name="T13" fmla="*/ 160 h 682"/>
                  <a:gd name="T14" fmla="*/ 508 w 1822"/>
                  <a:gd name="T15" fmla="*/ 160 h 682"/>
                  <a:gd name="T16" fmla="*/ 505 w 1822"/>
                  <a:gd name="T17" fmla="*/ 171 h 682"/>
                  <a:gd name="T18" fmla="*/ 29 w 1822"/>
                  <a:gd name="T19" fmla="*/ 531 h 682"/>
                  <a:gd name="T20" fmla="*/ 29 w 1822"/>
                  <a:gd name="T21" fmla="*/ 531 h 682"/>
                  <a:gd name="T22" fmla="*/ 18 w 1822"/>
                  <a:gd name="T23" fmla="*/ 627 h 682"/>
                  <a:gd name="T24" fmla="*/ 151 w 1822"/>
                  <a:gd name="T25" fmla="*/ 642 h 682"/>
                  <a:gd name="T26" fmla="*/ 616 w 1822"/>
                  <a:gd name="T27" fmla="*/ 301 h 682"/>
                  <a:gd name="T28" fmla="*/ 1190 w 1822"/>
                  <a:gd name="T29" fmla="*/ 301 h 682"/>
                  <a:gd name="T30" fmla="*/ 1678 w 1822"/>
                  <a:gd name="T31" fmla="*/ 570 h 682"/>
                  <a:gd name="T32" fmla="*/ 1808 w 1822"/>
                  <a:gd name="T33" fmla="*/ 538 h 682"/>
                  <a:gd name="T34" fmla="*/ 1784 w 1822"/>
                  <a:gd name="T35" fmla="*/ 444 h 6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22" h="682">
                    <a:moveTo>
                      <a:pt x="1784" y="444"/>
                    </a:moveTo>
                    <a:cubicBezTo>
                      <a:pt x="1784" y="444"/>
                      <a:pt x="1784" y="444"/>
                      <a:pt x="1784" y="444"/>
                    </a:cubicBezTo>
                    <a:cubicBezTo>
                      <a:pt x="1776" y="437"/>
                      <a:pt x="1647" y="331"/>
                      <a:pt x="1466" y="237"/>
                    </a:cubicBezTo>
                    <a:cubicBezTo>
                      <a:pt x="1391" y="199"/>
                      <a:pt x="1323" y="148"/>
                      <a:pt x="1268" y="84"/>
                    </a:cubicBezTo>
                    <a:cubicBezTo>
                      <a:pt x="1230" y="42"/>
                      <a:pt x="1173" y="0"/>
                      <a:pt x="1092" y="0"/>
                    </a:cubicBezTo>
                    <a:cubicBezTo>
                      <a:pt x="735" y="0"/>
                      <a:pt x="735" y="0"/>
                      <a:pt x="735" y="0"/>
                    </a:cubicBezTo>
                    <a:cubicBezTo>
                      <a:pt x="633" y="0"/>
                      <a:pt x="543" y="64"/>
                      <a:pt x="508" y="160"/>
                    </a:cubicBezTo>
                    <a:cubicBezTo>
                      <a:pt x="508" y="160"/>
                      <a:pt x="508" y="160"/>
                      <a:pt x="508" y="160"/>
                    </a:cubicBezTo>
                    <a:cubicBezTo>
                      <a:pt x="507" y="163"/>
                      <a:pt x="506" y="167"/>
                      <a:pt x="505" y="171"/>
                    </a:cubicBezTo>
                    <a:cubicBezTo>
                      <a:pt x="238" y="303"/>
                      <a:pt x="39" y="520"/>
                      <a:pt x="29" y="531"/>
                    </a:cubicBezTo>
                    <a:cubicBezTo>
                      <a:pt x="29" y="531"/>
                      <a:pt x="29" y="531"/>
                      <a:pt x="29" y="531"/>
                    </a:cubicBezTo>
                    <a:cubicBezTo>
                      <a:pt x="5" y="557"/>
                      <a:pt x="0" y="596"/>
                      <a:pt x="18" y="627"/>
                    </a:cubicBezTo>
                    <a:cubicBezTo>
                      <a:pt x="48" y="678"/>
                      <a:pt x="114" y="682"/>
                      <a:pt x="151" y="642"/>
                    </a:cubicBezTo>
                    <a:cubicBezTo>
                      <a:pt x="154" y="638"/>
                      <a:pt x="362" y="414"/>
                      <a:pt x="616" y="301"/>
                    </a:cubicBezTo>
                    <a:cubicBezTo>
                      <a:pt x="1190" y="301"/>
                      <a:pt x="1190" y="301"/>
                      <a:pt x="1190" y="301"/>
                    </a:cubicBezTo>
                    <a:cubicBezTo>
                      <a:pt x="1450" y="382"/>
                      <a:pt x="1674" y="567"/>
                      <a:pt x="1678" y="570"/>
                    </a:cubicBezTo>
                    <a:cubicBezTo>
                      <a:pt x="1719" y="605"/>
                      <a:pt x="1785" y="592"/>
                      <a:pt x="1808" y="538"/>
                    </a:cubicBezTo>
                    <a:cubicBezTo>
                      <a:pt x="1822" y="505"/>
                      <a:pt x="1811" y="467"/>
                      <a:pt x="1784" y="4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3" name="íṧ1ïď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0002736-A6DF-4CF3-B6A9-A70BDC72D2BC}"/>
                  </a:ext>
                </a:extLst>
              </p:cNvPr>
              <p:cNvSpPr/>
              <p:nvPr/>
            </p:nvSpPr>
            <p:spPr bwMode="auto">
              <a:xfrm>
                <a:off x="4877" y="1252"/>
                <a:ext cx="297" cy="298"/>
              </a:xfrm>
              <a:custGeom>
                <a:avLst/>
                <a:gdLst>
                  <a:gd name="T0" fmla="*/ 0 w 189"/>
                  <a:gd name="T1" fmla="*/ 46 h 190"/>
                  <a:gd name="T2" fmla="*/ 142 w 189"/>
                  <a:gd name="T3" fmla="*/ 190 h 190"/>
                  <a:gd name="T4" fmla="*/ 174 w 189"/>
                  <a:gd name="T5" fmla="*/ 159 h 190"/>
                  <a:gd name="T6" fmla="*/ 174 w 189"/>
                  <a:gd name="T7" fmla="*/ 104 h 190"/>
                  <a:gd name="T8" fmla="*/ 86 w 189"/>
                  <a:gd name="T9" fmla="*/ 15 h 190"/>
                  <a:gd name="T10" fmla="*/ 32 w 189"/>
                  <a:gd name="T11" fmla="*/ 15 h 190"/>
                  <a:gd name="T12" fmla="*/ 0 w 189"/>
                  <a:gd name="T13" fmla="*/ 46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9" h="190">
                    <a:moveTo>
                      <a:pt x="0" y="46"/>
                    </a:moveTo>
                    <a:cubicBezTo>
                      <a:pt x="142" y="190"/>
                      <a:pt x="142" y="190"/>
                      <a:pt x="142" y="190"/>
                    </a:cubicBezTo>
                    <a:cubicBezTo>
                      <a:pt x="174" y="159"/>
                      <a:pt x="174" y="159"/>
                      <a:pt x="174" y="159"/>
                    </a:cubicBezTo>
                    <a:cubicBezTo>
                      <a:pt x="189" y="144"/>
                      <a:pt x="189" y="119"/>
                      <a:pt x="174" y="104"/>
                    </a:cubicBezTo>
                    <a:cubicBezTo>
                      <a:pt x="86" y="15"/>
                      <a:pt x="86" y="15"/>
                      <a:pt x="86" y="15"/>
                    </a:cubicBezTo>
                    <a:cubicBezTo>
                      <a:pt x="71" y="0"/>
                      <a:pt x="47" y="0"/>
                      <a:pt x="32" y="15"/>
                    </a:cubicBez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4" name="i$ḷîḓ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EB371CD-AFBA-45F2-9777-B94C4EA64C76}"/>
                  </a:ext>
                </a:extLst>
              </p:cNvPr>
              <p:cNvSpPr/>
              <p:nvPr/>
            </p:nvSpPr>
            <p:spPr bwMode="auto">
              <a:xfrm>
                <a:off x="4771" y="1280"/>
                <a:ext cx="212" cy="210"/>
              </a:xfrm>
              <a:custGeom>
                <a:avLst/>
                <a:gdLst>
                  <a:gd name="T0" fmla="*/ 98 w 135"/>
                  <a:gd name="T1" fmla="*/ 0 h 134"/>
                  <a:gd name="T2" fmla="*/ 10 w 135"/>
                  <a:gd name="T3" fmla="*/ 87 h 134"/>
                  <a:gd name="T4" fmla="*/ 11 w 135"/>
                  <a:gd name="T5" fmla="*/ 123 h 134"/>
                  <a:gd name="T6" fmla="*/ 46 w 135"/>
                  <a:gd name="T7" fmla="*/ 125 h 134"/>
                  <a:gd name="T8" fmla="*/ 135 w 135"/>
                  <a:gd name="T9" fmla="*/ 37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" h="134">
                    <a:moveTo>
                      <a:pt x="98" y="0"/>
                    </a:moveTo>
                    <a:cubicBezTo>
                      <a:pt x="10" y="87"/>
                      <a:pt x="10" y="87"/>
                      <a:pt x="10" y="87"/>
                    </a:cubicBezTo>
                    <a:cubicBezTo>
                      <a:pt x="0" y="97"/>
                      <a:pt x="1" y="113"/>
                      <a:pt x="11" y="123"/>
                    </a:cubicBezTo>
                    <a:cubicBezTo>
                      <a:pt x="21" y="133"/>
                      <a:pt x="37" y="134"/>
                      <a:pt x="46" y="125"/>
                    </a:cubicBezTo>
                    <a:cubicBezTo>
                      <a:pt x="135" y="37"/>
                      <a:pt x="135" y="37"/>
                      <a:pt x="135" y="37"/>
                    </a:cubicBezTo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5" name="iṡḷiḑ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3BBB2BE-478F-42FD-B083-76C5B6D68008}"/>
                  </a:ext>
                </a:extLst>
              </p:cNvPr>
              <p:cNvSpPr/>
              <p:nvPr/>
            </p:nvSpPr>
            <p:spPr bwMode="auto">
              <a:xfrm>
                <a:off x="4771" y="1280"/>
                <a:ext cx="212" cy="210"/>
              </a:xfrm>
              <a:custGeom>
                <a:avLst/>
                <a:gdLst>
                  <a:gd name="T0" fmla="*/ 98 w 135"/>
                  <a:gd name="T1" fmla="*/ 0 h 134"/>
                  <a:gd name="T2" fmla="*/ 10 w 135"/>
                  <a:gd name="T3" fmla="*/ 87 h 134"/>
                  <a:gd name="T4" fmla="*/ 11 w 135"/>
                  <a:gd name="T5" fmla="*/ 123 h 134"/>
                  <a:gd name="T6" fmla="*/ 46 w 135"/>
                  <a:gd name="T7" fmla="*/ 125 h 134"/>
                  <a:gd name="T8" fmla="*/ 135 w 135"/>
                  <a:gd name="T9" fmla="*/ 37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" h="134">
                    <a:moveTo>
                      <a:pt x="98" y="0"/>
                    </a:moveTo>
                    <a:cubicBezTo>
                      <a:pt x="10" y="87"/>
                      <a:pt x="10" y="87"/>
                      <a:pt x="10" y="87"/>
                    </a:cubicBezTo>
                    <a:cubicBezTo>
                      <a:pt x="0" y="97"/>
                      <a:pt x="1" y="113"/>
                      <a:pt x="11" y="123"/>
                    </a:cubicBezTo>
                    <a:cubicBezTo>
                      <a:pt x="21" y="133"/>
                      <a:pt x="37" y="134"/>
                      <a:pt x="46" y="125"/>
                    </a:cubicBezTo>
                    <a:cubicBezTo>
                      <a:pt x="135" y="37"/>
                      <a:pt x="135" y="37"/>
                      <a:pt x="135" y="37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6" name="ïṧḷîḍ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1E1EA43-FD0B-4A34-B19F-78E1ADBD990A}"/>
                  </a:ext>
                </a:extLst>
              </p:cNvPr>
              <p:cNvSpPr/>
              <p:nvPr/>
            </p:nvSpPr>
            <p:spPr bwMode="auto">
              <a:xfrm>
                <a:off x="4829" y="1351"/>
                <a:ext cx="194" cy="197"/>
              </a:xfrm>
              <a:custGeom>
                <a:avLst/>
                <a:gdLst>
                  <a:gd name="T0" fmla="*/ 90 w 124"/>
                  <a:gd name="T1" fmla="*/ 0 h 126"/>
                  <a:gd name="T2" fmla="*/ 9 w 124"/>
                  <a:gd name="T3" fmla="*/ 80 h 126"/>
                  <a:gd name="T4" fmla="*/ 10 w 124"/>
                  <a:gd name="T5" fmla="*/ 115 h 126"/>
                  <a:gd name="T6" fmla="*/ 46 w 124"/>
                  <a:gd name="T7" fmla="*/ 117 h 126"/>
                  <a:gd name="T8" fmla="*/ 124 w 124"/>
                  <a:gd name="T9" fmla="*/ 4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26">
                    <a:moveTo>
                      <a:pt x="90" y="0"/>
                    </a:moveTo>
                    <a:cubicBezTo>
                      <a:pt x="9" y="80"/>
                      <a:pt x="9" y="80"/>
                      <a:pt x="9" y="80"/>
                    </a:cubicBezTo>
                    <a:cubicBezTo>
                      <a:pt x="0" y="89"/>
                      <a:pt x="0" y="105"/>
                      <a:pt x="10" y="115"/>
                    </a:cubicBezTo>
                    <a:cubicBezTo>
                      <a:pt x="21" y="126"/>
                      <a:pt x="37" y="126"/>
                      <a:pt x="46" y="117"/>
                    </a:cubicBezTo>
                    <a:cubicBezTo>
                      <a:pt x="124" y="40"/>
                      <a:pt x="124" y="40"/>
                      <a:pt x="124" y="40"/>
                    </a:cubicBezTo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7" name="iṧļïḑ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546F187-54BA-4404-8B7D-9A566B1FC200}"/>
                  </a:ext>
                </a:extLst>
              </p:cNvPr>
              <p:cNvSpPr/>
              <p:nvPr/>
            </p:nvSpPr>
            <p:spPr bwMode="auto">
              <a:xfrm>
                <a:off x="4829" y="1351"/>
                <a:ext cx="194" cy="197"/>
              </a:xfrm>
              <a:custGeom>
                <a:avLst/>
                <a:gdLst>
                  <a:gd name="T0" fmla="*/ 90 w 124"/>
                  <a:gd name="T1" fmla="*/ 0 h 126"/>
                  <a:gd name="T2" fmla="*/ 9 w 124"/>
                  <a:gd name="T3" fmla="*/ 80 h 126"/>
                  <a:gd name="T4" fmla="*/ 10 w 124"/>
                  <a:gd name="T5" fmla="*/ 115 h 126"/>
                  <a:gd name="T6" fmla="*/ 46 w 124"/>
                  <a:gd name="T7" fmla="*/ 117 h 126"/>
                  <a:gd name="T8" fmla="*/ 124 w 124"/>
                  <a:gd name="T9" fmla="*/ 4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26">
                    <a:moveTo>
                      <a:pt x="90" y="0"/>
                    </a:moveTo>
                    <a:cubicBezTo>
                      <a:pt x="9" y="80"/>
                      <a:pt x="9" y="80"/>
                      <a:pt x="9" y="80"/>
                    </a:cubicBezTo>
                    <a:cubicBezTo>
                      <a:pt x="0" y="89"/>
                      <a:pt x="0" y="105"/>
                      <a:pt x="10" y="115"/>
                    </a:cubicBezTo>
                    <a:cubicBezTo>
                      <a:pt x="21" y="126"/>
                      <a:pt x="37" y="126"/>
                      <a:pt x="46" y="117"/>
                    </a:cubicBezTo>
                    <a:cubicBezTo>
                      <a:pt x="124" y="40"/>
                      <a:pt x="124" y="40"/>
                      <a:pt x="124" y="40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8" name="išlîd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791EDB00-DB74-4BB2-B559-4BCF04C983F3}"/>
                  </a:ext>
                </a:extLst>
              </p:cNvPr>
              <p:cNvSpPr/>
              <p:nvPr/>
            </p:nvSpPr>
            <p:spPr bwMode="auto">
              <a:xfrm>
                <a:off x="4887" y="1402"/>
                <a:ext cx="171" cy="206"/>
              </a:xfrm>
              <a:custGeom>
                <a:avLst/>
                <a:gdLst>
                  <a:gd name="T0" fmla="*/ 94 w 109"/>
                  <a:gd name="T1" fmla="*/ 0 h 131"/>
                  <a:gd name="T2" fmla="*/ 9 w 109"/>
                  <a:gd name="T3" fmla="*/ 84 h 131"/>
                  <a:gd name="T4" fmla="*/ 10 w 109"/>
                  <a:gd name="T5" fmla="*/ 120 h 131"/>
                  <a:gd name="T6" fmla="*/ 46 w 109"/>
                  <a:gd name="T7" fmla="*/ 121 h 131"/>
                  <a:gd name="T8" fmla="*/ 109 w 109"/>
                  <a:gd name="T9" fmla="*/ 59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131">
                    <a:moveTo>
                      <a:pt x="94" y="0"/>
                    </a:moveTo>
                    <a:cubicBezTo>
                      <a:pt x="9" y="84"/>
                      <a:pt x="9" y="84"/>
                      <a:pt x="9" y="84"/>
                    </a:cubicBezTo>
                    <a:cubicBezTo>
                      <a:pt x="0" y="93"/>
                      <a:pt x="0" y="109"/>
                      <a:pt x="10" y="120"/>
                    </a:cubicBezTo>
                    <a:cubicBezTo>
                      <a:pt x="20" y="130"/>
                      <a:pt x="36" y="131"/>
                      <a:pt x="46" y="121"/>
                    </a:cubicBezTo>
                    <a:cubicBezTo>
                      <a:pt x="109" y="59"/>
                      <a:pt x="109" y="59"/>
                      <a:pt x="109" y="59"/>
                    </a:cubicBezTo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9" name="iṩliḑ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7F4D3A5B-58EF-455D-9738-E69E631485E1}"/>
                  </a:ext>
                </a:extLst>
              </p:cNvPr>
              <p:cNvSpPr/>
              <p:nvPr/>
            </p:nvSpPr>
            <p:spPr bwMode="auto">
              <a:xfrm>
                <a:off x="4887" y="1402"/>
                <a:ext cx="171" cy="206"/>
              </a:xfrm>
              <a:custGeom>
                <a:avLst/>
                <a:gdLst>
                  <a:gd name="T0" fmla="*/ 94 w 109"/>
                  <a:gd name="T1" fmla="*/ 0 h 131"/>
                  <a:gd name="T2" fmla="*/ 9 w 109"/>
                  <a:gd name="T3" fmla="*/ 84 h 131"/>
                  <a:gd name="T4" fmla="*/ 10 w 109"/>
                  <a:gd name="T5" fmla="*/ 120 h 131"/>
                  <a:gd name="T6" fmla="*/ 46 w 109"/>
                  <a:gd name="T7" fmla="*/ 121 h 131"/>
                  <a:gd name="T8" fmla="*/ 109 w 109"/>
                  <a:gd name="T9" fmla="*/ 59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131">
                    <a:moveTo>
                      <a:pt x="94" y="0"/>
                    </a:moveTo>
                    <a:cubicBezTo>
                      <a:pt x="9" y="84"/>
                      <a:pt x="9" y="84"/>
                      <a:pt x="9" y="84"/>
                    </a:cubicBezTo>
                    <a:cubicBezTo>
                      <a:pt x="0" y="93"/>
                      <a:pt x="0" y="109"/>
                      <a:pt x="10" y="120"/>
                    </a:cubicBezTo>
                    <a:cubicBezTo>
                      <a:pt x="20" y="130"/>
                      <a:pt x="36" y="131"/>
                      <a:pt x="46" y="121"/>
                    </a:cubicBezTo>
                    <a:cubicBezTo>
                      <a:pt x="109" y="59"/>
                      <a:pt x="109" y="59"/>
                      <a:pt x="109" y="59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0" name="îsļíḑ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B75BDD8-3BE9-4210-9B11-6438126051AB}"/>
                  </a:ext>
                </a:extLst>
              </p:cNvPr>
              <p:cNvSpPr/>
              <p:nvPr/>
            </p:nvSpPr>
            <p:spPr bwMode="auto">
              <a:xfrm>
                <a:off x="5067" y="1479"/>
                <a:ext cx="159" cy="138"/>
              </a:xfrm>
              <a:custGeom>
                <a:avLst/>
                <a:gdLst>
                  <a:gd name="T0" fmla="*/ 0 w 101"/>
                  <a:gd name="T1" fmla="*/ 23 h 88"/>
                  <a:gd name="T2" fmla="*/ 54 w 101"/>
                  <a:gd name="T3" fmla="*/ 79 h 88"/>
                  <a:gd name="T4" fmla="*/ 90 w 101"/>
                  <a:gd name="T5" fmla="*/ 78 h 88"/>
                  <a:gd name="T6" fmla="*/ 92 w 101"/>
                  <a:gd name="T7" fmla="*/ 42 h 88"/>
                  <a:gd name="T8" fmla="*/ 50 w 101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88">
                    <a:moveTo>
                      <a:pt x="0" y="23"/>
                    </a:moveTo>
                    <a:cubicBezTo>
                      <a:pt x="54" y="79"/>
                      <a:pt x="54" y="79"/>
                      <a:pt x="54" y="79"/>
                    </a:cubicBezTo>
                    <a:cubicBezTo>
                      <a:pt x="64" y="88"/>
                      <a:pt x="80" y="88"/>
                      <a:pt x="90" y="78"/>
                    </a:cubicBezTo>
                    <a:cubicBezTo>
                      <a:pt x="100" y="68"/>
                      <a:pt x="101" y="52"/>
                      <a:pt x="92" y="42"/>
                    </a:cubicBezTo>
                    <a:cubicBezTo>
                      <a:pt x="50" y="0"/>
                      <a:pt x="50" y="0"/>
                      <a:pt x="50" y="0"/>
                    </a:cubicBezTo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1" name="íşļiḑ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9026E67-993D-4636-B64D-DF3D3F1F11F5}"/>
                  </a:ext>
                </a:extLst>
              </p:cNvPr>
              <p:cNvSpPr/>
              <p:nvPr/>
            </p:nvSpPr>
            <p:spPr bwMode="auto">
              <a:xfrm>
                <a:off x="5067" y="1479"/>
                <a:ext cx="159" cy="138"/>
              </a:xfrm>
              <a:custGeom>
                <a:avLst/>
                <a:gdLst>
                  <a:gd name="T0" fmla="*/ 0 w 101"/>
                  <a:gd name="T1" fmla="*/ 23 h 88"/>
                  <a:gd name="T2" fmla="*/ 54 w 101"/>
                  <a:gd name="T3" fmla="*/ 79 h 88"/>
                  <a:gd name="T4" fmla="*/ 90 w 101"/>
                  <a:gd name="T5" fmla="*/ 78 h 88"/>
                  <a:gd name="T6" fmla="*/ 92 w 101"/>
                  <a:gd name="T7" fmla="*/ 42 h 88"/>
                  <a:gd name="T8" fmla="*/ 50 w 101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88">
                    <a:moveTo>
                      <a:pt x="0" y="23"/>
                    </a:moveTo>
                    <a:cubicBezTo>
                      <a:pt x="54" y="79"/>
                      <a:pt x="54" y="79"/>
                      <a:pt x="54" y="79"/>
                    </a:cubicBezTo>
                    <a:cubicBezTo>
                      <a:pt x="64" y="88"/>
                      <a:pt x="80" y="88"/>
                      <a:pt x="90" y="78"/>
                    </a:cubicBezTo>
                    <a:cubicBezTo>
                      <a:pt x="100" y="68"/>
                      <a:pt x="101" y="52"/>
                      <a:pt x="92" y="42"/>
                    </a:cubicBezTo>
                    <a:cubicBezTo>
                      <a:pt x="50" y="0"/>
                      <a:pt x="50" y="0"/>
                      <a:pt x="50" y="0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2" name="íṧlîḓ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131F52AD-B385-4C81-AFBC-6CE4CFD1795C}"/>
                  </a:ext>
                </a:extLst>
              </p:cNvPr>
              <p:cNvSpPr/>
              <p:nvPr/>
            </p:nvSpPr>
            <p:spPr bwMode="auto">
              <a:xfrm>
                <a:off x="3167" y="787"/>
                <a:ext cx="330" cy="242"/>
              </a:xfrm>
              <a:custGeom>
                <a:avLst/>
                <a:gdLst>
                  <a:gd name="T0" fmla="*/ 28 w 210"/>
                  <a:gd name="T1" fmla="*/ 154 h 154"/>
                  <a:gd name="T2" fmla="*/ 210 w 210"/>
                  <a:gd name="T3" fmla="*/ 67 h 154"/>
                  <a:gd name="T4" fmla="*/ 191 w 210"/>
                  <a:gd name="T5" fmla="*/ 27 h 154"/>
                  <a:gd name="T6" fmla="*/ 140 w 210"/>
                  <a:gd name="T7" fmla="*/ 9 h 154"/>
                  <a:gd name="T8" fmla="*/ 27 w 210"/>
                  <a:gd name="T9" fmla="*/ 63 h 154"/>
                  <a:gd name="T10" fmla="*/ 9 w 210"/>
                  <a:gd name="T11" fmla="*/ 114 h 154"/>
                  <a:gd name="T12" fmla="*/ 28 w 210"/>
                  <a:gd name="T13" fmla="*/ 154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" h="154">
                    <a:moveTo>
                      <a:pt x="28" y="154"/>
                    </a:moveTo>
                    <a:cubicBezTo>
                      <a:pt x="210" y="67"/>
                      <a:pt x="210" y="67"/>
                      <a:pt x="210" y="67"/>
                    </a:cubicBezTo>
                    <a:cubicBezTo>
                      <a:pt x="191" y="27"/>
                      <a:pt x="191" y="27"/>
                      <a:pt x="191" y="27"/>
                    </a:cubicBezTo>
                    <a:cubicBezTo>
                      <a:pt x="182" y="8"/>
                      <a:pt x="159" y="0"/>
                      <a:pt x="140" y="9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8" y="72"/>
                      <a:pt x="0" y="95"/>
                      <a:pt x="9" y="114"/>
                    </a:cubicBezTo>
                    <a:lnTo>
                      <a:pt x="28" y="154"/>
                    </a:lnTo>
                    <a:close/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3" name="iṩḷïḍ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1B928EF3-3E1F-4BAA-85A7-B1F7CF16649C}"/>
                  </a:ext>
                </a:extLst>
              </p:cNvPr>
              <p:cNvSpPr/>
              <p:nvPr/>
            </p:nvSpPr>
            <p:spPr bwMode="auto">
              <a:xfrm>
                <a:off x="3184" y="935"/>
                <a:ext cx="168" cy="238"/>
              </a:xfrm>
              <a:custGeom>
                <a:avLst/>
                <a:gdLst>
                  <a:gd name="T0" fmla="*/ 0 w 107"/>
                  <a:gd name="T1" fmla="*/ 22 h 152"/>
                  <a:gd name="T2" fmla="*/ 54 w 107"/>
                  <a:gd name="T3" fmla="*/ 135 h 152"/>
                  <a:gd name="T4" fmla="*/ 88 w 107"/>
                  <a:gd name="T5" fmla="*/ 145 h 152"/>
                  <a:gd name="T6" fmla="*/ 102 w 107"/>
                  <a:gd name="T7" fmla="*/ 112 h 152"/>
                  <a:gd name="T8" fmla="*/ 48 w 107"/>
                  <a:gd name="T9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152">
                    <a:moveTo>
                      <a:pt x="0" y="22"/>
                    </a:moveTo>
                    <a:cubicBezTo>
                      <a:pt x="54" y="135"/>
                      <a:pt x="54" y="135"/>
                      <a:pt x="54" y="135"/>
                    </a:cubicBezTo>
                    <a:cubicBezTo>
                      <a:pt x="60" y="147"/>
                      <a:pt x="75" y="152"/>
                      <a:pt x="88" y="145"/>
                    </a:cubicBezTo>
                    <a:cubicBezTo>
                      <a:pt x="101" y="139"/>
                      <a:pt x="107" y="124"/>
                      <a:pt x="102" y="112"/>
                    </a:cubicBezTo>
                    <a:cubicBezTo>
                      <a:pt x="48" y="0"/>
                      <a:pt x="48" y="0"/>
                      <a:pt x="48" y="0"/>
                    </a:cubicBezTo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4" name="ïṩliď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885272F-857A-4C17-96D0-35046720FA72}"/>
                  </a:ext>
                </a:extLst>
              </p:cNvPr>
              <p:cNvSpPr/>
              <p:nvPr/>
            </p:nvSpPr>
            <p:spPr bwMode="auto">
              <a:xfrm>
                <a:off x="3184" y="935"/>
                <a:ext cx="168" cy="238"/>
              </a:xfrm>
              <a:custGeom>
                <a:avLst/>
                <a:gdLst>
                  <a:gd name="T0" fmla="*/ 0 w 107"/>
                  <a:gd name="T1" fmla="*/ 22 h 152"/>
                  <a:gd name="T2" fmla="*/ 54 w 107"/>
                  <a:gd name="T3" fmla="*/ 135 h 152"/>
                  <a:gd name="T4" fmla="*/ 88 w 107"/>
                  <a:gd name="T5" fmla="*/ 145 h 152"/>
                  <a:gd name="T6" fmla="*/ 102 w 107"/>
                  <a:gd name="T7" fmla="*/ 112 h 152"/>
                  <a:gd name="T8" fmla="*/ 48 w 107"/>
                  <a:gd name="T9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152">
                    <a:moveTo>
                      <a:pt x="0" y="22"/>
                    </a:moveTo>
                    <a:cubicBezTo>
                      <a:pt x="54" y="135"/>
                      <a:pt x="54" y="135"/>
                      <a:pt x="54" y="135"/>
                    </a:cubicBezTo>
                    <a:cubicBezTo>
                      <a:pt x="60" y="147"/>
                      <a:pt x="75" y="152"/>
                      <a:pt x="88" y="145"/>
                    </a:cubicBezTo>
                    <a:cubicBezTo>
                      <a:pt x="101" y="139"/>
                      <a:pt x="107" y="124"/>
                      <a:pt x="102" y="112"/>
                    </a:cubicBezTo>
                    <a:cubicBezTo>
                      <a:pt x="48" y="0"/>
                      <a:pt x="48" y="0"/>
                      <a:pt x="48" y="0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5" name="íṧlíď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414EA6C-E45A-4B9A-B957-479F80BEF3D4}"/>
                  </a:ext>
                </a:extLst>
              </p:cNvPr>
              <p:cNvSpPr/>
              <p:nvPr/>
            </p:nvSpPr>
            <p:spPr bwMode="auto">
              <a:xfrm>
                <a:off x="3268" y="921"/>
                <a:ext cx="160" cy="216"/>
              </a:xfrm>
              <a:custGeom>
                <a:avLst/>
                <a:gdLst>
                  <a:gd name="T0" fmla="*/ 0 w 102"/>
                  <a:gd name="T1" fmla="*/ 19 h 138"/>
                  <a:gd name="T2" fmla="*/ 49 w 102"/>
                  <a:gd name="T3" fmla="*/ 121 h 138"/>
                  <a:gd name="T4" fmla="*/ 83 w 102"/>
                  <a:gd name="T5" fmla="*/ 132 h 138"/>
                  <a:gd name="T6" fmla="*/ 96 w 102"/>
                  <a:gd name="T7" fmla="*/ 99 h 138"/>
                  <a:gd name="T8" fmla="*/ 48 w 102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38">
                    <a:moveTo>
                      <a:pt x="0" y="19"/>
                    </a:moveTo>
                    <a:cubicBezTo>
                      <a:pt x="49" y="121"/>
                      <a:pt x="49" y="121"/>
                      <a:pt x="49" y="121"/>
                    </a:cubicBezTo>
                    <a:cubicBezTo>
                      <a:pt x="54" y="133"/>
                      <a:pt x="70" y="138"/>
                      <a:pt x="83" y="132"/>
                    </a:cubicBezTo>
                    <a:cubicBezTo>
                      <a:pt x="96" y="126"/>
                      <a:pt x="102" y="111"/>
                      <a:pt x="96" y="99"/>
                    </a:cubicBezTo>
                    <a:cubicBezTo>
                      <a:pt x="48" y="0"/>
                      <a:pt x="48" y="0"/>
                      <a:pt x="48" y="0"/>
                    </a:cubicBezTo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6" name="ïŝliḑ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FF0BBCC-434B-4357-9B42-ED7BCA37AB3F}"/>
                  </a:ext>
                </a:extLst>
              </p:cNvPr>
              <p:cNvSpPr/>
              <p:nvPr/>
            </p:nvSpPr>
            <p:spPr bwMode="auto">
              <a:xfrm>
                <a:off x="3268" y="921"/>
                <a:ext cx="160" cy="216"/>
              </a:xfrm>
              <a:custGeom>
                <a:avLst/>
                <a:gdLst>
                  <a:gd name="T0" fmla="*/ 0 w 102"/>
                  <a:gd name="T1" fmla="*/ 19 h 138"/>
                  <a:gd name="T2" fmla="*/ 49 w 102"/>
                  <a:gd name="T3" fmla="*/ 121 h 138"/>
                  <a:gd name="T4" fmla="*/ 83 w 102"/>
                  <a:gd name="T5" fmla="*/ 132 h 138"/>
                  <a:gd name="T6" fmla="*/ 96 w 102"/>
                  <a:gd name="T7" fmla="*/ 99 h 138"/>
                  <a:gd name="T8" fmla="*/ 48 w 102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38">
                    <a:moveTo>
                      <a:pt x="0" y="19"/>
                    </a:moveTo>
                    <a:cubicBezTo>
                      <a:pt x="49" y="121"/>
                      <a:pt x="49" y="121"/>
                      <a:pt x="49" y="121"/>
                    </a:cubicBezTo>
                    <a:cubicBezTo>
                      <a:pt x="54" y="133"/>
                      <a:pt x="70" y="138"/>
                      <a:pt x="83" y="132"/>
                    </a:cubicBezTo>
                    <a:cubicBezTo>
                      <a:pt x="96" y="126"/>
                      <a:pt x="102" y="111"/>
                      <a:pt x="96" y="99"/>
                    </a:cubicBezTo>
                    <a:cubicBezTo>
                      <a:pt x="48" y="0"/>
                      <a:pt x="48" y="0"/>
                      <a:pt x="48" y="0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7" name="islíḋ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FAF81AB-3DAF-4FDF-8B63-C5B4969FF121}"/>
                  </a:ext>
                </a:extLst>
              </p:cNvPr>
              <p:cNvSpPr/>
              <p:nvPr/>
            </p:nvSpPr>
            <p:spPr bwMode="auto">
              <a:xfrm>
                <a:off x="3337" y="907"/>
                <a:ext cx="165" cy="196"/>
              </a:xfrm>
              <a:custGeom>
                <a:avLst/>
                <a:gdLst>
                  <a:gd name="T0" fmla="*/ 0 w 105"/>
                  <a:gd name="T1" fmla="*/ 0 h 125"/>
                  <a:gd name="T2" fmla="*/ 52 w 105"/>
                  <a:gd name="T3" fmla="*/ 108 h 125"/>
                  <a:gd name="T4" fmla="*/ 86 w 105"/>
                  <a:gd name="T5" fmla="*/ 118 h 125"/>
                  <a:gd name="T6" fmla="*/ 99 w 105"/>
                  <a:gd name="T7" fmla="*/ 85 h 125"/>
                  <a:gd name="T8" fmla="*/ 60 w 105"/>
                  <a:gd name="T9" fmla="*/ 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25">
                    <a:moveTo>
                      <a:pt x="0" y="0"/>
                    </a:moveTo>
                    <a:cubicBezTo>
                      <a:pt x="52" y="108"/>
                      <a:pt x="52" y="108"/>
                      <a:pt x="52" y="108"/>
                    </a:cubicBezTo>
                    <a:cubicBezTo>
                      <a:pt x="58" y="120"/>
                      <a:pt x="73" y="125"/>
                      <a:pt x="86" y="118"/>
                    </a:cubicBezTo>
                    <a:cubicBezTo>
                      <a:pt x="99" y="112"/>
                      <a:pt x="105" y="97"/>
                      <a:pt x="99" y="85"/>
                    </a:cubicBezTo>
                    <a:cubicBezTo>
                      <a:pt x="60" y="5"/>
                      <a:pt x="60" y="5"/>
                      <a:pt x="60" y="5"/>
                    </a:cubicBezTo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8" name="íŝļíď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17DAC84-62EA-44C1-B87C-CC2BCF6A618A}"/>
                  </a:ext>
                </a:extLst>
              </p:cNvPr>
              <p:cNvSpPr/>
              <p:nvPr/>
            </p:nvSpPr>
            <p:spPr bwMode="auto">
              <a:xfrm>
                <a:off x="3337" y="907"/>
                <a:ext cx="165" cy="196"/>
              </a:xfrm>
              <a:custGeom>
                <a:avLst/>
                <a:gdLst>
                  <a:gd name="T0" fmla="*/ 0 w 105"/>
                  <a:gd name="T1" fmla="*/ 0 h 125"/>
                  <a:gd name="T2" fmla="*/ 52 w 105"/>
                  <a:gd name="T3" fmla="*/ 108 h 125"/>
                  <a:gd name="T4" fmla="*/ 86 w 105"/>
                  <a:gd name="T5" fmla="*/ 118 h 125"/>
                  <a:gd name="T6" fmla="*/ 99 w 105"/>
                  <a:gd name="T7" fmla="*/ 85 h 125"/>
                  <a:gd name="T8" fmla="*/ 60 w 105"/>
                  <a:gd name="T9" fmla="*/ 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125">
                    <a:moveTo>
                      <a:pt x="0" y="0"/>
                    </a:moveTo>
                    <a:cubicBezTo>
                      <a:pt x="52" y="108"/>
                      <a:pt x="52" y="108"/>
                      <a:pt x="52" y="108"/>
                    </a:cubicBezTo>
                    <a:cubicBezTo>
                      <a:pt x="58" y="120"/>
                      <a:pt x="73" y="125"/>
                      <a:pt x="86" y="118"/>
                    </a:cubicBezTo>
                    <a:cubicBezTo>
                      <a:pt x="99" y="112"/>
                      <a:pt x="105" y="97"/>
                      <a:pt x="99" y="85"/>
                    </a:cubicBezTo>
                    <a:cubicBezTo>
                      <a:pt x="60" y="5"/>
                      <a:pt x="60" y="5"/>
                      <a:pt x="60" y="5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9" name="îṧļîḍ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B4FA95A-05E7-4C8D-95C7-662B9BC3906A}"/>
                  </a:ext>
                </a:extLst>
              </p:cNvPr>
              <p:cNvSpPr/>
              <p:nvPr/>
            </p:nvSpPr>
            <p:spPr bwMode="auto">
              <a:xfrm>
                <a:off x="3445" y="776"/>
                <a:ext cx="146" cy="137"/>
              </a:xfrm>
              <a:custGeom>
                <a:avLst/>
                <a:gdLst>
                  <a:gd name="T0" fmla="*/ 6 w 93"/>
                  <a:gd name="T1" fmla="*/ 87 h 87"/>
                  <a:gd name="T2" fmla="*/ 77 w 93"/>
                  <a:gd name="T3" fmla="*/ 53 h 87"/>
                  <a:gd name="T4" fmla="*/ 87 w 93"/>
                  <a:gd name="T5" fmla="*/ 19 h 87"/>
                  <a:gd name="T6" fmla="*/ 54 w 93"/>
                  <a:gd name="T7" fmla="*/ 6 h 87"/>
                  <a:gd name="T8" fmla="*/ 0 w 93"/>
                  <a:gd name="T9" fmla="*/ 3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87">
                    <a:moveTo>
                      <a:pt x="6" y="87"/>
                    </a:moveTo>
                    <a:cubicBezTo>
                      <a:pt x="77" y="53"/>
                      <a:pt x="77" y="53"/>
                      <a:pt x="77" y="53"/>
                    </a:cubicBezTo>
                    <a:cubicBezTo>
                      <a:pt x="89" y="48"/>
                      <a:pt x="93" y="32"/>
                      <a:pt x="87" y="19"/>
                    </a:cubicBezTo>
                    <a:cubicBezTo>
                      <a:pt x="81" y="6"/>
                      <a:pt x="66" y="0"/>
                      <a:pt x="54" y="6"/>
                    </a:cubicBezTo>
                    <a:cubicBezTo>
                      <a:pt x="0" y="32"/>
                      <a:pt x="0" y="32"/>
                      <a:pt x="0" y="32"/>
                    </a:cubicBezTo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0" name="i$1îḓ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3BA0A4E-5527-45DF-8C28-3B33A59F9C6B}"/>
                  </a:ext>
                </a:extLst>
              </p:cNvPr>
              <p:cNvSpPr/>
              <p:nvPr/>
            </p:nvSpPr>
            <p:spPr bwMode="auto">
              <a:xfrm>
                <a:off x="3445" y="776"/>
                <a:ext cx="146" cy="137"/>
              </a:xfrm>
              <a:custGeom>
                <a:avLst/>
                <a:gdLst>
                  <a:gd name="T0" fmla="*/ 6 w 93"/>
                  <a:gd name="T1" fmla="*/ 87 h 87"/>
                  <a:gd name="T2" fmla="*/ 77 w 93"/>
                  <a:gd name="T3" fmla="*/ 53 h 87"/>
                  <a:gd name="T4" fmla="*/ 87 w 93"/>
                  <a:gd name="T5" fmla="*/ 19 h 87"/>
                  <a:gd name="T6" fmla="*/ 54 w 93"/>
                  <a:gd name="T7" fmla="*/ 6 h 87"/>
                  <a:gd name="T8" fmla="*/ 0 w 93"/>
                  <a:gd name="T9" fmla="*/ 3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87">
                    <a:moveTo>
                      <a:pt x="6" y="87"/>
                    </a:moveTo>
                    <a:cubicBezTo>
                      <a:pt x="77" y="53"/>
                      <a:pt x="77" y="53"/>
                      <a:pt x="77" y="53"/>
                    </a:cubicBezTo>
                    <a:cubicBezTo>
                      <a:pt x="89" y="48"/>
                      <a:pt x="93" y="32"/>
                      <a:pt x="87" y="19"/>
                    </a:cubicBezTo>
                    <a:cubicBezTo>
                      <a:pt x="81" y="6"/>
                      <a:pt x="66" y="0"/>
                      <a:pt x="54" y="6"/>
                    </a:cubicBezTo>
                    <a:cubicBezTo>
                      <a:pt x="0" y="32"/>
                      <a:pt x="0" y="32"/>
                      <a:pt x="0" y="32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1" name="îšḻïḑ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5A40CB13-4ACD-4149-8462-8B2D1BDBD06E}"/>
                  </a:ext>
                </a:extLst>
              </p:cNvPr>
              <p:cNvSpPr/>
              <p:nvPr/>
            </p:nvSpPr>
            <p:spPr bwMode="auto">
              <a:xfrm>
                <a:off x="4719" y="1478"/>
                <a:ext cx="380" cy="481"/>
              </a:xfrm>
              <a:custGeom>
                <a:avLst/>
                <a:gdLst>
                  <a:gd name="T0" fmla="*/ 172 w 242"/>
                  <a:gd name="T1" fmla="*/ 22 h 307"/>
                  <a:gd name="T2" fmla="*/ 0 w 242"/>
                  <a:gd name="T3" fmla="*/ 181 h 307"/>
                  <a:gd name="T4" fmla="*/ 106 w 242"/>
                  <a:gd name="T5" fmla="*/ 307 h 307"/>
                  <a:gd name="T6" fmla="*/ 242 w 242"/>
                  <a:gd name="T7" fmla="*/ 40 h 307"/>
                  <a:gd name="T8" fmla="*/ 242 w 242"/>
                  <a:gd name="T9" fmla="*/ 40 h 307"/>
                  <a:gd name="T10" fmla="*/ 172 w 242"/>
                  <a:gd name="T11" fmla="*/ 22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2" h="307">
                    <a:moveTo>
                      <a:pt x="172" y="22"/>
                    </a:moveTo>
                    <a:cubicBezTo>
                      <a:pt x="0" y="181"/>
                      <a:pt x="0" y="181"/>
                      <a:pt x="0" y="181"/>
                    </a:cubicBezTo>
                    <a:cubicBezTo>
                      <a:pt x="106" y="307"/>
                      <a:pt x="106" y="307"/>
                      <a:pt x="106" y="307"/>
                    </a:cubicBezTo>
                    <a:cubicBezTo>
                      <a:pt x="242" y="40"/>
                      <a:pt x="242" y="40"/>
                      <a:pt x="242" y="40"/>
                    </a:cubicBezTo>
                    <a:cubicBezTo>
                      <a:pt x="242" y="40"/>
                      <a:pt x="242" y="40"/>
                      <a:pt x="242" y="40"/>
                    </a:cubicBezTo>
                    <a:cubicBezTo>
                      <a:pt x="233" y="10"/>
                      <a:pt x="195" y="0"/>
                      <a:pt x="172" y="22"/>
                    </a:cubicBezTo>
                    <a:close/>
                  </a:path>
                </a:pathLst>
              </a:custGeom>
              <a:solidFill>
                <a:srgbClr val="E2595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2" name="ïSḻiḓ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E53C8E4-7B48-48F8-9060-6CDD5BC5B3A3}"/>
                  </a:ext>
                </a:extLst>
              </p:cNvPr>
              <p:cNvSpPr/>
              <p:nvPr/>
            </p:nvSpPr>
            <p:spPr bwMode="auto">
              <a:xfrm>
                <a:off x="3390" y="867"/>
                <a:ext cx="415" cy="427"/>
              </a:xfrm>
              <a:custGeom>
                <a:avLst/>
                <a:gdLst>
                  <a:gd name="T0" fmla="*/ 13 w 264"/>
                  <a:gd name="T1" fmla="*/ 61 h 272"/>
                  <a:gd name="T2" fmla="*/ 108 w 264"/>
                  <a:gd name="T3" fmla="*/ 265 h 272"/>
                  <a:gd name="T4" fmla="*/ 121 w 264"/>
                  <a:gd name="T5" fmla="*/ 270 h 272"/>
                  <a:gd name="T6" fmla="*/ 264 w 264"/>
                  <a:gd name="T7" fmla="*/ 212 h 272"/>
                  <a:gd name="T8" fmla="*/ 52 w 264"/>
                  <a:gd name="T9" fmla="*/ 0 h 272"/>
                  <a:gd name="T10" fmla="*/ 52 w 264"/>
                  <a:gd name="T11" fmla="*/ 0 h 272"/>
                  <a:gd name="T12" fmla="*/ 13 w 264"/>
                  <a:gd name="T13" fmla="*/ 61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4" h="272">
                    <a:moveTo>
                      <a:pt x="13" y="61"/>
                    </a:moveTo>
                    <a:cubicBezTo>
                      <a:pt x="108" y="265"/>
                      <a:pt x="108" y="265"/>
                      <a:pt x="108" y="265"/>
                    </a:cubicBezTo>
                    <a:cubicBezTo>
                      <a:pt x="110" y="270"/>
                      <a:pt x="116" y="272"/>
                      <a:pt x="121" y="270"/>
                    </a:cubicBezTo>
                    <a:cubicBezTo>
                      <a:pt x="264" y="212"/>
                      <a:pt x="264" y="212"/>
                      <a:pt x="264" y="212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21" y="0"/>
                      <a:pt x="0" y="32"/>
                      <a:pt x="13" y="6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3" name="îṣ1iḓ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2375F68-FAA1-4555-8079-91FBC2E823B8}"/>
                  </a:ext>
                </a:extLst>
              </p:cNvPr>
              <p:cNvSpPr/>
              <p:nvPr/>
            </p:nvSpPr>
            <p:spPr bwMode="auto">
              <a:xfrm>
                <a:off x="4832" y="1683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4" name="íSḻiḓ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1DCC7C76-55DD-4A81-A0B8-51BC6A0EC39E}"/>
                  </a:ext>
                </a:extLst>
              </p:cNvPr>
              <p:cNvSpPr/>
              <p:nvPr/>
            </p:nvSpPr>
            <p:spPr bwMode="auto">
              <a:xfrm>
                <a:off x="4832" y="1683"/>
                <a:ext cx="0" cy="0"/>
              </a:xfrm>
              <a:prstGeom prst="line">
                <a:avLst/>
              </a:pr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5" name="îśliď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0B6717C-41A8-4FB3-98A4-5A7EA791A024}"/>
                  </a:ext>
                </a:extLst>
              </p:cNvPr>
              <p:cNvSpPr/>
              <p:nvPr/>
            </p:nvSpPr>
            <p:spPr bwMode="auto">
              <a:xfrm>
                <a:off x="5221" y="1244"/>
                <a:ext cx="880" cy="991"/>
              </a:xfrm>
              <a:custGeom>
                <a:avLst/>
                <a:gdLst>
                  <a:gd name="T0" fmla="*/ 145 w 560"/>
                  <a:gd name="T1" fmla="*/ 632 h 632"/>
                  <a:gd name="T2" fmla="*/ 0 w 560"/>
                  <a:gd name="T3" fmla="*/ 92 h 632"/>
                  <a:gd name="T4" fmla="*/ 215 w 560"/>
                  <a:gd name="T5" fmla="*/ 34 h 632"/>
                  <a:gd name="T6" fmla="*/ 503 w 560"/>
                  <a:gd name="T7" fmla="*/ 200 h 632"/>
                  <a:gd name="T8" fmla="*/ 527 w 560"/>
                  <a:gd name="T9" fmla="*/ 286 h 632"/>
                  <a:gd name="T10" fmla="*/ 361 w 560"/>
                  <a:gd name="T11" fmla="*/ 574 h 632"/>
                  <a:gd name="T12" fmla="*/ 145 w 560"/>
                  <a:gd name="T13" fmla="*/ 632 h 6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0" h="632">
                    <a:moveTo>
                      <a:pt x="145" y="632"/>
                    </a:moveTo>
                    <a:cubicBezTo>
                      <a:pt x="0" y="92"/>
                      <a:pt x="0" y="92"/>
                      <a:pt x="0" y="92"/>
                    </a:cubicBezTo>
                    <a:cubicBezTo>
                      <a:pt x="215" y="34"/>
                      <a:pt x="215" y="34"/>
                      <a:pt x="215" y="34"/>
                    </a:cubicBezTo>
                    <a:cubicBezTo>
                      <a:pt x="341" y="0"/>
                      <a:pt x="470" y="75"/>
                      <a:pt x="503" y="200"/>
                    </a:cubicBezTo>
                    <a:cubicBezTo>
                      <a:pt x="527" y="286"/>
                      <a:pt x="527" y="286"/>
                      <a:pt x="527" y="286"/>
                    </a:cubicBezTo>
                    <a:cubicBezTo>
                      <a:pt x="560" y="411"/>
                      <a:pt x="486" y="540"/>
                      <a:pt x="361" y="574"/>
                    </a:cubicBezTo>
                    <a:lnTo>
                      <a:pt x="145" y="632"/>
                    </a:lnTo>
                    <a:close/>
                  </a:path>
                </a:pathLst>
              </a:custGeom>
              <a:solidFill>
                <a:srgbClr val="640917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6" name="íṥľíḑ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7A5661A-05A4-4D94-B0FE-05499D6612FF}"/>
                  </a:ext>
                </a:extLst>
              </p:cNvPr>
              <p:cNvSpPr/>
              <p:nvPr/>
            </p:nvSpPr>
            <p:spPr bwMode="auto">
              <a:xfrm>
                <a:off x="5311" y="2082"/>
                <a:ext cx="206" cy="214"/>
              </a:xfrm>
              <a:custGeom>
                <a:avLst/>
                <a:gdLst>
                  <a:gd name="T0" fmla="*/ 47 w 131"/>
                  <a:gd name="T1" fmla="*/ 9 h 137"/>
                  <a:gd name="T2" fmla="*/ 122 w 131"/>
                  <a:gd name="T3" fmla="*/ 53 h 137"/>
                  <a:gd name="T4" fmla="*/ 79 w 131"/>
                  <a:gd name="T5" fmla="*/ 128 h 137"/>
                  <a:gd name="T6" fmla="*/ 3 w 131"/>
                  <a:gd name="T7" fmla="*/ 85 h 137"/>
                  <a:gd name="T8" fmla="*/ 3 w 131"/>
                  <a:gd name="T9" fmla="*/ 53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1" h="137">
                    <a:moveTo>
                      <a:pt x="47" y="9"/>
                    </a:moveTo>
                    <a:cubicBezTo>
                      <a:pt x="79" y="0"/>
                      <a:pt x="113" y="20"/>
                      <a:pt x="122" y="53"/>
                    </a:cubicBezTo>
                    <a:cubicBezTo>
                      <a:pt x="131" y="86"/>
                      <a:pt x="112" y="120"/>
                      <a:pt x="79" y="128"/>
                    </a:cubicBezTo>
                    <a:cubicBezTo>
                      <a:pt x="46" y="137"/>
                      <a:pt x="12" y="118"/>
                      <a:pt x="3" y="85"/>
                    </a:cubicBezTo>
                    <a:cubicBezTo>
                      <a:pt x="0" y="74"/>
                      <a:pt x="0" y="63"/>
                      <a:pt x="3" y="53"/>
                    </a:cubicBezTo>
                  </a:path>
                </a:pathLst>
              </a:custGeom>
              <a:solidFill>
                <a:srgbClr val="FCD3B6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7" name="íṡ1îḍ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C74E9624-5850-4312-81E7-962DD174236E}"/>
                  </a:ext>
                </a:extLst>
              </p:cNvPr>
              <p:cNvSpPr/>
              <p:nvPr/>
            </p:nvSpPr>
            <p:spPr bwMode="auto">
              <a:xfrm>
                <a:off x="5311" y="2082"/>
                <a:ext cx="206" cy="214"/>
              </a:xfrm>
              <a:custGeom>
                <a:avLst/>
                <a:gdLst>
                  <a:gd name="T0" fmla="*/ 47 w 131"/>
                  <a:gd name="T1" fmla="*/ 9 h 137"/>
                  <a:gd name="T2" fmla="*/ 122 w 131"/>
                  <a:gd name="T3" fmla="*/ 53 h 137"/>
                  <a:gd name="T4" fmla="*/ 79 w 131"/>
                  <a:gd name="T5" fmla="*/ 128 h 137"/>
                  <a:gd name="T6" fmla="*/ 3 w 131"/>
                  <a:gd name="T7" fmla="*/ 85 h 137"/>
                  <a:gd name="T8" fmla="*/ 3 w 131"/>
                  <a:gd name="T9" fmla="*/ 53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1" h="137">
                    <a:moveTo>
                      <a:pt x="47" y="9"/>
                    </a:moveTo>
                    <a:cubicBezTo>
                      <a:pt x="79" y="0"/>
                      <a:pt x="113" y="20"/>
                      <a:pt x="122" y="53"/>
                    </a:cubicBezTo>
                    <a:cubicBezTo>
                      <a:pt x="131" y="86"/>
                      <a:pt x="112" y="120"/>
                      <a:pt x="79" y="128"/>
                    </a:cubicBezTo>
                    <a:cubicBezTo>
                      <a:pt x="46" y="137"/>
                      <a:pt x="12" y="118"/>
                      <a:pt x="3" y="85"/>
                    </a:cubicBezTo>
                    <a:cubicBezTo>
                      <a:pt x="0" y="74"/>
                      <a:pt x="0" y="63"/>
                      <a:pt x="3" y="53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8" name="iṥḻid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CD9A0C0-A744-4A32-9A56-33C3A4109049}"/>
                  </a:ext>
                </a:extLst>
              </p:cNvPr>
              <p:cNvSpPr/>
              <p:nvPr/>
            </p:nvSpPr>
            <p:spPr bwMode="auto">
              <a:xfrm>
                <a:off x="5419" y="2179"/>
                <a:ext cx="33" cy="48"/>
              </a:xfrm>
              <a:custGeom>
                <a:avLst/>
                <a:gdLst>
                  <a:gd name="T0" fmla="*/ 18 w 21"/>
                  <a:gd name="T1" fmla="*/ 0 h 31"/>
                  <a:gd name="T2" fmla="*/ 0 w 21"/>
                  <a:gd name="T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1" h="31">
                    <a:moveTo>
                      <a:pt x="18" y="0"/>
                    </a:moveTo>
                    <a:cubicBezTo>
                      <a:pt x="21" y="14"/>
                      <a:pt x="13" y="27"/>
                      <a:pt x="0" y="31"/>
                    </a:cubicBezTo>
                  </a:path>
                </a:pathLst>
              </a:custGeom>
              <a:solidFill>
                <a:srgbClr val="FFF3E4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9" name="isľïd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AE25E03C-6CC7-4AF7-AD9F-B59C181DE587}"/>
                  </a:ext>
                </a:extLst>
              </p:cNvPr>
              <p:cNvSpPr/>
              <p:nvPr/>
            </p:nvSpPr>
            <p:spPr bwMode="auto">
              <a:xfrm>
                <a:off x="5419" y="2179"/>
                <a:ext cx="33" cy="48"/>
              </a:xfrm>
              <a:custGeom>
                <a:avLst/>
                <a:gdLst>
                  <a:gd name="T0" fmla="*/ 18 w 21"/>
                  <a:gd name="T1" fmla="*/ 0 h 31"/>
                  <a:gd name="T2" fmla="*/ 0 w 21"/>
                  <a:gd name="T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1" h="31">
                    <a:moveTo>
                      <a:pt x="18" y="0"/>
                    </a:moveTo>
                    <a:cubicBezTo>
                      <a:pt x="21" y="14"/>
                      <a:pt x="13" y="27"/>
                      <a:pt x="0" y="31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0" name="ïṣ1ïḋ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5F5F8B8-2967-4CA8-86AA-6BEDA207F39D}"/>
                  </a:ext>
                </a:extLst>
              </p:cNvPr>
              <p:cNvSpPr/>
              <p:nvPr/>
            </p:nvSpPr>
            <p:spPr bwMode="auto">
              <a:xfrm>
                <a:off x="5102" y="1341"/>
                <a:ext cx="215" cy="201"/>
              </a:xfrm>
              <a:custGeom>
                <a:avLst/>
                <a:gdLst>
                  <a:gd name="T0" fmla="*/ 84 w 137"/>
                  <a:gd name="T1" fmla="*/ 128 h 128"/>
                  <a:gd name="T2" fmla="*/ 128 w 137"/>
                  <a:gd name="T3" fmla="*/ 52 h 128"/>
                  <a:gd name="T4" fmla="*/ 52 w 137"/>
                  <a:gd name="T5" fmla="*/ 9 h 128"/>
                  <a:gd name="T6" fmla="*/ 9 w 137"/>
                  <a:gd name="T7" fmla="*/ 84 h 128"/>
                  <a:gd name="T8" fmla="*/ 24 w 137"/>
                  <a:gd name="T9" fmla="*/ 11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28">
                    <a:moveTo>
                      <a:pt x="84" y="128"/>
                    </a:moveTo>
                    <a:cubicBezTo>
                      <a:pt x="117" y="119"/>
                      <a:pt x="137" y="85"/>
                      <a:pt x="128" y="52"/>
                    </a:cubicBezTo>
                    <a:cubicBezTo>
                      <a:pt x="119" y="19"/>
                      <a:pt x="85" y="0"/>
                      <a:pt x="52" y="9"/>
                    </a:cubicBezTo>
                    <a:cubicBezTo>
                      <a:pt x="19" y="17"/>
                      <a:pt x="0" y="51"/>
                      <a:pt x="9" y="84"/>
                    </a:cubicBezTo>
                    <a:cubicBezTo>
                      <a:pt x="12" y="95"/>
                      <a:pt x="17" y="104"/>
                      <a:pt x="24" y="112"/>
                    </a:cubicBezTo>
                  </a:path>
                </a:pathLst>
              </a:custGeom>
              <a:solidFill>
                <a:srgbClr val="FCD3B6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1" name="ïṣ1îḓ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EBD05B9-5EC6-427E-94A3-88F832558E79}"/>
                  </a:ext>
                </a:extLst>
              </p:cNvPr>
              <p:cNvSpPr/>
              <p:nvPr/>
            </p:nvSpPr>
            <p:spPr bwMode="auto">
              <a:xfrm>
                <a:off x="5102" y="1341"/>
                <a:ext cx="215" cy="201"/>
              </a:xfrm>
              <a:custGeom>
                <a:avLst/>
                <a:gdLst>
                  <a:gd name="T0" fmla="*/ 84 w 137"/>
                  <a:gd name="T1" fmla="*/ 128 h 128"/>
                  <a:gd name="T2" fmla="*/ 128 w 137"/>
                  <a:gd name="T3" fmla="*/ 52 h 128"/>
                  <a:gd name="T4" fmla="*/ 52 w 137"/>
                  <a:gd name="T5" fmla="*/ 9 h 128"/>
                  <a:gd name="T6" fmla="*/ 9 w 137"/>
                  <a:gd name="T7" fmla="*/ 84 h 128"/>
                  <a:gd name="T8" fmla="*/ 24 w 137"/>
                  <a:gd name="T9" fmla="*/ 11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28">
                    <a:moveTo>
                      <a:pt x="84" y="128"/>
                    </a:moveTo>
                    <a:cubicBezTo>
                      <a:pt x="117" y="119"/>
                      <a:pt x="137" y="85"/>
                      <a:pt x="128" y="52"/>
                    </a:cubicBezTo>
                    <a:cubicBezTo>
                      <a:pt x="119" y="19"/>
                      <a:pt x="85" y="0"/>
                      <a:pt x="52" y="9"/>
                    </a:cubicBezTo>
                    <a:cubicBezTo>
                      <a:pt x="19" y="17"/>
                      <a:pt x="0" y="51"/>
                      <a:pt x="9" y="84"/>
                    </a:cubicBezTo>
                    <a:cubicBezTo>
                      <a:pt x="12" y="95"/>
                      <a:pt x="17" y="104"/>
                      <a:pt x="24" y="112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2" name="ïś1îḓ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75E0A20B-73BB-45EB-8FC0-9BE6ED10150A}"/>
                  </a:ext>
                </a:extLst>
              </p:cNvPr>
              <p:cNvSpPr/>
              <p:nvPr/>
            </p:nvSpPr>
            <p:spPr bwMode="auto">
              <a:xfrm>
                <a:off x="5199" y="1404"/>
                <a:ext cx="47" cy="34"/>
              </a:xfrm>
              <a:custGeom>
                <a:avLst/>
                <a:gdLst>
                  <a:gd name="T0" fmla="*/ 30 w 30"/>
                  <a:gd name="T1" fmla="*/ 22 h 22"/>
                  <a:gd name="T2" fmla="*/ 0 w 30"/>
                  <a:gd name="T3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0" h="22">
                    <a:moveTo>
                      <a:pt x="30" y="22"/>
                    </a:moveTo>
                    <a:cubicBezTo>
                      <a:pt x="27" y="8"/>
                      <a:pt x="13" y="0"/>
                      <a:pt x="0" y="4"/>
                    </a:cubicBezTo>
                  </a:path>
                </a:pathLst>
              </a:custGeom>
              <a:solidFill>
                <a:srgbClr val="FFF3E4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3" name="išļiď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79A4574-5B73-496B-8AB0-D7F420C7A70A}"/>
                  </a:ext>
                </a:extLst>
              </p:cNvPr>
              <p:cNvSpPr/>
              <p:nvPr/>
            </p:nvSpPr>
            <p:spPr bwMode="auto">
              <a:xfrm>
                <a:off x="5199" y="1404"/>
                <a:ext cx="47" cy="34"/>
              </a:xfrm>
              <a:custGeom>
                <a:avLst/>
                <a:gdLst>
                  <a:gd name="T0" fmla="*/ 30 w 30"/>
                  <a:gd name="T1" fmla="*/ 22 h 22"/>
                  <a:gd name="T2" fmla="*/ 0 w 30"/>
                  <a:gd name="T3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0" h="22">
                    <a:moveTo>
                      <a:pt x="30" y="22"/>
                    </a:moveTo>
                    <a:cubicBezTo>
                      <a:pt x="27" y="8"/>
                      <a:pt x="13" y="0"/>
                      <a:pt x="0" y="4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4" name="iṩlíd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975B0F2-DDCA-44DD-8B22-B7DB9F90E4E4}"/>
                  </a:ext>
                </a:extLst>
              </p:cNvPr>
              <p:cNvSpPr/>
              <p:nvPr/>
            </p:nvSpPr>
            <p:spPr bwMode="auto">
              <a:xfrm>
                <a:off x="4827" y="1358"/>
                <a:ext cx="961" cy="902"/>
              </a:xfrm>
              <a:custGeom>
                <a:avLst/>
                <a:gdLst>
                  <a:gd name="T0" fmla="*/ 35 w 612"/>
                  <a:gd name="T1" fmla="*/ 367 h 575"/>
                  <a:gd name="T2" fmla="*/ 35 w 612"/>
                  <a:gd name="T3" fmla="*/ 367 h 575"/>
                  <a:gd name="T4" fmla="*/ 208 w 612"/>
                  <a:gd name="T5" fmla="*/ 67 h 575"/>
                  <a:gd name="T6" fmla="*/ 404 w 612"/>
                  <a:gd name="T7" fmla="*/ 14 h 575"/>
                  <a:gd name="T8" fmla="*/ 520 w 612"/>
                  <a:gd name="T9" fmla="*/ 81 h 575"/>
                  <a:gd name="T10" fmla="*/ 598 w 612"/>
                  <a:gd name="T11" fmla="*/ 370 h 575"/>
                  <a:gd name="T12" fmla="*/ 531 w 612"/>
                  <a:gd name="T13" fmla="*/ 487 h 575"/>
                  <a:gd name="T14" fmla="*/ 335 w 612"/>
                  <a:gd name="T15" fmla="*/ 539 h 575"/>
                  <a:gd name="T16" fmla="*/ 35 w 612"/>
                  <a:gd name="T17" fmla="*/ 367 h 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2" h="575">
                    <a:moveTo>
                      <a:pt x="35" y="367"/>
                    </a:moveTo>
                    <a:cubicBezTo>
                      <a:pt x="35" y="367"/>
                      <a:pt x="35" y="367"/>
                      <a:pt x="35" y="367"/>
                    </a:cubicBezTo>
                    <a:cubicBezTo>
                      <a:pt x="0" y="236"/>
                      <a:pt x="77" y="102"/>
                      <a:pt x="208" y="67"/>
                    </a:cubicBezTo>
                    <a:cubicBezTo>
                      <a:pt x="404" y="14"/>
                      <a:pt x="404" y="14"/>
                      <a:pt x="404" y="14"/>
                    </a:cubicBezTo>
                    <a:cubicBezTo>
                      <a:pt x="454" y="0"/>
                      <a:pt x="506" y="30"/>
                      <a:pt x="520" y="81"/>
                    </a:cubicBezTo>
                    <a:cubicBezTo>
                      <a:pt x="598" y="370"/>
                      <a:pt x="598" y="370"/>
                      <a:pt x="598" y="370"/>
                    </a:cubicBezTo>
                    <a:cubicBezTo>
                      <a:pt x="612" y="421"/>
                      <a:pt x="582" y="473"/>
                      <a:pt x="531" y="487"/>
                    </a:cubicBezTo>
                    <a:cubicBezTo>
                      <a:pt x="335" y="539"/>
                      <a:pt x="335" y="539"/>
                      <a:pt x="335" y="539"/>
                    </a:cubicBezTo>
                    <a:cubicBezTo>
                      <a:pt x="205" y="575"/>
                      <a:pt x="70" y="497"/>
                      <a:pt x="35" y="367"/>
                    </a:cubicBezTo>
                    <a:close/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5" name="ïṩľïḍ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D771345-A53A-440F-821F-0C9CA611DD5B}"/>
                  </a:ext>
                </a:extLst>
              </p:cNvPr>
              <p:cNvSpPr/>
              <p:nvPr/>
            </p:nvSpPr>
            <p:spPr bwMode="auto">
              <a:xfrm>
                <a:off x="5413" y="1859"/>
                <a:ext cx="137" cy="215"/>
              </a:xfrm>
              <a:custGeom>
                <a:avLst/>
                <a:gdLst>
                  <a:gd name="T0" fmla="*/ 26 w 87"/>
                  <a:gd name="T1" fmla="*/ 120 h 137"/>
                  <a:gd name="T2" fmla="*/ 3 w 87"/>
                  <a:gd name="T3" fmla="*/ 36 h 137"/>
                  <a:gd name="T4" fmla="*/ 18 w 87"/>
                  <a:gd name="T5" fmla="*/ 9 h 137"/>
                  <a:gd name="T6" fmla="*/ 53 w 87"/>
                  <a:gd name="T7" fmla="*/ 0 h 137"/>
                  <a:gd name="T8" fmla="*/ 87 w 87"/>
                  <a:gd name="T9" fmla="*/ 124 h 137"/>
                  <a:gd name="T10" fmla="*/ 51 w 87"/>
                  <a:gd name="T11" fmla="*/ 134 h 137"/>
                  <a:gd name="T12" fmla="*/ 26 w 87"/>
                  <a:gd name="T13" fmla="*/ 12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7" h="137">
                    <a:moveTo>
                      <a:pt x="26" y="120"/>
                    </a:moveTo>
                    <a:cubicBezTo>
                      <a:pt x="3" y="36"/>
                      <a:pt x="3" y="36"/>
                      <a:pt x="3" y="36"/>
                    </a:cubicBezTo>
                    <a:cubicBezTo>
                      <a:pt x="0" y="24"/>
                      <a:pt x="7" y="12"/>
                      <a:pt x="18" y="9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87" y="124"/>
                      <a:pt x="87" y="124"/>
                      <a:pt x="87" y="124"/>
                    </a:cubicBezTo>
                    <a:cubicBezTo>
                      <a:pt x="51" y="134"/>
                      <a:pt x="51" y="134"/>
                      <a:pt x="51" y="134"/>
                    </a:cubicBezTo>
                    <a:cubicBezTo>
                      <a:pt x="40" y="137"/>
                      <a:pt x="29" y="130"/>
                      <a:pt x="26" y="120"/>
                    </a:cubicBezTo>
                    <a:close/>
                  </a:path>
                </a:pathLst>
              </a:custGeom>
              <a:solidFill>
                <a:srgbClr val="FCD3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6" name="íṥ1ïḑ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8F08FFE-6FE7-4B11-A0C0-F99DB5D42BFE}"/>
                  </a:ext>
                </a:extLst>
              </p:cNvPr>
              <p:cNvSpPr/>
              <p:nvPr/>
            </p:nvSpPr>
            <p:spPr bwMode="auto">
              <a:xfrm>
                <a:off x="5198" y="1790"/>
                <a:ext cx="176" cy="105"/>
              </a:xfrm>
              <a:custGeom>
                <a:avLst/>
                <a:gdLst>
                  <a:gd name="T0" fmla="*/ 5 w 112"/>
                  <a:gd name="T1" fmla="*/ 67 h 67"/>
                  <a:gd name="T2" fmla="*/ 32 w 112"/>
                  <a:gd name="T3" fmla="*/ 22 h 67"/>
                  <a:gd name="T4" fmla="*/ 112 w 112"/>
                  <a:gd name="T5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2" h="67">
                    <a:moveTo>
                      <a:pt x="5" y="67"/>
                    </a:moveTo>
                    <a:cubicBezTo>
                      <a:pt x="0" y="48"/>
                      <a:pt x="12" y="27"/>
                      <a:pt x="32" y="22"/>
                    </a:cubicBezTo>
                    <a:cubicBezTo>
                      <a:pt x="112" y="0"/>
                      <a:pt x="112" y="0"/>
                      <a:pt x="112" y="0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7" name="îṣḷîḋ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D9D3083-3A71-4EDF-B24F-5D713A9E91A0}"/>
                  </a:ext>
                </a:extLst>
              </p:cNvPr>
              <p:cNvSpPr/>
              <p:nvPr/>
            </p:nvSpPr>
            <p:spPr bwMode="auto">
              <a:xfrm>
                <a:off x="5491" y="1851"/>
                <a:ext cx="96" cy="202"/>
              </a:xfrm>
              <a:custGeom>
                <a:avLst/>
                <a:gdLst>
                  <a:gd name="T0" fmla="*/ 28 w 61"/>
                  <a:gd name="T1" fmla="*/ 118 h 129"/>
                  <a:gd name="T2" fmla="*/ 2 w 61"/>
                  <a:gd name="T3" fmla="*/ 20 h 129"/>
                  <a:gd name="T4" fmla="*/ 11 w 61"/>
                  <a:gd name="T5" fmla="*/ 4 h 129"/>
                  <a:gd name="T6" fmla="*/ 16 w 61"/>
                  <a:gd name="T7" fmla="*/ 2 h 129"/>
                  <a:gd name="T8" fmla="*/ 33 w 61"/>
                  <a:gd name="T9" fmla="*/ 12 h 129"/>
                  <a:gd name="T10" fmla="*/ 59 w 61"/>
                  <a:gd name="T11" fmla="*/ 109 h 129"/>
                  <a:gd name="T12" fmla="*/ 50 w 61"/>
                  <a:gd name="T13" fmla="*/ 126 h 129"/>
                  <a:gd name="T14" fmla="*/ 45 w 61"/>
                  <a:gd name="T15" fmla="*/ 127 h 129"/>
                  <a:gd name="T16" fmla="*/ 28 w 61"/>
                  <a:gd name="T17" fmla="*/ 118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129">
                    <a:moveTo>
                      <a:pt x="28" y="118"/>
                    </a:moveTo>
                    <a:cubicBezTo>
                      <a:pt x="2" y="20"/>
                      <a:pt x="2" y="20"/>
                      <a:pt x="2" y="20"/>
                    </a:cubicBezTo>
                    <a:cubicBezTo>
                      <a:pt x="0" y="13"/>
                      <a:pt x="4" y="6"/>
                      <a:pt x="11" y="4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23" y="0"/>
                      <a:pt x="31" y="5"/>
                      <a:pt x="33" y="12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61" y="116"/>
                      <a:pt x="57" y="124"/>
                      <a:pt x="50" y="126"/>
                    </a:cubicBezTo>
                    <a:cubicBezTo>
                      <a:pt x="45" y="127"/>
                      <a:pt x="45" y="127"/>
                      <a:pt x="45" y="127"/>
                    </a:cubicBezTo>
                    <a:cubicBezTo>
                      <a:pt x="37" y="129"/>
                      <a:pt x="30" y="125"/>
                      <a:pt x="28" y="118"/>
                    </a:cubicBezTo>
                    <a:close/>
                  </a:path>
                </a:pathLst>
              </a:custGeom>
              <a:solidFill>
                <a:srgbClr val="640917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8" name="ïṡľïď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A1177D2-40AD-47A0-917A-354613ECCA57}"/>
                  </a:ext>
                </a:extLst>
              </p:cNvPr>
              <p:cNvSpPr/>
              <p:nvPr/>
            </p:nvSpPr>
            <p:spPr bwMode="auto">
              <a:xfrm>
                <a:off x="5319" y="1501"/>
                <a:ext cx="133" cy="215"/>
              </a:xfrm>
              <a:custGeom>
                <a:avLst/>
                <a:gdLst>
                  <a:gd name="T0" fmla="*/ 25 w 85"/>
                  <a:gd name="T1" fmla="*/ 120 h 137"/>
                  <a:gd name="T2" fmla="*/ 3 w 85"/>
                  <a:gd name="T3" fmla="*/ 36 h 137"/>
                  <a:gd name="T4" fmla="*/ 18 w 85"/>
                  <a:gd name="T5" fmla="*/ 9 h 137"/>
                  <a:gd name="T6" fmla="*/ 52 w 85"/>
                  <a:gd name="T7" fmla="*/ 0 h 137"/>
                  <a:gd name="T8" fmla="*/ 85 w 85"/>
                  <a:gd name="T9" fmla="*/ 125 h 137"/>
                  <a:gd name="T10" fmla="*/ 50 w 85"/>
                  <a:gd name="T11" fmla="*/ 134 h 137"/>
                  <a:gd name="T12" fmla="*/ 25 w 85"/>
                  <a:gd name="T13" fmla="*/ 12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5" h="137">
                    <a:moveTo>
                      <a:pt x="25" y="120"/>
                    </a:moveTo>
                    <a:cubicBezTo>
                      <a:pt x="3" y="36"/>
                      <a:pt x="3" y="36"/>
                      <a:pt x="3" y="36"/>
                    </a:cubicBezTo>
                    <a:cubicBezTo>
                      <a:pt x="0" y="24"/>
                      <a:pt x="7" y="12"/>
                      <a:pt x="18" y="9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85" y="125"/>
                      <a:pt x="85" y="125"/>
                      <a:pt x="85" y="125"/>
                    </a:cubicBezTo>
                    <a:cubicBezTo>
                      <a:pt x="50" y="134"/>
                      <a:pt x="50" y="134"/>
                      <a:pt x="50" y="134"/>
                    </a:cubicBezTo>
                    <a:cubicBezTo>
                      <a:pt x="40" y="137"/>
                      <a:pt x="28" y="131"/>
                      <a:pt x="25" y="120"/>
                    </a:cubicBezTo>
                    <a:close/>
                  </a:path>
                </a:pathLst>
              </a:custGeom>
              <a:solidFill>
                <a:srgbClr val="FCD3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9" name="išḷïḑ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4F8AB41-04AA-4AA9-BF98-89D8B2F51F58}"/>
                  </a:ext>
                </a:extLst>
              </p:cNvPr>
              <p:cNvSpPr/>
              <p:nvPr/>
            </p:nvSpPr>
            <p:spPr bwMode="auto">
              <a:xfrm>
                <a:off x="5396" y="1495"/>
                <a:ext cx="95" cy="201"/>
              </a:xfrm>
              <a:custGeom>
                <a:avLst/>
                <a:gdLst>
                  <a:gd name="T0" fmla="*/ 28 w 61"/>
                  <a:gd name="T1" fmla="*/ 117 h 128"/>
                  <a:gd name="T2" fmla="*/ 2 w 61"/>
                  <a:gd name="T3" fmla="*/ 19 h 128"/>
                  <a:gd name="T4" fmla="*/ 11 w 61"/>
                  <a:gd name="T5" fmla="*/ 3 h 128"/>
                  <a:gd name="T6" fmla="*/ 16 w 61"/>
                  <a:gd name="T7" fmla="*/ 2 h 128"/>
                  <a:gd name="T8" fmla="*/ 32 w 61"/>
                  <a:gd name="T9" fmla="*/ 11 h 128"/>
                  <a:gd name="T10" fmla="*/ 59 w 61"/>
                  <a:gd name="T11" fmla="*/ 109 h 128"/>
                  <a:gd name="T12" fmla="*/ 49 w 61"/>
                  <a:gd name="T13" fmla="*/ 125 h 128"/>
                  <a:gd name="T14" fmla="*/ 44 w 61"/>
                  <a:gd name="T15" fmla="*/ 126 h 128"/>
                  <a:gd name="T16" fmla="*/ 28 w 61"/>
                  <a:gd name="T17" fmla="*/ 117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128">
                    <a:moveTo>
                      <a:pt x="28" y="117"/>
                    </a:moveTo>
                    <a:cubicBezTo>
                      <a:pt x="2" y="19"/>
                      <a:pt x="2" y="19"/>
                      <a:pt x="2" y="19"/>
                    </a:cubicBezTo>
                    <a:cubicBezTo>
                      <a:pt x="0" y="12"/>
                      <a:pt x="4" y="5"/>
                      <a:pt x="11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23" y="0"/>
                      <a:pt x="30" y="4"/>
                      <a:pt x="32" y="11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61" y="116"/>
                      <a:pt x="56" y="123"/>
                      <a:pt x="49" y="125"/>
                    </a:cubicBezTo>
                    <a:cubicBezTo>
                      <a:pt x="44" y="126"/>
                      <a:pt x="44" y="126"/>
                      <a:pt x="44" y="126"/>
                    </a:cubicBezTo>
                    <a:cubicBezTo>
                      <a:pt x="37" y="128"/>
                      <a:pt x="30" y="124"/>
                      <a:pt x="28" y="117"/>
                    </a:cubicBezTo>
                    <a:close/>
                  </a:path>
                </a:pathLst>
              </a:custGeom>
              <a:solidFill>
                <a:srgbClr val="640917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0" name="iṥľíḓ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E325163-F767-4506-B1C6-F4FF40BC9F6B}"/>
                  </a:ext>
                </a:extLst>
              </p:cNvPr>
              <p:cNvSpPr/>
              <p:nvPr/>
            </p:nvSpPr>
            <p:spPr bwMode="auto">
              <a:xfrm>
                <a:off x="5001" y="1783"/>
                <a:ext cx="142" cy="192"/>
              </a:xfrm>
              <a:custGeom>
                <a:avLst/>
                <a:gdLst>
                  <a:gd name="T0" fmla="*/ 12 w 90"/>
                  <a:gd name="T1" fmla="*/ 81 h 122"/>
                  <a:gd name="T2" fmla="*/ 7 w 90"/>
                  <a:gd name="T3" fmla="*/ 64 h 122"/>
                  <a:gd name="T4" fmla="*/ 41 w 90"/>
                  <a:gd name="T5" fmla="*/ 5 h 122"/>
                  <a:gd name="T6" fmla="*/ 60 w 90"/>
                  <a:gd name="T7" fmla="*/ 0 h 122"/>
                  <a:gd name="T8" fmla="*/ 90 w 90"/>
                  <a:gd name="T9" fmla="*/ 111 h 122"/>
                  <a:gd name="T10" fmla="*/ 71 w 90"/>
                  <a:gd name="T11" fmla="*/ 116 h 122"/>
                  <a:gd name="T12" fmla="*/ 12 w 90"/>
                  <a:gd name="T13" fmla="*/ 81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22">
                    <a:moveTo>
                      <a:pt x="12" y="81"/>
                    </a:moveTo>
                    <a:cubicBezTo>
                      <a:pt x="7" y="64"/>
                      <a:pt x="7" y="64"/>
                      <a:pt x="7" y="64"/>
                    </a:cubicBezTo>
                    <a:cubicBezTo>
                      <a:pt x="0" y="38"/>
                      <a:pt x="16" y="12"/>
                      <a:pt x="41" y="5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90" y="111"/>
                      <a:pt x="90" y="111"/>
                      <a:pt x="90" y="111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46" y="122"/>
                      <a:pt x="19" y="107"/>
                      <a:pt x="12" y="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1" name="ïsḷiḋ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182A914-6889-4643-8ECA-7BF1F19FCD37}"/>
                  </a:ext>
                </a:extLst>
              </p:cNvPr>
              <p:cNvSpPr/>
              <p:nvPr/>
            </p:nvSpPr>
            <p:spPr bwMode="auto">
              <a:xfrm>
                <a:off x="5276" y="1575"/>
                <a:ext cx="109" cy="110"/>
              </a:xfrm>
              <a:custGeom>
                <a:avLst/>
                <a:gdLst>
                  <a:gd name="T0" fmla="*/ 43 w 69"/>
                  <a:gd name="T1" fmla="*/ 65 h 70"/>
                  <a:gd name="T2" fmla="*/ 4 w 69"/>
                  <a:gd name="T3" fmla="*/ 43 h 70"/>
                  <a:gd name="T4" fmla="*/ 26 w 69"/>
                  <a:gd name="T5" fmla="*/ 5 h 70"/>
                  <a:gd name="T6" fmla="*/ 65 w 69"/>
                  <a:gd name="T7" fmla="*/ 27 h 70"/>
                  <a:gd name="T8" fmla="*/ 43 w 69"/>
                  <a:gd name="T9" fmla="*/ 65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70">
                    <a:moveTo>
                      <a:pt x="43" y="65"/>
                    </a:moveTo>
                    <a:cubicBezTo>
                      <a:pt x="26" y="70"/>
                      <a:pt x="9" y="60"/>
                      <a:pt x="4" y="43"/>
                    </a:cubicBezTo>
                    <a:cubicBezTo>
                      <a:pt x="0" y="27"/>
                      <a:pt x="10" y="9"/>
                      <a:pt x="26" y="5"/>
                    </a:cubicBezTo>
                    <a:cubicBezTo>
                      <a:pt x="43" y="0"/>
                      <a:pt x="60" y="10"/>
                      <a:pt x="65" y="27"/>
                    </a:cubicBezTo>
                    <a:cubicBezTo>
                      <a:pt x="69" y="44"/>
                      <a:pt x="59" y="61"/>
                      <a:pt x="43" y="6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2" name="í$lîḍ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97A13863-79B8-4D2D-B683-565729A921FE}"/>
                  </a:ext>
                </a:extLst>
              </p:cNvPr>
              <p:cNvSpPr/>
              <p:nvPr/>
            </p:nvSpPr>
            <p:spPr bwMode="auto">
              <a:xfrm>
                <a:off x="5804" y="1779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3" name="íṩlíḑ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2AAD39D-5EF9-4262-932C-1E7D9C2FF8CE}"/>
                  </a:ext>
                </a:extLst>
              </p:cNvPr>
              <p:cNvSpPr/>
              <p:nvPr/>
            </p:nvSpPr>
            <p:spPr bwMode="auto">
              <a:xfrm>
                <a:off x="5804" y="1779"/>
                <a:ext cx="0" cy="0"/>
              </a:xfrm>
              <a:prstGeom prst="line">
                <a:avLst/>
              </a:pr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4" name="íşļiḓ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9EC8F63-A2AC-4AF9-9E5F-7370BE04A083}"/>
                  </a:ext>
                </a:extLst>
              </p:cNvPr>
              <p:cNvSpPr/>
              <p:nvPr/>
            </p:nvSpPr>
            <p:spPr bwMode="auto">
              <a:xfrm>
                <a:off x="5757" y="1605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5" name="iṩḻíḓ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722794F-39F2-4BE6-86D3-F9AB8C1AE44F}"/>
                  </a:ext>
                </a:extLst>
              </p:cNvPr>
              <p:cNvSpPr/>
              <p:nvPr/>
            </p:nvSpPr>
            <p:spPr bwMode="auto">
              <a:xfrm>
                <a:off x="5757" y="1605"/>
                <a:ext cx="0" cy="0"/>
              </a:xfrm>
              <a:prstGeom prst="line">
                <a:avLst/>
              </a:pr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6" name="íṡḻîď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C9543AE6-548E-409B-8D76-DFAB53C17E82}"/>
                  </a:ext>
                </a:extLst>
              </p:cNvPr>
              <p:cNvSpPr/>
              <p:nvPr/>
            </p:nvSpPr>
            <p:spPr bwMode="auto">
              <a:xfrm>
                <a:off x="5303" y="1602"/>
                <a:ext cx="56" cy="56"/>
              </a:xfrm>
              <a:custGeom>
                <a:avLst/>
                <a:gdLst>
                  <a:gd name="T0" fmla="*/ 22 w 36"/>
                  <a:gd name="T1" fmla="*/ 33 h 36"/>
                  <a:gd name="T2" fmla="*/ 2 w 36"/>
                  <a:gd name="T3" fmla="*/ 22 h 36"/>
                  <a:gd name="T4" fmla="*/ 14 w 36"/>
                  <a:gd name="T5" fmla="*/ 2 h 36"/>
                  <a:gd name="T6" fmla="*/ 34 w 36"/>
                  <a:gd name="T7" fmla="*/ 14 h 36"/>
                  <a:gd name="T8" fmla="*/ 22 w 36"/>
                  <a:gd name="T9" fmla="*/ 3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6">
                    <a:moveTo>
                      <a:pt x="22" y="33"/>
                    </a:moveTo>
                    <a:cubicBezTo>
                      <a:pt x="14" y="36"/>
                      <a:pt x="5" y="31"/>
                      <a:pt x="2" y="22"/>
                    </a:cubicBezTo>
                    <a:cubicBezTo>
                      <a:pt x="0" y="13"/>
                      <a:pt x="5" y="4"/>
                      <a:pt x="14" y="2"/>
                    </a:cubicBezTo>
                    <a:cubicBezTo>
                      <a:pt x="22" y="0"/>
                      <a:pt x="31" y="5"/>
                      <a:pt x="34" y="14"/>
                    </a:cubicBezTo>
                    <a:cubicBezTo>
                      <a:pt x="36" y="22"/>
                      <a:pt x="31" y="31"/>
                      <a:pt x="22" y="33"/>
                    </a:cubicBezTo>
                    <a:close/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7" name="ïṧ1íḓ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37C9105-F189-4A35-9B20-34CA5ADDF9DC}"/>
                  </a:ext>
                </a:extLst>
              </p:cNvPr>
              <p:cNvSpPr/>
              <p:nvPr/>
            </p:nvSpPr>
            <p:spPr bwMode="auto">
              <a:xfrm>
                <a:off x="5370" y="1925"/>
                <a:ext cx="109" cy="108"/>
              </a:xfrm>
              <a:custGeom>
                <a:avLst/>
                <a:gdLst>
                  <a:gd name="T0" fmla="*/ 42 w 69"/>
                  <a:gd name="T1" fmla="*/ 64 h 69"/>
                  <a:gd name="T2" fmla="*/ 4 w 69"/>
                  <a:gd name="T3" fmla="*/ 42 h 69"/>
                  <a:gd name="T4" fmla="*/ 26 w 69"/>
                  <a:gd name="T5" fmla="*/ 4 h 69"/>
                  <a:gd name="T6" fmla="*/ 64 w 69"/>
                  <a:gd name="T7" fmla="*/ 26 h 69"/>
                  <a:gd name="T8" fmla="*/ 42 w 69"/>
                  <a:gd name="T9" fmla="*/ 6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69">
                    <a:moveTo>
                      <a:pt x="42" y="64"/>
                    </a:moveTo>
                    <a:cubicBezTo>
                      <a:pt x="26" y="69"/>
                      <a:pt x="9" y="59"/>
                      <a:pt x="4" y="42"/>
                    </a:cubicBezTo>
                    <a:cubicBezTo>
                      <a:pt x="0" y="26"/>
                      <a:pt x="10" y="9"/>
                      <a:pt x="26" y="4"/>
                    </a:cubicBezTo>
                    <a:cubicBezTo>
                      <a:pt x="43" y="0"/>
                      <a:pt x="60" y="10"/>
                      <a:pt x="64" y="26"/>
                    </a:cubicBezTo>
                    <a:cubicBezTo>
                      <a:pt x="69" y="43"/>
                      <a:pt x="59" y="60"/>
                      <a:pt x="42" y="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8" name="ïśľíḍ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7004D1F-4F0C-48D5-9EB4-9EE397559102}"/>
                  </a:ext>
                </a:extLst>
              </p:cNvPr>
              <p:cNvSpPr/>
              <p:nvPr/>
            </p:nvSpPr>
            <p:spPr bwMode="auto">
              <a:xfrm>
                <a:off x="5397" y="1950"/>
                <a:ext cx="57" cy="56"/>
              </a:xfrm>
              <a:custGeom>
                <a:avLst/>
                <a:gdLst>
                  <a:gd name="T0" fmla="*/ 22 w 36"/>
                  <a:gd name="T1" fmla="*/ 34 h 36"/>
                  <a:gd name="T2" fmla="*/ 2 w 36"/>
                  <a:gd name="T3" fmla="*/ 22 h 36"/>
                  <a:gd name="T4" fmla="*/ 14 w 36"/>
                  <a:gd name="T5" fmla="*/ 3 h 36"/>
                  <a:gd name="T6" fmla="*/ 34 w 36"/>
                  <a:gd name="T7" fmla="*/ 14 h 36"/>
                  <a:gd name="T8" fmla="*/ 22 w 36"/>
                  <a:gd name="T9" fmla="*/ 3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6">
                    <a:moveTo>
                      <a:pt x="22" y="34"/>
                    </a:moveTo>
                    <a:cubicBezTo>
                      <a:pt x="13" y="36"/>
                      <a:pt x="5" y="31"/>
                      <a:pt x="2" y="22"/>
                    </a:cubicBezTo>
                    <a:cubicBezTo>
                      <a:pt x="0" y="14"/>
                      <a:pt x="5" y="5"/>
                      <a:pt x="14" y="3"/>
                    </a:cubicBezTo>
                    <a:cubicBezTo>
                      <a:pt x="22" y="0"/>
                      <a:pt x="31" y="5"/>
                      <a:pt x="34" y="14"/>
                    </a:cubicBezTo>
                    <a:cubicBezTo>
                      <a:pt x="36" y="23"/>
                      <a:pt x="31" y="32"/>
                      <a:pt x="22" y="34"/>
                    </a:cubicBezTo>
                    <a:close/>
                  </a:path>
                </a:pathLst>
              </a:custGeom>
              <a:solidFill>
                <a:srgbClr val="6409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9" name="îṣ1îd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20EA3C5-69EB-4B84-9E7D-E9CC307EBCF4}"/>
                  </a:ext>
                </a:extLst>
              </p:cNvPr>
              <p:cNvSpPr/>
              <p:nvPr/>
            </p:nvSpPr>
            <p:spPr bwMode="auto">
              <a:xfrm>
                <a:off x="5567" y="1548"/>
                <a:ext cx="322" cy="314"/>
              </a:xfrm>
              <a:custGeom>
                <a:avLst/>
                <a:gdLst>
                  <a:gd name="T0" fmla="*/ 17 w 205"/>
                  <a:gd name="T1" fmla="*/ 140 h 200"/>
                  <a:gd name="T2" fmla="*/ 10 w 205"/>
                  <a:gd name="T3" fmla="*/ 114 h 200"/>
                  <a:gd name="T4" fmla="*/ 60 w 205"/>
                  <a:gd name="T5" fmla="*/ 28 h 200"/>
                  <a:gd name="T6" fmla="*/ 161 w 205"/>
                  <a:gd name="T7" fmla="*/ 0 h 200"/>
                  <a:gd name="T8" fmla="*/ 205 w 205"/>
                  <a:gd name="T9" fmla="*/ 162 h 200"/>
                  <a:gd name="T10" fmla="*/ 104 w 205"/>
                  <a:gd name="T11" fmla="*/ 190 h 200"/>
                  <a:gd name="T12" fmla="*/ 17 w 205"/>
                  <a:gd name="T13" fmla="*/ 14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5" h="200">
                    <a:moveTo>
                      <a:pt x="17" y="140"/>
                    </a:moveTo>
                    <a:cubicBezTo>
                      <a:pt x="10" y="114"/>
                      <a:pt x="10" y="114"/>
                      <a:pt x="10" y="114"/>
                    </a:cubicBezTo>
                    <a:cubicBezTo>
                      <a:pt x="0" y="76"/>
                      <a:pt x="22" y="38"/>
                      <a:pt x="60" y="28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205" y="162"/>
                      <a:pt x="205" y="162"/>
                      <a:pt x="205" y="162"/>
                    </a:cubicBezTo>
                    <a:cubicBezTo>
                      <a:pt x="104" y="190"/>
                      <a:pt x="104" y="190"/>
                      <a:pt x="104" y="190"/>
                    </a:cubicBezTo>
                    <a:cubicBezTo>
                      <a:pt x="66" y="200"/>
                      <a:pt x="27" y="178"/>
                      <a:pt x="17" y="140"/>
                    </a:cubicBezTo>
                    <a:close/>
                  </a:path>
                </a:pathLst>
              </a:custGeom>
              <a:solidFill>
                <a:srgbClr val="640917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0" name="ïŝľiď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CC39470F-38BB-4AF7-A476-67E1275B9476}"/>
                  </a:ext>
                </a:extLst>
              </p:cNvPr>
              <p:cNvSpPr/>
              <p:nvPr/>
            </p:nvSpPr>
            <p:spPr bwMode="auto">
              <a:xfrm>
                <a:off x="3795" y="867"/>
                <a:ext cx="415" cy="427"/>
              </a:xfrm>
              <a:custGeom>
                <a:avLst/>
                <a:gdLst>
                  <a:gd name="T0" fmla="*/ 251 w 264"/>
                  <a:gd name="T1" fmla="*/ 61 h 272"/>
                  <a:gd name="T2" fmla="*/ 156 w 264"/>
                  <a:gd name="T3" fmla="*/ 265 h 272"/>
                  <a:gd name="T4" fmla="*/ 143 w 264"/>
                  <a:gd name="T5" fmla="*/ 270 h 272"/>
                  <a:gd name="T6" fmla="*/ 0 w 264"/>
                  <a:gd name="T7" fmla="*/ 212 h 272"/>
                  <a:gd name="T8" fmla="*/ 212 w 264"/>
                  <a:gd name="T9" fmla="*/ 0 h 272"/>
                  <a:gd name="T10" fmla="*/ 212 w 264"/>
                  <a:gd name="T11" fmla="*/ 0 h 272"/>
                  <a:gd name="T12" fmla="*/ 251 w 264"/>
                  <a:gd name="T13" fmla="*/ 61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4" h="272">
                    <a:moveTo>
                      <a:pt x="251" y="61"/>
                    </a:moveTo>
                    <a:cubicBezTo>
                      <a:pt x="156" y="265"/>
                      <a:pt x="156" y="265"/>
                      <a:pt x="156" y="265"/>
                    </a:cubicBezTo>
                    <a:cubicBezTo>
                      <a:pt x="154" y="270"/>
                      <a:pt x="148" y="272"/>
                      <a:pt x="143" y="270"/>
                    </a:cubicBezTo>
                    <a:cubicBezTo>
                      <a:pt x="0" y="212"/>
                      <a:pt x="0" y="212"/>
                      <a:pt x="0" y="212"/>
                    </a:cubicBezTo>
                    <a:cubicBezTo>
                      <a:pt x="212" y="0"/>
                      <a:pt x="212" y="0"/>
                      <a:pt x="212" y="0"/>
                    </a:cubicBezTo>
                    <a:cubicBezTo>
                      <a:pt x="212" y="0"/>
                      <a:pt x="212" y="0"/>
                      <a:pt x="212" y="0"/>
                    </a:cubicBezTo>
                    <a:cubicBezTo>
                      <a:pt x="243" y="0"/>
                      <a:pt x="264" y="32"/>
                      <a:pt x="251" y="61"/>
                    </a:cubicBezTo>
                    <a:close/>
                  </a:path>
                </a:pathLst>
              </a:custGeom>
              <a:solidFill>
                <a:srgbClr val="FFFFFF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1" name="íšľíḋ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5C82FC35-B696-4DB9-99F1-123DC5BA3F8D}"/>
                  </a:ext>
                </a:extLst>
              </p:cNvPr>
              <p:cNvSpPr/>
              <p:nvPr/>
            </p:nvSpPr>
            <p:spPr bwMode="auto">
              <a:xfrm>
                <a:off x="2506" y="1205"/>
                <a:ext cx="304" cy="290"/>
              </a:xfrm>
              <a:custGeom>
                <a:avLst/>
                <a:gdLst>
                  <a:gd name="T0" fmla="*/ 194 w 194"/>
                  <a:gd name="T1" fmla="*/ 50 h 185"/>
                  <a:gd name="T2" fmla="*/ 44 w 194"/>
                  <a:gd name="T3" fmla="*/ 185 h 185"/>
                  <a:gd name="T4" fmla="*/ 14 w 194"/>
                  <a:gd name="T5" fmla="*/ 152 h 185"/>
                  <a:gd name="T6" fmla="*/ 17 w 194"/>
                  <a:gd name="T7" fmla="*/ 98 h 185"/>
                  <a:gd name="T8" fmla="*/ 110 w 194"/>
                  <a:gd name="T9" fmla="*/ 14 h 185"/>
                  <a:gd name="T10" fmla="*/ 164 w 194"/>
                  <a:gd name="T11" fmla="*/ 17 h 185"/>
                  <a:gd name="T12" fmla="*/ 194 w 194"/>
                  <a:gd name="T13" fmla="*/ 5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4" h="185">
                    <a:moveTo>
                      <a:pt x="194" y="50"/>
                    </a:moveTo>
                    <a:cubicBezTo>
                      <a:pt x="44" y="185"/>
                      <a:pt x="44" y="185"/>
                      <a:pt x="44" y="185"/>
                    </a:cubicBezTo>
                    <a:cubicBezTo>
                      <a:pt x="14" y="152"/>
                      <a:pt x="14" y="152"/>
                      <a:pt x="14" y="152"/>
                    </a:cubicBezTo>
                    <a:cubicBezTo>
                      <a:pt x="0" y="137"/>
                      <a:pt x="1" y="112"/>
                      <a:pt x="17" y="98"/>
                    </a:cubicBezTo>
                    <a:cubicBezTo>
                      <a:pt x="110" y="14"/>
                      <a:pt x="110" y="14"/>
                      <a:pt x="110" y="14"/>
                    </a:cubicBezTo>
                    <a:cubicBezTo>
                      <a:pt x="125" y="0"/>
                      <a:pt x="150" y="1"/>
                      <a:pt x="164" y="17"/>
                    </a:cubicBezTo>
                    <a:lnTo>
                      <a:pt x="194" y="50"/>
                    </a:lnTo>
                    <a:close/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2" name="íşļiḍ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CB504B96-1BA8-4675-A805-F0A55D03BC5C}"/>
                  </a:ext>
                </a:extLst>
              </p:cNvPr>
              <p:cNvSpPr/>
              <p:nvPr/>
            </p:nvSpPr>
            <p:spPr bwMode="auto">
              <a:xfrm>
                <a:off x="2704" y="1236"/>
                <a:ext cx="207" cy="216"/>
              </a:xfrm>
              <a:custGeom>
                <a:avLst/>
                <a:gdLst>
                  <a:gd name="T0" fmla="*/ 39 w 132"/>
                  <a:gd name="T1" fmla="*/ 0 h 138"/>
                  <a:gd name="T2" fmla="*/ 123 w 132"/>
                  <a:gd name="T3" fmla="*/ 92 h 138"/>
                  <a:gd name="T4" fmla="*/ 120 w 132"/>
                  <a:gd name="T5" fmla="*/ 128 h 138"/>
                  <a:gd name="T6" fmla="*/ 84 w 132"/>
                  <a:gd name="T7" fmla="*/ 127 h 138"/>
                  <a:gd name="T8" fmla="*/ 0 w 132"/>
                  <a:gd name="T9" fmla="*/ 35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138">
                    <a:moveTo>
                      <a:pt x="39" y="0"/>
                    </a:moveTo>
                    <a:cubicBezTo>
                      <a:pt x="123" y="92"/>
                      <a:pt x="123" y="92"/>
                      <a:pt x="123" y="92"/>
                    </a:cubicBezTo>
                    <a:cubicBezTo>
                      <a:pt x="132" y="102"/>
                      <a:pt x="130" y="118"/>
                      <a:pt x="120" y="128"/>
                    </a:cubicBezTo>
                    <a:cubicBezTo>
                      <a:pt x="109" y="138"/>
                      <a:pt x="93" y="137"/>
                      <a:pt x="84" y="127"/>
                    </a:cubicBezTo>
                    <a:cubicBezTo>
                      <a:pt x="0" y="35"/>
                      <a:pt x="0" y="35"/>
                      <a:pt x="0" y="35"/>
                    </a:cubicBezTo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3" name="îSlïḋ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08AEB56-321A-439D-B0CC-BDCA3EF3C9B3}"/>
                  </a:ext>
                </a:extLst>
              </p:cNvPr>
              <p:cNvSpPr/>
              <p:nvPr/>
            </p:nvSpPr>
            <p:spPr bwMode="auto">
              <a:xfrm>
                <a:off x="2704" y="1236"/>
                <a:ext cx="207" cy="216"/>
              </a:xfrm>
              <a:custGeom>
                <a:avLst/>
                <a:gdLst>
                  <a:gd name="T0" fmla="*/ 39 w 132"/>
                  <a:gd name="T1" fmla="*/ 0 h 138"/>
                  <a:gd name="T2" fmla="*/ 123 w 132"/>
                  <a:gd name="T3" fmla="*/ 92 h 138"/>
                  <a:gd name="T4" fmla="*/ 120 w 132"/>
                  <a:gd name="T5" fmla="*/ 128 h 138"/>
                  <a:gd name="T6" fmla="*/ 84 w 132"/>
                  <a:gd name="T7" fmla="*/ 127 h 138"/>
                  <a:gd name="T8" fmla="*/ 0 w 132"/>
                  <a:gd name="T9" fmla="*/ 35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138">
                    <a:moveTo>
                      <a:pt x="39" y="0"/>
                    </a:moveTo>
                    <a:cubicBezTo>
                      <a:pt x="123" y="92"/>
                      <a:pt x="123" y="92"/>
                      <a:pt x="123" y="92"/>
                    </a:cubicBezTo>
                    <a:cubicBezTo>
                      <a:pt x="132" y="102"/>
                      <a:pt x="130" y="118"/>
                      <a:pt x="120" y="128"/>
                    </a:cubicBezTo>
                    <a:cubicBezTo>
                      <a:pt x="109" y="138"/>
                      <a:pt x="93" y="137"/>
                      <a:pt x="84" y="127"/>
                    </a:cubicBezTo>
                    <a:cubicBezTo>
                      <a:pt x="0" y="35"/>
                      <a:pt x="0" y="35"/>
                      <a:pt x="0" y="35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4" name="iš1îď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A99B642-7795-44E4-8248-4843E62BE1CE}"/>
                  </a:ext>
                </a:extLst>
              </p:cNvPr>
              <p:cNvSpPr/>
              <p:nvPr/>
            </p:nvSpPr>
            <p:spPr bwMode="auto">
              <a:xfrm>
                <a:off x="2660" y="1305"/>
                <a:ext cx="190" cy="202"/>
              </a:xfrm>
              <a:custGeom>
                <a:avLst/>
                <a:gdLst>
                  <a:gd name="T0" fmla="*/ 36 w 121"/>
                  <a:gd name="T1" fmla="*/ 0 h 129"/>
                  <a:gd name="T2" fmla="*/ 112 w 121"/>
                  <a:gd name="T3" fmla="*/ 83 h 129"/>
                  <a:gd name="T4" fmla="*/ 109 w 121"/>
                  <a:gd name="T5" fmla="*/ 119 h 129"/>
                  <a:gd name="T6" fmla="*/ 73 w 121"/>
                  <a:gd name="T7" fmla="*/ 119 h 129"/>
                  <a:gd name="T8" fmla="*/ 0 w 121"/>
                  <a:gd name="T9" fmla="*/ 3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9">
                    <a:moveTo>
                      <a:pt x="36" y="0"/>
                    </a:moveTo>
                    <a:cubicBezTo>
                      <a:pt x="112" y="83"/>
                      <a:pt x="112" y="83"/>
                      <a:pt x="112" y="83"/>
                    </a:cubicBezTo>
                    <a:cubicBezTo>
                      <a:pt x="121" y="93"/>
                      <a:pt x="120" y="109"/>
                      <a:pt x="109" y="119"/>
                    </a:cubicBezTo>
                    <a:cubicBezTo>
                      <a:pt x="98" y="129"/>
                      <a:pt x="82" y="129"/>
                      <a:pt x="73" y="119"/>
                    </a:cubicBezTo>
                    <a:cubicBezTo>
                      <a:pt x="0" y="37"/>
                      <a:pt x="0" y="37"/>
                      <a:pt x="0" y="37"/>
                    </a:cubicBezTo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5" name="ïṧľiḓe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D6CD66C-8580-4787-AB1A-F1756F229BC2}"/>
                  </a:ext>
                </a:extLst>
              </p:cNvPr>
              <p:cNvSpPr/>
              <p:nvPr/>
            </p:nvSpPr>
            <p:spPr bwMode="auto">
              <a:xfrm>
                <a:off x="2660" y="1305"/>
                <a:ext cx="190" cy="202"/>
              </a:xfrm>
              <a:custGeom>
                <a:avLst/>
                <a:gdLst>
                  <a:gd name="T0" fmla="*/ 36 w 121"/>
                  <a:gd name="T1" fmla="*/ 0 h 129"/>
                  <a:gd name="T2" fmla="*/ 112 w 121"/>
                  <a:gd name="T3" fmla="*/ 83 h 129"/>
                  <a:gd name="T4" fmla="*/ 109 w 121"/>
                  <a:gd name="T5" fmla="*/ 119 h 129"/>
                  <a:gd name="T6" fmla="*/ 73 w 121"/>
                  <a:gd name="T7" fmla="*/ 119 h 129"/>
                  <a:gd name="T8" fmla="*/ 0 w 121"/>
                  <a:gd name="T9" fmla="*/ 3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9">
                    <a:moveTo>
                      <a:pt x="36" y="0"/>
                    </a:moveTo>
                    <a:cubicBezTo>
                      <a:pt x="112" y="83"/>
                      <a:pt x="112" y="83"/>
                      <a:pt x="112" y="83"/>
                    </a:cubicBezTo>
                    <a:cubicBezTo>
                      <a:pt x="121" y="93"/>
                      <a:pt x="120" y="109"/>
                      <a:pt x="109" y="119"/>
                    </a:cubicBezTo>
                    <a:cubicBezTo>
                      <a:pt x="98" y="129"/>
                      <a:pt x="82" y="129"/>
                      <a:pt x="73" y="119"/>
                    </a:cubicBezTo>
                    <a:cubicBezTo>
                      <a:pt x="0" y="37"/>
                      <a:pt x="0" y="37"/>
                      <a:pt x="0" y="37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6" name="ïṧḻíď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3306956-3F71-4BB7-9677-4269D4155DA0}"/>
                  </a:ext>
                </a:extLst>
              </p:cNvPr>
              <p:cNvSpPr/>
              <p:nvPr/>
            </p:nvSpPr>
            <p:spPr bwMode="auto">
              <a:xfrm>
                <a:off x="2619" y="1352"/>
                <a:ext cx="169" cy="210"/>
              </a:xfrm>
              <a:custGeom>
                <a:avLst/>
                <a:gdLst>
                  <a:gd name="T0" fmla="*/ 19 w 108"/>
                  <a:gd name="T1" fmla="*/ 0 h 134"/>
                  <a:gd name="T2" fmla="*/ 99 w 108"/>
                  <a:gd name="T3" fmla="*/ 89 h 134"/>
                  <a:gd name="T4" fmla="*/ 96 w 108"/>
                  <a:gd name="T5" fmla="*/ 124 h 134"/>
                  <a:gd name="T6" fmla="*/ 60 w 108"/>
                  <a:gd name="T7" fmla="*/ 124 h 134"/>
                  <a:gd name="T8" fmla="*/ 0 w 108"/>
                  <a:gd name="T9" fmla="*/ 58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134">
                    <a:moveTo>
                      <a:pt x="19" y="0"/>
                    </a:moveTo>
                    <a:cubicBezTo>
                      <a:pt x="99" y="89"/>
                      <a:pt x="99" y="89"/>
                      <a:pt x="99" y="89"/>
                    </a:cubicBezTo>
                    <a:cubicBezTo>
                      <a:pt x="108" y="99"/>
                      <a:pt x="107" y="114"/>
                      <a:pt x="96" y="124"/>
                    </a:cubicBezTo>
                    <a:cubicBezTo>
                      <a:pt x="85" y="134"/>
                      <a:pt x="69" y="134"/>
                      <a:pt x="60" y="124"/>
                    </a:cubicBezTo>
                    <a:cubicBezTo>
                      <a:pt x="0" y="58"/>
                      <a:pt x="0" y="58"/>
                      <a:pt x="0" y="58"/>
                    </a:cubicBezTo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7" name="iṣ1îď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70CDCA7-8EC4-431D-BF12-BDBB9D025400}"/>
                  </a:ext>
                </a:extLst>
              </p:cNvPr>
              <p:cNvSpPr/>
              <p:nvPr/>
            </p:nvSpPr>
            <p:spPr bwMode="auto">
              <a:xfrm>
                <a:off x="2619" y="1352"/>
                <a:ext cx="169" cy="210"/>
              </a:xfrm>
              <a:custGeom>
                <a:avLst/>
                <a:gdLst>
                  <a:gd name="T0" fmla="*/ 19 w 108"/>
                  <a:gd name="T1" fmla="*/ 0 h 134"/>
                  <a:gd name="T2" fmla="*/ 99 w 108"/>
                  <a:gd name="T3" fmla="*/ 89 h 134"/>
                  <a:gd name="T4" fmla="*/ 96 w 108"/>
                  <a:gd name="T5" fmla="*/ 124 h 134"/>
                  <a:gd name="T6" fmla="*/ 60 w 108"/>
                  <a:gd name="T7" fmla="*/ 124 h 134"/>
                  <a:gd name="T8" fmla="*/ 0 w 108"/>
                  <a:gd name="T9" fmla="*/ 58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134">
                    <a:moveTo>
                      <a:pt x="19" y="0"/>
                    </a:moveTo>
                    <a:cubicBezTo>
                      <a:pt x="99" y="89"/>
                      <a:pt x="99" y="89"/>
                      <a:pt x="99" y="89"/>
                    </a:cubicBezTo>
                    <a:cubicBezTo>
                      <a:pt x="108" y="99"/>
                      <a:pt x="107" y="114"/>
                      <a:pt x="96" y="124"/>
                    </a:cubicBezTo>
                    <a:cubicBezTo>
                      <a:pt x="85" y="134"/>
                      <a:pt x="69" y="134"/>
                      <a:pt x="60" y="124"/>
                    </a:cubicBezTo>
                    <a:cubicBezTo>
                      <a:pt x="0" y="58"/>
                      <a:pt x="0" y="58"/>
                      <a:pt x="0" y="58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8" name="îṥ1íď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A66B769-FDB9-42A7-AC53-A013D884C7E6}"/>
                  </a:ext>
                </a:extLst>
              </p:cNvPr>
              <p:cNvSpPr/>
              <p:nvPr/>
            </p:nvSpPr>
            <p:spPr bwMode="auto">
              <a:xfrm>
                <a:off x="2448" y="1423"/>
                <a:ext cx="163" cy="136"/>
              </a:xfrm>
              <a:custGeom>
                <a:avLst/>
                <a:gdLst>
                  <a:gd name="T0" fmla="*/ 104 w 104"/>
                  <a:gd name="T1" fmla="*/ 26 h 87"/>
                  <a:gd name="T2" fmla="*/ 46 w 104"/>
                  <a:gd name="T3" fmla="*/ 78 h 87"/>
                  <a:gd name="T4" fmla="*/ 10 w 104"/>
                  <a:gd name="T5" fmla="*/ 75 h 87"/>
                  <a:gd name="T6" fmla="*/ 10 w 104"/>
                  <a:gd name="T7" fmla="*/ 40 h 87"/>
                  <a:gd name="T8" fmla="*/ 54 w 104"/>
                  <a:gd name="T9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87">
                    <a:moveTo>
                      <a:pt x="104" y="26"/>
                    </a:moveTo>
                    <a:cubicBezTo>
                      <a:pt x="46" y="78"/>
                      <a:pt x="46" y="78"/>
                      <a:pt x="46" y="78"/>
                    </a:cubicBezTo>
                    <a:cubicBezTo>
                      <a:pt x="36" y="87"/>
                      <a:pt x="20" y="86"/>
                      <a:pt x="10" y="75"/>
                    </a:cubicBezTo>
                    <a:cubicBezTo>
                      <a:pt x="0" y="64"/>
                      <a:pt x="0" y="48"/>
                      <a:pt x="10" y="40"/>
                    </a:cubicBezTo>
                    <a:cubicBezTo>
                      <a:pt x="54" y="0"/>
                      <a:pt x="54" y="0"/>
                      <a:pt x="54" y="0"/>
                    </a:cubicBezTo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9" name="îşľïd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3D7573D-6C52-4A22-AC87-7C852206DAA4}"/>
                  </a:ext>
                </a:extLst>
              </p:cNvPr>
              <p:cNvSpPr/>
              <p:nvPr/>
            </p:nvSpPr>
            <p:spPr bwMode="auto">
              <a:xfrm>
                <a:off x="2448" y="1423"/>
                <a:ext cx="163" cy="136"/>
              </a:xfrm>
              <a:custGeom>
                <a:avLst/>
                <a:gdLst>
                  <a:gd name="T0" fmla="*/ 104 w 104"/>
                  <a:gd name="T1" fmla="*/ 26 h 87"/>
                  <a:gd name="T2" fmla="*/ 46 w 104"/>
                  <a:gd name="T3" fmla="*/ 78 h 87"/>
                  <a:gd name="T4" fmla="*/ 10 w 104"/>
                  <a:gd name="T5" fmla="*/ 75 h 87"/>
                  <a:gd name="T6" fmla="*/ 10 w 104"/>
                  <a:gd name="T7" fmla="*/ 40 h 87"/>
                  <a:gd name="T8" fmla="*/ 54 w 104"/>
                  <a:gd name="T9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87">
                    <a:moveTo>
                      <a:pt x="104" y="26"/>
                    </a:moveTo>
                    <a:cubicBezTo>
                      <a:pt x="46" y="78"/>
                      <a:pt x="46" y="78"/>
                      <a:pt x="46" y="78"/>
                    </a:cubicBezTo>
                    <a:cubicBezTo>
                      <a:pt x="36" y="87"/>
                      <a:pt x="20" y="86"/>
                      <a:pt x="10" y="75"/>
                    </a:cubicBezTo>
                    <a:cubicBezTo>
                      <a:pt x="0" y="64"/>
                      <a:pt x="0" y="48"/>
                      <a:pt x="10" y="40"/>
                    </a:cubicBezTo>
                    <a:cubicBezTo>
                      <a:pt x="54" y="0"/>
                      <a:pt x="54" y="0"/>
                      <a:pt x="54" y="0"/>
                    </a:cubicBezTo>
                  </a:path>
                </a:pathLst>
              </a:custGeom>
              <a:noFill/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0" name="îṣ1íḍ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A3DB2417-F36D-4F66-8A5E-0A2DEE590091}"/>
                  </a:ext>
                </a:extLst>
              </p:cNvPr>
              <p:cNvSpPr/>
              <p:nvPr/>
            </p:nvSpPr>
            <p:spPr bwMode="auto">
              <a:xfrm>
                <a:off x="3676" y="1200"/>
                <a:ext cx="239" cy="97"/>
              </a:xfrm>
              <a:custGeom>
                <a:avLst/>
                <a:gdLst>
                  <a:gd name="T0" fmla="*/ 119 w 239"/>
                  <a:gd name="T1" fmla="*/ 0 h 97"/>
                  <a:gd name="T2" fmla="*/ 0 w 239"/>
                  <a:gd name="T3" fmla="*/ 52 h 97"/>
                  <a:gd name="T4" fmla="*/ 60 w 239"/>
                  <a:gd name="T5" fmla="*/ 97 h 97"/>
                  <a:gd name="T6" fmla="*/ 187 w 239"/>
                  <a:gd name="T7" fmla="*/ 97 h 97"/>
                  <a:gd name="T8" fmla="*/ 239 w 239"/>
                  <a:gd name="T9" fmla="*/ 49 h 97"/>
                  <a:gd name="T10" fmla="*/ 119 w 239"/>
                  <a:gd name="T11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9" h="97">
                    <a:moveTo>
                      <a:pt x="119" y="0"/>
                    </a:moveTo>
                    <a:lnTo>
                      <a:pt x="0" y="52"/>
                    </a:lnTo>
                    <a:lnTo>
                      <a:pt x="60" y="97"/>
                    </a:lnTo>
                    <a:lnTo>
                      <a:pt x="187" y="97"/>
                    </a:lnTo>
                    <a:lnTo>
                      <a:pt x="239" y="49"/>
                    </a:lnTo>
                    <a:lnTo>
                      <a:pt x="119" y="0"/>
                    </a:lnTo>
                    <a:close/>
                  </a:path>
                </a:pathLst>
              </a:custGeom>
              <a:solidFill>
                <a:srgbClr val="E2595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1" name="îślíḋ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7A818267-93EB-4CC7-86BE-CA2EDCE2C261}"/>
                  </a:ext>
                </a:extLst>
              </p:cNvPr>
              <p:cNvSpPr/>
              <p:nvPr/>
            </p:nvSpPr>
            <p:spPr bwMode="auto">
              <a:xfrm>
                <a:off x="2385" y="1347"/>
                <a:ext cx="567" cy="416"/>
              </a:xfrm>
              <a:custGeom>
                <a:avLst/>
                <a:gdLst>
                  <a:gd name="T0" fmla="*/ 33 w 361"/>
                  <a:gd name="T1" fmla="*/ 0 h 265"/>
                  <a:gd name="T2" fmla="*/ 284 w 361"/>
                  <a:gd name="T3" fmla="*/ 96 h 265"/>
                  <a:gd name="T4" fmla="*/ 285 w 361"/>
                  <a:gd name="T5" fmla="*/ 97 h 265"/>
                  <a:gd name="T6" fmla="*/ 288 w 361"/>
                  <a:gd name="T7" fmla="*/ 259 h 265"/>
                  <a:gd name="T8" fmla="*/ 274 w 361"/>
                  <a:gd name="T9" fmla="*/ 265 h 265"/>
                  <a:gd name="T10" fmla="*/ 274 w 361"/>
                  <a:gd name="T11" fmla="*/ 265 h 265"/>
                  <a:gd name="T12" fmla="*/ 134 w 361"/>
                  <a:gd name="T13" fmla="*/ 133 h 265"/>
                  <a:gd name="T14" fmla="*/ 0 w 361"/>
                  <a:gd name="T15" fmla="*/ 90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1" h="265">
                    <a:moveTo>
                      <a:pt x="33" y="0"/>
                    </a:moveTo>
                    <a:cubicBezTo>
                      <a:pt x="284" y="96"/>
                      <a:pt x="284" y="96"/>
                      <a:pt x="284" y="96"/>
                    </a:cubicBezTo>
                    <a:cubicBezTo>
                      <a:pt x="284" y="96"/>
                      <a:pt x="285" y="96"/>
                      <a:pt x="285" y="97"/>
                    </a:cubicBezTo>
                    <a:cubicBezTo>
                      <a:pt x="360" y="124"/>
                      <a:pt x="361" y="229"/>
                      <a:pt x="288" y="259"/>
                    </a:cubicBezTo>
                    <a:cubicBezTo>
                      <a:pt x="274" y="265"/>
                      <a:pt x="274" y="265"/>
                      <a:pt x="274" y="265"/>
                    </a:cubicBezTo>
                    <a:cubicBezTo>
                      <a:pt x="274" y="265"/>
                      <a:pt x="274" y="265"/>
                      <a:pt x="274" y="265"/>
                    </a:cubicBezTo>
                    <a:cubicBezTo>
                      <a:pt x="249" y="202"/>
                      <a:pt x="198" y="154"/>
                      <a:pt x="134" y="133"/>
                    </a:cubicBezTo>
                    <a:cubicBezTo>
                      <a:pt x="0" y="90"/>
                      <a:pt x="0" y="90"/>
                      <a:pt x="0" y="90"/>
                    </a:cubicBezTo>
                  </a:path>
                </a:pathLst>
              </a:custGeom>
              <a:solidFill>
                <a:srgbClr val="FFD6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2" name="ïṩ1íḑé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53BBA86-D26D-46D2-91EE-3B939521104E}"/>
                  </a:ext>
                </a:extLst>
              </p:cNvPr>
              <p:cNvSpPr/>
              <p:nvPr/>
            </p:nvSpPr>
            <p:spPr bwMode="auto">
              <a:xfrm>
                <a:off x="2385" y="1347"/>
                <a:ext cx="567" cy="416"/>
              </a:xfrm>
              <a:custGeom>
                <a:avLst/>
                <a:gdLst>
                  <a:gd name="T0" fmla="*/ 33 w 361"/>
                  <a:gd name="T1" fmla="*/ 0 h 265"/>
                  <a:gd name="T2" fmla="*/ 284 w 361"/>
                  <a:gd name="T3" fmla="*/ 96 h 265"/>
                  <a:gd name="T4" fmla="*/ 285 w 361"/>
                  <a:gd name="T5" fmla="*/ 97 h 265"/>
                  <a:gd name="T6" fmla="*/ 288 w 361"/>
                  <a:gd name="T7" fmla="*/ 259 h 265"/>
                  <a:gd name="T8" fmla="*/ 274 w 361"/>
                  <a:gd name="T9" fmla="*/ 265 h 265"/>
                  <a:gd name="T10" fmla="*/ 274 w 361"/>
                  <a:gd name="T11" fmla="*/ 265 h 265"/>
                  <a:gd name="T12" fmla="*/ 134 w 361"/>
                  <a:gd name="T13" fmla="*/ 133 h 265"/>
                  <a:gd name="T14" fmla="*/ 0 w 361"/>
                  <a:gd name="T15" fmla="*/ 90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1" h="265">
                    <a:moveTo>
                      <a:pt x="33" y="0"/>
                    </a:moveTo>
                    <a:cubicBezTo>
                      <a:pt x="284" y="96"/>
                      <a:pt x="284" y="96"/>
                      <a:pt x="284" y="96"/>
                    </a:cubicBezTo>
                    <a:cubicBezTo>
                      <a:pt x="284" y="96"/>
                      <a:pt x="285" y="96"/>
                      <a:pt x="285" y="97"/>
                    </a:cubicBezTo>
                    <a:cubicBezTo>
                      <a:pt x="360" y="124"/>
                      <a:pt x="361" y="229"/>
                      <a:pt x="288" y="259"/>
                    </a:cubicBezTo>
                    <a:cubicBezTo>
                      <a:pt x="274" y="265"/>
                      <a:pt x="274" y="265"/>
                      <a:pt x="274" y="265"/>
                    </a:cubicBezTo>
                    <a:cubicBezTo>
                      <a:pt x="274" y="265"/>
                      <a:pt x="274" y="265"/>
                      <a:pt x="274" y="265"/>
                    </a:cubicBezTo>
                    <a:cubicBezTo>
                      <a:pt x="249" y="202"/>
                      <a:pt x="198" y="154"/>
                      <a:pt x="134" y="133"/>
                    </a:cubicBezTo>
                    <a:cubicBezTo>
                      <a:pt x="0" y="90"/>
                      <a:pt x="0" y="90"/>
                      <a:pt x="0" y="90"/>
                    </a:cubicBezTo>
                  </a:path>
                </a:pathLst>
              </a:custGeom>
              <a:noFill/>
              <a:ln w="33338" cap="flat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3" name="íṣḻîdè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1D721ED-17A6-439B-9BFC-0E88BABA668E}"/>
                  </a:ext>
                </a:extLst>
              </p:cNvPr>
              <p:cNvSpPr/>
              <p:nvPr/>
            </p:nvSpPr>
            <p:spPr bwMode="auto">
              <a:xfrm>
                <a:off x="2280" y="2358"/>
                <a:ext cx="205" cy="334"/>
              </a:xfrm>
              <a:custGeom>
                <a:avLst/>
                <a:gdLst>
                  <a:gd name="T0" fmla="*/ 131 w 131"/>
                  <a:gd name="T1" fmla="*/ 195 h 213"/>
                  <a:gd name="T2" fmla="*/ 75 w 131"/>
                  <a:gd name="T3" fmla="*/ 0 h 213"/>
                  <a:gd name="T4" fmla="*/ 33 w 131"/>
                  <a:gd name="T5" fmla="*/ 13 h 213"/>
                  <a:gd name="T6" fmla="*/ 6 w 131"/>
                  <a:gd name="T7" fmla="*/ 60 h 213"/>
                  <a:gd name="T8" fmla="*/ 41 w 131"/>
                  <a:gd name="T9" fmla="*/ 181 h 213"/>
                  <a:gd name="T10" fmla="*/ 88 w 131"/>
                  <a:gd name="T11" fmla="*/ 207 h 213"/>
                  <a:gd name="T12" fmla="*/ 131 w 131"/>
                  <a:gd name="T13" fmla="*/ 195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1" h="213">
                    <a:moveTo>
                      <a:pt x="131" y="195"/>
                    </a:moveTo>
                    <a:cubicBezTo>
                      <a:pt x="75" y="0"/>
                      <a:pt x="75" y="0"/>
                      <a:pt x="75" y="0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12" y="19"/>
                      <a:pt x="0" y="40"/>
                      <a:pt x="6" y="60"/>
                    </a:cubicBezTo>
                    <a:cubicBezTo>
                      <a:pt x="41" y="181"/>
                      <a:pt x="41" y="181"/>
                      <a:pt x="41" y="181"/>
                    </a:cubicBezTo>
                    <a:cubicBezTo>
                      <a:pt x="47" y="201"/>
                      <a:pt x="68" y="213"/>
                      <a:pt x="88" y="207"/>
                    </a:cubicBezTo>
                    <a:lnTo>
                      <a:pt x="131" y="195"/>
                    </a:lnTo>
                    <a:close/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4" name="iṣḻíḑê">
                <a:extLst>
                  <a:ext uri="{FF2B5EF4-FFF2-40B4-BE49-F238E27FC236}">
  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DBB3E11-DA90-4EC9-93D5-B609DF2E811C}"/>
                  </a:ext>
                </a:extLst>
              </p:cNvPr>
              <p:cNvSpPr/>
              <p:nvPr/>
            </p:nvSpPr>
            <p:spPr bwMode="auto">
              <a:xfrm>
                <a:off x="2401" y="2540"/>
                <a:ext cx="241" cy="139"/>
              </a:xfrm>
              <a:custGeom>
                <a:avLst/>
                <a:gdLst>
                  <a:gd name="T0" fmla="*/ 14 w 154"/>
                  <a:gd name="T1" fmla="*/ 89 h 89"/>
                  <a:gd name="T2" fmla="*/ 134 w 154"/>
                  <a:gd name="T3" fmla="*/ 55 h 89"/>
                  <a:gd name="T4" fmla="*/ 150 w 154"/>
                  <a:gd name="T5" fmla="*/ 23 h 89"/>
                  <a:gd name="T6" fmla="*/ 119 w 154"/>
                  <a:gd name="T7" fmla="*/ 4 h 89"/>
                  <a:gd name="T8" fmla="*/ 0 w 154"/>
                  <a:gd name="T9" fmla="*/ 3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89">
                    <a:moveTo>
                      <a:pt x="14" y="89"/>
                    </a:moveTo>
                    <a:cubicBezTo>
                      <a:pt x="134" y="55"/>
                      <a:pt x="134" y="55"/>
                      <a:pt x="134" y="55"/>
                    </a:cubicBezTo>
                    <a:cubicBezTo>
                      <a:pt x="147" y="51"/>
                      <a:pt x="154" y="37"/>
                      <a:pt x="150" y="23"/>
                    </a:cubicBezTo>
                    <a:cubicBezTo>
                      <a:pt x="146" y="9"/>
                      <a:pt x="132" y="0"/>
                      <a:pt x="119" y="4"/>
                    </a:cubicBezTo>
                    <a:cubicBezTo>
                      <a:pt x="0" y="38"/>
                      <a:pt x="0" y="38"/>
                      <a:pt x="0" y="38"/>
                    </a:cubicBezTo>
                  </a:path>
                </a:pathLst>
              </a:custGeom>
              <a:solidFill>
                <a:srgbClr val="FFEDD9"/>
              </a:solidFill>
              <a:ln w="33338" cap="rnd">
                <a:solidFill>
                  <a:srgbClr val="640917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7" name="îşḷïḑ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1EBC32D-476F-4CAC-8A98-ED86D90CDA02}"/>
                </a:ext>
              </a:extLst>
            </p:cNvPr>
            <p:cNvSpPr/>
            <p:nvPr/>
          </p:nvSpPr>
          <p:spPr bwMode="auto">
            <a:xfrm>
              <a:off x="4476799" y="4056336"/>
              <a:ext cx="273748" cy="157888"/>
            </a:xfrm>
            <a:custGeom>
              <a:avLst/>
              <a:gdLst>
                <a:gd name="T0" fmla="*/ 14 w 154"/>
                <a:gd name="T1" fmla="*/ 89 h 89"/>
                <a:gd name="T2" fmla="*/ 134 w 154"/>
                <a:gd name="T3" fmla="*/ 55 h 89"/>
                <a:gd name="T4" fmla="*/ 150 w 154"/>
                <a:gd name="T5" fmla="*/ 23 h 89"/>
                <a:gd name="T6" fmla="*/ 119 w 154"/>
                <a:gd name="T7" fmla="*/ 4 h 89"/>
                <a:gd name="T8" fmla="*/ 0 w 154"/>
                <a:gd name="T9" fmla="*/ 3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" h="89">
                  <a:moveTo>
                    <a:pt x="14" y="89"/>
                  </a:moveTo>
                  <a:cubicBezTo>
                    <a:pt x="134" y="55"/>
                    <a:pt x="134" y="55"/>
                    <a:pt x="134" y="55"/>
                  </a:cubicBezTo>
                  <a:cubicBezTo>
                    <a:pt x="147" y="51"/>
                    <a:pt x="154" y="37"/>
                    <a:pt x="150" y="23"/>
                  </a:cubicBezTo>
                  <a:cubicBezTo>
                    <a:pt x="146" y="9"/>
                    <a:pt x="132" y="0"/>
                    <a:pt x="119" y="4"/>
                  </a:cubicBezTo>
                  <a:cubicBezTo>
                    <a:pt x="0" y="38"/>
                    <a:pt x="0" y="38"/>
                    <a:pt x="0" y="38"/>
                  </a:cubicBezTo>
                </a:path>
              </a:pathLst>
            </a:custGeom>
            <a:noFill/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šlîď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CE549619-22E6-403F-8AA6-3C2753B38B1F}"/>
                </a:ext>
              </a:extLst>
            </p:cNvPr>
            <p:cNvSpPr/>
            <p:nvPr/>
          </p:nvSpPr>
          <p:spPr bwMode="auto">
            <a:xfrm>
              <a:off x="4476799" y="3966602"/>
              <a:ext cx="247623" cy="151073"/>
            </a:xfrm>
            <a:custGeom>
              <a:avLst/>
              <a:gdLst>
                <a:gd name="T0" fmla="*/ 11 w 139"/>
                <a:gd name="T1" fmla="*/ 85 h 85"/>
                <a:gd name="T2" fmla="*/ 119 w 139"/>
                <a:gd name="T3" fmla="*/ 54 h 85"/>
                <a:gd name="T4" fmla="*/ 135 w 139"/>
                <a:gd name="T5" fmla="*/ 22 h 85"/>
                <a:gd name="T6" fmla="*/ 105 w 139"/>
                <a:gd name="T7" fmla="*/ 4 h 85"/>
                <a:gd name="T8" fmla="*/ 0 w 139"/>
                <a:gd name="T9" fmla="*/ 3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85">
                  <a:moveTo>
                    <a:pt x="11" y="85"/>
                  </a:moveTo>
                  <a:cubicBezTo>
                    <a:pt x="119" y="54"/>
                    <a:pt x="119" y="54"/>
                    <a:pt x="119" y="54"/>
                  </a:cubicBezTo>
                  <a:cubicBezTo>
                    <a:pt x="132" y="50"/>
                    <a:pt x="139" y="36"/>
                    <a:pt x="135" y="22"/>
                  </a:cubicBezTo>
                  <a:cubicBezTo>
                    <a:pt x="131" y="8"/>
                    <a:pt x="118" y="0"/>
                    <a:pt x="105" y="4"/>
                  </a:cubicBezTo>
                  <a:cubicBezTo>
                    <a:pt x="0" y="34"/>
                    <a:pt x="0" y="34"/>
                    <a:pt x="0" y="34"/>
                  </a:cubicBezTo>
                </a:path>
              </a:pathLst>
            </a:custGeom>
            <a:solidFill>
              <a:srgbClr val="FFEDD9"/>
            </a:solidFill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íslíḍ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88685EF-925F-4EEB-B03E-66D58A0E9B05}"/>
                </a:ext>
              </a:extLst>
            </p:cNvPr>
            <p:cNvSpPr/>
            <p:nvPr/>
          </p:nvSpPr>
          <p:spPr bwMode="auto">
            <a:xfrm>
              <a:off x="4476799" y="3966602"/>
              <a:ext cx="247623" cy="151073"/>
            </a:xfrm>
            <a:custGeom>
              <a:avLst/>
              <a:gdLst>
                <a:gd name="T0" fmla="*/ 11 w 139"/>
                <a:gd name="T1" fmla="*/ 85 h 85"/>
                <a:gd name="T2" fmla="*/ 119 w 139"/>
                <a:gd name="T3" fmla="*/ 54 h 85"/>
                <a:gd name="T4" fmla="*/ 135 w 139"/>
                <a:gd name="T5" fmla="*/ 22 h 85"/>
                <a:gd name="T6" fmla="*/ 105 w 139"/>
                <a:gd name="T7" fmla="*/ 4 h 85"/>
                <a:gd name="T8" fmla="*/ 0 w 139"/>
                <a:gd name="T9" fmla="*/ 3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85">
                  <a:moveTo>
                    <a:pt x="11" y="85"/>
                  </a:moveTo>
                  <a:cubicBezTo>
                    <a:pt x="119" y="54"/>
                    <a:pt x="119" y="54"/>
                    <a:pt x="119" y="54"/>
                  </a:cubicBezTo>
                  <a:cubicBezTo>
                    <a:pt x="132" y="50"/>
                    <a:pt x="139" y="36"/>
                    <a:pt x="135" y="22"/>
                  </a:cubicBezTo>
                  <a:cubicBezTo>
                    <a:pt x="131" y="8"/>
                    <a:pt x="118" y="0"/>
                    <a:pt x="105" y="4"/>
                  </a:cubicBezTo>
                  <a:cubicBezTo>
                    <a:pt x="0" y="34"/>
                    <a:pt x="0" y="34"/>
                    <a:pt x="0" y="34"/>
                  </a:cubicBezTo>
                </a:path>
              </a:pathLst>
            </a:custGeom>
            <a:noFill/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ïslïḍ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54777A4-427B-48FF-BFC1-B58CD1565C22}"/>
                </a:ext>
              </a:extLst>
            </p:cNvPr>
            <p:cNvSpPr/>
            <p:nvPr/>
          </p:nvSpPr>
          <p:spPr bwMode="auto">
            <a:xfrm>
              <a:off x="4458624" y="3878003"/>
              <a:ext cx="240807" cy="154480"/>
            </a:xfrm>
            <a:custGeom>
              <a:avLst/>
              <a:gdLst>
                <a:gd name="T0" fmla="*/ 0 w 135"/>
                <a:gd name="T1" fmla="*/ 87 h 87"/>
                <a:gd name="T2" fmla="*/ 115 w 135"/>
                <a:gd name="T3" fmla="*/ 54 h 87"/>
                <a:gd name="T4" fmla="*/ 131 w 135"/>
                <a:gd name="T5" fmla="*/ 22 h 87"/>
                <a:gd name="T6" fmla="*/ 100 w 135"/>
                <a:gd name="T7" fmla="*/ 4 h 87"/>
                <a:gd name="T8" fmla="*/ 15 w 135"/>
                <a:gd name="T9" fmla="*/ 2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87">
                  <a:moveTo>
                    <a:pt x="0" y="87"/>
                  </a:moveTo>
                  <a:cubicBezTo>
                    <a:pt x="115" y="54"/>
                    <a:pt x="115" y="54"/>
                    <a:pt x="115" y="54"/>
                  </a:cubicBezTo>
                  <a:cubicBezTo>
                    <a:pt x="128" y="50"/>
                    <a:pt x="135" y="36"/>
                    <a:pt x="131" y="22"/>
                  </a:cubicBezTo>
                  <a:cubicBezTo>
                    <a:pt x="127" y="8"/>
                    <a:pt x="113" y="0"/>
                    <a:pt x="100" y="4"/>
                  </a:cubicBezTo>
                  <a:cubicBezTo>
                    <a:pt x="15" y="28"/>
                    <a:pt x="15" y="28"/>
                    <a:pt x="15" y="28"/>
                  </a:cubicBezTo>
                </a:path>
              </a:pathLst>
            </a:custGeom>
            <a:solidFill>
              <a:srgbClr val="FFEDD9"/>
            </a:solidFill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isľîḋ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A2FC5B2-CD91-40B1-A687-068FFF805F4A}"/>
                </a:ext>
              </a:extLst>
            </p:cNvPr>
            <p:cNvSpPr/>
            <p:nvPr/>
          </p:nvSpPr>
          <p:spPr bwMode="auto">
            <a:xfrm>
              <a:off x="4458624" y="3878003"/>
              <a:ext cx="240807" cy="154480"/>
            </a:xfrm>
            <a:custGeom>
              <a:avLst/>
              <a:gdLst>
                <a:gd name="T0" fmla="*/ 0 w 135"/>
                <a:gd name="T1" fmla="*/ 87 h 87"/>
                <a:gd name="T2" fmla="*/ 115 w 135"/>
                <a:gd name="T3" fmla="*/ 54 h 87"/>
                <a:gd name="T4" fmla="*/ 131 w 135"/>
                <a:gd name="T5" fmla="*/ 22 h 87"/>
                <a:gd name="T6" fmla="*/ 100 w 135"/>
                <a:gd name="T7" fmla="*/ 4 h 87"/>
                <a:gd name="T8" fmla="*/ 15 w 135"/>
                <a:gd name="T9" fmla="*/ 2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87">
                  <a:moveTo>
                    <a:pt x="0" y="87"/>
                  </a:moveTo>
                  <a:cubicBezTo>
                    <a:pt x="115" y="54"/>
                    <a:pt x="115" y="54"/>
                    <a:pt x="115" y="54"/>
                  </a:cubicBezTo>
                  <a:cubicBezTo>
                    <a:pt x="128" y="50"/>
                    <a:pt x="135" y="36"/>
                    <a:pt x="131" y="22"/>
                  </a:cubicBezTo>
                  <a:cubicBezTo>
                    <a:pt x="127" y="8"/>
                    <a:pt x="113" y="0"/>
                    <a:pt x="100" y="4"/>
                  </a:cubicBezTo>
                  <a:cubicBezTo>
                    <a:pt x="15" y="28"/>
                    <a:pt x="15" y="28"/>
                    <a:pt x="15" y="28"/>
                  </a:cubicBezTo>
                </a:path>
              </a:pathLst>
            </a:custGeom>
            <a:noFill/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î$ḷíḓ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1BD834B4-FB5A-4223-90FF-5AC3F067C350}"/>
                </a:ext>
              </a:extLst>
            </p:cNvPr>
            <p:cNvSpPr/>
            <p:nvPr/>
          </p:nvSpPr>
          <p:spPr bwMode="auto">
            <a:xfrm>
              <a:off x="4352987" y="3731473"/>
              <a:ext cx="136306" cy="171519"/>
            </a:xfrm>
            <a:custGeom>
              <a:avLst/>
              <a:gdLst>
                <a:gd name="T0" fmla="*/ 76 w 76"/>
                <a:gd name="T1" fmla="*/ 96 h 96"/>
                <a:gd name="T2" fmla="*/ 54 w 76"/>
                <a:gd name="T3" fmla="*/ 21 h 96"/>
                <a:gd name="T4" fmla="*/ 22 w 76"/>
                <a:gd name="T5" fmla="*/ 4 h 96"/>
                <a:gd name="T6" fmla="*/ 4 w 76"/>
                <a:gd name="T7" fmla="*/ 35 h 96"/>
                <a:gd name="T8" fmla="*/ 20 w 76"/>
                <a:gd name="T9" fmla="*/ 9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96">
                  <a:moveTo>
                    <a:pt x="76" y="96"/>
                  </a:moveTo>
                  <a:cubicBezTo>
                    <a:pt x="54" y="21"/>
                    <a:pt x="54" y="21"/>
                    <a:pt x="54" y="21"/>
                  </a:cubicBezTo>
                  <a:cubicBezTo>
                    <a:pt x="50" y="8"/>
                    <a:pt x="36" y="0"/>
                    <a:pt x="22" y="4"/>
                  </a:cubicBezTo>
                  <a:cubicBezTo>
                    <a:pt x="8" y="8"/>
                    <a:pt x="0" y="22"/>
                    <a:pt x="4" y="35"/>
                  </a:cubicBezTo>
                  <a:cubicBezTo>
                    <a:pt x="20" y="92"/>
                    <a:pt x="20" y="92"/>
                    <a:pt x="20" y="92"/>
                  </a:cubicBezTo>
                </a:path>
              </a:pathLst>
            </a:custGeom>
            <a:solidFill>
              <a:srgbClr val="FFEDD9"/>
            </a:solidFill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ïšḻïḓ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A8C8850-00A6-4217-A8AD-24C6B23F5837}"/>
                </a:ext>
              </a:extLst>
            </p:cNvPr>
            <p:cNvSpPr/>
            <p:nvPr/>
          </p:nvSpPr>
          <p:spPr bwMode="auto">
            <a:xfrm>
              <a:off x="4352987" y="3731473"/>
              <a:ext cx="136306" cy="171519"/>
            </a:xfrm>
            <a:custGeom>
              <a:avLst/>
              <a:gdLst>
                <a:gd name="T0" fmla="*/ 76 w 76"/>
                <a:gd name="T1" fmla="*/ 96 h 96"/>
                <a:gd name="T2" fmla="*/ 54 w 76"/>
                <a:gd name="T3" fmla="*/ 21 h 96"/>
                <a:gd name="T4" fmla="*/ 22 w 76"/>
                <a:gd name="T5" fmla="*/ 4 h 96"/>
                <a:gd name="T6" fmla="*/ 4 w 76"/>
                <a:gd name="T7" fmla="*/ 35 h 96"/>
                <a:gd name="T8" fmla="*/ 20 w 76"/>
                <a:gd name="T9" fmla="*/ 9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96">
                  <a:moveTo>
                    <a:pt x="76" y="96"/>
                  </a:moveTo>
                  <a:cubicBezTo>
                    <a:pt x="54" y="21"/>
                    <a:pt x="54" y="21"/>
                    <a:pt x="54" y="21"/>
                  </a:cubicBezTo>
                  <a:cubicBezTo>
                    <a:pt x="50" y="8"/>
                    <a:pt x="36" y="0"/>
                    <a:pt x="22" y="4"/>
                  </a:cubicBezTo>
                  <a:cubicBezTo>
                    <a:pt x="8" y="8"/>
                    <a:pt x="0" y="22"/>
                    <a:pt x="4" y="35"/>
                  </a:cubicBezTo>
                  <a:cubicBezTo>
                    <a:pt x="20" y="92"/>
                    <a:pt x="20" y="92"/>
                    <a:pt x="20" y="92"/>
                  </a:cubicBezTo>
                </a:path>
              </a:pathLst>
            </a:custGeom>
            <a:noFill/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íšḷíḍ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968B43F7-6775-4DA9-B530-EC35AD9B0453}"/>
                </a:ext>
              </a:extLst>
            </p:cNvPr>
            <p:cNvSpPr/>
            <p:nvPr/>
          </p:nvSpPr>
          <p:spPr bwMode="auto">
            <a:xfrm>
              <a:off x="4136033" y="3687174"/>
              <a:ext cx="725830" cy="329406"/>
            </a:xfrm>
            <a:custGeom>
              <a:avLst/>
              <a:gdLst>
                <a:gd name="T0" fmla="*/ 0 w 407"/>
                <a:gd name="T1" fmla="*/ 93 h 185"/>
                <a:gd name="T2" fmla="*/ 270 w 407"/>
                <a:gd name="T3" fmla="*/ 170 h 185"/>
                <a:gd name="T4" fmla="*/ 273 w 407"/>
                <a:gd name="T5" fmla="*/ 170 h 185"/>
                <a:gd name="T6" fmla="*/ 368 w 407"/>
                <a:gd name="T7" fmla="*/ 35 h 185"/>
                <a:gd name="T8" fmla="*/ 364 w 407"/>
                <a:gd name="T9" fmla="*/ 29 h 185"/>
                <a:gd name="T10" fmla="*/ 357 w 407"/>
                <a:gd name="T11" fmla="*/ 21 h 185"/>
                <a:gd name="T12" fmla="*/ 172 w 407"/>
                <a:gd name="T13" fmla="*/ 50 h 185"/>
                <a:gd name="T14" fmla="*/ 23 w 407"/>
                <a:gd name="T15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7" h="185">
                  <a:moveTo>
                    <a:pt x="0" y="93"/>
                  </a:moveTo>
                  <a:cubicBezTo>
                    <a:pt x="270" y="170"/>
                    <a:pt x="270" y="170"/>
                    <a:pt x="270" y="170"/>
                  </a:cubicBezTo>
                  <a:cubicBezTo>
                    <a:pt x="271" y="170"/>
                    <a:pt x="272" y="170"/>
                    <a:pt x="273" y="170"/>
                  </a:cubicBezTo>
                  <a:cubicBezTo>
                    <a:pt x="349" y="185"/>
                    <a:pt x="407" y="102"/>
                    <a:pt x="368" y="35"/>
                  </a:cubicBezTo>
                  <a:cubicBezTo>
                    <a:pt x="364" y="29"/>
                    <a:pt x="364" y="29"/>
                    <a:pt x="364" y="29"/>
                  </a:cubicBezTo>
                  <a:cubicBezTo>
                    <a:pt x="357" y="21"/>
                    <a:pt x="357" y="21"/>
                    <a:pt x="357" y="21"/>
                  </a:cubicBezTo>
                  <a:cubicBezTo>
                    <a:pt x="300" y="57"/>
                    <a:pt x="231" y="64"/>
                    <a:pt x="172" y="50"/>
                  </a:cubicBez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solidFill>
              <a:srgbClr val="FFD6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ïṣ1íḑ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1A754B2-7CE9-4891-9E39-2B94CBC39C7F}"/>
                </a:ext>
              </a:extLst>
            </p:cNvPr>
            <p:cNvSpPr/>
            <p:nvPr/>
          </p:nvSpPr>
          <p:spPr bwMode="auto">
            <a:xfrm>
              <a:off x="4136033" y="3687174"/>
              <a:ext cx="725830" cy="329406"/>
            </a:xfrm>
            <a:custGeom>
              <a:avLst/>
              <a:gdLst>
                <a:gd name="T0" fmla="*/ 0 w 407"/>
                <a:gd name="T1" fmla="*/ 93 h 185"/>
                <a:gd name="T2" fmla="*/ 270 w 407"/>
                <a:gd name="T3" fmla="*/ 170 h 185"/>
                <a:gd name="T4" fmla="*/ 273 w 407"/>
                <a:gd name="T5" fmla="*/ 170 h 185"/>
                <a:gd name="T6" fmla="*/ 368 w 407"/>
                <a:gd name="T7" fmla="*/ 35 h 185"/>
                <a:gd name="T8" fmla="*/ 364 w 407"/>
                <a:gd name="T9" fmla="*/ 29 h 185"/>
                <a:gd name="T10" fmla="*/ 357 w 407"/>
                <a:gd name="T11" fmla="*/ 21 h 185"/>
                <a:gd name="T12" fmla="*/ 172 w 407"/>
                <a:gd name="T13" fmla="*/ 50 h 185"/>
                <a:gd name="T14" fmla="*/ 23 w 407"/>
                <a:gd name="T15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7" h="185">
                  <a:moveTo>
                    <a:pt x="0" y="93"/>
                  </a:moveTo>
                  <a:cubicBezTo>
                    <a:pt x="270" y="170"/>
                    <a:pt x="270" y="170"/>
                    <a:pt x="270" y="170"/>
                  </a:cubicBezTo>
                  <a:cubicBezTo>
                    <a:pt x="271" y="170"/>
                    <a:pt x="272" y="170"/>
                    <a:pt x="273" y="170"/>
                  </a:cubicBezTo>
                  <a:cubicBezTo>
                    <a:pt x="349" y="185"/>
                    <a:pt x="407" y="102"/>
                    <a:pt x="368" y="35"/>
                  </a:cubicBezTo>
                  <a:cubicBezTo>
                    <a:pt x="364" y="29"/>
                    <a:pt x="364" y="29"/>
                    <a:pt x="364" y="29"/>
                  </a:cubicBezTo>
                  <a:cubicBezTo>
                    <a:pt x="357" y="21"/>
                    <a:pt x="357" y="21"/>
                    <a:pt x="357" y="21"/>
                  </a:cubicBezTo>
                  <a:cubicBezTo>
                    <a:pt x="300" y="57"/>
                    <a:pt x="231" y="64"/>
                    <a:pt x="172" y="50"/>
                  </a:cubicBez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noFill/>
            <a:ln w="33338" cap="flat">
              <a:solidFill>
                <a:srgbClr val="6409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îṧľíď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3B447DD-575A-435E-998F-65BDA9D4B419}"/>
                </a:ext>
              </a:extLst>
            </p:cNvPr>
            <p:cNvSpPr/>
            <p:nvPr/>
          </p:nvSpPr>
          <p:spPr bwMode="auto">
            <a:xfrm>
              <a:off x="3512433" y="2552426"/>
              <a:ext cx="1005257" cy="1300587"/>
            </a:xfrm>
            <a:custGeom>
              <a:avLst/>
              <a:gdLst>
                <a:gd name="T0" fmla="*/ 349 w 563"/>
                <a:gd name="T1" fmla="*/ 730 h 730"/>
                <a:gd name="T2" fmla="*/ 275 w 563"/>
                <a:gd name="T3" fmla="*/ 706 h 730"/>
                <a:gd name="T4" fmla="*/ 59 w 563"/>
                <a:gd name="T5" fmla="*/ 275 h 730"/>
                <a:gd name="T6" fmla="*/ 59 w 563"/>
                <a:gd name="T7" fmla="*/ 275 h 730"/>
                <a:gd name="T8" fmla="*/ 489 w 563"/>
                <a:gd name="T9" fmla="*/ 59 h 730"/>
                <a:gd name="T10" fmla="*/ 563 w 563"/>
                <a:gd name="T11" fmla="*/ 84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3" h="730">
                  <a:moveTo>
                    <a:pt x="349" y="730"/>
                  </a:moveTo>
                  <a:cubicBezTo>
                    <a:pt x="275" y="706"/>
                    <a:pt x="275" y="706"/>
                    <a:pt x="275" y="706"/>
                  </a:cubicBezTo>
                  <a:cubicBezTo>
                    <a:pt x="96" y="646"/>
                    <a:pt x="0" y="454"/>
                    <a:pt x="59" y="275"/>
                  </a:cubicBezTo>
                  <a:cubicBezTo>
                    <a:pt x="59" y="275"/>
                    <a:pt x="59" y="275"/>
                    <a:pt x="59" y="275"/>
                  </a:cubicBezTo>
                  <a:cubicBezTo>
                    <a:pt x="118" y="97"/>
                    <a:pt x="310" y="0"/>
                    <a:pt x="489" y="59"/>
                  </a:cubicBezTo>
                  <a:cubicBezTo>
                    <a:pt x="563" y="84"/>
                    <a:pt x="563" y="84"/>
                    <a:pt x="563" y="84"/>
                  </a:cubicBezTo>
                </a:path>
              </a:pathLst>
            </a:custGeom>
            <a:solidFill>
              <a:srgbClr val="FFD6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ïşļîď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1483D75-255C-4AF2-84F6-FF331A9F09F6}"/>
                </a:ext>
              </a:extLst>
            </p:cNvPr>
            <p:cNvSpPr/>
            <p:nvPr/>
          </p:nvSpPr>
          <p:spPr bwMode="auto">
            <a:xfrm>
              <a:off x="3512433" y="2552426"/>
              <a:ext cx="1005257" cy="1300587"/>
            </a:xfrm>
            <a:custGeom>
              <a:avLst/>
              <a:gdLst>
                <a:gd name="T0" fmla="*/ 349 w 563"/>
                <a:gd name="T1" fmla="*/ 730 h 730"/>
                <a:gd name="T2" fmla="*/ 275 w 563"/>
                <a:gd name="T3" fmla="*/ 706 h 730"/>
                <a:gd name="T4" fmla="*/ 59 w 563"/>
                <a:gd name="T5" fmla="*/ 275 h 730"/>
                <a:gd name="T6" fmla="*/ 59 w 563"/>
                <a:gd name="T7" fmla="*/ 275 h 730"/>
                <a:gd name="T8" fmla="*/ 489 w 563"/>
                <a:gd name="T9" fmla="*/ 59 h 730"/>
                <a:gd name="T10" fmla="*/ 563 w 563"/>
                <a:gd name="T11" fmla="*/ 84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3" h="730">
                  <a:moveTo>
                    <a:pt x="349" y="730"/>
                  </a:moveTo>
                  <a:cubicBezTo>
                    <a:pt x="275" y="706"/>
                    <a:pt x="275" y="706"/>
                    <a:pt x="275" y="706"/>
                  </a:cubicBezTo>
                  <a:cubicBezTo>
                    <a:pt x="96" y="646"/>
                    <a:pt x="0" y="454"/>
                    <a:pt x="59" y="275"/>
                  </a:cubicBezTo>
                  <a:cubicBezTo>
                    <a:pt x="59" y="275"/>
                    <a:pt x="59" y="275"/>
                    <a:pt x="59" y="275"/>
                  </a:cubicBezTo>
                  <a:cubicBezTo>
                    <a:pt x="118" y="97"/>
                    <a:pt x="310" y="0"/>
                    <a:pt x="489" y="59"/>
                  </a:cubicBezTo>
                  <a:cubicBezTo>
                    <a:pt x="563" y="84"/>
                    <a:pt x="563" y="84"/>
                    <a:pt x="563" y="84"/>
                  </a:cubicBezTo>
                </a:path>
              </a:pathLst>
            </a:custGeom>
            <a:noFill/>
            <a:ln w="33338" cap="flat">
              <a:solidFill>
                <a:srgbClr val="6409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ïšliḍ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C034BA15-2806-4853-89E2-25D01F2235BA}"/>
                </a:ext>
              </a:extLst>
            </p:cNvPr>
            <p:cNvSpPr/>
            <p:nvPr/>
          </p:nvSpPr>
          <p:spPr bwMode="auto">
            <a:xfrm>
              <a:off x="4499516" y="2792098"/>
              <a:ext cx="247623" cy="228313"/>
            </a:xfrm>
            <a:custGeom>
              <a:avLst/>
              <a:gdLst>
                <a:gd name="T0" fmla="*/ 50 w 139"/>
                <a:gd name="T1" fmla="*/ 128 h 128"/>
                <a:gd name="T2" fmla="*/ 11 w 139"/>
                <a:gd name="T3" fmla="*/ 50 h 128"/>
                <a:gd name="T4" fmla="*/ 89 w 139"/>
                <a:gd name="T5" fmla="*/ 11 h 128"/>
                <a:gd name="T6" fmla="*/ 128 w 139"/>
                <a:gd name="T7" fmla="*/ 89 h 128"/>
                <a:gd name="T8" fmla="*/ 111 w 139"/>
                <a:gd name="T9" fmla="*/ 11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128">
                  <a:moveTo>
                    <a:pt x="50" y="128"/>
                  </a:moveTo>
                  <a:cubicBezTo>
                    <a:pt x="18" y="117"/>
                    <a:pt x="0" y="82"/>
                    <a:pt x="11" y="50"/>
                  </a:cubicBezTo>
                  <a:cubicBezTo>
                    <a:pt x="22" y="18"/>
                    <a:pt x="57" y="0"/>
                    <a:pt x="89" y="11"/>
                  </a:cubicBezTo>
                  <a:cubicBezTo>
                    <a:pt x="121" y="22"/>
                    <a:pt x="139" y="56"/>
                    <a:pt x="128" y="89"/>
                  </a:cubicBezTo>
                  <a:cubicBezTo>
                    <a:pt x="125" y="99"/>
                    <a:pt x="119" y="108"/>
                    <a:pt x="111" y="115"/>
                  </a:cubicBezTo>
                </a:path>
              </a:pathLst>
            </a:custGeom>
            <a:solidFill>
              <a:srgbClr val="FCD3B6"/>
            </a:solidFill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îsľîḑ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33C2534-49BD-45BC-92EC-6A51CB1C5AE8}"/>
                </a:ext>
              </a:extLst>
            </p:cNvPr>
            <p:cNvSpPr/>
            <p:nvPr/>
          </p:nvSpPr>
          <p:spPr bwMode="auto">
            <a:xfrm>
              <a:off x="4499516" y="2792098"/>
              <a:ext cx="247623" cy="228313"/>
            </a:xfrm>
            <a:custGeom>
              <a:avLst/>
              <a:gdLst>
                <a:gd name="T0" fmla="*/ 50 w 139"/>
                <a:gd name="T1" fmla="*/ 128 h 128"/>
                <a:gd name="T2" fmla="*/ 11 w 139"/>
                <a:gd name="T3" fmla="*/ 50 h 128"/>
                <a:gd name="T4" fmla="*/ 89 w 139"/>
                <a:gd name="T5" fmla="*/ 11 h 128"/>
                <a:gd name="T6" fmla="*/ 128 w 139"/>
                <a:gd name="T7" fmla="*/ 89 h 128"/>
                <a:gd name="T8" fmla="*/ 111 w 139"/>
                <a:gd name="T9" fmla="*/ 11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128">
                  <a:moveTo>
                    <a:pt x="50" y="128"/>
                  </a:moveTo>
                  <a:cubicBezTo>
                    <a:pt x="18" y="117"/>
                    <a:pt x="0" y="82"/>
                    <a:pt x="11" y="50"/>
                  </a:cubicBezTo>
                  <a:cubicBezTo>
                    <a:pt x="22" y="18"/>
                    <a:pt x="57" y="0"/>
                    <a:pt x="89" y="11"/>
                  </a:cubicBezTo>
                  <a:cubicBezTo>
                    <a:pt x="121" y="22"/>
                    <a:pt x="139" y="56"/>
                    <a:pt x="128" y="89"/>
                  </a:cubicBezTo>
                  <a:cubicBezTo>
                    <a:pt x="125" y="99"/>
                    <a:pt x="119" y="108"/>
                    <a:pt x="111" y="115"/>
                  </a:cubicBezTo>
                </a:path>
              </a:pathLst>
            </a:custGeom>
            <a:noFill/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îŝḷíḓ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E980390-3CC4-4827-91D1-DDC821F2B9C1}"/>
                </a:ext>
              </a:extLst>
            </p:cNvPr>
            <p:cNvSpPr/>
            <p:nvPr/>
          </p:nvSpPr>
          <p:spPr bwMode="auto">
            <a:xfrm>
              <a:off x="4581300" y="2865930"/>
              <a:ext cx="56794" cy="37485"/>
            </a:xfrm>
            <a:custGeom>
              <a:avLst/>
              <a:gdLst>
                <a:gd name="T0" fmla="*/ 0 w 32"/>
                <a:gd name="T1" fmla="*/ 21 h 21"/>
                <a:gd name="T2" fmla="*/ 32 w 32"/>
                <a:gd name="T3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" h="21">
                  <a:moveTo>
                    <a:pt x="0" y="21"/>
                  </a:moveTo>
                  <a:cubicBezTo>
                    <a:pt x="4" y="7"/>
                    <a:pt x="18" y="0"/>
                    <a:pt x="32" y="5"/>
                  </a:cubicBezTo>
                </a:path>
              </a:pathLst>
            </a:custGeom>
            <a:solidFill>
              <a:srgbClr val="FFF3E4"/>
            </a:solidFill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îśļiď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381303A-8171-4257-A0CC-2171C04134EF}"/>
                </a:ext>
              </a:extLst>
            </p:cNvPr>
            <p:cNvSpPr/>
            <p:nvPr/>
          </p:nvSpPr>
          <p:spPr bwMode="auto">
            <a:xfrm>
              <a:off x="4581300" y="2865930"/>
              <a:ext cx="56794" cy="37485"/>
            </a:xfrm>
            <a:custGeom>
              <a:avLst/>
              <a:gdLst>
                <a:gd name="T0" fmla="*/ 0 w 32"/>
                <a:gd name="T1" fmla="*/ 21 h 21"/>
                <a:gd name="T2" fmla="*/ 32 w 32"/>
                <a:gd name="T3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" h="21">
                  <a:moveTo>
                    <a:pt x="0" y="21"/>
                  </a:moveTo>
                  <a:cubicBezTo>
                    <a:pt x="4" y="7"/>
                    <a:pt x="18" y="0"/>
                    <a:pt x="32" y="5"/>
                  </a:cubicBezTo>
                </a:path>
              </a:pathLst>
            </a:custGeom>
            <a:noFill/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ïṣḻíď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72FDA74-6F32-498C-9D8B-69C6AFCCAFD7}"/>
                </a:ext>
              </a:extLst>
            </p:cNvPr>
            <p:cNvSpPr/>
            <p:nvPr/>
          </p:nvSpPr>
          <p:spPr bwMode="auto">
            <a:xfrm>
              <a:off x="4224632" y="3621293"/>
              <a:ext cx="235128" cy="245351"/>
            </a:xfrm>
            <a:custGeom>
              <a:avLst/>
              <a:gdLst>
                <a:gd name="T0" fmla="*/ 89 w 132"/>
                <a:gd name="T1" fmla="*/ 11 h 138"/>
                <a:gd name="T2" fmla="*/ 11 w 132"/>
                <a:gd name="T3" fmla="*/ 50 h 138"/>
                <a:gd name="T4" fmla="*/ 50 w 132"/>
                <a:gd name="T5" fmla="*/ 128 h 138"/>
                <a:gd name="T6" fmla="*/ 128 w 132"/>
                <a:gd name="T7" fmla="*/ 89 h 138"/>
                <a:gd name="T8" fmla="*/ 130 w 132"/>
                <a:gd name="T9" fmla="*/ 5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38">
                  <a:moveTo>
                    <a:pt x="89" y="11"/>
                  </a:moveTo>
                  <a:cubicBezTo>
                    <a:pt x="57" y="0"/>
                    <a:pt x="22" y="17"/>
                    <a:pt x="11" y="50"/>
                  </a:cubicBezTo>
                  <a:cubicBezTo>
                    <a:pt x="0" y="82"/>
                    <a:pt x="18" y="117"/>
                    <a:pt x="50" y="128"/>
                  </a:cubicBezTo>
                  <a:cubicBezTo>
                    <a:pt x="83" y="138"/>
                    <a:pt x="118" y="121"/>
                    <a:pt x="128" y="89"/>
                  </a:cubicBezTo>
                  <a:cubicBezTo>
                    <a:pt x="132" y="78"/>
                    <a:pt x="132" y="67"/>
                    <a:pt x="130" y="57"/>
                  </a:cubicBezTo>
                </a:path>
              </a:pathLst>
            </a:custGeom>
            <a:solidFill>
              <a:srgbClr val="FCD3B6"/>
            </a:solidFill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iṧ1iḍ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77EFCBCA-F668-4C96-AB31-20F1F418D943}"/>
                </a:ext>
              </a:extLst>
            </p:cNvPr>
            <p:cNvSpPr/>
            <p:nvPr/>
          </p:nvSpPr>
          <p:spPr bwMode="auto">
            <a:xfrm>
              <a:off x="4224632" y="3621293"/>
              <a:ext cx="235128" cy="245351"/>
            </a:xfrm>
            <a:custGeom>
              <a:avLst/>
              <a:gdLst>
                <a:gd name="T0" fmla="*/ 89 w 132"/>
                <a:gd name="T1" fmla="*/ 11 h 138"/>
                <a:gd name="T2" fmla="*/ 11 w 132"/>
                <a:gd name="T3" fmla="*/ 50 h 138"/>
                <a:gd name="T4" fmla="*/ 50 w 132"/>
                <a:gd name="T5" fmla="*/ 128 h 138"/>
                <a:gd name="T6" fmla="*/ 128 w 132"/>
                <a:gd name="T7" fmla="*/ 89 h 138"/>
                <a:gd name="T8" fmla="*/ 130 w 132"/>
                <a:gd name="T9" fmla="*/ 5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38">
                  <a:moveTo>
                    <a:pt x="89" y="11"/>
                  </a:moveTo>
                  <a:cubicBezTo>
                    <a:pt x="57" y="0"/>
                    <a:pt x="22" y="17"/>
                    <a:pt x="11" y="50"/>
                  </a:cubicBezTo>
                  <a:cubicBezTo>
                    <a:pt x="0" y="82"/>
                    <a:pt x="18" y="117"/>
                    <a:pt x="50" y="128"/>
                  </a:cubicBezTo>
                  <a:cubicBezTo>
                    <a:pt x="83" y="138"/>
                    <a:pt x="118" y="121"/>
                    <a:pt x="128" y="89"/>
                  </a:cubicBezTo>
                  <a:cubicBezTo>
                    <a:pt x="132" y="78"/>
                    <a:pt x="132" y="67"/>
                    <a:pt x="130" y="57"/>
                  </a:cubicBezTo>
                </a:path>
              </a:pathLst>
            </a:custGeom>
            <a:noFill/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îş1íď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1EC06948-FF82-4F61-85BC-948CE3F58550}"/>
                </a:ext>
              </a:extLst>
            </p:cNvPr>
            <p:cNvSpPr/>
            <p:nvPr/>
          </p:nvSpPr>
          <p:spPr bwMode="auto">
            <a:xfrm>
              <a:off x="4299601" y="3729202"/>
              <a:ext cx="35213" cy="57930"/>
            </a:xfrm>
            <a:custGeom>
              <a:avLst/>
              <a:gdLst>
                <a:gd name="T0" fmla="*/ 4 w 20"/>
                <a:gd name="T1" fmla="*/ 0 h 32"/>
                <a:gd name="T2" fmla="*/ 20 w 20"/>
                <a:gd name="T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" h="32">
                  <a:moveTo>
                    <a:pt x="4" y="0"/>
                  </a:moveTo>
                  <a:cubicBezTo>
                    <a:pt x="0" y="13"/>
                    <a:pt x="7" y="28"/>
                    <a:pt x="20" y="32"/>
                  </a:cubicBezTo>
                </a:path>
              </a:pathLst>
            </a:custGeom>
            <a:solidFill>
              <a:srgbClr val="FFF3E4"/>
            </a:solidFill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işlïḑ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52CBA4A8-D8B9-48BA-99E7-8B02B6526151}"/>
                </a:ext>
              </a:extLst>
            </p:cNvPr>
            <p:cNvSpPr/>
            <p:nvPr/>
          </p:nvSpPr>
          <p:spPr bwMode="auto">
            <a:xfrm>
              <a:off x="4299601" y="3729202"/>
              <a:ext cx="35213" cy="57930"/>
            </a:xfrm>
            <a:custGeom>
              <a:avLst/>
              <a:gdLst>
                <a:gd name="T0" fmla="*/ 4 w 20"/>
                <a:gd name="T1" fmla="*/ 0 h 32"/>
                <a:gd name="T2" fmla="*/ 20 w 20"/>
                <a:gd name="T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" h="32">
                  <a:moveTo>
                    <a:pt x="4" y="0"/>
                  </a:moveTo>
                  <a:cubicBezTo>
                    <a:pt x="0" y="13"/>
                    <a:pt x="7" y="28"/>
                    <a:pt x="20" y="32"/>
                  </a:cubicBezTo>
                </a:path>
              </a:pathLst>
            </a:custGeom>
            <a:noFill/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îṡliď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B6C477D-B1AC-49F9-9F06-4A4E6D85A5CC}"/>
                </a:ext>
              </a:extLst>
            </p:cNvPr>
            <p:cNvSpPr/>
            <p:nvPr/>
          </p:nvSpPr>
          <p:spPr bwMode="auto">
            <a:xfrm>
              <a:off x="3940661" y="2769380"/>
              <a:ext cx="1097264" cy="1071139"/>
            </a:xfrm>
            <a:custGeom>
              <a:avLst/>
              <a:gdLst>
                <a:gd name="T0" fmla="*/ 573 w 615"/>
                <a:gd name="T1" fmla="*/ 403 h 601"/>
                <a:gd name="T2" fmla="*/ 573 w 615"/>
                <a:gd name="T3" fmla="*/ 403 h 601"/>
                <a:gd name="T4" fmla="*/ 264 w 615"/>
                <a:gd name="T5" fmla="*/ 559 h 601"/>
                <a:gd name="T6" fmla="*/ 108 w 615"/>
                <a:gd name="T7" fmla="*/ 507 h 601"/>
                <a:gd name="T8" fmla="*/ 23 w 615"/>
                <a:gd name="T9" fmla="*/ 338 h 601"/>
                <a:gd name="T10" fmla="*/ 135 w 615"/>
                <a:gd name="T11" fmla="*/ 0 h 601"/>
                <a:gd name="T12" fmla="*/ 418 w 615"/>
                <a:gd name="T13" fmla="*/ 94 h 601"/>
                <a:gd name="T14" fmla="*/ 573 w 615"/>
                <a:gd name="T15" fmla="*/ 403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5" h="601">
                  <a:moveTo>
                    <a:pt x="573" y="403"/>
                  </a:moveTo>
                  <a:cubicBezTo>
                    <a:pt x="573" y="403"/>
                    <a:pt x="573" y="403"/>
                    <a:pt x="573" y="403"/>
                  </a:cubicBezTo>
                  <a:cubicBezTo>
                    <a:pt x="530" y="532"/>
                    <a:pt x="392" y="601"/>
                    <a:pt x="264" y="559"/>
                  </a:cubicBezTo>
                  <a:cubicBezTo>
                    <a:pt x="108" y="507"/>
                    <a:pt x="108" y="507"/>
                    <a:pt x="108" y="507"/>
                  </a:cubicBezTo>
                  <a:cubicBezTo>
                    <a:pt x="38" y="484"/>
                    <a:pt x="0" y="408"/>
                    <a:pt x="23" y="338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418" y="94"/>
                    <a:pt x="418" y="94"/>
                    <a:pt x="418" y="94"/>
                  </a:cubicBezTo>
                  <a:cubicBezTo>
                    <a:pt x="546" y="136"/>
                    <a:pt x="615" y="275"/>
                    <a:pt x="573" y="403"/>
                  </a:cubicBezTo>
                  <a:close/>
                </a:path>
              </a:pathLst>
            </a:custGeom>
            <a:solidFill>
              <a:srgbClr val="FFEDD9"/>
            </a:solidFill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iṧ1íḋ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52F84344-AE9B-4E50-B7AC-CC949857E3C5}"/>
                </a:ext>
              </a:extLst>
            </p:cNvPr>
            <p:cNvSpPr/>
            <p:nvPr/>
          </p:nvSpPr>
          <p:spPr bwMode="auto">
            <a:xfrm>
              <a:off x="4406374" y="3316876"/>
              <a:ext cx="0" cy="0"/>
            </a:xfrm>
            <a:prstGeom prst="line">
              <a:avLst/>
            </a:prstGeom>
            <a:noFill/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îSlîḍ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BC88A4B-18E8-4F6A-A6C3-9DB4B2FE28CA}"/>
                </a:ext>
              </a:extLst>
            </p:cNvPr>
            <p:cNvSpPr/>
            <p:nvPr/>
          </p:nvSpPr>
          <p:spPr bwMode="auto">
            <a:xfrm>
              <a:off x="4547223" y="3321420"/>
              <a:ext cx="84055" cy="53387"/>
            </a:xfrm>
            <a:custGeom>
              <a:avLst/>
              <a:gdLst>
                <a:gd name="T0" fmla="*/ 47 w 47"/>
                <a:gd name="T1" fmla="*/ 0 h 30"/>
                <a:gd name="T2" fmla="*/ 0 w 47"/>
                <a:gd name="T3" fmla="*/ 2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7" h="30">
                  <a:moveTo>
                    <a:pt x="47" y="0"/>
                  </a:moveTo>
                  <a:cubicBezTo>
                    <a:pt x="41" y="20"/>
                    <a:pt x="20" y="30"/>
                    <a:pt x="0" y="24"/>
                  </a:cubicBezTo>
                </a:path>
              </a:pathLst>
            </a:custGeom>
            <a:noFill/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îŝľíḓ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C9C0519A-C41B-4FCC-87F9-7A60F3A2B9BA}"/>
                </a:ext>
              </a:extLst>
            </p:cNvPr>
            <p:cNvSpPr/>
            <p:nvPr/>
          </p:nvSpPr>
          <p:spPr bwMode="auto">
            <a:xfrm>
              <a:off x="4665355" y="3304381"/>
              <a:ext cx="168111" cy="219226"/>
            </a:xfrm>
            <a:custGeom>
              <a:avLst/>
              <a:gdLst>
                <a:gd name="T0" fmla="*/ 86 w 94"/>
                <a:gd name="T1" fmla="*/ 67 h 123"/>
                <a:gd name="T2" fmla="*/ 80 w 94"/>
                <a:gd name="T3" fmla="*/ 84 h 123"/>
                <a:gd name="T4" fmla="*/ 19 w 94"/>
                <a:gd name="T5" fmla="*/ 115 h 123"/>
                <a:gd name="T6" fmla="*/ 0 w 94"/>
                <a:gd name="T7" fmla="*/ 109 h 123"/>
                <a:gd name="T8" fmla="*/ 37 w 94"/>
                <a:gd name="T9" fmla="*/ 0 h 123"/>
                <a:gd name="T10" fmla="*/ 55 w 94"/>
                <a:gd name="T11" fmla="*/ 6 h 123"/>
                <a:gd name="T12" fmla="*/ 86 w 94"/>
                <a:gd name="T13" fmla="*/ 67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123">
                  <a:moveTo>
                    <a:pt x="86" y="67"/>
                  </a:moveTo>
                  <a:cubicBezTo>
                    <a:pt x="80" y="84"/>
                    <a:pt x="80" y="84"/>
                    <a:pt x="80" y="84"/>
                  </a:cubicBezTo>
                  <a:cubicBezTo>
                    <a:pt x="71" y="109"/>
                    <a:pt x="44" y="123"/>
                    <a:pt x="19" y="115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80" y="14"/>
                    <a:pt x="94" y="41"/>
                    <a:pt x="86" y="67"/>
                  </a:cubicBezTo>
                  <a:close/>
                </a:path>
              </a:pathLst>
            </a:custGeom>
            <a:solidFill>
              <a:srgbClr val="FFFFFF"/>
            </a:solidFill>
            <a:ln w="33338" cap="rnd">
              <a:solidFill>
                <a:srgbClr val="E25959"/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ísľiď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BFD184F-347C-4E6C-9EA3-2BB4B4E1D354}"/>
                </a:ext>
              </a:extLst>
            </p:cNvPr>
            <p:cNvSpPr/>
            <p:nvPr/>
          </p:nvSpPr>
          <p:spPr bwMode="auto">
            <a:xfrm>
              <a:off x="4706247" y="3073797"/>
              <a:ext cx="43164" cy="43164"/>
            </a:xfrm>
            <a:custGeom>
              <a:avLst/>
              <a:gdLst>
                <a:gd name="T0" fmla="*/ 15 w 24"/>
                <a:gd name="T1" fmla="*/ 2 h 24"/>
                <a:gd name="T2" fmla="*/ 22 w 24"/>
                <a:gd name="T3" fmla="*/ 16 h 24"/>
                <a:gd name="T4" fmla="*/ 8 w 24"/>
                <a:gd name="T5" fmla="*/ 23 h 24"/>
                <a:gd name="T6" fmla="*/ 1 w 24"/>
                <a:gd name="T7" fmla="*/ 9 h 24"/>
                <a:gd name="T8" fmla="*/ 15 w 24"/>
                <a:gd name="T9" fmla="*/ 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15" y="2"/>
                  </a:moveTo>
                  <a:cubicBezTo>
                    <a:pt x="21" y="4"/>
                    <a:pt x="24" y="10"/>
                    <a:pt x="22" y="16"/>
                  </a:cubicBezTo>
                  <a:cubicBezTo>
                    <a:pt x="20" y="21"/>
                    <a:pt x="14" y="24"/>
                    <a:pt x="8" y="23"/>
                  </a:cubicBezTo>
                  <a:cubicBezTo>
                    <a:pt x="3" y="21"/>
                    <a:pt x="0" y="14"/>
                    <a:pt x="1" y="9"/>
                  </a:cubicBezTo>
                  <a:cubicBezTo>
                    <a:pt x="3" y="3"/>
                    <a:pt x="9" y="0"/>
                    <a:pt x="15" y="2"/>
                  </a:cubicBezTo>
                  <a:close/>
                </a:path>
              </a:pathLst>
            </a:custGeom>
            <a:solidFill>
              <a:srgbClr val="FCD3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ïš1îḓ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C7D2D4E-38F7-4880-BD11-94711AC4FB77}"/>
                </a:ext>
              </a:extLst>
            </p:cNvPr>
            <p:cNvSpPr/>
            <p:nvPr/>
          </p:nvSpPr>
          <p:spPr bwMode="auto">
            <a:xfrm>
              <a:off x="3990640" y="3057895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îSḻíď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A94B5837-685C-4653-9F13-95C8ACA74420}"/>
                </a:ext>
              </a:extLst>
            </p:cNvPr>
            <p:cNvSpPr/>
            <p:nvPr/>
          </p:nvSpPr>
          <p:spPr bwMode="auto">
            <a:xfrm>
              <a:off x="3990640" y="3057895"/>
              <a:ext cx="0" cy="0"/>
            </a:xfrm>
            <a:prstGeom prst="line">
              <a:avLst/>
            </a:prstGeom>
            <a:noFill/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íṡḷíḓ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B01A02F-B548-42B5-8C66-9139C7A3F3DC}"/>
                </a:ext>
              </a:extLst>
            </p:cNvPr>
            <p:cNvSpPr/>
            <p:nvPr/>
          </p:nvSpPr>
          <p:spPr bwMode="auto">
            <a:xfrm>
              <a:off x="3927031" y="3252131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íṥľîḍ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16FB2195-067B-42DC-AAA6-0D47901C0555}"/>
                </a:ext>
              </a:extLst>
            </p:cNvPr>
            <p:cNvSpPr/>
            <p:nvPr/>
          </p:nvSpPr>
          <p:spPr bwMode="auto">
            <a:xfrm>
              <a:off x="3927031" y="3252131"/>
              <a:ext cx="0" cy="0"/>
            </a:xfrm>
            <a:prstGeom prst="line">
              <a:avLst/>
            </a:prstGeom>
            <a:noFill/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ïṡļíḑ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1643019-DA14-4679-8F69-A93DE6E95E69}"/>
                </a:ext>
              </a:extLst>
            </p:cNvPr>
            <p:cNvSpPr/>
            <p:nvPr/>
          </p:nvSpPr>
          <p:spPr bwMode="auto">
            <a:xfrm>
              <a:off x="4334813" y="2953394"/>
              <a:ext cx="164703" cy="227177"/>
            </a:xfrm>
            <a:custGeom>
              <a:avLst/>
              <a:gdLst>
                <a:gd name="T0" fmla="*/ 58 w 92"/>
                <a:gd name="T1" fmla="*/ 128 h 128"/>
                <a:gd name="T2" fmla="*/ 55 w 92"/>
                <a:gd name="T3" fmla="*/ 74 h 128"/>
                <a:gd name="T4" fmla="*/ 92 w 92"/>
                <a:gd name="T5" fmla="*/ 34 h 128"/>
                <a:gd name="T6" fmla="*/ 20 w 92"/>
                <a:gd name="T7" fmla="*/ 61 h 128"/>
                <a:gd name="T8" fmla="*/ 58 w 92"/>
                <a:gd name="T9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128">
                  <a:moveTo>
                    <a:pt x="58" y="128"/>
                  </a:moveTo>
                  <a:cubicBezTo>
                    <a:pt x="58" y="128"/>
                    <a:pt x="45" y="103"/>
                    <a:pt x="55" y="74"/>
                  </a:cubicBezTo>
                  <a:cubicBezTo>
                    <a:pt x="68" y="34"/>
                    <a:pt x="92" y="34"/>
                    <a:pt x="92" y="34"/>
                  </a:cubicBezTo>
                  <a:cubicBezTo>
                    <a:pt x="92" y="34"/>
                    <a:pt x="40" y="0"/>
                    <a:pt x="20" y="61"/>
                  </a:cubicBezTo>
                  <a:cubicBezTo>
                    <a:pt x="0" y="122"/>
                    <a:pt x="58" y="128"/>
                    <a:pt x="58" y="128"/>
                  </a:cubicBezTo>
                  <a:close/>
                </a:path>
              </a:pathLst>
            </a:custGeom>
            <a:solidFill>
              <a:srgbClr val="E8B5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išḷiḑ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18505AE-50D9-4B58-9F8B-0D6EEDF18369}"/>
                </a:ext>
              </a:extLst>
            </p:cNvPr>
            <p:cNvSpPr/>
            <p:nvPr/>
          </p:nvSpPr>
          <p:spPr bwMode="auto">
            <a:xfrm>
              <a:off x="4356395" y="2997693"/>
              <a:ext cx="86327" cy="162432"/>
            </a:xfrm>
            <a:custGeom>
              <a:avLst/>
              <a:gdLst>
                <a:gd name="T0" fmla="*/ 13 w 48"/>
                <a:gd name="T1" fmla="*/ 91 h 91"/>
                <a:gd name="T2" fmla="*/ 11 w 48"/>
                <a:gd name="T3" fmla="*/ 30 h 91"/>
                <a:gd name="T4" fmla="*/ 48 w 48"/>
                <a:gd name="T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91">
                  <a:moveTo>
                    <a:pt x="13" y="91"/>
                  </a:moveTo>
                  <a:cubicBezTo>
                    <a:pt x="2" y="73"/>
                    <a:pt x="0" y="50"/>
                    <a:pt x="11" y="30"/>
                  </a:cubicBezTo>
                  <a:cubicBezTo>
                    <a:pt x="19" y="15"/>
                    <a:pt x="33" y="4"/>
                    <a:pt x="48" y="0"/>
                  </a:cubicBezTo>
                </a:path>
              </a:pathLst>
            </a:custGeom>
            <a:noFill/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ïSľîd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19F0A2B-9C2E-4810-A67F-BF94C98DF376}"/>
                </a:ext>
              </a:extLst>
            </p:cNvPr>
            <p:cNvSpPr/>
            <p:nvPr/>
          </p:nvSpPr>
          <p:spPr bwMode="auto">
            <a:xfrm>
              <a:off x="4437042" y="3054487"/>
              <a:ext cx="87463" cy="87463"/>
            </a:xfrm>
            <a:custGeom>
              <a:avLst/>
              <a:gdLst>
                <a:gd name="T0" fmla="*/ 31 w 49"/>
                <a:gd name="T1" fmla="*/ 4 h 49"/>
                <a:gd name="T2" fmla="*/ 45 w 49"/>
                <a:gd name="T3" fmla="*/ 32 h 49"/>
                <a:gd name="T4" fmla="*/ 18 w 49"/>
                <a:gd name="T5" fmla="*/ 45 h 49"/>
                <a:gd name="T6" fmla="*/ 4 w 49"/>
                <a:gd name="T7" fmla="*/ 18 h 49"/>
                <a:gd name="T8" fmla="*/ 31 w 49"/>
                <a:gd name="T9" fmla="*/ 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9">
                  <a:moveTo>
                    <a:pt x="31" y="4"/>
                  </a:moveTo>
                  <a:cubicBezTo>
                    <a:pt x="43" y="8"/>
                    <a:pt x="49" y="20"/>
                    <a:pt x="45" y="32"/>
                  </a:cubicBezTo>
                  <a:cubicBezTo>
                    <a:pt x="42" y="43"/>
                    <a:pt x="29" y="49"/>
                    <a:pt x="18" y="45"/>
                  </a:cubicBezTo>
                  <a:cubicBezTo>
                    <a:pt x="6" y="42"/>
                    <a:pt x="0" y="29"/>
                    <a:pt x="4" y="18"/>
                  </a:cubicBezTo>
                  <a:cubicBezTo>
                    <a:pt x="8" y="6"/>
                    <a:pt x="20" y="0"/>
                    <a:pt x="31" y="4"/>
                  </a:cubicBezTo>
                  <a:close/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ïSḷïď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105052C-237B-4C51-9B49-008A2ED5443D}"/>
                </a:ext>
              </a:extLst>
            </p:cNvPr>
            <p:cNvSpPr/>
            <p:nvPr/>
          </p:nvSpPr>
          <p:spPr bwMode="auto">
            <a:xfrm>
              <a:off x="4402966" y="3010188"/>
              <a:ext cx="84055" cy="163567"/>
            </a:xfrm>
            <a:custGeom>
              <a:avLst/>
              <a:gdLst>
                <a:gd name="T0" fmla="*/ 16 w 47"/>
                <a:gd name="T1" fmla="*/ 92 h 92"/>
                <a:gd name="T2" fmla="*/ 47 w 47"/>
                <a:gd name="T3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7" h="92">
                  <a:moveTo>
                    <a:pt x="16" y="92"/>
                  </a:moveTo>
                  <a:cubicBezTo>
                    <a:pt x="16" y="92"/>
                    <a:pt x="0" y="43"/>
                    <a:pt x="47" y="0"/>
                  </a:cubicBezTo>
                </a:path>
              </a:pathLst>
            </a:custGeom>
            <a:noFill/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isľîď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123410B1-3562-4CC8-A6D7-31C07696F8E5}"/>
                </a:ext>
              </a:extLst>
            </p:cNvPr>
            <p:cNvSpPr/>
            <p:nvPr/>
          </p:nvSpPr>
          <p:spPr bwMode="auto">
            <a:xfrm>
              <a:off x="4201915" y="3355496"/>
              <a:ext cx="163567" cy="228313"/>
            </a:xfrm>
            <a:custGeom>
              <a:avLst/>
              <a:gdLst>
                <a:gd name="T0" fmla="*/ 58 w 92"/>
                <a:gd name="T1" fmla="*/ 128 h 128"/>
                <a:gd name="T2" fmla="*/ 55 w 92"/>
                <a:gd name="T3" fmla="*/ 75 h 128"/>
                <a:gd name="T4" fmla="*/ 92 w 92"/>
                <a:gd name="T5" fmla="*/ 34 h 128"/>
                <a:gd name="T6" fmla="*/ 20 w 92"/>
                <a:gd name="T7" fmla="*/ 61 h 128"/>
                <a:gd name="T8" fmla="*/ 58 w 92"/>
                <a:gd name="T9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128">
                  <a:moveTo>
                    <a:pt x="58" y="128"/>
                  </a:moveTo>
                  <a:cubicBezTo>
                    <a:pt x="58" y="128"/>
                    <a:pt x="45" y="103"/>
                    <a:pt x="55" y="75"/>
                  </a:cubicBezTo>
                  <a:cubicBezTo>
                    <a:pt x="68" y="34"/>
                    <a:pt x="92" y="34"/>
                    <a:pt x="92" y="34"/>
                  </a:cubicBezTo>
                  <a:cubicBezTo>
                    <a:pt x="92" y="34"/>
                    <a:pt x="41" y="0"/>
                    <a:pt x="20" y="61"/>
                  </a:cubicBezTo>
                  <a:cubicBezTo>
                    <a:pt x="0" y="123"/>
                    <a:pt x="58" y="128"/>
                    <a:pt x="58" y="128"/>
                  </a:cubicBezTo>
                  <a:close/>
                </a:path>
              </a:pathLst>
            </a:custGeom>
            <a:solidFill>
              <a:srgbClr val="E8B5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îśļiḓ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1107A9DD-51CD-4BA0-9B86-15F6796FD640}"/>
                </a:ext>
              </a:extLst>
            </p:cNvPr>
            <p:cNvSpPr/>
            <p:nvPr/>
          </p:nvSpPr>
          <p:spPr bwMode="auto">
            <a:xfrm>
              <a:off x="4224632" y="3399795"/>
              <a:ext cx="84055" cy="162432"/>
            </a:xfrm>
            <a:custGeom>
              <a:avLst/>
              <a:gdLst>
                <a:gd name="T0" fmla="*/ 12 w 47"/>
                <a:gd name="T1" fmla="*/ 91 h 91"/>
                <a:gd name="T2" fmla="*/ 10 w 47"/>
                <a:gd name="T3" fmla="*/ 30 h 91"/>
                <a:gd name="T4" fmla="*/ 47 w 47"/>
                <a:gd name="T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91">
                  <a:moveTo>
                    <a:pt x="12" y="91"/>
                  </a:moveTo>
                  <a:cubicBezTo>
                    <a:pt x="1" y="73"/>
                    <a:pt x="0" y="50"/>
                    <a:pt x="10" y="30"/>
                  </a:cubicBezTo>
                  <a:cubicBezTo>
                    <a:pt x="18" y="15"/>
                    <a:pt x="32" y="5"/>
                    <a:pt x="47" y="0"/>
                  </a:cubicBezTo>
                </a:path>
              </a:pathLst>
            </a:custGeom>
            <a:noFill/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ïsľiḍ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C98D293D-6A0E-48D4-969D-37DE9199933C}"/>
                </a:ext>
              </a:extLst>
            </p:cNvPr>
            <p:cNvSpPr/>
            <p:nvPr/>
          </p:nvSpPr>
          <p:spPr bwMode="auto">
            <a:xfrm>
              <a:off x="4303008" y="3456590"/>
              <a:ext cx="87463" cy="87463"/>
            </a:xfrm>
            <a:custGeom>
              <a:avLst/>
              <a:gdLst>
                <a:gd name="T0" fmla="*/ 32 w 49"/>
                <a:gd name="T1" fmla="*/ 4 h 49"/>
                <a:gd name="T2" fmla="*/ 45 w 49"/>
                <a:gd name="T3" fmla="*/ 32 h 49"/>
                <a:gd name="T4" fmla="*/ 18 w 49"/>
                <a:gd name="T5" fmla="*/ 46 h 49"/>
                <a:gd name="T6" fmla="*/ 4 w 49"/>
                <a:gd name="T7" fmla="*/ 18 h 49"/>
                <a:gd name="T8" fmla="*/ 32 w 49"/>
                <a:gd name="T9" fmla="*/ 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9">
                  <a:moveTo>
                    <a:pt x="32" y="4"/>
                  </a:moveTo>
                  <a:cubicBezTo>
                    <a:pt x="43" y="8"/>
                    <a:pt x="49" y="20"/>
                    <a:pt x="45" y="32"/>
                  </a:cubicBezTo>
                  <a:cubicBezTo>
                    <a:pt x="42" y="43"/>
                    <a:pt x="29" y="49"/>
                    <a:pt x="18" y="46"/>
                  </a:cubicBezTo>
                  <a:cubicBezTo>
                    <a:pt x="6" y="42"/>
                    <a:pt x="0" y="29"/>
                    <a:pt x="4" y="18"/>
                  </a:cubicBezTo>
                  <a:cubicBezTo>
                    <a:pt x="8" y="6"/>
                    <a:pt x="20" y="0"/>
                    <a:pt x="32" y="4"/>
                  </a:cubicBezTo>
                  <a:close/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îśḷíḍ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3F8BB4F-44E4-407C-80A6-F59C33C3AF6A}"/>
                </a:ext>
              </a:extLst>
            </p:cNvPr>
            <p:cNvSpPr/>
            <p:nvPr/>
          </p:nvSpPr>
          <p:spPr bwMode="auto">
            <a:xfrm>
              <a:off x="3799812" y="2788690"/>
              <a:ext cx="514556" cy="892805"/>
            </a:xfrm>
            <a:custGeom>
              <a:avLst/>
              <a:gdLst>
                <a:gd name="T0" fmla="*/ 453 w 453"/>
                <a:gd name="T1" fmla="*/ 225 h 786"/>
                <a:gd name="T2" fmla="*/ 267 w 453"/>
                <a:gd name="T3" fmla="*/ 786 h 786"/>
                <a:gd name="T4" fmla="*/ 0 w 453"/>
                <a:gd name="T5" fmla="*/ 698 h 786"/>
                <a:gd name="T6" fmla="*/ 231 w 453"/>
                <a:gd name="T7" fmla="*/ 0 h 786"/>
                <a:gd name="T8" fmla="*/ 453 w 453"/>
                <a:gd name="T9" fmla="*/ 225 h 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786">
                  <a:moveTo>
                    <a:pt x="453" y="225"/>
                  </a:moveTo>
                  <a:lnTo>
                    <a:pt x="267" y="786"/>
                  </a:lnTo>
                  <a:lnTo>
                    <a:pt x="0" y="698"/>
                  </a:lnTo>
                  <a:lnTo>
                    <a:pt x="231" y="0"/>
                  </a:lnTo>
                  <a:lnTo>
                    <a:pt x="453" y="225"/>
                  </a:lnTo>
                  <a:close/>
                </a:path>
              </a:pathLst>
            </a:custGeom>
            <a:solidFill>
              <a:srgbClr val="FFD6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íṣľïḓ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A2CE4F06-1CCD-4E13-BA70-929AC8CA72D2}"/>
                </a:ext>
              </a:extLst>
            </p:cNvPr>
            <p:cNvSpPr/>
            <p:nvPr/>
          </p:nvSpPr>
          <p:spPr bwMode="auto">
            <a:xfrm>
              <a:off x="4268931" y="3412291"/>
              <a:ext cx="84055" cy="164703"/>
            </a:xfrm>
            <a:custGeom>
              <a:avLst/>
              <a:gdLst>
                <a:gd name="T0" fmla="*/ 16 w 47"/>
                <a:gd name="T1" fmla="*/ 92 h 92"/>
                <a:gd name="T2" fmla="*/ 47 w 47"/>
                <a:gd name="T3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7" h="92">
                  <a:moveTo>
                    <a:pt x="16" y="92"/>
                  </a:moveTo>
                  <a:cubicBezTo>
                    <a:pt x="16" y="92"/>
                    <a:pt x="0" y="43"/>
                    <a:pt x="47" y="0"/>
                  </a:cubicBezTo>
                </a:path>
              </a:pathLst>
            </a:custGeom>
            <a:noFill/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isļiḋ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A34081EC-C591-47F6-B109-15C69917AAF9}"/>
                </a:ext>
              </a:extLst>
            </p:cNvPr>
            <p:cNvSpPr/>
            <p:nvPr/>
          </p:nvSpPr>
          <p:spPr bwMode="auto">
            <a:xfrm>
              <a:off x="4111044" y="2734168"/>
              <a:ext cx="231720" cy="959822"/>
            </a:xfrm>
            <a:custGeom>
              <a:avLst/>
              <a:gdLst>
                <a:gd name="T0" fmla="*/ 10 w 130"/>
                <a:gd name="T1" fmla="*/ 0 h 539"/>
                <a:gd name="T2" fmla="*/ 99 w 130"/>
                <a:gd name="T3" fmla="*/ 242 h 539"/>
                <a:gd name="T4" fmla="*/ 0 w 130"/>
                <a:gd name="T5" fmla="*/ 539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539">
                  <a:moveTo>
                    <a:pt x="10" y="0"/>
                  </a:moveTo>
                  <a:cubicBezTo>
                    <a:pt x="91" y="49"/>
                    <a:pt x="130" y="149"/>
                    <a:pt x="99" y="242"/>
                  </a:cubicBezTo>
                  <a:cubicBezTo>
                    <a:pt x="0" y="539"/>
                    <a:pt x="0" y="539"/>
                    <a:pt x="0" y="539"/>
                  </a:cubicBezTo>
                </a:path>
              </a:pathLst>
            </a:custGeom>
            <a:solidFill>
              <a:srgbClr val="FFD671"/>
            </a:solidFill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íṥḻíḑ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C0C8657-699F-4F08-813B-51C41CB5C233}"/>
                </a:ext>
              </a:extLst>
            </p:cNvPr>
            <p:cNvSpPr/>
            <p:nvPr/>
          </p:nvSpPr>
          <p:spPr bwMode="auto">
            <a:xfrm>
              <a:off x="4111044" y="2734168"/>
              <a:ext cx="231720" cy="959822"/>
            </a:xfrm>
            <a:custGeom>
              <a:avLst/>
              <a:gdLst>
                <a:gd name="T0" fmla="*/ 10 w 130"/>
                <a:gd name="T1" fmla="*/ 0 h 539"/>
                <a:gd name="T2" fmla="*/ 99 w 130"/>
                <a:gd name="T3" fmla="*/ 242 h 539"/>
                <a:gd name="T4" fmla="*/ 0 w 130"/>
                <a:gd name="T5" fmla="*/ 539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539">
                  <a:moveTo>
                    <a:pt x="10" y="0"/>
                  </a:moveTo>
                  <a:cubicBezTo>
                    <a:pt x="91" y="49"/>
                    <a:pt x="130" y="149"/>
                    <a:pt x="99" y="242"/>
                  </a:cubicBezTo>
                  <a:cubicBezTo>
                    <a:pt x="0" y="539"/>
                    <a:pt x="0" y="539"/>
                    <a:pt x="0" y="539"/>
                  </a:cubicBezTo>
                </a:path>
              </a:pathLst>
            </a:custGeom>
            <a:noFill/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ïŝliḓ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C62319B2-AD33-4BF8-B586-A88465498833}"/>
                </a:ext>
              </a:extLst>
            </p:cNvPr>
            <p:cNvSpPr/>
            <p:nvPr/>
          </p:nvSpPr>
          <p:spPr bwMode="auto">
            <a:xfrm>
              <a:off x="6397577" y="1923147"/>
              <a:ext cx="219226" cy="219226"/>
            </a:xfrm>
            <a:custGeom>
              <a:avLst/>
              <a:gdLst>
                <a:gd name="T0" fmla="*/ 0 w 123"/>
                <a:gd name="T1" fmla="*/ 62 h 123"/>
                <a:gd name="T2" fmla="*/ 62 w 123"/>
                <a:gd name="T3" fmla="*/ 0 h 123"/>
                <a:gd name="T4" fmla="*/ 123 w 123"/>
                <a:gd name="T5" fmla="*/ 62 h 123"/>
                <a:gd name="T6" fmla="*/ 62 w 123"/>
                <a:gd name="T7" fmla="*/ 123 h 123"/>
                <a:gd name="T8" fmla="*/ 31 w 123"/>
                <a:gd name="T9" fmla="*/ 11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23">
                  <a:moveTo>
                    <a:pt x="0" y="62"/>
                  </a:moveTo>
                  <a:cubicBezTo>
                    <a:pt x="0" y="28"/>
                    <a:pt x="28" y="0"/>
                    <a:pt x="62" y="0"/>
                  </a:cubicBezTo>
                  <a:cubicBezTo>
                    <a:pt x="96" y="0"/>
                    <a:pt x="123" y="28"/>
                    <a:pt x="123" y="62"/>
                  </a:cubicBezTo>
                  <a:cubicBezTo>
                    <a:pt x="123" y="96"/>
                    <a:pt x="96" y="123"/>
                    <a:pt x="62" y="123"/>
                  </a:cubicBezTo>
                  <a:cubicBezTo>
                    <a:pt x="51" y="123"/>
                    <a:pt x="40" y="120"/>
                    <a:pt x="31" y="115"/>
                  </a:cubicBezTo>
                </a:path>
              </a:pathLst>
            </a:custGeom>
            <a:solidFill>
              <a:srgbClr val="FCD3B6"/>
            </a:solidFill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iṥḷîd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165976AC-CF63-4BBD-BFD3-92BEB6AB451D}"/>
                </a:ext>
              </a:extLst>
            </p:cNvPr>
            <p:cNvSpPr/>
            <p:nvPr/>
          </p:nvSpPr>
          <p:spPr bwMode="auto">
            <a:xfrm>
              <a:off x="6397577" y="1923147"/>
              <a:ext cx="219226" cy="219226"/>
            </a:xfrm>
            <a:custGeom>
              <a:avLst/>
              <a:gdLst>
                <a:gd name="T0" fmla="*/ 0 w 123"/>
                <a:gd name="T1" fmla="*/ 62 h 123"/>
                <a:gd name="T2" fmla="*/ 62 w 123"/>
                <a:gd name="T3" fmla="*/ 0 h 123"/>
                <a:gd name="T4" fmla="*/ 123 w 123"/>
                <a:gd name="T5" fmla="*/ 62 h 123"/>
                <a:gd name="T6" fmla="*/ 62 w 123"/>
                <a:gd name="T7" fmla="*/ 123 h 123"/>
                <a:gd name="T8" fmla="*/ 31 w 123"/>
                <a:gd name="T9" fmla="*/ 11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23">
                  <a:moveTo>
                    <a:pt x="0" y="62"/>
                  </a:moveTo>
                  <a:cubicBezTo>
                    <a:pt x="0" y="28"/>
                    <a:pt x="28" y="0"/>
                    <a:pt x="62" y="0"/>
                  </a:cubicBezTo>
                  <a:cubicBezTo>
                    <a:pt x="96" y="0"/>
                    <a:pt x="123" y="28"/>
                    <a:pt x="123" y="62"/>
                  </a:cubicBezTo>
                  <a:cubicBezTo>
                    <a:pt x="123" y="96"/>
                    <a:pt x="96" y="123"/>
                    <a:pt x="62" y="123"/>
                  </a:cubicBezTo>
                  <a:cubicBezTo>
                    <a:pt x="51" y="123"/>
                    <a:pt x="40" y="120"/>
                    <a:pt x="31" y="115"/>
                  </a:cubicBezTo>
                </a:path>
              </a:pathLst>
            </a:custGeom>
            <a:noFill/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îṧļîd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32450A6-6A24-439C-A5BF-864FCAB97147}"/>
                </a:ext>
              </a:extLst>
            </p:cNvPr>
            <p:cNvSpPr/>
            <p:nvPr/>
          </p:nvSpPr>
          <p:spPr bwMode="auto">
            <a:xfrm>
              <a:off x="6507758" y="1986756"/>
              <a:ext cx="45435" cy="46572"/>
            </a:xfrm>
            <a:custGeom>
              <a:avLst/>
              <a:gdLst>
                <a:gd name="T0" fmla="*/ 0 w 25"/>
                <a:gd name="T1" fmla="*/ 0 h 26"/>
                <a:gd name="T2" fmla="*/ 25 w 25"/>
                <a:gd name="T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" h="26">
                  <a:moveTo>
                    <a:pt x="0" y="0"/>
                  </a:moveTo>
                  <a:cubicBezTo>
                    <a:pt x="14" y="0"/>
                    <a:pt x="25" y="12"/>
                    <a:pt x="25" y="26"/>
                  </a:cubicBezTo>
                </a:path>
              </a:pathLst>
            </a:custGeom>
            <a:solidFill>
              <a:srgbClr val="FFF3E4"/>
            </a:solidFill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iṥļiď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9572881-7A3B-4D4D-9D58-E1116A79000B}"/>
                </a:ext>
              </a:extLst>
            </p:cNvPr>
            <p:cNvSpPr/>
            <p:nvPr/>
          </p:nvSpPr>
          <p:spPr bwMode="auto">
            <a:xfrm>
              <a:off x="6507758" y="1986756"/>
              <a:ext cx="45435" cy="46572"/>
            </a:xfrm>
            <a:custGeom>
              <a:avLst/>
              <a:gdLst>
                <a:gd name="T0" fmla="*/ 0 w 25"/>
                <a:gd name="T1" fmla="*/ 0 h 26"/>
                <a:gd name="T2" fmla="*/ 25 w 25"/>
                <a:gd name="T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" h="26">
                  <a:moveTo>
                    <a:pt x="0" y="0"/>
                  </a:moveTo>
                  <a:cubicBezTo>
                    <a:pt x="14" y="0"/>
                    <a:pt x="25" y="12"/>
                    <a:pt x="25" y="26"/>
                  </a:cubicBezTo>
                </a:path>
              </a:pathLst>
            </a:custGeom>
            <a:noFill/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ïŝḷïď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5C58CCB8-1790-413E-962A-1911CAD96ADF}"/>
                </a:ext>
              </a:extLst>
            </p:cNvPr>
            <p:cNvSpPr/>
            <p:nvPr/>
          </p:nvSpPr>
          <p:spPr bwMode="auto">
            <a:xfrm>
              <a:off x="5522947" y="1923147"/>
              <a:ext cx="221498" cy="219226"/>
            </a:xfrm>
            <a:custGeom>
              <a:avLst/>
              <a:gdLst>
                <a:gd name="T0" fmla="*/ 124 w 124"/>
                <a:gd name="T1" fmla="*/ 62 h 123"/>
                <a:gd name="T2" fmla="*/ 62 w 124"/>
                <a:gd name="T3" fmla="*/ 0 h 123"/>
                <a:gd name="T4" fmla="*/ 0 w 124"/>
                <a:gd name="T5" fmla="*/ 62 h 123"/>
                <a:gd name="T6" fmla="*/ 62 w 124"/>
                <a:gd name="T7" fmla="*/ 123 h 123"/>
                <a:gd name="T8" fmla="*/ 93 w 124"/>
                <a:gd name="T9" fmla="*/ 11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3">
                  <a:moveTo>
                    <a:pt x="124" y="62"/>
                  </a:moveTo>
                  <a:cubicBezTo>
                    <a:pt x="124" y="28"/>
                    <a:pt x="96" y="0"/>
                    <a:pt x="62" y="0"/>
                  </a:cubicBezTo>
                  <a:cubicBezTo>
                    <a:pt x="28" y="0"/>
                    <a:pt x="0" y="28"/>
                    <a:pt x="0" y="62"/>
                  </a:cubicBezTo>
                  <a:cubicBezTo>
                    <a:pt x="0" y="96"/>
                    <a:pt x="28" y="123"/>
                    <a:pt x="62" y="123"/>
                  </a:cubicBezTo>
                  <a:cubicBezTo>
                    <a:pt x="73" y="123"/>
                    <a:pt x="84" y="120"/>
                    <a:pt x="93" y="115"/>
                  </a:cubicBezTo>
                </a:path>
              </a:pathLst>
            </a:custGeom>
            <a:solidFill>
              <a:srgbClr val="FCD3B6"/>
            </a:solidFill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iṡḷîḑ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F776396-71D1-43CF-8E9E-7928F31EDAF3}"/>
                </a:ext>
              </a:extLst>
            </p:cNvPr>
            <p:cNvSpPr/>
            <p:nvPr/>
          </p:nvSpPr>
          <p:spPr bwMode="auto">
            <a:xfrm>
              <a:off x="5522947" y="1923147"/>
              <a:ext cx="221498" cy="219226"/>
            </a:xfrm>
            <a:custGeom>
              <a:avLst/>
              <a:gdLst>
                <a:gd name="T0" fmla="*/ 124 w 124"/>
                <a:gd name="T1" fmla="*/ 62 h 123"/>
                <a:gd name="T2" fmla="*/ 62 w 124"/>
                <a:gd name="T3" fmla="*/ 0 h 123"/>
                <a:gd name="T4" fmla="*/ 0 w 124"/>
                <a:gd name="T5" fmla="*/ 62 h 123"/>
                <a:gd name="T6" fmla="*/ 62 w 124"/>
                <a:gd name="T7" fmla="*/ 123 h 123"/>
                <a:gd name="T8" fmla="*/ 93 w 124"/>
                <a:gd name="T9" fmla="*/ 11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23">
                  <a:moveTo>
                    <a:pt x="124" y="62"/>
                  </a:moveTo>
                  <a:cubicBezTo>
                    <a:pt x="124" y="28"/>
                    <a:pt x="96" y="0"/>
                    <a:pt x="62" y="0"/>
                  </a:cubicBezTo>
                  <a:cubicBezTo>
                    <a:pt x="28" y="0"/>
                    <a:pt x="0" y="28"/>
                    <a:pt x="0" y="62"/>
                  </a:cubicBezTo>
                  <a:cubicBezTo>
                    <a:pt x="0" y="96"/>
                    <a:pt x="28" y="123"/>
                    <a:pt x="62" y="123"/>
                  </a:cubicBezTo>
                  <a:cubicBezTo>
                    <a:pt x="73" y="123"/>
                    <a:pt x="84" y="120"/>
                    <a:pt x="93" y="115"/>
                  </a:cubicBezTo>
                </a:path>
              </a:pathLst>
            </a:custGeom>
            <a:noFill/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íṩḻíď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07FF514-A430-436D-9235-6036DBFE127D}"/>
                </a:ext>
              </a:extLst>
            </p:cNvPr>
            <p:cNvSpPr/>
            <p:nvPr/>
          </p:nvSpPr>
          <p:spPr bwMode="auto">
            <a:xfrm>
              <a:off x="5589965" y="1986756"/>
              <a:ext cx="44300" cy="46572"/>
            </a:xfrm>
            <a:custGeom>
              <a:avLst/>
              <a:gdLst>
                <a:gd name="T0" fmla="*/ 25 w 25"/>
                <a:gd name="T1" fmla="*/ 0 h 26"/>
                <a:gd name="T2" fmla="*/ 0 w 25"/>
                <a:gd name="T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" h="26">
                  <a:moveTo>
                    <a:pt x="25" y="0"/>
                  </a:moveTo>
                  <a:cubicBezTo>
                    <a:pt x="11" y="0"/>
                    <a:pt x="0" y="12"/>
                    <a:pt x="0" y="26"/>
                  </a:cubicBezTo>
                </a:path>
              </a:pathLst>
            </a:custGeom>
            <a:solidFill>
              <a:srgbClr val="FFF3E4"/>
            </a:solidFill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îṣ1ïḑ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1C94DAA4-B76E-4F0C-AA3D-AECFF75FE3F5}"/>
                </a:ext>
              </a:extLst>
            </p:cNvPr>
            <p:cNvSpPr/>
            <p:nvPr/>
          </p:nvSpPr>
          <p:spPr bwMode="auto">
            <a:xfrm>
              <a:off x="5589965" y="1986756"/>
              <a:ext cx="44300" cy="46572"/>
            </a:xfrm>
            <a:custGeom>
              <a:avLst/>
              <a:gdLst>
                <a:gd name="T0" fmla="*/ 25 w 25"/>
                <a:gd name="T1" fmla="*/ 0 h 26"/>
                <a:gd name="T2" fmla="*/ 0 w 25"/>
                <a:gd name="T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" h="26">
                  <a:moveTo>
                    <a:pt x="25" y="0"/>
                  </a:moveTo>
                  <a:cubicBezTo>
                    <a:pt x="11" y="0"/>
                    <a:pt x="0" y="12"/>
                    <a:pt x="0" y="26"/>
                  </a:cubicBezTo>
                </a:path>
              </a:pathLst>
            </a:custGeom>
            <a:noFill/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ïŝľîḋ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CA246615-BBC3-47FB-B65E-157FA6388371}"/>
                </a:ext>
              </a:extLst>
            </p:cNvPr>
            <p:cNvSpPr/>
            <p:nvPr/>
          </p:nvSpPr>
          <p:spPr bwMode="auto">
            <a:xfrm>
              <a:off x="5634264" y="1566479"/>
              <a:ext cx="873495" cy="967773"/>
            </a:xfrm>
            <a:custGeom>
              <a:avLst/>
              <a:gdLst>
                <a:gd name="T0" fmla="*/ 245 w 490"/>
                <a:gd name="T1" fmla="*/ 543 h 543"/>
                <a:gd name="T2" fmla="*/ 245 w 490"/>
                <a:gd name="T3" fmla="*/ 543 h 543"/>
                <a:gd name="T4" fmla="*/ 0 w 490"/>
                <a:gd name="T5" fmla="*/ 298 h 543"/>
                <a:gd name="T6" fmla="*/ 0 w 490"/>
                <a:gd name="T7" fmla="*/ 134 h 543"/>
                <a:gd name="T8" fmla="*/ 134 w 490"/>
                <a:gd name="T9" fmla="*/ 0 h 543"/>
                <a:gd name="T10" fmla="*/ 490 w 490"/>
                <a:gd name="T11" fmla="*/ 0 h 543"/>
                <a:gd name="T12" fmla="*/ 490 w 490"/>
                <a:gd name="T13" fmla="*/ 298 h 543"/>
                <a:gd name="T14" fmla="*/ 245 w 490"/>
                <a:gd name="T15" fmla="*/ 543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0" h="543">
                  <a:moveTo>
                    <a:pt x="245" y="543"/>
                  </a:moveTo>
                  <a:cubicBezTo>
                    <a:pt x="245" y="543"/>
                    <a:pt x="245" y="543"/>
                    <a:pt x="245" y="543"/>
                  </a:cubicBezTo>
                  <a:cubicBezTo>
                    <a:pt x="110" y="543"/>
                    <a:pt x="0" y="434"/>
                    <a:pt x="0" y="298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60"/>
                    <a:pt x="60" y="0"/>
                    <a:pt x="134" y="0"/>
                  </a:cubicBezTo>
                  <a:cubicBezTo>
                    <a:pt x="490" y="0"/>
                    <a:pt x="490" y="0"/>
                    <a:pt x="490" y="0"/>
                  </a:cubicBezTo>
                  <a:cubicBezTo>
                    <a:pt x="490" y="298"/>
                    <a:pt x="490" y="298"/>
                    <a:pt x="490" y="298"/>
                  </a:cubicBezTo>
                  <a:cubicBezTo>
                    <a:pt x="490" y="434"/>
                    <a:pt x="380" y="543"/>
                    <a:pt x="245" y="543"/>
                  </a:cubicBezTo>
                  <a:close/>
                </a:path>
              </a:pathLst>
            </a:custGeom>
            <a:solidFill>
              <a:srgbClr val="FFEDD9"/>
            </a:solidFill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ïṥḷîḋ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0FD13340-6755-4C3C-8A6E-321DF2064BDB}"/>
                </a:ext>
              </a:extLst>
            </p:cNvPr>
            <p:cNvSpPr/>
            <p:nvPr/>
          </p:nvSpPr>
          <p:spPr bwMode="auto">
            <a:xfrm>
              <a:off x="6169265" y="1839091"/>
              <a:ext cx="230585" cy="103366"/>
            </a:xfrm>
            <a:custGeom>
              <a:avLst/>
              <a:gdLst>
                <a:gd name="T0" fmla="*/ 109 w 129"/>
                <a:gd name="T1" fmla="*/ 58 h 58"/>
                <a:gd name="T2" fmla="*/ 22 w 129"/>
                <a:gd name="T3" fmla="*/ 58 h 58"/>
                <a:gd name="T4" fmla="*/ 0 w 129"/>
                <a:gd name="T5" fmla="*/ 36 h 58"/>
                <a:gd name="T6" fmla="*/ 0 w 129"/>
                <a:gd name="T7" fmla="*/ 0 h 58"/>
                <a:gd name="T8" fmla="*/ 129 w 129"/>
                <a:gd name="T9" fmla="*/ 0 h 58"/>
                <a:gd name="T10" fmla="*/ 129 w 129"/>
                <a:gd name="T11" fmla="*/ 37 h 58"/>
                <a:gd name="T12" fmla="*/ 109 w 129"/>
                <a:gd name="T13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58">
                  <a:moveTo>
                    <a:pt x="109" y="58"/>
                  </a:moveTo>
                  <a:cubicBezTo>
                    <a:pt x="22" y="58"/>
                    <a:pt x="22" y="58"/>
                    <a:pt x="22" y="58"/>
                  </a:cubicBezTo>
                  <a:cubicBezTo>
                    <a:pt x="10" y="58"/>
                    <a:pt x="0" y="48"/>
                    <a:pt x="0" y="3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9" y="37"/>
                    <a:pt x="129" y="37"/>
                    <a:pt x="129" y="37"/>
                  </a:cubicBezTo>
                  <a:cubicBezTo>
                    <a:pt x="129" y="49"/>
                    <a:pt x="120" y="58"/>
                    <a:pt x="109" y="58"/>
                  </a:cubicBezTo>
                  <a:close/>
                </a:path>
              </a:pathLst>
            </a:custGeom>
            <a:solidFill>
              <a:srgbClr val="FCD3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í$ļïḍ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C02D9257-CDF3-4DD5-AF2C-D2ECD210F90F}"/>
                </a:ext>
              </a:extLst>
            </p:cNvPr>
            <p:cNvSpPr/>
            <p:nvPr/>
          </p:nvSpPr>
          <p:spPr bwMode="auto">
            <a:xfrm>
              <a:off x="6059084" y="1953816"/>
              <a:ext cx="65881" cy="213546"/>
            </a:xfrm>
            <a:custGeom>
              <a:avLst/>
              <a:gdLst>
                <a:gd name="T0" fmla="*/ 37 w 37"/>
                <a:gd name="T1" fmla="*/ 120 h 120"/>
                <a:gd name="T2" fmla="*/ 0 w 37"/>
                <a:gd name="T3" fmla="*/ 83 h 120"/>
                <a:gd name="T4" fmla="*/ 0 w 37"/>
                <a:gd name="T5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120">
                  <a:moveTo>
                    <a:pt x="37" y="120"/>
                  </a:moveTo>
                  <a:cubicBezTo>
                    <a:pt x="16" y="120"/>
                    <a:pt x="0" y="104"/>
                    <a:pt x="0" y="8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ïSlïd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014DE59-358F-4D51-B898-96DCE06D6AAD}"/>
                </a:ext>
              </a:extLst>
            </p:cNvPr>
            <p:cNvSpPr/>
            <p:nvPr/>
          </p:nvSpPr>
          <p:spPr bwMode="auto">
            <a:xfrm>
              <a:off x="6171537" y="1791384"/>
              <a:ext cx="228313" cy="56794"/>
            </a:xfrm>
            <a:custGeom>
              <a:avLst/>
              <a:gdLst>
                <a:gd name="T0" fmla="*/ 115 w 128"/>
                <a:gd name="T1" fmla="*/ 32 h 32"/>
                <a:gd name="T2" fmla="*/ 14 w 128"/>
                <a:gd name="T3" fmla="*/ 32 h 32"/>
                <a:gd name="T4" fmla="*/ 0 w 128"/>
                <a:gd name="T5" fmla="*/ 19 h 32"/>
                <a:gd name="T6" fmla="*/ 0 w 128"/>
                <a:gd name="T7" fmla="*/ 14 h 32"/>
                <a:gd name="T8" fmla="*/ 14 w 128"/>
                <a:gd name="T9" fmla="*/ 0 h 32"/>
                <a:gd name="T10" fmla="*/ 115 w 128"/>
                <a:gd name="T11" fmla="*/ 0 h 32"/>
                <a:gd name="T12" fmla="*/ 128 w 128"/>
                <a:gd name="T13" fmla="*/ 14 h 32"/>
                <a:gd name="T14" fmla="*/ 128 w 128"/>
                <a:gd name="T15" fmla="*/ 19 h 32"/>
                <a:gd name="T16" fmla="*/ 115 w 128"/>
                <a:gd name="T1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32">
                  <a:moveTo>
                    <a:pt x="115" y="32"/>
                  </a:moveTo>
                  <a:cubicBezTo>
                    <a:pt x="14" y="32"/>
                    <a:pt x="14" y="32"/>
                    <a:pt x="14" y="32"/>
                  </a:cubicBezTo>
                  <a:cubicBezTo>
                    <a:pt x="6" y="32"/>
                    <a:pt x="0" y="26"/>
                    <a:pt x="0" y="19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22" y="0"/>
                    <a:pt x="128" y="6"/>
                    <a:pt x="128" y="14"/>
                  </a:cubicBezTo>
                  <a:cubicBezTo>
                    <a:pt x="128" y="19"/>
                    <a:pt x="128" y="19"/>
                    <a:pt x="128" y="19"/>
                  </a:cubicBezTo>
                  <a:cubicBezTo>
                    <a:pt x="128" y="26"/>
                    <a:pt x="122" y="32"/>
                    <a:pt x="115" y="32"/>
                  </a:cubicBezTo>
                  <a:close/>
                </a:path>
              </a:pathLst>
            </a:custGeom>
            <a:solidFill>
              <a:srgbClr val="640917"/>
            </a:solidFill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íṧḷíḑ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0965D7AB-76C3-4771-92CA-FEEBD9484E81}"/>
                </a:ext>
              </a:extLst>
            </p:cNvPr>
            <p:cNvSpPr/>
            <p:nvPr/>
          </p:nvSpPr>
          <p:spPr bwMode="auto">
            <a:xfrm>
              <a:off x="5747852" y="1839091"/>
              <a:ext cx="230585" cy="102230"/>
            </a:xfrm>
            <a:custGeom>
              <a:avLst/>
              <a:gdLst>
                <a:gd name="T0" fmla="*/ 109 w 129"/>
                <a:gd name="T1" fmla="*/ 57 h 57"/>
                <a:gd name="T2" fmla="*/ 22 w 129"/>
                <a:gd name="T3" fmla="*/ 57 h 57"/>
                <a:gd name="T4" fmla="*/ 0 w 129"/>
                <a:gd name="T5" fmla="*/ 35 h 57"/>
                <a:gd name="T6" fmla="*/ 0 w 129"/>
                <a:gd name="T7" fmla="*/ 0 h 57"/>
                <a:gd name="T8" fmla="*/ 129 w 129"/>
                <a:gd name="T9" fmla="*/ 0 h 57"/>
                <a:gd name="T10" fmla="*/ 129 w 129"/>
                <a:gd name="T11" fmla="*/ 36 h 57"/>
                <a:gd name="T12" fmla="*/ 109 w 129"/>
                <a:gd name="T1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57">
                  <a:moveTo>
                    <a:pt x="109" y="57"/>
                  </a:moveTo>
                  <a:cubicBezTo>
                    <a:pt x="22" y="57"/>
                    <a:pt x="22" y="57"/>
                    <a:pt x="22" y="57"/>
                  </a:cubicBezTo>
                  <a:cubicBezTo>
                    <a:pt x="10" y="57"/>
                    <a:pt x="0" y="47"/>
                    <a:pt x="0" y="3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9" y="36"/>
                    <a:pt x="129" y="36"/>
                    <a:pt x="129" y="36"/>
                  </a:cubicBezTo>
                  <a:cubicBezTo>
                    <a:pt x="129" y="47"/>
                    <a:pt x="120" y="57"/>
                    <a:pt x="109" y="57"/>
                  </a:cubicBezTo>
                  <a:close/>
                </a:path>
              </a:pathLst>
            </a:custGeom>
            <a:solidFill>
              <a:srgbClr val="FCD3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îş1íď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3443AB3-88EC-42B8-B117-F415116A5580}"/>
                </a:ext>
              </a:extLst>
            </p:cNvPr>
            <p:cNvSpPr/>
            <p:nvPr/>
          </p:nvSpPr>
          <p:spPr bwMode="auto">
            <a:xfrm>
              <a:off x="5752396" y="1791384"/>
              <a:ext cx="226041" cy="56794"/>
            </a:xfrm>
            <a:custGeom>
              <a:avLst/>
              <a:gdLst>
                <a:gd name="T0" fmla="*/ 114 w 127"/>
                <a:gd name="T1" fmla="*/ 32 h 32"/>
                <a:gd name="T2" fmla="*/ 13 w 127"/>
                <a:gd name="T3" fmla="*/ 32 h 32"/>
                <a:gd name="T4" fmla="*/ 0 w 127"/>
                <a:gd name="T5" fmla="*/ 19 h 32"/>
                <a:gd name="T6" fmla="*/ 0 w 127"/>
                <a:gd name="T7" fmla="*/ 14 h 32"/>
                <a:gd name="T8" fmla="*/ 13 w 127"/>
                <a:gd name="T9" fmla="*/ 0 h 32"/>
                <a:gd name="T10" fmla="*/ 114 w 127"/>
                <a:gd name="T11" fmla="*/ 0 h 32"/>
                <a:gd name="T12" fmla="*/ 127 w 127"/>
                <a:gd name="T13" fmla="*/ 14 h 32"/>
                <a:gd name="T14" fmla="*/ 127 w 127"/>
                <a:gd name="T15" fmla="*/ 19 h 32"/>
                <a:gd name="T16" fmla="*/ 114 w 127"/>
                <a:gd name="T1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32">
                  <a:moveTo>
                    <a:pt x="114" y="32"/>
                  </a:moveTo>
                  <a:cubicBezTo>
                    <a:pt x="13" y="32"/>
                    <a:pt x="13" y="32"/>
                    <a:pt x="13" y="32"/>
                  </a:cubicBezTo>
                  <a:cubicBezTo>
                    <a:pt x="6" y="32"/>
                    <a:pt x="0" y="26"/>
                    <a:pt x="0" y="19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21" y="0"/>
                    <a:pt x="127" y="6"/>
                    <a:pt x="127" y="14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26"/>
                    <a:pt x="121" y="32"/>
                    <a:pt x="114" y="32"/>
                  </a:cubicBezTo>
                  <a:close/>
                </a:path>
              </a:pathLst>
            </a:custGeom>
            <a:solidFill>
              <a:srgbClr val="640917"/>
            </a:solidFill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íṡ1îḓ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5A392EA-9DC1-476C-A091-0F6074DD378D}"/>
                </a:ext>
              </a:extLst>
            </p:cNvPr>
            <p:cNvSpPr/>
            <p:nvPr/>
          </p:nvSpPr>
          <p:spPr bwMode="auto">
            <a:xfrm>
              <a:off x="5968213" y="2255961"/>
              <a:ext cx="204459" cy="119268"/>
            </a:xfrm>
            <a:custGeom>
              <a:avLst/>
              <a:gdLst>
                <a:gd name="T0" fmla="*/ 67 w 115"/>
                <a:gd name="T1" fmla="*/ 67 h 67"/>
                <a:gd name="T2" fmla="*/ 49 w 115"/>
                <a:gd name="T3" fmla="*/ 67 h 67"/>
                <a:gd name="T4" fmla="*/ 0 w 115"/>
                <a:gd name="T5" fmla="*/ 19 h 67"/>
                <a:gd name="T6" fmla="*/ 0 w 115"/>
                <a:gd name="T7" fmla="*/ 0 h 67"/>
                <a:gd name="T8" fmla="*/ 115 w 115"/>
                <a:gd name="T9" fmla="*/ 0 h 67"/>
                <a:gd name="T10" fmla="*/ 115 w 115"/>
                <a:gd name="T11" fmla="*/ 19 h 67"/>
                <a:gd name="T12" fmla="*/ 67 w 115"/>
                <a:gd name="T13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" h="67">
                  <a:moveTo>
                    <a:pt x="67" y="67"/>
                  </a:moveTo>
                  <a:cubicBezTo>
                    <a:pt x="49" y="67"/>
                    <a:pt x="49" y="67"/>
                    <a:pt x="49" y="67"/>
                  </a:cubicBezTo>
                  <a:cubicBezTo>
                    <a:pt x="22" y="67"/>
                    <a:pt x="0" y="46"/>
                    <a:pt x="0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5" y="46"/>
                    <a:pt x="94" y="67"/>
                    <a:pt x="67" y="67"/>
                  </a:cubicBezTo>
                  <a:close/>
                </a:path>
              </a:pathLst>
            </a:custGeom>
            <a:solidFill>
              <a:srgbClr val="FFFFFF"/>
            </a:solidFill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ïšlïd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983D2D76-3C2A-4567-96B7-F72FCC978B24}"/>
                </a:ext>
              </a:extLst>
            </p:cNvPr>
            <p:cNvSpPr/>
            <p:nvPr/>
          </p:nvSpPr>
          <p:spPr bwMode="auto">
            <a:xfrm>
              <a:off x="5813733" y="1898157"/>
              <a:ext cx="111317" cy="110181"/>
            </a:xfrm>
            <a:prstGeom prst="ellipse">
              <a:avLst/>
            </a:prstGeom>
            <a:solidFill>
              <a:srgbClr val="FFFFFF"/>
            </a:solidFill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iSļîḋ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C22903B6-1B69-475C-935F-4B6D4B7F6A16}"/>
                </a:ext>
              </a:extLst>
            </p:cNvPr>
            <p:cNvSpPr/>
            <p:nvPr/>
          </p:nvSpPr>
          <p:spPr bwMode="auto">
            <a:xfrm>
              <a:off x="6172672" y="1477880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íṩḻíd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6275B56-2161-43EF-8116-96337A269111}"/>
                </a:ext>
              </a:extLst>
            </p:cNvPr>
            <p:cNvSpPr/>
            <p:nvPr/>
          </p:nvSpPr>
          <p:spPr bwMode="auto">
            <a:xfrm>
              <a:off x="6172672" y="1477880"/>
              <a:ext cx="0" cy="0"/>
            </a:xfrm>
            <a:prstGeom prst="line">
              <a:avLst/>
            </a:prstGeom>
            <a:noFill/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işlíḑ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0EDCFC4-1313-4B13-9121-CD0E11A6162A}"/>
                </a:ext>
              </a:extLst>
            </p:cNvPr>
            <p:cNvSpPr/>
            <p:nvPr/>
          </p:nvSpPr>
          <p:spPr bwMode="auto">
            <a:xfrm>
              <a:off x="5968213" y="1477880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îślíď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56EDE16-EC15-4082-9459-5687CB17AE2F}"/>
                </a:ext>
              </a:extLst>
            </p:cNvPr>
            <p:cNvSpPr/>
            <p:nvPr/>
          </p:nvSpPr>
          <p:spPr bwMode="auto">
            <a:xfrm>
              <a:off x="5968213" y="1477880"/>
              <a:ext cx="0" cy="0"/>
            </a:xfrm>
            <a:prstGeom prst="line">
              <a:avLst/>
            </a:prstGeom>
            <a:noFill/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íṣḷiḓ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4C56D04-1B92-46FB-B990-941DE34458D3}"/>
                </a:ext>
              </a:extLst>
            </p:cNvPr>
            <p:cNvSpPr/>
            <p:nvPr/>
          </p:nvSpPr>
          <p:spPr bwMode="auto">
            <a:xfrm>
              <a:off x="5840994" y="1923147"/>
              <a:ext cx="56794" cy="59066"/>
            </a:xfrm>
            <a:prstGeom prst="ellipse">
              <a:avLst/>
            </a:pr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iśḻíd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3320324-3A95-4A62-84BF-F24D61EE45B6}"/>
                </a:ext>
              </a:extLst>
            </p:cNvPr>
            <p:cNvSpPr/>
            <p:nvPr/>
          </p:nvSpPr>
          <p:spPr bwMode="auto">
            <a:xfrm>
              <a:off x="6224923" y="1898157"/>
              <a:ext cx="112453" cy="110181"/>
            </a:xfrm>
            <a:prstGeom prst="ellipse">
              <a:avLst/>
            </a:prstGeom>
            <a:solidFill>
              <a:srgbClr val="FFFFFF"/>
            </a:solidFill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îṣ1îḋ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90F350FA-737E-4749-9E0A-A6FE70B30342}"/>
                </a:ext>
              </a:extLst>
            </p:cNvPr>
            <p:cNvSpPr/>
            <p:nvPr/>
          </p:nvSpPr>
          <p:spPr bwMode="auto">
            <a:xfrm>
              <a:off x="6251049" y="1923147"/>
              <a:ext cx="59066" cy="59066"/>
            </a:xfrm>
            <a:prstGeom prst="ellipse">
              <a:avLst/>
            </a:pr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iṥḷïḓ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990C6FFD-4723-4179-8582-1F797671020A}"/>
                </a:ext>
              </a:extLst>
            </p:cNvPr>
            <p:cNvSpPr/>
            <p:nvPr/>
          </p:nvSpPr>
          <p:spPr bwMode="auto">
            <a:xfrm>
              <a:off x="5756939" y="1891342"/>
              <a:ext cx="224905" cy="222633"/>
            </a:xfrm>
            <a:prstGeom prst="ellipse">
              <a:avLst/>
            </a:prstGeom>
            <a:noFill/>
            <a:ln w="33338" cap="rnd">
              <a:solidFill>
                <a:srgbClr val="E2595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ísliḓ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7E82C32A-B17D-4376-9E4C-1DE285FDA971}"/>
                </a:ext>
              </a:extLst>
            </p:cNvPr>
            <p:cNvSpPr/>
            <p:nvPr/>
          </p:nvSpPr>
          <p:spPr bwMode="auto">
            <a:xfrm>
              <a:off x="6160178" y="1891342"/>
              <a:ext cx="224905" cy="222633"/>
            </a:xfrm>
            <a:prstGeom prst="ellipse">
              <a:avLst/>
            </a:prstGeom>
            <a:noFill/>
            <a:ln w="33338" cap="rnd">
              <a:solidFill>
                <a:srgbClr val="E2595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íš1íḋ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AF49D04-B714-4DC5-BDFB-B7038A5C56E2}"/>
                </a:ext>
              </a:extLst>
            </p:cNvPr>
            <p:cNvSpPr/>
            <p:nvPr/>
          </p:nvSpPr>
          <p:spPr bwMode="auto">
            <a:xfrm>
              <a:off x="5981844" y="2002659"/>
              <a:ext cx="178334" cy="0"/>
            </a:xfrm>
            <a:prstGeom prst="line">
              <a:avLst/>
            </a:prstGeom>
            <a:noFill/>
            <a:ln w="33338" cap="rnd">
              <a:solidFill>
                <a:srgbClr val="E2595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ï$ḷïḋ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7C95B8C8-9527-44CA-B738-716973496DDB}"/>
                </a:ext>
              </a:extLst>
            </p:cNvPr>
            <p:cNvSpPr/>
            <p:nvPr/>
          </p:nvSpPr>
          <p:spPr bwMode="auto">
            <a:xfrm>
              <a:off x="5628585" y="1929962"/>
              <a:ext cx="128355" cy="72697"/>
            </a:xfrm>
            <a:prstGeom prst="line">
              <a:avLst/>
            </a:prstGeom>
            <a:noFill/>
            <a:ln w="33338" cap="rnd">
              <a:solidFill>
                <a:srgbClr val="E2595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íṣḻíď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B593F45-C992-4835-BB00-9FE8F928C517}"/>
                </a:ext>
              </a:extLst>
            </p:cNvPr>
            <p:cNvSpPr/>
            <p:nvPr/>
          </p:nvSpPr>
          <p:spPr bwMode="auto">
            <a:xfrm flipV="1">
              <a:off x="6385083" y="1923147"/>
              <a:ext cx="122675" cy="87463"/>
            </a:xfrm>
            <a:prstGeom prst="line">
              <a:avLst/>
            </a:prstGeom>
            <a:noFill/>
            <a:ln w="33338" cap="rnd">
              <a:solidFill>
                <a:srgbClr val="E2595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" name="椭圆 1"/>
          <p:cNvSpPr/>
          <p:nvPr/>
        </p:nvSpPr>
        <p:spPr>
          <a:xfrm>
            <a:off x="2949893" y="55038"/>
            <a:ext cx="6807253" cy="6807253"/>
          </a:xfrm>
          <a:prstGeom prst="ellipse">
            <a:avLst/>
          </a:prstGeom>
          <a:gradFill flip="none" rotWithShape="1">
            <a:gsLst>
              <a:gs pos="15000">
                <a:schemeClr val="bg1">
                  <a:alpha val="91000"/>
                </a:schemeClr>
              </a:gs>
              <a:gs pos="57000">
                <a:schemeClr val="tx1">
                  <a:lumMod val="75000"/>
                  <a:lumOff val="25000"/>
                  <a:tint val="44500"/>
                  <a:satMod val="16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" name="TextBox 5"/>
          <p:cNvSpPr txBox="1"/>
          <p:nvPr/>
        </p:nvSpPr>
        <p:spPr>
          <a:xfrm>
            <a:off x="5569089" y="2487611"/>
            <a:ext cx="3611993" cy="1689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pc="3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天天开心，</a:t>
            </a:r>
            <a:endParaRPr lang="en-US" altLang="zh-CN" sz="2400" b="1" spc="300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spc="3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身体</a:t>
            </a:r>
            <a:r>
              <a:rPr lang="zh-CN" altLang="en-US" sz="2400" b="1" spc="3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健康，</a:t>
            </a:r>
            <a:endParaRPr lang="en-US" altLang="zh-CN" sz="2400" b="1" spc="300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spc="3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r>
              <a:rPr lang="zh-CN" altLang="en-US" sz="2400" b="1" spc="3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进步。</a:t>
            </a:r>
            <a:endParaRPr lang="zh-CN" altLang="en-US" sz="2400" b="1" spc="3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xmlns="" id="{9A8D6A49-E2FE-4158-B8CE-3A87C0D907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114" y="648271"/>
            <a:ext cx="8280920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kumimoji="1" lang="zh-CN" altLang="en-US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在新学期刚来临之际</a:t>
            </a:r>
            <a:r>
              <a:rPr kumimoji="1"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kumimoji="1" lang="en-US" altLang="zh-CN" sz="2800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kumimoji="1"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祝愿</a:t>
            </a:r>
            <a:r>
              <a:rPr kumimoji="1" lang="zh-CN" altLang="en-US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各位同学</a:t>
            </a:r>
            <a:r>
              <a:rPr kumimoji="1" lang="zh-CN" altLang="en-US" sz="28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kumimoji="1" lang="zh-CN" altLang="en-US" sz="2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542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íŝļíḋé"/>
          <p:cNvGrpSpPr/>
          <p:nvPr/>
        </p:nvGrpSpPr>
        <p:grpSpPr>
          <a:xfrm>
            <a:off x="1908274" y="1467339"/>
            <a:ext cx="5593387" cy="550131"/>
            <a:chOff x="3266193" y="1753380"/>
            <a:chExt cx="6070167" cy="597024"/>
          </a:xfrm>
        </p:grpSpPr>
        <p:sp>
          <p:nvSpPr>
            <p:cNvPr id="18" name="î$ḷïdè"/>
            <p:cNvSpPr/>
            <p:nvPr/>
          </p:nvSpPr>
          <p:spPr bwMode="auto">
            <a:xfrm>
              <a:off x="3266193" y="1753380"/>
              <a:ext cx="597024" cy="59702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rot="0" spcFirstLastPara="0" vert="horz" wrap="none" lIns="91440" tIns="45720" rIns="91440" bIns="45720" anchor="ctr" anchorCtr="1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2400" dirty="0" smtClean="0">
                  <a:solidFill>
                    <a:srgbClr val="C00000"/>
                  </a:solidFill>
                  <a:latin typeface="Impact" panose="020B0806030902050204" pitchFamily="34" charset="0"/>
                </a:rPr>
                <a:t>1</a:t>
              </a:r>
              <a:endParaRPr lang="en-US" altLang="zh-CN" sz="2400" dirty="0">
                <a:solidFill>
                  <a:srgbClr val="C00000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9" name="iS1íḍé"/>
            <p:cNvSpPr/>
            <p:nvPr/>
          </p:nvSpPr>
          <p:spPr bwMode="auto">
            <a:xfrm>
              <a:off x="3971764" y="1753380"/>
              <a:ext cx="5364596" cy="597024"/>
            </a:xfrm>
            <a:prstGeom prst="homePlate">
              <a:avLst/>
            </a:prstGeom>
            <a:solidFill>
              <a:srgbClr val="FFFF00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rot="0" spcFirstLastPara="0" vert="horz" wrap="square" lIns="91440" tIns="45720" rIns="91440" bIns="45720" anchor="ctr" anchorCtr="1" forceAA="0" compatLnSpc="1">
              <a:prstTxWarp prst="textNoShape">
                <a:avLst/>
              </a:prstTxWarp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成功在于尽快调整好</a:t>
              </a:r>
              <a:r>
                <a:rPr lang="zh-CN" altLang="en-US" sz="18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心态</a:t>
              </a:r>
              <a:endParaRPr lang="zh-CN" altLang="en-US" sz="1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íSļidè"/>
          <p:cNvGrpSpPr/>
          <p:nvPr/>
        </p:nvGrpSpPr>
        <p:grpSpPr>
          <a:xfrm>
            <a:off x="1908274" y="2238332"/>
            <a:ext cx="5593387" cy="550131"/>
            <a:chOff x="3266193" y="2590092"/>
            <a:chExt cx="6070167" cy="597024"/>
          </a:xfrm>
        </p:grpSpPr>
        <p:sp>
          <p:nvSpPr>
            <p:cNvPr id="16" name="íSļíḓè"/>
            <p:cNvSpPr/>
            <p:nvPr/>
          </p:nvSpPr>
          <p:spPr bwMode="auto">
            <a:xfrm>
              <a:off x="3266193" y="2590092"/>
              <a:ext cx="597024" cy="59702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rot="0" spcFirstLastPara="0" vert="horz" wrap="none" lIns="91440" tIns="45720" rIns="91440" bIns="45720" anchor="ctr" anchorCtr="1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2400" dirty="0" smtClean="0">
                  <a:solidFill>
                    <a:srgbClr val="C00000"/>
                  </a:solidFill>
                  <a:latin typeface="Impact" panose="020B0806030902050204" pitchFamily="34" charset="0"/>
                </a:rPr>
                <a:t>2</a:t>
              </a:r>
              <a:endParaRPr lang="en-US" altLang="zh-CN" sz="2400" dirty="0">
                <a:solidFill>
                  <a:srgbClr val="C00000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7" name="iṡlîḓê"/>
            <p:cNvSpPr/>
            <p:nvPr/>
          </p:nvSpPr>
          <p:spPr bwMode="auto">
            <a:xfrm>
              <a:off x="3971764" y="2590092"/>
              <a:ext cx="5364596" cy="597024"/>
            </a:xfrm>
            <a:prstGeom prst="homePlate">
              <a:avLst/>
            </a:prstGeom>
            <a:solidFill>
              <a:srgbClr val="FFFF00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rot="0" spcFirstLastPara="0" vert="horz" wrap="square" lIns="91440" tIns="45720" rIns="91440" bIns="45720" anchor="ctr" anchorCtr="1" forceAA="0" compatLnSpc="1">
              <a:prstTxWarp prst="textNoShape">
                <a:avLst/>
              </a:prstTxWarp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成功在于有明确的目标</a:t>
              </a:r>
              <a:endParaRPr lang="en-US" altLang="zh-CN" sz="1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îŝļiḋê"/>
          <p:cNvGrpSpPr/>
          <p:nvPr/>
        </p:nvGrpSpPr>
        <p:grpSpPr>
          <a:xfrm>
            <a:off x="1908274" y="3009326"/>
            <a:ext cx="5593387" cy="550131"/>
            <a:chOff x="3266193" y="3426804"/>
            <a:chExt cx="6070167" cy="597024"/>
          </a:xfrm>
        </p:grpSpPr>
        <p:sp>
          <p:nvSpPr>
            <p:cNvPr id="14" name="iṩľîḑè"/>
            <p:cNvSpPr/>
            <p:nvPr/>
          </p:nvSpPr>
          <p:spPr bwMode="auto">
            <a:xfrm>
              <a:off x="3266193" y="3426804"/>
              <a:ext cx="597024" cy="597024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rot="0" spcFirstLastPara="0" vert="horz" wrap="none" lIns="91440" tIns="45720" rIns="91440" bIns="45720" anchor="ctr" anchorCtr="1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2400" dirty="0" smtClean="0">
                  <a:solidFill>
                    <a:srgbClr val="C00000"/>
                  </a:solidFill>
                  <a:latin typeface="Impact" panose="020B0806030902050204" pitchFamily="34" charset="0"/>
                </a:rPr>
                <a:t>3</a:t>
              </a:r>
              <a:endParaRPr lang="en-US" altLang="zh-CN" sz="2400" dirty="0">
                <a:solidFill>
                  <a:srgbClr val="C00000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5" name="íṧlïḋe"/>
            <p:cNvSpPr/>
            <p:nvPr/>
          </p:nvSpPr>
          <p:spPr bwMode="auto">
            <a:xfrm>
              <a:off x="3971764" y="3426804"/>
              <a:ext cx="5364596" cy="597024"/>
            </a:xfrm>
            <a:prstGeom prst="homePlate">
              <a:avLst/>
            </a:prstGeom>
            <a:solidFill>
              <a:srgbClr val="FFFF00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rot="0" spcFirstLastPara="0" vert="horz" wrap="square" lIns="91440" tIns="45720" rIns="91440" bIns="45720" anchor="ctr" anchorCtr="1" forceAA="0" compatLnSpc="1">
              <a:prstTxWarp prst="textNoShape">
                <a:avLst/>
              </a:prstTxWarp>
              <a:normAutofit/>
            </a:bodyPr>
            <a:lstStyle/>
            <a:p>
              <a:r>
                <a:rPr lang="zh-CN" altLang="en-US" sz="1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成功在于有尽早做好计划</a:t>
              </a:r>
              <a:endParaRPr lang="en-US" altLang="zh-CN" sz="1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908274" y="3780319"/>
            <a:ext cx="5593387" cy="550131"/>
            <a:chOff x="1908274" y="3780319"/>
            <a:chExt cx="5593387" cy="550131"/>
          </a:xfrm>
        </p:grpSpPr>
        <p:sp>
          <p:nvSpPr>
            <p:cNvPr id="12" name="îṡḻiḍè"/>
            <p:cNvSpPr/>
            <p:nvPr/>
          </p:nvSpPr>
          <p:spPr bwMode="auto">
            <a:xfrm>
              <a:off x="1908274" y="3780319"/>
              <a:ext cx="550131" cy="550131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rot="0" spcFirstLastPara="0" vert="horz" wrap="none" lIns="91440" tIns="45720" rIns="91440" bIns="45720" anchor="ctr" anchorCtr="1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2400" dirty="0" smtClean="0">
                  <a:solidFill>
                    <a:srgbClr val="C00000"/>
                  </a:solidFill>
                  <a:latin typeface="Impact" panose="020B0806030902050204" pitchFamily="34" charset="0"/>
                </a:rPr>
                <a:t>4</a:t>
              </a:r>
              <a:endParaRPr lang="en-US" altLang="zh-CN" sz="2400" dirty="0">
                <a:solidFill>
                  <a:srgbClr val="C00000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3" name="işļíďe"/>
            <p:cNvSpPr/>
            <p:nvPr/>
          </p:nvSpPr>
          <p:spPr bwMode="auto">
            <a:xfrm>
              <a:off x="2558426" y="3780319"/>
              <a:ext cx="4943235" cy="550131"/>
            </a:xfrm>
            <a:prstGeom prst="homePlate">
              <a:avLst/>
            </a:prstGeom>
            <a:solidFill>
              <a:srgbClr val="FFFF00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rot="0" spcFirstLastPara="0" vert="horz" wrap="square" lIns="91440" tIns="45720" rIns="91440" bIns="45720" anchor="ctr" anchorCtr="1" forceAA="0" compatLnSpc="1">
              <a:prstTxWarp prst="textNoShape">
                <a:avLst/>
              </a:prstTxWarp>
              <a:normAutofit/>
            </a:bodyPr>
            <a:lstStyle/>
            <a:p>
              <a:r>
                <a:rPr lang="zh-CN" altLang="en-US" sz="1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成功在于良好的学习习惯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908274" y="4562639"/>
            <a:ext cx="5593387" cy="550131"/>
            <a:chOff x="1908274" y="4562639"/>
            <a:chExt cx="5593387" cy="550131"/>
          </a:xfrm>
        </p:grpSpPr>
        <p:sp>
          <p:nvSpPr>
            <p:cNvPr id="27" name="îṡḻiḍè"/>
            <p:cNvSpPr/>
            <p:nvPr/>
          </p:nvSpPr>
          <p:spPr bwMode="auto">
            <a:xfrm>
              <a:off x="1908274" y="4562639"/>
              <a:ext cx="550131" cy="550131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rot="0" spcFirstLastPara="0" vert="horz" wrap="none" lIns="91440" tIns="45720" rIns="91440" bIns="45720" anchor="ctr" anchorCtr="1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2400" dirty="0" smtClean="0">
                  <a:solidFill>
                    <a:srgbClr val="C00000"/>
                  </a:solidFill>
                  <a:latin typeface="Impact" panose="020B0806030902050204" pitchFamily="34" charset="0"/>
                </a:rPr>
                <a:t>5</a:t>
              </a:r>
              <a:endParaRPr lang="en-US" altLang="zh-CN" sz="2400" dirty="0">
                <a:solidFill>
                  <a:srgbClr val="C00000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8" name="işļíďe"/>
            <p:cNvSpPr/>
            <p:nvPr/>
          </p:nvSpPr>
          <p:spPr bwMode="auto">
            <a:xfrm>
              <a:off x="2558426" y="4562639"/>
              <a:ext cx="4943235" cy="550131"/>
            </a:xfrm>
            <a:prstGeom prst="homePlate">
              <a:avLst/>
            </a:prstGeom>
            <a:solidFill>
              <a:srgbClr val="FFFF00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rot="0" spcFirstLastPara="0" vert="horz" wrap="square" lIns="91440" tIns="45720" rIns="91440" bIns="45720" anchor="ctr" anchorCtr="1" forceAA="0" compatLnSpc="1">
              <a:prstTxWarp prst="textNoShape">
                <a:avLst/>
              </a:prstTxWarp>
              <a:normAutofit/>
            </a:bodyPr>
            <a:lstStyle/>
            <a:p>
              <a:r>
                <a:rPr lang="zh-CN" altLang="en-US" sz="18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老师寄语</a:t>
              </a:r>
              <a:endParaRPr lang="zh-CN" altLang="en-US" sz="1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6" name="直接连接符 25"/>
          <p:cNvCxnSpPr/>
          <p:nvPr/>
        </p:nvCxnSpPr>
        <p:spPr>
          <a:xfrm>
            <a:off x="468114" y="432247"/>
            <a:ext cx="0" cy="864096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11769" y="504255"/>
            <a:ext cx="173038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4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40122" y="432247"/>
            <a:ext cx="1872208" cy="864096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3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2"/>
          <a:stretch/>
        </p:blipFill>
        <p:spPr>
          <a:xfrm>
            <a:off x="-179958" y="3969"/>
            <a:ext cx="9181083" cy="5757070"/>
          </a:xfrm>
          <a:prstGeom prst="rect">
            <a:avLst/>
          </a:prstGeom>
        </p:spPr>
      </p:pic>
      <p:sp>
        <p:nvSpPr>
          <p:cNvPr id="3" name="CustomText1"/>
          <p:cNvSpPr/>
          <p:nvPr/>
        </p:nvSpPr>
        <p:spPr>
          <a:xfrm>
            <a:off x="2628354" y="2706647"/>
            <a:ext cx="3939922" cy="484225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r>
              <a:rPr lang="zh-CN" altLang="en-US" sz="3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成功在于尽快调整好</a:t>
            </a:r>
            <a:r>
              <a:rPr lang="zh-CN" altLang="en-US" sz="36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心态</a:t>
            </a:r>
            <a:endParaRPr lang="zh-CN" altLang="en-US" sz="36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48234" y="1224335"/>
            <a:ext cx="7200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9482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490a5c5-2889-4de6-9311-d25be7755ce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494942" y="432247"/>
            <a:ext cx="5669916" cy="5117836"/>
            <a:chOff x="3405475" y="1130300"/>
            <a:chExt cx="5381074" cy="4857118"/>
          </a:xfrm>
          <a:solidFill>
            <a:srgbClr val="FFFFFF">
              <a:alpha val="60000"/>
            </a:srgbClr>
          </a:solidFill>
        </p:grpSpPr>
        <p:grpSp>
          <p:nvGrpSpPr>
            <p:cNvPr id="4" name="îšľiḍ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26C4992-2066-4365-85C1-F00F5A2F4E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05475" y="1178647"/>
              <a:ext cx="5381074" cy="4663734"/>
              <a:chOff x="1448" y="41"/>
              <a:chExt cx="4786" cy="4148"/>
            </a:xfrm>
            <a:grpFill/>
          </p:grpSpPr>
          <p:sp>
            <p:nvSpPr>
              <p:cNvPr id="65" name="íśḻíḍ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66B4492-92E3-4215-8F88-D79E4163E88F}"/>
                  </a:ext>
                </a:extLst>
              </p:cNvPr>
              <p:cNvSpPr/>
              <p:nvPr/>
            </p:nvSpPr>
            <p:spPr bwMode="auto">
              <a:xfrm>
                <a:off x="4980" y="3175"/>
                <a:ext cx="116" cy="165"/>
              </a:xfrm>
              <a:custGeom>
                <a:avLst/>
                <a:gdLst>
                  <a:gd name="T0" fmla="*/ 22 w 63"/>
                  <a:gd name="T1" fmla="*/ 40 h 90"/>
                  <a:gd name="T2" fmla="*/ 41 w 63"/>
                  <a:gd name="T3" fmla="*/ 40 h 90"/>
                  <a:gd name="T4" fmla="*/ 41 w 63"/>
                  <a:gd name="T5" fmla="*/ 49 h 90"/>
                  <a:gd name="T6" fmla="*/ 24 w 63"/>
                  <a:gd name="T7" fmla="*/ 49 h 90"/>
                  <a:gd name="T8" fmla="*/ 25 w 63"/>
                  <a:gd name="T9" fmla="*/ 54 h 90"/>
                  <a:gd name="T10" fmla="*/ 23 w 63"/>
                  <a:gd name="T11" fmla="*/ 65 h 90"/>
                  <a:gd name="T12" fmla="*/ 15 w 63"/>
                  <a:gd name="T13" fmla="*/ 77 h 90"/>
                  <a:gd name="T14" fmla="*/ 23 w 63"/>
                  <a:gd name="T15" fmla="*/ 75 h 90"/>
                  <a:gd name="T16" fmla="*/ 34 w 63"/>
                  <a:gd name="T17" fmla="*/ 77 h 90"/>
                  <a:gd name="T18" fmla="*/ 48 w 63"/>
                  <a:gd name="T19" fmla="*/ 79 h 90"/>
                  <a:gd name="T20" fmla="*/ 59 w 63"/>
                  <a:gd name="T21" fmla="*/ 76 h 90"/>
                  <a:gd name="T22" fmla="*/ 63 w 63"/>
                  <a:gd name="T23" fmla="*/ 86 h 90"/>
                  <a:gd name="T24" fmla="*/ 54 w 63"/>
                  <a:gd name="T25" fmla="*/ 89 h 90"/>
                  <a:gd name="T26" fmla="*/ 48 w 63"/>
                  <a:gd name="T27" fmla="*/ 89 h 90"/>
                  <a:gd name="T28" fmla="*/ 43 w 63"/>
                  <a:gd name="T29" fmla="*/ 89 h 90"/>
                  <a:gd name="T30" fmla="*/ 36 w 63"/>
                  <a:gd name="T31" fmla="*/ 87 h 90"/>
                  <a:gd name="T32" fmla="*/ 28 w 63"/>
                  <a:gd name="T33" fmla="*/ 85 h 90"/>
                  <a:gd name="T34" fmla="*/ 22 w 63"/>
                  <a:gd name="T35" fmla="*/ 84 h 90"/>
                  <a:gd name="T36" fmla="*/ 13 w 63"/>
                  <a:gd name="T37" fmla="*/ 86 h 90"/>
                  <a:gd name="T38" fmla="*/ 5 w 63"/>
                  <a:gd name="T39" fmla="*/ 90 h 90"/>
                  <a:gd name="T40" fmla="*/ 0 w 63"/>
                  <a:gd name="T41" fmla="*/ 79 h 90"/>
                  <a:gd name="T42" fmla="*/ 10 w 63"/>
                  <a:gd name="T43" fmla="*/ 70 h 90"/>
                  <a:gd name="T44" fmla="*/ 14 w 63"/>
                  <a:gd name="T45" fmla="*/ 56 h 90"/>
                  <a:gd name="T46" fmla="*/ 13 w 63"/>
                  <a:gd name="T47" fmla="*/ 49 h 90"/>
                  <a:gd name="T48" fmla="*/ 1 w 63"/>
                  <a:gd name="T49" fmla="*/ 49 h 90"/>
                  <a:gd name="T50" fmla="*/ 1 w 63"/>
                  <a:gd name="T51" fmla="*/ 40 h 90"/>
                  <a:gd name="T52" fmla="*/ 11 w 63"/>
                  <a:gd name="T53" fmla="*/ 40 h 90"/>
                  <a:gd name="T54" fmla="*/ 8 w 63"/>
                  <a:gd name="T55" fmla="*/ 31 h 90"/>
                  <a:gd name="T56" fmla="*/ 8 w 63"/>
                  <a:gd name="T57" fmla="*/ 25 h 90"/>
                  <a:gd name="T58" fmla="*/ 17 w 63"/>
                  <a:gd name="T59" fmla="*/ 6 h 90"/>
                  <a:gd name="T60" fmla="*/ 34 w 63"/>
                  <a:gd name="T61" fmla="*/ 0 h 90"/>
                  <a:gd name="T62" fmla="*/ 52 w 63"/>
                  <a:gd name="T63" fmla="*/ 6 h 90"/>
                  <a:gd name="T64" fmla="*/ 60 w 63"/>
                  <a:gd name="T65" fmla="*/ 22 h 90"/>
                  <a:gd name="T66" fmla="*/ 50 w 63"/>
                  <a:gd name="T67" fmla="*/ 24 h 90"/>
                  <a:gd name="T68" fmla="*/ 45 w 63"/>
                  <a:gd name="T69" fmla="*/ 13 h 90"/>
                  <a:gd name="T70" fmla="*/ 34 w 63"/>
                  <a:gd name="T71" fmla="*/ 9 h 90"/>
                  <a:gd name="T72" fmla="*/ 23 w 63"/>
                  <a:gd name="T73" fmla="*/ 13 h 90"/>
                  <a:gd name="T74" fmla="*/ 19 w 63"/>
                  <a:gd name="T75" fmla="*/ 23 h 90"/>
                  <a:gd name="T76" fmla="*/ 22 w 63"/>
                  <a:gd name="T77" fmla="*/ 4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3" h="90">
                    <a:moveTo>
                      <a:pt x="22" y="40"/>
                    </a:moveTo>
                    <a:cubicBezTo>
                      <a:pt x="41" y="40"/>
                      <a:pt x="41" y="40"/>
                      <a:pt x="41" y="40"/>
                    </a:cubicBezTo>
                    <a:cubicBezTo>
                      <a:pt x="41" y="49"/>
                      <a:pt x="41" y="49"/>
                      <a:pt x="4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5" y="51"/>
                      <a:pt x="25" y="52"/>
                      <a:pt x="25" y="54"/>
                    </a:cubicBezTo>
                    <a:cubicBezTo>
                      <a:pt x="25" y="58"/>
                      <a:pt x="24" y="61"/>
                      <a:pt x="23" y="65"/>
                    </a:cubicBezTo>
                    <a:cubicBezTo>
                      <a:pt x="21" y="69"/>
                      <a:pt x="18" y="73"/>
                      <a:pt x="15" y="77"/>
                    </a:cubicBezTo>
                    <a:cubicBezTo>
                      <a:pt x="18" y="76"/>
                      <a:pt x="21" y="75"/>
                      <a:pt x="23" y="75"/>
                    </a:cubicBezTo>
                    <a:cubicBezTo>
                      <a:pt x="26" y="75"/>
                      <a:pt x="30" y="76"/>
                      <a:pt x="34" y="77"/>
                    </a:cubicBezTo>
                    <a:cubicBezTo>
                      <a:pt x="41" y="78"/>
                      <a:pt x="45" y="79"/>
                      <a:pt x="48" y="79"/>
                    </a:cubicBezTo>
                    <a:cubicBezTo>
                      <a:pt x="51" y="79"/>
                      <a:pt x="54" y="78"/>
                      <a:pt x="59" y="76"/>
                    </a:cubicBezTo>
                    <a:cubicBezTo>
                      <a:pt x="63" y="86"/>
                      <a:pt x="63" y="86"/>
                      <a:pt x="63" y="86"/>
                    </a:cubicBezTo>
                    <a:cubicBezTo>
                      <a:pt x="59" y="87"/>
                      <a:pt x="56" y="88"/>
                      <a:pt x="54" y="89"/>
                    </a:cubicBezTo>
                    <a:cubicBezTo>
                      <a:pt x="52" y="89"/>
                      <a:pt x="50" y="89"/>
                      <a:pt x="48" y="89"/>
                    </a:cubicBezTo>
                    <a:cubicBezTo>
                      <a:pt x="47" y="89"/>
                      <a:pt x="45" y="89"/>
                      <a:pt x="43" y="89"/>
                    </a:cubicBezTo>
                    <a:cubicBezTo>
                      <a:pt x="42" y="89"/>
                      <a:pt x="40" y="88"/>
                      <a:pt x="36" y="87"/>
                    </a:cubicBezTo>
                    <a:cubicBezTo>
                      <a:pt x="32" y="86"/>
                      <a:pt x="29" y="85"/>
                      <a:pt x="28" y="85"/>
                    </a:cubicBezTo>
                    <a:cubicBezTo>
                      <a:pt x="26" y="84"/>
                      <a:pt x="24" y="84"/>
                      <a:pt x="22" y="84"/>
                    </a:cubicBezTo>
                    <a:cubicBezTo>
                      <a:pt x="19" y="84"/>
                      <a:pt x="16" y="85"/>
                      <a:pt x="13" y="86"/>
                    </a:cubicBezTo>
                    <a:cubicBezTo>
                      <a:pt x="10" y="87"/>
                      <a:pt x="7" y="88"/>
                      <a:pt x="5" y="90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4" y="77"/>
                      <a:pt x="7" y="74"/>
                      <a:pt x="10" y="70"/>
                    </a:cubicBezTo>
                    <a:cubicBezTo>
                      <a:pt x="13" y="67"/>
                      <a:pt x="14" y="62"/>
                      <a:pt x="14" y="56"/>
                    </a:cubicBezTo>
                    <a:cubicBezTo>
                      <a:pt x="14" y="54"/>
                      <a:pt x="14" y="51"/>
                      <a:pt x="13" y="49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9" y="36"/>
                      <a:pt x="8" y="33"/>
                      <a:pt x="8" y="31"/>
                    </a:cubicBezTo>
                    <a:cubicBezTo>
                      <a:pt x="8" y="29"/>
                      <a:pt x="8" y="27"/>
                      <a:pt x="8" y="25"/>
                    </a:cubicBezTo>
                    <a:cubicBezTo>
                      <a:pt x="8" y="17"/>
                      <a:pt x="11" y="10"/>
                      <a:pt x="17" y="6"/>
                    </a:cubicBezTo>
                    <a:cubicBezTo>
                      <a:pt x="21" y="2"/>
                      <a:pt x="27" y="0"/>
                      <a:pt x="34" y="0"/>
                    </a:cubicBezTo>
                    <a:cubicBezTo>
                      <a:pt x="41" y="0"/>
                      <a:pt x="47" y="2"/>
                      <a:pt x="52" y="6"/>
                    </a:cubicBezTo>
                    <a:cubicBezTo>
                      <a:pt x="56" y="10"/>
                      <a:pt x="59" y="15"/>
                      <a:pt x="60" y="22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49" y="19"/>
                      <a:pt x="47" y="16"/>
                      <a:pt x="45" y="13"/>
                    </a:cubicBezTo>
                    <a:cubicBezTo>
                      <a:pt x="42" y="10"/>
                      <a:pt x="38" y="9"/>
                      <a:pt x="34" y="9"/>
                    </a:cubicBezTo>
                    <a:cubicBezTo>
                      <a:pt x="30" y="9"/>
                      <a:pt x="26" y="10"/>
                      <a:pt x="23" y="13"/>
                    </a:cubicBezTo>
                    <a:cubicBezTo>
                      <a:pt x="20" y="16"/>
                      <a:pt x="19" y="19"/>
                      <a:pt x="19" y="23"/>
                    </a:cubicBezTo>
                    <a:cubicBezTo>
                      <a:pt x="19" y="28"/>
                      <a:pt x="20" y="33"/>
                      <a:pt x="22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î$ļïd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C3BBD05-3FB1-4958-BA17-360EB75CBB40}"/>
                  </a:ext>
                </a:extLst>
              </p:cNvPr>
              <p:cNvSpPr/>
              <p:nvPr/>
            </p:nvSpPr>
            <p:spPr bwMode="auto">
              <a:xfrm>
                <a:off x="3629" y="1068"/>
                <a:ext cx="155" cy="223"/>
              </a:xfrm>
              <a:custGeom>
                <a:avLst/>
                <a:gdLst>
                  <a:gd name="T0" fmla="*/ 29 w 84"/>
                  <a:gd name="T1" fmla="*/ 54 h 121"/>
                  <a:gd name="T2" fmla="*/ 54 w 84"/>
                  <a:gd name="T3" fmla="*/ 54 h 121"/>
                  <a:gd name="T4" fmla="*/ 54 w 84"/>
                  <a:gd name="T5" fmla="*/ 66 h 121"/>
                  <a:gd name="T6" fmla="*/ 31 w 84"/>
                  <a:gd name="T7" fmla="*/ 66 h 121"/>
                  <a:gd name="T8" fmla="*/ 33 w 84"/>
                  <a:gd name="T9" fmla="*/ 73 h 121"/>
                  <a:gd name="T10" fmla="*/ 30 w 84"/>
                  <a:gd name="T11" fmla="*/ 88 h 121"/>
                  <a:gd name="T12" fmla="*/ 19 w 84"/>
                  <a:gd name="T13" fmla="*/ 103 h 121"/>
                  <a:gd name="T14" fmla="*/ 30 w 84"/>
                  <a:gd name="T15" fmla="*/ 102 h 121"/>
                  <a:gd name="T16" fmla="*/ 45 w 84"/>
                  <a:gd name="T17" fmla="*/ 104 h 121"/>
                  <a:gd name="T18" fmla="*/ 64 w 84"/>
                  <a:gd name="T19" fmla="*/ 107 h 121"/>
                  <a:gd name="T20" fmla="*/ 79 w 84"/>
                  <a:gd name="T21" fmla="*/ 102 h 121"/>
                  <a:gd name="T22" fmla="*/ 84 w 84"/>
                  <a:gd name="T23" fmla="*/ 116 h 121"/>
                  <a:gd name="T24" fmla="*/ 72 w 84"/>
                  <a:gd name="T25" fmla="*/ 120 h 121"/>
                  <a:gd name="T26" fmla="*/ 64 w 84"/>
                  <a:gd name="T27" fmla="*/ 121 h 121"/>
                  <a:gd name="T28" fmla="*/ 57 w 84"/>
                  <a:gd name="T29" fmla="*/ 120 h 121"/>
                  <a:gd name="T30" fmla="*/ 47 w 84"/>
                  <a:gd name="T31" fmla="*/ 117 h 121"/>
                  <a:gd name="T32" fmla="*/ 37 w 84"/>
                  <a:gd name="T33" fmla="*/ 114 h 121"/>
                  <a:gd name="T34" fmla="*/ 29 w 84"/>
                  <a:gd name="T35" fmla="*/ 113 h 121"/>
                  <a:gd name="T36" fmla="*/ 17 w 84"/>
                  <a:gd name="T37" fmla="*/ 115 h 121"/>
                  <a:gd name="T38" fmla="*/ 5 w 84"/>
                  <a:gd name="T39" fmla="*/ 121 h 121"/>
                  <a:gd name="T40" fmla="*/ 0 w 84"/>
                  <a:gd name="T41" fmla="*/ 107 h 121"/>
                  <a:gd name="T42" fmla="*/ 13 w 84"/>
                  <a:gd name="T43" fmla="*/ 95 h 121"/>
                  <a:gd name="T44" fmla="*/ 18 w 84"/>
                  <a:gd name="T45" fmla="*/ 76 h 121"/>
                  <a:gd name="T46" fmla="*/ 17 w 84"/>
                  <a:gd name="T47" fmla="*/ 66 h 121"/>
                  <a:gd name="T48" fmla="*/ 1 w 84"/>
                  <a:gd name="T49" fmla="*/ 66 h 121"/>
                  <a:gd name="T50" fmla="*/ 1 w 84"/>
                  <a:gd name="T51" fmla="*/ 54 h 121"/>
                  <a:gd name="T52" fmla="*/ 13 w 84"/>
                  <a:gd name="T53" fmla="*/ 54 h 121"/>
                  <a:gd name="T54" fmla="*/ 10 w 84"/>
                  <a:gd name="T55" fmla="*/ 41 h 121"/>
                  <a:gd name="T56" fmla="*/ 9 w 84"/>
                  <a:gd name="T57" fmla="*/ 33 h 121"/>
                  <a:gd name="T58" fmla="*/ 21 w 84"/>
                  <a:gd name="T59" fmla="*/ 7 h 121"/>
                  <a:gd name="T60" fmla="*/ 45 w 84"/>
                  <a:gd name="T61" fmla="*/ 0 h 121"/>
                  <a:gd name="T62" fmla="*/ 69 w 84"/>
                  <a:gd name="T63" fmla="*/ 8 h 121"/>
                  <a:gd name="T64" fmla="*/ 81 w 84"/>
                  <a:gd name="T65" fmla="*/ 30 h 121"/>
                  <a:gd name="T66" fmla="*/ 66 w 84"/>
                  <a:gd name="T67" fmla="*/ 32 h 121"/>
                  <a:gd name="T68" fmla="*/ 59 w 84"/>
                  <a:gd name="T69" fmla="*/ 17 h 121"/>
                  <a:gd name="T70" fmla="*/ 45 w 84"/>
                  <a:gd name="T71" fmla="*/ 12 h 121"/>
                  <a:gd name="T72" fmla="*/ 30 w 84"/>
                  <a:gd name="T73" fmla="*/ 17 h 121"/>
                  <a:gd name="T74" fmla="*/ 24 w 84"/>
                  <a:gd name="T75" fmla="*/ 31 h 121"/>
                  <a:gd name="T76" fmla="*/ 29 w 84"/>
                  <a:gd name="T77" fmla="*/ 54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4" h="121">
                    <a:moveTo>
                      <a:pt x="29" y="54"/>
                    </a:moveTo>
                    <a:cubicBezTo>
                      <a:pt x="54" y="54"/>
                      <a:pt x="54" y="54"/>
                      <a:pt x="54" y="54"/>
                    </a:cubicBezTo>
                    <a:cubicBezTo>
                      <a:pt x="54" y="66"/>
                      <a:pt x="54" y="66"/>
                      <a:pt x="54" y="66"/>
                    </a:cubicBezTo>
                    <a:cubicBezTo>
                      <a:pt x="31" y="66"/>
                      <a:pt x="31" y="66"/>
                      <a:pt x="31" y="66"/>
                    </a:cubicBezTo>
                    <a:cubicBezTo>
                      <a:pt x="32" y="68"/>
                      <a:pt x="33" y="71"/>
                      <a:pt x="33" y="73"/>
                    </a:cubicBezTo>
                    <a:cubicBezTo>
                      <a:pt x="33" y="78"/>
                      <a:pt x="32" y="82"/>
                      <a:pt x="30" y="88"/>
                    </a:cubicBezTo>
                    <a:cubicBezTo>
                      <a:pt x="28" y="93"/>
                      <a:pt x="24" y="98"/>
                      <a:pt x="19" y="103"/>
                    </a:cubicBezTo>
                    <a:cubicBezTo>
                      <a:pt x="23" y="102"/>
                      <a:pt x="27" y="102"/>
                      <a:pt x="30" y="102"/>
                    </a:cubicBezTo>
                    <a:cubicBezTo>
                      <a:pt x="35" y="102"/>
                      <a:pt x="40" y="102"/>
                      <a:pt x="45" y="104"/>
                    </a:cubicBezTo>
                    <a:cubicBezTo>
                      <a:pt x="54" y="106"/>
                      <a:pt x="60" y="107"/>
                      <a:pt x="64" y="107"/>
                    </a:cubicBezTo>
                    <a:cubicBezTo>
                      <a:pt x="68" y="107"/>
                      <a:pt x="73" y="105"/>
                      <a:pt x="79" y="102"/>
                    </a:cubicBezTo>
                    <a:cubicBezTo>
                      <a:pt x="84" y="116"/>
                      <a:pt x="84" y="116"/>
                      <a:pt x="84" y="116"/>
                    </a:cubicBezTo>
                    <a:cubicBezTo>
                      <a:pt x="79" y="118"/>
                      <a:pt x="75" y="119"/>
                      <a:pt x="72" y="120"/>
                    </a:cubicBezTo>
                    <a:cubicBezTo>
                      <a:pt x="70" y="120"/>
                      <a:pt x="67" y="121"/>
                      <a:pt x="64" y="121"/>
                    </a:cubicBezTo>
                    <a:cubicBezTo>
                      <a:pt x="62" y="121"/>
                      <a:pt x="60" y="120"/>
                      <a:pt x="57" y="120"/>
                    </a:cubicBezTo>
                    <a:cubicBezTo>
                      <a:pt x="56" y="120"/>
                      <a:pt x="53" y="119"/>
                      <a:pt x="47" y="117"/>
                    </a:cubicBezTo>
                    <a:cubicBezTo>
                      <a:pt x="42" y="115"/>
                      <a:pt x="38" y="114"/>
                      <a:pt x="37" y="114"/>
                    </a:cubicBezTo>
                    <a:cubicBezTo>
                      <a:pt x="34" y="114"/>
                      <a:pt x="32" y="113"/>
                      <a:pt x="29" y="113"/>
                    </a:cubicBezTo>
                    <a:cubicBezTo>
                      <a:pt x="25" y="113"/>
                      <a:pt x="21" y="114"/>
                      <a:pt x="17" y="115"/>
                    </a:cubicBezTo>
                    <a:cubicBezTo>
                      <a:pt x="13" y="117"/>
                      <a:pt x="9" y="118"/>
                      <a:pt x="5" y="121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5" y="104"/>
                      <a:pt x="9" y="100"/>
                      <a:pt x="13" y="95"/>
                    </a:cubicBezTo>
                    <a:cubicBezTo>
                      <a:pt x="16" y="90"/>
                      <a:pt x="18" y="83"/>
                      <a:pt x="18" y="76"/>
                    </a:cubicBezTo>
                    <a:cubicBezTo>
                      <a:pt x="18" y="73"/>
                      <a:pt x="18" y="69"/>
                      <a:pt x="17" y="66"/>
                    </a:cubicBezTo>
                    <a:cubicBezTo>
                      <a:pt x="1" y="66"/>
                      <a:pt x="1" y="66"/>
                      <a:pt x="1" y="66"/>
                    </a:cubicBezTo>
                    <a:cubicBezTo>
                      <a:pt x="1" y="54"/>
                      <a:pt x="1" y="54"/>
                      <a:pt x="1" y="54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2" y="48"/>
                      <a:pt x="10" y="44"/>
                      <a:pt x="10" y="41"/>
                    </a:cubicBezTo>
                    <a:cubicBezTo>
                      <a:pt x="9" y="39"/>
                      <a:pt x="9" y="36"/>
                      <a:pt x="9" y="33"/>
                    </a:cubicBezTo>
                    <a:cubicBezTo>
                      <a:pt x="9" y="22"/>
                      <a:pt x="13" y="14"/>
                      <a:pt x="21" y="7"/>
                    </a:cubicBezTo>
                    <a:cubicBezTo>
                      <a:pt x="28" y="2"/>
                      <a:pt x="36" y="0"/>
                      <a:pt x="45" y="0"/>
                    </a:cubicBezTo>
                    <a:cubicBezTo>
                      <a:pt x="55" y="0"/>
                      <a:pt x="63" y="3"/>
                      <a:pt x="69" y="8"/>
                    </a:cubicBezTo>
                    <a:cubicBezTo>
                      <a:pt x="75" y="13"/>
                      <a:pt x="79" y="21"/>
                      <a:pt x="81" y="30"/>
                    </a:cubicBezTo>
                    <a:cubicBezTo>
                      <a:pt x="66" y="32"/>
                      <a:pt x="66" y="32"/>
                      <a:pt x="66" y="32"/>
                    </a:cubicBezTo>
                    <a:cubicBezTo>
                      <a:pt x="66" y="26"/>
                      <a:pt x="63" y="21"/>
                      <a:pt x="59" y="17"/>
                    </a:cubicBezTo>
                    <a:cubicBezTo>
                      <a:pt x="55" y="14"/>
                      <a:pt x="51" y="12"/>
                      <a:pt x="45" y="12"/>
                    </a:cubicBezTo>
                    <a:cubicBezTo>
                      <a:pt x="39" y="12"/>
                      <a:pt x="34" y="14"/>
                      <a:pt x="30" y="17"/>
                    </a:cubicBezTo>
                    <a:cubicBezTo>
                      <a:pt x="26" y="21"/>
                      <a:pt x="24" y="26"/>
                      <a:pt x="24" y="31"/>
                    </a:cubicBezTo>
                    <a:cubicBezTo>
                      <a:pt x="24" y="37"/>
                      <a:pt x="26" y="45"/>
                      <a:pt x="29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îs1iḑ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389E90E-C021-49E3-BF79-2515581C148B}"/>
                  </a:ext>
                </a:extLst>
              </p:cNvPr>
              <p:cNvSpPr/>
              <p:nvPr/>
            </p:nvSpPr>
            <p:spPr bwMode="auto">
              <a:xfrm>
                <a:off x="1448" y="1156"/>
                <a:ext cx="147" cy="214"/>
              </a:xfrm>
              <a:custGeom>
                <a:avLst/>
                <a:gdLst>
                  <a:gd name="T0" fmla="*/ 28 w 80"/>
                  <a:gd name="T1" fmla="*/ 52 h 116"/>
                  <a:gd name="T2" fmla="*/ 52 w 80"/>
                  <a:gd name="T3" fmla="*/ 52 h 116"/>
                  <a:gd name="T4" fmla="*/ 52 w 80"/>
                  <a:gd name="T5" fmla="*/ 63 h 116"/>
                  <a:gd name="T6" fmla="*/ 30 w 80"/>
                  <a:gd name="T7" fmla="*/ 63 h 116"/>
                  <a:gd name="T8" fmla="*/ 32 w 80"/>
                  <a:gd name="T9" fmla="*/ 70 h 116"/>
                  <a:gd name="T10" fmla="*/ 29 w 80"/>
                  <a:gd name="T11" fmla="*/ 84 h 116"/>
                  <a:gd name="T12" fmla="*/ 18 w 80"/>
                  <a:gd name="T13" fmla="*/ 99 h 116"/>
                  <a:gd name="T14" fmla="*/ 29 w 80"/>
                  <a:gd name="T15" fmla="*/ 97 h 116"/>
                  <a:gd name="T16" fmla="*/ 44 w 80"/>
                  <a:gd name="T17" fmla="*/ 99 h 116"/>
                  <a:gd name="T18" fmla="*/ 61 w 80"/>
                  <a:gd name="T19" fmla="*/ 102 h 116"/>
                  <a:gd name="T20" fmla="*/ 76 w 80"/>
                  <a:gd name="T21" fmla="*/ 98 h 116"/>
                  <a:gd name="T22" fmla="*/ 80 w 80"/>
                  <a:gd name="T23" fmla="*/ 111 h 116"/>
                  <a:gd name="T24" fmla="*/ 70 w 80"/>
                  <a:gd name="T25" fmla="*/ 114 h 116"/>
                  <a:gd name="T26" fmla="*/ 62 w 80"/>
                  <a:gd name="T27" fmla="*/ 115 h 116"/>
                  <a:gd name="T28" fmla="*/ 55 w 80"/>
                  <a:gd name="T29" fmla="*/ 115 h 116"/>
                  <a:gd name="T30" fmla="*/ 46 w 80"/>
                  <a:gd name="T31" fmla="*/ 112 h 116"/>
                  <a:gd name="T32" fmla="*/ 35 w 80"/>
                  <a:gd name="T33" fmla="*/ 109 h 116"/>
                  <a:gd name="T34" fmla="*/ 28 w 80"/>
                  <a:gd name="T35" fmla="*/ 108 h 116"/>
                  <a:gd name="T36" fmla="*/ 17 w 80"/>
                  <a:gd name="T37" fmla="*/ 110 h 116"/>
                  <a:gd name="T38" fmla="*/ 5 w 80"/>
                  <a:gd name="T39" fmla="*/ 116 h 116"/>
                  <a:gd name="T40" fmla="*/ 0 w 80"/>
                  <a:gd name="T41" fmla="*/ 102 h 116"/>
                  <a:gd name="T42" fmla="*/ 12 w 80"/>
                  <a:gd name="T43" fmla="*/ 91 h 116"/>
                  <a:gd name="T44" fmla="*/ 18 w 80"/>
                  <a:gd name="T45" fmla="*/ 72 h 116"/>
                  <a:gd name="T46" fmla="*/ 16 w 80"/>
                  <a:gd name="T47" fmla="*/ 63 h 116"/>
                  <a:gd name="T48" fmla="*/ 1 w 80"/>
                  <a:gd name="T49" fmla="*/ 63 h 116"/>
                  <a:gd name="T50" fmla="*/ 1 w 80"/>
                  <a:gd name="T51" fmla="*/ 52 h 116"/>
                  <a:gd name="T52" fmla="*/ 13 w 80"/>
                  <a:gd name="T53" fmla="*/ 52 h 116"/>
                  <a:gd name="T54" fmla="*/ 10 w 80"/>
                  <a:gd name="T55" fmla="*/ 39 h 116"/>
                  <a:gd name="T56" fmla="*/ 9 w 80"/>
                  <a:gd name="T57" fmla="*/ 32 h 116"/>
                  <a:gd name="T58" fmla="*/ 21 w 80"/>
                  <a:gd name="T59" fmla="*/ 7 h 116"/>
                  <a:gd name="T60" fmla="*/ 44 w 80"/>
                  <a:gd name="T61" fmla="*/ 0 h 116"/>
                  <a:gd name="T62" fmla="*/ 66 w 80"/>
                  <a:gd name="T63" fmla="*/ 7 h 116"/>
                  <a:gd name="T64" fmla="*/ 78 w 80"/>
                  <a:gd name="T65" fmla="*/ 29 h 116"/>
                  <a:gd name="T66" fmla="*/ 64 w 80"/>
                  <a:gd name="T67" fmla="*/ 31 h 116"/>
                  <a:gd name="T68" fmla="*/ 57 w 80"/>
                  <a:gd name="T69" fmla="*/ 16 h 116"/>
                  <a:gd name="T70" fmla="*/ 43 w 80"/>
                  <a:gd name="T71" fmla="*/ 11 h 116"/>
                  <a:gd name="T72" fmla="*/ 29 w 80"/>
                  <a:gd name="T73" fmla="*/ 17 h 116"/>
                  <a:gd name="T74" fmla="*/ 24 w 80"/>
                  <a:gd name="T75" fmla="*/ 30 h 116"/>
                  <a:gd name="T76" fmla="*/ 28 w 80"/>
                  <a:gd name="T77" fmla="*/ 5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0" h="116">
                    <a:moveTo>
                      <a:pt x="28" y="52"/>
                    </a:moveTo>
                    <a:cubicBezTo>
                      <a:pt x="52" y="52"/>
                      <a:pt x="52" y="52"/>
                      <a:pt x="52" y="52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30" y="63"/>
                      <a:pt x="30" y="63"/>
                      <a:pt x="30" y="63"/>
                    </a:cubicBezTo>
                    <a:cubicBezTo>
                      <a:pt x="31" y="65"/>
                      <a:pt x="32" y="68"/>
                      <a:pt x="32" y="70"/>
                    </a:cubicBezTo>
                    <a:cubicBezTo>
                      <a:pt x="32" y="74"/>
                      <a:pt x="31" y="79"/>
                      <a:pt x="29" y="84"/>
                    </a:cubicBezTo>
                    <a:cubicBezTo>
                      <a:pt x="27" y="89"/>
                      <a:pt x="23" y="94"/>
                      <a:pt x="18" y="99"/>
                    </a:cubicBezTo>
                    <a:cubicBezTo>
                      <a:pt x="22" y="98"/>
                      <a:pt x="26" y="97"/>
                      <a:pt x="29" y="97"/>
                    </a:cubicBezTo>
                    <a:cubicBezTo>
                      <a:pt x="34" y="97"/>
                      <a:pt x="38" y="98"/>
                      <a:pt x="44" y="99"/>
                    </a:cubicBezTo>
                    <a:cubicBezTo>
                      <a:pt x="52" y="101"/>
                      <a:pt x="58" y="102"/>
                      <a:pt x="61" y="102"/>
                    </a:cubicBezTo>
                    <a:cubicBezTo>
                      <a:pt x="65" y="102"/>
                      <a:pt x="70" y="101"/>
                      <a:pt x="76" y="98"/>
                    </a:cubicBezTo>
                    <a:cubicBezTo>
                      <a:pt x="80" y="111"/>
                      <a:pt x="80" y="111"/>
                      <a:pt x="80" y="111"/>
                    </a:cubicBezTo>
                    <a:cubicBezTo>
                      <a:pt x="76" y="112"/>
                      <a:pt x="72" y="114"/>
                      <a:pt x="70" y="114"/>
                    </a:cubicBezTo>
                    <a:cubicBezTo>
                      <a:pt x="67" y="115"/>
                      <a:pt x="64" y="115"/>
                      <a:pt x="62" y="115"/>
                    </a:cubicBezTo>
                    <a:cubicBezTo>
                      <a:pt x="60" y="115"/>
                      <a:pt x="58" y="115"/>
                      <a:pt x="55" y="115"/>
                    </a:cubicBezTo>
                    <a:cubicBezTo>
                      <a:pt x="54" y="114"/>
                      <a:pt x="51" y="114"/>
                      <a:pt x="46" y="112"/>
                    </a:cubicBezTo>
                    <a:cubicBezTo>
                      <a:pt x="40" y="110"/>
                      <a:pt x="37" y="109"/>
                      <a:pt x="35" y="109"/>
                    </a:cubicBezTo>
                    <a:cubicBezTo>
                      <a:pt x="33" y="109"/>
                      <a:pt x="31" y="108"/>
                      <a:pt x="28" y="108"/>
                    </a:cubicBezTo>
                    <a:cubicBezTo>
                      <a:pt x="25" y="108"/>
                      <a:pt x="21" y="109"/>
                      <a:pt x="17" y="110"/>
                    </a:cubicBezTo>
                    <a:cubicBezTo>
                      <a:pt x="12" y="112"/>
                      <a:pt x="9" y="113"/>
                      <a:pt x="5" y="116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5" y="100"/>
                      <a:pt x="9" y="96"/>
                      <a:pt x="12" y="91"/>
                    </a:cubicBezTo>
                    <a:cubicBezTo>
                      <a:pt x="16" y="86"/>
                      <a:pt x="18" y="80"/>
                      <a:pt x="18" y="72"/>
                    </a:cubicBezTo>
                    <a:cubicBezTo>
                      <a:pt x="18" y="69"/>
                      <a:pt x="17" y="66"/>
                      <a:pt x="16" y="63"/>
                    </a:cubicBezTo>
                    <a:cubicBezTo>
                      <a:pt x="1" y="63"/>
                      <a:pt x="1" y="63"/>
                      <a:pt x="1" y="63"/>
                    </a:cubicBezTo>
                    <a:cubicBezTo>
                      <a:pt x="1" y="52"/>
                      <a:pt x="1" y="52"/>
                      <a:pt x="1" y="52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11" y="46"/>
                      <a:pt x="10" y="42"/>
                      <a:pt x="10" y="39"/>
                    </a:cubicBezTo>
                    <a:cubicBezTo>
                      <a:pt x="9" y="37"/>
                      <a:pt x="9" y="34"/>
                      <a:pt x="9" y="32"/>
                    </a:cubicBezTo>
                    <a:cubicBezTo>
                      <a:pt x="9" y="21"/>
                      <a:pt x="13" y="13"/>
                      <a:pt x="21" y="7"/>
                    </a:cubicBezTo>
                    <a:cubicBezTo>
                      <a:pt x="27" y="2"/>
                      <a:pt x="35" y="0"/>
                      <a:pt x="44" y="0"/>
                    </a:cubicBezTo>
                    <a:cubicBezTo>
                      <a:pt x="53" y="0"/>
                      <a:pt x="61" y="2"/>
                      <a:pt x="66" y="7"/>
                    </a:cubicBezTo>
                    <a:cubicBezTo>
                      <a:pt x="72" y="12"/>
                      <a:pt x="76" y="20"/>
                      <a:pt x="78" y="29"/>
                    </a:cubicBezTo>
                    <a:cubicBezTo>
                      <a:pt x="64" y="31"/>
                      <a:pt x="64" y="31"/>
                      <a:pt x="64" y="31"/>
                    </a:cubicBezTo>
                    <a:cubicBezTo>
                      <a:pt x="63" y="25"/>
                      <a:pt x="61" y="20"/>
                      <a:pt x="57" y="16"/>
                    </a:cubicBezTo>
                    <a:cubicBezTo>
                      <a:pt x="53" y="13"/>
                      <a:pt x="49" y="11"/>
                      <a:pt x="43" y="11"/>
                    </a:cubicBezTo>
                    <a:cubicBezTo>
                      <a:pt x="38" y="11"/>
                      <a:pt x="33" y="13"/>
                      <a:pt x="29" y="17"/>
                    </a:cubicBezTo>
                    <a:cubicBezTo>
                      <a:pt x="26" y="20"/>
                      <a:pt x="24" y="25"/>
                      <a:pt x="24" y="30"/>
                    </a:cubicBezTo>
                    <a:cubicBezTo>
                      <a:pt x="24" y="35"/>
                      <a:pt x="25" y="43"/>
                      <a:pt x="28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ïŝlíḑ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69C8A17-C70F-483A-BC7F-2AF2B78F061C}"/>
                  </a:ext>
                </a:extLst>
              </p:cNvPr>
              <p:cNvSpPr/>
              <p:nvPr/>
            </p:nvSpPr>
            <p:spPr bwMode="auto">
              <a:xfrm>
                <a:off x="2115" y="2504"/>
                <a:ext cx="93" cy="133"/>
              </a:xfrm>
              <a:custGeom>
                <a:avLst/>
                <a:gdLst>
                  <a:gd name="T0" fmla="*/ 17 w 50"/>
                  <a:gd name="T1" fmla="*/ 33 h 72"/>
                  <a:gd name="T2" fmla="*/ 32 w 50"/>
                  <a:gd name="T3" fmla="*/ 33 h 72"/>
                  <a:gd name="T4" fmla="*/ 32 w 50"/>
                  <a:gd name="T5" fmla="*/ 40 h 72"/>
                  <a:gd name="T6" fmla="*/ 19 w 50"/>
                  <a:gd name="T7" fmla="*/ 40 h 72"/>
                  <a:gd name="T8" fmla="*/ 20 w 50"/>
                  <a:gd name="T9" fmla="*/ 44 h 72"/>
                  <a:gd name="T10" fmla="*/ 18 w 50"/>
                  <a:gd name="T11" fmla="*/ 53 h 72"/>
                  <a:gd name="T12" fmla="*/ 11 w 50"/>
                  <a:gd name="T13" fmla="*/ 62 h 72"/>
                  <a:gd name="T14" fmla="*/ 18 w 50"/>
                  <a:gd name="T15" fmla="*/ 61 h 72"/>
                  <a:gd name="T16" fmla="*/ 27 w 50"/>
                  <a:gd name="T17" fmla="*/ 62 h 72"/>
                  <a:gd name="T18" fmla="*/ 38 w 50"/>
                  <a:gd name="T19" fmla="*/ 64 h 72"/>
                  <a:gd name="T20" fmla="*/ 47 w 50"/>
                  <a:gd name="T21" fmla="*/ 61 h 72"/>
                  <a:gd name="T22" fmla="*/ 50 w 50"/>
                  <a:gd name="T23" fmla="*/ 69 h 72"/>
                  <a:gd name="T24" fmla="*/ 43 w 50"/>
                  <a:gd name="T25" fmla="*/ 72 h 72"/>
                  <a:gd name="T26" fmla="*/ 38 w 50"/>
                  <a:gd name="T27" fmla="*/ 72 h 72"/>
                  <a:gd name="T28" fmla="*/ 34 w 50"/>
                  <a:gd name="T29" fmla="*/ 72 h 72"/>
                  <a:gd name="T30" fmla="*/ 28 w 50"/>
                  <a:gd name="T31" fmla="*/ 70 h 72"/>
                  <a:gd name="T32" fmla="*/ 22 w 50"/>
                  <a:gd name="T33" fmla="*/ 68 h 72"/>
                  <a:gd name="T34" fmla="*/ 17 w 50"/>
                  <a:gd name="T35" fmla="*/ 68 h 72"/>
                  <a:gd name="T36" fmla="*/ 10 w 50"/>
                  <a:gd name="T37" fmla="*/ 69 h 72"/>
                  <a:gd name="T38" fmla="*/ 3 w 50"/>
                  <a:gd name="T39" fmla="*/ 72 h 72"/>
                  <a:gd name="T40" fmla="*/ 0 w 50"/>
                  <a:gd name="T41" fmla="*/ 64 h 72"/>
                  <a:gd name="T42" fmla="*/ 7 w 50"/>
                  <a:gd name="T43" fmla="*/ 57 h 72"/>
                  <a:gd name="T44" fmla="*/ 11 w 50"/>
                  <a:gd name="T45" fmla="*/ 46 h 72"/>
                  <a:gd name="T46" fmla="*/ 10 w 50"/>
                  <a:gd name="T47" fmla="*/ 40 h 72"/>
                  <a:gd name="T48" fmla="*/ 1 w 50"/>
                  <a:gd name="T49" fmla="*/ 40 h 72"/>
                  <a:gd name="T50" fmla="*/ 1 w 50"/>
                  <a:gd name="T51" fmla="*/ 33 h 72"/>
                  <a:gd name="T52" fmla="*/ 8 w 50"/>
                  <a:gd name="T53" fmla="*/ 33 h 72"/>
                  <a:gd name="T54" fmla="*/ 6 w 50"/>
                  <a:gd name="T55" fmla="*/ 25 h 72"/>
                  <a:gd name="T56" fmla="*/ 5 w 50"/>
                  <a:gd name="T57" fmla="*/ 20 h 72"/>
                  <a:gd name="T58" fmla="*/ 13 w 50"/>
                  <a:gd name="T59" fmla="*/ 5 h 72"/>
                  <a:gd name="T60" fmla="*/ 27 w 50"/>
                  <a:gd name="T61" fmla="*/ 0 h 72"/>
                  <a:gd name="T62" fmla="*/ 41 w 50"/>
                  <a:gd name="T63" fmla="*/ 5 h 72"/>
                  <a:gd name="T64" fmla="*/ 48 w 50"/>
                  <a:gd name="T65" fmla="*/ 18 h 72"/>
                  <a:gd name="T66" fmla="*/ 39 w 50"/>
                  <a:gd name="T67" fmla="*/ 20 h 72"/>
                  <a:gd name="T68" fmla="*/ 35 w 50"/>
                  <a:gd name="T69" fmla="*/ 11 h 72"/>
                  <a:gd name="T70" fmla="*/ 27 w 50"/>
                  <a:gd name="T71" fmla="*/ 7 h 72"/>
                  <a:gd name="T72" fmla="*/ 18 w 50"/>
                  <a:gd name="T73" fmla="*/ 11 h 72"/>
                  <a:gd name="T74" fmla="*/ 15 w 50"/>
                  <a:gd name="T75" fmla="*/ 19 h 72"/>
                  <a:gd name="T76" fmla="*/ 17 w 50"/>
                  <a:gd name="T77" fmla="*/ 33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0" h="72">
                    <a:moveTo>
                      <a:pt x="17" y="33"/>
                    </a:moveTo>
                    <a:cubicBezTo>
                      <a:pt x="32" y="33"/>
                      <a:pt x="32" y="33"/>
                      <a:pt x="32" y="33"/>
                    </a:cubicBezTo>
                    <a:cubicBezTo>
                      <a:pt x="32" y="40"/>
                      <a:pt x="32" y="40"/>
                      <a:pt x="32" y="40"/>
                    </a:cubicBezTo>
                    <a:cubicBezTo>
                      <a:pt x="19" y="40"/>
                      <a:pt x="19" y="40"/>
                      <a:pt x="19" y="40"/>
                    </a:cubicBezTo>
                    <a:cubicBezTo>
                      <a:pt x="19" y="41"/>
                      <a:pt x="20" y="43"/>
                      <a:pt x="20" y="44"/>
                    </a:cubicBezTo>
                    <a:cubicBezTo>
                      <a:pt x="20" y="47"/>
                      <a:pt x="19" y="50"/>
                      <a:pt x="18" y="53"/>
                    </a:cubicBezTo>
                    <a:cubicBezTo>
                      <a:pt x="16" y="56"/>
                      <a:pt x="14" y="59"/>
                      <a:pt x="11" y="62"/>
                    </a:cubicBezTo>
                    <a:cubicBezTo>
                      <a:pt x="14" y="61"/>
                      <a:pt x="16" y="61"/>
                      <a:pt x="18" y="61"/>
                    </a:cubicBezTo>
                    <a:cubicBezTo>
                      <a:pt x="21" y="61"/>
                      <a:pt x="24" y="61"/>
                      <a:pt x="27" y="62"/>
                    </a:cubicBezTo>
                    <a:cubicBezTo>
                      <a:pt x="32" y="63"/>
                      <a:pt x="36" y="64"/>
                      <a:pt x="38" y="64"/>
                    </a:cubicBezTo>
                    <a:cubicBezTo>
                      <a:pt x="40" y="64"/>
                      <a:pt x="43" y="63"/>
                      <a:pt x="47" y="61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47" y="71"/>
                      <a:pt x="45" y="71"/>
                      <a:pt x="43" y="72"/>
                    </a:cubicBezTo>
                    <a:cubicBezTo>
                      <a:pt x="41" y="72"/>
                      <a:pt x="40" y="72"/>
                      <a:pt x="38" y="72"/>
                    </a:cubicBezTo>
                    <a:cubicBezTo>
                      <a:pt x="37" y="72"/>
                      <a:pt x="36" y="72"/>
                      <a:pt x="34" y="72"/>
                    </a:cubicBezTo>
                    <a:cubicBezTo>
                      <a:pt x="33" y="72"/>
                      <a:pt x="31" y="71"/>
                      <a:pt x="28" y="70"/>
                    </a:cubicBezTo>
                    <a:cubicBezTo>
                      <a:pt x="25" y="69"/>
                      <a:pt x="23" y="69"/>
                      <a:pt x="22" y="68"/>
                    </a:cubicBezTo>
                    <a:cubicBezTo>
                      <a:pt x="20" y="68"/>
                      <a:pt x="19" y="68"/>
                      <a:pt x="17" y="68"/>
                    </a:cubicBezTo>
                    <a:cubicBezTo>
                      <a:pt x="15" y="68"/>
                      <a:pt x="13" y="68"/>
                      <a:pt x="10" y="69"/>
                    </a:cubicBezTo>
                    <a:cubicBezTo>
                      <a:pt x="7" y="70"/>
                      <a:pt x="5" y="71"/>
                      <a:pt x="3" y="72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3" y="63"/>
                      <a:pt x="5" y="60"/>
                      <a:pt x="7" y="57"/>
                    </a:cubicBezTo>
                    <a:cubicBezTo>
                      <a:pt x="10" y="54"/>
                      <a:pt x="11" y="50"/>
                      <a:pt x="11" y="46"/>
                    </a:cubicBezTo>
                    <a:cubicBezTo>
                      <a:pt x="11" y="44"/>
                      <a:pt x="10" y="42"/>
                      <a:pt x="10" y="40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8" y="33"/>
                      <a:pt x="8" y="33"/>
                      <a:pt x="8" y="33"/>
                    </a:cubicBezTo>
                    <a:cubicBezTo>
                      <a:pt x="7" y="29"/>
                      <a:pt x="6" y="27"/>
                      <a:pt x="6" y="25"/>
                    </a:cubicBezTo>
                    <a:cubicBezTo>
                      <a:pt x="6" y="23"/>
                      <a:pt x="5" y="22"/>
                      <a:pt x="5" y="20"/>
                    </a:cubicBezTo>
                    <a:cubicBezTo>
                      <a:pt x="5" y="14"/>
                      <a:pt x="8" y="9"/>
                      <a:pt x="13" y="5"/>
                    </a:cubicBezTo>
                    <a:cubicBezTo>
                      <a:pt x="17" y="2"/>
                      <a:pt x="21" y="0"/>
                      <a:pt x="27" y="0"/>
                    </a:cubicBezTo>
                    <a:cubicBezTo>
                      <a:pt x="33" y="0"/>
                      <a:pt x="37" y="2"/>
                      <a:pt x="41" y="5"/>
                    </a:cubicBezTo>
                    <a:cubicBezTo>
                      <a:pt x="45" y="8"/>
                      <a:pt x="47" y="13"/>
                      <a:pt x="48" y="18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9" y="16"/>
                      <a:pt x="38" y="13"/>
                      <a:pt x="35" y="11"/>
                    </a:cubicBezTo>
                    <a:cubicBezTo>
                      <a:pt x="33" y="9"/>
                      <a:pt x="30" y="7"/>
                      <a:pt x="27" y="7"/>
                    </a:cubicBezTo>
                    <a:cubicBezTo>
                      <a:pt x="23" y="7"/>
                      <a:pt x="20" y="9"/>
                      <a:pt x="18" y="11"/>
                    </a:cubicBezTo>
                    <a:cubicBezTo>
                      <a:pt x="16" y="13"/>
                      <a:pt x="15" y="16"/>
                      <a:pt x="15" y="19"/>
                    </a:cubicBezTo>
                    <a:cubicBezTo>
                      <a:pt x="15" y="23"/>
                      <a:pt x="15" y="27"/>
                      <a:pt x="17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íŝlïḍ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EE233ED-7876-49C3-9CEC-BC29D7EC26F8}"/>
                  </a:ext>
                </a:extLst>
              </p:cNvPr>
              <p:cNvSpPr/>
              <p:nvPr/>
            </p:nvSpPr>
            <p:spPr bwMode="auto">
              <a:xfrm>
                <a:off x="5727" y="269"/>
                <a:ext cx="92" cy="132"/>
              </a:xfrm>
              <a:custGeom>
                <a:avLst/>
                <a:gdLst>
                  <a:gd name="T0" fmla="*/ 18 w 50"/>
                  <a:gd name="T1" fmla="*/ 32 h 72"/>
                  <a:gd name="T2" fmla="*/ 32 w 50"/>
                  <a:gd name="T3" fmla="*/ 32 h 72"/>
                  <a:gd name="T4" fmla="*/ 32 w 50"/>
                  <a:gd name="T5" fmla="*/ 39 h 72"/>
                  <a:gd name="T6" fmla="*/ 19 w 50"/>
                  <a:gd name="T7" fmla="*/ 39 h 72"/>
                  <a:gd name="T8" fmla="*/ 20 w 50"/>
                  <a:gd name="T9" fmla="*/ 43 h 72"/>
                  <a:gd name="T10" fmla="*/ 18 w 50"/>
                  <a:gd name="T11" fmla="*/ 52 h 72"/>
                  <a:gd name="T12" fmla="*/ 11 w 50"/>
                  <a:gd name="T13" fmla="*/ 61 h 72"/>
                  <a:gd name="T14" fmla="*/ 18 w 50"/>
                  <a:gd name="T15" fmla="*/ 60 h 72"/>
                  <a:gd name="T16" fmla="*/ 27 w 50"/>
                  <a:gd name="T17" fmla="*/ 61 h 72"/>
                  <a:gd name="T18" fmla="*/ 38 w 50"/>
                  <a:gd name="T19" fmla="*/ 63 h 72"/>
                  <a:gd name="T20" fmla="*/ 47 w 50"/>
                  <a:gd name="T21" fmla="*/ 61 h 72"/>
                  <a:gd name="T22" fmla="*/ 50 w 50"/>
                  <a:gd name="T23" fmla="*/ 69 h 72"/>
                  <a:gd name="T24" fmla="*/ 43 w 50"/>
                  <a:gd name="T25" fmla="*/ 71 h 72"/>
                  <a:gd name="T26" fmla="*/ 39 w 50"/>
                  <a:gd name="T27" fmla="*/ 72 h 72"/>
                  <a:gd name="T28" fmla="*/ 35 w 50"/>
                  <a:gd name="T29" fmla="*/ 71 h 72"/>
                  <a:gd name="T30" fmla="*/ 28 w 50"/>
                  <a:gd name="T31" fmla="*/ 69 h 72"/>
                  <a:gd name="T32" fmla="*/ 22 w 50"/>
                  <a:gd name="T33" fmla="*/ 68 h 72"/>
                  <a:gd name="T34" fmla="*/ 18 w 50"/>
                  <a:gd name="T35" fmla="*/ 67 h 72"/>
                  <a:gd name="T36" fmla="*/ 10 w 50"/>
                  <a:gd name="T37" fmla="*/ 68 h 72"/>
                  <a:gd name="T38" fmla="*/ 3 w 50"/>
                  <a:gd name="T39" fmla="*/ 72 h 72"/>
                  <a:gd name="T40" fmla="*/ 0 w 50"/>
                  <a:gd name="T41" fmla="*/ 63 h 72"/>
                  <a:gd name="T42" fmla="*/ 8 w 50"/>
                  <a:gd name="T43" fmla="*/ 56 h 72"/>
                  <a:gd name="T44" fmla="*/ 11 w 50"/>
                  <a:gd name="T45" fmla="*/ 45 h 72"/>
                  <a:gd name="T46" fmla="*/ 10 w 50"/>
                  <a:gd name="T47" fmla="*/ 39 h 72"/>
                  <a:gd name="T48" fmla="*/ 1 w 50"/>
                  <a:gd name="T49" fmla="*/ 39 h 72"/>
                  <a:gd name="T50" fmla="*/ 1 w 50"/>
                  <a:gd name="T51" fmla="*/ 32 h 72"/>
                  <a:gd name="T52" fmla="*/ 8 w 50"/>
                  <a:gd name="T53" fmla="*/ 32 h 72"/>
                  <a:gd name="T54" fmla="*/ 6 w 50"/>
                  <a:gd name="T55" fmla="*/ 24 h 72"/>
                  <a:gd name="T56" fmla="*/ 6 w 50"/>
                  <a:gd name="T57" fmla="*/ 19 h 72"/>
                  <a:gd name="T58" fmla="*/ 13 w 50"/>
                  <a:gd name="T59" fmla="*/ 4 h 72"/>
                  <a:gd name="T60" fmla="*/ 27 w 50"/>
                  <a:gd name="T61" fmla="*/ 0 h 72"/>
                  <a:gd name="T62" fmla="*/ 41 w 50"/>
                  <a:gd name="T63" fmla="*/ 4 h 72"/>
                  <a:gd name="T64" fmla="*/ 48 w 50"/>
                  <a:gd name="T65" fmla="*/ 18 h 72"/>
                  <a:gd name="T66" fmla="*/ 40 w 50"/>
                  <a:gd name="T67" fmla="*/ 19 h 72"/>
                  <a:gd name="T68" fmla="*/ 36 w 50"/>
                  <a:gd name="T69" fmla="*/ 10 h 72"/>
                  <a:gd name="T70" fmla="*/ 27 w 50"/>
                  <a:gd name="T71" fmla="*/ 7 h 72"/>
                  <a:gd name="T72" fmla="*/ 18 w 50"/>
                  <a:gd name="T73" fmla="*/ 10 h 72"/>
                  <a:gd name="T74" fmla="*/ 15 w 50"/>
                  <a:gd name="T75" fmla="*/ 18 h 72"/>
                  <a:gd name="T76" fmla="*/ 18 w 50"/>
                  <a:gd name="T77" fmla="*/ 3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0" h="72">
                    <a:moveTo>
                      <a:pt x="18" y="32"/>
                    </a:move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20" y="40"/>
                      <a:pt x="20" y="42"/>
                      <a:pt x="20" y="43"/>
                    </a:cubicBezTo>
                    <a:cubicBezTo>
                      <a:pt x="20" y="46"/>
                      <a:pt x="19" y="49"/>
                      <a:pt x="18" y="52"/>
                    </a:cubicBezTo>
                    <a:cubicBezTo>
                      <a:pt x="17" y="55"/>
                      <a:pt x="14" y="58"/>
                      <a:pt x="11" y="61"/>
                    </a:cubicBezTo>
                    <a:cubicBezTo>
                      <a:pt x="14" y="61"/>
                      <a:pt x="16" y="60"/>
                      <a:pt x="18" y="60"/>
                    </a:cubicBezTo>
                    <a:cubicBezTo>
                      <a:pt x="21" y="60"/>
                      <a:pt x="24" y="61"/>
                      <a:pt x="27" y="61"/>
                    </a:cubicBezTo>
                    <a:cubicBezTo>
                      <a:pt x="33" y="63"/>
                      <a:pt x="36" y="63"/>
                      <a:pt x="38" y="63"/>
                    </a:cubicBezTo>
                    <a:cubicBezTo>
                      <a:pt x="41" y="63"/>
                      <a:pt x="44" y="62"/>
                      <a:pt x="47" y="61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47" y="70"/>
                      <a:pt x="45" y="71"/>
                      <a:pt x="43" y="71"/>
                    </a:cubicBezTo>
                    <a:cubicBezTo>
                      <a:pt x="42" y="71"/>
                      <a:pt x="40" y="72"/>
                      <a:pt x="39" y="72"/>
                    </a:cubicBezTo>
                    <a:cubicBezTo>
                      <a:pt x="37" y="72"/>
                      <a:pt x="36" y="71"/>
                      <a:pt x="35" y="71"/>
                    </a:cubicBezTo>
                    <a:cubicBezTo>
                      <a:pt x="34" y="71"/>
                      <a:pt x="32" y="70"/>
                      <a:pt x="28" y="69"/>
                    </a:cubicBezTo>
                    <a:cubicBezTo>
                      <a:pt x="25" y="68"/>
                      <a:pt x="23" y="68"/>
                      <a:pt x="22" y="68"/>
                    </a:cubicBezTo>
                    <a:cubicBezTo>
                      <a:pt x="21" y="67"/>
                      <a:pt x="19" y="67"/>
                      <a:pt x="18" y="67"/>
                    </a:cubicBezTo>
                    <a:cubicBezTo>
                      <a:pt x="15" y="67"/>
                      <a:pt x="13" y="68"/>
                      <a:pt x="10" y="68"/>
                    </a:cubicBezTo>
                    <a:cubicBezTo>
                      <a:pt x="8" y="69"/>
                      <a:pt x="5" y="70"/>
                      <a:pt x="3" y="72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3" y="62"/>
                      <a:pt x="6" y="59"/>
                      <a:pt x="8" y="56"/>
                    </a:cubicBezTo>
                    <a:cubicBezTo>
                      <a:pt x="10" y="53"/>
                      <a:pt x="11" y="49"/>
                      <a:pt x="11" y="45"/>
                    </a:cubicBezTo>
                    <a:cubicBezTo>
                      <a:pt x="11" y="43"/>
                      <a:pt x="11" y="41"/>
                      <a:pt x="10" y="39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7" y="28"/>
                      <a:pt x="6" y="26"/>
                      <a:pt x="6" y="24"/>
                    </a:cubicBezTo>
                    <a:cubicBezTo>
                      <a:pt x="6" y="23"/>
                      <a:pt x="6" y="21"/>
                      <a:pt x="6" y="19"/>
                    </a:cubicBezTo>
                    <a:cubicBezTo>
                      <a:pt x="6" y="13"/>
                      <a:pt x="8" y="8"/>
                      <a:pt x="13" y="4"/>
                    </a:cubicBezTo>
                    <a:cubicBezTo>
                      <a:pt x="17" y="1"/>
                      <a:pt x="22" y="0"/>
                      <a:pt x="27" y="0"/>
                    </a:cubicBezTo>
                    <a:cubicBezTo>
                      <a:pt x="33" y="0"/>
                      <a:pt x="38" y="1"/>
                      <a:pt x="41" y="4"/>
                    </a:cubicBezTo>
                    <a:cubicBezTo>
                      <a:pt x="45" y="8"/>
                      <a:pt x="47" y="12"/>
                      <a:pt x="48" y="18"/>
                    </a:cubicBezTo>
                    <a:cubicBezTo>
                      <a:pt x="40" y="19"/>
                      <a:pt x="40" y="19"/>
                      <a:pt x="40" y="19"/>
                    </a:cubicBezTo>
                    <a:cubicBezTo>
                      <a:pt x="39" y="15"/>
                      <a:pt x="38" y="12"/>
                      <a:pt x="36" y="10"/>
                    </a:cubicBezTo>
                    <a:cubicBezTo>
                      <a:pt x="33" y="8"/>
                      <a:pt x="30" y="7"/>
                      <a:pt x="27" y="7"/>
                    </a:cubicBezTo>
                    <a:cubicBezTo>
                      <a:pt x="24" y="7"/>
                      <a:pt x="21" y="8"/>
                      <a:pt x="18" y="10"/>
                    </a:cubicBezTo>
                    <a:cubicBezTo>
                      <a:pt x="16" y="12"/>
                      <a:pt x="15" y="15"/>
                      <a:pt x="15" y="18"/>
                    </a:cubicBezTo>
                    <a:cubicBezTo>
                      <a:pt x="15" y="22"/>
                      <a:pt x="16" y="26"/>
                      <a:pt x="18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îṩlîḍ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5BBDC02-0307-448D-970B-CABEC1C7BC0C}"/>
                  </a:ext>
                </a:extLst>
              </p:cNvPr>
              <p:cNvSpPr/>
              <p:nvPr/>
            </p:nvSpPr>
            <p:spPr bwMode="auto">
              <a:xfrm>
                <a:off x="3963" y="4014"/>
                <a:ext cx="121" cy="175"/>
              </a:xfrm>
              <a:custGeom>
                <a:avLst/>
                <a:gdLst>
                  <a:gd name="T0" fmla="*/ 23 w 66"/>
                  <a:gd name="T1" fmla="*/ 43 h 95"/>
                  <a:gd name="T2" fmla="*/ 43 w 66"/>
                  <a:gd name="T3" fmla="*/ 43 h 95"/>
                  <a:gd name="T4" fmla="*/ 43 w 66"/>
                  <a:gd name="T5" fmla="*/ 52 h 95"/>
                  <a:gd name="T6" fmla="*/ 25 w 66"/>
                  <a:gd name="T7" fmla="*/ 52 h 95"/>
                  <a:gd name="T8" fmla="*/ 27 w 66"/>
                  <a:gd name="T9" fmla="*/ 58 h 95"/>
                  <a:gd name="T10" fmla="*/ 24 w 66"/>
                  <a:gd name="T11" fmla="*/ 69 h 95"/>
                  <a:gd name="T12" fmla="*/ 15 w 66"/>
                  <a:gd name="T13" fmla="*/ 81 h 95"/>
                  <a:gd name="T14" fmla="*/ 24 w 66"/>
                  <a:gd name="T15" fmla="*/ 80 h 95"/>
                  <a:gd name="T16" fmla="*/ 36 w 66"/>
                  <a:gd name="T17" fmla="*/ 82 h 95"/>
                  <a:gd name="T18" fmla="*/ 51 w 66"/>
                  <a:gd name="T19" fmla="*/ 84 h 95"/>
                  <a:gd name="T20" fmla="*/ 63 w 66"/>
                  <a:gd name="T21" fmla="*/ 81 h 95"/>
                  <a:gd name="T22" fmla="*/ 66 w 66"/>
                  <a:gd name="T23" fmla="*/ 91 h 95"/>
                  <a:gd name="T24" fmla="*/ 57 w 66"/>
                  <a:gd name="T25" fmla="*/ 94 h 95"/>
                  <a:gd name="T26" fmla="*/ 51 w 66"/>
                  <a:gd name="T27" fmla="*/ 95 h 95"/>
                  <a:gd name="T28" fmla="*/ 46 w 66"/>
                  <a:gd name="T29" fmla="*/ 94 h 95"/>
                  <a:gd name="T30" fmla="*/ 38 w 66"/>
                  <a:gd name="T31" fmla="*/ 92 h 95"/>
                  <a:gd name="T32" fmla="*/ 29 w 66"/>
                  <a:gd name="T33" fmla="*/ 90 h 95"/>
                  <a:gd name="T34" fmla="*/ 24 w 66"/>
                  <a:gd name="T35" fmla="*/ 89 h 95"/>
                  <a:gd name="T36" fmla="*/ 14 w 66"/>
                  <a:gd name="T37" fmla="*/ 91 h 95"/>
                  <a:gd name="T38" fmla="*/ 5 w 66"/>
                  <a:gd name="T39" fmla="*/ 95 h 95"/>
                  <a:gd name="T40" fmla="*/ 0 w 66"/>
                  <a:gd name="T41" fmla="*/ 84 h 95"/>
                  <a:gd name="T42" fmla="*/ 11 w 66"/>
                  <a:gd name="T43" fmla="*/ 75 h 95"/>
                  <a:gd name="T44" fmla="*/ 15 w 66"/>
                  <a:gd name="T45" fmla="*/ 60 h 95"/>
                  <a:gd name="T46" fmla="*/ 14 w 66"/>
                  <a:gd name="T47" fmla="*/ 52 h 95"/>
                  <a:gd name="T48" fmla="*/ 2 w 66"/>
                  <a:gd name="T49" fmla="*/ 52 h 95"/>
                  <a:gd name="T50" fmla="*/ 2 w 66"/>
                  <a:gd name="T51" fmla="*/ 43 h 95"/>
                  <a:gd name="T52" fmla="*/ 11 w 66"/>
                  <a:gd name="T53" fmla="*/ 43 h 95"/>
                  <a:gd name="T54" fmla="*/ 9 w 66"/>
                  <a:gd name="T55" fmla="*/ 33 h 95"/>
                  <a:gd name="T56" fmla="*/ 8 w 66"/>
                  <a:gd name="T57" fmla="*/ 26 h 95"/>
                  <a:gd name="T58" fmla="*/ 18 w 66"/>
                  <a:gd name="T59" fmla="*/ 6 h 95"/>
                  <a:gd name="T60" fmla="*/ 36 w 66"/>
                  <a:gd name="T61" fmla="*/ 0 h 95"/>
                  <a:gd name="T62" fmla="*/ 55 w 66"/>
                  <a:gd name="T63" fmla="*/ 6 h 95"/>
                  <a:gd name="T64" fmla="*/ 64 w 66"/>
                  <a:gd name="T65" fmla="*/ 24 h 95"/>
                  <a:gd name="T66" fmla="*/ 53 w 66"/>
                  <a:gd name="T67" fmla="*/ 26 h 95"/>
                  <a:gd name="T68" fmla="*/ 47 w 66"/>
                  <a:gd name="T69" fmla="*/ 14 h 95"/>
                  <a:gd name="T70" fmla="*/ 36 w 66"/>
                  <a:gd name="T71" fmla="*/ 10 h 95"/>
                  <a:gd name="T72" fmla="*/ 24 w 66"/>
                  <a:gd name="T73" fmla="*/ 14 h 95"/>
                  <a:gd name="T74" fmla="*/ 20 w 66"/>
                  <a:gd name="T75" fmla="*/ 25 h 95"/>
                  <a:gd name="T76" fmla="*/ 23 w 66"/>
                  <a:gd name="T77" fmla="*/ 4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6" h="95">
                    <a:moveTo>
                      <a:pt x="23" y="43"/>
                    </a:moveTo>
                    <a:cubicBezTo>
                      <a:pt x="43" y="43"/>
                      <a:pt x="43" y="43"/>
                      <a:pt x="43" y="43"/>
                    </a:cubicBezTo>
                    <a:cubicBezTo>
                      <a:pt x="43" y="52"/>
                      <a:pt x="43" y="52"/>
                      <a:pt x="43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6" y="54"/>
                      <a:pt x="27" y="56"/>
                      <a:pt x="27" y="58"/>
                    </a:cubicBezTo>
                    <a:cubicBezTo>
                      <a:pt x="27" y="61"/>
                      <a:pt x="26" y="65"/>
                      <a:pt x="24" y="69"/>
                    </a:cubicBezTo>
                    <a:cubicBezTo>
                      <a:pt x="22" y="73"/>
                      <a:pt x="19" y="77"/>
                      <a:pt x="15" y="81"/>
                    </a:cubicBezTo>
                    <a:cubicBezTo>
                      <a:pt x="19" y="80"/>
                      <a:pt x="22" y="80"/>
                      <a:pt x="24" y="80"/>
                    </a:cubicBezTo>
                    <a:cubicBezTo>
                      <a:pt x="28" y="80"/>
                      <a:pt x="32" y="80"/>
                      <a:pt x="36" y="82"/>
                    </a:cubicBezTo>
                    <a:cubicBezTo>
                      <a:pt x="43" y="83"/>
                      <a:pt x="48" y="84"/>
                      <a:pt x="51" y="84"/>
                    </a:cubicBezTo>
                    <a:cubicBezTo>
                      <a:pt x="54" y="84"/>
                      <a:pt x="58" y="83"/>
                      <a:pt x="63" y="81"/>
                    </a:cubicBezTo>
                    <a:cubicBezTo>
                      <a:pt x="66" y="91"/>
                      <a:pt x="66" y="91"/>
                      <a:pt x="66" y="91"/>
                    </a:cubicBezTo>
                    <a:cubicBezTo>
                      <a:pt x="62" y="93"/>
                      <a:pt x="59" y="94"/>
                      <a:pt x="57" y="94"/>
                    </a:cubicBezTo>
                    <a:cubicBezTo>
                      <a:pt x="55" y="95"/>
                      <a:pt x="53" y="95"/>
                      <a:pt x="51" y="95"/>
                    </a:cubicBezTo>
                    <a:cubicBezTo>
                      <a:pt x="49" y="95"/>
                      <a:pt x="48" y="95"/>
                      <a:pt x="46" y="94"/>
                    </a:cubicBezTo>
                    <a:cubicBezTo>
                      <a:pt x="45" y="94"/>
                      <a:pt x="42" y="93"/>
                      <a:pt x="38" y="92"/>
                    </a:cubicBezTo>
                    <a:cubicBezTo>
                      <a:pt x="33" y="91"/>
                      <a:pt x="31" y="90"/>
                      <a:pt x="29" y="90"/>
                    </a:cubicBezTo>
                    <a:cubicBezTo>
                      <a:pt x="28" y="89"/>
                      <a:pt x="26" y="89"/>
                      <a:pt x="24" y="89"/>
                    </a:cubicBezTo>
                    <a:cubicBezTo>
                      <a:pt x="21" y="89"/>
                      <a:pt x="17" y="90"/>
                      <a:pt x="14" y="91"/>
                    </a:cubicBezTo>
                    <a:cubicBezTo>
                      <a:pt x="11" y="92"/>
                      <a:pt x="8" y="93"/>
                      <a:pt x="5" y="95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4" y="82"/>
                      <a:pt x="8" y="79"/>
                      <a:pt x="11" y="75"/>
                    </a:cubicBezTo>
                    <a:cubicBezTo>
                      <a:pt x="13" y="71"/>
                      <a:pt x="15" y="66"/>
                      <a:pt x="15" y="60"/>
                    </a:cubicBezTo>
                    <a:cubicBezTo>
                      <a:pt x="15" y="57"/>
                      <a:pt x="14" y="55"/>
                      <a:pt x="14" y="52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11" y="43"/>
                      <a:pt x="11" y="43"/>
                      <a:pt x="11" y="43"/>
                    </a:cubicBezTo>
                    <a:cubicBezTo>
                      <a:pt x="10" y="38"/>
                      <a:pt x="9" y="35"/>
                      <a:pt x="9" y="33"/>
                    </a:cubicBezTo>
                    <a:cubicBezTo>
                      <a:pt x="8" y="30"/>
                      <a:pt x="8" y="28"/>
                      <a:pt x="8" y="26"/>
                    </a:cubicBezTo>
                    <a:cubicBezTo>
                      <a:pt x="8" y="18"/>
                      <a:pt x="11" y="11"/>
                      <a:pt x="18" y="6"/>
                    </a:cubicBezTo>
                    <a:cubicBezTo>
                      <a:pt x="23" y="2"/>
                      <a:pt x="29" y="0"/>
                      <a:pt x="36" y="0"/>
                    </a:cubicBezTo>
                    <a:cubicBezTo>
                      <a:pt x="44" y="0"/>
                      <a:pt x="50" y="2"/>
                      <a:pt x="55" y="6"/>
                    </a:cubicBezTo>
                    <a:cubicBezTo>
                      <a:pt x="60" y="11"/>
                      <a:pt x="63" y="16"/>
                      <a:pt x="64" y="24"/>
                    </a:cubicBezTo>
                    <a:cubicBezTo>
                      <a:pt x="53" y="26"/>
                      <a:pt x="53" y="26"/>
                      <a:pt x="53" y="26"/>
                    </a:cubicBezTo>
                    <a:cubicBezTo>
                      <a:pt x="52" y="21"/>
                      <a:pt x="50" y="17"/>
                      <a:pt x="47" y="14"/>
                    </a:cubicBezTo>
                    <a:cubicBezTo>
                      <a:pt x="44" y="11"/>
                      <a:pt x="40" y="10"/>
                      <a:pt x="36" y="10"/>
                    </a:cubicBezTo>
                    <a:cubicBezTo>
                      <a:pt x="31" y="10"/>
                      <a:pt x="28" y="11"/>
                      <a:pt x="24" y="14"/>
                    </a:cubicBezTo>
                    <a:cubicBezTo>
                      <a:pt x="21" y="17"/>
                      <a:pt x="20" y="21"/>
                      <a:pt x="20" y="25"/>
                    </a:cubicBezTo>
                    <a:cubicBezTo>
                      <a:pt x="20" y="29"/>
                      <a:pt x="21" y="35"/>
                      <a:pt x="23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îsḷiḓ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556418F-D24C-4A0C-BAC6-3E1B65803EE4}"/>
                  </a:ext>
                </a:extLst>
              </p:cNvPr>
              <p:cNvSpPr/>
              <p:nvPr/>
            </p:nvSpPr>
            <p:spPr bwMode="auto">
              <a:xfrm>
                <a:off x="2272" y="1965"/>
                <a:ext cx="253" cy="147"/>
              </a:xfrm>
              <a:custGeom>
                <a:avLst/>
                <a:gdLst>
                  <a:gd name="T0" fmla="*/ 0 w 253"/>
                  <a:gd name="T1" fmla="*/ 0 h 147"/>
                  <a:gd name="T2" fmla="*/ 0 w 253"/>
                  <a:gd name="T3" fmla="*/ 147 h 147"/>
                  <a:gd name="T4" fmla="*/ 253 w 253"/>
                  <a:gd name="T5" fmla="*/ 147 h 147"/>
                  <a:gd name="T6" fmla="*/ 0 w 253"/>
                  <a:gd name="T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3" h="147">
                    <a:moveTo>
                      <a:pt x="0" y="0"/>
                    </a:moveTo>
                    <a:lnTo>
                      <a:pt x="0" y="147"/>
                    </a:lnTo>
                    <a:lnTo>
                      <a:pt x="253" y="14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ïśļí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F9CACF2-BA9A-48EB-8E67-BB1E596C286A}"/>
                  </a:ext>
                </a:extLst>
              </p:cNvPr>
              <p:cNvSpPr/>
              <p:nvPr/>
            </p:nvSpPr>
            <p:spPr bwMode="auto">
              <a:xfrm>
                <a:off x="2311" y="1906"/>
                <a:ext cx="295" cy="169"/>
              </a:xfrm>
              <a:custGeom>
                <a:avLst/>
                <a:gdLst>
                  <a:gd name="T0" fmla="*/ 295 w 295"/>
                  <a:gd name="T1" fmla="*/ 0 h 169"/>
                  <a:gd name="T2" fmla="*/ 0 w 295"/>
                  <a:gd name="T3" fmla="*/ 0 h 169"/>
                  <a:gd name="T4" fmla="*/ 295 w 295"/>
                  <a:gd name="T5" fmla="*/ 169 h 169"/>
                  <a:gd name="T6" fmla="*/ 295 w 295"/>
                  <a:gd name="T7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5" h="169">
                    <a:moveTo>
                      <a:pt x="295" y="0"/>
                    </a:moveTo>
                    <a:lnTo>
                      <a:pt x="0" y="0"/>
                    </a:lnTo>
                    <a:lnTo>
                      <a:pt x="295" y="169"/>
                    </a:lnTo>
                    <a:lnTo>
                      <a:pt x="29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ïṩlî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9F363E3-3C94-476C-9726-D037A0FFFE91}"/>
                  </a:ext>
                </a:extLst>
              </p:cNvPr>
              <p:cNvSpPr/>
              <p:nvPr/>
            </p:nvSpPr>
            <p:spPr bwMode="auto">
              <a:xfrm>
                <a:off x="2731" y="1906"/>
                <a:ext cx="297" cy="169"/>
              </a:xfrm>
              <a:custGeom>
                <a:avLst/>
                <a:gdLst>
                  <a:gd name="T0" fmla="*/ 297 w 297"/>
                  <a:gd name="T1" fmla="*/ 0 h 169"/>
                  <a:gd name="T2" fmla="*/ 0 w 297"/>
                  <a:gd name="T3" fmla="*/ 0 h 169"/>
                  <a:gd name="T4" fmla="*/ 0 w 297"/>
                  <a:gd name="T5" fmla="*/ 169 h 169"/>
                  <a:gd name="T6" fmla="*/ 297 w 297"/>
                  <a:gd name="T7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7" h="169">
                    <a:moveTo>
                      <a:pt x="297" y="0"/>
                    </a:moveTo>
                    <a:lnTo>
                      <a:pt x="0" y="0"/>
                    </a:lnTo>
                    <a:lnTo>
                      <a:pt x="0" y="169"/>
                    </a:lnTo>
                    <a:lnTo>
                      <a:pt x="29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ïšḷïd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52F27BD-0C46-4680-B1B2-5038E57914A3}"/>
                  </a:ext>
                </a:extLst>
              </p:cNvPr>
              <p:cNvSpPr/>
              <p:nvPr/>
            </p:nvSpPr>
            <p:spPr bwMode="auto">
              <a:xfrm>
                <a:off x="2272" y="2195"/>
                <a:ext cx="247" cy="144"/>
              </a:xfrm>
              <a:custGeom>
                <a:avLst/>
                <a:gdLst>
                  <a:gd name="T0" fmla="*/ 0 w 247"/>
                  <a:gd name="T1" fmla="*/ 0 h 144"/>
                  <a:gd name="T2" fmla="*/ 0 w 247"/>
                  <a:gd name="T3" fmla="*/ 144 h 144"/>
                  <a:gd name="T4" fmla="*/ 247 w 247"/>
                  <a:gd name="T5" fmla="*/ 0 h 144"/>
                  <a:gd name="T6" fmla="*/ 0 w 247"/>
                  <a:gd name="T7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7" h="144">
                    <a:moveTo>
                      <a:pt x="0" y="0"/>
                    </a:moveTo>
                    <a:lnTo>
                      <a:pt x="0" y="144"/>
                    </a:lnTo>
                    <a:lnTo>
                      <a:pt x="24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íṧḷid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75210DD-ED57-4624-98E3-A3B8E6C8203E}"/>
                  </a:ext>
                </a:extLst>
              </p:cNvPr>
              <p:cNvSpPr/>
              <p:nvPr/>
            </p:nvSpPr>
            <p:spPr bwMode="auto">
              <a:xfrm>
                <a:off x="2305" y="2228"/>
                <a:ext cx="301" cy="173"/>
              </a:xfrm>
              <a:custGeom>
                <a:avLst/>
                <a:gdLst>
                  <a:gd name="T0" fmla="*/ 0 w 301"/>
                  <a:gd name="T1" fmla="*/ 173 h 173"/>
                  <a:gd name="T2" fmla="*/ 301 w 301"/>
                  <a:gd name="T3" fmla="*/ 173 h 173"/>
                  <a:gd name="T4" fmla="*/ 301 w 301"/>
                  <a:gd name="T5" fmla="*/ 0 h 173"/>
                  <a:gd name="T6" fmla="*/ 0 w 301"/>
                  <a:gd name="T7" fmla="*/ 173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1" h="173">
                    <a:moveTo>
                      <a:pt x="0" y="173"/>
                    </a:moveTo>
                    <a:lnTo>
                      <a:pt x="301" y="173"/>
                    </a:lnTo>
                    <a:lnTo>
                      <a:pt x="301" y="0"/>
                    </a:lnTo>
                    <a:lnTo>
                      <a:pt x="0" y="1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îṧḷïḍ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1A68DF6-8CD9-40D9-852B-5C0DC5F115ED}"/>
                  </a:ext>
                </a:extLst>
              </p:cNvPr>
              <p:cNvSpPr/>
              <p:nvPr/>
            </p:nvSpPr>
            <p:spPr bwMode="auto">
              <a:xfrm>
                <a:off x="2731" y="2234"/>
                <a:ext cx="291" cy="167"/>
              </a:xfrm>
              <a:custGeom>
                <a:avLst/>
                <a:gdLst>
                  <a:gd name="T0" fmla="*/ 0 w 291"/>
                  <a:gd name="T1" fmla="*/ 167 h 167"/>
                  <a:gd name="T2" fmla="*/ 291 w 291"/>
                  <a:gd name="T3" fmla="*/ 167 h 167"/>
                  <a:gd name="T4" fmla="*/ 0 w 291"/>
                  <a:gd name="T5" fmla="*/ 0 h 167"/>
                  <a:gd name="T6" fmla="*/ 0 w 291"/>
                  <a:gd name="T7" fmla="*/ 16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1" h="167">
                    <a:moveTo>
                      <a:pt x="0" y="167"/>
                    </a:moveTo>
                    <a:lnTo>
                      <a:pt x="291" y="167"/>
                    </a:lnTo>
                    <a:lnTo>
                      <a:pt x="0" y="0"/>
                    </a:lnTo>
                    <a:lnTo>
                      <a:pt x="0" y="1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ïṧḻîḑ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D9F5DB1-1160-4F44-AE71-CA17E8EFC5D0}"/>
                  </a:ext>
                </a:extLst>
              </p:cNvPr>
              <p:cNvSpPr/>
              <p:nvPr/>
            </p:nvSpPr>
            <p:spPr bwMode="auto">
              <a:xfrm>
                <a:off x="2809" y="2195"/>
                <a:ext cx="256" cy="147"/>
              </a:xfrm>
              <a:custGeom>
                <a:avLst/>
                <a:gdLst>
                  <a:gd name="T0" fmla="*/ 256 w 256"/>
                  <a:gd name="T1" fmla="*/ 147 h 147"/>
                  <a:gd name="T2" fmla="*/ 256 w 256"/>
                  <a:gd name="T3" fmla="*/ 0 h 147"/>
                  <a:gd name="T4" fmla="*/ 0 w 256"/>
                  <a:gd name="T5" fmla="*/ 0 h 147"/>
                  <a:gd name="T6" fmla="*/ 256 w 256"/>
                  <a:gd name="T7" fmla="*/ 147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6" h="147">
                    <a:moveTo>
                      <a:pt x="256" y="147"/>
                    </a:moveTo>
                    <a:lnTo>
                      <a:pt x="256" y="0"/>
                    </a:lnTo>
                    <a:lnTo>
                      <a:pt x="0" y="0"/>
                    </a:lnTo>
                    <a:lnTo>
                      <a:pt x="256" y="1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íşḻîd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DEF7224-C407-4D8B-9C44-34F2F5E881FC}"/>
                  </a:ext>
                </a:extLst>
              </p:cNvPr>
              <p:cNvSpPr/>
              <p:nvPr/>
            </p:nvSpPr>
            <p:spPr bwMode="auto">
              <a:xfrm>
                <a:off x="2814" y="1967"/>
                <a:ext cx="251" cy="145"/>
              </a:xfrm>
              <a:custGeom>
                <a:avLst/>
                <a:gdLst>
                  <a:gd name="T0" fmla="*/ 251 w 251"/>
                  <a:gd name="T1" fmla="*/ 145 h 145"/>
                  <a:gd name="T2" fmla="*/ 251 w 251"/>
                  <a:gd name="T3" fmla="*/ 0 h 145"/>
                  <a:gd name="T4" fmla="*/ 0 w 251"/>
                  <a:gd name="T5" fmla="*/ 145 h 145"/>
                  <a:gd name="T6" fmla="*/ 251 w 251"/>
                  <a:gd name="T7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1" h="145">
                    <a:moveTo>
                      <a:pt x="251" y="145"/>
                    </a:moveTo>
                    <a:lnTo>
                      <a:pt x="251" y="0"/>
                    </a:lnTo>
                    <a:lnTo>
                      <a:pt x="0" y="145"/>
                    </a:lnTo>
                    <a:lnTo>
                      <a:pt x="251" y="1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ísļî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639FCFE-D63F-4DCF-A0E5-C7DE3756C391}"/>
                  </a:ext>
                </a:extLst>
              </p:cNvPr>
              <p:cNvSpPr/>
              <p:nvPr/>
            </p:nvSpPr>
            <p:spPr bwMode="auto">
              <a:xfrm>
                <a:off x="2731" y="1906"/>
                <a:ext cx="334" cy="206"/>
              </a:xfrm>
              <a:custGeom>
                <a:avLst/>
                <a:gdLst>
                  <a:gd name="T0" fmla="*/ 326 w 334"/>
                  <a:gd name="T1" fmla="*/ 0 h 206"/>
                  <a:gd name="T2" fmla="*/ 0 w 334"/>
                  <a:gd name="T3" fmla="*/ 188 h 206"/>
                  <a:gd name="T4" fmla="*/ 0 w 334"/>
                  <a:gd name="T5" fmla="*/ 206 h 206"/>
                  <a:gd name="T6" fmla="*/ 8 w 334"/>
                  <a:gd name="T7" fmla="*/ 206 h 206"/>
                  <a:gd name="T8" fmla="*/ 334 w 334"/>
                  <a:gd name="T9" fmla="*/ 18 h 206"/>
                  <a:gd name="T10" fmla="*/ 334 w 334"/>
                  <a:gd name="T11" fmla="*/ 0 h 206"/>
                  <a:gd name="T12" fmla="*/ 326 w 334"/>
                  <a:gd name="T13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4" h="206">
                    <a:moveTo>
                      <a:pt x="326" y="0"/>
                    </a:moveTo>
                    <a:lnTo>
                      <a:pt x="0" y="188"/>
                    </a:lnTo>
                    <a:lnTo>
                      <a:pt x="0" y="206"/>
                    </a:lnTo>
                    <a:lnTo>
                      <a:pt x="8" y="206"/>
                    </a:lnTo>
                    <a:lnTo>
                      <a:pt x="334" y="18"/>
                    </a:lnTo>
                    <a:lnTo>
                      <a:pt x="334" y="0"/>
                    </a:lnTo>
                    <a:lnTo>
                      <a:pt x="32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îš1iḓ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7628D7D-C5C6-4D41-808F-2FD44FD27467}"/>
                  </a:ext>
                </a:extLst>
              </p:cNvPr>
              <p:cNvSpPr/>
              <p:nvPr/>
            </p:nvSpPr>
            <p:spPr bwMode="auto">
              <a:xfrm>
                <a:off x="2272" y="1926"/>
                <a:ext cx="323" cy="186"/>
              </a:xfrm>
              <a:custGeom>
                <a:avLst/>
                <a:gdLst>
                  <a:gd name="T0" fmla="*/ 323 w 323"/>
                  <a:gd name="T1" fmla="*/ 186 h 186"/>
                  <a:gd name="T2" fmla="*/ 0 w 323"/>
                  <a:gd name="T3" fmla="*/ 0 h 186"/>
                  <a:gd name="T4" fmla="*/ 0 w 323"/>
                  <a:gd name="T5" fmla="*/ 22 h 186"/>
                  <a:gd name="T6" fmla="*/ 282 w 323"/>
                  <a:gd name="T7" fmla="*/ 186 h 186"/>
                  <a:gd name="T8" fmla="*/ 323 w 323"/>
                  <a:gd name="T9" fmla="*/ 18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3" h="186">
                    <a:moveTo>
                      <a:pt x="323" y="186"/>
                    </a:moveTo>
                    <a:lnTo>
                      <a:pt x="0" y="0"/>
                    </a:lnTo>
                    <a:lnTo>
                      <a:pt x="0" y="22"/>
                    </a:lnTo>
                    <a:lnTo>
                      <a:pt x="282" y="186"/>
                    </a:lnTo>
                    <a:lnTo>
                      <a:pt x="323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ïş1iḓ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AC99136-C823-4992-A1A6-302D7DD2FB32}"/>
                  </a:ext>
                </a:extLst>
              </p:cNvPr>
              <p:cNvSpPr/>
              <p:nvPr/>
            </p:nvSpPr>
            <p:spPr bwMode="auto">
              <a:xfrm>
                <a:off x="2272" y="2195"/>
                <a:ext cx="334" cy="206"/>
              </a:xfrm>
              <a:custGeom>
                <a:avLst/>
                <a:gdLst>
                  <a:gd name="T0" fmla="*/ 334 w 334"/>
                  <a:gd name="T1" fmla="*/ 0 h 206"/>
                  <a:gd name="T2" fmla="*/ 323 w 334"/>
                  <a:gd name="T3" fmla="*/ 0 h 206"/>
                  <a:gd name="T4" fmla="*/ 0 w 334"/>
                  <a:gd name="T5" fmla="*/ 186 h 206"/>
                  <a:gd name="T6" fmla="*/ 0 w 334"/>
                  <a:gd name="T7" fmla="*/ 206 h 206"/>
                  <a:gd name="T8" fmla="*/ 6 w 334"/>
                  <a:gd name="T9" fmla="*/ 206 h 206"/>
                  <a:gd name="T10" fmla="*/ 334 w 334"/>
                  <a:gd name="T11" fmla="*/ 17 h 206"/>
                  <a:gd name="T12" fmla="*/ 334 w 334"/>
                  <a:gd name="T13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4" h="206">
                    <a:moveTo>
                      <a:pt x="334" y="0"/>
                    </a:moveTo>
                    <a:lnTo>
                      <a:pt x="323" y="0"/>
                    </a:lnTo>
                    <a:lnTo>
                      <a:pt x="0" y="186"/>
                    </a:lnTo>
                    <a:lnTo>
                      <a:pt x="0" y="206"/>
                    </a:lnTo>
                    <a:lnTo>
                      <a:pt x="6" y="206"/>
                    </a:lnTo>
                    <a:lnTo>
                      <a:pt x="334" y="17"/>
                    </a:lnTo>
                    <a:lnTo>
                      <a:pt x="33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ïS1ïḑ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6818457-9580-4A0B-B563-ED9C3A56E10E}"/>
                  </a:ext>
                </a:extLst>
              </p:cNvPr>
              <p:cNvSpPr/>
              <p:nvPr/>
            </p:nvSpPr>
            <p:spPr bwMode="auto">
              <a:xfrm>
                <a:off x="2739" y="2195"/>
                <a:ext cx="326" cy="188"/>
              </a:xfrm>
              <a:custGeom>
                <a:avLst/>
                <a:gdLst>
                  <a:gd name="T0" fmla="*/ 0 w 326"/>
                  <a:gd name="T1" fmla="*/ 0 h 188"/>
                  <a:gd name="T2" fmla="*/ 326 w 326"/>
                  <a:gd name="T3" fmla="*/ 188 h 188"/>
                  <a:gd name="T4" fmla="*/ 326 w 326"/>
                  <a:gd name="T5" fmla="*/ 164 h 188"/>
                  <a:gd name="T6" fmla="*/ 40 w 326"/>
                  <a:gd name="T7" fmla="*/ 0 h 188"/>
                  <a:gd name="T8" fmla="*/ 0 w 326"/>
                  <a:gd name="T9" fmla="*/ 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6" h="188">
                    <a:moveTo>
                      <a:pt x="0" y="0"/>
                    </a:moveTo>
                    <a:lnTo>
                      <a:pt x="326" y="188"/>
                    </a:lnTo>
                    <a:lnTo>
                      <a:pt x="326" y="164"/>
                    </a:lnTo>
                    <a:lnTo>
                      <a:pt x="4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ïśľíḋ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3A0383C-8542-4B50-84C6-C88FAEF6FDB1}"/>
                  </a:ext>
                </a:extLst>
              </p:cNvPr>
              <p:cNvSpPr/>
              <p:nvPr/>
            </p:nvSpPr>
            <p:spPr bwMode="auto">
              <a:xfrm>
                <a:off x="2272" y="1906"/>
                <a:ext cx="793" cy="495"/>
              </a:xfrm>
              <a:custGeom>
                <a:avLst/>
                <a:gdLst>
                  <a:gd name="T0" fmla="*/ 437 w 793"/>
                  <a:gd name="T1" fmla="*/ 221 h 495"/>
                  <a:gd name="T2" fmla="*/ 437 w 793"/>
                  <a:gd name="T3" fmla="*/ 0 h 495"/>
                  <a:gd name="T4" fmla="*/ 356 w 793"/>
                  <a:gd name="T5" fmla="*/ 0 h 495"/>
                  <a:gd name="T6" fmla="*/ 356 w 793"/>
                  <a:gd name="T7" fmla="*/ 221 h 495"/>
                  <a:gd name="T8" fmla="*/ 0 w 793"/>
                  <a:gd name="T9" fmla="*/ 221 h 495"/>
                  <a:gd name="T10" fmla="*/ 0 w 793"/>
                  <a:gd name="T11" fmla="*/ 274 h 495"/>
                  <a:gd name="T12" fmla="*/ 356 w 793"/>
                  <a:gd name="T13" fmla="*/ 274 h 495"/>
                  <a:gd name="T14" fmla="*/ 356 w 793"/>
                  <a:gd name="T15" fmla="*/ 495 h 495"/>
                  <a:gd name="T16" fmla="*/ 437 w 793"/>
                  <a:gd name="T17" fmla="*/ 495 h 495"/>
                  <a:gd name="T18" fmla="*/ 437 w 793"/>
                  <a:gd name="T19" fmla="*/ 274 h 495"/>
                  <a:gd name="T20" fmla="*/ 793 w 793"/>
                  <a:gd name="T21" fmla="*/ 274 h 495"/>
                  <a:gd name="T22" fmla="*/ 793 w 793"/>
                  <a:gd name="T23" fmla="*/ 221 h 495"/>
                  <a:gd name="T24" fmla="*/ 437 w 793"/>
                  <a:gd name="T25" fmla="*/ 221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93" h="495">
                    <a:moveTo>
                      <a:pt x="437" y="221"/>
                    </a:moveTo>
                    <a:lnTo>
                      <a:pt x="437" y="0"/>
                    </a:lnTo>
                    <a:lnTo>
                      <a:pt x="356" y="0"/>
                    </a:lnTo>
                    <a:lnTo>
                      <a:pt x="356" y="221"/>
                    </a:lnTo>
                    <a:lnTo>
                      <a:pt x="0" y="221"/>
                    </a:lnTo>
                    <a:lnTo>
                      <a:pt x="0" y="274"/>
                    </a:lnTo>
                    <a:lnTo>
                      <a:pt x="356" y="274"/>
                    </a:lnTo>
                    <a:lnTo>
                      <a:pt x="356" y="495"/>
                    </a:lnTo>
                    <a:lnTo>
                      <a:pt x="437" y="495"/>
                    </a:lnTo>
                    <a:lnTo>
                      <a:pt x="437" y="274"/>
                    </a:lnTo>
                    <a:lnTo>
                      <a:pt x="793" y="274"/>
                    </a:lnTo>
                    <a:lnTo>
                      <a:pt x="793" y="221"/>
                    </a:lnTo>
                    <a:lnTo>
                      <a:pt x="437" y="2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îŝḷïḓ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E8CD306-ED0B-47CD-BF59-89934997AE76}"/>
                  </a:ext>
                </a:extLst>
              </p:cNvPr>
              <p:cNvSpPr/>
              <p:nvPr/>
            </p:nvSpPr>
            <p:spPr bwMode="auto">
              <a:xfrm>
                <a:off x="4895" y="2841"/>
                <a:ext cx="135" cy="78"/>
              </a:xfrm>
              <a:custGeom>
                <a:avLst/>
                <a:gdLst>
                  <a:gd name="T0" fmla="*/ 0 w 135"/>
                  <a:gd name="T1" fmla="*/ 0 h 78"/>
                  <a:gd name="T2" fmla="*/ 0 w 135"/>
                  <a:gd name="T3" fmla="*/ 78 h 78"/>
                  <a:gd name="T4" fmla="*/ 135 w 135"/>
                  <a:gd name="T5" fmla="*/ 78 h 78"/>
                  <a:gd name="T6" fmla="*/ 0 w 135"/>
                  <a:gd name="T7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5" h="78">
                    <a:moveTo>
                      <a:pt x="0" y="0"/>
                    </a:moveTo>
                    <a:lnTo>
                      <a:pt x="0" y="78"/>
                    </a:lnTo>
                    <a:lnTo>
                      <a:pt x="135" y="7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ïSḻid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4B3AC9D-831A-47A4-9509-3B829AFB89CC}"/>
                  </a:ext>
                </a:extLst>
              </p:cNvPr>
              <p:cNvSpPr/>
              <p:nvPr/>
            </p:nvSpPr>
            <p:spPr bwMode="auto">
              <a:xfrm>
                <a:off x="4918" y="2808"/>
                <a:ext cx="154" cy="90"/>
              </a:xfrm>
              <a:custGeom>
                <a:avLst/>
                <a:gdLst>
                  <a:gd name="T0" fmla="*/ 154 w 154"/>
                  <a:gd name="T1" fmla="*/ 0 h 90"/>
                  <a:gd name="T2" fmla="*/ 0 w 154"/>
                  <a:gd name="T3" fmla="*/ 0 h 90"/>
                  <a:gd name="T4" fmla="*/ 154 w 154"/>
                  <a:gd name="T5" fmla="*/ 90 h 90"/>
                  <a:gd name="T6" fmla="*/ 154 w 154"/>
                  <a:gd name="T7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4" h="90">
                    <a:moveTo>
                      <a:pt x="154" y="0"/>
                    </a:moveTo>
                    <a:lnTo>
                      <a:pt x="0" y="0"/>
                    </a:lnTo>
                    <a:lnTo>
                      <a:pt x="154" y="90"/>
                    </a:lnTo>
                    <a:lnTo>
                      <a:pt x="15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iš1ïḓ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6158346-B6CB-4261-B9DE-2A2B1B82FBC8}"/>
                  </a:ext>
                </a:extLst>
              </p:cNvPr>
              <p:cNvSpPr/>
              <p:nvPr/>
            </p:nvSpPr>
            <p:spPr bwMode="auto">
              <a:xfrm>
                <a:off x="5139" y="2808"/>
                <a:ext cx="157" cy="92"/>
              </a:xfrm>
              <a:custGeom>
                <a:avLst/>
                <a:gdLst>
                  <a:gd name="T0" fmla="*/ 157 w 157"/>
                  <a:gd name="T1" fmla="*/ 0 h 92"/>
                  <a:gd name="T2" fmla="*/ 0 w 157"/>
                  <a:gd name="T3" fmla="*/ 0 h 92"/>
                  <a:gd name="T4" fmla="*/ 0 w 157"/>
                  <a:gd name="T5" fmla="*/ 92 h 92"/>
                  <a:gd name="T6" fmla="*/ 157 w 157"/>
                  <a:gd name="T7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7" h="92">
                    <a:moveTo>
                      <a:pt x="157" y="0"/>
                    </a:moveTo>
                    <a:lnTo>
                      <a:pt x="0" y="0"/>
                    </a:lnTo>
                    <a:lnTo>
                      <a:pt x="0" y="92"/>
                    </a:lnTo>
                    <a:lnTo>
                      <a:pt x="1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iṡ1ïḓ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BAAB1E7-0D48-4CC9-814D-6ED03989F50E}"/>
                  </a:ext>
                </a:extLst>
              </p:cNvPr>
              <p:cNvSpPr/>
              <p:nvPr/>
            </p:nvSpPr>
            <p:spPr bwMode="auto">
              <a:xfrm>
                <a:off x="4895" y="2963"/>
                <a:ext cx="131" cy="75"/>
              </a:xfrm>
              <a:custGeom>
                <a:avLst/>
                <a:gdLst>
                  <a:gd name="T0" fmla="*/ 0 w 131"/>
                  <a:gd name="T1" fmla="*/ 0 h 75"/>
                  <a:gd name="T2" fmla="*/ 0 w 131"/>
                  <a:gd name="T3" fmla="*/ 75 h 75"/>
                  <a:gd name="T4" fmla="*/ 131 w 131"/>
                  <a:gd name="T5" fmla="*/ 0 h 75"/>
                  <a:gd name="T6" fmla="*/ 0 w 131"/>
                  <a:gd name="T7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1" h="75">
                    <a:moveTo>
                      <a:pt x="0" y="0"/>
                    </a:moveTo>
                    <a:lnTo>
                      <a:pt x="0" y="75"/>
                    </a:lnTo>
                    <a:lnTo>
                      <a:pt x="131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ïṥļíḓ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867B5A0-A64B-4038-82A8-9B1E3B4F1EE9}"/>
                  </a:ext>
                </a:extLst>
              </p:cNvPr>
              <p:cNvSpPr/>
              <p:nvPr/>
            </p:nvSpPr>
            <p:spPr bwMode="auto">
              <a:xfrm>
                <a:off x="4914" y="2981"/>
                <a:ext cx="158" cy="91"/>
              </a:xfrm>
              <a:custGeom>
                <a:avLst/>
                <a:gdLst>
                  <a:gd name="T0" fmla="*/ 0 w 158"/>
                  <a:gd name="T1" fmla="*/ 91 h 91"/>
                  <a:gd name="T2" fmla="*/ 158 w 158"/>
                  <a:gd name="T3" fmla="*/ 91 h 91"/>
                  <a:gd name="T4" fmla="*/ 158 w 158"/>
                  <a:gd name="T5" fmla="*/ 0 h 91"/>
                  <a:gd name="T6" fmla="*/ 0 w 158"/>
                  <a:gd name="T7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91">
                    <a:moveTo>
                      <a:pt x="0" y="91"/>
                    </a:moveTo>
                    <a:lnTo>
                      <a:pt x="158" y="91"/>
                    </a:lnTo>
                    <a:lnTo>
                      <a:pt x="158" y="0"/>
                    </a:lnTo>
                    <a:lnTo>
                      <a:pt x="0" y="9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i$ļiḍ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0C9F940-65B1-482E-83E3-FE0312EE6B14}"/>
                  </a:ext>
                </a:extLst>
              </p:cNvPr>
              <p:cNvSpPr/>
              <p:nvPr/>
            </p:nvSpPr>
            <p:spPr bwMode="auto">
              <a:xfrm>
                <a:off x="5139" y="2983"/>
                <a:ext cx="155" cy="89"/>
              </a:xfrm>
              <a:custGeom>
                <a:avLst/>
                <a:gdLst>
                  <a:gd name="T0" fmla="*/ 0 w 155"/>
                  <a:gd name="T1" fmla="*/ 89 h 89"/>
                  <a:gd name="T2" fmla="*/ 155 w 155"/>
                  <a:gd name="T3" fmla="*/ 89 h 89"/>
                  <a:gd name="T4" fmla="*/ 0 w 155"/>
                  <a:gd name="T5" fmla="*/ 0 h 89"/>
                  <a:gd name="T6" fmla="*/ 0 w 155"/>
                  <a:gd name="T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5" h="89">
                    <a:moveTo>
                      <a:pt x="0" y="89"/>
                    </a:moveTo>
                    <a:lnTo>
                      <a:pt x="155" y="89"/>
                    </a:lnTo>
                    <a:lnTo>
                      <a:pt x="0" y="0"/>
                    </a:lnTo>
                    <a:lnTo>
                      <a:pt x="0" y="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" name="iSlid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12C4DF3-9ACA-4248-96CD-EA11CC3B6CDD}"/>
                  </a:ext>
                </a:extLst>
              </p:cNvPr>
              <p:cNvSpPr/>
              <p:nvPr/>
            </p:nvSpPr>
            <p:spPr bwMode="auto">
              <a:xfrm>
                <a:off x="5179" y="2963"/>
                <a:ext cx="137" cy="77"/>
              </a:xfrm>
              <a:custGeom>
                <a:avLst/>
                <a:gdLst>
                  <a:gd name="T0" fmla="*/ 137 w 137"/>
                  <a:gd name="T1" fmla="*/ 77 h 77"/>
                  <a:gd name="T2" fmla="*/ 137 w 137"/>
                  <a:gd name="T3" fmla="*/ 0 h 77"/>
                  <a:gd name="T4" fmla="*/ 0 w 137"/>
                  <a:gd name="T5" fmla="*/ 0 h 77"/>
                  <a:gd name="T6" fmla="*/ 137 w 137"/>
                  <a:gd name="T7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7" h="77">
                    <a:moveTo>
                      <a:pt x="137" y="77"/>
                    </a:moveTo>
                    <a:lnTo>
                      <a:pt x="137" y="0"/>
                    </a:lnTo>
                    <a:lnTo>
                      <a:pt x="0" y="0"/>
                    </a:lnTo>
                    <a:lnTo>
                      <a:pt x="137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išḻîḑ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0267A60-2FF9-4AC7-B4B9-182D8F380117}"/>
                  </a:ext>
                </a:extLst>
              </p:cNvPr>
              <p:cNvSpPr/>
              <p:nvPr/>
            </p:nvSpPr>
            <p:spPr bwMode="auto">
              <a:xfrm>
                <a:off x="5183" y="2841"/>
                <a:ext cx="133" cy="78"/>
              </a:xfrm>
              <a:custGeom>
                <a:avLst/>
                <a:gdLst>
                  <a:gd name="T0" fmla="*/ 133 w 133"/>
                  <a:gd name="T1" fmla="*/ 78 h 78"/>
                  <a:gd name="T2" fmla="*/ 133 w 133"/>
                  <a:gd name="T3" fmla="*/ 0 h 78"/>
                  <a:gd name="T4" fmla="*/ 0 w 133"/>
                  <a:gd name="T5" fmla="*/ 78 h 78"/>
                  <a:gd name="T6" fmla="*/ 133 w 133"/>
                  <a:gd name="T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3" h="78">
                    <a:moveTo>
                      <a:pt x="133" y="78"/>
                    </a:moveTo>
                    <a:lnTo>
                      <a:pt x="133" y="0"/>
                    </a:lnTo>
                    <a:lnTo>
                      <a:pt x="0" y="78"/>
                    </a:lnTo>
                    <a:lnTo>
                      <a:pt x="133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" name="iṧľïḍ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B4D63A8-B930-4288-B5D4-DD7E8CFE991B}"/>
                  </a:ext>
                </a:extLst>
              </p:cNvPr>
              <p:cNvSpPr/>
              <p:nvPr/>
            </p:nvSpPr>
            <p:spPr bwMode="auto">
              <a:xfrm>
                <a:off x="5139" y="2808"/>
                <a:ext cx="177" cy="111"/>
              </a:xfrm>
              <a:custGeom>
                <a:avLst/>
                <a:gdLst>
                  <a:gd name="T0" fmla="*/ 173 w 177"/>
                  <a:gd name="T1" fmla="*/ 0 h 111"/>
                  <a:gd name="T2" fmla="*/ 0 w 177"/>
                  <a:gd name="T3" fmla="*/ 100 h 111"/>
                  <a:gd name="T4" fmla="*/ 0 w 177"/>
                  <a:gd name="T5" fmla="*/ 111 h 111"/>
                  <a:gd name="T6" fmla="*/ 4 w 177"/>
                  <a:gd name="T7" fmla="*/ 111 h 111"/>
                  <a:gd name="T8" fmla="*/ 177 w 177"/>
                  <a:gd name="T9" fmla="*/ 11 h 111"/>
                  <a:gd name="T10" fmla="*/ 177 w 177"/>
                  <a:gd name="T11" fmla="*/ 0 h 111"/>
                  <a:gd name="T12" fmla="*/ 173 w 177"/>
                  <a:gd name="T13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7" h="111">
                    <a:moveTo>
                      <a:pt x="173" y="0"/>
                    </a:moveTo>
                    <a:lnTo>
                      <a:pt x="0" y="100"/>
                    </a:lnTo>
                    <a:lnTo>
                      <a:pt x="0" y="111"/>
                    </a:lnTo>
                    <a:lnTo>
                      <a:pt x="4" y="111"/>
                    </a:lnTo>
                    <a:lnTo>
                      <a:pt x="177" y="11"/>
                    </a:lnTo>
                    <a:lnTo>
                      <a:pt x="177" y="0"/>
                    </a:lnTo>
                    <a:lnTo>
                      <a:pt x="17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" name="ïšḻïḓ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F723603-183E-4F58-B19A-C82306F651C0}"/>
                  </a:ext>
                </a:extLst>
              </p:cNvPr>
              <p:cNvSpPr/>
              <p:nvPr/>
            </p:nvSpPr>
            <p:spPr bwMode="auto">
              <a:xfrm>
                <a:off x="4895" y="2819"/>
                <a:ext cx="172" cy="100"/>
              </a:xfrm>
              <a:custGeom>
                <a:avLst/>
                <a:gdLst>
                  <a:gd name="T0" fmla="*/ 172 w 172"/>
                  <a:gd name="T1" fmla="*/ 100 h 100"/>
                  <a:gd name="T2" fmla="*/ 0 w 172"/>
                  <a:gd name="T3" fmla="*/ 0 h 100"/>
                  <a:gd name="T4" fmla="*/ 0 w 172"/>
                  <a:gd name="T5" fmla="*/ 13 h 100"/>
                  <a:gd name="T6" fmla="*/ 150 w 172"/>
                  <a:gd name="T7" fmla="*/ 100 h 100"/>
                  <a:gd name="T8" fmla="*/ 172 w 172"/>
                  <a:gd name="T9" fmla="*/ 10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100">
                    <a:moveTo>
                      <a:pt x="172" y="100"/>
                    </a:moveTo>
                    <a:lnTo>
                      <a:pt x="0" y="0"/>
                    </a:lnTo>
                    <a:lnTo>
                      <a:pt x="0" y="13"/>
                    </a:lnTo>
                    <a:lnTo>
                      <a:pt x="150" y="100"/>
                    </a:lnTo>
                    <a:lnTo>
                      <a:pt x="172" y="1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" name="îṩlíḓ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2D7A3DB-462D-41B4-AF35-57BA651E9522}"/>
                  </a:ext>
                </a:extLst>
              </p:cNvPr>
              <p:cNvSpPr/>
              <p:nvPr/>
            </p:nvSpPr>
            <p:spPr bwMode="auto">
              <a:xfrm>
                <a:off x="4895" y="2963"/>
                <a:ext cx="177" cy="109"/>
              </a:xfrm>
              <a:custGeom>
                <a:avLst/>
                <a:gdLst>
                  <a:gd name="T0" fmla="*/ 177 w 177"/>
                  <a:gd name="T1" fmla="*/ 0 h 109"/>
                  <a:gd name="T2" fmla="*/ 172 w 177"/>
                  <a:gd name="T3" fmla="*/ 0 h 109"/>
                  <a:gd name="T4" fmla="*/ 0 w 177"/>
                  <a:gd name="T5" fmla="*/ 97 h 109"/>
                  <a:gd name="T6" fmla="*/ 0 w 177"/>
                  <a:gd name="T7" fmla="*/ 109 h 109"/>
                  <a:gd name="T8" fmla="*/ 4 w 177"/>
                  <a:gd name="T9" fmla="*/ 109 h 109"/>
                  <a:gd name="T10" fmla="*/ 177 w 177"/>
                  <a:gd name="T11" fmla="*/ 9 h 109"/>
                  <a:gd name="T12" fmla="*/ 177 w 177"/>
                  <a:gd name="T13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7" h="109">
                    <a:moveTo>
                      <a:pt x="177" y="0"/>
                    </a:moveTo>
                    <a:lnTo>
                      <a:pt x="172" y="0"/>
                    </a:lnTo>
                    <a:lnTo>
                      <a:pt x="0" y="97"/>
                    </a:lnTo>
                    <a:lnTo>
                      <a:pt x="0" y="109"/>
                    </a:lnTo>
                    <a:lnTo>
                      <a:pt x="4" y="109"/>
                    </a:lnTo>
                    <a:lnTo>
                      <a:pt x="177" y="9"/>
                    </a:lnTo>
                    <a:lnTo>
                      <a:pt x="17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" name="ï$ľïḓ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3320439-5D16-4A63-BDF1-030840317F4C}"/>
                  </a:ext>
                </a:extLst>
              </p:cNvPr>
              <p:cNvSpPr/>
              <p:nvPr/>
            </p:nvSpPr>
            <p:spPr bwMode="auto">
              <a:xfrm>
                <a:off x="5143" y="2963"/>
                <a:ext cx="173" cy="99"/>
              </a:xfrm>
              <a:custGeom>
                <a:avLst/>
                <a:gdLst>
                  <a:gd name="T0" fmla="*/ 0 w 173"/>
                  <a:gd name="T1" fmla="*/ 0 h 99"/>
                  <a:gd name="T2" fmla="*/ 173 w 173"/>
                  <a:gd name="T3" fmla="*/ 99 h 99"/>
                  <a:gd name="T4" fmla="*/ 173 w 173"/>
                  <a:gd name="T5" fmla="*/ 86 h 99"/>
                  <a:gd name="T6" fmla="*/ 22 w 173"/>
                  <a:gd name="T7" fmla="*/ 0 h 99"/>
                  <a:gd name="T8" fmla="*/ 0 w 173"/>
                  <a:gd name="T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3" h="99">
                    <a:moveTo>
                      <a:pt x="0" y="0"/>
                    </a:moveTo>
                    <a:lnTo>
                      <a:pt x="173" y="99"/>
                    </a:lnTo>
                    <a:lnTo>
                      <a:pt x="173" y="86"/>
                    </a:lnTo>
                    <a:lnTo>
                      <a:pt x="2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" name="íşlíḓ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732FF340-59F9-4071-A177-43B4080990B5}"/>
                  </a:ext>
                </a:extLst>
              </p:cNvPr>
              <p:cNvSpPr/>
              <p:nvPr/>
            </p:nvSpPr>
            <p:spPr bwMode="auto">
              <a:xfrm>
                <a:off x="4895" y="2808"/>
                <a:ext cx="421" cy="264"/>
              </a:xfrm>
              <a:custGeom>
                <a:avLst/>
                <a:gdLst>
                  <a:gd name="T0" fmla="*/ 233 w 421"/>
                  <a:gd name="T1" fmla="*/ 118 h 264"/>
                  <a:gd name="T2" fmla="*/ 233 w 421"/>
                  <a:gd name="T3" fmla="*/ 0 h 264"/>
                  <a:gd name="T4" fmla="*/ 189 w 421"/>
                  <a:gd name="T5" fmla="*/ 0 h 264"/>
                  <a:gd name="T6" fmla="*/ 189 w 421"/>
                  <a:gd name="T7" fmla="*/ 118 h 264"/>
                  <a:gd name="T8" fmla="*/ 0 w 421"/>
                  <a:gd name="T9" fmla="*/ 118 h 264"/>
                  <a:gd name="T10" fmla="*/ 0 w 421"/>
                  <a:gd name="T11" fmla="*/ 148 h 264"/>
                  <a:gd name="T12" fmla="*/ 189 w 421"/>
                  <a:gd name="T13" fmla="*/ 148 h 264"/>
                  <a:gd name="T14" fmla="*/ 189 w 421"/>
                  <a:gd name="T15" fmla="*/ 264 h 264"/>
                  <a:gd name="T16" fmla="*/ 233 w 421"/>
                  <a:gd name="T17" fmla="*/ 264 h 264"/>
                  <a:gd name="T18" fmla="*/ 233 w 421"/>
                  <a:gd name="T19" fmla="*/ 148 h 264"/>
                  <a:gd name="T20" fmla="*/ 421 w 421"/>
                  <a:gd name="T21" fmla="*/ 148 h 264"/>
                  <a:gd name="T22" fmla="*/ 421 w 421"/>
                  <a:gd name="T23" fmla="*/ 118 h 264"/>
                  <a:gd name="T24" fmla="*/ 233 w 421"/>
                  <a:gd name="T25" fmla="*/ 118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1" h="264">
                    <a:moveTo>
                      <a:pt x="233" y="118"/>
                    </a:moveTo>
                    <a:lnTo>
                      <a:pt x="233" y="0"/>
                    </a:lnTo>
                    <a:lnTo>
                      <a:pt x="189" y="0"/>
                    </a:lnTo>
                    <a:lnTo>
                      <a:pt x="189" y="118"/>
                    </a:lnTo>
                    <a:lnTo>
                      <a:pt x="0" y="118"/>
                    </a:lnTo>
                    <a:lnTo>
                      <a:pt x="0" y="148"/>
                    </a:lnTo>
                    <a:lnTo>
                      <a:pt x="189" y="148"/>
                    </a:lnTo>
                    <a:lnTo>
                      <a:pt x="189" y="264"/>
                    </a:lnTo>
                    <a:lnTo>
                      <a:pt x="233" y="264"/>
                    </a:lnTo>
                    <a:lnTo>
                      <a:pt x="233" y="148"/>
                    </a:lnTo>
                    <a:lnTo>
                      <a:pt x="421" y="148"/>
                    </a:lnTo>
                    <a:lnTo>
                      <a:pt x="421" y="118"/>
                    </a:lnTo>
                    <a:lnTo>
                      <a:pt x="233" y="1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" name="iṡḻîḍ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B301C7C-5858-4C40-9256-79C1514E7075}"/>
                  </a:ext>
                </a:extLst>
              </p:cNvPr>
              <p:cNvSpPr/>
              <p:nvPr/>
            </p:nvSpPr>
            <p:spPr bwMode="auto">
              <a:xfrm>
                <a:off x="1489" y="1746"/>
                <a:ext cx="99" cy="10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" name="iṩḷîd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4A59783-5A0B-4A8E-8240-EB7130D2E7F7}"/>
                  </a:ext>
                </a:extLst>
              </p:cNvPr>
              <p:cNvSpPr/>
              <p:nvPr/>
            </p:nvSpPr>
            <p:spPr bwMode="auto">
              <a:xfrm>
                <a:off x="1789" y="1746"/>
                <a:ext cx="100" cy="10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" name="iṡliḑ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C467A28-46B2-493D-87B1-8B2363A03B76}"/>
                  </a:ext>
                </a:extLst>
              </p:cNvPr>
              <p:cNvSpPr/>
              <p:nvPr/>
            </p:nvSpPr>
            <p:spPr bwMode="auto">
              <a:xfrm>
                <a:off x="1466" y="1602"/>
                <a:ext cx="531" cy="210"/>
              </a:xfrm>
              <a:custGeom>
                <a:avLst/>
                <a:gdLst>
                  <a:gd name="T0" fmla="*/ 281 w 288"/>
                  <a:gd name="T1" fmla="*/ 99 h 114"/>
                  <a:gd name="T2" fmla="*/ 277 w 288"/>
                  <a:gd name="T3" fmla="*/ 83 h 114"/>
                  <a:gd name="T4" fmla="*/ 272 w 288"/>
                  <a:gd name="T5" fmla="*/ 78 h 114"/>
                  <a:gd name="T6" fmla="*/ 272 w 288"/>
                  <a:gd name="T7" fmla="*/ 69 h 114"/>
                  <a:gd name="T8" fmla="*/ 263 w 288"/>
                  <a:gd name="T9" fmla="*/ 67 h 114"/>
                  <a:gd name="T10" fmla="*/ 258 w 288"/>
                  <a:gd name="T11" fmla="*/ 63 h 114"/>
                  <a:gd name="T12" fmla="*/ 258 w 288"/>
                  <a:gd name="T13" fmla="*/ 62 h 114"/>
                  <a:gd name="T14" fmla="*/ 258 w 288"/>
                  <a:gd name="T15" fmla="*/ 62 h 114"/>
                  <a:gd name="T16" fmla="*/ 230 w 288"/>
                  <a:gd name="T17" fmla="*/ 47 h 114"/>
                  <a:gd name="T18" fmla="*/ 184 w 288"/>
                  <a:gd name="T19" fmla="*/ 41 h 114"/>
                  <a:gd name="T20" fmla="*/ 163 w 288"/>
                  <a:gd name="T21" fmla="*/ 12 h 114"/>
                  <a:gd name="T22" fmla="*/ 82 w 288"/>
                  <a:gd name="T23" fmla="*/ 7 h 114"/>
                  <a:gd name="T24" fmla="*/ 14 w 288"/>
                  <a:gd name="T25" fmla="*/ 56 h 114"/>
                  <a:gd name="T26" fmla="*/ 14 w 288"/>
                  <a:gd name="T27" fmla="*/ 56 h 114"/>
                  <a:gd name="T28" fmla="*/ 14 w 288"/>
                  <a:gd name="T29" fmla="*/ 56 h 114"/>
                  <a:gd name="T30" fmla="*/ 7 w 288"/>
                  <a:gd name="T31" fmla="*/ 68 h 114"/>
                  <a:gd name="T32" fmla="*/ 3 w 288"/>
                  <a:gd name="T33" fmla="*/ 71 h 114"/>
                  <a:gd name="T34" fmla="*/ 2 w 288"/>
                  <a:gd name="T35" fmla="*/ 80 h 114"/>
                  <a:gd name="T36" fmla="*/ 0 w 288"/>
                  <a:gd name="T37" fmla="*/ 91 h 114"/>
                  <a:gd name="T38" fmla="*/ 9 w 288"/>
                  <a:gd name="T39" fmla="*/ 99 h 114"/>
                  <a:gd name="T40" fmla="*/ 46 w 288"/>
                  <a:gd name="T41" fmla="*/ 76 h 114"/>
                  <a:gd name="T42" fmla="*/ 69 w 288"/>
                  <a:gd name="T43" fmla="*/ 114 h 114"/>
                  <a:gd name="T44" fmla="*/ 173 w 288"/>
                  <a:gd name="T45" fmla="*/ 114 h 114"/>
                  <a:gd name="T46" fmla="*/ 198 w 288"/>
                  <a:gd name="T47" fmla="*/ 75 h 114"/>
                  <a:gd name="T48" fmla="*/ 231 w 288"/>
                  <a:gd name="T49" fmla="*/ 110 h 114"/>
                  <a:gd name="T50" fmla="*/ 255 w 288"/>
                  <a:gd name="T51" fmla="*/ 110 h 114"/>
                  <a:gd name="T52" fmla="*/ 287 w 288"/>
                  <a:gd name="T53" fmla="*/ 106 h 114"/>
                  <a:gd name="T54" fmla="*/ 281 w 288"/>
                  <a:gd name="T55" fmla="*/ 99 h 114"/>
                  <a:gd name="T56" fmla="*/ 106 w 288"/>
                  <a:gd name="T57" fmla="*/ 19 h 114"/>
                  <a:gd name="T58" fmla="*/ 152 w 288"/>
                  <a:gd name="T59" fmla="*/ 23 h 114"/>
                  <a:gd name="T60" fmla="*/ 165 w 288"/>
                  <a:gd name="T61" fmla="*/ 50 h 114"/>
                  <a:gd name="T62" fmla="*/ 104 w 288"/>
                  <a:gd name="T63" fmla="*/ 50 h 114"/>
                  <a:gd name="T64" fmla="*/ 106 w 288"/>
                  <a:gd name="T65" fmla="*/ 19 h 114"/>
                  <a:gd name="T66" fmla="*/ 60 w 288"/>
                  <a:gd name="T67" fmla="*/ 24 h 114"/>
                  <a:gd name="T68" fmla="*/ 95 w 288"/>
                  <a:gd name="T69" fmla="*/ 21 h 114"/>
                  <a:gd name="T70" fmla="*/ 96 w 288"/>
                  <a:gd name="T71" fmla="*/ 50 h 114"/>
                  <a:gd name="T72" fmla="*/ 49 w 288"/>
                  <a:gd name="T73" fmla="*/ 50 h 114"/>
                  <a:gd name="T74" fmla="*/ 60 w 288"/>
                  <a:gd name="T75" fmla="*/ 2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88" h="114">
                    <a:moveTo>
                      <a:pt x="281" y="99"/>
                    </a:moveTo>
                    <a:cubicBezTo>
                      <a:pt x="281" y="92"/>
                      <a:pt x="279" y="85"/>
                      <a:pt x="277" y="83"/>
                    </a:cubicBezTo>
                    <a:cubicBezTo>
                      <a:pt x="275" y="80"/>
                      <a:pt x="272" y="78"/>
                      <a:pt x="272" y="78"/>
                    </a:cubicBezTo>
                    <a:cubicBezTo>
                      <a:pt x="272" y="78"/>
                      <a:pt x="275" y="74"/>
                      <a:pt x="272" y="69"/>
                    </a:cubicBezTo>
                    <a:cubicBezTo>
                      <a:pt x="269" y="65"/>
                      <a:pt x="263" y="67"/>
                      <a:pt x="263" y="67"/>
                    </a:cubicBezTo>
                    <a:cubicBezTo>
                      <a:pt x="263" y="67"/>
                      <a:pt x="262" y="65"/>
                      <a:pt x="258" y="63"/>
                    </a:cubicBezTo>
                    <a:cubicBezTo>
                      <a:pt x="258" y="62"/>
                      <a:pt x="258" y="62"/>
                      <a:pt x="258" y="62"/>
                    </a:cubicBezTo>
                    <a:cubicBezTo>
                      <a:pt x="258" y="62"/>
                      <a:pt x="258" y="62"/>
                      <a:pt x="258" y="62"/>
                    </a:cubicBezTo>
                    <a:cubicBezTo>
                      <a:pt x="252" y="58"/>
                      <a:pt x="242" y="51"/>
                      <a:pt x="230" y="47"/>
                    </a:cubicBezTo>
                    <a:cubicBezTo>
                      <a:pt x="211" y="41"/>
                      <a:pt x="184" y="41"/>
                      <a:pt x="184" y="41"/>
                    </a:cubicBezTo>
                    <a:cubicBezTo>
                      <a:pt x="184" y="41"/>
                      <a:pt x="167" y="15"/>
                      <a:pt x="163" y="12"/>
                    </a:cubicBezTo>
                    <a:cubicBezTo>
                      <a:pt x="159" y="9"/>
                      <a:pt x="130" y="0"/>
                      <a:pt x="82" y="7"/>
                    </a:cubicBezTo>
                    <a:cubicBezTo>
                      <a:pt x="48" y="12"/>
                      <a:pt x="25" y="39"/>
                      <a:pt x="14" y="56"/>
                    </a:cubicBezTo>
                    <a:cubicBezTo>
                      <a:pt x="14" y="56"/>
                      <a:pt x="14" y="56"/>
                      <a:pt x="14" y="56"/>
                    </a:cubicBezTo>
                    <a:cubicBezTo>
                      <a:pt x="14" y="56"/>
                      <a:pt x="14" y="56"/>
                      <a:pt x="14" y="56"/>
                    </a:cubicBezTo>
                    <a:cubicBezTo>
                      <a:pt x="10" y="63"/>
                      <a:pt x="7" y="68"/>
                      <a:pt x="7" y="68"/>
                    </a:cubicBezTo>
                    <a:cubicBezTo>
                      <a:pt x="7" y="68"/>
                      <a:pt x="4" y="65"/>
                      <a:pt x="3" y="71"/>
                    </a:cubicBezTo>
                    <a:cubicBezTo>
                      <a:pt x="1" y="77"/>
                      <a:pt x="2" y="80"/>
                      <a:pt x="2" y="80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9" y="99"/>
                      <a:pt x="9" y="99"/>
                      <a:pt x="9" y="99"/>
                    </a:cubicBezTo>
                    <a:cubicBezTo>
                      <a:pt x="13" y="89"/>
                      <a:pt x="22" y="70"/>
                      <a:pt x="46" y="76"/>
                    </a:cubicBezTo>
                    <a:cubicBezTo>
                      <a:pt x="72" y="83"/>
                      <a:pt x="68" y="104"/>
                      <a:pt x="69" y="114"/>
                    </a:cubicBezTo>
                    <a:cubicBezTo>
                      <a:pt x="173" y="114"/>
                      <a:pt x="173" y="114"/>
                      <a:pt x="173" y="114"/>
                    </a:cubicBezTo>
                    <a:cubicBezTo>
                      <a:pt x="173" y="113"/>
                      <a:pt x="165" y="79"/>
                      <a:pt x="198" y="75"/>
                    </a:cubicBezTo>
                    <a:cubicBezTo>
                      <a:pt x="232" y="72"/>
                      <a:pt x="233" y="109"/>
                      <a:pt x="231" y="110"/>
                    </a:cubicBezTo>
                    <a:cubicBezTo>
                      <a:pt x="237" y="110"/>
                      <a:pt x="253" y="110"/>
                      <a:pt x="255" y="110"/>
                    </a:cubicBezTo>
                    <a:cubicBezTo>
                      <a:pt x="273" y="110"/>
                      <a:pt x="286" y="111"/>
                      <a:pt x="287" y="106"/>
                    </a:cubicBezTo>
                    <a:cubicBezTo>
                      <a:pt x="288" y="101"/>
                      <a:pt x="284" y="101"/>
                      <a:pt x="281" y="99"/>
                    </a:cubicBezTo>
                    <a:close/>
                    <a:moveTo>
                      <a:pt x="106" y="19"/>
                    </a:moveTo>
                    <a:cubicBezTo>
                      <a:pt x="108" y="17"/>
                      <a:pt x="134" y="15"/>
                      <a:pt x="152" y="23"/>
                    </a:cubicBezTo>
                    <a:cubicBezTo>
                      <a:pt x="169" y="31"/>
                      <a:pt x="167" y="48"/>
                      <a:pt x="165" y="50"/>
                    </a:cubicBezTo>
                    <a:cubicBezTo>
                      <a:pt x="164" y="52"/>
                      <a:pt x="107" y="52"/>
                      <a:pt x="104" y="50"/>
                    </a:cubicBezTo>
                    <a:cubicBezTo>
                      <a:pt x="102" y="48"/>
                      <a:pt x="103" y="22"/>
                      <a:pt x="106" y="19"/>
                    </a:cubicBezTo>
                    <a:close/>
                    <a:moveTo>
                      <a:pt x="60" y="24"/>
                    </a:moveTo>
                    <a:cubicBezTo>
                      <a:pt x="73" y="17"/>
                      <a:pt x="93" y="18"/>
                      <a:pt x="95" y="21"/>
                    </a:cubicBezTo>
                    <a:cubicBezTo>
                      <a:pt x="97" y="23"/>
                      <a:pt x="98" y="48"/>
                      <a:pt x="96" y="50"/>
                    </a:cubicBezTo>
                    <a:cubicBezTo>
                      <a:pt x="94" y="52"/>
                      <a:pt x="51" y="52"/>
                      <a:pt x="49" y="50"/>
                    </a:cubicBezTo>
                    <a:cubicBezTo>
                      <a:pt x="48" y="48"/>
                      <a:pt x="47" y="32"/>
                      <a:pt x="60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" name="îŝ1iḓ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3747D8F-7FA7-40B6-BFD7-17BCD47C634D}"/>
                  </a:ext>
                </a:extLst>
              </p:cNvPr>
              <p:cNvSpPr/>
              <p:nvPr/>
            </p:nvSpPr>
            <p:spPr bwMode="auto">
              <a:xfrm>
                <a:off x="5106" y="1840"/>
                <a:ext cx="158" cy="15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" name="ísḻîḍ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CA5501C-FAB1-4AD7-8C99-B6F9E0D2AD90}"/>
                  </a:ext>
                </a:extLst>
              </p:cNvPr>
              <p:cNvSpPr/>
              <p:nvPr/>
            </p:nvSpPr>
            <p:spPr bwMode="auto">
              <a:xfrm>
                <a:off x="5583" y="1840"/>
                <a:ext cx="159" cy="15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" name="îṣ1iḓ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6BEA600-0E3D-49A8-A9D9-7A212AB0D779}"/>
                  </a:ext>
                </a:extLst>
              </p:cNvPr>
              <p:cNvSpPr/>
              <p:nvPr/>
            </p:nvSpPr>
            <p:spPr bwMode="auto">
              <a:xfrm>
                <a:off x="5071" y="1622"/>
                <a:ext cx="842" cy="319"/>
              </a:xfrm>
              <a:custGeom>
                <a:avLst/>
                <a:gdLst>
                  <a:gd name="T0" fmla="*/ 448 w 457"/>
                  <a:gd name="T1" fmla="*/ 149 h 173"/>
                  <a:gd name="T2" fmla="*/ 440 w 457"/>
                  <a:gd name="T3" fmla="*/ 125 h 173"/>
                  <a:gd name="T4" fmla="*/ 433 w 457"/>
                  <a:gd name="T5" fmla="*/ 118 h 173"/>
                  <a:gd name="T6" fmla="*/ 433 w 457"/>
                  <a:gd name="T7" fmla="*/ 105 h 173"/>
                  <a:gd name="T8" fmla="*/ 419 w 457"/>
                  <a:gd name="T9" fmla="*/ 101 h 173"/>
                  <a:gd name="T10" fmla="*/ 411 w 457"/>
                  <a:gd name="T11" fmla="*/ 95 h 173"/>
                  <a:gd name="T12" fmla="*/ 411 w 457"/>
                  <a:gd name="T13" fmla="*/ 95 h 173"/>
                  <a:gd name="T14" fmla="*/ 410 w 457"/>
                  <a:gd name="T15" fmla="*/ 95 h 173"/>
                  <a:gd name="T16" fmla="*/ 366 w 457"/>
                  <a:gd name="T17" fmla="*/ 71 h 173"/>
                  <a:gd name="T18" fmla="*/ 293 w 457"/>
                  <a:gd name="T19" fmla="*/ 62 h 173"/>
                  <a:gd name="T20" fmla="*/ 260 w 457"/>
                  <a:gd name="T21" fmla="*/ 19 h 173"/>
                  <a:gd name="T22" fmla="*/ 131 w 457"/>
                  <a:gd name="T23" fmla="*/ 11 h 173"/>
                  <a:gd name="T24" fmla="*/ 23 w 457"/>
                  <a:gd name="T25" fmla="*/ 85 h 173"/>
                  <a:gd name="T26" fmla="*/ 23 w 457"/>
                  <a:gd name="T27" fmla="*/ 85 h 173"/>
                  <a:gd name="T28" fmla="*/ 23 w 457"/>
                  <a:gd name="T29" fmla="*/ 85 h 173"/>
                  <a:gd name="T30" fmla="*/ 12 w 457"/>
                  <a:gd name="T31" fmla="*/ 103 h 173"/>
                  <a:gd name="T32" fmla="*/ 5 w 457"/>
                  <a:gd name="T33" fmla="*/ 108 h 173"/>
                  <a:gd name="T34" fmla="*/ 3 w 457"/>
                  <a:gd name="T35" fmla="*/ 121 h 173"/>
                  <a:gd name="T36" fmla="*/ 0 w 457"/>
                  <a:gd name="T37" fmla="*/ 139 h 173"/>
                  <a:gd name="T38" fmla="*/ 15 w 457"/>
                  <a:gd name="T39" fmla="*/ 151 h 173"/>
                  <a:gd name="T40" fmla="*/ 73 w 457"/>
                  <a:gd name="T41" fmla="*/ 115 h 173"/>
                  <a:gd name="T42" fmla="*/ 110 w 457"/>
                  <a:gd name="T43" fmla="*/ 172 h 173"/>
                  <a:gd name="T44" fmla="*/ 275 w 457"/>
                  <a:gd name="T45" fmla="*/ 173 h 173"/>
                  <a:gd name="T46" fmla="*/ 315 w 457"/>
                  <a:gd name="T47" fmla="*/ 114 h 173"/>
                  <a:gd name="T48" fmla="*/ 368 w 457"/>
                  <a:gd name="T49" fmla="*/ 166 h 173"/>
                  <a:gd name="T50" fmla="*/ 406 w 457"/>
                  <a:gd name="T51" fmla="*/ 166 h 173"/>
                  <a:gd name="T52" fmla="*/ 456 w 457"/>
                  <a:gd name="T53" fmla="*/ 161 h 173"/>
                  <a:gd name="T54" fmla="*/ 448 w 457"/>
                  <a:gd name="T55" fmla="*/ 149 h 173"/>
                  <a:gd name="T56" fmla="*/ 169 w 457"/>
                  <a:gd name="T57" fmla="*/ 29 h 173"/>
                  <a:gd name="T58" fmla="*/ 241 w 457"/>
                  <a:gd name="T59" fmla="*/ 35 h 173"/>
                  <a:gd name="T60" fmla="*/ 263 w 457"/>
                  <a:gd name="T61" fmla="*/ 76 h 173"/>
                  <a:gd name="T62" fmla="*/ 166 w 457"/>
                  <a:gd name="T63" fmla="*/ 76 h 173"/>
                  <a:gd name="T64" fmla="*/ 169 w 457"/>
                  <a:gd name="T65" fmla="*/ 29 h 173"/>
                  <a:gd name="T66" fmla="*/ 96 w 457"/>
                  <a:gd name="T67" fmla="*/ 37 h 173"/>
                  <a:gd name="T68" fmla="*/ 151 w 457"/>
                  <a:gd name="T69" fmla="*/ 31 h 173"/>
                  <a:gd name="T70" fmla="*/ 153 w 457"/>
                  <a:gd name="T71" fmla="*/ 76 h 173"/>
                  <a:gd name="T72" fmla="*/ 79 w 457"/>
                  <a:gd name="T73" fmla="*/ 76 h 173"/>
                  <a:gd name="T74" fmla="*/ 96 w 457"/>
                  <a:gd name="T75" fmla="*/ 37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57" h="173">
                    <a:moveTo>
                      <a:pt x="448" y="149"/>
                    </a:moveTo>
                    <a:cubicBezTo>
                      <a:pt x="447" y="140"/>
                      <a:pt x="443" y="129"/>
                      <a:pt x="440" y="125"/>
                    </a:cubicBezTo>
                    <a:cubicBezTo>
                      <a:pt x="438" y="122"/>
                      <a:pt x="433" y="118"/>
                      <a:pt x="433" y="118"/>
                    </a:cubicBezTo>
                    <a:cubicBezTo>
                      <a:pt x="433" y="118"/>
                      <a:pt x="438" y="112"/>
                      <a:pt x="433" y="105"/>
                    </a:cubicBezTo>
                    <a:cubicBezTo>
                      <a:pt x="428" y="98"/>
                      <a:pt x="419" y="101"/>
                      <a:pt x="419" y="101"/>
                    </a:cubicBezTo>
                    <a:cubicBezTo>
                      <a:pt x="419" y="101"/>
                      <a:pt x="416" y="99"/>
                      <a:pt x="411" y="95"/>
                    </a:cubicBezTo>
                    <a:cubicBezTo>
                      <a:pt x="411" y="95"/>
                      <a:pt x="411" y="95"/>
                      <a:pt x="411" y="95"/>
                    </a:cubicBezTo>
                    <a:cubicBezTo>
                      <a:pt x="410" y="95"/>
                      <a:pt x="410" y="95"/>
                      <a:pt x="410" y="95"/>
                    </a:cubicBezTo>
                    <a:cubicBezTo>
                      <a:pt x="401" y="88"/>
                      <a:pt x="385" y="78"/>
                      <a:pt x="366" y="71"/>
                    </a:cubicBezTo>
                    <a:cubicBezTo>
                      <a:pt x="335" y="62"/>
                      <a:pt x="293" y="62"/>
                      <a:pt x="293" y="62"/>
                    </a:cubicBezTo>
                    <a:cubicBezTo>
                      <a:pt x="293" y="62"/>
                      <a:pt x="266" y="23"/>
                      <a:pt x="260" y="19"/>
                    </a:cubicBezTo>
                    <a:cubicBezTo>
                      <a:pt x="253" y="15"/>
                      <a:pt x="208" y="0"/>
                      <a:pt x="131" y="11"/>
                    </a:cubicBezTo>
                    <a:cubicBezTo>
                      <a:pt x="77" y="18"/>
                      <a:pt x="40" y="60"/>
                      <a:pt x="23" y="85"/>
                    </a:cubicBezTo>
                    <a:cubicBezTo>
                      <a:pt x="23" y="85"/>
                      <a:pt x="23" y="85"/>
                      <a:pt x="23" y="85"/>
                    </a:cubicBezTo>
                    <a:cubicBezTo>
                      <a:pt x="23" y="85"/>
                      <a:pt x="23" y="85"/>
                      <a:pt x="23" y="85"/>
                    </a:cubicBezTo>
                    <a:cubicBezTo>
                      <a:pt x="16" y="95"/>
                      <a:pt x="12" y="103"/>
                      <a:pt x="12" y="103"/>
                    </a:cubicBezTo>
                    <a:cubicBezTo>
                      <a:pt x="12" y="103"/>
                      <a:pt x="7" y="99"/>
                      <a:pt x="5" y="108"/>
                    </a:cubicBezTo>
                    <a:cubicBezTo>
                      <a:pt x="2" y="116"/>
                      <a:pt x="3" y="121"/>
                      <a:pt x="3" y="121"/>
                    </a:cubicBezTo>
                    <a:cubicBezTo>
                      <a:pt x="0" y="139"/>
                      <a:pt x="0" y="139"/>
                      <a:pt x="0" y="139"/>
                    </a:cubicBezTo>
                    <a:cubicBezTo>
                      <a:pt x="15" y="151"/>
                      <a:pt x="15" y="151"/>
                      <a:pt x="15" y="151"/>
                    </a:cubicBezTo>
                    <a:cubicBezTo>
                      <a:pt x="21" y="135"/>
                      <a:pt x="35" y="105"/>
                      <a:pt x="73" y="115"/>
                    </a:cubicBezTo>
                    <a:cubicBezTo>
                      <a:pt x="115" y="125"/>
                      <a:pt x="109" y="158"/>
                      <a:pt x="110" y="172"/>
                    </a:cubicBezTo>
                    <a:cubicBezTo>
                      <a:pt x="275" y="173"/>
                      <a:pt x="275" y="173"/>
                      <a:pt x="275" y="173"/>
                    </a:cubicBezTo>
                    <a:cubicBezTo>
                      <a:pt x="275" y="172"/>
                      <a:pt x="263" y="120"/>
                      <a:pt x="315" y="114"/>
                    </a:cubicBezTo>
                    <a:cubicBezTo>
                      <a:pt x="369" y="108"/>
                      <a:pt x="370" y="164"/>
                      <a:pt x="368" y="166"/>
                    </a:cubicBezTo>
                    <a:cubicBezTo>
                      <a:pt x="377" y="166"/>
                      <a:pt x="402" y="166"/>
                      <a:pt x="406" y="166"/>
                    </a:cubicBezTo>
                    <a:cubicBezTo>
                      <a:pt x="434" y="167"/>
                      <a:pt x="456" y="168"/>
                      <a:pt x="456" y="161"/>
                    </a:cubicBezTo>
                    <a:cubicBezTo>
                      <a:pt x="457" y="153"/>
                      <a:pt x="452" y="153"/>
                      <a:pt x="448" y="149"/>
                    </a:cubicBezTo>
                    <a:close/>
                    <a:moveTo>
                      <a:pt x="169" y="29"/>
                    </a:moveTo>
                    <a:cubicBezTo>
                      <a:pt x="173" y="25"/>
                      <a:pt x="214" y="23"/>
                      <a:pt x="241" y="35"/>
                    </a:cubicBezTo>
                    <a:cubicBezTo>
                      <a:pt x="268" y="48"/>
                      <a:pt x="266" y="73"/>
                      <a:pt x="263" y="76"/>
                    </a:cubicBezTo>
                    <a:cubicBezTo>
                      <a:pt x="260" y="78"/>
                      <a:pt x="170" y="78"/>
                      <a:pt x="166" y="76"/>
                    </a:cubicBezTo>
                    <a:cubicBezTo>
                      <a:pt x="162" y="73"/>
                      <a:pt x="165" y="33"/>
                      <a:pt x="169" y="29"/>
                    </a:cubicBezTo>
                    <a:close/>
                    <a:moveTo>
                      <a:pt x="96" y="37"/>
                    </a:moveTo>
                    <a:cubicBezTo>
                      <a:pt x="116" y="26"/>
                      <a:pt x="148" y="28"/>
                      <a:pt x="151" y="31"/>
                    </a:cubicBezTo>
                    <a:cubicBezTo>
                      <a:pt x="154" y="35"/>
                      <a:pt x="156" y="73"/>
                      <a:pt x="153" y="76"/>
                    </a:cubicBezTo>
                    <a:cubicBezTo>
                      <a:pt x="150" y="78"/>
                      <a:pt x="81" y="78"/>
                      <a:pt x="79" y="76"/>
                    </a:cubicBezTo>
                    <a:cubicBezTo>
                      <a:pt x="76" y="73"/>
                      <a:pt x="75" y="49"/>
                      <a:pt x="96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" name="íṧ1iḋ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E875F36-4E63-413C-826A-06336382FAB3}"/>
                  </a:ext>
                </a:extLst>
              </p:cNvPr>
              <p:cNvSpPr/>
              <p:nvPr/>
            </p:nvSpPr>
            <p:spPr bwMode="auto">
              <a:xfrm>
                <a:off x="4398" y="2228"/>
                <a:ext cx="461" cy="1217"/>
              </a:xfrm>
              <a:custGeom>
                <a:avLst/>
                <a:gdLst>
                  <a:gd name="T0" fmla="*/ 240 w 250"/>
                  <a:gd name="T1" fmla="*/ 628 h 661"/>
                  <a:gd name="T2" fmla="*/ 240 w 250"/>
                  <a:gd name="T3" fmla="*/ 100 h 661"/>
                  <a:gd name="T4" fmla="*/ 226 w 250"/>
                  <a:gd name="T5" fmla="*/ 100 h 661"/>
                  <a:gd name="T6" fmla="*/ 226 w 250"/>
                  <a:gd name="T7" fmla="*/ 55 h 661"/>
                  <a:gd name="T8" fmla="*/ 226 w 250"/>
                  <a:gd name="T9" fmla="*/ 55 h 661"/>
                  <a:gd name="T10" fmla="*/ 226 w 250"/>
                  <a:gd name="T11" fmla="*/ 55 h 661"/>
                  <a:gd name="T12" fmla="*/ 226 w 250"/>
                  <a:gd name="T13" fmla="*/ 55 h 661"/>
                  <a:gd name="T14" fmla="*/ 125 w 250"/>
                  <a:gd name="T15" fmla="*/ 0 h 661"/>
                  <a:gd name="T16" fmla="*/ 24 w 250"/>
                  <a:gd name="T17" fmla="*/ 55 h 661"/>
                  <a:gd name="T18" fmla="*/ 24 w 250"/>
                  <a:gd name="T19" fmla="*/ 55 h 661"/>
                  <a:gd name="T20" fmla="*/ 24 w 250"/>
                  <a:gd name="T21" fmla="*/ 55 h 661"/>
                  <a:gd name="T22" fmla="*/ 24 w 250"/>
                  <a:gd name="T23" fmla="*/ 55 h 661"/>
                  <a:gd name="T24" fmla="*/ 24 w 250"/>
                  <a:gd name="T25" fmla="*/ 100 h 661"/>
                  <a:gd name="T26" fmla="*/ 10 w 250"/>
                  <a:gd name="T27" fmla="*/ 100 h 661"/>
                  <a:gd name="T28" fmla="*/ 10 w 250"/>
                  <a:gd name="T29" fmla="*/ 628 h 661"/>
                  <a:gd name="T30" fmla="*/ 0 w 250"/>
                  <a:gd name="T31" fmla="*/ 628 h 661"/>
                  <a:gd name="T32" fmla="*/ 0 w 250"/>
                  <a:gd name="T33" fmla="*/ 661 h 661"/>
                  <a:gd name="T34" fmla="*/ 250 w 250"/>
                  <a:gd name="T35" fmla="*/ 661 h 661"/>
                  <a:gd name="T36" fmla="*/ 250 w 250"/>
                  <a:gd name="T37" fmla="*/ 628 h 661"/>
                  <a:gd name="T38" fmla="*/ 240 w 250"/>
                  <a:gd name="T39" fmla="*/ 628 h 661"/>
                  <a:gd name="T40" fmla="*/ 37 w 250"/>
                  <a:gd name="T41" fmla="*/ 60 h 661"/>
                  <a:gd name="T42" fmla="*/ 213 w 250"/>
                  <a:gd name="T43" fmla="*/ 60 h 661"/>
                  <a:gd name="T44" fmla="*/ 213 w 250"/>
                  <a:gd name="T45" fmla="*/ 96 h 661"/>
                  <a:gd name="T46" fmla="*/ 37 w 250"/>
                  <a:gd name="T47" fmla="*/ 96 h 661"/>
                  <a:gd name="T48" fmla="*/ 37 w 250"/>
                  <a:gd name="T49" fmla="*/ 60 h 661"/>
                  <a:gd name="T50" fmla="*/ 220 w 250"/>
                  <a:gd name="T51" fmla="*/ 579 h 661"/>
                  <a:gd name="T52" fmla="*/ 31 w 250"/>
                  <a:gd name="T53" fmla="*/ 579 h 661"/>
                  <a:gd name="T54" fmla="*/ 31 w 250"/>
                  <a:gd name="T55" fmla="*/ 144 h 661"/>
                  <a:gd name="T56" fmla="*/ 220 w 250"/>
                  <a:gd name="T57" fmla="*/ 144 h 661"/>
                  <a:gd name="T58" fmla="*/ 220 w 250"/>
                  <a:gd name="T59" fmla="*/ 579 h 6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50" h="661">
                    <a:moveTo>
                      <a:pt x="240" y="628"/>
                    </a:moveTo>
                    <a:cubicBezTo>
                      <a:pt x="240" y="100"/>
                      <a:pt x="240" y="100"/>
                      <a:pt x="240" y="100"/>
                    </a:cubicBezTo>
                    <a:cubicBezTo>
                      <a:pt x="226" y="100"/>
                      <a:pt x="226" y="100"/>
                      <a:pt x="226" y="100"/>
                    </a:cubicBezTo>
                    <a:cubicBezTo>
                      <a:pt x="226" y="55"/>
                      <a:pt x="226" y="55"/>
                      <a:pt x="226" y="55"/>
                    </a:cubicBezTo>
                    <a:cubicBezTo>
                      <a:pt x="226" y="55"/>
                      <a:pt x="226" y="55"/>
                      <a:pt x="226" y="55"/>
                    </a:cubicBezTo>
                    <a:cubicBezTo>
                      <a:pt x="226" y="55"/>
                      <a:pt x="226" y="55"/>
                      <a:pt x="226" y="55"/>
                    </a:cubicBezTo>
                    <a:cubicBezTo>
                      <a:pt x="226" y="55"/>
                      <a:pt x="226" y="55"/>
                      <a:pt x="226" y="55"/>
                    </a:cubicBezTo>
                    <a:cubicBezTo>
                      <a:pt x="226" y="25"/>
                      <a:pt x="181" y="0"/>
                      <a:pt x="125" y="0"/>
                    </a:cubicBezTo>
                    <a:cubicBezTo>
                      <a:pt x="69" y="0"/>
                      <a:pt x="24" y="25"/>
                      <a:pt x="24" y="55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4" y="100"/>
                      <a:pt x="24" y="100"/>
                      <a:pt x="24" y="100"/>
                    </a:cubicBezTo>
                    <a:cubicBezTo>
                      <a:pt x="10" y="100"/>
                      <a:pt x="10" y="100"/>
                      <a:pt x="10" y="100"/>
                    </a:cubicBezTo>
                    <a:cubicBezTo>
                      <a:pt x="10" y="628"/>
                      <a:pt x="10" y="628"/>
                      <a:pt x="10" y="628"/>
                    </a:cubicBezTo>
                    <a:cubicBezTo>
                      <a:pt x="0" y="628"/>
                      <a:pt x="0" y="628"/>
                      <a:pt x="0" y="628"/>
                    </a:cubicBezTo>
                    <a:cubicBezTo>
                      <a:pt x="0" y="661"/>
                      <a:pt x="0" y="661"/>
                      <a:pt x="0" y="661"/>
                    </a:cubicBezTo>
                    <a:cubicBezTo>
                      <a:pt x="250" y="661"/>
                      <a:pt x="250" y="661"/>
                      <a:pt x="250" y="661"/>
                    </a:cubicBezTo>
                    <a:cubicBezTo>
                      <a:pt x="250" y="628"/>
                      <a:pt x="250" y="628"/>
                      <a:pt x="250" y="628"/>
                    </a:cubicBezTo>
                    <a:lnTo>
                      <a:pt x="240" y="628"/>
                    </a:lnTo>
                    <a:close/>
                    <a:moveTo>
                      <a:pt x="37" y="60"/>
                    </a:moveTo>
                    <a:cubicBezTo>
                      <a:pt x="213" y="60"/>
                      <a:pt x="213" y="60"/>
                      <a:pt x="213" y="60"/>
                    </a:cubicBezTo>
                    <a:cubicBezTo>
                      <a:pt x="213" y="96"/>
                      <a:pt x="213" y="96"/>
                      <a:pt x="213" y="96"/>
                    </a:cubicBezTo>
                    <a:cubicBezTo>
                      <a:pt x="37" y="96"/>
                      <a:pt x="37" y="96"/>
                      <a:pt x="37" y="96"/>
                    </a:cubicBezTo>
                    <a:lnTo>
                      <a:pt x="37" y="60"/>
                    </a:lnTo>
                    <a:close/>
                    <a:moveTo>
                      <a:pt x="220" y="579"/>
                    </a:moveTo>
                    <a:cubicBezTo>
                      <a:pt x="31" y="579"/>
                      <a:pt x="31" y="579"/>
                      <a:pt x="31" y="579"/>
                    </a:cubicBezTo>
                    <a:cubicBezTo>
                      <a:pt x="31" y="144"/>
                      <a:pt x="31" y="144"/>
                      <a:pt x="31" y="144"/>
                    </a:cubicBezTo>
                    <a:cubicBezTo>
                      <a:pt x="220" y="144"/>
                      <a:pt x="220" y="144"/>
                      <a:pt x="220" y="144"/>
                    </a:cubicBezTo>
                    <a:lnTo>
                      <a:pt x="220" y="5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" name="i$1ïď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1F8BB18-C041-4A5C-B5D1-9734FA6517D3}"/>
                  </a:ext>
                </a:extLst>
              </p:cNvPr>
              <p:cNvSpPr/>
              <p:nvPr/>
            </p:nvSpPr>
            <p:spPr bwMode="auto">
              <a:xfrm>
                <a:off x="4462" y="2503"/>
                <a:ext cx="332" cy="782"/>
              </a:xfrm>
              <a:custGeom>
                <a:avLst/>
                <a:gdLst>
                  <a:gd name="T0" fmla="*/ 0 w 332"/>
                  <a:gd name="T1" fmla="*/ 782 h 782"/>
                  <a:gd name="T2" fmla="*/ 332 w 332"/>
                  <a:gd name="T3" fmla="*/ 0 h 782"/>
                  <a:gd name="T4" fmla="*/ 118 w 332"/>
                  <a:gd name="T5" fmla="*/ 718 h 782"/>
                  <a:gd name="T6" fmla="*/ 37 w 332"/>
                  <a:gd name="T7" fmla="*/ 592 h 782"/>
                  <a:gd name="T8" fmla="*/ 118 w 332"/>
                  <a:gd name="T9" fmla="*/ 718 h 782"/>
                  <a:gd name="T10" fmla="*/ 37 w 332"/>
                  <a:gd name="T11" fmla="*/ 585 h 782"/>
                  <a:gd name="T12" fmla="*/ 118 w 332"/>
                  <a:gd name="T13" fmla="*/ 460 h 782"/>
                  <a:gd name="T14" fmla="*/ 118 w 332"/>
                  <a:gd name="T15" fmla="*/ 454 h 782"/>
                  <a:gd name="T16" fmla="*/ 37 w 332"/>
                  <a:gd name="T17" fmla="*/ 327 h 782"/>
                  <a:gd name="T18" fmla="*/ 118 w 332"/>
                  <a:gd name="T19" fmla="*/ 454 h 782"/>
                  <a:gd name="T20" fmla="*/ 37 w 332"/>
                  <a:gd name="T21" fmla="*/ 322 h 782"/>
                  <a:gd name="T22" fmla="*/ 118 w 332"/>
                  <a:gd name="T23" fmla="*/ 195 h 782"/>
                  <a:gd name="T24" fmla="*/ 118 w 332"/>
                  <a:gd name="T25" fmla="*/ 189 h 782"/>
                  <a:gd name="T26" fmla="*/ 37 w 332"/>
                  <a:gd name="T27" fmla="*/ 64 h 782"/>
                  <a:gd name="T28" fmla="*/ 118 w 332"/>
                  <a:gd name="T29" fmla="*/ 189 h 782"/>
                  <a:gd name="T30" fmla="*/ 126 w 332"/>
                  <a:gd name="T31" fmla="*/ 718 h 782"/>
                  <a:gd name="T32" fmla="*/ 207 w 332"/>
                  <a:gd name="T33" fmla="*/ 592 h 782"/>
                  <a:gd name="T34" fmla="*/ 207 w 332"/>
                  <a:gd name="T35" fmla="*/ 585 h 782"/>
                  <a:gd name="T36" fmla="*/ 126 w 332"/>
                  <a:gd name="T37" fmla="*/ 460 h 782"/>
                  <a:gd name="T38" fmla="*/ 207 w 332"/>
                  <a:gd name="T39" fmla="*/ 585 h 782"/>
                  <a:gd name="T40" fmla="*/ 126 w 332"/>
                  <a:gd name="T41" fmla="*/ 454 h 782"/>
                  <a:gd name="T42" fmla="*/ 207 w 332"/>
                  <a:gd name="T43" fmla="*/ 327 h 782"/>
                  <a:gd name="T44" fmla="*/ 207 w 332"/>
                  <a:gd name="T45" fmla="*/ 322 h 782"/>
                  <a:gd name="T46" fmla="*/ 126 w 332"/>
                  <a:gd name="T47" fmla="*/ 195 h 782"/>
                  <a:gd name="T48" fmla="*/ 207 w 332"/>
                  <a:gd name="T49" fmla="*/ 322 h 782"/>
                  <a:gd name="T50" fmla="*/ 126 w 332"/>
                  <a:gd name="T51" fmla="*/ 189 h 782"/>
                  <a:gd name="T52" fmla="*/ 207 w 332"/>
                  <a:gd name="T53" fmla="*/ 64 h 782"/>
                  <a:gd name="T54" fmla="*/ 295 w 332"/>
                  <a:gd name="T55" fmla="*/ 718 h 782"/>
                  <a:gd name="T56" fmla="*/ 214 w 332"/>
                  <a:gd name="T57" fmla="*/ 592 h 782"/>
                  <a:gd name="T58" fmla="*/ 295 w 332"/>
                  <a:gd name="T59" fmla="*/ 718 h 782"/>
                  <a:gd name="T60" fmla="*/ 214 w 332"/>
                  <a:gd name="T61" fmla="*/ 585 h 782"/>
                  <a:gd name="T62" fmla="*/ 295 w 332"/>
                  <a:gd name="T63" fmla="*/ 460 h 782"/>
                  <a:gd name="T64" fmla="*/ 295 w 332"/>
                  <a:gd name="T65" fmla="*/ 454 h 782"/>
                  <a:gd name="T66" fmla="*/ 214 w 332"/>
                  <a:gd name="T67" fmla="*/ 327 h 782"/>
                  <a:gd name="T68" fmla="*/ 295 w 332"/>
                  <a:gd name="T69" fmla="*/ 454 h 782"/>
                  <a:gd name="T70" fmla="*/ 214 w 332"/>
                  <a:gd name="T71" fmla="*/ 322 h 782"/>
                  <a:gd name="T72" fmla="*/ 295 w 332"/>
                  <a:gd name="T73" fmla="*/ 195 h 782"/>
                  <a:gd name="T74" fmla="*/ 295 w 332"/>
                  <a:gd name="T75" fmla="*/ 189 h 782"/>
                  <a:gd name="T76" fmla="*/ 214 w 332"/>
                  <a:gd name="T77" fmla="*/ 64 h 782"/>
                  <a:gd name="T78" fmla="*/ 295 w 332"/>
                  <a:gd name="T79" fmla="*/ 189 h 7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32" h="782">
                    <a:moveTo>
                      <a:pt x="0" y="0"/>
                    </a:moveTo>
                    <a:lnTo>
                      <a:pt x="0" y="782"/>
                    </a:lnTo>
                    <a:lnTo>
                      <a:pt x="332" y="782"/>
                    </a:lnTo>
                    <a:lnTo>
                      <a:pt x="332" y="0"/>
                    </a:lnTo>
                    <a:lnTo>
                      <a:pt x="0" y="0"/>
                    </a:lnTo>
                    <a:close/>
                    <a:moveTo>
                      <a:pt x="118" y="718"/>
                    </a:moveTo>
                    <a:lnTo>
                      <a:pt x="37" y="718"/>
                    </a:lnTo>
                    <a:lnTo>
                      <a:pt x="37" y="592"/>
                    </a:lnTo>
                    <a:lnTo>
                      <a:pt x="118" y="592"/>
                    </a:lnTo>
                    <a:lnTo>
                      <a:pt x="118" y="718"/>
                    </a:lnTo>
                    <a:close/>
                    <a:moveTo>
                      <a:pt x="118" y="585"/>
                    </a:moveTo>
                    <a:lnTo>
                      <a:pt x="37" y="585"/>
                    </a:lnTo>
                    <a:lnTo>
                      <a:pt x="37" y="460"/>
                    </a:lnTo>
                    <a:lnTo>
                      <a:pt x="118" y="460"/>
                    </a:lnTo>
                    <a:lnTo>
                      <a:pt x="118" y="585"/>
                    </a:lnTo>
                    <a:close/>
                    <a:moveTo>
                      <a:pt x="118" y="454"/>
                    </a:moveTo>
                    <a:lnTo>
                      <a:pt x="37" y="454"/>
                    </a:lnTo>
                    <a:lnTo>
                      <a:pt x="37" y="327"/>
                    </a:lnTo>
                    <a:lnTo>
                      <a:pt x="118" y="327"/>
                    </a:lnTo>
                    <a:lnTo>
                      <a:pt x="118" y="454"/>
                    </a:lnTo>
                    <a:close/>
                    <a:moveTo>
                      <a:pt x="118" y="322"/>
                    </a:moveTo>
                    <a:lnTo>
                      <a:pt x="37" y="322"/>
                    </a:lnTo>
                    <a:lnTo>
                      <a:pt x="37" y="195"/>
                    </a:lnTo>
                    <a:lnTo>
                      <a:pt x="118" y="195"/>
                    </a:lnTo>
                    <a:lnTo>
                      <a:pt x="118" y="322"/>
                    </a:lnTo>
                    <a:close/>
                    <a:moveTo>
                      <a:pt x="118" y="189"/>
                    </a:moveTo>
                    <a:lnTo>
                      <a:pt x="37" y="189"/>
                    </a:lnTo>
                    <a:lnTo>
                      <a:pt x="37" y="64"/>
                    </a:lnTo>
                    <a:lnTo>
                      <a:pt x="118" y="64"/>
                    </a:lnTo>
                    <a:lnTo>
                      <a:pt x="118" y="189"/>
                    </a:lnTo>
                    <a:close/>
                    <a:moveTo>
                      <a:pt x="207" y="718"/>
                    </a:moveTo>
                    <a:lnTo>
                      <a:pt x="126" y="718"/>
                    </a:lnTo>
                    <a:lnTo>
                      <a:pt x="126" y="592"/>
                    </a:lnTo>
                    <a:lnTo>
                      <a:pt x="207" y="592"/>
                    </a:lnTo>
                    <a:lnTo>
                      <a:pt x="207" y="718"/>
                    </a:lnTo>
                    <a:close/>
                    <a:moveTo>
                      <a:pt x="207" y="585"/>
                    </a:moveTo>
                    <a:lnTo>
                      <a:pt x="126" y="585"/>
                    </a:lnTo>
                    <a:lnTo>
                      <a:pt x="126" y="460"/>
                    </a:lnTo>
                    <a:lnTo>
                      <a:pt x="207" y="460"/>
                    </a:lnTo>
                    <a:lnTo>
                      <a:pt x="207" y="585"/>
                    </a:lnTo>
                    <a:close/>
                    <a:moveTo>
                      <a:pt x="207" y="454"/>
                    </a:moveTo>
                    <a:lnTo>
                      <a:pt x="126" y="454"/>
                    </a:lnTo>
                    <a:lnTo>
                      <a:pt x="126" y="327"/>
                    </a:lnTo>
                    <a:lnTo>
                      <a:pt x="207" y="327"/>
                    </a:lnTo>
                    <a:lnTo>
                      <a:pt x="207" y="454"/>
                    </a:lnTo>
                    <a:close/>
                    <a:moveTo>
                      <a:pt x="207" y="322"/>
                    </a:moveTo>
                    <a:lnTo>
                      <a:pt x="126" y="322"/>
                    </a:lnTo>
                    <a:lnTo>
                      <a:pt x="126" y="195"/>
                    </a:lnTo>
                    <a:lnTo>
                      <a:pt x="207" y="195"/>
                    </a:lnTo>
                    <a:lnTo>
                      <a:pt x="207" y="322"/>
                    </a:lnTo>
                    <a:close/>
                    <a:moveTo>
                      <a:pt x="207" y="189"/>
                    </a:moveTo>
                    <a:lnTo>
                      <a:pt x="126" y="189"/>
                    </a:lnTo>
                    <a:lnTo>
                      <a:pt x="126" y="64"/>
                    </a:lnTo>
                    <a:lnTo>
                      <a:pt x="207" y="64"/>
                    </a:lnTo>
                    <a:lnTo>
                      <a:pt x="207" y="189"/>
                    </a:lnTo>
                    <a:close/>
                    <a:moveTo>
                      <a:pt x="295" y="718"/>
                    </a:moveTo>
                    <a:lnTo>
                      <a:pt x="214" y="718"/>
                    </a:lnTo>
                    <a:lnTo>
                      <a:pt x="214" y="592"/>
                    </a:lnTo>
                    <a:lnTo>
                      <a:pt x="295" y="592"/>
                    </a:lnTo>
                    <a:lnTo>
                      <a:pt x="295" y="718"/>
                    </a:lnTo>
                    <a:close/>
                    <a:moveTo>
                      <a:pt x="295" y="585"/>
                    </a:moveTo>
                    <a:lnTo>
                      <a:pt x="214" y="585"/>
                    </a:lnTo>
                    <a:lnTo>
                      <a:pt x="214" y="460"/>
                    </a:lnTo>
                    <a:lnTo>
                      <a:pt x="295" y="460"/>
                    </a:lnTo>
                    <a:lnTo>
                      <a:pt x="295" y="585"/>
                    </a:lnTo>
                    <a:close/>
                    <a:moveTo>
                      <a:pt x="295" y="454"/>
                    </a:moveTo>
                    <a:lnTo>
                      <a:pt x="214" y="454"/>
                    </a:lnTo>
                    <a:lnTo>
                      <a:pt x="214" y="327"/>
                    </a:lnTo>
                    <a:lnTo>
                      <a:pt x="295" y="327"/>
                    </a:lnTo>
                    <a:lnTo>
                      <a:pt x="295" y="454"/>
                    </a:lnTo>
                    <a:close/>
                    <a:moveTo>
                      <a:pt x="295" y="322"/>
                    </a:moveTo>
                    <a:lnTo>
                      <a:pt x="214" y="322"/>
                    </a:lnTo>
                    <a:lnTo>
                      <a:pt x="214" y="195"/>
                    </a:lnTo>
                    <a:lnTo>
                      <a:pt x="295" y="195"/>
                    </a:lnTo>
                    <a:lnTo>
                      <a:pt x="295" y="322"/>
                    </a:lnTo>
                    <a:close/>
                    <a:moveTo>
                      <a:pt x="295" y="189"/>
                    </a:moveTo>
                    <a:lnTo>
                      <a:pt x="214" y="189"/>
                    </a:lnTo>
                    <a:lnTo>
                      <a:pt x="214" y="64"/>
                    </a:lnTo>
                    <a:lnTo>
                      <a:pt x="295" y="64"/>
                    </a:lnTo>
                    <a:lnTo>
                      <a:pt x="295" y="1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" name="îślîḓ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E081E78-6D34-4AE4-B08A-2234386511BA}"/>
                  </a:ext>
                </a:extLst>
              </p:cNvPr>
              <p:cNvSpPr/>
              <p:nvPr/>
            </p:nvSpPr>
            <p:spPr bwMode="auto">
              <a:xfrm>
                <a:off x="4353" y="1536"/>
                <a:ext cx="181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" name="ïSļíḍ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A730C5B-E876-4D40-A5A0-A8DCCB797917}"/>
                  </a:ext>
                </a:extLst>
              </p:cNvPr>
              <p:cNvSpPr/>
              <p:nvPr/>
            </p:nvSpPr>
            <p:spPr bwMode="auto">
              <a:xfrm>
                <a:off x="4921" y="1536"/>
                <a:ext cx="181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7" name="iṩ1íd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E20AB2D-915F-4822-83D5-45386CA3AC2D}"/>
                  </a:ext>
                </a:extLst>
              </p:cNvPr>
              <p:cNvSpPr/>
              <p:nvPr/>
            </p:nvSpPr>
            <p:spPr bwMode="auto">
              <a:xfrm>
                <a:off x="5745" y="1536"/>
                <a:ext cx="179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8" name="íşļïḓ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86EDA68-102E-411C-BFE7-E348E2A69551}"/>
                  </a:ext>
                </a:extLst>
              </p:cNvPr>
              <p:cNvSpPr/>
              <p:nvPr/>
            </p:nvSpPr>
            <p:spPr bwMode="auto">
              <a:xfrm>
                <a:off x="4376" y="1324"/>
                <a:ext cx="136" cy="96"/>
              </a:xfrm>
              <a:custGeom>
                <a:avLst/>
                <a:gdLst>
                  <a:gd name="T0" fmla="*/ 0 w 136"/>
                  <a:gd name="T1" fmla="*/ 0 h 96"/>
                  <a:gd name="T2" fmla="*/ 0 w 136"/>
                  <a:gd name="T3" fmla="*/ 96 h 96"/>
                  <a:gd name="T4" fmla="*/ 136 w 136"/>
                  <a:gd name="T5" fmla="*/ 96 h 96"/>
                  <a:gd name="T6" fmla="*/ 136 w 136"/>
                  <a:gd name="T7" fmla="*/ 0 h 96"/>
                  <a:gd name="T8" fmla="*/ 0 w 136"/>
                  <a:gd name="T9" fmla="*/ 0 h 96"/>
                  <a:gd name="T10" fmla="*/ 84 w 136"/>
                  <a:gd name="T11" fmla="*/ 79 h 96"/>
                  <a:gd name="T12" fmla="*/ 51 w 136"/>
                  <a:gd name="T13" fmla="*/ 79 h 96"/>
                  <a:gd name="T14" fmla="*/ 51 w 136"/>
                  <a:gd name="T15" fmla="*/ 15 h 96"/>
                  <a:gd name="T16" fmla="*/ 84 w 136"/>
                  <a:gd name="T17" fmla="*/ 15 h 96"/>
                  <a:gd name="T18" fmla="*/ 84 w 136"/>
                  <a:gd name="T19" fmla="*/ 7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6" h="96">
                    <a:moveTo>
                      <a:pt x="0" y="0"/>
                    </a:moveTo>
                    <a:lnTo>
                      <a:pt x="0" y="96"/>
                    </a:lnTo>
                    <a:lnTo>
                      <a:pt x="136" y="96"/>
                    </a:lnTo>
                    <a:lnTo>
                      <a:pt x="136" y="0"/>
                    </a:lnTo>
                    <a:lnTo>
                      <a:pt x="0" y="0"/>
                    </a:lnTo>
                    <a:close/>
                    <a:moveTo>
                      <a:pt x="84" y="79"/>
                    </a:moveTo>
                    <a:lnTo>
                      <a:pt x="51" y="79"/>
                    </a:lnTo>
                    <a:lnTo>
                      <a:pt x="51" y="15"/>
                    </a:lnTo>
                    <a:lnTo>
                      <a:pt x="84" y="15"/>
                    </a:lnTo>
                    <a:lnTo>
                      <a:pt x="84" y="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9" name="íṡľîḓ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F65FCAF-4533-4219-B6C3-B49073961049}"/>
                  </a:ext>
                </a:extLst>
              </p:cNvPr>
              <p:cNvSpPr/>
              <p:nvPr/>
            </p:nvSpPr>
            <p:spPr bwMode="auto">
              <a:xfrm>
                <a:off x="4376" y="1217"/>
                <a:ext cx="136" cy="98"/>
              </a:xfrm>
              <a:custGeom>
                <a:avLst/>
                <a:gdLst>
                  <a:gd name="T0" fmla="*/ 0 w 136"/>
                  <a:gd name="T1" fmla="*/ 0 h 98"/>
                  <a:gd name="T2" fmla="*/ 0 w 136"/>
                  <a:gd name="T3" fmla="*/ 98 h 98"/>
                  <a:gd name="T4" fmla="*/ 136 w 136"/>
                  <a:gd name="T5" fmla="*/ 98 h 98"/>
                  <a:gd name="T6" fmla="*/ 136 w 136"/>
                  <a:gd name="T7" fmla="*/ 0 h 98"/>
                  <a:gd name="T8" fmla="*/ 0 w 136"/>
                  <a:gd name="T9" fmla="*/ 0 h 98"/>
                  <a:gd name="T10" fmla="*/ 84 w 136"/>
                  <a:gd name="T11" fmla="*/ 81 h 98"/>
                  <a:gd name="T12" fmla="*/ 51 w 136"/>
                  <a:gd name="T13" fmla="*/ 81 h 98"/>
                  <a:gd name="T14" fmla="*/ 51 w 136"/>
                  <a:gd name="T15" fmla="*/ 17 h 98"/>
                  <a:gd name="T16" fmla="*/ 84 w 136"/>
                  <a:gd name="T17" fmla="*/ 17 h 98"/>
                  <a:gd name="T18" fmla="*/ 84 w 136"/>
                  <a:gd name="T19" fmla="*/ 81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6" h="98">
                    <a:moveTo>
                      <a:pt x="0" y="0"/>
                    </a:moveTo>
                    <a:lnTo>
                      <a:pt x="0" y="98"/>
                    </a:lnTo>
                    <a:lnTo>
                      <a:pt x="136" y="98"/>
                    </a:lnTo>
                    <a:lnTo>
                      <a:pt x="136" y="0"/>
                    </a:lnTo>
                    <a:lnTo>
                      <a:pt x="0" y="0"/>
                    </a:lnTo>
                    <a:close/>
                    <a:moveTo>
                      <a:pt x="84" y="81"/>
                    </a:moveTo>
                    <a:lnTo>
                      <a:pt x="51" y="81"/>
                    </a:lnTo>
                    <a:lnTo>
                      <a:pt x="51" y="17"/>
                    </a:lnTo>
                    <a:lnTo>
                      <a:pt x="84" y="17"/>
                    </a:lnTo>
                    <a:lnTo>
                      <a:pt x="84" y="8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0" name="íṩlîd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297ECE1-0254-4E5B-AC92-3754B3AEEE54}"/>
                  </a:ext>
                </a:extLst>
              </p:cNvPr>
              <p:cNvSpPr/>
              <p:nvPr/>
            </p:nvSpPr>
            <p:spPr bwMode="auto">
              <a:xfrm>
                <a:off x="4943" y="1324"/>
                <a:ext cx="137" cy="96"/>
              </a:xfrm>
              <a:custGeom>
                <a:avLst/>
                <a:gdLst>
                  <a:gd name="T0" fmla="*/ 0 w 137"/>
                  <a:gd name="T1" fmla="*/ 0 h 96"/>
                  <a:gd name="T2" fmla="*/ 0 w 137"/>
                  <a:gd name="T3" fmla="*/ 96 h 96"/>
                  <a:gd name="T4" fmla="*/ 137 w 137"/>
                  <a:gd name="T5" fmla="*/ 96 h 96"/>
                  <a:gd name="T6" fmla="*/ 137 w 137"/>
                  <a:gd name="T7" fmla="*/ 0 h 96"/>
                  <a:gd name="T8" fmla="*/ 0 w 137"/>
                  <a:gd name="T9" fmla="*/ 0 h 96"/>
                  <a:gd name="T10" fmla="*/ 85 w 137"/>
                  <a:gd name="T11" fmla="*/ 79 h 96"/>
                  <a:gd name="T12" fmla="*/ 52 w 137"/>
                  <a:gd name="T13" fmla="*/ 79 h 96"/>
                  <a:gd name="T14" fmla="*/ 52 w 137"/>
                  <a:gd name="T15" fmla="*/ 15 h 96"/>
                  <a:gd name="T16" fmla="*/ 85 w 137"/>
                  <a:gd name="T17" fmla="*/ 15 h 96"/>
                  <a:gd name="T18" fmla="*/ 85 w 137"/>
                  <a:gd name="T19" fmla="*/ 7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7" h="96">
                    <a:moveTo>
                      <a:pt x="0" y="0"/>
                    </a:moveTo>
                    <a:lnTo>
                      <a:pt x="0" y="96"/>
                    </a:lnTo>
                    <a:lnTo>
                      <a:pt x="137" y="96"/>
                    </a:lnTo>
                    <a:lnTo>
                      <a:pt x="137" y="0"/>
                    </a:lnTo>
                    <a:lnTo>
                      <a:pt x="0" y="0"/>
                    </a:lnTo>
                    <a:close/>
                    <a:moveTo>
                      <a:pt x="85" y="79"/>
                    </a:moveTo>
                    <a:lnTo>
                      <a:pt x="52" y="79"/>
                    </a:lnTo>
                    <a:lnTo>
                      <a:pt x="52" y="15"/>
                    </a:lnTo>
                    <a:lnTo>
                      <a:pt x="85" y="15"/>
                    </a:lnTo>
                    <a:lnTo>
                      <a:pt x="85" y="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1" name="işḷiḋ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B6DE4C0-6A0D-4290-8983-DDFCEC11A60C}"/>
                  </a:ext>
                </a:extLst>
              </p:cNvPr>
              <p:cNvSpPr/>
              <p:nvPr/>
            </p:nvSpPr>
            <p:spPr bwMode="auto">
              <a:xfrm>
                <a:off x="4376" y="1031"/>
                <a:ext cx="704" cy="177"/>
              </a:xfrm>
              <a:custGeom>
                <a:avLst/>
                <a:gdLst>
                  <a:gd name="T0" fmla="*/ 377 w 382"/>
                  <a:gd name="T1" fmla="*/ 19 h 96"/>
                  <a:gd name="T2" fmla="*/ 373 w 382"/>
                  <a:gd name="T3" fmla="*/ 23 h 96"/>
                  <a:gd name="T4" fmla="*/ 373 w 382"/>
                  <a:gd name="T5" fmla="*/ 44 h 96"/>
                  <a:gd name="T6" fmla="*/ 362 w 382"/>
                  <a:gd name="T7" fmla="*/ 44 h 96"/>
                  <a:gd name="T8" fmla="*/ 362 w 382"/>
                  <a:gd name="T9" fmla="*/ 19 h 96"/>
                  <a:gd name="T10" fmla="*/ 349 w 382"/>
                  <a:gd name="T11" fmla="*/ 19 h 96"/>
                  <a:gd name="T12" fmla="*/ 349 w 382"/>
                  <a:gd name="T13" fmla="*/ 4 h 96"/>
                  <a:gd name="T14" fmla="*/ 345 w 382"/>
                  <a:gd name="T15" fmla="*/ 0 h 96"/>
                  <a:gd name="T16" fmla="*/ 340 w 382"/>
                  <a:gd name="T17" fmla="*/ 4 h 96"/>
                  <a:gd name="T18" fmla="*/ 340 w 382"/>
                  <a:gd name="T19" fmla="*/ 19 h 96"/>
                  <a:gd name="T20" fmla="*/ 327 w 382"/>
                  <a:gd name="T21" fmla="*/ 19 h 96"/>
                  <a:gd name="T22" fmla="*/ 327 w 382"/>
                  <a:gd name="T23" fmla="*/ 44 h 96"/>
                  <a:gd name="T24" fmla="*/ 316 w 382"/>
                  <a:gd name="T25" fmla="*/ 44 h 96"/>
                  <a:gd name="T26" fmla="*/ 316 w 382"/>
                  <a:gd name="T27" fmla="*/ 23 h 96"/>
                  <a:gd name="T28" fmla="*/ 312 w 382"/>
                  <a:gd name="T29" fmla="*/ 19 h 96"/>
                  <a:gd name="T30" fmla="*/ 308 w 382"/>
                  <a:gd name="T31" fmla="*/ 23 h 96"/>
                  <a:gd name="T32" fmla="*/ 308 w 382"/>
                  <a:gd name="T33" fmla="*/ 44 h 96"/>
                  <a:gd name="T34" fmla="*/ 308 w 382"/>
                  <a:gd name="T35" fmla="*/ 53 h 96"/>
                  <a:gd name="T36" fmla="*/ 308 w 382"/>
                  <a:gd name="T37" fmla="*/ 79 h 96"/>
                  <a:gd name="T38" fmla="*/ 74 w 382"/>
                  <a:gd name="T39" fmla="*/ 79 h 96"/>
                  <a:gd name="T40" fmla="*/ 74 w 382"/>
                  <a:gd name="T41" fmla="*/ 53 h 96"/>
                  <a:gd name="T42" fmla="*/ 74 w 382"/>
                  <a:gd name="T43" fmla="*/ 44 h 96"/>
                  <a:gd name="T44" fmla="*/ 74 w 382"/>
                  <a:gd name="T45" fmla="*/ 23 h 96"/>
                  <a:gd name="T46" fmla="*/ 70 w 382"/>
                  <a:gd name="T47" fmla="*/ 19 h 96"/>
                  <a:gd name="T48" fmla="*/ 65 w 382"/>
                  <a:gd name="T49" fmla="*/ 23 h 96"/>
                  <a:gd name="T50" fmla="*/ 65 w 382"/>
                  <a:gd name="T51" fmla="*/ 44 h 96"/>
                  <a:gd name="T52" fmla="*/ 55 w 382"/>
                  <a:gd name="T53" fmla="*/ 44 h 96"/>
                  <a:gd name="T54" fmla="*/ 55 w 382"/>
                  <a:gd name="T55" fmla="*/ 19 h 96"/>
                  <a:gd name="T56" fmla="*/ 41 w 382"/>
                  <a:gd name="T57" fmla="*/ 19 h 96"/>
                  <a:gd name="T58" fmla="*/ 41 w 382"/>
                  <a:gd name="T59" fmla="*/ 4 h 96"/>
                  <a:gd name="T60" fmla="*/ 37 w 382"/>
                  <a:gd name="T61" fmla="*/ 0 h 96"/>
                  <a:gd name="T62" fmla="*/ 33 w 382"/>
                  <a:gd name="T63" fmla="*/ 4 h 96"/>
                  <a:gd name="T64" fmla="*/ 33 w 382"/>
                  <a:gd name="T65" fmla="*/ 19 h 96"/>
                  <a:gd name="T66" fmla="*/ 19 w 382"/>
                  <a:gd name="T67" fmla="*/ 19 h 96"/>
                  <a:gd name="T68" fmla="*/ 19 w 382"/>
                  <a:gd name="T69" fmla="*/ 44 h 96"/>
                  <a:gd name="T70" fmla="*/ 9 w 382"/>
                  <a:gd name="T71" fmla="*/ 44 h 96"/>
                  <a:gd name="T72" fmla="*/ 9 w 382"/>
                  <a:gd name="T73" fmla="*/ 23 h 96"/>
                  <a:gd name="T74" fmla="*/ 4 w 382"/>
                  <a:gd name="T75" fmla="*/ 19 h 96"/>
                  <a:gd name="T76" fmla="*/ 0 w 382"/>
                  <a:gd name="T77" fmla="*/ 23 h 96"/>
                  <a:gd name="T78" fmla="*/ 0 w 382"/>
                  <a:gd name="T79" fmla="*/ 44 h 96"/>
                  <a:gd name="T80" fmla="*/ 0 w 382"/>
                  <a:gd name="T81" fmla="*/ 53 h 96"/>
                  <a:gd name="T82" fmla="*/ 0 w 382"/>
                  <a:gd name="T83" fmla="*/ 96 h 96"/>
                  <a:gd name="T84" fmla="*/ 74 w 382"/>
                  <a:gd name="T85" fmla="*/ 96 h 96"/>
                  <a:gd name="T86" fmla="*/ 308 w 382"/>
                  <a:gd name="T87" fmla="*/ 96 h 96"/>
                  <a:gd name="T88" fmla="*/ 308 w 382"/>
                  <a:gd name="T89" fmla="*/ 96 h 96"/>
                  <a:gd name="T90" fmla="*/ 382 w 382"/>
                  <a:gd name="T91" fmla="*/ 96 h 96"/>
                  <a:gd name="T92" fmla="*/ 382 w 382"/>
                  <a:gd name="T93" fmla="*/ 53 h 96"/>
                  <a:gd name="T94" fmla="*/ 382 w 382"/>
                  <a:gd name="T95" fmla="*/ 44 h 96"/>
                  <a:gd name="T96" fmla="*/ 382 w 382"/>
                  <a:gd name="T97" fmla="*/ 23 h 96"/>
                  <a:gd name="T98" fmla="*/ 377 w 382"/>
                  <a:gd name="T99" fmla="*/ 19 h 96"/>
                  <a:gd name="T100" fmla="*/ 46 w 382"/>
                  <a:gd name="T101" fmla="*/ 87 h 96"/>
                  <a:gd name="T102" fmla="*/ 28 w 382"/>
                  <a:gd name="T103" fmla="*/ 87 h 96"/>
                  <a:gd name="T104" fmla="*/ 28 w 382"/>
                  <a:gd name="T105" fmla="*/ 52 h 96"/>
                  <a:gd name="T106" fmla="*/ 46 w 382"/>
                  <a:gd name="T107" fmla="*/ 52 h 96"/>
                  <a:gd name="T108" fmla="*/ 46 w 382"/>
                  <a:gd name="T109" fmla="*/ 87 h 96"/>
                  <a:gd name="T110" fmla="*/ 354 w 382"/>
                  <a:gd name="T111" fmla="*/ 87 h 96"/>
                  <a:gd name="T112" fmla="*/ 336 w 382"/>
                  <a:gd name="T113" fmla="*/ 87 h 96"/>
                  <a:gd name="T114" fmla="*/ 336 w 382"/>
                  <a:gd name="T115" fmla="*/ 52 h 96"/>
                  <a:gd name="T116" fmla="*/ 354 w 382"/>
                  <a:gd name="T117" fmla="*/ 52 h 96"/>
                  <a:gd name="T118" fmla="*/ 354 w 382"/>
                  <a:gd name="T119" fmla="*/ 87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82" h="96">
                    <a:moveTo>
                      <a:pt x="377" y="19"/>
                    </a:moveTo>
                    <a:cubicBezTo>
                      <a:pt x="375" y="19"/>
                      <a:pt x="373" y="21"/>
                      <a:pt x="373" y="23"/>
                    </a:cubicBezTo>
                    <a:cubicBezTo>
                      <a:pt x="373" y="44"/>
                      <a:pt x="373" y="44"/>
                      <a:pt x="373" y="44"/>
                    </a:cubicBezTo>
                    <a:cubicBezTo>
                      <a:pt x="362" y="44"/>
                      <a:pt x="362" y="44"/>
                      <a:pt x="362" y="44"/>
                    </a:cubicBezTo>
                    <a:cubicBezTo>
                      <a:pt x="362" y="19"/>
                      <a:pt x="362" y="19"/>
                      <a:pt x="362" y="19"/>
                    </a:cubicBezTo>
                    <a:cubicBezTo>
                      <a:pt x="349" y="19"/>
                      <a:pt x="349" y="19"/>
                      <a:pt x="349" y="19"/>
                    </a:cubicBezTo>
                    <a:cubicBezTo>
                      <a:pt x="349" y="4"/>
                      <a:pt x="349" y="4"/>
                      <a:pt x="349" y="4"/>
                    </a:cubicBezTo>
                    <a:cubicBezTo>
                      <a:pt x="349" y="2"/>
                      <a:pt x="347" y="0"/>
                      <a:pt x="345" y="0"/>
                    </a:cubicBezTo>
                    <a:cubicBezTo>
                      <a:pt x="342" y="0"/>
                      <a:pt x="340" y="2"/>
                      <a:pt x="340" y="4"/>
                    </a:cubicBezTo>
                    <a:cubicBezTo>
                      <a:pt x="340" y="19"/>
                      <a:pt x="340" y="19"/>
                      <a:pt x="340" y="19"/>
                    </a:cubicBezTo>
                    <a:cubicBezTo>
                      <a:pt x="327" y="19"/>
                      <a:pt x="327" y="19"/>
                      <a:pt x="327" y="19"/>
                    </a:cubicBezTo>
                    <a:cubicBezTo>
                      <a:pt x="327" y="44"/>
                      <a:pt x="327" y="44"/>
                      <a:pt x="327" y="44"/>
                    </a:cubicBezTo>
                    <a:cubicBezTo>
                      <a:pt x="316" y="44"/>
                      <a:pt x="316" y="44"/>
                      <a:pt x="316" y="44"/>
                    </a:cubicBezTo>
                    <a:cubicBezTo>
                      <a:pt x="316" y="23"/>
                      <a:pt x="316" y="23"/>
                      <a:pt x="316" y="23"/>
                    </a:cubicBezTo>
                    <a:cubicBezTo>
                      <a:pt x="316" y="21"/>
                      <a:pt x="314" y="19"/>
                      <a:pt x="312" y="19"/>
                    </a:cubicBezTo>
                    <a:cubicBezTo>
                      <a:pt x="310" y="19"/>
                      <a:pt x="308" y="21"/>
                      <a:pt x="308" y="23"/>
                    </a:cubicBezTo>
                    <a:cubicBezTo>
                      <a:pt x="308" y="44"/>
                      <a:pt x="308" y="44"/>
                      <a:pt x="308" y="44"/>
                    </a:cubicBezTo>
                    <a:cubicBezTo>
                      <a:pt x="308" y="53"/>
                      <a:pt x="308" y="53"/>
                      <a:pt x="308" y="53"/>
                    </a:cubicBezTo>
                    <a:cubicBezTo>
                      <a:pt x="308" y="79"/>
                      <a:pt x="308" y="79"/>
                      <a:pt x="308" y="79"/>
                    </a:cubicBezTo>
                    <a:cubicBezTo>
                      <a:pt x="74" y="79"/>
                      <a:pt x="74" y="79"/>
                      <a:pt x="74" y="79"/>
                    </a:cubicBezTo>
                    <a:cubicBezTo>
                      <a:pt x="74" y="53"/>
                      <a:pt x="74" y="53"/>
                      <a:pt x="74" y="53"/>
                    </a:cubicBezTo>
                    <a:cubicBezTo>
                      <a:pt x="74" y="44"/>
                      <a:pt x="74" y="44"/>
                      <a:pt x="74" y="44"/>
                    </a:cubicBezTo>
                    <a:cubicBezTo>
                      <a:pt x="74" y="23"/>
                      <a:pt x="74" y="23"/>
                      <a:pt x="74" y="23"/>
                    </a:cubicBezTo>
                    <a:cubicBezTo>
                      <a:pt x="74" y="21"/>
                      <a:pt x="72" y="19"/>
                      <a:pt x="70" y="19"/>
                    </a:cubicBezTo>
                    <a:cubicBezTo>
                      <a:pt x="67" y="19"/>
                      <a:pt x="65" y="21"/>
                      <a:pt x="65" y="23"/>
                    </a:cubicBezTo>
                    <a:cubicBezTo>
                      <a:pt x="65" y="44"/>
                      <a:pt x="65" y="44"/>
                      <a:pt x="65" y="44"/>
                    </a:cubicBezTo>
                    <a:cubicBezTo>
                      <a:pt x="55" y="44"/>
                      <a:pt x="55" y="44"/>
                      <a:pt x="55" y="44"/>
                    </a:cubicBezTo>
                    <a:cubicBezTo>
                      <a:pt x="55" y="19"/>
                      <a:pt x="55" y="19"/>
                      <a:pt x="55" y="19"/>
                    </a:cubicBezTo>
                    <a:cubicBezTo>
                      <a:pt x="41" y="19"/>
                      <a:pt x="41" y="19"/>
                      <a:pt x="41" y="19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2"/>
                      <a:pt x="39" y="0"/>
                      <a:pt x="37" y="0"/>
                    </a:cubicBezTo>
                    <a:cubicBezTo>
                      <a:pt x="35" y="0"/>
                      <a:pt x="33" y="2"/>
                      <a:pt x="33" y="4"/>
                    </a:cubicBezTo>
                    <a:cubicBezTo>
                      <a:pt x="33" y="19"/>
                      <a:pt x="33" y="19"/>
                      <a:pt x="33" y="19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9" y="44"/>
                      <a:pt x="9" y="44"/>
                      <a:pt x="9" y="44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1"/>
                      <a:pt x="7" y="19"/>
                      <a:pt x="4" y="19"/>
                    </a:cubicBezTo>
                    <a:cubicBezTo>
                      <a:pt x="2" y="19"/>
                      <a:pt x="0" y="21"/>
                      <a:pt x="0" y="23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74" y="96"/>
                      <a:pt x="74" y="96"/>
                      <a:pt x="74" y="96"/>
                    </a:cubicBezTo>
                    <a:cubicBezTo>
                      <a:pt x="308" y="96"/>
                      <a:pt x="308" y="96"/>
                      <a:pt x="308" y="96"/>
                    </a:cubicBezTo>
                    <a:cubicBezTo>
                      <a:pt x="308" y="96"/>
                      <a:pt x="308" y="96"/>
                      <a:pt x="308" y="96"/>
                    </a:cubicBezTo>
                    <a:cubicBezTo>
                      <a:pt x="382" y="96"/>
                      <a:pt x="382" y="96"/>
                      <a:pt x="382" y="96"/>
                    </a:cubicBezTo>
                    <a:cubicBezTo>
                      <a:pt x="382" y="53"/>
                      <a:pt x="382" y="53"/>
                      <a:pt x="382" y="53"/>
                    </a:cubicBezTo>
                    <a:cubicBezTo>
                      <a:pt x="382" y="44"/>
                      <a:pt x="382" y="44"/>
                      <a:pt x="382" y="44"/>
                    </a:cubicBezTo>
                    <a:cubicBezTo>
                      <a:pt x="382" y="23"/>
                      <a:pt x="382" y="23"/>
                      <a:pt x="382" y="23"/>
                    </a:cubicBezTo>
                    <a:cubicBezTo>
                      <a:pt x="382" y="21"/>
                      <a:pt x="380" y="19"/>
                      <a:pt x="377" y="19"/>
                    </a:cubicBezTo>
                    <a:close/>
                    <a:moveTo>
                      <a:pt x="46" y="87"/>
                    </a:moveTo>
                    <a:cubicBezTo>
                      <a:pt x="28" y="87"/>
                      <a:pt x="28" y="87"/>
                      <a:pt x="28" y="87"/>
                    </a:cubicBezTo>
                    <a:cubicBezTo>
                      <a:pt x="28" y="52"/>
                      <a:pt x="28" y="52"/>
                      <a:pt x="28" y="52"/>
                    </a:cubicBezTo>
                    <a:cubicBezTo>
                      <a:pt x="46" y="52"/>
                      <a:pt x="46" y="52"/>
                      <a:pt x="46" y="52"/>
                    </a:cubicBezTo>
                    <a:lnTo>
                      <a:pt x="46" y="87"/>
                    </a:lnTo>
                    <a:close/>
                    <a:moveTo>
                      <a:pt x="354" y="87"/>
                    </a:moveTo>
                    <a:cubicBezTo>
                      <a:pt x="336" y="87"/>
                      <a:pt x="336" y="87"/>
                      <a:pt x="336" y="87"/>
                    </a:cubicBezTo>
                    <a:cubicBezTo>
                      <a:pt x="336" y="52"/>
                      <a:pt x="336" y="52"/>
                      <a:pt x="336" y="52"/>
                    </a:cubicBezTo>
                    <a:cubicBezTo>
                      <a:pt x="354" y="52"/>
                      <a:pt x="354" y="52"/>
                      <a:pt x="354" y="52"/>
                    </a:cubicBezTo>
                    <a:lnTo>
                      <a:pt x="354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2" name="ïşľïd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B1A0E05-DC2D-4870-BE47-76DAD692AF11}"/>
                  </a:ext>
                </a:extLst>
              </p:cNvPr>
              <p:cNvSpPr/>
              <p:nvPr/>
            </p:nvSpPr>
            <p:spPr bwMode="auto">
              <a:xfrm>
                <a:off x="4376" y="1217"/>
                <a:ext cx="1528" cy="310"/>
              </a:xfrm>
              <a:custGeom>
                <a:avLst/>
                <a:gdLst>
                  <a:gd name="T0" fmla="*/ 755 w 829"/>
                  <a:gd name="T1" fmla="*/ 58 h 168"/>
                  <a:gd name="T2" fmla="*/ 725 w 829"/>
                  <a:gd name="T3" fmla="*/ 94 h 168"/>
                  <a:gd name="T4" fmla="*/ 677 w 829"/>
                  <a:gd name="T5" fmla="*/ 117 h 168"/>
                  <a:gd name="T6" fmla="*/ 639 w 829"/>
                  <a:gd name="T7" fmla="*/ 127 h 168"/>
                  <a:gd name="T8" fmla="*/ 591 w 829"/>
                  <a:gd name="T9" fmla="*/ 131 h 168"/>
                  <a:gd name="T10" fmla="*/ 562 w 829"/>
                  <a:gd name="T11" fmla="*/ 130 h 168"/>
                  <a:gd name="T12" fmla="*/ 524 w 829"/>
                  <a:gd name="T13" fmla="*/ 123 h 168"/>
                  <a:gd name="T14" fmla="*/ 476 w 829"/>
                  <a:gd name="T15" fmla="*/ 103 h 168"/>
                  <a:gd name="T16" fmla="*/ 437 w 829"/>
                  <a:gd name="T17" fmla="*/ 77 h 168"/>
                  <a:gd name="T18" fmla="*/ 382 w 829"/>
                  <a:gd name="T19" fmla="*/ 20 h 168"/>
                  <a:gd name="T20" fmla="*/ 308 w 829"/>
                  <a:gd name="T21" fmla="*/ 53 h 168"/>
                  <a:gd name="T22" fmla="*/ 409 w 829"/>
                  <a:gd name="T23" fmla="*/ 62 h 168"/>
                  <a:gd name="T24" fmla="*/ 382 w 829"/>
                  <a:gd name="T25" fmla="*/ 115 h 168"/>
                  <a:gd name="T26" fmla="*/ 74 w 829"/>
                  <a:gd name="T27" fmla="*/ 115 h 168"/>
                  <a:gd name="T28" fmla="*/ 74 w 829"/>
                  <a:gd name="T29" fmla="*/ 168 h 168"/>
                  <a:gd name="T30" fmla="*/ 308 w 829"/>
                  <a:gd name="T31" fmla="*/ 168 h 168"/>
                  <a:gd name="T32" fmla="*/ 755 w 829"/>
                  <a:gd name="T33" fmla="*/ 155 h 168"/>
                  <a:gd name="T34" fmla="*/ 829 w 829"/>
                  <a:gd name="T35" fmla="*/ 115 h 168"/>
                  <a:gd name="T36" fmla="*/ 735 w 829"/>
                  <a:gd name="T37" fmla="*/ 148 h 168"/>
                  <a:gd name="T38" fmla="*/ 755 w 829"/>
                  <a:gd name="T39" fmla="*/ 110 h 168"/>
                  <a:gd name="T40" fmla="*/ 800 w 829"/>
                  <a:gd name="T41" fmla="*/ 66 h 168"/>
                  <a:gd name="T42" fmla="*/ 783 w 829"/>
                  <a:gd name="T43" fmla="*/ 66 h 168"/>
                  <a:gd name="T44" fmla="*/ 336 w 829"/>
                  <a:gd name="T45" fmla="*/ 9 h 168"/>
                  <a:gd name="T46" fmla="*/ 46 w 829"/>
                  <a:gd name="T47" fmla="*/ 159 h 168"/>
                  <a:gd name="T48" fmla="*/ 46 w 829"/>
                  <a:gd name="T49" fmla="*/ 124 h 168"/>
                  <a:gd name="T50" fmla="*/ 336 w 829"/>
                  <a:gd name="T51" fmla="*/ 159 h 168"/>
                  <a:gd name="T52" fmla="*/ 354 w 829"/>
                  <a:gd name="T53" fmla="*/ 159 h 168"/>
                  <a:gd name="T54" fmla="*/ 418 w 829"/>
                  <a:gd name="T55" fmla="*/ 71 h 168"/>
                  <a:gd name="T56" fmla="*/ 466 w 829"/>
                  <a:gd name="T57" fmla="*/ 148 h 168"/>
                  <a:gd name="T58" fmla="*/ 466 w 829"/>
                  <a:gd name="T59" fmla="*/ 106 h 168"/>
                  <a:gd name="T60" fmla="*/ 476 w 829"/>
                  <a:gd name="T61" fmla="*/ 148 h 168"/>
                  <a:gd name="T62" fmla="*/ 495 w 829"/>
                  <a:gd name="T63" fmla="*/ 148 h 168"/>
                  <a:gd name="T64" fmla="*/ 504 w 829"/>
                  <a:gd name="T65" fmla="*/ 125 h 168"/>
                  <a:gd name="T66" fmla="*/ 552 w 829"/>
                  <a:gd name="T67" fmla="*/ 148 h 168"/>
                  <a:gd name="T68" fmla="*/ 552 w 829"/>
                  <a:gd name="T69" fmla="*/ 137 h 168"/>
                  <a:gd name="T70" fmla="*/ 562 w 829"/>
                  <a:gd name="T71" fmla="*/ 148 h 168"/>
                  <a:gd name="T72" fmla="*/ 581 w 829"/>
                  <a:gd name="T73" fmla="*/ 139 h 168"/>
                  <a:gd name="T74" fmla="*/ 591 w 829"/>
                  <a:gd name="T75" fmla="*/ 148 h 168"/>
                  <a:gd name="T76" fmla="*/ 610 w 829"/>
                  <a:gd name="T77" fmla="*/ 148 h 168"/>
                  <a:gd name="T78" fmla="*/ 619 w 829"/>
                  <a:gd name="T79" fmla="*/ 137 h 168"/>
                  <a:gd name="T80" fmla="*/ 667 w 829"/>
                  <a:gd name="T81" fmla="*/ 148 h 168"/>
                  <a:gd name="T82" fmla="*/ 667 w 829"/>
                  <a:gd name="T83" fmla="*/ 127 h 168"/>
                  <a:gd name="T84" fmla="*/ 677 w 829"/>
                  <a:gd name="T85" fmla="*/ 148 h 168"/>
                  <a:gd name="T86" fmla="*/ 696 w 829"/>
                  <a:gd name="T87" fmla="*/ 148 h 168"/>
                  <a:gd name="T88" fmla="*/ 706 w 829"/>
                  <a:gd name="T89" fmla="*/ 113 h 168"/>
                  <a:gd name="T90" fmla="*/ 783 w 829"/>
                  <a:gd name="T91" fmla="*/ 124 h 168"/>
                  <a:gd name="T92" fmla="*/ 783 w 829"/>
                  <a:gd name="T93" fmla="*/ 159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29" h="168">
                    <a:moveTo>
                      <a:pt x="829" y="110"/>
                    </a:moveTo>
                    <a:cubicBezTo>
                      <a:pt x="829" y="58"/>
                      <a:pt x="829" y="58"/>
                      <a:pt x="829" y="58"/>
                    </a:cubicBezTo>
                    <a:cubicBezTo>
                      <a:pt x="755" y="58"/>
                      <a:pt x="755" y="58"/>
                      <a:pt x="755" y="58"/>
                    </a:cubicBezTo>
                    <a:cubicBezTo>
                      <a:pt x="755" y="73"/>
                      <a:pt x="755" y="73"/>
                      <a:pt x="755" y="73"/>
                    </a:cubicBezTo>
                    <a:cubicBezTo>
                      <a:pt x="750" y="77"/>
                      <a:pt x="744" y="82"/>
                      <a:pt x="735" y="88"/>
                    </a:cubicBezTo>
                    <a:cubicBezTo>
                      <a:pt x="732" y="90"/>
                      <a:pt x="728" y="92"/>
                      <a:pt x="725" y="94"/>
                    </a:cubicBezTo>
                    <a:cubicBezTo>
                      <a:pt x="719" y="98"/>
                      <a:pt x="713" y="101"/>
                      <a:pt x="706" y="105"/>
                    </a:cubicBezTo>
                    <a:cubicBezTo>
                      <a:pt x="703" y="106"/>
                      <a:pt x="699" y="108"/>
                      <a:pt x="696" y="109"/>
                    </a:cubicBezTo>
                    <a:cubicBezTo>
                      <a:pt x="690" y="112"/>
                      <a:pt x="684" y="114"/>
                      <a:pt x="677" y="117"/>
                    </a:cubicBezTo>
                    <a:cubicBezTo>
                      <a:pt x="674" y="118"/>
                      <a:pt x="671" y="119"/>
                      <a:pt x="667" y="120"/>
                    </a:cubicBezTo>
                    <a:cubicBezTo>
                      <a:pt x="661" y="122"/>
                      <a:pt x="655" y="123"/>
                      <a:pt x="648" y="125"/>
                    </a:cubicBezTo>
                    <a:cubicBezTo>
                      <a:pt x="645" y="125"/>
                      <a:pt x="642" y="126"/>
                      <a:pt x="639" y="127"/>
                    </a:cubicBezTo>
                    <a:cubicBezTo>
                      <a:pt x="632" y="128"/>
                      <a:pt x="626" y="129"/>
                      <a:pt x="619" y="129"/>
                    </a:cubicBezTo>
                    <a:cubicBezTo>
                      <a:pt x="616" y="130"/>
                      <a:pt x="613" y="130"/>
                      <a:pt x="610" y="130"/>
                    </a:cubicBezTo>
                    <a:cubicBezTo>
                      <a:pt x="604" y="131"/>
                      <a:pt x="597" y="131"/>
                      <a:pt x="591" y="131"/>
                    </a:cubicBezTo>
                    <a:cubicBezTo>
                      <a:pt x="588" y="131"/>
                      <a:pt x="584" y="131"/>
                      <a:pt x="581" y="131"/>
                    </a:cubicBezTo>
                    <a:cubicBezTo>
                      <a:pt x="578" y="131"/>
                      <a:pt x="574" y="131"/>
                      <a:pt x="571" y="131"/>
                    </a:cubicBezTo>
                    <a:cubicBezTo>
                      <a:pt x="568" y="131"/>
                      <a:pt x="565" y="130"/>
                      <a:pt x="562" y="130"/>
                    </a:cubicBezTo>
                    <a:cubicBezTo>
                      <a:pt x="559" y="130"/>
                      <a:pt x="556" y="129"/>
                      <a:pt x="552" y="129"/>
                    </a:cubicBezTo>
                    <a:cubicBezTo>
                      <a:pt x="546" y="128"/>
                      <a:pt x="539" y="127"/>
                      <a:pt x="533" y="125"/>
                    </a:cubicBezTo>
                    <a:cubicBezTo>
                      <a:pt x="530" y="125"/>
                      <a:pt x="527" y="124"/>
                      <a:pt x="524" y="123"/>
                    </a:cubicBezTo>
                    <a:cubicBezTo>
                      <a:pt x="517" y="121"/>
                      <a:pt x="511" y="119"/>
                      <a:pt x="504" y="117"/>
                    </a:cubicBezTo>
                    <a:cubicBezTo>
                      <a:pt x="501" y="115"/>
                      <a:pt x="498" y="114"/>
                      <a:pt x="495" y="113"/>
                    </a:cubicBezTo>
                    <a:cubicBezTo>
                      <a:pt x="488" y="110"/>
                      <a:pt x="482" y="106"/>
                      <a:pt x="476" y="103"/>
                    </a:cubicBezTo>
                    <a:cubicBezTo>
                      <a:pt x="472" y="101"/>
                      <a:pt x="469" y="99"/>
                      <a:pt x="466" y="97"/>
                    </a:cubicBezTo>
                    <a:cubicBezTo>
                      <a:pt x="459" y="93"/>
                      <a:pt x="453" y="89"/>
                      <a:pt x="447" y="85"/>
                    </a:cubicBezTo>
                    <a:cubicBezTo>
                      <a:pt x="444" y="82"/>
                      <a:pt x="440" y="80"/>
                      <a:pt x="437" y="77"/>
                    </a:cubicBezTo>
                    <a:cubicBezTo>
                      <a:pt x="430" y="72"/>
                      <a:pt x="424" y="66"/>
                      <a:pt x="418" y="61"/>
                    </a:cubicBezTo>
                    <a:cubicBezTo>
                      <a:pt x="415" y="57"/>
                      <a:pt x="412" y="54"/>
                      <a:pt x="409" y="51"/>
                    </a:cubicBezTo>
                    <a:cubicBezTo>
                      <a:pt x="397" y="39"/>
                      <a:pt x="388" y="28"/>
                      <a:pt x="382" y="20"/>
                    </a:cubicBezTo>
                    <a:cubicBezTo>
                      <a:pt x="382" y="0"/>
                      <a:pt x="382" y="0"/>
                      <a:pt x="382" y="0"/>
                    </a:cubicBezTo>
                    <a:cubicBezTo>
                      <a:pt x="308" y="0"/>
                      <a:pt x="308" y="0"/>
                      <a:pt x="308" y="0"/>
                    </a:cubicBezTo>
                    <a:cubicBezTo>
                      <a:pt x="308" y="53"/>
                      <a:pt x="308" y="53"/>
                      <a:pt x="308" y="53"/>
                    </a:cubicBezTo>
                    <a:cubicBezTo>
                      <a:pt x="382" y="53"/>
                      <a:pt x="382" y="53"/>
                      <a:pt x="382" y="53"/>
                    </a:cubicBezTo>
                    <a:cubicBezTo>
                      <a:pt x="382" y="32"/>
                      <a:pt x="382" y="32"/>
                      <a:pt x="382" y="32"/>
                    </a:cubicBezTo>
                    <a:cubicBezTo>
                      <a:pt x="389" y="41"/>
                      <a:pt x="398" y="51"/>
                      <a:pt x="409" y="62"/>
                    </a:cubicBezTo>
                    <a:cubicBezTo>
                      <a:pt x="409" y="148"/>
                      <a:pt x="409" y="148"/>
                      <a:pt x="409" y="148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82" y="115"/>
                      <a:pt x="382" y="115"/>
                      <a:pt x="382" y="115"/>
                    </a:cubicBezTo>
                    <a:cubicBezTo>
                      <a:pt x="308" y="115"/>
                      <a:pt x="308" y="115"/>
                      <a:pt x="308" y="115"/>
                    </a:cubicBezTo>
                    <a:cubicBezTo>
                      <a:pt x="308" y="115"/>
                      <a:pt x="308" y="115"/>
                      <a:pt x="308" y="115"/>
                    </a:cubicBezTo>
                    <a:cubicBezTo>
                      <a:pt x="74" y="115"/>
                      <a:pt x="74" y="115"/>
                      <a:pt x="74" y="1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74" y="168"/>
                      <a:pt x="74" y="168"/>
                      <a:pt x="74" y="168"/>
                    </a:cubicBezTo>
                    <a:cubicBezTo>
                      <a:pt x="74" y="133"/>
                      <a:pt x="74" y="133"/>
                      <a:pt x="74" y="133"/>
                    </a:cubicBezTo>
                    <a:cubicBezTo>
                      <a:pt x="308" y="133"/>
                      <a:pt x="308" y="133"/>
                      <a:pt x="308" y="133"/>
                    </a:cubicBezTo>
                    <a:cubicBezTo>
                      <a:pt x="308" y="168"/>
                      <a:pt x="308" y="168"/>
                      <a:pt x="308" y="168"/>
                    </a:cubicBezTo>
                    <a:cubicBezTo>
                      <a:pt x="382" y="168"/>
                      <a:pt x="382" y="168"/>
                      <a:pt x="382" y="168"/>
                    </a:cubicBezTo>
                    <a:cubicBezTo>
                      <a:pt x="382" y="155"/>
                      <a:pt x="382" y="155"/>
                      <a:pt x="382" y="155"/>
                    </a:cubicBezTo>
                    <a:cubicBezTo>
                      <a:pt x="755" y="155"/>
                      <a:pt x="755" y="155"/>
                      <a:pt x="755" y="155"/>
                    </a:cubicBezTo>
                    <a:cubicBezTo>
                      <a:pt x="755" y="168"/>
                      <a:pt x="755" y="168"/>
                      <a:pt x="755" y="168"/>
                    </a:cubicBezTo>
                    <a:cubicBezTo>
                      <a:pt x="829" y="168"/>
                      <a:pt x="829" y="168"/>
                      <a:pt x="829" y="168"/>
                    </a:cubicBezTo>
                    <a:cubicBezTo>
                      <a:pt x="829" y="115"/>
                      <a:pt x="829" y="115"/>
                      <a:pt x="829" y="115"/>
                    </a:cubicBezTo>
                    <a:cubicBezTo>
                      <a:pt x="755" y="115"/>
                      <a:pt x="755" y="115"/>
                      <a:pt x="755" y="115"/>
                    </a:cubicBezTo>
                    <a:cubicBezTo>
                      <a:pt x="755" y="148"/>
                      <a:pt x="755" y="148"/>
                      <a:pt x="755" y="148"/>
                    </a:cubicBezTo>
                    <a:cubicBezTo>
                      <a:pt x="735" y="148"/>
                      <a:pt x="735" y="148"/>
                      <a:pt x="735" y="148"/>
                    </a:cubicBezTo>
                    <a:cubicBezTo>
                      <a:pt x="735" y="97"/>
                      <a:pt x="735" y="97"/>
                      <a:pt x="735" y="97"/>
                    </a:cubicBezTo>
                    <a:cubicBezTo>
                      <a:pt x="743" y="92"/>
                      <a:pt x="750" y="87"/>
                      <a:pt x="755" y="82"/>
                    </a:cubicBezTo>
                    <a:cubicBezTo>
                      <a:pt x="755" y="110"/>
                      <a:pt x="755" y="110"/>
                      <a:pt x="755" y="110"/>
                    </a:cubicBezTo>
                    <a:lnTo>
                      <a:pt x="829" y="110"/>
                    </a:lnTo>
                    <a:close/>
                    <a:moveTo>
                      <a:pt x="783" y="66"/>
                    </a:moveTo>
                    <a:cubicBezTo>
                      <a:pt x="800" y="66"/>
                      <a:pt x="800" y="66"/>
                      <a:pt x="800" y="66"/>
                    </a:cubicBezTo>
                    <a:cubicBezTo>
                      <a:pt x="800" y="101"/>
                      <a:pt x="800" y="101"/>
                      <a:pt x="800" y="101"/>
                    </a:cubicBezTo>
                    <a:cubicBezTo>
                      <a:pt x="783" y="101"/>
                      <a:pt x="783" y="101"/>
                      <a:pt x="783" y="101"/>
                    </a:cubicBezTo>
                    <a:lnTo>
                      <a:pt x="783" y="66"/>
                    </a:lnTo>
                    <a:close/>
                    <a:moveTo>
                      <a:pt x="354" y="44"/>
                    </a:moveTo>
                    <a:cubicBezTo>
                      <a:pt x="336" y="44"/>
                      <a:pt x="336" y="44"/>
                      <a:pt x="336" y="44"/>
                    </a:cubicBezTo>
                    <a:cubicBezTo>
                      <a:pt x="336" y="9"/>
                      <a:pt x="336" y="9"/>
                      <a:pt x="336" y="9"/>
                    </a:cubicBezTo>
                    <a:cubicBezTo>
                      <a:pt x="354" y="9"/>
                      <a:pt x="354" y="9"/>
                      <a:pt x="354" y="9"/>
                    </a:cubicBezTo>
                    <a:lnTo>
                      <a:pt x="354" y="44"/>
                    </a:lnTo>
                    <a:close/>
                    <a:moveTo>
                      <a:pt x="46" y="159"/>
                    </a:moveTo>
                    <a:cubicBezTo>
                      <a:pt x="28" y="159"/>
                      <a:pt x="28" y="159"/>
                      <a:pt x="28" y="159"/>
                    </a:cubicBezTo>
                    <a:cubicBezTo>
                      <a:pt x="28" y="124"/>
                      <a:pt x="28" y="124"/>
                      <a:pt x="28" y="124"/>
                    </a:cubicBezTo>
                    <a:cubicBezTo>
                      <a:pt x="46" y="124"/>
                      <a:pt x="46" y="124"/>
                      <a:pt x="46" y="124"/>
                    </a:cubicBezTo>
                    <a:lnTo>
                      <a:pt x="46" y="159"/>
                    </a:lnTo>
                    <a:close/>
                    <a:moveTo>
                      <a:pt x="354" y="159"/>
                    </a:moveTo>
                    <a:cubicBezTo>
                      <a:pt x="336" y="159"/>
                      <a:pt x="336" y="159"/>
                      <a:pt x="336" y="159"/>
                    </a:cubicBezTo>
                    <a:cubicBezTo>
                      <a:pt x="336" y="124"/>
                      <a:pt x="336" y="124"/>
                      <a:pt x="336" y="124"/>
                    </a:cubicBezTo>
                    <a:cubicBezTo>
                      <a:pt x="354" y="124"/>
                      <a:pt x="354" y="124"/>
                      <a:pt x="354" y="124"/>
                    </a:cubicBezTo>
                    <a:lnTo>
                      <a:pt x="354" y="159"/>
                    </a:lnTo>
                    <a:close/>
                    <a:moveTo>
                      <a:pt x="437" y="148"/>
                    </a:moveTo>
                    <a:cubicBezTo>
                      <a:pt x="418" y="148"/>
                      <a:pt x="418" y="148"/>
                      <a:pt x="418" y="148"/>
                    </a:cubicBezTo>
                    <a:cubicBezTo>
                      <a:pt x="418" y="71"/>
                      <a:pt x="418" y="71"/>
                      <a:pt x="418" y="71"/>
                    </a:cubicBezTo>
                    <a:cubicBezTo>
                      <a:pt x="424" y="76"/>
                      <a:pt x="430" y="82"/>
                      <a:pt x="437" y="87"/>
                    </a:cubicBezTo>
                    <a:lnTo>
                      <a:pt x="437" y="148"/>
                    </a:lnTo>
                    <a:close/>
                    <a:moveTo>
                      <a:pt x="466" y="148"/>
                    </a:moveTo>
                    <a:cubicBezTo>
                      <a:pt x="447" y="148"/>
                      <a:pt x="447" y="148"/>
                      <a:pt x="447" y="148"/>
                    </a:cubicBezTo>
                    <a:cubicBezTo>
                      <a:pt x="447" y="94"/>
                      <a:pt x="447" y="94"/>
                      <a:pt x="447" y="94"/>
                    </a:cubicBezTo>
                    <a:cubicBezTo>
                      <a:pt x="453" y="98"/>
                      <a:pt x="459" y="102"/>
                      <a:pt x="466" y="106"/>
                    </a:cubicBezTo>
                    <a:lnTo>
                      <a:pt x="466" y="148"/>
                    </a:lnTo>
                    <a:close/>
                    <a:moveTo>
                      <a:pt x="495" y="148"/>
                    </a:moveTo>
                    <a:cubicBezTo>
                      <a:pt x="476" y="148"/>
                      <a:pt x="476" y="148"/>
                      <a:pt x="476" y="148"/>
                    </a:cubicBezTo>
                    <a:cubicBezTo>
                      <a:pt x="476" y="112"/>
                      <a:pt x="476" y="112"/>
                      <a:pt x="476" y="112"/>
                    </a:cubicBezTo>
                    <a:cubicBezTo>
                      <a:pt x="482" y="115"/>
                      <a:pt x="488" y="118"/>
                      <a:pt x="495" y="121"/>
                    </a:cubicBezTo>
                    <a:lnTo>
                      <a:pt x="495" y="148"/>
                    </a:lnTo>
                    <a:close/>
                    <a:moveTo>
                      <a:pt x="524" y="148"/>
                    </a:moveTo>
                    <a:cubicBezTo>
                      <a:pt x="504" y="148"/>
                      <a:pt x="504" y="148"/>
                      <a:pt x="504" y="148"/>
                    </a:cubicBezTo>
                    <a:cubicBezTo>
                      <a:pt x="504" y="125"/>
                      <a:pt x="504" y="125"/>
                      <a:pt x="504" y="125"/>
                    </a:cubicBezTo>
                    <a:cubicBezTo>
                      <a:pt x="511" y="127"/>
                      <a:pt x="517" y="129"/>
                      <a:pt x="524" y="131"/>
                    </a:cubicBezTo>
                    <a:lnTo>
                      <a:pt x="524" y="148"/>
                    </a:lnTo>
                    <a:close/>
                    <a:moveTo>
                      <a:pt x="552" y="148"/>
                    </a:moveTo>
                    <a:cubicBezTo>
                      <a:pt x="533" y="148"/>
                      <a:pt x="533" y="148"/>
                      <a:pt x="533" y="148"/>
                    </a:cubicBezTo>
                    <a:cubicBezTo>
                      <a:pt x="533" y="133"/>
                      <a:pt x="533" y="133"/>
                      <a:pt x="533" y="133"/>
                    </a:cubicBezTo>
                    <a:cubicBezTo>
                      <a:pt x="539" y="135"/>
                      <a:pt x="546" y="136"/>
                      <a:pt x="552" y="137"/>
                    </a:cubicBezTo>
                    <a:lnTo>
                      <a:pt x="552" y="148"/>
                    </a:lnTo>
                    <a:close/>
                    <a:moveTo>
                      <a:pt x="581" y="148"/>
                    </a:moveTo>
                    <a:cubicBezTo>
                      <a:pt x="562" y="148"/>
                      <a:pt x="562" y="148"/>
                      <a:pt x="562" y="148"/>
                    </a:cubicBezTo>
                    <a:cubicBezTo>
                      <a:pt x="562" y="138"/>
                      <a:pt x="562" y="138"/>
                      <a:pt x="562" y="138"/>
                    </a:cubicBezTo>
                    <a:cubicBezTo>
                      <a:pt x="565" y="138"/>
                      <a:pt x="568" y="138"/>
                      <a:pt x="570" y="138"/>
                    </a:cubicBezTo>
                    <a:cubicBezTo>
                      <a:pt x="574" y="138"/>
                      <a:pt x="578" y="139"/>
                      <a:pt x="581" y="139"/>
                    </a:cubicBezTo>
                    <a:lnTo>
                      <a:pt x="581" y="148"/>
                    </a:lnTo>
                    <a:close/>
                    <a:moveTo>
                      <a:pt x="610" y="148"/>
                    </a:moveTo>
                    <a:cubicBezTo>
                      <a:pt x="591" y="148"/>
                      <a:pt x="591" y="148"/>
                      <a:pt x="591" y="148"/>
                    </a:cubicBezTo>
                    <a:cubicBezTo>
                      <a:pt x="591" y="139"/>
                      <a:pt x="591" y="139"/>
                      <a:pt x="591" y="139"/>
                    </a:cubicBezTo>
                    <a:cubicBezTo>
                      <a:pt x="597" y="138"/>
                      <a:pt x="604" y="138"/>
                      <a:pt x="610" y="138"/>
                    </a:cubicBezTo>
                    <a:lnTo>
                      <a:pt x="610" y="148"/>
                    </a:lnTo>
                    <a:close/>
                    <a:moveTo>
                      <a:pt x="639" y="148"/>
                    </a:moveTo>
                    <a:cubicBezTo>
                      <a:pt x="619" y="148"/>
                      <a:pt x="619" y="148"/>
                      <a:pt x="619" y="148"/>
                    </a:cubicBezTo>
                    <a:cubicBezTo>
                      <a:pt x="619" y="137"/>
                      <a:pt x="619" y="137"/>
                      <a:pt x="619" y="137"/>
                    </a:cubicBezTo>
                    <a:cubicBezTo>
                      <a:pt x="626" y="136"/>
                      <a:pt x="632" y="135"/>
                      <a:pt x="639" y="134"/>
                    </a:cubicBezTo>
                    <a:lnTo>
                      <a:pt x="639" y="148"/>
                    </a:lnTo>
                    <a:close/>
                    <a:moveTo>
                      <a:pt x="667" y="148"/>
                    </a:moveTo>
                    <a:cubicBezTo>
                      <a:pt x="648" y="148"/>
                      <a:pt x="648" y="148"/>
                      <a:pt x="648" y="148"/>
                    </a:cubicBezTo>
                    <a:cubicBezTo>
                      <a:pt x="648" y="132"/>
                      <a:pt x="648" y="132"/>
                      <a:pt x="648" y="132"/>
                    </a:cubicBezTo>
                    <a:cubicBezTo>
                      <a:pt x="655" y="131"/>
                      <a:pt x="661" y="129"/>
                      <a:pt x="667" y="127"/>
                    </a:cubicBezTo>
                    <a:lnTo>
                      <a:pt x="667" y="148"/>
                    </a:lnTo>
                    <a:close/>
                    <a:moveTo>
                      <a:pt x="696" y="148"/>
                    </a:moveTo>
                    <a:cubicBezTo>
                      <a:pt x="677" y="148"/>
                      <a:pt x="677" y="148"/>
                      <a:pt x="677" y="148"/>
                    </a:cubicBezTo>
                    <a:cubicBezTo>
                      <a:pt x="677" y="124"/>
                      <a:pt x="677" y="124"/>
                      <a:pt x="677" y="124"/>
                    </a:cubicBezTo>
                    <a:cubicBezTo>
                      <a:pt x="684" y="122"/>
                      <a:pt x="690" y="120"/>
                      <a:pt x="696" y="117"/>
                    </a:cubicBezTo>
                    <a:lnTo>
                      <a:pt x="696" y="148"/>
                    </a:lnTo>
                    <a:close/>
                    <a:moveTo>
                      <a:pt x="725" y="148"/>
                    </a:moveTo>
                    <a:cubicBezTo>
                      <a:pt x="706" y="148"/>
                      <a:pt x="706" y="148"/>
                      <a:pt x="706" y="148"/>
                    </a:cubicBezTo>
                    <a:cubicBezTo>
                      <a:pt x="706" y="113"/>
                      <a:pt x="706" y="113"/>
                      <a:pt x="706" y="113"/>
                    </a:cubicBezTo>
                    <a:cubicBezTo>
                      <a:pt x="713" y="110"/>
                      <a:pt x="719" y="106"/>
                      <a:pt x="725" y="103"/>
                    </a:cubicBezTo>
                    <a:lnTo>
                      <a:pt x="725" y="148"/>
                    </a:lnTo>
                    <a:close/>
                    <a:moveTo>
                      <a:pt x="783" y="124"/>
                    </a:moveTo>
                    <a:cubicBezTo>
                      <a:pt x="800" y="124"/>
                      <a:pt x="800" y="124"/>
                      <a:pt x="800" y="124"/>
                    </a:cubicBezTo>
                    <a:cubicBezTo>
                      <a:pt x="800" y="159"/>
                      <a:pt x="800" y="159"/>
                      <a:pt x="800" y="159"/>
                    </a:cubicBezTo>
                    <a:cubicBezTo>
                      <a:pt x="783" y="159"/>
                      <a:pt x="783" y="159"/>
                      <a:pt x="783" y="159"/>
                    </a:cubicBezTo>
                    <a:lnTo>
                      <a:pt x="783" y="1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3" name="íşlîḑ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75FE2550-1525-4101-A60E-81B4284A2B8F}"/>
                  </a:ext>
                </a:extLst>
              </p:cNvPr>
              <p:cNvSpPr/>
              <p:nvPr/>
            </p:nvSpPr>
            <p:spPr bwMode="auto">
              <a:xfrm>
                <a:off x="5767" y="1134"/>
                <a:ext cx="137" cy="177"/>
              </a:xfrm>
              <a:custGeom>
                <a:avLst/>
                <a:gdLst>
                  <a:gd name="T0" fmla="*/ 69 w 74"/>
                  <a:gd name="T1" fmla="*/ 19 h 96"/>
                  <a:gd name="T2" fmla="*/ 65 w 74"/>
                  <a:gd name="T3" fmla="*/ 23 h 96"/>
                  <a:gd name="T4" fmla="*/ 65 w 74"/>
                  <a:gd name="T5" fmla="*/ 44 h 96"/>
                  <a:gd name="T6" fmla="*/ 54 w 74"/>
                  <a:gd name="T7" fmla="*/ 44 h 96"/>
                  <a:gd name="T8" fmla="*/ 54 w 74"/>
                  <a:gd name="T9" fmla="*/ 19 h 96"/>
                  <a:gd name="T10" fmla="*/ 41 w 74"/>
                  <a:gd name="T11" fmla="*/ 19 h 96"/>
                  <a:gd name="T12" fmla="*/ 41 w 74"/>
                  <a:gd name="T13" fmla="*/ 4 h 96"/>
                  <a:gd name="T14" fmla="*/ 37 w 74"/>
                  <a:gd name="T15" fmla="*/ 0 h 96"/>
                  <a:gd name="T16" fmla="*/ 32 w 74"/>
                  <a:gd name="T17" fmla="*/ 4 h 96"/>
                  <a:gd name="T18" fmla="*/ 32 w 74"/>
                  <a:gd name="T19" fmla="*/ 19 h 96"/>
                  <a:gd name="T20" fmla="*/ 19 w 74"/>
                  <a:gd name="T21" fmla="*/ 19 h 96"/>
                  <a:gd name="T22" fmla="*/ 19 w 74"/>
                  <a:gd name="T23" fmla="*/ 44 h 96"/>
                  <a:gd name="T24" fmla="*/ 8 w 74"/>
                  <a:gd name="T25" fmla="*/ 44 h 96"/>
                  <a:gd name="T26" fmla="*/ 8 w 74"/>
                  <a:gd name="T27" fmla="*/ 23 h 96"/>
                  <a:gd name="T28" fmla="*/ 4 w 74"/>
                  <a:gd name="T29" fmla="*/ 19 h 96"/>
                  <a:gd name="T30" fmla="*/ 0 w 74"/>
                  <a:gd name="T31" fmla="*/ 23 h 96"/>
                  <a:gd name="T32" fmla="*/ 0 w 74"/>
                  <a:gd name="T33" fmla="*/ 44 h 96"/>
                  <a:gd name="T34" fmla="*/ 0 w 74"/>
                  <a:gd name="T35" fmla="*/ 53 h 96"/>
                  <a:gd name="T36" fmla="*/ 0 w 74"/>
                  <a:gd name="T37" fmla="*/ 96 h 96"/>
                  <a:gd name="T38" fmla="*/ 74 w 74"/>
                  <a:gd name="T39" fmla="*/ 96 h 96"/>
                  <a:gd name="T40" fmla="*/ 74 w 74"/>
                  <a:gd name="T41" fmla="*/ 53 h 96"/>
                  <a:gd name="T42" fmla="*/ 74 w 74"/>
                  <a:gd name="T43" fmla="*/ 44 h 96"/>
                  <a:gd name="T44" fmla="*/ 74 w 74"/>
                  <a:gd name="T45" fmla="*/ 23 h 96"/>
                  <a:gd name="T46" fmla="*/ 69 w 74"/>
                  <a:gd name="T47" fmla="*/ 19 h 96"/>
                  <a:gd name="T48" fmla="*/ 45 w 74"/>
                  <a:gd name="T49" fmla="*/ 89 h 96"/>
                  <a:gd name="T50" fmla="*/ 28 w 74"/>
                  <a:gd name="T51" fmla="*/ 89 h 96"/>
                  <a:gd name="T52" fmla="*/ 28 w 74"/>
                  <a:gd name="T53" fmla="*/ 54 h 96"/>
                  <a:gd name="T54" fmla="*/ 45 w 74"/>
                  <a:gd name="T55" fmla="*/ 54 h 96"/>
                  <a:gd name="T56" fmla="*/ 45 w 74"/>
                  <a:gd name="T57" fmla="*/ 8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4" h="96">
                    <a:moveTo>
                      <a:pt x="69" y="19"/>
                    </a:moveTo>
                    <a:cubicBezTo>
                      <a:pt x="67" y="19"/>
                      <a:pt x="65" y="21"/>
                      <a:pt x="65" y="23"/>
                    </a:cubicBezTo>
                    <a:cubicBezTo>
                      <a:pt x="65" y="44"/>
                      <a:pt x="65" y="44"/>
                      <a:pt x="65" y="44"/>
                    </a:cubicBezTo>
                    <a:cubicBezTo>
                      <a:pt x="54" y="44"/>
                      <a:pt x="54" y="44"/>
                      <a:pt x="54" y="44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41" y="19"/>
                      <a:pt x="41" y="19"/>
                      <a:pt x="41" y="19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2"/>
                      <a:pt x="39" y="0"/>
                      <a:pt x="37" y="0"/>
                    </a:cubicBezTo>
                    <a:cubicBezTo>
                      <a:pt x="34" y="0"/>
                      <a:pt x="32" y="2"/>
                      <a:pt x="32" y="4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8" y="21"/>
                      <a:pt x="6" y="19"/>
                      <a:pt x="4" y="19"/>
                    </a:cubicBezTo>
                    <a:cubicBezTo>
                      <a:pt x="2" y="19"/>
                      <a:pt x="0" y="21"/>
                      <a:pt x="0" y="23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74" y="96"/>
                      <a:pt x="74" y="96"/>
                      <a:pt x="74" y="96"/>
                    </a:cubicBezTo>
                    <a:cubicBezTo>
                      <a:pt x="74" y="53"/>
                      <a:pt x="74" y="53"/>
                      <a:pt x="74" y="53"/>
                    </a:cubicBezTo>
                    <a:cubicBezTo>
                      <a:pt x="74" y="44"/>
                      <a:pt x="74" y="44"/>
                      <a:pt x="74" y="44"/>
                    </a:cubicBezTo>
                    <a:cubicBezTo>
                      <a:pt x="74" y="23"/>
                      <a:pt x="74" y="23"/>
                      <a:pt x="74" y="23"/>
                    </a:cubicBezTo>
                    <a:cubicBezTo>
                      <a:pt x="74" y="21"/>
                      <a:pt x="72" y="19"/>
                      <a:pt x="69" y="19"/>
                    </a:cubicBezTo>
                    <a:close/>
                    <a:moveTo>
                      <a:pt x="45" y="89"/>
                    </a:moveTo>
                    <a:cubicBezTo>
                      <a:pt x="28" y="89"/>
                      <a:pt x="28" y="89"/>
                      <a:pt x="28" y="89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45" y="54"/>
                      <a:pt x="45" y="54"/>
                      <a:pt x="45" y="54"/>
                    </a:cubicBezTo>
                    <a:lnTo>
                      <a:pt x="45" y="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4" name="ïŝļíd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3BF4A27-7002-434B-B2A2-7CC86397CB6F}"/>
                  </a:ext>
                </a:extLst>
              </p:cNvPr>
              <p:cNvSpPr/>
              <p:nvPr/>
            </p:nvSpPr>
            <p:spPr bwMode="auto">
              <a:xfrm>
                <a:off x="4210" y="3513"/>
                <a:ext cx="337" cy="337"/>
              </a:xfrm>
              <a:custGeom>
                <a:avLst/>
                <a:gdLst>
                  <a:gd name="T0" fmla="*/ 178 w 183"/>
                  <a:gd name="T1" fmla="*/ 61 h 183"/>
                  <a:gd name="T2" fmla="*/ 92 w 183"/>
                  <a:gd name="T3" fmla="*/ 0 h 183"/>
                  <a:gd name="T4" fmla="*/ 5 w 183"/>
                  <a:gd name="T5" fmla="*/ 61 h 183"/>
                  <a:gd name="T6" fmla="*/ 0 w 183"/>
                  <a:gd name="T7" fmla="*/ 92 h 183"/>
                  <a:gd name="T8" fmla="*/ 5 w 183"/>
                  <a:gd name="T9" fmla="*/ 122 h 183"/>
                  <a:gd name="T10" fmla="*/ 92 w 183"/>
                  <a:gd name="T11" fmla="*/ 183 h 183"/>
                  <a:gd name="T12" fmla="*/ 178 w 183"/>
                  <a:gd name="T13" fmla="*/ 122 h 183"/>
                  <a:gd name="T14" fmla="*/ 183 w 183"/>
                  <a:gd name="T15" fmla="*/ 92 h 183"/>
                  <a:gd name="T16" fmla="*/ 178 w 183"/>
                  <a:gd name="T17" fmla="*/ 61 h 183"/>
                  <a:gd name="T18" fmla="*/ 92 w 183"/>
                  <a:gd name="T19" fmla="*/ 154 h 183"/>
                  <a:gd name="T20" fmla="*/ 30 w 183"/>
                  <a:gd name="T21" fmla="*/ 92 h 183"/>
                  <a:gd name="T22" fmla="*/ 92 w 183"/>
                  <a:gd name="T23" fmla="*/ 29 h 183"/>
                  <a:gd name="T24" fmla="*/ 154 w 183"/>
                  <a:gd name="T25" fmla="*/ 92 h 183"/>
                  <a:gd name="T26" fmla="*/ 92 w 183"/>
                  <a:gd name="T27" fmla="*/ 154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3" h="183">
                    <a:moveTo>
                      <a:pt x="178" y="61"/>
                    </a:moveTo>
                    <a:cubicBezTo>
                      <a:pt x="166" y="26"/>
                      <a:pt x="132" y="0"/>
                      <a:pt x="92" y="0"/>
                    </a:cubicBezTo>
                    <a:cubicBezTo>
                      <a:pt x="52" y="0"/>
                      <a:pt x="18" y="26"/>
                      <a:pt x="5" y="61"/>
                    </a:cubicBezTo>
                    <a:cubicBezTo>
                      <a:pt x="2" y="71"/>
                      <a:pt x="0" y="81"/>
                      <a:pt x="0" y="92"/>
                    </a:cubicBezTo>
                    <a:cubicBezTo>
                      <a:pt x="0" y="102"/>
                      <a:pt x="2" y="112"/>
                      <a:pt x="5" y="122"/>
                    </a:cubicBezTo>
                    <a:cubicBezTo>
                      <a:pt x="18" y="157"/>
                      <a:pt x="52" y="183"/>
                      <a:pt x="92" y="183"/>
                    </a:cubicBezTo>
                    <a:cubicBezTo>
                      <a:pt x="132" y="183"/>
                      <a:pt x="166" y="157"/>
                      <a:pt x="178" y="122"/>
                    </a:cubicBezTo>
                    <a:cubicBezTo>
                      <a:pt x="181" y="112"/>
                      <a:pt x="183" y="102"/>
                      <a:pt x="183" y="92"/>
                    </a:cubicBezTo>
                    <a:cubicBezTo>
                      <a:pt x="183" y="81"/>
                      <a:pt x="181" y="71"/>
                      <a:pt x="178" y="61"/>
                    </a:cubicBezTo>
                    <a:close/>
                    <a:moveTo>
                      <a:pt x="92" y="154"/>
                    </a:moveTo>
                    <a:cubicBezTo>
                      <a:pt x="57" y="154"/>
                      <a:pt x="30" y="126"/>
                      <a:pt x="30" y="92"/>
                    </a:cubicBezTo>
                    <a:cubicBezTo>
                      <a:pt x="30" y="57"/>
                      <a:pt x="57" y="29"/>
                      <a:pt x="92" y="29"/>
                    </a:cubicBezTo>
                    <a:cubicBezTo>
                      <a:pt x="126" y="29"/>
                      <a:pt x="154" y="57"/>
                      <a:pt x="154" y="92"/>
                    </a:cubicBezTo>
                    <a:cubicBezTo>
                      <a:pt x="154" y="126"/>
                      <a:pt x="126" y="154"/>
                      <a:pt x="92" y="1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5" name="î$liď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5C6F756-FB04-427C-BCCE-AA37A6683B8C}"/>
                  </a:ext>
                </a:extLst>
              </p:cNvPr>
              <p:cNvSpPr/>
              <p:nvPr/>
            </p:nvSpPr>
            <p:spPr bwMode="auto">
              <a:xfrm>
                <a:off x="4132" y="3635"/>
                <a:ext cx="492" cy="9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6" name="iṥľïd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8693F30-D33C-4A8A-B14B-C16CB0CCCB41}"/>
                  </a:ext>
                </a:extLst>
              </p:cNvPr>
              <p:cNvSpPr/>
              <p:nvPr/>
            </p:nvSpPr>
            <p:spPr bwMode="auto">
              <a:xfrm>
                <a:off x="4212" y="3668"/>
                <a:ext cx="23" cy="30"/>
              </a:xfrm>
              <a:custGeom>
                <a:avLst/>
                <a:gdLst>
                  <a:gd name="T0" fmla="*/ 2 w 13"/>
                  <a:gd name="T1" fmla="*/ 0 h 16"/>
                  <a:gd name="T2" fmla="*/ 2 w 13"/>
                  <a:gd name="T3" fmla="*/ 9 h 16"/>
                  <a:gd name="T4" fmla="*/ 3 w 13"/>
                  <a:gd name="T5" fmla="*/ 12 h 16"/>
                  <a:gd name="T6" fmla="*/ 7 w 13"/>
                  <a:gd name="T7" fmla="*/ 14 h 16"/>
                  <a:gd name="T8" fmla="*/ 11 w 13"/>
                  <a:gd name="T9" fmla="*/ 9 h 16"/>
                  <a:gd name="T10" fmla="*/ 11 w 13"/>
                  <a:gd name="T11" fmla="*/ 0 h 16"/>
                  <a:gd name="T12" fmla="*/ 13 w 13"/>
                  <a:gd name="T13" fmla="*/ 0 h 16"/>
                  <a:gd name="T14" fmla="*/ 13 w 13"/>
                  <a:gd name="T15" fmla="*/ 9 h 16"/>
                  <a:gd name="T16" fmla="*/ 12 w 13"/>
                  <a:gd name="T17" fmla="*/ 13 h 16"/>
                  <a:gd name="T18" fmla="*/ 7 w 13"/>
                  <a:gd name="T19" fmla="*/ 16 h 16"/>
                  <a:gd name="T20" fmla="*/ 1 w 13"/>
                  <a:gd name="T21" fmla="*/ 13 h 16"/>
                  <a:gd name="T22" fmla="*/ 0 w 13"/>
                  <a:gd name="T23" fmla="*/ 9 h 16"/>
                  <a:gd name="T24" fmla="*/ 0 w 13"/>
                  <a:gd name="T25" fmla="*/ 0 h 16"/>
                  <a:gd name="T26" fmla="*/ 2 w 13"/>
                  <a:gd name="T2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" h="16">
                    <a:moveTo>
                      <a:pt x="2" y="0"/>
                    </a:moveTo>
                    <a:cubicBezTo>
                      <a:pt x="2" y="9"/>
                      <a:pt x="2" y="9"/>
                      <a:pt x="2" y="9"/>
                    </a:cubicBezTo>
                    <a:cubicBezTo>
                      <a:pt x="2" y="11"/>
                      <a:pt x="3" y="12"/>
                      <a:pt x="3" y="12"/>
                    </a:cubicBezTo>
                    <a:cubicBezTo>
                      <a:pt x="4" y="13"/>
                      <a:pt x="5" y="14"/>
                      <a:pt x="7" y="14"/>
                    </a:cubicBezTo>
                    <a:cubicBezTo>
                      <a:pt x="11" y="14"/>
                      <a:pt x="11" y="10"/>
                      <a:pt x="11" y="9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3" y="10"/>
                      <a:pt x="13" y="12"/>
                      <a:pt x="12" y="13"/>
                    </a:cubicBezTo>
                    <a:cubicBezTo>
                      <a:pt x="10" y="15"/>
                      <a:pt x="8" y="16"/>
                      <a:pt x="7" y="16"/>
                    </a:cubicBezTo>
                    <a:cubicBezTo>
                      <a:pt x="5" y="16"/>
                      <a:pt x="3" y="15"/>
                      <a:pt x="1" y="13"/>
                    </a:cubicBezTo>
                    <a:cubicBezTo>
                      <a:pt x="1" y="12"/>
                      <a:pt x="0" y="12"/>
                      <a:pt x="0" y="9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7" name="îṡļïď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2A0EC2C-556A-4D1D-89B6-FB6BDDE05B8F}"/>
                  </a:ext>
                </a:extLst>
              </p:cNvPr>
              <p:cNvSpPr/>
              <p:nvPr/>
            </p:nvSpPr>
            <p:spPr bwMode="auto">
              <a:xfrm>
                <a:off x="4245" y="3668"/>
                <a:ext cx="24" cy="28"/>
              </a:xfrm>
              <a:custGeom>
                <a:avLst/>
                <a:gdLst>
                  <a:gd name="T0" fmla="*/ 0 w 24"/>
                  <a:gd name="T1" fmla="*/ 0 h 28"/>
                  <a:gd name="T2" fmla="*/ 5 w 24"/>
                  <a:gd name="T3" fmla="*/ 0 h 28"/>
                  <a:gd name="T4" fmla="*/ 20 w 24"/>
                  <a:gd name="T5" fmla="*/ 24 h 28"/>
                  <a:gd name="T6" fmla="*/ 20 w 24"/>
                  <a:gd name="T7" fmla="*/ 0 h 28"/>
                  <a:gd name="T8" fmla="*/ 24 w 24"/>
                  <a:gd name="T9" fmla="*/ 0 h 28"/>
                  <a:gd name="T10" fmla="*/ 24 w 24"/>
                  <a:gd name="T11" fmla="*/ 28 h 28"/>
                  <a:gd name="T12" fmla="*/ 18 w 24"/>
                  <a:gd name="T13" fmla="*/ 28 h 28"/>
                  <a:gd name="T14" fmla="*/ 3 w 24"/>
                  <a:gd name="T15" fmla="*/ 4 h 28"/>
                  <a:gd name="T16" fmla="*/ 3 w 24"/>
                  <a:gd name="T17" fmla="*/ 28 h 28"/>
                  <a:gd name="T18" fmla="*/ 0 w 24"/>
                  <a:gd name="T19" fmla="*/ 28 h 28"/>
                  <a:gd name="T20" fmla="*/ 0 w 24"/>
                  <a:gd name="T2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28">
                    <a:moveTo>
                      <a:pt x="0" y="0"/>
                    </a:moveTo>
                    <a:lnTo>
                      <a:pt x="5" y="0"/>
                    </a:lnTo>
                    <a:lnTo>
                      <a:pt x="20" y="24"/>
                    </a:lnTo>
                    <a:lnTo>
                      <a:pt x="20" y="0"/>
                    </a:lnTo>
                    <a:lnTo>
                      <a:pt x="24" y="0"/>
                    </a:lnTo>
                    <a:lnTo>
                      <a:pt x="24" y="28"/>
                    </a:lnTo>
                    <a:lnTo>
                      <a:pt x="18" y="28"/>
                    </a:lnTo>
                    <a:lnTo>
                      <a:pt x="3" y="4"/>
                    </a:lnTo>
                    <a:lnTo>
                      <a:pt x="3" y="28"/>
                    </a:lnTo>
                    <a:lnTo>
                      <a:pt x="0" y="2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8" name="íṣlîḍ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746ED41-6145-421D-BD2B-8881BBC4E3BD}"/>
                  </a:ext>
                </a:extLst>
              </p:cNvPr>
              <p:cNvSpPr/>
              <p:nvPr/>
            </p:nvSpPr>
            <p:spPr bwMode="auto">
              <a:xfrm>
                <a:off x="4278" y="3668"/>
                <a:ext cx="22" cy="28"/>
              </a:xfrm>
              <a:custGeom>
                <a:avLst/>
                <a:gdLst>
                  <a:gd name="T0" fmla="*/ 0 w 12"/>
                  <a:gd name="T1" fmla="*/ 0 h 15"/>
                  <a:gd name="T2" fmla="*/ 4 w 12"/>
                  <a:gd name="T3" fmla="*/ 0 h 15"/>
                  <a:gd name="T4" fmla="*/ 10 w 12"/>
                  <a:gd name="T5" fmla="*/ 2 h 15"/>
                  <a:gd name="T6" fmla="*/ 12 w 12"/>
                  <a:gd name="T7" fmla="*/ 8 h 15"/>
                  <a:gd name="T8" fmla="*/ 10 w 12"/>
                  <a:gd name="T9" fmla="*/ 14 h 15"/>
                  <a:gd name="T10" fmla="*/ 4 w 12"/>
                  <a:gd name="T11" fmla="*/ 15 h 15"/>
                  <a:gd name="T12" fmla="*/ 0 w 12"/>
                  <a:gd name="T13" fmla="*/ 15 h 15"/>
                  <a:gd name="T14" fmla="*/ 0 w 12"/>
                  <a:gd name="T15" fmla="*/ 0 h 15"/>
                  <a:gd name="T16" fmla="*/ 2 w 12"/>
                  <a:gd name="T17" fmla="*/ 14 h 15"/>
                  <a:gd name="T18" fmla="*/ 4 w 12"/>
                  <a:gd name="T19" fmla="*/ 14 h 15"/>
                  <a:gd name="T20" fmla="*/ 8 w 12"/>
                  <a:gd name="T21" fmla="*/ 13 h 15"/>
                  <a:gd name="T22" fmla="*/ 10 w 12"/>
                  <a:gd name="T23" fmla="*/ 8 h 15"/>
                  <a:gd name="T24" fmla="*/ 9 w 12"/>
                  <a:gd name="T25" fmla="*/ 3 h 15"/>
                  <a:gd name="T26" fmla="*/ 4 w 12"/>
                  <a:gd name="T27" fmla="*/ 2 h 15"/>
                  <a:gd name="T28" fmla="*/ 2 w 12"/>
                  <a:gd name="T29" fmla="*/ 2 h 15"/>
                  <a:gd name="T30" fmla="*/ 2 w 12"/>
                  <a:gd name="T31" fmla="*/ 1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" h="15">
                    <a:moveTo>
                      <a:pt x="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6" y="0"/>
                      <a:pt x="9" y="0"/>
                      <a:pt x="10" y="2"/>
                    </a:cubicBezTo>
                    <a:cubicBezTo>
                      <a:pt x="12" y="3"/>
                      <a:pt x="12" y="6"/>
                      <a:pt x="12" y="8"/>
                    </a:cubicBezTo>
                    <a:cubicBezTo>
                      <a:pt x="12" y="11"/>
                      <a:pt x="11" y="13"/>
                      <a:pt x="10" y="14"/>
                    </a:cubicBezTo>
                    <a:cubicBezTo>
                      <a:pt x="8" y="15"/>
                      <a:pt x="6" y="15"/>
                      <a:pt x="4" y="15"/>
                    </a:cubicBezTo>
                    <a:cubicBezTo>
                      <a:pt x="0" y="15"/>
                      <a:pt x="0" y="15"/>
                      <a:pt x="0" y="15"/>
                    </a:cubicBezTo>
                    <a:lnTo>
                      <a:pt x="0" y="0"/>
                    </a:lnTo>
                    <a:close/>
                    <a:moveTo>
                      <a:pt x="2" y="14"/>
                    </a:moveTo>
                    <a:cubicBezTo>
                      <a:pt x="4" y="14"/>
                      <a:pt x="4" y="14"/>
                      <a:pt x="4" y="14"/>
                    </a:cubicBezTo>
                    <a:cubicBezTo>
                      <a:pt x="5" y="14"/>
                      <a:pt x="7" y="13"/>
                      <a:pt x="8" y="13"/>
                    </a:cubicBezTo>
                    <a:cubicBezTo>
                      <a:pt x="10" y="11"/>
                      <a:pt x="10" y="9"/>
                      <a:pt x="10" y="8"/>
                    </a:cubicBezTo>
                    <a:cubicBezTo>
                      <a:pt x="10" y="7"/>
                      <a:pt x="10" y="5"/>
                      <a:pt x="9" y="3"/>
                    </a:cubicBezTo>
                    <a:cubicBezTo>
                      <a:pt x="8" y="2"/>
                      <a:pt x="6" y="2"/>
                      <a:pt x="4" y="2"/>
                    </a:cubicBezTo>
                    <a:cubicBezTo>
                      <a:pt x="2" y="2"/>
                      <a:pt x="2" y="2"/>
                      <a:pt x="2" y="2"/>
                    </a:cubicBezTo>
                    <a:lnTo>
                      <a:pt x="2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9" name="íṣḻiḓ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81E0A1E-AE45-4C0C-89D4-566AADBC9FCE}"/>
                  </a:ext>
                </a:extLst>
              </p:cNvPr>
              <p:cNvSpPr/>
              <p:nvPr/>
            </p:nvSpPr>
            <p:spPr bwMode="auto">
              <a:xfrm>
                <a:off x="4307" y="3668"/>
                <a:ext cx="19" cy="28"/>
              </a:xfrm>
              <a:custGeom>
                <a:avLst/>
                <a:gdLst>
                  <a:gd name="T0" fmla="*/ 0 w 19"/>
                  <a:gd name="T1" fmla="*/ 0 h 28"/>
                  <a:gd name="T2" fmla="*/ 19 w 19"/>
                  <a:gd name="T3" fmla="*/ 0 h 28"/>
                  <a:gd name="T4" fmla="*/ 19 w 19"/>
                  <a:gd name="T5" fmla="*/ 4 h 28"/>
                  <a:gd name="T6" fmla="*/ 4 w 19"/>
                  <a:gd name="T7" fmla="*/ 4 h 28"/>
                  <a:gd name="T8" fmla="*/ 4 w 19"/>
                  <a:gd name="T9" fmla="*/ 11 h 28"/>
                  <a:gd name="T10" fmla="*/ 17 w 19"/>
                  <a:gd name="T11" fmla="*/ 11 h 28"/>
                  <a:gd name="T12" fmla="*/ 17 w 19"/>
                  <a:gd name="T13" fmla="*/ 15 h 28"/>
                  <a:gd name="T14" fmla="*/ 4 w 19"/>
                  <a:gd name="T15" fmla="*/ 15 h 28"/>
                  <a:gd name="T16" fmla="*/ 4 w 19"/>
                  <a:gd name="T17" fmla="*/ 24 h 28"/>
                  <a:gd name="T18" fmla="*/ 19 w 19"/>
                  <a:gd name="T19" fmla="*/ 24 h 28"/>
                  <a:gd name="T20" fmla="*/ 19 w 19"/>
                  <a:gd name="T21" fmla="*/ 28 h 28"/>
                  <a:gd name="T22" fmla="*/ 0 w 19"/>
                  <a:gd name="T23" fmla="*/ 28 h 28"/>
                  <a:gd name="T24" fmla="*/ 0 w 19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" h="28">
                    <a:moveTo>
                      <a:pt x="0" y="0"/>
                    </a:moveTo>
                    <a:lnTo>
                      <a:pt x="19" y="0"/>
                    </a:lnTo>
                    <a:lnTo>
                      <a:pt x="19" y="4"/>
                    </a:lnTo>
                    <a:lnTo>
                      <a:pt x="4" y="4"/>
                    </a:lnTo>
                    <a:lnTo>
                      <a:pt x="4" y="11"/>
                    </a:lnTo>
                    <a:lnTo>
                      <a:pt x="17" y="11"/>
                    </a:lnTo>
                    <a:lnTo>
                      <a:pt x="17" y="15"/>
                    </a:lnTo>
                    <a:lnTo>
                      <a:pt x="4" y="15"/>
                    </a:lnTo>
                    <a:lnTo>
                      <a:pt x="4" y="24"/>
                    </a:lnTo>
                    <a:lnTo>
                      <a:pt x="19" y="24"/>
                    </a:lnTo>
                    <a:lnTo>
                      <a:pt x="19" y="28"/>
                    </a:lnTo>
                    <a:lnTo>
                      <a:pt x="0" y="2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0" name="îŝḻíḍ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9D5FBDE-EC9A-49D8-90C9-9CDA3120F0ED}"/>
                  </a:ext>
                </a:extLst>
              </p:cNvPr>
              <p:cNvSpPr/>
              <p:nvPr/>
            </p:nvSpPr>
            <p:spPr bwMode="auto">
              <a:xfrm>
                <a:off x="4333" y="3668"/>
                <a:ext cx="22" cy="28"/>
              </a:xfrm>
              <a:custGeom>
                <a:avLst/>
                <a:gdLst>
                  <a:gd name="T0" fmla="*/ 0 w 12"/>
                  <a:gd name="T1" fmla="*/ 0 h 15"/>
                  <a:gd name="T2" fmla="*/ 6 w 12"/>
                  <a:gd name="T3" fmla="*/ 0 h 15"/>
                  <a:gd name="T4" fmla="*/ 10 w 12"/>
                  <a:gd name="T5" fmla="*/ 0 h 15"/>
                  <a:gd name="T6" fmla="*/ 11 w 12"/>
                  <a:gd name="T7" fmla="*/ 4 h 15"/>
                  <a:gd name="T8" fmla="*/ 10 w 12"/>
                  <a:gd name="T9" fmla="*/ 6 h 15"/>
                  <a:gd name="T10" fmla="*/ 8 w 12"/>
                  <a:gd name="T11" fmla="*/ 7 h 15"/>
                  <a:gd name="T12" fmla="*/ 11 w 12"/>
                  <a:gd name="T13" fmla="*/ 10 h 15"/>
                  <a:gd name="T14" fmla="*/ 12 w 12"/>
                  <a:gd name="T15" fmla="*/ 15 h 15"/>
                  <a:gd name="T16" fmla="*/ 9 w 12"/>
                  <a:gd name="T17" fmla="*/ 15 h 15"/>
                  <a:gd name="T18" fmla="*/ 9 w 12"/>
                  <a:gd name="T19" fmla="*/ 11 h 15"/>
                  <a:gd name="T20" fmla="*/ 5 w 12"/>
                  <a:gd name="T21" fmla="*/ 8 h 15"/>
                  <a:gd name="T22" fmla="*/ 3 w 12"/>
                  <a:gd name="T23" fmla="*/ 8 h 15"/>
                  <a:gd name="T24" fmla="*/ 3 w 12"/>
                  <a:gd name="T25" fmla="*/ 15 h 15"/>
                  <a:gd name="T26" fmla="*/ 0 w 12"/>
                  <a:gd name="T27" fmla="*/ 15 h 15"/>
                  <a:gd name="T28" fmla="*/ 0 w 12"/>
                  <a:gd name="T29" fmla="*/ 0 h 15"/>
                  <a:gd name="T30" fmla="*/ 3 w 12"/>
                  <a:gd name="T31" fmla="*/ 6 h 15"/>
                  <a:gd name="T32" fmla="*/ 6 w 12"/>
                  <a:gd name="T33" fmla="*/ 6 h 15"/>
                  <a:gd name="T34" fmla="*/ 8 w 12"/>
                  <a:gd name="T35" fmla="*/ 6 h 15"/>
                  <a:gd name="T36" fmla="*/ 9 w 12"/>
                  <a:gd name="T37" fmla="*/ 4 h 15"/>
                  <a:gd name="T38" fmla="*/ 6 w 12"/>
                  <a:gd name="T39" fmla="*/ 2 h 15"/>
                  <a:gd name="T40" fmla="*/ 3 w 12"/>
                  <a:gd name="T41" fmla="*/ 2 h 15"/>
                  <a:gd name="T42" fmla="*/ 3 w 12"/>
                  <a:gd name="T43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" h="15">
                    <a:moveTo>
                      <a:pt x="0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7" y="0"/>
                      <a:pt x="8" y="0"/>
                      <a:pt x="10" y="0"/>
                    </a:cubicBezTo>
                    <a:cubicBezTo>
                      <a:pt x="11" y="1"/>
                      <a:pt x="11" y="2"/>
                      <a:pt x="11" y="4"/>
                    </a:cubicBezTo>
                    <a:cubicBezTo>
                      <a:pt x="11" y="5"/>
                      <a:pt x="11" y="6"/>
                      <a:pt x="10" y="6"/>
                    </a:cubicBezTo>
                    <a:cubicBezTo>
                      <a:pt x="10" y="7"/>
                      <a:pt x="9" y="7"/>
                      <a:pt x="8" y="7"/>
                    </a:cubicBezTo>
                    <a:cubicBezTo>
                      <a:pt x="10" y="8"/>
                      <a:pt x="11" y="8"/>
                      <a:pt x="11" y="10"/>
                    </a:cubicBezTo>
                    <a:cubicBezTo>
                      <a:pt x="11" y="12"/>
                      <a:pt x="11" y="14"/>
                      <a:pt x="12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4"/>
                      <a:pt x="9" y="12"/>
                      <a:pt x="9" y="11"/>
                    </a:cubicBezTo>
                    <a:cubicBezTo>
                      <a:pt x="8" y="9"/>
                      <a:pt x="8" y="8"/>
                      <a:pt x="5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0" y="15"/>
                      <a:pt x="0" y="15"/>
                      <a:pt x="0" y="15"/>
                    </a:cubicBezTo>
                    <a:lnTo>
                      <a:pt x="0" y="0"/>
                    </a:lnTo>
                    <a:close/>
                    <a:moveTo>
                      <a:pt x="3" y="6"/>
                    </a:move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7" y="6"/>
                      <a:pt x="8" y="6"/>
                    </a:cubicBezTo>
                    <a:cubicBezTo>
                      <a:pt x="8" y="6"/>
                      <a:pt x="9" y="5"/>
                      <a:pt x="9" y="4"/>
                    </a:cubicBezTo>
                    <a:cubicBezTo>
                      <a:pt x="9" y="2"/>
                      <a:pt x="7" y="2"/>
                      <a:pt x="6" y="2"/>
                    </a:cubicBezTo>
                    <a:cubicBezTo>
                      <a:pt x="3" y="2"/>
                      <a:pt x="3" y="2"/>
                      <a:pt x="3" y="2"/>
                    </a:cubicBezTo>
                    <a:lnTo>
                      <a:pt x="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1" name="îŝḻí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72B5914-BAAA-46CF-9C28-781B0B9A8AE7}"/>
                  </a:ext>
                </a:extLst>
              </p:cNvPr>
              <p:cNvSpPr/>
              <p:nvPr/>
            </p:nvSpPr>
            <p:spPr bwMode="auto">
              <a:xfrm>
                <a:off x="4363" y="3668"/>
                <a:ext cx="24" cy="30"/>
              </a:xfrm>
              <a:custGeom>
                <a:avLst/>
                <a:gdLst>
                  <a:gd name="T0" fmla="*/ 10 w 13"/>
                  <a:gd name="T1" fmla="*/ 4 h 16"/>
                  <a:gd name="T2" fmla="*/ 7 w 13"/>
                  <a:gd name="T3" fmla="*/ 1 h 16"/>
                  <a:gd name="T4" fmla="*/ 3 w 13"/>
                  <a:gd name="T5" fmla="*/ 3 h 16"/>
                  <a:gd name="T6" fmla="*/ 2 w 13"/>
                  <a:gd name="T7" fmla="*/ 7 h 16"/>
                  <a:gd name="T8" fmla="*/ 3 w 13"/>
                  <a:gd name="T9" fmla="*/ 12 h 16"/>
                  <a:gd name="T10" fmla="*/ 7 w 13"/>
                  <a:gd name="T11" fmla="*/ 14 h 16"/>
                  <a:gd name="T12" fmla="*/ 11 w 13"/>
                  <a:gd name="T13" fmla="*/ 13 h 16"/>
                  <a:gd name="T14" fmla="*/ 11 w 13"/>
                  <a:gd name="T15" fmla="*/ 9 h 16"/>
                  <a:gd name="T16" fmla="*/ 7 w 13"/>
                  <a:gd name="T17" fmla="*/ 9 h 16"/>
                  <a:gd name="T18" fmla="*/ 7 w 13"/>
                  <a:gd name="T19" fmla="*/ 7 h 16"/>
                  <a:gd name="T20" fmla="*/ 13 w 13"/>
                  <a:gd name="T21" fmla="*/ 7 h 16"/>
                  <a:gd name="T22" fmla="*/ 13 w 13"/>
                  <a:gd name="T23" fmla="*/ 15 h 16"/>
                  <a:gd name="T24" fmla="*/ 7 w 13"/>
                  <a:gd name="T25" fmla="*/ 16 h 16"/>
                  <a:gd name="T26" fmla="*/ 2 w 13"/>
                  <a:gd name="T27" fmla="*/ 14 h 16"/>
                  <a:gd name="T28" fmla="*/ 0 w 13"/>
                  <a:gd name="T29" fmla="*/ 8 h 16"/>
                  <a:gd name="T30" fmla="*/ 3 w 13"/>
                  <a:gd name="T31" fmla="*/ 1 h 16"/>
                  <a:gd name="T32" fmla="*/ 7 w 13"/>
                  <a:gd name="T33" fmla="*/ 0 h 16"/>
                  <a:gd name="T34" fmla="*/ 12 w 13"/>
                  <a:gd name="T35" fmla="*/ 1 h 16"/>
                  <a:gd name="T36" fmla="*/ 13 w 13"/>
                  <a:gd name="T37" fmla="*/ 4 h 16"/>
                  <a:gd name="T38" fmla="*/ 10 w 13"/>
                  <a:gd name="T39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3" h="16">
                    <a:moveTo>
                      <a:pt x="10" y="4"/>
                    </a:moveTo>
                    <a:cubicBezTo>
                      <a:pt x="10" y="2"/>
                      <a:pt x="9" y="1"/>
                      <a:pt x="7" y="1"/>
                    </a:cubicBezTo>
                    <a:cubicBezTo>
                      <a:pt x="5" y="1"/>
                      <a:pt x="4" y="2"/>
                      <a:pt x="3" y="3"/>
                    </a:cubicBezTo>
                    <a:cubicBezTo>
                      <a:pt x="2" y="4"/>
                      <a:pt x="2" y="6"/>
                      <a:pt x="2" y="7"/>
                    </a:cubicBezTo>
                    <a:cubicBezTo>
                      <a:pt x="2" y="9"/>
                      <a:pt x="2" y="11"/>
                      <a:pt x="3" y="12"/>
                    </a:cubicBezTo>
                    <a:cubicBezTo>
                      <a:pt x="4" y="14"/>
                      <a:pt x="6" y="14"/>
                      <a:pt x="7" y="14"/>
                    </a:cubicBezTo>
                    <a:cubicBezTo>
                      <a:pt x="9" y="14"/>
                      <a:pt x="10" y="14"/>
                      <a:pt x="11" y="13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2" y="15"/>
                      <a:pt x="10" y="16"/>
                      <a:pt x="7" y="16"/>
                    </a:cubicBezTo>
                    <a:cubicBezTo>
                      <a:pt x="4" y="16"/>
                      <a:pt x="3" y="15"/>
                      <a:pt x="2" y="14"/>
                    </a:cubicBezTo>
                    <a:cubicBezTo>
                      <a:pt x="0" y="12"/>
                      <a:pt x="0" y="10"/>
                      <a:pt x="0" y="8"/>
                    </a:cubicBezTo>
                    <a:cubicBezTo>
                      <a:pt x="0" y="6"/>
                      <a:pt x="0" y="3"/>
                      <a:pt x="3" y="1"/>
                    </a:cubicBezTo>
                    <a:cubicBezTo>
                      <a:pt x="4" y="0"/>
                      <a:pt x="6" y="0"/>
                      <a:pt x="7" y="0"/>
                    </a:cubicBezTo>
                    <a:cubicBezTo>
                      <a:pt x="8" y="0"/>
                      <a:pt x="10" y="0"/>
                      <a:pt x="12" y="1"/>
                    </a:cubicBezTo>
                    <a:cubicBezTo>
                      <a:pt x="13" y="2"/>
                      <a:pt x="13" y="3"/>
                      <a:pt x="13" y="4"/>
                    </a:cubicBezTo>
                    <a:lnTo>
                      <a:pt x="1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2" name="íṡḻid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8B2FB66-D136-473C-91D1-C976F782ABE9}"/>
                  </a:ext>
                </a:extLst>
              </p:cNvPr>
              <p:cNvSpPr/>
              <p:nvPr/>
            </p:nvSpPr>
            <p:spPr bwMode="auto">
              <a:xfrm>
                <a:off x="4396" y="3668"/>
                <a:ext cx="20" cy="28"/>
              </a:xfrm>
              <a:custGeom>
                <a:avLst/>
                <a:gdLst>
                  <a:gd name="T0" fmla="*/ 0 w 11"/>
                  <a:gd name="T1" fmla="*/ 0 h 15"/>
                  <a:gd name="T2" fmla="*/ 5 w 11"/>
                  <a:gd name="T3" fmla="*/ 0 h 15"/>
                  <a:gd name="T4" fmla="*/ 9 w 11"/>
                  <a:gd name="T5" fmla="*/ 0 h 15"/>
                  <a:gd name="T6" fmla="*/ 11 w 11"/>
                  <a:gd name="T7" fmla="*/ 4 h 15"/>
                  <a:gd name="T8" fmla="*/ 9 w 11"/>
                  <a:gd name="T9" fmla="*/ 6 h 15"/>
                  <a:gd name="T10" fmla="*/ 8 w 11"/>
                  <a:gd name="T11" fmla="*/ 7 h 15"/>
                  <a:gd name="T12" fmla="*/ 10 w 11"/>
                  <a:gd name="T13" fmla="*/ 10 h 15"/>
                  <a:gd name="T14" fmla="*/ 11 w 11"/>
                  <a:gd name="T15" fmla="*/ 15 h 15"/>
                  <a:gd name="T16" fmla="*/ 9 w 11"/>
                  <a:gd name="T17" fmla="*/ 15 h 15"/>
                  <a:gd name="T18" fmla="*/ 8 w 11"/>
                  <a:gd name="T19" fmla="*/ 11 h 15"/>
                  <a:gd name="T20" fmla="*/ 5 w 11"/>
                  <a:gd name="T21" fmla="*/ 8 h 15"/>
                  <a:gd name="T22" fmla="*/ 2 w 11"/>
                  <a:gd name="T23" fmla="*/ 8 h 15"/>
                  <a:gd name="T24" fmla="*/ 2 w 11"/>
                  <a:gd name="T25" fmla="*/ 15 h 15"/>
                  <a:gd name="T26" fmla="*/ 0 w 11"/>
                  <a:gd name="T27" fmla="*/ 15 h 15"/>
                  <a:gd name="T28" fmla="*/ 0 w 11"/>
                  <a:gd name="T29" fmla="*/ 0 h 15"/>
                  <a:gd name="T30" fmla="*/ 2 w 11"/>
                  <a:gd name="T31" fmla="*/ 6 h 15"/>
                  <a:gd name="T32" fmla="*/ 5 w 11"/>
                  <a:gd name="T33" fmla="*/ 6 h 15"/>
                  <a:gd name="T34" fmla="*/ 7 w 11"/>
                  <a:gd name="T35" fmla="*/ 6 h 15"/>
                  <a:gd name="T36" fmla="*/ 8 w 11"/>
                  <a:gd name="T37" fmla="*/ 4 h 15"/>
                  <a:gd name="T38" fmla="*/ 5 w 11"/>
                  <a:gd name="T39" fmla="*/ 2 h 15"/>
                  <a:gd name="T40" fmla="*/ 2 w 11"/>
                  <a:gd name="T41" fmla="*/ 2 h 15"/>
                  <a:gd name="T42" fmla="*/ 2 w 11"/>
                  <a:gd name="T43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" h="15">
                    <a:moveTo>
                      <a:pt x="0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8" y="0"/>
                      <a:pt x="9" y="0"/>
                    </a:cubicBezTo>
                    <a:cubicBezTo>
                      <a:pt x="10" y="1"/>
                      <a:pt x="11" y="2"/>
                      <a:pt x="11" y="4"/>
                    </a:cubicBezTo>
                    <a:cubicBezTo>
                      <a:pt x="11" y="5"/>
                      <a:pt x="10" y="6"/>
                      <a:pt x="9" y="6"/>
                    </a:cubicBezTo>
                    <a:cubicBezTo>
                      <a:pt x="9" y="7"/>
                      <a:pt x="8" y="7"/>
                      <a:pt x="8" y="7"/>
                    </a:cubicBezTo>
                    <a:cubicBezTo>
                      <a:pt x="9" y="8"/>
                      <a:pt x="10" y="8"/>
                      <a:pt x="10" y="10"/>
                    </a:cubicBezTo>
                    <a:cubicBezTo>
                      <a:pt x="10" y="12"/>
                      <a:pt x="10" y="14"/>
                      <a:pt x="11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8" y="14"/>
                      <a:pt x="8" y="12"/>
                      <a:pt x="8" y="11"/>
                    </a:cubicBezTo>
                    <a:cubicBezTo>
                      <a:pt x="8" y="9"/>
                      <a:pt x="7" y="8"/>
                      <a:pt x="5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15"/>
                      <a:pt x="0" y="15"/>
                      <a:pt x="0" y="15"/>
                    </a:cubicBezTo>
                    <a:lnTo>
                      <a:pt x="0" y="0"/>
                    </a:lnTo>
                    <a:close/>
                    <a:moveTo>
                      <a:pt x="2" y="6"/>
                    </a:move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7" y="6"/>
                      <a:pt x="7" y="6"/>
                    </a:cubicBezTo>
                    <a:cubicBezTo>
                      <a:pt x="8" y="6"/>
                      <a:pt x="8" y="5"/>
                      <a:pt x="8" y="4"/>
                    </a:cubicBezTo>
                    <a:cubicBezTo>
                      <a:pt x="8" y="2"/>
                      <a:pt x="6" y="2"/>
                      <a:pt x="5" y="2"/>
                    </a:cubicBezTo>
                    <a:cubicBezTo>
                      <a:pt x="2" y="2"/>
                      <a:pt x="2" y="2"/>
                      <a:pt x="2" y="2"/>
                    </a:cubicBezTo>
                    <a:lnTo>
                      <a:pt x="2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3" name="íşḷîd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8A67F37-DC16-4D60-BC5C-09DA60D4DDF4}"/>
                  </a:ext>
                </a:extLst>
              </p:cNvPr>
              <p:cNvSpPr/>
              <p:nvPr/>
            </p:nvSpPr>
            <p:spPr bwMode="auto">
              <a:xfrm>
                <a:off x="4424" y="3666"/>
                <a:ext cx="25" cy="32"/>
              </a:xfrm>
              <a:custGeom>
                <a:avLst/>
                <a:gdLst>
                  <a:gd name="T0" fmla="*/ 2 w 14"/>
                  <a:gd name="T1" fmla="*/ 2 h 17"/>
                  <a:gd name="T2" fmla="*/ 7 w 14"/>
                  <a:gd name="T3" fmla="*/ 0 h 17"/>
                  <a:gd name="T4" fmla="*/ 14 w 14"/>
                  <a:gd name="T5" fmla="*/ 8 h 17"/>
                  <a:gd name="T6" fmla="*/ 7 w 14"/>
                  <a:gd name="T7" fmla="*/ 17 h 17"/>
                  <a:gd name="T8" fmla="*/ 0 w 14"/>
                  <a:gd name="T9" fmla="*/ 9 h 17"/>
                  <a:gd name="T10" fmla="*/ 2 w 14"/>
                  <a:gd name="T11" fmla="*/ 2 h 17"/>
                  <a:gd name="T12" fmla="*/ 3 w 14"/>
                  <a:gd name="T13" fmla="*/ 13 h 17"/>
                  <a:gd name="T14" fmla="*/ 7 w 14"/>
                  <a:gd name="T15" fmla="*/ 15 h 17"/>
                  <a:gd name="T16" fmla="*/ 10 w 14"/>
                  <a:gd name="T17" fmla="*/ 13 h 17"/>
                  <a:gd name="T18" fmla="*/ 11 w 14"/>
                  <a:gd name="T19" fmla="*/ 8 h 17"/>
                  <a:gd name="T20" fmla="*/ 7 w 14"/>
                  <a:gd name="T21" fmla="*/ 2 h 17"/>
                  <a:gd name="T22" fmla="*/ 2 w 14"/>
                  <a:gd name="T23" fmla="*/ 8 h 17"/>
                  <a:gd name="T24" fmla="*/ 3 w 14"/>
                  <a:gd name="T25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17">
                    <a:moveTo>
                      <a:pt x="2" y="2"/>
                    </a:moveTo>
                    <a:cubicBezTo>
                      <a:pt x="3" y="1"/>
                      <a:pt x="5" y="0"/>
                      <a:pt x="7" y="0"/>
                    </a:cubicBezTo>
                    <a:cubicBezTo>
                      <a:pt x="11" y="0"/>
                      <a:pt x="14" y="3"/>
                      <a:pt x="14" y="8"/>
                    </a:cubicBezTo>
                    <a:cubicBezTo>
                      <a:pt x="14" y="12"/>
                      <a:pt x="12" y="17"/>
                      <a:pt x="7" y="17"/>
                    </a:cubicBezTo>
                    <a:cubicBezTo>
                      <a:pt x="1" y="17"/>
                      <a:pt x="0" y="13"/>
                      <a:pt x="0" y="9"/>
                    </a:cubicBezTo>
                    <a:cubicBezTo>
                      <a:pt x="0" y="7"/>
                      <a:pt x="0" y="4"/>
                      <a:pt x="2" y="2"/>
                    </a:cubicBezTo>
                    <a:close/>
                    <a:moveTo>
                      <a:pt x="3" y="13"/>
                    </a:moveTo>
                    <a:cubicBezTo>
                      <a:pt x="4" y="14"/>
                      <a:pt x="5" y="15"/>
                      <a:pt x="7" y="15"/>
                    </a:cubicBezTo>
                    <a:cubicBezTo>
                      <a:pt x="8" y="15"/>
                      <a:pt x="9" y="14"/>
                      <a:pt x="10" y="13"/>
                    </a:cubicBezTo>
                    <a:cubicBezTo>
                      <a:pt x="11" y="12"/>
                      <a:pt x="11" y="9"/>
                      <a:pt x="11" y="8"/>
                    </a:cubicBezTo>
                    <a:cubicBezTo>
                      <a:pt x="11" y="5"/>
                      <a:pt x="10" y="2"/>
                      <a:pt x="7" y="2"/>
                    </a:cubicBezTo>
                    <a:cubicBezTo>
                      <a:pt x="3" y="2"/>
                      <a:pt x="2" y="5"/>
                      <a:pt x="2" y="8"/>
                    </a:cubicBezTo>
                    <a:cubicBezTo>
                      <a:pt x="2" y="10"/>
                      <a:pt x="2" y="12"/>
                      <a:pt x="3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4" name="işḷíḓ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95B230C-165D-4939-B9C2-B9358801963E}"/>
                  </a:ext>
                </a:extLst>
              </p:cNvPr>
              <p:cNvSpPr/>
              <p:nvPr/>
            </p:nvSpPr>
            <p:spPr bwMode="auto">
              <a:xfrm>
                <a:off x="4457" y="3668"/>
                <a:ext cx="24" cy="30"/>
              </a:xfrm>
              <a:custGeom>
                <a:avLst/>
                <a:gdLst>
                  <a:gd name="T0" fmla="*/ 2 w 13"/>
                  <a:gd name="T1" fmla="*/ 0 h 16"/>
                  <a:gd name="T2" fmla="*/ 2 w 13"/>
                  <a:gd name="T3" fmla="*/ 9 h 16"/>
                  <a:gd name="T4" fmla="*/ 3 w 13"/>
                  <a:gd name="T5" fmla="*/ 12 h 16"/>
                  <a:gd name="T6" fmla="*/ 6 w 13"/>
                  <a:gd name="T7" fmla="*/ 14 h 16"/>
                  <a:gd name="T8" fmla="*/ 11 w 13"/>
                  <a:gd name="T9" fmla="*/ 9 h 16"/>
                  <a:gd name="T10" fmla="*/ 11 w 13"/>
                  <a:gd name="T11" fmla="*/ 0 h 16"/>
                  <a:gd name="T12" fmla="*/ 13 w 13"/>
                  <a:gd name="T13" fmla="*/ 0 h 16"/>
                  <a:gd name="T14" fmla="*/ 13 w 13"/>
                  <a:gd name="T15" fmla="*/ 9 h 16"/>
                  <a:gd name="T16" fmla="*/ 11 w 13"/>
                  <a:gd name="T17" fmla="*/ 13 h 16"/>
                  <a:gd name="T18" fmla="*/ 6 w 13"/>
                  <a:gd name="T19" fmla="*/ 16 h 16"/>
                  <a:gd name="T20" fmla="*/ 1 w 13"/>
                  <a:gd name="T21" fmla="*/ 13 h 16"/>
                  <a:gd name="T22" fmla="*/ 0 w 13"/>
                  <a:gd name="T23" fmla="*/ 9 h 16"/>
                  <a:gd name="T24" fmla="*/ 0 w 13"/>
                  <a:gd name="T25" fmla="*/ 0 h 16"/>
                  <a:gd name="T26" fmla="*/ 2 w 13"/>
                  <a:gd name="T2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" h="16">
                    <a:moveTo>
                      <a:pt x="2" y="0"/>
                    </a:moveTo>
                    <a:cubicBezTo>
                      <a:pt x="2" y="9"/>
                      <a:pt x="2" y="9"/>
                      <a:pt x="2" y="9"/>
                    </a:cubicBezTo>
                    <a:cubicBezTo>
                      <a:pt x="2" y="11"/>
                      <a:pt x="3" y="12"/>
                      <a:pt x="3" y="12"/>
                    </a:cubicBezTo>
                    <a:cubicBezTo>
                      <a:pt x="4" y="13"/>
                      <a:pt x="5" y="14"/>
                      <a:pt x="6" y="14"/>
                    </a:cubicBezTo>
                    <a:cubicBezTo>
                      <a:pt x="11" y="14"/>
                      <a:pt x="11" y="10"/>
                      <a:pt x="11" y="9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3" y="10"/>
                      <a:pt x="13" y="12"/>
                      <a:pt x="11" y="13"/>
                    </a:cubicBezTo>
                    <a:cubicBezTo>
                      <a:pt x="10" y="15"/>
                      <a:pt x="8" y="16"/>
                      <a:pt x="6" y="16"/>
                    </a:cubicBezTo>
                    <a:cubicBezTo>
                      <a:pt x="5" y="16"/>
                      <a:pt x="2" y="15"/>
                      <a:pt x="1" y="13"/>
                    </a:cubicBezTo>
                    <a:cubicBezTo>
                      <a:pt x="1" y="12"/>
                      <a:pt x="0" y="12"/>
                      <a:pt x="0" y="9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5" name="ïṧḷïḋ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86C86D4-CD7D-4B48-9C4E-E316AFE981AB}"/>
                  </a:ext>
                </a:extLst>
              </p:cNvPr>
              <p:cNvSpPr/>
              <p:nvPr/>
            </p:nvSpPr>
            <p:spPr bwMode="auto">
              <a:xfrm>
                <a:off x="4490" y="3668"/>
                <a:ext cx="24" cy="28"/>
              </a:xfrm>
              <a:custGeom>
                <a:avLst/>
                <a:gdLst>
                  <a:gd name="T0" fmla="*/ 0 w 24"/>
                  <a:gd name="T1" fmla="*/ 0 h 28"/>
                  <a:gd name="T2" fmla="*/ 5 w 24"/>
                  <a:gd name="T3" fmla="*/ 0 h 28"/>
                  <a:gd name="T4" fmla="*/ 20 w 24"/>
                  <a:gd name="T5" fmla="*/ 24 h 28"/>
                  <a:gd name="T6" fmla="*/ 20 w 24"/>
                  <a:gd name="T7" fmla="*/ 0 h 28"/>
                  <a:gd name="T8" fmla="*/ 24 w 24"/>
                  <a:gd name="T9" fmla="*/ 0 h 28"/>
                  <a:gd name="T10" fmla="*/ 24 w 24"/>
                  <a:gd name="T11" fmla="*/ 28 h 28"/>
                  <a:gd name="T12" fmla="*/ 18 w 24"/>
                  <a:gd name="T13" fmla="*/ 28 h 28"/>
                  <a:gd name="T14" fmla="*/ 4 w 24"/>
                  <a:gd name="T15" fmla="*/ 4 h 28"/>
                  <a:gd name="T16" fmla="*/ 4 w 24"/>
                  <a:gd name="T17" fmla="*/ 28 h 28"/>
                  <a:gd name="T18" fmla="*/ 0 w 24"/>
                  <a:gd name="T19" fmla="*/ 28 h 28"/>
                  <a:gd name="T20" fmla="*/ 0 w 24"/>
                  <a:gd name="T2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28">
                    <a:moveTo>
                      <a:pt x="0" y="0"/>
                    </a:moveTo>
                    <a:lnTo>
                      <a:pt x="5" y="0"/>
                    </a:lnTo>
                    <a:lnTo>
                      <a:pt x="20" y="24"/>
                    </a:lnTo>
                    <a:lnTo>
                      <a:pt x="20" y="0"/>
                    </a:lnTo>
                    <a:lnTo>
                      <a:pt x="24" y="0"/>
                    </a:lnTo>
                    <a:lnTo>
                      <a:pt x="24" y="28"/>
                    </a:lnTo>
                    <a:lnTo>
                      <a:pt x="18" y="28"/>
                    </a:lnTo>
                    <a:lnTo>
                      <a:pt x="4" y="4"/>
                    </a:lnTo>
                    <a:lnTo>
                      <a:pt x="4" y="28"/>
                    </a:lnTo>
                    <a:lnTo>
                      <a:pt x="0" y="2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6" name="i$ḻíḋ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6CF132F-9D73-4405-8091-3B40225735FE}"/>
                  </a:ext>
                </a:extLst>
              </p:cNvPr>
              <p:cNvSpPr/>
              <p:nvPr/>
            </p:nvSpPr>
            <p:spPr bwMode="auto">
              <a:xfrm>
                <a:off x="4523" y="3668"/>
                <a:ext cx="22" cy="28"/>
              </a:xfrm>
              <a:custGeom>
                <a:avLst/>
                <a:gdLst>
                  <a:gd name="T0" fmla="*/ 0 w 12"/>
                  <a:gd name="T1" fmla="*/ 0 h 15"/>
                  <a:gd name="T2" fmla="*/ 4 w 12"/>
                  <a:gd name="T3" fmla="*/ 0 h 15"/>
                  <a:gd name="T4" fmla="*/ 10 w 12"/>
                  <a:gd name="T5" fmla="*/ 2 h 15"/>
                  <a:gd name="T6" fmla="*/ 12 w 12"/>
                  <a:gd name="T7" fmla="*/ 8 h 15"/>
                  <a:gd name="T8" fmla="*/ 10 w 12"/>
                  <a:gd name="T9" fmla="*/ 14 h 15"/>
                  <a:gd name="T10" fmla="*/ 4 w 12"/>
                  <a:gd name="T11" fmla="*/ 15 h 15"/>
                  <a:gd name="T12" fmla="*/ 0 w 12"/>
                  <a:gd name="T13" fmla="*/ 15 h 15"/>
                  <a:gd name="T14" fmla="*/ 0 w 12"/>
                  <a:gd name="T15" fmla="*/ 0 h 15"/>
                  <a:gd name="T16" fmla="*/ 2 w 12"/>
                  <a:gd name="T17" fmla="*/ 14 h 15"/>
                  <a:gd name="T18" fmla="*/ 4 w 12"/>
                  <a:gd name="T19" fmla="*/ 14 h 15"/>
                  <a:gd name="T20" fmla="*/ 8 w 12"/>
                  <a:gd name="T21" fmla="*/ 13 h 15"/>
                  <a:gd name="T22" fmla="*/ 10 w 12"/>
                  <a:gd name="T23" fmla="*/ 8 h 15"/>
                  <a:gd name="T24" fmla="*/ 8 w 12"/>
                  <a:gd name="T25" fmla="*/ 3 h 15"/>
                  <a:gd name="T26" fmla="*/ 4 w 12"/>
                  <a:gd name="T27" fmla="*/ 2 h 15"/>
                  <a:gd name="T28" fmla="*/ 2 w 12"/>
                  <a:gd name="T29" fmla="*/ 2 h 15"/>
                  <a:gd name="T30" fmla="*/ 2 w 12"/>
                  <a:gd name="T31" fmla="*/ 1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" h="15">
                    <a:moveTo>
                      <a:pt x="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6" y="0"/>
                      <a:pt x="9" y="0"/>
                      <a:pt x="10" y="2"/>
                    </a:cubicBezTo>
                    <a:cubicBezTo>
                      <a:pt x="12" y="3"/>
                      <a:pt x="12" y="6"/>
                      <a:pt x="12" y="8"/>
                    </a:cubicBezTo>
                    <a:cubicBezTo>
                      <a:pt x="12" y="11"/>
                      <a:pt x="11" y="13"/>
                      <a:pt x="10" y="14"/>
                    </a:cubicBezTo>
                    <a:cubicBezTo>
                      <a:pt x="8" y="15"/>
                      <a:pt x="6" y="15"/>
                      <a:pt x="4" y="15"/>
                    </a:cubicBezTo>
                    <a:cubicBezTo>
                      <a:pt x="0" y="15"/>
                      <a:pt x="0" y="15"/>
                      <a:pt x="0" y="15"/>
                    </a:cubicBezTo>
                    <a:lnTo>
                      <a:pt x="0" y="0"/>
                    </a:lnTo>
                    <a:close/>
                    <a:moveTo>
                      <a:pt x="2" y="14"/>
                    </a:moveTo>
                    <a:cubicBezTo>
                      <a:pt x="4" y="14"/>
                      <a:pt x="4" y="14"/>
                      <a:pt x="4" y="14"/>
                    </a:cubicBezTo>
                    <a:cubicBezTo>
                      <a:pt x="5" y="14"/>
                      <a:pt x="7" y="13"/>
                      <a:pt x="8" y="13"/>
                    </a:cubicBezTo>
                    <a:cubicBezTo>
                      <a:pt x="10" y="11"/>
                      <a:pt x="10" y="9"/>
                      <a:pt x="10" y="8"/>
                    </a:cubicBezTo>
                    <a:cubicBezTo>
                      <a:pt x="10" y="7"/>
                      <a:pt x="10" y="5"/>
                      <a:pt x="8" y="3"/>
                    </a:cubicBezTo>
                    <a:cubicBezTo>
                      <a:pt x="7" y="2"/>
                      <a:pt x="6" y="2"/>
                      <a:pt x="4" y="2"/>
                    </a:cubicBezTo>
                    <a:cubicBezTo>
                      <a:pt x="2" y="2"/>
                      <a:pt x="2" y="2"/>
                      <a:pt x="2" y="2"/>
                    </a:cubicBezTo>
                    <a:lnTo>
                      <a:pt x="2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7" name="ïSḷîḋ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8FF8739-FB8C-442D-87AC-5361AA7061CD}"/>
                  </a:ext>
                </a:extLst>
              </p:cNvPr>
              <p:cNvSpPr/>
              <p:nvPr/>
            </p:nvSpPr>
            <p:spPr bwMode="auto">
              <a:xfrm>
                <a:off x="4366" y="1683"/>
                <a:ext cx="515" cy="514"/>
              </a:xfrm>
              <a:custGeom>
                <a:avLst/>
                <a:gdLst>
                  <a:gd name="T0" fmla="*/ 271 w 279"/>
                  <a:gd name="T1" fmla="*/ 93 h 279"/>
                  <a:gd name="T2" fmla="*/ 140 w 279"/>
                  <a:gd name="T3" fmla="*/ 0 h 279"/>
                  <a:gd name="T4" fmla="*/ 8 w 279"/>
                  <a:gd name="T5" fmla="*/ 93 h 279"/>
                  <a:gd name="T6" fmla="*/ 0 w 279"/>
                  <a:gd name="T7" fmla="*/ 139 h 279"/>
                  <a:gd name="T8" fmla="*/ 8 w 279"/>
                  <a:gd name="T9" fmla="*/ 185 h 279"/>
                  <a:gd name="T10" fmla="*/ 140 w 279"/>
                  <a:gd name="T11" fmla="*/ 279 h 279"/>
                  <a:gd name="T12" fmla="*/ 271 w 279"/>
                  <a:gd name="T13" fmla="*/ 185 h 279"/>
                  <a:gd name="T14" fmla="*/ 279 w 279"/>
                  <a:gd name="T15" fmla="*/ 139 h 279"/>
                  <a:gd name="T16" fmla="*/ 271 w 279"/>
                  <a:gd name="T17" fmla="*/ 93 h 279"/>
                  <a:gd name="T18" fmla="*/ 140 w 279"/>
                  <a:gd name="T19" fmla="*/ 234 h 279"/>
                  <a:gd name="T20" fmla="*/ 45 w 279"/>
                  <a:gd name="T21" fmla="*/ 139 h 279"/>
                  <a:gd name="T22" fmla="*/ 140 w 279"/>
                  <a:gd name="T23" fmla="*/ 45 h 279"/>
                  <a:gd name="T24" fmla="*/ 234 w 279"/>
                  <a:gd name="T25" fmla="*/ 139 h 279"/>
                  <a:gd name="T26" fmla="*/ 140 w 279"/>
                  <a:gd name="T27" fmla="*/ 234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79" h="279">
                    <a:moveTo>
                      <a:pt x="271" y="93"/>
                    </a:moveTo>
                    <a:cubicBezTo>
                      <a:pt x="252" y="39"/>
                      <a:pt x="200" y="0"/>
                      <a:pt x="140" y="0"/>
                    </a:cubicBezTo>
                    <a:cubicBezTo>
                      <a:pt x="79" y="0"/>
                      <a:pt x="27" y="39"/>
                      <a:pt x="8" y="93"/>
                    </a:cubicBezTo>
                    <a:cubicBezTo>
                      <a:pt x="3" y="108"/>
                      <a:pt x="0" y="123"/>
                      <a:pt x="0" y="139"/>
                    </a:cubicBezTo>
                    <a:cubicBezTo>
                      <a:pt x="0" y="155"/>
                      <a:pt x="3" y="171"/>
                      <a:pt x="8" y="185"/>
                    </a:cubicBezTo>
                    <a:cubicBezTo>
                      <a:pt x="27" y="240"/>
                      <a:pt x="79" y="279"/>
                      <a:pt x="140" y="279"/>
                    </a:cubicBezTo>
                    <a:cubicBezTo>
                      <a:pt x="200" y="279"/>
                      <a:pt x="252" y="240"/>
                      <a:pt x="271" y="185"/>
                    </a:cubicBezTo>
                    <a:cubicBezTo>
                      <a:pt x="276" y="171"/>
                      <a:pt x="279" y="155"/>
                      <a:pt x="279" y="139"/>
                    </a:cubicBezTo>
                    <a:cubicBezTo>
                      <a:pt x="279" y="123"/>
                      <a:pt x="276" y="108"/>
                      <a:pt x="271" y="93"/>
                    </a:cubicBezTo>
                    <a:close/>
                    <a:moveTo>
                      <a:pt x="140" y="234"/>
                    </a:moveTo>
                    <a:cubicBezTo>
                      <a:pt x="87" y="234"/>
                      <a:pt x="45" y="191"/>
                      <a:pt x="45" y="139"/>
                    </a:cubicBezTo>
                    <a:cubicBezTo>
                      <a:pt x="45" y="87"/>
                      <a:pt x="87" y="45"/>
                      <a:pt x="140" y="45"/>
                    </a:cubicBezTo>
                    <a:cubicBezTo>
                      <a:pt x="192" y="45"/>
                      <a:pt x="234" y="87"/>
                      <a:pt x="234" y="139"/>
                    </a:cubicBezTo>
                    <a:cubicBezTo>
                      <a:pt x="234" y="191"/>
                      <a:pt x="192" y="234"/>
                      <a:pt x="140" y="2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8" name="isļïď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FBBCEA0-30DA-4D26-BE08-CAB228320FEB}"/>
                  </a:ext>
                </a:extLst>
              </p:cNvPr>
              <p:cNvSpPr/>
              <p:nvPr/>
            </p:nvSpPr>
            <p:spPr bwMode="auto">
              <a:xfrm>
                <a:off x="4248" y="1867"/>
                <a:ext cx="751" cy="14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9" name="îšḷíd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2B5D82B-861F-4710-BD13-A4923CB8838B}"/>
                  </a:ext>
                </a:extLst>
              </p:cNvPr>
              <p:cNvSpPr/>
              <p:nvPr/>
            </p:nvSpPr>
            <p:spPr bwMode="auto">
              <a:xfrm>
                <a:off x="4370" y="1917"/>
                <a:ext cx="35" cy="46"/>
              </a:xfrm>
              <a:custGeom>
                <a:avLst/>
                <a:gdLst>
                  <a:gd name="T0" fmla="*/ 3 w 19"/>
                  <a:gd name="T1" fmla="*/ 0 h 25"/>
                  <a:gd name="T2" fmla="*/ 3 w 19"/>
                  <a:gd name="T3" fmla="*/ 15 h 25"/>
                  <a:gd name="T4" fmla="*/ 4 w 19"/>
                  <a:gd name="T5" fmla="*/ 19 h 25"/>
                  <a:gd name="T6" fmla="*/ 9 w 19"/>
                  <a:gd name="T7" fmla="*/ 22 h 25"/>
                  <a:gd name="T8" fmla="*/ 16 w 19"/>
                  <a:gd name="T9" fmla="*/ 15 h 25"/>
                  <a:gd name="T10" fmla="*/ 16 w 19"/>
                  <a:gd name="T11" fmla="*/ 0 h 25"/>
                  <a:gd name="T12" fmla="*/ 19 w 19"/>
                  <a:gd name="T13" fmla="*/ 0 h 25"/>
                  <a:gd name="T14" fmla="*/ 19 w 19"/>
                  <a:gd name="T15" fmla="*/ 15 h 25"/>
                  <a:gd name="T16" fmla="*/ 17 w 19"/>
                  <a:gd name="T17" fmla="*/ 21 h 25"/>
                  <a:gd name="T18" fmla="*/ 9 w 19"/>
                  <a:gd name="T19" fmla="*/ 25 h 25"/>
                  <a:gd name="T20" fmla="*/ 1 w 19"/>
                  <a:gd name="T21" fmla="*/ 21 h 25"/>
                  <a:gd name="T22" fmla="*/ 0 w 19"/>
                  <a:gd name="T23" fmla="*/ 15 h 25"/>
                  <a:gd name="T24" fmla="*/ 0 w 19"/>
                  <a:gd name="T25" fmla="*/ 0 h 25"/>
                  <a:gd name="T26" fmla="*/ 3 w 19"/>
                  <a:gd name="T2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" h="25">
                    <a:moveTo>
                      <a:pt x="3" y="0"/>
                    </a:moveTo>
                    <a:cubicBezTo>
                      <a:pt x="3" y="15"/>
                      <a:pt x="3" y="15"/>
                      <a:pt x="3" y="15"/>
                    </a:cubicBezTo>
                    <a:cubicBezTo>
                      <a:pt x="3" y="18"/>
                      <a:pt x="3" y="19"/>
                      <a:pt x="4" y="19"/>
                    </a:cubicBezTo>
                    <a:cubicBezTo>
                      <a:pt x="5" y="21"/>
                      <a:pt x="8" y="22"/>
                      <a:pt x="9" y="22"/>
                    </a:cubicBezTo>
                    <a:cubicBezTo>
                      <a:pt x="16" y="22"/>
                      <a:pt x="16" y="17"/>
                      <a:pt x="16" y="15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9" y="16"/>
                      <a:pt x="19" y="19"/>
                      <a:pt x="17" y="21"/>
                    </a:cubicBezTo>
                    <a:cubicBezTo>
                      <a:pt x="15" y="24"/>
                      <a:pt x="11" y="25"/>
                      <a:pt x="9" y="25"/>
                    </a:cubicBezTo>
                    <a:cubicBezTo>
                      <a:pt x="7" y="25"/>
                      <a:pt x="3" y="24"/>
                      <a:pt x="1" y="21"/>
                    </a:cubicBezTo>
                    <a:cubicBezTo>
                      <a:pt x="0" y="20"/>
                      <a:pt x="0" y="18"/>
                      <a:pt x="0" y="15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0" name="íśḻîḍ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F3EFE78-E61E-4717-A4B8-4C5833FA3AD4}"/>
                  </a:ext>
                </a:extLst>
              </p:cNvPr>
              <p:cNvSpPr/>
              <p:nvPr/>
            </p:nvSpPr>
            <p:spPr bwMode="auto">
              <a:xfrm>
                <a:off x="4420" y="1917"/>
                <a:ext cx="35" cy="44"/>
              </a:xfrm>
              <a:custGeom>
                <a:avLst/>
                <a:gdLst>
                  <a:gd name="T0" fmla="*/ 0 w 35"/>
                  <a:gd name="T1" fmla="*/ 0 h 44"/>
                  <a:gd name="T2" fmla="*/ 7 w 35"/>
                  <a:gd name="T3" fmla="*/ 0 h 44"/>
                  <a:gd name="T4" fmla="*/ 29 w 35"/>
                  <a:gd name="T5" fmla="*/ 37 h 44"/>
                  <a:gd name="T6" fmla="*/ 29 w 35"/>
                  <a:gd name="T7" fmla="*/ 0 h 44"/>
                  <a:gd name="T8" fmla="*/ 35 w 35"/>
                  <a:gd name="T9" fmla="*/ 0 h 44"/>
                  <a:gd name="T10" fmla="*/ 35 w 35"/>
                  <a:gd name="T11" fmla="*/ 44 h 44"/>
                  <a:gd name="T12" fmla="*/ 27 w 35"/>
                  <a:gd name="T13" fmla="*/ 44 h 44"/>
                  <a:gd name="T14" fmla="*/ 5 w 35"/>
                  <a:gd name="T15" fmla="*/ 7 h 44"/>
                  <a:gd name="T16" fmla="*/ 5 w 35"/>
                  <a:gd name="T17" fmla="*/ 44 h 44"/>
                  <a:gd name="T18" fmla="*/ 0 w 35"/>
                  <a:gd name="T19" fmla="*/ 44 h 44"/>
                  <a:gd name="T20" fmla="*/ 0 w 35"/>
                  <a:gd name="T21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" h="44">
                    <a:moveTo>
                      <a:pt x="0" y="0"/>
                    </a:moveTo>
                    <a:lnTo>
                      <a:pt x="7" y="0"/>
                    </a:lnTo>
                    <a:lnTo>
                      <a:pt x="29" y="37"/>
                    </a:lnTo>
                    <a:lnTo>
                      <a:pt x="29" y="0"/>
                    </a:lnTo>
                    <a:lnTo>
                      <a:pt x="35" y="0"/>
                    </a:lnTo>
                    <a:lnTo>
                      <a:pt x="35" y="44"/>
                    </a:lnTo>
                    <a:lnTo>
                      <a:pt x="27" y="44"/>
                    </a:lnTo>
                    <a:lnTo>
                      <a:pt x="5" y="7"/>
                    </a:lnTo>
                    <a:lnTo>
                      <a:pt x="5" y="44"/>
                    </a:lnTo>
                    <a:lnTo>
                      <a:pt x="0" y="4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1" name="ïṩ1íď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B61DC4A-5FAC-46EC-A9E4-74BB561C0C00}"/>
                  </a:ext>
                </a:extLst>
              </p:cNvPr>
              <p:cNvSpPr/>
              <p:nvPr/>
            </p:nvSpPr>
            <p:spPr bwMode="auto">
              <a:xfrm>
                <a:off x="4470" y="1917"/>
                <a:ext cx="35" cy="44"/>
              </a:xfrm>
              <a:custGeom>
                <a:avLst/>
                <a:gdLst>
                  <a:gd name="T0" fmla="*/ 0 w 19"/>
                  <a:gd name="T1" fmla="*/ 0 h 24"/>
                  <a:gd name="T2" fmla="*/ 7 w 19"/>
                  <a:gd name="T3" fmla="*/ 0 h 24"/>
                  <a:gd name="T4" fmla="*/ 16 w 19"/>
                  <a:gd name="T5" fmla="*/ 4 h 24"/>
                  <a:gd name="T6" fmla="*/ 19 w 19"/>
                  <a:gd name="T7" fmla="*/ 12 h 24"/>
                  <a:gd name="T8" fmla="*/ 15 w 19"/>
                  <a:gd name="T9" fmla="*/ 22 h 24"/>
                  <a:gd name="T10" fmla="*/ 6 w 19"/>
                  <a:gd name="T11" fmla="*/ 24 h 24"/>
                  <a:gd name="T12" fmla="*/ 0 w 19"/>
                  <a:gd name="T13" fmla="*/ 24 h 24"/>
                  <a:gd name="T14" fmla="*/ 0 w 19"/>
                  <a:gd name="T15" fmla="*/ 0 h 24"/>
                  <a:gd name="T16" fmla="*/ 3 w 19"/>
                  <a:gd name="T17" fmla="*/ 21 h 24"/>
                  <a:gd name="T18" fmla="*/ 6 w 19"/>
                  <a:gd name="T19" fmla="*/ 21 h 24"/>
                  <a:gd name="T20" fmla="*/ 12 w 19"/>
                  <a:gd name="T21" fmla="*/ 20 h 24"/>
                  <a:gd name="T22" fmla="*/ 16 w 19"/>
                  <a:gd name="T23" fmla="*/ 13 h 24"/>
                  <a:gd name="T24" fmla="*/ 13 w 19"/>
                  <a:gd name="T25" fmla="*/ 5 h 24"/>
                  <a:gd name="T26" fmla="*/ 7 w 19"/>
                  <a:gd name="T27" fmla="*/ 3 h 24"/>
                  <a:gd name="T28" fmla="*/ 3 w 19"/>
                  <a:gd name="T29" fmla="*/ 3 h 24"/>
                  <a:gd name="T30" fmla="*/ 3 w 19"/>
                  <a:gd name="T31" fmla="*/ 2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" h="24">
                    <a:moveTo>
                      <a:pt x="0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10" y="0"/>
                      <a:pt x="14" y="0"/>
                      <a:pt x="16" y="4"/>
                    </a:cubicBezTo>
                    <a:cubicBezTo>
                      <a:pt x="18" y="6"/>
                      <a:pt x="19" y="9"/>
                      <a:pt x="19" y="12"/>
                    </a:cubicBezTo>
                    <a:cubicBezTo>
                      <a:pt x="19" y="18"/>
                      <a:pt x="17" y="21"/>
                      <a:pt x="15" y="22"/>
                    </a:cubicBezTo>
                    <a:cubicBezTo>
                      <a:pt x="13" y="24"/>
                      <a:pt x="10" y="24"/>
                      <a:pt x="6" y="24"/>
                    </a:cubicBezTo>
                    <a:cubicBezTo>
                      <a:pt x="0" y="24"/>
                      <a:pt x="0" y="24"/>
                      <a:pt x="0" y="24"/>
                    </a:cubicBezTo>
                    <a:lnTo>
                      <a:pt x="0" y="0"/>
                    </a:lnTo>
                    <a:close/>
                    <a:moveTo>
                      <a:pt x="3" y="21"/>
                    </a:moveTo>
                    <a:cubicBezTo>
                      <a:pt x="6" y="21"/>
                      <a:pt x="6" y="21"/>
                      <a:pt x="6" y="21"/>
                    </a:cubicBezTo>
                    <a:cubicBezTo>
                      <a:pt x="9" y="21"/>
                      <a:pt x="11" y="21"/>
                      <a:pt x="12" y="20"/>
                    </a:cubicBezTo>
                    <a:cubicBezTo>
                      <a:pt x="15" y="18"/>
                      <a:pt x="16" y="14"/>
                      <a:pt x="16" y="13"/>
                    </a:cubicBezTo>
                    <a:cubicBezTo>
                      <a:pt x="16" y="12"/>
                      <a:pt x="15" y="8"/>
                      <a:pt x="13" y="5"/>
                    </a:cubicBezTo>
                    <a:cubicBezTo>
                      <a:pt x="12" y="4"/>
                      <a:pt x="10" y="3"/>
                      <a:pt x="7" y="3"/>
                    </a:cubicBezTo>
                    <a:cubicBezTo>
                      <a:pt x="3" y="3"/>
                      <a:pt x="3" y="3"/>
                      <a:pt x="3" y="3"/>
                    </a:cubicBezTo>
                    <a:lnTo>
                      <a:pt x="3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2" name="išḷîď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B0FCE65-FCFA-42CF-BF27-DB5FF3B2F0A6}"/>
                  </a:ext>
                </a:extLst>
              </p:cNvPr>
              <p:cNvSpPr/>
              <p:nvPr/>
            </p:nvSpPr>
            <p:spPr bwMode="auto">
              <a:xfrm>
                <a:off x="4516" y="1917"/>
                <a:ext cx="27" cy="44"/>
              </a:xfrm>
              <a:custGeom>
                <a:avLst/>
                <a:gdLst>
                  <a:gd name="T0" fmla="*/ 0 w 27"/>
                  <a:gd name="T1" fmla="*/ 0 h 44"/>
                  <a:gd name="T2" fmla="*/ 27 w 27"/>
                  <a:gd name="T3" fmla="*/ 0 h 44"/>
                  <a:gd name="T4" fmla="*/ 27 w 27"/>
                  <a:gd name="T5" fmla="*/ 5 h 44"/>
                  <a:gd name="T6" fmla="*/ 5 w 27"/>
                  <a:gd name="T7" fmla="*/ 5 h 44"/>
                  <a:gd name="T8" fmla="*/ 5 w 27"/>
                  <a:gd name="T9" fmla="*/ 20 h 44"/>
                  <a:gd name="T10" fmla="*/ 26 w 27"/>
                  <a:gd name="T11" fmla="*/ 20 h 44"/>
                  <a:gd name="T12" fmla="*/ 26 w 27"/>
                  <a:gd name="T13" fmla="*/ 24 h 44"/>
                  <a:gd name="T14" fmla="*/ 5 w 27"/>
                  <a:gd name="T15" fmla="*/ 24 h 44"/>
                  <a:gd name="T16" fmla="*/ 5 w 27"/>
                  <a:gd name="T17" fmla="*/ 39 h 44"/>
                  <a:gd name="T18" fmla="*/ 27 w 27"/>
                  <a:gd name="T19" fmla="*/ 39 h 44"/>
                  <a:gd name="T20" fmla="*/ 27 w 27"/>
                  <a:gd name="T21" fmla="*/ 44 h 44"/>
                  <a:gd name="T22" fmla="*/ 0 w 27"/>
                  <a:gd name="T23" fmla="*/ 44 h 44"/>
                  <a:gd name="T24" fmla="*/ 0 w 27"/>
                  <a:gd name="T2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7" h="44">
                    <a:moveTo>
                      <a:pt x="0" y="0"/>
                    </a:moveTo>
                    <a:lnTo>
                      <a:pt x="27" y="0"/>
                    </a:lnTo>
                    <a:lnTo>
                      <a:pt x="27" y="5"/>
                    </a:lnTo>
                    <a:lnTo>
                      <a:pt x="5" y="5"/>
                    </a:lnTo>
                    <a:lnTo>
                      <a:pt x="5" y="20"/>
                    </a:lnTo>
                    <a:lnTo>
                      <a:pt x="26" y="20"/>
                    </a:lnTo>
                    <a:lnTo>
                      <a:pt x="26" y="24"/>
                    </a:lnTo>
                    <a:lnTo>
                      <a:pt x="5" y="24"/>
                    </a:lnTo>
                    <a:lnTo>
                      <a:pt x="5" y="39"/>
                    </a:lnTo>
                    <a:lnTo>
                      <a:pt x="27" y="39"/>
                    </a:lnTo>
                    <a:lnTo>
                      <a:pt x="27" y="44"/>
                    </a:lnTo>
                    <a:lnTo>
                      <a:pt x="0" y="4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3" name="ïṥļïḋ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6BC02F6-59AB-4E73-ABF5-6F93764586F9}"/>
                  </a:ext>
                </a:extLst>
              </p:cNvPr>
              <p:cNvSpPr/>
              <p:nvPr/>
            </p:nvSpPr>
            <p:spPr bwMode="auto">
              <a:xfrm>
                <a:off x="4556" y="1917"/>
                <a:ext cx="32" cy="44"/>
              </a:xfrm>
              <a:custGeom>
                <a:avLst/>
                <a:gdLst>
                  <a:gd name="T0" fmla="*/ 0 w 17"/>
                  <a:gd name="T1" fmla="*/ 0 h 24"/>
                  <a:gd name="T2" fmla="*/ 8 w 17"/>
                  <a:gd name="T3" fmla="*/ 0 h 24"/>
                  <a:gd name="T4" fmla="*/ 14 w 17"/>
                  <a:gd name="T5" fmla="*/ 2 h 24"/>
                  <a:gd name="T6" fmla="*/ 16 w 17"/>
                  <a:gd name="T7" fmla="*/ 6 h 24"/>
                  <a:gd name="T8" fmla="*/ 14 w 17"/>
                  <a:gd name="T9" fmla="*/ 11 h 24"/>
                  <a:gd name="T10" fmla="*/ 12 w 17"/>
                  <a:gd name="T11" fmla="*/ 12 h 24"/>
                  <a:gd name="T12" fmla="*/ 15 w 17"/>
                  <a:gd name="T13" fmla="*/ 17 h 24"/>
                  <a:gd name="T14" fmla="*/ 17 w 17"/>
                  <a:gd name="T15" fmla="*/ 24 h 24"/>
                  <a:gd name="T16" fmla="*/ 13 w 17"/>
                  <a:gd name="T17" fmla="*/ 24 h 24"/>
                  <a:gd name="T18" fmla="*/ 12 w 17"/>
                  <a:gd name="T19" fmla="*/ 18 h 24"/>
                  <a:gd name="T20" fmla="*/ 7 w 17"/>
                  <a:gd name="T21" fmla="*/ 13 h 24"/>
                  <a:gd name="T22" fmla="*/ 3 w 17"/>
                  <a:gd name="T23" fmla="*/ 13 h 24"/>
                  <a:gd name="T24" fmla="*/ 3 w 17"/>
                  <a:gd name="T25" fmla="*/ 24 h 24"/>
                  <a:gd name="T26" fmla="*/ 0 w 17"/>
                  <a:gd name="T27" fmla="*/ 24 h 24"/>
                  <a:gd name="T28" fmla="*/ 0 w 17"/>
                  <a:gd name="T29" fmla="*/ 0 h 24"/>
                  <a:gd name="T30" fmla="*/ 3 w 17"/>
                  <a:gd name="T31" fmla="*/ 11 h 24"/>
                  <a:gd name="T32" fmla="*/ 8 w 17"/>
                  <a:gd name="T33" fmla="*/ 11 h 24"/>
                  <a:gd name="T34" fmla="*/ 11 w 17"/>
                  <a:gd name="T35" fmla="*/ 10 h 24"/>
                  <a:gd name="T36" fmla="*/ 13 w 17"/>
                  <a:gd name="T37" fmla="*/ 7 h 24"/>
                  <a:gd name="T38" fmla="*/ 8 w 17"/>
                  <a:gd name="T39" fmla="*/ 3 h 24"/>
                  <a:gd name="T40" fmla="*/ 3 w 17"/>
                  <a:gd name="T41" fmla="*/ 3 h 24"/>
                  <a:gd name="T42" fmla="*/ 3 w 17"/>
                  <a:gd name="T43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7" h="24">
                    <a:moveTo>
                      <a:pt x="0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9" y="0"/>
                      <a:pt x="12" y="0"/>
                      <a:pt x="14" y="2"/>
                    </a:cubicBezTo>
                    <a:cubicBezTo>
                      <a:pt x="15" y="3"/>
                      <a:pt x="16" y="4"/>
                      <a:pt x="16" y="6"/>
                    </a:cubicBezTo>
                    <a:cubicBezTo>
                      <a:pt x="16" y="8"/>
                      <a:pt x="16" y="10"/>
                      <a:pt x="14" y="11"/>
                    </a:cubicBezTo>
                    <a:cubicBezTo>
                      <a:pt x="13" y="12"/>
                      <a:pt x="12" y="12"/>
                      <a:pt x="12" y="12"/>
                    </a:cubicBezTo>
                    <a:cubicBezTo>
                      <a:pt x="14" y="13"/>
                      <a:pt x="15" y="14"/>
                      <a:pt x="15" y="17"/>
                    </a:cubicBezTo>
                    <a:cubicBezTo>
                      <a:pt x="16" y="19"/>
                      <a:pt x="16" y="21"/>
                      <a:pt x="17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3"/>
                      <a:pt x="12" y="20"/>
                      <a:pt x="12" y="18"/>
                    </a:cubicBezTo>
                    <a:cubicBezTo>
                      <a:pt x="12" y="14"/>
                      <a:pt x="11" y="13"/>
                      <a:pt x="7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0" y="24"/>
                      <a:pt x="0" y="24"/>
                      <a:pt x="0" y="24"/>
                    </a:cubicBezTo>
                    <a:lnTo>
                      <a:pt x="0" y="0"/>
                    </a:lnTo>
                    <a:close/>
                    <a:moveTo>
                      <a:pt x="3" y="11"/>
                    </a:move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10" y="11"/>
                      <a:pt x="11" y="10"/>
                    </a:cubicBezTo>
                    <a:cubicBezTo>
                      <a:pt x="12" y="10"/>
                      <a:pt x="13" y="9"/>
                      <a:pt x="13" y="7"/>
                    </a:cubicBezTo>
                    <a:cubicBezTo>
                      <a:pt x="13" y="3"/>
                      <a:pt x="9" y="3"/>
                      <a:pt x="8" y="3"/>
                    </a:cubicBezTo>
                    <a:cubicBezTo>
                      <a:pt x="3" y="3"/>
                      <a:pt x="3" y="3"/>
                      <a:pt x="3" y="3"/>
                    </a:cubicBezTo>
                    <a:lnTo>
                      <a:pt x="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4" name="ï$ḻïḍ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7858850-807C-4388-9EAB-7F009F0EC548}"/>
                  </a:ext>
                </a:extLst>
              </p:cNvPr>
              <p:cNvSpPr/>
              <p:nvPr/>
            </p:nvSpPr>
            <p:spPr bwMode="auto">
              <a:xfrm>
                <a:off x="4599" y="1917"/>
                <a:ext cx="37" cy="46"/>
              </a:xfrm>
              <a:custGeom>
                <a:avLst/>
                <a:gdLst>
                  <a:gd name="T0" fmla="*/ 16 w 20"/>
                  <a:gd name="T1" fmla="*/ 6 h 25"/>
                  <a:gd name="T2" fmla="*/ 11 w 20"/>
                  <a:gd name="T3" fmla="*/ 3 h 25"/>
                  <a:gd name="T4" fmla="*/ 6 w 20"/>
                  <a:gd name="T5" fmla="*/ 5 h 25"/>
                  <a:gd name="T6" fmla="*/ 3 w 20"/>
                  <a:gd name="T7" fmla="*/ 12 h 25"/>
                  <a:gd name="T8" fmla="*/ 5 w 20"/>
                  <a:gd name="T9" fmla="*/ 20 h 25"/>
                  <a:gd name="T10" fmla="*/ 11 w 20"/>
                  <a:gd name="T11" fmla="*/ 22 h 25"/>
                  <a:gd name="T12" fmla="*/ 17 w 20"/>
                  <a:gd name="T13" fmla="*/ 21 h 25"/>
                  <a:gd name="T14" fmla="*/ 17 w 20"/>
                  <a:gd name="T15" fmla="*/ 14 h 25"/>
                  <a:gd name="T16" fmla="*/ 11 w 20"/>
                  <a:gd name="T17" fmla="*/ 14 h 25"/>
                  <a:gd name="T18" fmla="*/ 11 w 20"/>
                  <a:gd name="T19" fmla="*/ 12 h 25"/>
                  <a:gd name="T20" fmla="*/ 20 w 20"/>
                  <a:gd name="T21" fmla="*/ 12 h 25"/>
                  <a:gd name="T22" fmla="*/ 20 w 20"/>
                  <a:gd name="T23" fmla="*/ 23 h 25"/>
                  <a:gd name="T24" fmla="*/ 11 w 20"/>
                  <a:gd name="T25" fmla="*/ 25 h 25"/>
                  <a:gd name="T26" fmla="*/ 3 w 20"/>
                  <a:gd name="T27" fmla="*/ 22 h 25"/>
                  <a:gd name="T28" fmla="*/ 0 w 20"/>
                  <a:gd name="T29" fmla="*/ 13 h 25"/>
                  <a:gd name="T30" fmla="*/ 5 w 20"/>
                  <a:gd name="T31" fmla="*/ 2 h 25"/>
                  <a:gd name="T32" fmla="*/ 11 w 20"/>
                  <a:gd name="T33" fmla="*/ 0 h 25"/>
                  <a:gd name="T34" fmla="*/ 18 w 20"/>
                  <a:gd name="T35" fmla="*/ 3 h 25"/>
                  <a:gd name="T36" fmla="*/ 20 w 20"/>
                  <a:gd name="T37" fmla="*/ 6 h 25"/>
                  <a:gd name="T38" fmla="*/ 16 w 20"/>
                  <a:gd name="T39" fmla="*/ 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" h="25">
                    <a:moveTo>
                      <a:pt x="16" y="6"/>
                    </a:moveTo>
                    <a:cubicBezTo>
                      <a:pt x="16" y="4"/>
                      <a:pt x="14" y="3"/>
                      <a:pt x="11" y="3"/>
                    </a:cubicBezTo>
                    <a:cubicBezTo>
                      <a:pt x="9" y="3"/>
                      <a:pt x="7" y="3"/>
                      <a:pt x="6" y="5"/>
                    </a:cubicBezTo>
                    <a:cubicBezTo>
                      <a:pt x="3" y="7"/>
                      <a:pt x="3" y="10"/>
                      <a:pt x="3" y="12"/>
                    </a:cubicBezTo>
                    <a:cubicBezTo>
                      <a:pt x="3" y="14"/>
                      <a:pt x="3" y="18"/>
                      <a:pt x="5" y="20"/>
                    </a:cubicBezTo>
                    <a:cubicBezTo>
                      <a:pt x="7" y="21"/>
                      <a:pt x="9" y="22"/>
                      <a:pt x="11" y="22"/>
                    </a:cubicBezTo>
                    <a:cubicBezTo>
                      <a:pt x="14" y="22"/>
                      <a:pt x="16" y="21"/>
                      <a:pt x="17" y="21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19" y="24"/>
                      <a:pt x="16" y="25"/>
                      <a:pt x="11" y="25"/>
                    </a:cubicBezTo>
                    <a:cubicBezTo>
                      <a:pt x="7" y="25"/>
                      <a:pt x="5" y="23"/>
                      <a:pt x="3" y="22"/>
                    </a:cubicBezTo>
                    <a:cubicBezTo>
                      <a:pt x="1" y="19"/>
                      <a:pt x="0" y="16"/>
                      <a:pt x="0" y="13"/>
                    </a:cubicBezTo>
                    <a:cubicBezTo>
                      <a:pt x="0" y="10"/>
                      <a:pt x="0" y="5"/>
                      <a:pt x="5" y="2"/>
                    </a:cubicBezTo>
                    <a:cubicBezTo>
                      <a:pt x="7" y="0"/>
                      <a:pt x="10" y="0"/>
                      <a:pt x="11" y="0"/>
                    </a:cubicBezTo>
                    <a:cubicBezTo>
                      <a:pt x="13" y="0"/>
                      <a:pt x="16" y="0"/>
                      <a:pt x="18" y="3"/>
                    </a:cubicBezTo>
                    <a:cubicBezTo>
                      <a:pt x="20" y="4"/>
                      <a:pt x="20" y="5"/>
                      <a:pt x="20" y="6"/>
                    </a:cubicBezTo>
                    <a:lnTo>
                      <a:pt x="16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5" name="îš1íd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29DB6A2-61C7-4D98-A491-AA91A20BEF4F}"/>
                  </a:ext>
                </a:extLst>
              </p:cNvPr>
              <p:cNvSpPr/>
              <p:nvPr/>
            </p:nvSpPr>
            <p:spPr bwMode="auto">
              <a:xfrm>
                <a:off x="4648" y="1917"/>
                <a:ext cx="32" cy="44"/>
              </a:xfrm>
              <a:custGeom>
                <a:avLst/>
                <a:gdLst>
                  <a:gd name="T0" fmla="*/ 0 w 17"/>
                  <a:gd name="T1" fmla="*/ 0 h 24"/>
                  <a:gd name="T2" fmla="*/ 9 w 17"/>
                  <a:gd name="T3" fmla="*/ 0 h 24"/>
                  <a:gd name="T4" fmla="*/ 14 w 17"/>
                  <a:gd name="T5" fmla="*/ 2 h 24"/>
                  <a:gd name="T6" fmla="*/ 17 w 17"/>
                  <a:gd name="T7" fmla="*/ 6 h 24"/>
                  <a:gd name="T8" fmla="*/ 15 w 17"/>
                  <a:gd name="T9" fmla="*/ 11 h 24"/>
                  <a:gd name="T10" fmla="*/ 12 w 17"/>
                  <a:gd name="T11" fmla="*/ 12 h 24"/>
                  <a:gd name="T12" fmla="*/ 16 w 17"/>
                  <a:gd name="T13" fmla="*/ 17 h 24"/>
                  <a:gd name="T14" fmla="*/ 17 w 17"/>
                  <a:gd name="T15" fmla="*/ 24 h 24"/>
                  <a:gd name="T16" fmla="*/ 14 w 17"/>
                  <a:gd name="T17" fmla="*/ 24 h 24"/>
                  <a:gd name="T18" fmla="*/ 13 w 17"/>
                  <a:gd name="T19" fmla="*/ 18 h 24"/>
                  <a:gd name="T20" fmla="*/ 8 w 17"/>
                  <a:gd name="T21" fmla="*/ 13 h 24"/>
                  <a:gd name="T22" fmla="*/ 4 w 17"/>
                  <a:gd name="T23" fmla="*/ 13 h 24"/>
                  <a:gd name="T24" fmla="*/ 4 w 17"/>
                  <a:gd name="T25" fmla="*/ 24 h 24"/>
                  <a:gd name="T26" fmla="*/ 0 w 17"/>
                  <a:gd name="T27" fmla="*/ 24 h 24"/>
                  <a:gd name="T28" fmla="*/ 0 w 17"/>
                  <a:gd name="T29" fmla="*/ 0 h 24"/>
                  <a:gd name="T30" fmla="*/ 3 w 17"/>
                  <a:gd name="T31" fmla="*/ 11 h 24"/>
                  <a:gd name="T32" fmla="*/ 9 w 17"/>
                  <a:gd name="T33" fmla="*/ 11 h 24"/>
                  <a:gd name="T34" fmla="*/ 12 w 17"/>
                  <a:gd name="T35" fmla="*/ 10 h 24"/>
                  <a:gd name="T36" fmla="*/ 13 w 17"/>
                  <a:gd name="T37" fmla="*/ 7 h 24"/>
                  <a:gd name="T38" fmla="*/ 9 w 17"/>
                  <a:gd name="T39" fmla="*/ 3 h 24"/>
                  <a:gd name="T40" fmla="*/ 3 w 17"/>
                  <a:gd name="T41" fmla="*/ 3 h 24"/>
                  <a:gd name="T42" fmla="*/ 3 w 17"/>
                  <a:gd name="T43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7" h="24">
                    <a:moveTo>
                      <a:pt x="0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10" y="0"/>
                      <a:pt x="12" y="0"/>
                      <a:pt x="14" y="2"/>
                    </a:cubicBezTo>
                    <a:cubicBezTo>
                      <a:pt x="16" y="3"/>
                      <a:pt x="17" y="4"/>
                      <a:pt x="17" y="6"/>
                    </a:cubicBezTo>
                    <a:cubicBezTo>
                      <a:pt x="17" y="8"/>
                      <a:pt x="16" y="10"/>
                      <a:pt x="15" y="11"/>
                    </a:cubicBezTo>
                    <a:cubicBezTo>
                      <a:pt x="14" y="12"/>
                      <a:pt x="13" y="12"/>
                      <a:pt x="12" y="12"/>
                    </a:cubicBezTo>
                    <a:cubicBezTo>
                      <a:pt x="15" y="13"/>
                      <a:pt x="16" y="14"/>
                      <a:pt x="16" y="17"/>
                    </a:cubicBezTo>
                    <a:cubicBezTo>
                      <a:pt x="16" y="19"/>
                      <a:pt x="16" y="21"/>
                      <a:pt x="17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3"/>
                      <a:pt x="13" y="20"/>
                      <a:pt x="13" y="18"/>
                    </a:cubicBezTo>
                    <a:cubicBezTo>
                      <a:pt x="12" y="14"/>
                      <a:pt x="12" y="13"/>
                      <a:pt x="8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0" y="24"/>
                      <a:pt x="0" y="24"/>
                      <a:pt x="0" y="24"/>
                    </a:cubicBezTo>
                    <a:lnTo>
                      <a:pt x="0" y="0"/>
                    </a:lnTo>
                    <a:close/>
                    <a:moveTo>
                      <a:pt x="3" y="11"/>
                    </a:moveTo>
                    <a:cubicBezTo>
                      <a:pt x="9" y="11"/>
                      <a:pt x="9" y="11"/>
                      <a:pt x="9" y="11"/>
                    </a:cubicBezTo>
                    <a:cubicBezTo>
                      <a:pt x="9" y="11"/>
                      <a:pt x="11" y="11"/>
                      <a:pt x="12" y="10"/>
                    </a:cubicBezTo>
                    <a:cubicBezTo>
                      <a:pt x="12" y="10"/>
                      <a:pt x="13" y="9"/>
                      <a:pt x="13" y="7"/>
                    </a:cubicBezTo>
                    <a:cubicBezTo>
                      <a:pt x="13" y="3"/>
                      <a:pt x="10" y="3"/>
                      <a:pt x="9" y="3"/>
                    </a:cubicBezTo>
                    <a:cubicBezTo>
                      <a:pt x="3" y="3"/>
                      <a:pt x="3" y="3"/>
                      <a:pt x="3" y="3"/>
                    </a:cubicBezTo>
                    <a:lnTo>
                      <a:pt x="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6" name="i$ļîď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A4C47E2-83B8-4CAC-A662-9EE4604CF3DD}"/>
                  </a:ext>
                </a:extLst>
              </p:cNvPr>
              <p:cNvSpPr/>
              <p:nvPr/>
            </p:nvSpPr>
            <p:spPr bwMode="auto">
              <a:xfrm>
                <a:off x="4691" y="1917"/>
                <a:ext cx="40" cy="46"/>
              </a:xfrm>
              <a:custGeom>
                <a:avLst/>
                <a:gdLst>
                  <a:gd name="T0" fmla="*/ 3 w 22"/>
                  <a:gd name="T1" fmla="*/ 3 h 25"/>
                  <a:gd name="T2" fmla="*/ 11 w 22"/>
                  <a:gd name="T3" fmla="*/ 0 h 25"/>
                  <a:gd name="T4" fmla="*/ 22 w 22"/>
                  <a:gd name="T5" fmla="*/ 12 h 25"/>
                  <a:gd name="T6" fmla="*/ 11 w 22"/>
                  <a:gd name="T7" fmla="*/ 25 h 25"/>
                  <a:gd name="T8" fmla="*/ 0 w 22"/>
                  <a:gd name="T9" fmla="*/ 12 h 25"/>
                  <a:gd name="T10" fmla="*/ 3 w 22"/>
                  <a:gd name="T11" fmla="*/ 3 h 25"/>
                  <a:gd name="T12" fmla="*/ 5 w 22"/>
                  <a:gd name="T13" fmla="*/ 20 h 25"/>
                  <a:gd name="T14" fmla="*/ 11 w 22"/>
                  <a:gd name="T15" fmla="*/ 22 h 25"/>
                  <a:gd name="T16" fmla="*/ 16 w 22"/>
                  <a:gd name="T17" fmla="*/ 20 h 25"/>
                  <a:gd name="T18" fmla="*/ 18 w 22"/>
                  <a:gd name="T19" fmla="*/ 12 h 25"/>
                  <a:gd name="T20" fmla="*/ 11 w 22"/>
                  <a:gd name="T21" fmla="*/ 3 h 25"/>
                  <a:gd name="T22" fmla="*/ 3 w 22"/>
                  <a:gd name="T23" fmla="*/ 12 h 25"/>
                  <a:gd name="T24" fmla="*/ 5 w 22"/>
                  <a:gd name="T25" fmla="*/ 2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25">
                    <a:moveTo>
                      <a:pt x="3" y="3"/>
                    </a:moveTo>
                    <a:cubicBezTo>
                      <a:pt x="5" y="0"/>
                      <a:pt x="9" y="0"/>
                      <a:pt x="11" y="0"/>
                    </a:cubicBezTo>
                    <a:cubicBezTo>
                      <a:pt x="17" y="0"/>
                      <a:pt x="22" y="4"/>
                      <a:pt x="22" y="12"/>
                    </a:cubicBezTo>
                    <a:cubicBezTo>
                      <a:pt x="22" y="18"/>
                      <a:pt x="19" y="25"/>
                      <a:pt x="11" y="25"/>
                    </a:cubicBezTo>
                    <a:cubicBezTo>
                      <a:pt x="3" y="25"/>
                      <a:pt x="0" y="19"/>
                      <a:pt x="0" y="12"/>
                    </a:cubicBezTo>
                    <a:cubicBezTo>
                      <a:pt x="0" y="10"/>
                      <a:pt x="0" y="6"/>
                      <a:pt x="3" y="3"/>
                    </a:cubicBezTo>
                    <a:close/>
                    <a:moveTo>
                      <a:pt x="5" y="20"/>
                    </a:moveTo>
                    <a:cubicBezTo>
                      <a:pt x="7" y="21"/>
                      <a:pt x="9" y="22"/>
                      <a:pt x="11" y="22"/>
                    </a:cubicBezTo>
                    <a:cubicBezTo>
                      <a:pt x="13" y="22"/>
                      <a:pt x="15" y="21"/>
                      <a:pt x="16" y="20"/>
                    </a:cubicBezTo>
                    <a:cubicBezTo>
                      <a:pt x="18" y="17"/>
                      <a:pt x="18" y="14"/>
                      <a:pt x="18" y="12"/>
                    </a:cubicBezTo>
                    <a:cubicBezTo>
                      <a:pt x="18" y="7"/>
                      <a:pt x="16" y="3"/>
                      <a:pt x="11" y="3"/>
                    </a:cubicBezTo>
                    <a:cubicBezTo>
                      <a:pt x="5" y="3"/>
                      <a:pt x="3" y="7"/>
                      <a:pt x="3" y="12"/>
                    </a:cubicBezTo>
                    <a:cubicBezTo>
                      <a:pt x="3" y="15"/>
                      <a:pt x="4" y="18"/>
                      <a:pt x="5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7" name="ïṣ1îḑ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78E655D-39B8-41C8-9C6C-899DB2978CEB}"/>
                  </a:ext>
                </a:extLst>
              </p:cNvPr>
              <p:cNvSpPr/>
              <p:nvPr/>
            </p:nvSpPr>
            <p:spPr bwMode="auto">
              <a:xfrm>
                <a:off x="4742" y="1917"/>
                <a:ext cx="35" cy="46"/>
              </a:xfrm>
              <a:custGeom>
                <a:avLst/>
                <a:gdLst>
                  <a:gd name="T0" fmla="*/ 3 w 19"/>
                  <a:gd name="T1" fmla="*/ 0 h 25"/>
                  <a:gd name="T2" fmla="*/ 3 w 19"/>
                  <a:gd name="T3" fmla="*/ 15 h 25"/>
                  <a:gd name="T4" fmla="*/ 4 w 19"/>
                  <a:gd name="T5" fmla="*/ 19 h 25"/>
                  <a:gd name="T6" fmla="*/ 10 w 19"/>
                  <a:gd name="T7" fmla="*/ 22 h 25"/>
                  <a:gd name="T8" fmla="*/ 16 w 19"/>
                  <a:gd name="T9" fmla="*/ 15 h 25"/>
                  <a:gd name="T10" fmla="*/ 16 w 19"/>
                  <a:gd name="T11" fmla="*/ 0 h 25"/>
                  <a:gd name="T12" fmla="*/ 19 w 19"/>
                  <a:gd name="T13" fmla="*/ 0 h 25"/>
                  <a:gd name="T14" fmla="*/ 19 w 19"/>
                  <a:gd name="T15" fmla="*/ 15 h 25"/>
                  <a:gd name="T16" fmla="*/ 18 w 19"/>
                  <a:gd name="T17" fmla="*/ 21 h 25"/>
                  <a:gd name="T18" fmla="*/ 10 w 19"/>
                  <a:gd name="T19" fmla="*/ 25 h 25"/>
                  <a:gd name="T20" fmla="*/ 2 w 19"/>
                  <a:gd name="T21" fmla="*/ 21 h 25"/>
                  <a:gd name="T22" fmla="*/ 0 w 19"/>
                  <a:gd name="T23" fmla="*/ 15 h 25"/>
                  <a:gd name="T24" fmla="*/ 0 w 19"/>
                  <a:gd name="T25" fmla="*/ 0 h 25"/>
                  <a:gd name="T26" fmla="*/ 3 w 19"/>
                  <a:gd name="T2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" h="25">
                    <a:moveTo>
                      <a:pt x="3" y="0"/>
                    </a:moveTo>
                    <a:cubicBezTo>
                      <a:pt x="3" y="15"/>
                      <a:pt x="3" y="15"/>
                      <a:pt x="3" y="15"/>
                    </a:cubicBezTo>
                    <a:cubicBezTo>
                      <a:pt x="3" y="18"/>
                      <a:pt x="4" y="19"/>
                      <a:pt x="4" y="19"/>
                    </a:cubicBezTo>
                    <a:cubicBezTo>
                      <a:pt x="6" y="21"/>
                      <a:pt x="8" y="22"/>
                      <a:pt x="10" y="22"/>
                    </a:cubicBezTo>
                    <a:cubicBezTo>
                      <a:pt x="16" y="22"/>
                      <a:pt x="16" y="17"/>
                      <a:pt x="16" y="15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9" y="16"/>
                      <a:pt x="19" y="19"/>
                      <a:pt x="18" y="21"/>
                    </a:cubicBezTo>
                    <a:cubicBezTo>
                      <a:pt x="15" y="24"/>
                      <a:pt x="12" y="25"/>
                      <a:pt x="10" y="25"/>
                    </a:cubicBezTo>
                    <a:cubicBezTo>
                      <a:pt x="8" y="25"/>
                      <a:pt x="4" y="24"/>
                      <a:pt x="2" y="21"/>
                    </a:cubicBezTo>
                    <a:cubicBezTo>
                      <a:pt x="1" y="20"/>
                      <a:pt x="0" y="18"/>
                      <a:pt x="0" y="15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8" name="iš1îḍ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7C34884-A92D-4A06-B045-D777E071B028}"/>
                  </a:ext>
                </a:extLst>
              </p:cNvPr>
              <p:cNvSpPr/>
              <p:nvPr/>
            </p:nvSpPr>
            <p:spPr bwMode="auto">
              <a:xfrm>
                <a:off x="4792" y="1917"/>
                <a:ext cx="37" cy="44"/>
              </a:xfrm>
              <a:custGeom>
                <a:avLst/>
                <a:gdLst>
                  <a:gd name="T0" fmla="*/ 0 w 37"/>
                  <a:gd name="T1" fmla="*/ 0 h 44"/>
                  <a:gd name="T2" fmla="*/ 9 w 37"/>
                  <a:gd name="T3" fmla="*/ 0 h 44"/>
                  <a:gd name="T4" fmla="*/ 32 w 37"/>
                  <a:gd name="T5" fmla="*/ 37 h 44"/>
                  <a:gd name="T6" fmla="*/ 32 w 37"/>
                  <a:gd name="T7" fmla="*/ 0 h 44"/>
                  <a:gd name="T8" fmla="*/ 37 w 37"/>
                  <a:gd name="T9" fmla="*/ 0 h 44"/>
                  <a:gd name="T10" fmla="*/ 37 w 37"/>
                  <a:gd name="T11" fmla="*/ 44 h 44"/>
                  <a:gd name="T12" fmla="*/ 28 w 37"/>
                  <a:gd name="T13" fmla="*/ 44 h 44"/>
                  <a:gd name="T14" fmla="*/ 6 w 37"/>
                  <a:gd name="T15" fmla="*/ 7 h 44"/>
                  <a:gd name="T16" fmla="*/ 6 w 37"/>
                  <a:gd name="T17" fmla="*/ 44 h 44"/>
                  <a:gd name="T18" fmla="*/ 0 w 37"/>
                  <a:gd name="T19" fmla="*/ 44 h 44"/>
                  <a:gd name="T20" fmla="*/ 0 w 37"/>
                  <a:gd name="T21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" h="44">
                    <a:moveTo>
                      <a:pt x="0" y="0"/>
                    </a:moveTo>
                    <a:lnTo>
                      <a:pt x="9" y="0"/>
                    </a:lnTo>
                    <a:lnTo>
                      <a:pt x="32" y="37"/>
                    </a:lnTo>
                    <a:lnTo>
                      <a:pt x="32" y="0"/>
                    </a:lnTo>
                    <a:lnTo>
                      <a:pt x="37" y="0"/>
                    </a:lnTo>
                    <a:lnTo>
                      <a:pt x="37" y="44"/>
                    </a:lnTo>
                    <a:lnTo>
                      <a:pt x="28" y="44"/>
                    </a:lnTo>
                    <a:lnTo>
                      <a:pt x="6" y="7"/>
                    </a:lnTo>
                    <a:lnTo>
                      <a:pt x="6" y="44"/>
                    </a:lnTo>
                    <a:lnTo>
                      <a:pt x="0" y="4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9" name="ïṥ1iḓ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334E2A2-3C57-4E22-9C10-A63F0CA4534D}"/>
                  </a:ext>
                </a:extLst>
              </p:cNvPr>
              <p:cNvSpPr/>
              <p:nvPr/>
            </p:nvSpPr>
            <p:spPr bwMode="auto">
              <a:xfrm>
                <a:off x="4842" y="1917"/>
                <a:ext cx="37" cy="44"/>
              </a:xfrm>
              <a:custGeom>
                <a:avLst/>
                <a:gdLst>
                  <a:gd name="T0" fmla="*/ 0 w 20"/>
                  <a:gd name="T1" fmla="*/ 0 h 24"/>
                  <a:gd name="T2" fmla="*/ 7 w 20"/>
                  <a:gd name="T3" fmla="*/ 0 h 24"/>
                  <a:gd name="T4" fmla="*/ 17 w 20"/>
                  <a:gd name="T5" fmla="*/ 4 h 24"/>
                  <a:gd name="T6" fmla="*/ 20 w 20"/>
                  <a:gd name="T7" fmla="*/ 12 h 24"/>
                  <a:gd name="T8" fmla="*/ 16 w 20"/>
                  <a:gd name="T9" fmla="*/ 22 h 24"/>
                  <a:gd name="T10" fmla="*/ 7 w 20"/>
                  <a:gd name="T11" fmla="*/ 24 h 24"/>
                  <a:gd name="T12" fmla="*/ 0 w 20"/>
                  <a:gd name="T13" fmla="*/ 24 h 24"/>
                  <a:gd name="T14" fmla="*/ 0 w 20"/>
                  <a:gd name="T15" fmla="*/ 0 h 24"/>
                  <a:gd name="T16" fmla="*/ 4 w 20"/>
                  <a:gd name="T17" fmla="*/ 21 h 24"/>
                  <a:gd name="T18" fmla="*/ 7 w 20"/>
                  <a:gd name="T19" fmla="*/ 21 h 24"/>
                  <a:gd name="T20" fmla="*/ 13 w 20"/>
                  <a:gd name="T21" fmla="*/ 20 h 24"/>
                  <a:gd name="T22" fmla="*/ 16 w 20"/>
                  <a:gd name="T23" fmla="*/ 13 h 24"/>
                  <a:gd name="T24" fmla="*/ 14 w 20"/>
                  <a:gd name="T25" fmla="*/ 5 h 24"/>
                  <a:gd name="T26" fmla="*/ 7 w 20"/>
                  <a:gd name="T27" fmla="*/ 3 h 24"/>
                  <a:gd name="T28" fmla="*/ 4 w 20"/>
                  <a:gd name="T29" fmla="*/ 3 h 24"/>
                  <a:gd name="T30" fmla="*/ 4 w 20"/>
                  <a:gd name="T31" fmla="*/ 2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" h="24">
                    <a:moveTo>
                      <a:pt x="0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10" y="0"/>
                      <a:pt x="14" y="0"/>
                      <a:pt x="17" y="4"/>
                    </a:cubicBezTo>
                    <a:cubicBezTo>
                      <a:pt x="19" y="6"/>
                      <a:pt x="20" y="9"/>
                      <a:pt x="20" y="12"/>
                    </a:cubicBezTo>
                    <a:cubicBezTo>
                      <a:pt x="20" y="18"/>
                      <a:pt x="17" y="21"/>
                      <a:pt x="16" y="22"/>
                    </a:cubicBezTo>
                    <a:cubicBezTo>
                      <a:pt x="13" y="24"/>
                      <a:pt x="10" y="24"/>
                      <a:pt x="7" y="24"/>
                    </a:cubicBezTo>
                    <a:cubicBezTo>
                      <a:pt x="0" y="24"/>
                      <a:pt x="0" y="24"/>
                      <a:pt x="0" y="24"/>
                    </a:cubicBezTo>
                    <a:lnTo>
                      <a:pt x="0" y="0"/>
                    </a:lnTo>
                    <a:close/>
                    <a:moveTo>
                      <a:pt x="4" y="21"/>
                    </a:moveTo>
                    <a:cubicBezTo>
                      <a:pt x="7" y="21"/>
                      <a:pt x="7" y="21"/>
                      <a:pt x="7" y="21"/>
                    </a:cubicBezTo>
                    <a:cubicBezTo>
                      <a:pt x="9" y="21"/>
                      <a:pt x="11" y="21"/>
                      <a:pt x="13" y="20"/>
                    </a:cubicBezTo>
                    <a:cubicBezTo>
                      <a:pt x="16" y="18"/>
                      <a:pt x="16" y="14"/>
                      <a:pt x="16" y="13"/>
                    </a:cubicBezTo>
                    <a:cubicBezTo>
                      <a:pt x="16" y="12"/>
                      <a:pt x="16" y="8"/>
                      <a:pt x="14" y="5"/>
                    </a:cubicBezTo>
                    <a:cubicBezTo>
                      <a:pt x="12" y="4"/>
                      <a:pt x="10" y="3"/>
                      <a:pt x="7" y="3"/>
                    </a:cubicBezTo>
                    <a:cubicBezTo>
                      <a:pt x="4" y="3"/>
                      <a:pt x="4" y="3"/>
                      <a:pt x="4" y="3"/>
                    </a:cubicBezTo>
                    <a:lnTo>
                      <a:pt x="4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0" name="iṧ1îḓ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FDD8912-025D-42C0-A330-43DF1B627CA7}"/>
                  </a:ext>
                </a:extLst>
              </p:cNvPr>
              <p:cNvSpPr/>
              <p:nvPr/>
            </p:nvSpPr>
            <p:spPr bwMode="auto">
              <a:xfrm>
                <a:off x="3904" y="1394"/>
                <a:ext cx="282" cy="157"/>
              </a:xfrm>
              <a:custGeom>
                <a:avLst/>
                <a:gdLst>
                  <a:gd name="T0" fmla="*/ 249 w 282"/>
                  <a:gd name="T1" fmla="*/ 0 h 157"/>
                  <a:gd name="T2" fmla="*/ 33 w 282"/>
                  <a:gd name="T3" fmla="*/ 0 h 157"/>
                  <a:gd name="T4" fmla="*/ 0 w 282"/>
                  <a:gd name="T5" fmla="*/ 0 h 157"/>
                  <a:gd name="T6" fmla="*/ 0 w 282"/>
                  <a:gd name="T7" fmla="*/ 157 h 157"/>
                  <a:gd name="T8" fmla="*/ 282 w 282"/>
                  <a:gd name="T9" fmla="*/ 157 h 157"/>
                  <a:gd name="T10" fmla="*/ 282 w 282"/>
                  <a:gd name="T11" fmla="*/ 0 h 157"/>
                  <a:gd name="T12" fmla="*/ 249 w 282"/>
                  <a:gd name="T13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2" h="157">
                    <a:moveTo>
                      <a:pt x="249" y="0"/>
                    </a:moveTo>
                    <a:lnTo>
                      <a:pt x="33" y="0"/>
                    </a:lnTo>
                    <a:lnTo>
                      <a:pt x="0" y="0"/>
                    </a:lnTo>
                    <a:lnTo>
                      <a:pt x="0" y="157"/>
                    </a:lnTo>
                    <a:lnTo>
                      <a:pt x="282" y="157"/>
                    </a:lnTo>
                    <a:lnTo>
                      <a:pt x="282" y="0"/>
                    </a:lnTo>
                    <a:lnTo>
                      <a:pt x="24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1" name="ïŝḷîḍ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679EDA9-F6BF-4508-A11D-C003C3B9BBB4}"/>
                  </a:ext>
                </a:extLst>
              </p:cNvPr>
              <p:cNvSpPr/>
              <p:nvPr/>
            </p:nvSpPr>
            <p:spPr bwMode="auto">
              <a:xfrm>
                <a:off x="3937" y="880"/>
                <a:ext cx="216" cy="505"/>
              </a:xfrm>
              <a:custGeom>
                <a:avLst/>
                <a:gdLst>
                  <a:gd name="T0" fmla="*/ 0 w 216"/>
                  <a:gd name="T1" fmla="*/ 0 h 505"/>
                  <a:gd name="T2" fmla="*/ 0 w 216"/>
                  <a:gd name="T3" fmla="*/ 505 h 505"/>
                  <a:gd name="T4" fmla="*/ 216 w 216"/>
                  <a:gd name="T5" fmla="*/ 505 h 505"/>
                  <a:gd name="T6" fmla="*/ 216 w 216"/>
                  <a:gd name="T7" fmla="*/ 0 h 505"/>
                  <a:gd name="T8" fmla="*/ 0 w 216"/>
                  <a:gd name="T9" fmla="*/ 0 h 505"/>
                  <a:gd name="T10" fmla="*/ 160 w 216"/>
                  <a:gd name="T11" fmla="*/ 230 h 505"/>
                  <a:gd name="T12" fmla="*/ 55 w 216"/>
                  <a:gd name="T13" fmla="*/ 230 h 505"/>
                  <a:gd name="T14" fmla="*/ 55 w 216"/>
                  <a:gd name="T15" fmla="*/ 68 h 505"/>
                  <a:gd name="T16" fmla="*/ 160 w 216"/>
                  <a:gd name="T17" fmla="*/ 68 h 505"/>
                  <a:gd name="T18" fmla="*/ 160 w 216"/>
                  <a:gd name="T19" fmla="*/ 230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6" h="505">
                    <a:moveTo>
                      <a:pt x="0" y="0"/>
                    </a:moveTo>
                    <a:lnTo>
                      <a:pt x="0" y="505"/>
                    </a:lnTo>
                    <a:lnTo>
                      <a:pt x="216" y="505"/>
                    </a:lnTo>
                    <a:lnTo>
                      <a:pt x="216" y="0"/>
                    </a:lnTo>
                    <a:lnTo>
                      <a:pt x="0" y="0"/>
                    </a:lnTo>
                    <a:close/>
                    <a:moveTo>
                      <a:pt x="160" y="230"/>
                    </a:moveTo>
                    <a:lnTo>
                      <a:pt x="55" y="230"/>
                    </a:lnTo>
                    <a:lnTo>
                      <a:pt x="55" y="68"/>
                    </a:lnTo>
                    <a:lnTo>
                      <a:pt x="160" y="68"/>
                    </a:lnTo>
                    <a:lnTo>
                      <a:pt x="160" y="2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2" name="í$ḷï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FE1EB39-6C7A-4125-AEED-D7F4AD12F8DF}"/>
                  </a:ext>
                </a:extLst>
              </p:cNvPr>
              <p:cNvSpPr/>
              <p:nvPr/>
            </p:nvSpPr>
            <p:spPr bwMode="auto">
              <a:xfrm>
                <a:off x="3907" y="705"/>
                <a:ext cx="275" cy="168"/>
              </a:xfrm>
              <a:custGeom>
                <a:avLst/>
                <a:gdLst>
                  <a:gd name="T0" fmla="*/ 74 w 149"/>
                  <a:gd name="T1" fmla="*/ 0 h 91"/>
                  <a:gd name="T2" fmla="*/ 0 w 149"/>
                  <a:gd name="T3" fmla="*/ 43 h 91"/>
                  <a:gd name="T4" fmla="*/ 3 w 149"/>
                  <a:gd name="T5" fmla="*/ 43 h 91"/>
                  <a:gd name="T6" fmla="*/ 3 w 149"/>
                  <a:gd name="T7" fmla="*/ 91 h 91"/>
                  <a:gd name="T8" fmla="*/ 16 w 149"/>
                  <a:gd name="T9" fmla="*/ 91 h 91"/>
                  <a:gd name="T10" fmla="*/ 133 w 149"/>
                  <a:gd name="T11" fmla="*/ 91 h 91"/>
                  <a:gd name="T12" fmla="*/ 145 w 149"/>
                  <a:gd name="T13" fmla="*/ 91 h 91"/>
                  <a:gd name="T14" fmla="*/ 145 w 149"/>
                  <a:gd name="T15" fmla="*/ 43 h 91"/>
                  <a:gd name="T16" fmla="*/ 149 w 149"/>
                  <a:gd name="T17" fmla="*/ 43 h 91"/>
                  <a:gd name="T18" fmla="*/ 74 w 149"/>
                  <a:gd name="T19" fmla="*/ 0 h 91"/>
                  <a:gd name="T20" fmla="*/ 103 w 149"/>
                  <a:gd name="T21" fmla="*/ 79 h 91"/>
                  <a:gd name="T22" fmla="*/ 46 w 149"/>
                  <a:gd name="T23" fmla="*/ 79 h 91"/>
                  <a:gd name="T24" fmla="*/ 46 w 149"/>
                  <a:gd name="T25" fmla="*/ 61 h 91"/>
                  <a:gd name="T26" fmla="*/ 103 w 149"/>
                  <a:gd name="T27" fmla="*/ 61 h 91"/>
                  <a:gd name="T28" fmla="*/ 103 w 149"/>
                  <a:gd name="T29" fmla="*/ 79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9" h="91">
                    <a:moveTo>
                      <a:pt x="74" y="0"/>
                    </a:moveTo>
                    <a:cubicBezTo>
                      <a:pt x="33" y="0"/>
                      <a:pt x="0" y="19"/>
                      <a:pt x="0" y="43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3" y="91"/>
                      <a:pt x="3" y="91"/>
                      <a:pt x="3" y="91"/>
                    </a:cubicBezTo>
                    <a:cubicBezTo>
                      <a:pt x="16" y="91"/>
                      <a:pt x="16" y="91"/>
                      <a:pt x="16" y="91"/>
                    </a:cubicBezTo>
                    <a:cubicBezTo>
                      <a:pt x="133" y="91"/>
                      <a:pt x="133" y="91"/>
                      <a:pt x="133" y="91"/>
                    </a:cubicBezTo>
                    <a:cubicBezTo>
                      <a:pt x="145" y="91"/>
                      <a:pt x="145" y="91"/>
                      <a:pt x="145" y="91"/>
                    </a:cubicBezTo>
                    <a:cubicBezTo>
                      <a:pt x="145" y="43"/>
                      <a:pt x="145" y="43"/>
                      <a:pt x="145" y="43"/>
                    </a:cubicBezTo>
                    <a:cubicBezTo>
                      <a:pt x="149" y="43"/>
                      <a:pt x="149" y="43"/>
                      <a:pt x="149" y="43"/>
                    </a:cubicBezTo>
                    <a:cubicBezTo>
                      <a:pt x="149" y="19"/>
                      <a:pt x="116" y="0"/>
                      <a:pt x="74" y="0"/>
                    </a:cubicBezTo>
                    <a:close/>
                    <a:moveTo>
                      <a:pt x="103" y="79"/>
                    </a:moveTo>
                    <a:cubicBezTo>
                      <a:pt x="46" y="79"/>
                      <a:pt x="46" y="79"/>
                      <a:pt x="46" y="79"/>
                    </a:cubicBezTo>
                    <a:cubicBezTo>
                      <a:pt x="46" y="61"/>
                      <a:pt x="46" y="61"/>
                      <a:pt x="46" y="61"/>
                    </a:cubicBezTo>
                    <a:cubicBezTo>
                      <a:pt x="103" y="61"/>
                      <a:pt x="103" y="61"/>
                      <a:pt x="103" y="61"/>
                    </a:cubicBezTo>
                    <a:lnTo>
                      <a:pt x="103" y="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3" name="î$ļïď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1A799FD-B998-457D-A9F3-64F3A2205D4F}"/>
                  </a:ext>
                </a:extLst>
              </p:cNvPr>
              <p:cNvSpPr/>
              <p:nvPr/>
            </p:nvSpPr>
            <p:spPr bwMode="auto">
              <a:xfrm>
                <a:off x="2936" y="3401"/>
                <a:ext cx="149" cy="83"/>
              </a:xfrm>
              <a:custGeom>
                <a:avLst/>
                <a:gdLst>
                  <a:gd name="T0" fmla="*/ 132 w 149"/>
                  <a:gd name="T1" fmla="*/ 0 h 83"/>
                  <a:gd name="T2" fmla="*/ 16 w 149"/>
                  <a:gd name="T3" fmla="*/ 0 h 83"/>
                  <a:gd name="T4" fmla="*/ 0 w 149"/>
                  <a:gd name="T5" fmla="*/ 0 h 83"/>
                  <a:gd name="T6" fmla="*/ 0 w 149"/>
                  <a:gd name="T7" fmla="*/ 83 h 83"/>
                  <a:gd name="T8" fmla="*/ 149 w 149"/>
                  <a:gd name="T9" fmla="*/ 83 h 83"/>
                  <a:gd name="T10" fmla="*/ 149 w 149"/>
                  <a:gd name="T11" fmla="*/ 0 h 83"/>
                  <a:gd name="T12" fmla="*/ 132 w 149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83">
                    <a:moveTo>
                      <a:pt x="132" y="0"/>
                    </a:moveTo>
                    <a:lnTo>
                      <a:pt x="16" y="0"/>
                    </a:lnTo>
                    <a:lnTo>
                      <a:pt x="0" y="0"/>
                    </a:lnTo>
                    <a:lnTo>
                      <a:pt x="0" y="83"/>
                    </a:lnTo>
                    <a:lnTo>
                      <a:pt x="149" y="83"/>
                    </a:lnTo>
                    <a:lnTo>
                      <a:pt x="149" y="0"/>
                    </a:lnTo>
                    <a:lnTo>
                      <a:pt x="13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4" name="íSľíḑ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4BA3489-6992-4198-8763-86EA784DEBFA}"/>
                  </a:ext>
                </a:extLst>
              </p:cNvPr>
              <p:cNvSpPr/>
              <p:nvPr/>
            </p:nvSpPr>
            <p:spPr bwMode="auto">
              <a:xfrm>
                <a:off x="2952" y="3127"/>
                <a:ext cx="116" cy="269"/>
              </a:xfrm>
              <a:custGeom>
                <a:avLst/>
                <a:gdLst>
                  <a:gd name="T0" fmla="*/ 0 w 116"/>
                  <a:gd name="T1" fmla="*/ 0 h 269"/>
                  <a:gd name="T2" fmla="*/ 0 w 116"/>
                  <a:gd name="T3" fmla="*/ 269 h 269"/>
                  <a:gd name="T4" fmla="*/ 116 w 116"/>
                  <a:gd name="T5" fmla="*/ 269 h 269"/>
                  <a:gd name="T6" fmla="*/ 116 w 116"/>
                  <a:gd name="T7" fmla="*/ 0 h 269"/>
                  <a:gd name="T8" fmla="*/ 0 w 116"/>
                  <a:gd name="T9" fmla="*/ 0 h 269"/>
                  <a:gd name="T10" fmla="*/ 87 w 116"/>
                  <a:gd name="T11" fmla="*/ 123 h 269"/>
                  <a:gd name="T12" fmla="*/ 30 w 116"/>
                  <a:gd name="T13" fmla="*/ 123 h 269"/>
                  <a:gd name="T14" fmla="*/ 30 w 116"/>
                  <a:gd name="T15" fmla="*/ 35 h 269"/>
                  <a:gd name="T16" fmla="*/ 87 w 116"/>
                  <a:gd name="T17" fmla="*/ 35 h 269"/>
                  <a:gd name="T18" fmla="*/ 87 w 116"/>
                  <a:gd name="T19" fmla="*/ 123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6" h="269">
                    <a:moveTo>
                      <a:pt x="0" y="0"/>
                    </a:moveTo>
                    <a:lnTo>
                      <a:pt x="0" y="269"/>
                    </a:lnTo>
                    <a:lnTo>
                      <a:pt x="116" y="269"/>
                    </a:lnTo>
                    <a:lnTo>
                      <a:pt x="116" y="0"/>
                    </a:lnTo>
                    <a:lnTo>
                      <a:pt x="0" y="0"/>
                    </a:lnTo>
                    <a:close/>
                    <a:moveTo>
                      <a:pt x="87" y="123"/>
                    </a:moveTo>
                    <a:lnTo>
                      <a:pt x="30" y="123"/>
                    </a:lnTo>
                    <a:lnTo>
                      <a:pt x="30" y="35"/>
                    </a:lnTo>
                    <a:lnTo>
                      <a:pt x="87" y="35"/>
                    </a:lnTo>
                    <a:lnTo>
                      <a:pt x="87" y="1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5" name="işľíḍ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C2740E6-C832-442F-B6FD-098185E15CDC}"/>
                  </a:ext>
                </a:extLst>
              </p:cNvPr>
              <p:cNvSpPr/>
              <p:nvPr/>
            </p:nvSpPr>
            <p:spPr bwMode="auto">
              <a:xfrm>
                <a:off x="2938" y="3033"/>
                <a:ext cx="145" cy="88"/>
              </a:xfrm>
              <a:custGeom>
                <a:avLst/>
                <a:gdLst>
                  <a:gd name="T0" fmla="*/ 40 w 79"/>
                  <a:gd name="T1" fmla="*/ 0 h 48"/>
                  <a:gd name="T2" fmla="*/ 0 w 79"/>
                  <a:gd name="T3" fmla="*/ 23 h 48"/>
                  <a:gd name="T4" fmla="*/ 2 w 79"/>
                  <a:gd name="T5" fmla="*/ 23 h 48"/>
                  <a:gd name="T6" fmla="*/ 2 w 79"/>
                  <a:gd name="T7" fmla="*/ 48 h 48"/>
                  <a:gd name="T8" fmla="*/ 8 w 79"/>
                  <a:gd name="T9" fmla="*/ 48 h 48"/>
                  <a:gd name="T10" fmla="*/ 71 w 79"/>
                  <a:gd name="T11" fmla="*/ 48 h 48"/>
                  <a:gd name="T12" fmla="*/ 77 w 79"/>
                  <a:gd name="T13" fmla="*/ 48 h 48"/>
                  <a:gd name="T14" fmla="*/ 77 w 79"/>
                  <a:gd name="T15" fmla="*/ 23 h 48"/>
                  <a:gd name="T16" fmla="*/ 79 w 79"/>
                  <a:gd name="T17" fmla="*/ 23 h 48"/>
                  <a:gd name="T18" fmla="*/ 40 w 79"/>
                  <a:gd name="T19" fmla="*/ 0 h 48"/>
                  <a:gd name="T20" fmla="*/ 55 w 79"/>
                  <a:gd name="T21" fmla="*/ 42 h 48"/>
                  <a:gd name="T22" fmla="*/ 24 w 79"/>
                  <a:gd name="T23" fmla="*/ 42 h 48"/>
                  <a:gd name="T24" fmla="*/ 24 w 79"/>
                  <a:gd name="T25" fmla="*/ 32 h 48"/>
                  <a:gd name="T26" fmla="*/ 55 w 79"/>
                  <a:gd name="T27" fmla="*/ 32 h 48"/>
                  <a:gd name="T28" fmla="*/ 55 w 79"/>
                  <a:gd name="T29" fmla="*/ 4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9" h="48">
                    <a:moveTo>
                      <a:pt x="40" y="0"/>
                    </a:moveTo>
                    <a:cubicBezTo>
                      <a:pt x="17" y="0"/>
                      <a:pt x="0" y="10"/>
                      <a:pt x="0" y="23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77" y="48"/>
                      <a:pt x="77" y="48"/>
                      <a:pt x="77" y="48"/>
                    </a:cubicBezTo>
                    <a:cubicBezTo>
                      <a:pt x="77" y="23"/>
                      <a:pt x="77" y="23"/>
                      <a:pt x="77" y="23"/>
                    </a:cubicBezTo>
                    <a:cubicBezTo>
                      <a:pt x="79" y="23"/>
                      <a:pt x="79" y="23"/>
                      <a:pt x="79" y="23"/>
                    </a:cubicBezTo>
                    <a:cubicBezTo>
                      <a:pt x="79" y="10"/>
                      <a:pt x="62" y="0"/>
                      <a:pt x="40" y="0"/>
                    </a:cubicBezTo>
                    <a:close/>
                    <a:moveTo>
                      <a:pt x="55" y="42"/>
                    </a:moveTo>
                    <a:cubicBezTo>
                      <a:pt x="24" y="42"/>
                      <a:pt x="24" y="42"/>
                      <a:pt x="24" y="4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55" y="32"/>
                      <a:pt x="55" y="32"/>
                      <a:pt x="55" y="32"/>
                    </a:cubicBezTo>
                    <a:lnTo>
                      <a:pt x="55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6" name="ï$ḻiḓ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CB9434D-F9B2-4AE9-8815-4063183AC814}"/>
                  </a:ext>
                </a:extLst>
              </p:cNvPr>
              <p:cNvSpPr/>
              <p:nvPr/>
            </p:nvSpPr>
            <p:spPr bwMode="auto">
              <a:xfrm>
                <a:off x="1642" y="1904"/>
                <a:ext cx="556" cy="440"/>
              </a:xfrm>
              <a:custGeom>
                <a:avLst/>
                <a:gdLst>
                  <a:gd name="T0" fmla="*/ 155 w 302"/>
                  <a:gd name="T1" fmla="*/ 39 h 239"/>
                  <a:gd name="T2" fmla="*/ 166 w 302"/>
                  <a:gd name="T3" fmla="*/ 32 h 239"/>
                  <a:gd name="T4" fmla="*/ 171 w 302"/>
                  <a:gd name="T5" fmla="*/ 23 h 239"/>
                  <a:gd name="T6" fmla="*/ 155 w 302"/>
                  <a:gd name="T7" fmla="*/ 12 h 239"/>
                  <a:gd name="T8" fmla="*/ 148 w 302"/>
                  <a:gd name="T9" fmla="*/ 12 h 239"/>
                  <a:gd name="T10" fmla="*/ 132 w 302"/>
                  <a:gd name="T11" fmla="*/ 23 h 239"/>
                  <a:gd name="T12" fmla="*/ 137 w 302"/>
                  <a:gd name="T13" fmla="*/ 32 h 239"/>
                  <a:gd name="T14" fmla="*/ 148 w 302"/>
                  <a:gd name="T15" fmla="*/ 36 h 239"/>
                  <a:gd name="T16" fmla="*/ 28 w 302"/>
                  <a:gd name="T17" fmla="*/ 65 h 239"/>
                  <a:gd name="T18" fmla="*/ 151 w 302"/>
                  <a:gd name="T19" fmla="*/ 239 h 239"/>
                  <a:gd name="T20" fmla="*/ 274 w 302"/>
                  <a:gd name="T21" fmla="*/ 65 h 239"/>
                  <a:gd name="T22" fmla="*/ 164 w 302"/>
                  <a:gd name="T23" fmla="*/ 109 h 239"/>
                  <a:gd name="T24" fmla="*/ 139 w 302"/>
                  <a:gd name="T25" fmla="*/ 109 h 239"/>
                  <a:gd name="T26" fmla="*/ 171 w 302"/>
                  <a:gd name="T27" fmla="*/ 207 h 239"/>
                  <a:gd name="T28" fmla="*/ 171 w 302"/>
                  <a:gd name="T29" fmla="*/ 207 h 239"/>
                  <a:gd name="T30" fmla="*/ 203 w 302"/>
                  <a:gd name="T31" fmla="*/ 213 h 239"/>
                  <a:gd name="T32" fmla="*/ 243 w 302"/>
                  <a:gd name="T33" fmla="*/ 166 h 239"/>
                  <a:gd name="T34" fmla="*/ 244 w 302"/>
                  <a:gd name="T35" fmla="*/ 180 h 239"/>
                  <a:gd name="T36" fmla="*/ 145 w 302"/>
                  <a:gd name="T37" fmla="*/ 207 h 239"/>
                  <a:gd name="T38" fmla="*/ 145 w 302"/>
                  <a:gd name="T39" fmla="*/ 207 h 239"/>
                  <a:gd name="T40" fmla="*/ 99 w 302"/>
                  <a:gd name="T41" fmla="*/ 213 h 239"/>
                  <a:gd name="T42" fmla="*/ 131 w 302"/>
                  <a:gd name="T43" fmla="*/ 207 h 239"/>
                  <a:gd name="T44" fmla="*/ 114 w 302"/>
                  <a:gd name="T45" fmla="*/ 65 h 239"/>
                  <a:gd name="T46" fmla="*/ 135 w 302"/>
                  <a:gd name="T47" fmla="*/ 113 h 239"/>
                  <a:gd name="T48" fmla="*/ 127 w 302"/>
                  <a:gd name="T49" fmla="*/ 130 h 239"/>
                  <a:gd name="T50" fmla="*/ 120 w 302"/>
                  <a:gd name="T51" fmla="*/ 162 h 239"/>
                  <a:gd name="T52" fmla="*/ 146 w 302"/>
                  <a:gd name="T53" fmla="*/ 146 h 239"/>
                  <a:gd name="T54" fmla="*/ 130 w 302"/>
                  <a:gd name="T55" fmla="*/ 172 h 239"/>
                  <a:gd name="T56" fmla="*/ 86 w 302"/>
                  <a:gd name="T57" fmla="*/ 179 h 239"/>
                  <a:gd name="T58" fmla="*/ 86 w 302"/>
                  <a:gd name="T59" fmla="*/ 166 h 239"/>
                  <a:gd name="T60" fmla="*/ 92 w 302"/>
                  <a:gd name="T61" fmla="*/ 162 h 239"/>
                  <a:gd name="T62" fmla="*/ 76 w 302"/>
                  <a:gd name="T63" fmla="*/ 149 h 239"/>
                  <a:gd name="T64" fmla="*/ 66 w 302"/>
                  <a:gd name="T65" fmla="*/ 143 h 239"/>
                  <a:gd name="T66" fmla="*/ 60 w 302"/>
                  <a:gd name="T67" fmla="*/ 159 h 239"/>
                  <a:gd name="T68" fmla="*/ 56 w 302"/>
                  <a:gd name="T69" fmla="*/ 175 h 239"/>
                  <a:gd name="T70" fmla="*/ 69 w 302"/>
                  <a:gd name="T71" fmla="*/ 175 h 239"/>
                  <a:gd name="T72" fmla="*/ 59 w 302"/>
                  <a:gd name="T73" fmla="*/ 181 h 239"/>
                  <a:gd name="T74" fmla="*/ 67 w 302"/>
                  <a:gd name="T75" fmla="*/ 207 h 239"/>
                  <a:gd name="T76" fmla="*/ 235 w 302"/>
                  <a:gd name="T77" fmla="*/ 207 h 239"/>
                  <a:gd name="T78" fmla="*/ 235 w 302"/>
                  <a:gd name="T79" fmla="*/ 207 h 239"/>
                  <a:gd name="T80" fmla="*/ 243 w 302"/>
                  <a:gd name="T81" fmla="*/ 159 h 239"/>
                  <a:gd name="T82" fmla="*/ 237 w 302"/>
                  <a:gd name="T83" fmla="*/ 143 h 239"/>
                  <a:gd name="T84" fmla="*/ 227 w 302"/>
                  <a:gd name="T85" fmla="*/ 149 h 239"/>
                  <a:gd name="T86" fmla="*/ 211 w 302"/>
                  <a:gd name="T87" fmla="*/ 162 h 239"/>
                  <a:gd name="T88" fmla="*/ 218 w 302"/>
                  <a:gd name="T89" fmla="*/ 166 h 239"/>
                  <a:gd name="T90" fmla="*/ 217 w 302"/>
                  <a:gd name="T91" fmla="*/ 179 h 239"/>
                  <a:gd name="T92" fmla="*/ 173 w 302"/>
                  <a:gd name="T93" fmla="*/ 172 h 239"/>
                  <a:gd name="T94" fmla="*/ 157 w 302"/>
                  <a:gd name="T95" fmla="*/ 146 h 239"/>
                  <a:gd name="T96" fmla="*/ 183 w 302"/>
                  <a:gd name="T97" fmla="*/ 162 h 239"/>
                  <a:gd name="T98" fmla="*/ 176 w 302"/>
                  <a:gd name="T99" fmla="*/ 130 h 239"/>
                  <a:gd name="T100" fmla="*/ 168 w 302"/>
                  <a:gd name="T101" fmla="*/ 113 h 239"/>
                  <a:gd name="T102" fmla="*/ 188 w 302"/>
                  <a:gd name="T103" fmla="*/ 65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02" h="239">
                    <a:moveTo>
                      <a:pt x="274" y="65"/>
                    </a:moveTo>
                    <a:cubicBezTo>
                      <a:pt x="248" y="39"/>
                      <a:pt x="209" y="36"/>
                      <a:pt x="186" y="59"/>
                    </a:cubicBezTo>
                    <a:cubicBezTo>
                      <a:pt x="172" y="73"/>
                      <a:pt x="172" y="73"/>
                      <a:pt x="172" y="73"/>
                    </a:cubicBezTo>
                    <a:cubicBezTo>
                      <a:pt x="170" y="55"/>
                      <a:pt x="163" y="42"/>
                      <a:pt x="155" y="39"/>
                    </a:cubicBezTo>
                    <a:cubicBezTo>
                      <a:pt x="155" y="39"/>
                      <a:pt x="155" y="39"/>
                      <a:pt x="155" y="39"/>
                    </a:cubicBezTo>
                    <a:cubicBezTo>
                      <a:pt x="155" y="30"/>
                      <a:pt x="155" y="30"/>
                      <a:pt x="155" y="30"/>
                    </a:cubicBezTo>
                    <a:cubicBezTo>
                      <a:pt x="164" y="30"/>
                      <a:pt x="164" y="30"/>
                      <a:pt x="164" y="30"/>
                    </a:cubicBezTo>
                    <a:cubicBezTo>
                      <a:pt x="165" y="31"/>
                      <a:pt x="166" y="32"/>
                      <a:pt x="166" y="32"/>
                    </a:cubicBezTo>
                    <a:cubicBezTo>
                      <a:pt x="168" y="35"/>
                      <a:pt x="168" y="39"/>
                      <a:pt x="168" y="39"/>
                    </a:cubicBezTo>
                    <a:cubicBezTo>
                      <a:pt x="171" y="39"/>
                      <a:pt x="171" y="39"/>
                      <a:pt x="171" y="39"/>
                    </a:cubicBezTo>
                    <a:cubicBezTo>
                      <a:pt x="171" y="26"/>
                      <a:pt x="171" y="26"/>
                      <a:pt x="171" y="26"/>
                    </a:cubicBezTo>
                    <a:cubicBezTo>
                      <a:pt x="171" y="23"/>
                      <a:pt x="171" y="23"/>
                      <a:pt x="171" y="23"/>
                    </a:cubicBezTo>
                    <a:cubicBezTo>
                      <a:pt x="164" y="23"/>
                      <a:pt x="164" y="23"/>
                      <a:pt x="164" y="23"/>
                    </a:cubicBezTo>
                    <a:cubicBezTo>
                      <a:pt x="155" y="23"/>
                      <a:pt x="155" y="23"/>
                      <a:pt x="155" y="23"/>
                    </a:cubicBezTo>
                    <a:cubicBezTo>
                      <a:pt x="155" y="13"/>
                      <a:pt x="155" y="13"/>
                      <a:pt x="155" y="13"/>
                    </a:cubicBezTo>
                    <a:cubicBezTo>
                      <a:pt x="155" y="12"/>
                      <a:pt x="155" y="12"/>
                      <a:pt x="155" y="12"/>
                    </a:cubicBezTo>
                    <a:cubicBezTo>
                      <a:pt x="157" y="11"/>
                      <a:pt x="158" y="9"/>
                      <a:pt x="158" y="7"/>
                    </a:cubicBezTo>
                    <a:cubicBezTo>
                      <a:pt x="158" y="3"/>
                      <a:pt x="155" y="0"/>
                      <a:pt x="151" y="0"/>
                    </a:cubicBezTo>
                    <a:cubicBezTo>
                      <a:pt x="148" y="0"/>
                      <a:pt x="145" y="3"/>
                      <a:pt x="145" y="7"/>
                    </a:cubicBezTo>
                    <a:cubicBezTo>
                      <a:pt x="145" y="9"/>
                      <a:pt x="146" y="11"/>
                      <a:pt x="148" y="12"/>
                    </a:cubicBezTo>
                    <a:cubicBezTo>
                      <a:pt x="148" y="13"/>
                      <a:pt x="148" y="13"/>
                      <a:pt x="148" y="13"/>
                    </a:cubicBezTo>
                    <a:cubicBezTo>
                      <a:pt x="148" y="23"/>
                      <a:pt x="148" y="23"/>
                      <a:pt x="148" y="23"/>
                    </a:cubicBezTo>
                    <a:cubicBezTo>
                      <a:pt x="139" y="23"/>
                      <a:pt x="139" y="23"/>
                      <a:pt x="139" y="23"/>
                    </a:cubicBezTo>
                    <a:cubicBezTo>
                      <a:pt x="132" y="23"/>
                      <a:pt x="132" y="23"/>
                      <a:pt x="132" y="23"/>
                    </a:cubicBezTo>
                    <a:cubicBezTo>
                      <a:pt x="132" y="26"/>
                      <a:pt x="132" y="26"/>
                      <a:pt x="132" y="26"/>
                    </a:cubicBezTo>
                    <a:cubicBezTo>
                      <a:pt x="132" y="39"/>
                      <a:pt x="132" y="39"/>
                      <a:pt x="132" y="39"/>
                    </a:cubicBezTo>
                    <a:cubicBezTo>
                      <a:pt x="134" y="39"/>
                      <a:pt x="134" y="39"/>
                      <a:pt x="134" y="39"/>
                    </a:cubicBezTo>
                    <a:cubicBezTo>
                      <a:pt x="134" y="39"/>
                      <a:pt x="135" y="35"/>
                      <a:pt x="137" y="32"/>
                    </a:cubicBezTo>
                    <a:cubicBezTo>
                      <a:pt x="137" y="31"/>
                      <a:pt x="138" y="30"/>
                      <a:pt x="139" y="30"/>
                    </a:cubicBezTo>
                    <a:cubicBezTo>
                      <a:pt x="148" y="30"/>
                      <a:pt x="148" y="30"/>
                      <a:pt x="148" y="30"/>
                    </a:cubicBezTo>
                    <a:cubicBezTo>
                      <a:pt x="148" y="36"/>
                      <a:pt x="148" y="36"/>
                      <a:pt x="148" y="36"/>
                    </a:cubicBezTo>
                    <a:cubicBezTo>
                      <a:pt x="148" y="36"/>
                      <a:pt x="148" y="36"/>
                      <a:pt x="148" y="36"/>
                    </a:cubicBezTo>
                    <a:cubicBezTo>
                      <a:pt x="148" y="39"/>
                      <a:pt x="148" y="39"/>
                      <a:pt x="148" y="39"/>
                    </a:cubicBezTo>
                    <a:cubicBezTo>
                      <a:pt x="139" y="42"/>
                      <a:pt x="132" y="56"/>
                      <a:pt x="130" y="74"/>
                    </a:cubicBezTo>
                    <a:cubicBezTo>
                      <a:pt x="116" y="59"/>
                      <a:pt x="116" y="59"/>
                      <a:pt x="116" y="59"/>
                    </a:cubicBezTo>
                    <a:cubicBezTo>
                      <a:pt x="93" y="36"/>
                      <a:pt x="54" y="39"/>
                      <a:pt x="28" y="65"/>
                    </a:cubicBezTo>
                    <a:cubicBezTo>
                      <a:pt x="2" y="90"/>
                      <a:pt x="0" y="130"/>
                      <a:pt x="23" y="152"/>
                    </a:cubicBezTo>
                    <a:cubicBezTo>
                      <a:pt x="52" y="182"/>
                      <a:pt x="52" y="182"/>
                      <a:pt x="52" y="182"/>
                    </a:cubicBezTo>
                    <a:cubicBezTo>
                      <a:pt x="52" y="221"/>
                      <a:pt x="52" y="221"/>
                      <a:pt x="52" y="221"/>
                    </a:cubicBezTo>
                    <a:cubicBezTo>
                      <a:pt x="52" y="221"/>
                      <a:pt x="88" y="239"/>
                      <a:pt x="151" y="239"/>
                    </a:cubicBezTo>
                    <a:cubicBezTo>
                      <a:pt x="214" y="239"/>
                      <a:pt x="250" y="221"/>
                      <a:pt x="250" y="221"/>
                    </a:cubicBezTo>
                    <a:cubicBezTo>
                      <a:pt x="250" y="182"/>
                      <a:pt x="250" y="182"/>
                      <a:pt x="250" y="182"/>
                    </a:cubicBezTo>
                    <a:cubicBezTo>
                      <a:pt x="279" y="152"/>
                      <a:pt x="279" y="152"/>
                      <a:pt x="279" y="152"/>
                    </a:cubicBezTo>
                    <a:cubicBezTo>
                      <a:pt x="302" y="130"/>
                      <a:pt x="300" y="90"/>
                      <a:pt x="274" y="65"/>
                    </a:cubicBezTo>
                    <a:close/>
                    <a:moveTo>
                      <a:pt x="151" y="45"/>
                    </a:moveTo>
                    <a:cubicBezTo>
                      <a:pt x="160" y="45"/>
                      <a:pt x="168" y="62"/>
                      <a:pt x="168" y="84"/>
                    </a:cubicBezTo>
                    <a:cubicBezTo>
                      <a:pt x="168" y="91"/>
                      <a:pt x="167" y="99"/>
                      <a:pt x="165" y="105"/>
                    </a:cubicBezTo>
                    <a:cubicBezTo>
                      <a:pt x="165" y="106"/>
                      <a:pt x="164" y="107"/>
                      <a:pt x="164" y="109"/>
                    </a:cubicBezTo>
                    <a:cubicBezTo>
                      <a:pt x="162" y="114"/>
                      <a:pt x="159" y="118"/>
                      <a:pt x="156" y="120"/>
                    </a:cubicBezTo>
                    <a:cubicBezTo>
                      <a:pt x="154" y="121"/>
                      <a:pt x="153" y="122"/>
                      <a:pt x="151" y="122"/>
                    </a:cubicBezTo>
                    <a:cubicBezTo>
                      <a:pt x="150" y="122"/>
                      <a:pt x="148" y="121"/>
                      <a:pt x="147" y="120"/>
                    </a:cubicBezTo>
                    <a:cubicBezTo>
                      <a:pt x="144" y="118"/>
                      <a:pt x="141" y="114"/>
                      <a:pt x="139" y="109"/>
                    </a:cubicBezTo>
                    <a:cubicBezTo>
                      <a:pt x="139" y="107"/>
                      <a:pt x="138" y="106"/>
                      <a:pt x="138" y="105"/>
                    </a:cubicBezTo>
                    <a:cubicBezTo>
                      <a:pt x="136" y="99"/>
                      <a:pt x="135" y="91"/>
                      <a:pt x="135" y="84"/>
                    </a:cubicBezTo>
                    <a:cubicBezTo>
                      <a:pt x="135" y="62"/>
                      <a:pt x="142" y="45"/>
                      <a:pt x="151" y="45"/>
                    </a:cubicBezTo>
                    <a:close/>
                    <a:moveTo>
                      <a:pt x="171" y="207"/>
                    </a:moveTo>
                    <a:cubicBezTo>
                      <a:pt x="171" y="204"/>
                      <a:pt x="174" y="201"/>
                      <a:pt x="177" y="201"/>
                    </a:cubicBezTo>
                    <a:cubicBezTo>
                      <a:pt x="180" y="201"/>
                      <a:pt x="183" y="204"/>
                      <a:pt x="183" y="207"/>
                    </a:cubicBezTo>
                    <a:cubicBezTo>
                      <a:pt x="183" y="211"/>
                      <a:pt x="180" y="213"/>
                      <a:pt x="177" y="213"/>
                    </a:cubicBezTo>
                    <a:cubicBezTo>
                      <a:pt x="174" y="213"/>
                      <a:pt x="171" y="211"/>
                      <a:pt x="171" y="207"/>
                    </a:cubicBezTo>
                    <a:close/>
                    <a:moveTo>
                      <a:pt x="197" y="207"/>
                    </a:moveTo>
                    <a:cubicBezTo>
                      <a:pt x="197" y="204"/>
                      <a:pt x="200" y="201"/>
                      <a:pt x="203" y="201"/>
                    </a:cubicBezTo>
                    <a:cubicBezTo>
                      <a:pt x="206" y="201"/>
                      <a:pt x="209" y="204"/>
                      <a:pt x="209" y="207"/>
                    </a:cubicBezTo>
                    <a:cubicBezTo>
                      <a:pt x="209" y="211"/>
                      <a:pt x="206" y="213"/>
                      <a:pt x="203" y="213"/>
                    </a:cubicBezTo>
                    <a:cubicBezTo>
                      <a:pt x="200" y="213"/>
                      <a:pt x="197" y="211"/>
                      <a:pt x="197" y="207"/>
                    </a:cubicBezTo>
                    <a:close/>
                    <a:moveTo>
                      <a:pt x="234" y="175"/>
                    </a:moveTo>
                    <a:cubicBezTo>
                      <a:pt x="234" y="166"/>
                      <a:pt x="234" y="166"/>
                      <a:pt x="234" y="166"/>
                    </a:cubicBezTo>
                    <a:cubicBezTo>
                      <a:pt x="243" y="166"/>
                      <a:pt x="243" y="166"/>
                      <a:pt x="243" y="166"/>
                    </a:cubicBezTo>
                    <a:cubicBezTo>
                      <a:pt x="244" y="167"/>
                      <a:pt x="245" y="168"/>
                      <a:pt x="245" y="168"/>
                    </a:cubicBezTo>
                    <a:cubicBezTo>
                      <a:pt x="247" y="171"/>
                      <a:pt x="248" y="175"/>
                      <a:pt x="248" y="175"/>
                    </a:cubicBezTo>
                    <a:cubicBezTo>
                      <a:pt x="249" y="175"/>
                      <a:pt x="249" y="175"/>
                      <a:pt x="249" y="175"/>
                    </a:cubicBezTo>
                    <a:cubicBezTo>
                      <a:pt x="244" y="180"/>
                      <a:pt x="244" y="180"/>
                      <a:pt x="244" y="180"/>
                    </a:cubicBezTo>
                    <a:cubicBezTo>
                      <a:pt x="244" y="179"/>
                      <a:pt x="244" y="179"/>
                      <a:pt x="244" y="179"/>
                    </a:cubicBezTo>
                    <a:cubicBezTo>
                      <a:pt x="244" y="179"/>
                      <a:pt x="239" y="179"/>
                      <a:pt x="237" y="177"/>
                    </a:cubicBezTo>
                    <a:cubicBezTo>
                      <a:pt x="236" y="176"/>
                      <a:pt x="235" y="176"/>
                      <a:pt x="234" y="175"/>
                    </a:cubicBezTo>
                    <a:close/>
                    <a:moveTo>
                      <a:pt x="145" y="207"/>
                    </a:moveTo>
                    <a:cubicBezTo>
                      <a:pt x="145" y="204"/>
                      <a:pt x="148" y="201"/>
                      <a:pt x="151" y="201"/>
                    </a:cubicBezTo>
                    <a:cubicBezTo>
                      <a:pt x="154" y="201"/>
                      <a:pt x="157" y="204"/>
                      <a:pt x="157" y="207"/>
                    </a:cubicBezTo>
                    <a:cubicBezTo>
                      <a:pt x="157" y="211"/>
                      <a:pt x="154" y="213"/>
                      <a:pt x="151" y="213"/>
                    </a:cubicBezTo>
                    <a:cubicBezTo>
                      <a:pt x="148" y="213"/>
                      <a:pt x="145" y="211"/>
                      <a:pt x="145" y="207"/>
                    </a:cubicBezTo>
                    <a:close/>
                    <a:moveTo>
                      <a:pt x="93" y="207"/>
                    </a:moveTo>
                    <a:cubicBezTo>
                      <a:pt x="93" y="204"/>
                      <a:pt x="96" y="201"/>
                      <a:pt x="99" y="201"/>
                    </a:cubicBezTo>
                    <a:cubicBezTo>
                      <a:pt x="102" y="201"/>
                      <a:pt x="105" y="204"/>
                      <a:pt x="105" y="207"/>
                    </a:cubicBezTo>
                    <a:cubicBezTo>
                      <a:pt x="105" y="211"/>
                      <a:pt x="102" y="213"/>
                      <a:pt x="99" y="213"/>
                    </a:cubicBezTo>
                    <a:cubicBezTo>
                      <a:pt x="96" y="213"/>
                      <a:pt x="93" y="211"/>
                      <a:pt x="93" y="207"/>
                    </a:cubicBezTo>
                    <a:close/>
                    <a:moveTo>
                      <a:pt x="119" y="207"/>
                    </a:moveTo>
                    <a:cubicBezTo>
                      <a:pt x="119" y="204"/>
                      <a:pt x="122" y="201"/>
                      <a:pt x="125" y="201"/>
                    </a:cubicBezTo>
                    <a:cubicBezTo>
                      <a:pt x="128" y="201"/>
                      <a:pt x="131" y="204"/>
                      <a:pt x="131" y="207"/>
                    </a:cubicBezTo>
                    <a:cubicBezTo>
                      <a:pt x="131" y="211"/>
                      <a:pt x="128" y="213"/>
                      <a:pt x="125" y="213"/>
                    </a:cubicBezTo>
                    <a:cubicBezTo>
                      <a:pt x="122" y="213"/>
                      <a:pt x="119" y="211"/>
                      <a:pt x="119" y="207"/>
                    </a:cubicBezTo>
                    <a:close/>
                    <a:moveTo>
                      <a:pt x="34" y="70"/>
                    </a:moveTo>
                    <a:cubicBezTo>
                      <a:pt x="57" y="47"/>
                      <a:pt x="94" y="44"/>
                      <a:pt x="114" y="65"/>
                    </a:cubicBezTo>
                    <a:cubicBezTo>
                      <a:pt x="130" y="81"/>
                      <a:pt x="130" y="81"/>
                      <a:pt x="130" y="81"/>
                    </a:cubicBezTo>
                    <a:cubicBezTo>
                      <a:pt x="130" y="82"/>
                      <a:pt x="130" y="83"/>
                      <a:pt x="130" y="84"/>
                    </a:cubicBezTo>
                    <a:cubicBezTo>
                      <a:pt x="130" y="93"/>
                      <a:pt x="131" y="101"/>
                      <a:pt x="133" y="108"/>
                    </a:cubicBezTo>
                    <a:cubicBezTo>
                      <a:pt x="134" y="110"/>
                      <a:pt x="135" y="112"/>
                      <a:pt x="135" y="113"/>
                    </a:cubicBezTo>
                    <a:cubicBezTo>
                      <a:pt x="138" y="120"/>
                      <a:pt x="142" y="125"/>
                      <a:pt x="146" y="127"/>
                    </a:cubicBezTo>
                    <a:cubicBezTo>
                      <a:pt x="146" y="134"/>
                      <a:pt x="146" y="134"/>
                      <a:pt x="146" y="134"/>
                    </a:cubicBezTo>
                    <a:cubicBezTo>
                      <a:pt x="130" y="134"/>
                      <a:pt x="130" y="134"/>
                      <a:pt x="130" y="134"/>
                    </a:cubicBezTo>
                    <a:cubicBezTo>
                      <a:pt x="129" y="133"/>
                      <a:pt x="128" y="131"/>
                      <a:pt x="127" y="130"/>
                    </a:cubicBezTo>
                    <a:cubicBezTo>
                      <a:pt x="124" y="126"/>
                      <a:pt x="124" y="118"/>
                      <a:pt x="124" y="118"/>
                    </a:cubicBezTo>
                    <a:cubicBezTo>
                      <a:pt x="120" y="118"/>
                      <a:pt x="120" y="118"/>
                      <a:pt x="120" y="118"/>
                    </a:cubicBezTo>
                    <a:cubicBezTo>
                      <a:pt x="120" y="140"/>
                      <a:pt x="120" y="140"/>
                      <a:pt x="120" y="140"/>
                    </a:cubicBezTo>
                    <a:cubicBezTo>
                      <a:pt x="120" y="162"/>
                      <a:pt x="120" y="162"/>
                      <a:pt x="120" y="162"/>
                    </a:cubicBezTo>
                    <a:cubicBezTo>
                      <a:pt x="124" y="162"/>
                      <a:pt x="124" y="162"/>
                      <a:pt x="124" y="162"/>
                    </a:cubicBezTo>
                    <a:cubicBezTo>
                      <a:pt x="124" y="162"/>
                      <a:pt x="124" y="154"/>
                      <a:pt x="127" y="150"/>
                    </a:cubicBezTo>
                    <a:cubicBezTo>
                      <a:pt x="128" y="149"/>
                      <a:pt x="129" y="147"/>
                      <a:pt x="130" y="146"/>
                    </a:cubicBezTo>
                    <a:cubicBezTo>
                      <a:pt x="146" y="146"/>
                      <a:pt x="146" y="146"/>
                      <a:pt x="146" y="146"/>
                    </a:cubicBezTo>
                    <a:cubicBezTo>
                      <a:pt x="146" y="161"/>
                      <a:pt x="146" y="161"/>
                      <a:pt x="146" y="161"/>
                    </a:cubicBezTo>
                    <a:cubicBezTo>
                      <a:pt x="144" y="162"/>
                      <a:pt x="142" y="163"/>
                      <a:pt x="141" y="164"/>
                    </a:cubicBezTo>
                    <a:cubicBezTo>
                      <a:pt x="137" y="167"/>
                      <a:pt x="130" y="168"/>
                      <a:pt x="130" y="168"/>
                    </a:cubicBezTo>
                    <a:cubicBezTo>
                      <a:pt x="130" y="172"/>
                      <a:pt x="130" y="172"/>
                      <a:pt x="130" y="172"/>
                    </a:cubicBezTo>
                    <a:cubicBezTo>
                      <a:pt x="142" y="172"/>
                      <a:pt x="142" y="172"/>
                      <a:pt x="142" y="172"/>
                    </a:cubicBezTo>
                    <a:cubicBezTo>
                      <a:pt x="142" y="181"/>
                      <a:pt x="142" y="181"/>
                      <a:pt x="142" y="181"/>
                    </a:cubicBezTo>
                    <a:cubicBezTo>
                      <a:pt x="121" y="181"/>
                      <a:pt x="102" y="181"/>
                      <a:pt x="86" y="181"/>
                    </a:cubicBezTo>
                    <a:cubicBezTo>
                      <a:pt x="86" y="179"/>
                      <a:pt x="86" y="179"/>
                      <a:pt x="86" y="179"/>
                    </a:cubicBezTo>
                    <a:cubicBezTo>
                      <a:pt x="86" y="179"/>
                      <a:pt x="81" y="179"/>
                      <a:pt x="79" y="177"/>
                    </a:cubicBezTo>
                    <a:cubicBezTo>
                      <a:pt x="78" y="176"/>
                      <a:pt x="77" y="176"/>
                      <a:pt x="76" y="175"/>
                    </a:cubicBezTo>
                    <a:cubicBezTo>
                      <a:pt x="76" y="166"/>
                      <a:pt x="76" y="166"/>
                      <a:pt x="76" y="166"/>
                    </a:cubicBezTo>
                    <a:cubicBezTo>
                      <a:pt x="86" y="166"/>
                      <a:pt x="86" y="166"/>
                      <a:pt x="86" y="166"/>
                    </a:cubicBezTo>
                    <a:cubicBezTo>
                      <a:pt x="86" y="167"/>
                      <a:pt x="87" y="168"/>
                      <a:pt x="88" y="168"/>
                    </a:cubicBezTo>
                    <a:cubicBezTo>
                      <a:pt x="89" y="171"/>
                      <a:pt x="90" y="175"/>
                      <a:pt x="90" y="175"/>
                    </a:cubicBezTo>
                    <a:cubicBezTo>
                      <a:pt x="92" y="175"/>
                      <a:pt x="92" y="175"/>
                      <a:pt x="92" y="175"/>
                    </a:cubicBezTo>
                    <a:cubicBezTo>
                      <a:pt x="92" y="162"/>
                      <a:pt x="92" y="162"/>
                      <a:pt x="92" y="162"/>
                    </a:cubicBezTo>
                    <a:cubicBezTo>
                      <a:pt x="92" y="159"/>
                      <a:pt x="92" y="159"/>
                      <a:pt x="92" y="159"/>
                    </a:cubicBezTo>
                    <a:cubicBezTo>
                      <a:pt x="86" y="159"/>
                      <a:pt x="86" y="159"/>
                      <a:pt x="86" y="159"/>
                    </a:cubicBezTo>
                    <a:cubicBezTo>
                      <a:pt x="76" y="159"/>
                      <a:pt x="76" y="159"/>
                      <a:pt x="76" y="159"/>
                    </a:cubicBezTo>
                    <a:cubicBezTo>
                      <a:pt x="76" y="149"/>
                      <a:pt x="76" y="149"/>
                      <a:pt x="76" y="149"/>
                    </a:cubicBezTo>
                    <a:cubicBezTo>
                      <a:pt x="76" y="148"/>
                      <a:pt x="76" y="148"/>
                      <a:pt x="76" y="148"/>
                    </a:cubicBezTo>
                    <a:cubicBezTo>
                      <a:pt x="78" y="147"/>
                      <a:pt x="79" y="145"/>
                      <a:pt x="79" y="143"/>
                    </a:cubicBezTo>
                    <a:cubicBezTo>
                      <a:pt x="79" y="139"/>
                      <a:pt x="76" y="136"/>
                      <a:pt x="73" y="136"/>
                    </a:cubicBezTo>
                    <a:cubicBezTo>
                      <a:pt x="69" y="136"/>
                      <a:pt x="66" y="139"/>
                      <a:pt x="66" y="143"/>
                    </a:cubicBezTo>
                    <a:cubicBezTo>
                      <a:pt x="66" y="145"/>
                      <a:pt x="68" y="147"/>
                      <a:pt x="69" y="148"/>
                    </a:cubicBezTo>
                    <a:cubicBezTo>
                      <a:pt x="69" y="149"/>
                      <a:pt x="69" y="149"/>
                      <a:pt x="69" y="149"/>
                    </a:cubicBezTo>
                    <a:cubicBezTo>
                      <a:pt x="69" y="159"/>
                      <a:pt x="69" y="159"/>
                      <a:pt x="69" y="159"/>
                    </a:cubicBezTo>
                    <a:cubicBezTo>
                      <a:pt x="60" y="159"/>
                      <a:pt x="60" y="159"/>
                      <a:pt x="60" y="159"/>
                    </a:cubicBezTo>
                    <a:cubicBezTo>
                      <a:pt x="53" y="159"/>
                      <a:pt x="53" y="159"/>
                      <a:pt x="53" y="159"/>
                    </a:cubicBezTo>
                    <a:cubicBezTo>
                      <a:pt x="53" y="162"/>
                      <a:pt x="53" y="162"/>
                      <a:pt x="53" y="162"/>
                    </a:cubicBezTo>
                    <a:cubicBezTo>
                      <a:pt x="53" y="175"/>
                      <a:pt x="53" y="175"/>
                      <a:pt x="53" y="175"/>
                    </a:cubicBezTo>
                    <a:cubicBezTo>
                      <a:pt x="56" y="175"/>
                      <a:pt x="56" y="175"/>
                      <a:pt x="56" y="175"/>
                    </a:cubicBezTo>
                    <a:cubicBezTo>
                      <a:pt x="56" y="175"/>
                      <a:pt x="56" y="171"/>
                      <a:pt x="58" y="168"/>
                    </a:cubicBezTo>
                    <a:cubicBezTo>
                      <a:pt x="59" y="168"/>
                      <a:pt x="59" y="167"/>
                      <a:pt x="60" y="166"/>
                    </a:cubicBezTo>
                    <a:cubicBezTo>
                      <a:pt x="69" y="166"/>
                      <a:pt x="69" y="166"/>
                      <a:pt x="69" y="166"/>
                    </a:cubicBezTo>
                    <a:cubicBezTo>
                      <a:pt x="69" y="175"/>
                      <a:pt x="69" y="175"/>
                      <a:pt x="69" y="175"/>
                    </a:cubicBezTo>
                    <a:cubicBezTo>
                      <a:pt x="68" y="176"/>
                      <a:pt x="67" y="176"/>
                      <a:pt x="66" y="177"/>
                    </a:cubicBezTo>
                    <a:cubicBezTo>
                      <a:pt x="64" y="179"/>
                      <a:pt x="60" y="179"/>
                      <a:pt x="60" y="179"/>
                    </a:cubicBezTo>
                    <a:cubicBezTo>
                      <a:pt x="60" y="181"/>
                      <a:pt x="60" y="181"/>
                      <a:pt x="60" y="181"/>
                    </a:cubicBezTo>
                    <a:cubicBezTo>
                      <a:pt x="59" y="181"/>
                      <a:pt x="59" y="181"/>
                      <a:pt x="59" y="181"/>
                    </a:cubicBezTo>
                    <a:cubicBezTo>
                      <a:pt x="29" y="151"/>
                      <a:pt x="29" y="151"/>
                      <a:pt x="29" y="151"/>
                    </a:cubicBezTo>
                    <a:cubicBezTo>
                      <a:pt x="8" y="130"/>
                      <a:pt x="10" y="94"/>
                      <a:pt x="34" y="70"/>
                    </a:cubicBezTo>
                    <a:close/>
                    <a:moveTo>
                      <a:pt x="73" y="213"/>
                    </a:moveTo>
                    <a:cubicBezTo>
                      <a:pt x="70" y="213"/>
                      <a:pt x="67" y="211"/>
                      <a:pt x="67" y="207"/>
                    </a:cubicBezTo>
                    <a:cubicBezTo>
                      <a:pt x="67" y="204"/>
                      <a:pt x="70" y="201"/>
                      <a:pt x="73" y="201"/>
                    </a:cubicBezTo>
                    <a:cubicBezTo>
                      <a:pt x="76" y="201"/>
                      <a:pt x="79" y="204"/>
                      <a:pt x="79" y="207"/>
                    </a:cubicBezTo>
                    <a:cubicBezTo>
                      <a:pt x="79" y="211"/>
                      <a:pt x="76" y="213"/>
                      <a:pt x="73" y="213"/>
                    </a:cubicBezTo>
                    <a:close/>
                    <a:moveTo>
                      <a:pt x="235" y="207"/>
                    </a:moveTo>
                    <a:cubicBezTo>
                      <a:pt x="235" y="211"/>
                      <a:pt x="232" y="213"/>
                      <a:pt x="229" y="213"/>
                    </a:cubicBezTo>
                    <a:cubicBezTo>
                      <a:pt x="226" y="213"/>
                      <a:pt x="223" y="211"/>
                      <a:pt x="223" y="207"/>
                    </a:cubicBezTo>
                    <a:cubicBezTo>
                      <a:pt x="223" y="204"/>
                      <a:pt x="226" y="201"/>
                      <a:pt x="229" y="201"/>
                    </a:cubicBezTo>
                    <a:cubicBezTo>
                      <a:pt x="232" y="201"/>
                      <a:pt x="235" y="204"/>
                      <a:pt x="235" y="207"/>
                    </a:cubicBezTo>
                    <a:close/>
                    <a:moveTo>
                      <a:pt x="250" y="174"/>
                    </a:moveTo>
                    <a:cubicBezTo>
                      <a:pt x="250" y="162"/>
                      <a:pt x="250" y="162"/>
                      <a:pt x="250" y="162"/>
                    </a:cubicBezTo>
                    <a:cubicBezTo>
                      <a:pt x="250" y="159"/>
                      <a:pt x="250" y="159"/>
                      <a:pt x="250" y="159"/>
                    </a:cubicBezTo>
                    <a:cubicBezTo>
                      <a:pt x="243" y="159"/>
                      <a:pt x="243" y="159"/>
                      <a:pt x="243" y="159"/>
                    </a:cubicBezTo>
                    <a:cubicBezTo>
                      <a:pt x="234" y="159"/>
                      <a:pt x="234" y="159"/>
                      <a:pt x="234" y="159"/>
                    </a:cubicBezTo>
                    <a:cubicBezTo>
                      <a:pt x="234" y="149"/>
                      <a:pt x="234" y="149"/>
                      <a:pt x="234" y="149"/>
                    </a:cubicBezTo>
                    <a:cubicBezTo>
                      <a:pt x="234" y="148"/>
                      <a:pt x="234" y="148"/>
                      <a:pt x="234" y="148"/>
                    </a:cubicBezTo>
                    <a:cubicBezTo>
                      <a:pt x="236" y="147"/>
                      <a:pt x="237" y="145"/>
                      <a:pt x="237" y="143"/>
                    </a:cubicBezTo>
                    <a:cubicBezTo>
                      <a:pt x="237" y="139"/>
                      <a:pt x="234" y="136"/>
                      <a:pt x="231" y="136"/>
                    </a:cubicBezTo>
                    <a:cubicBezTo>
                      <a:pt x="227" y="136"/>
                      <a:pt x="224" y="139"/>
                      <a:pt x="224" y="143"/>
                    </a:cubicBezTo>
                    <a:cubicBezTo>
                      <a:pt x="224" y="145"/>
                      <a:pt x="225" y="147"/>
                      <a:pt x="227" y="148"/>
                    </a:cubicBezTo>
                    <a:cubicBezTo>
                      <a:pt x="227" y="149"/>
                      <a:pt x="227" y="149"/>
                      <a:pt x="227" y="149"/>
                    </a:cubicBezTo>
                    <a:cubicBezTo>
                      <a:pt x="227" y="159"/>
                      <a:pt x="227" y="159"/>
                      <a:pt x="227" y="159"/>
                    </a:cubicBezTo>
                    <a:cubicBezTo>
                      <a:pt x="218" y="159"/>
                      <a:pt x="218" y="159"/>
                      <a:pt x="218" y="159"/>
                    </a:cubicBezTo>
                    <a:cubicBezTo>
                      <a:pt x="211" y="159"/>
                      <a:pt x="211" y="159"/>
                      <a:pt x="211" y="159"/>
                    </a:cubicBezTo>
                    <a:cubicBezTo>
                      <a:pt x="211" y="162"/>
                      <a:pt x="211" y="162"/>
                      <a:pt x="211" y="162"/>
                    </a:cubicBezTo>
                    <a:cubicBezTo>
                      <a:pt x="211" y="175"/>
                      <a:pt x="211" y="175"/>
                      <a:pt x="211" y="175"/>
                    </a:cubicBezTo>
                    <a:cubicBezTo>
                      <a:pt x="214" y="175"/>
                      <a:pt x="214" y="175"/>
                      <a:pt x="214" y="175"/>
                    </a:cubicBezTo>
                    <a:cubicBezTo>
                      <a:pt x="214" y="175"/>
                      <a:pt x="214" y="171"/>
                      <a:pt x="216" y="168"/>
                    </a:cubicBezTo>
                    <a:cubicBezTo>
                      <a:pt x="216" y="168"/>
                      <a:pt x="217" y="167"/>
                      <a:pt x="218" y="166"/>
                    </a:cubicBezTo>
                    <a:cubicBezTo>
                      <a:pt x="227" y="166"/>
                      <a:pt x="227" y="166"/>
                      <a:pt x="227" y="166"/>
                    </a:cubicBezTo>
                    <a:cubicBezTo>
                      <a:pt x="227" y="175"/>
                      <a:pt x="227" y="175"/>
                      <a:pt x="227" y="175"/>
                    </a:cubicBezTo>
                    <a:cubicBezTo>
                      <a:pt x="226" y="176"/>
                      <a:pt x="225" y="176"/>
                      <a:pt x="224" y="177"/>
                    </a:cubicBezTo>
                    <a:cubicBezTo>
                      <a:pt x="222" y="179"/>
                      <a:pt x="217" y="179"/>
                      <a:pt x="217" y="179"/>
                    </a:cubicBezTo>
                    <a:cubicBezTo>
                      <a:pt x="217" y="181"/>
                      <a:pt x="217" y="181"/>
                      <a:pt x="217" y="181"/>
                    </a:cubicBezTo>
                    <a:cubicBezTo>
                      <a:pt x="202" y="181"/>
                      <a:pt x="182" y="181"/>
                      <a:pt x="161" y="181"/>
                    </a:cubicBezTo>
                    <a:cubicBezTo>
                      <a:pt x="161" y="172"/>
                      <a:pt x="161" y="172"/>
                      <a:pt x="161" y="172"/>
                    </a:cubicBezTo>
                    <a:cubicBezTo>
                      <a:pt x="173" y="172"/>
                      <a:pt x="173" y="172"/>
                      <a:pt x="173" y="172"/>
                    </a:cubicBezTo>
                    <a:cubicBezTo>
                      <a:pt x="173" y="168"/>
                      <a:pt x="173" y="168"/>
                      <a:pt x="173" y="168"/>
                    </a:cubicBezTo>
                    <a:cubicBezTo>
                      <a:pt x="173" y="168"/>
                      <a:pt x="166" y="167"/>
                      <a:pt x="162" y="164"/>
                    </a:cubicBezTo>
                    <a:cubicBezTo>
                      <a:pt x="160" y="163"/>
                      <a:pt x="159" y="162"/>
                      <a:pt x="157" y="161"/>
                    </a:cubicBezTo>
                    <a:cubicBezTo>
                      <a:pt x="157" y="146"/>
                      <a:pt x="157" y="146"/>
                      <a:pt x="157" y="146"/>
                    </a:cubicBezTo>
                    <a:cubicBezTo>
                      <a:pt x="172" y="146"/>
                      <a:pt x="172" y="146"/>
                      <a:pt x="172" y="146"/>
                    </a:cubicBezTo>
                    <a:cubicBezTo>
                      <a:pt x="174" y="147"/>
                      <a:pt x="175" y="149"/>
                      <a:pt x="176" y="150"/>
                    </a:cubicBezTo>
                    <a:cubicBezTo>
                      <a:pt x="179" y="155"/>
                      <a:pt x="179" y="162"/>
                      <a:pt x="179" y="162"/>
                    </a:cubicBezTo>
                    <a:cubicBezTo>
                      <a:pt x="183" y="162"/>
                      <a:pt x="183" y="162"/>
                      <a:pt x="183" y="162"/>
                    </a:cubicBezTo>
                    <a:cubicBezTo>
                      <a:pt x="183" y="140"/>
                      <a:pt x="183" y="140"/>
                      <a:pt x="183" y="140"/>
                    </a:cubicBezTo>
                    <a:cubicBezTo>
                      <a:pt x="183" y="119"/>
                      <a:pt x="183" y="119"/>
                      <a:pt x="183" y="119"/>
                    </a:cubicBezTo>
                    <a:cubicBezTo>
                      <a:pt x="179" y="119"/>
                      <a:pt x="179" y="119"/>
                      <a:pt x="179" y="119"/>
                    </a:cubicBezTo>
                    <a:cubicBezTo>
                      <a:pt x="179" y="119"/>
                      <a:pt x="179" y="126"/>
                      <a:pt x="176" y="130"/>
                    </a:cubicBezTo>
                    <a:cubicBezTo>
                      <a:pt x="175" y="131"/>
                      <a:pt x="174" y="133"/>
                      <a:pt x="172" y="134"/>
                    </a:cubicBezTo>
                    <a:cubicBezTo>
                      <a:pt x="157" y="134"/>
                      <a:pt x="157" y="134"/>
                      <a:pt x="157" y="134"/>
                    </a:cubicBezTo>
                    <a:cubicBezTo>
                      <a:pt x="157" y="127"/>
                      <a:pt x="157" y="127"/>
                      <a:pt x="157" y="127"/>
                    </a:cubicBezTo>
                    <a:cubicBezTo>
                      <a:pt x="161" y="125"/>
                      <a:pt x="165" y="120"/>
                      <a:pt x="168" y="113"/>
                    </a:cubicBezTo>
                    <a:cubicBezTo>
                      <a:pt x="168" y="112"/>
                      <a:pt x="169" y="110"/>
                      <a:pt x="169" y="108"/>
                    </a:cubicBezTo>
                    <a:cubicBezTo>
                      <a:pt x="172" y="101"/>
                      <a:pt x="173" y="93"/>
                      <a:pt x="173" y="84"/>
                    </a:cubicBezTo>
                    <a:cubicBezTo>
                      <a:pt x="173" y="82"/>
                      <a:pt x="173" y="81"/>
                      <a:pt x="173" y="80"/>
                    </a:cubicBezTo>
                    <a:cubicBezTo>
                      <a:pt x="188" y="65"/>
                      <a:pt x="188" y="65"/>
                      <a:pt x="188" y="65"/>
                    </a:cubicBezTo>
                    <a:cubicBezTo>
                      <a:pt x="208" y="44"/>
                      <a:pt x="245" y="47"/>
                      <a:pt x="268" y="70"/>
                    </a:cubicBezTo>
                    <a:cubicBezTo>
                      <a:pt x="292" y="94"/>
                      <a:pt x="294" y="130"/>
                      <a:pt x="273" y="151"/>
                    </a:cubicBezTo>
                    <a:lnTo>
                      <a:pt x="250" y="1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7" name="íṩļíḋ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E457C9C-5D12-424D-83D6-D62CCE2BE6A0}"/>
                  </a:ext>
                </a:extLst>
              </p:cNvPr>
              <p:cNvSpPr/>
              <p:nvPr/>
            </p:nvSpPr>
            <p:spPr bwMode="auto">
              <a:xfrm>
                <a:off x="1909" y="2005"/>
                <a:ext cx="24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8" name="ïSļíḓ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507E91A-632B-41A7-81D3-1C700A0A148E}"/>
                  </a:ext>
                </a:extLst>
              </p:cNvPr>
              <p:cNvSpPr/>
              <p:nvPr/>
            </p:nvSpPr>
            <p:spPr bwMode="auto">
              <a:xfrm>
                <a:off x="1909" y="2046"/>
                <a:ext cx="24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9" name="îṡḻîḍ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4AB4028-EC62-4A87-8126-2643458A53A0}"/>
                  </a:ext>
                </a:extLst>
              </p:cNvPr>
              <p:cNvSpPr/>
              <p:nvPr/>
            </p:nvSpPr>
            <p:spPr bwMode="auto">
              <a:xfrm>
                <a:off x="1909" y="2086"/>
                <a:ext cx="24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0" name="îṡ1iḑ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B0439A1-45C9-46C7-93E4-4222D6CA34B1}"/>
                  </a:ext>
                </a:extLst>
              </p:cNvPr>
              <p:cNvSpPr/>
              <p:nvPr/>
            </p:nvSpPr>
            <p:spPr bwMode="auto">
              <a:xfrm>
                <a:off x="5283" y="1026"/>
                <a:ext cx="331" cy="261"/>
              </a:xfrm>
              <a:custGeom>
                <a:avLst/>
                <a:gdLst>
                  <a:gd name="T0" fmla="*/ 92 w 180"/>
                  <a:gd name="T1" fmla="*/ 23 h 142"/>
                  <a:gd name="T2" fmla="*/ 99 w 180"/>
                  <a:gd name="T3" fmla="*/ 19 h 142"/>
                  <a:gd name="T4" fmla="*/ 102 w 180"/>
                  <a:gd name="T5" fmla="*/ 13 h 142"/>
                  <a:gd name="T6" fmla="*/ 92 w 180"/>
                  <a:gd name="T7" fmla="*/ 7 h 142"/>
                  <a:gd name="T8" fmla="*/ 88 w 180"/>
                  <a:gd name="T9" fmla="*/ 7 h 142"/>
                  <a:gd name="T10" fmla="*/ 79 w 180"/>
                  <a:gd name="T11" fmla="*/ 13 h 142"/>
                  <a:gd name="T12" fmla="*/ 82 w 180"/>
                  <a:gd name="T13" fmla="*/ 19 h 142"/>
                  <a:gd name="T14" fmla="*/ 88 w 180"/>
                  <a:gd name="T15" fmla="*/ 21 h 142"/>
                  <a:gd name="T16" fmla="*/ 17 w 180"/>
                  <a:gd name="T17" fmla="*/ 38 h 142"/>
                  <a:gd name="T18" fmla="*/ 90 w 180"/>
                  <a:gd name="T19" fmla="*/ 142 h 142"/>
                  <a:gd name="T20" fmla="*/ 163 w 180"/>
                  <a:gd name="T21" fmla="*/ 38 h 142"/>
                  <a:gd name="T22" fmla="*/ 98 w 180"/>
                  <a:gd name="T23" fmla="*/ 65 h 142"/>
                  <a:gd name="T24" fmla="*/ 83 w 180"/>
                  <a:gd name="T25" fmla="*/ 64 h 142"/>
                  <a:gd name="T26" fmla="*/ 102 w 180"/>
                  <a:gd name="T27" fmla="*/ 124 h 142"/>
                  <a:gd name="T28" fmla="*/ 102 w 180"/>
                  <a:gd name="T29" fmla="*/ 124 h 142"/>
                  <a:gd name="T30" fmla="*/ 121 w 180"/>
                  <a:gd name="T31" fmla="*/ 127 h 142"/>
                  <a:gd name="T32" fmla="*/ 145 w 180"/>
                  <a:gd name="T33" fmla="*/ 99 h 142"/>
                  <a:gd name="T34" fmla="*/ 146 w 180"/>
                  <a:gd name="T35" fmla="*/ 107 h 142"/>
                  <a:gd name="T36" fmla="*/ 86 w 180"/>
                  <a:gd name="T37" fmla="*/ 124 h 142"/>
                  <a:gd name="T38" fmla="*/ 86 w 180"/>
                  <a:gd name="T39" fmla="*/ 124 h 142"/>
                  <a:gd name="T40" fmla="*/ 59 w 180"/>
                  <a:gd name="T41" fmla="*/ 127 h 142"/>
                  <a:gd name="T42" fmla="*/ 78 w 180"/>
                  <a:gd name="T43" fmla="*/ 124 h 142"/>
                  <a:gd name="T44" fmla="*/ 68 w 180"/>
                  <a:gd name="T45" fmla="*/ 39 h 142"/>
                  <a:gd name="T46" fmla="*/ 81 w 180"/>
                  <a:gd name="T47" fmla="*/ 67 h 142"/>
                  <a:gd name="T48" fmla="*/ 76 w 180"/>
                  <a:gd name="T49" fmla="*/ 77 h 142"/>
                  <a:gd name="T50" fmla="*/ 71 w 180"/>
                  <a:gd name="T51" fmla="*/ 96 h 142"/>
                  <a:gd name="T52" fmla="*/ 87 w 180"/>
                  <a:gd name="T53" fmla="*/ 87 h 142"/>
                  <a:gd name="T54" fmla="*/ 77 w 180"/>
                  <a:gd name="T55" fmla="*/ 102 h 142"/>
                  <a:gd name="T56" fmla="*/ 51 w 180"/>
                  <a:gd name="T57" fmla="*/ 107 h 142"/>
                  <a:gd name="T58" fmla="*/ 51 w 180"/>
                  <a:gd name="T59" fmla="*/ 99 h 142"/>
                  <a:gd name="T60" fmla="*/ 55 w 180"/>
                  <a:gd name="T61" fmla="*/ 97 h 142"/>
                  <a:gd name="T62" fmla="*/ 45 w 180"/>
                  <a:gd name="T63" fmla="*/ 89 h 142"/>
                  <a:gd name="T64" fmla="*/ 39 w 180"/>
                  <a:gd name="T65" fmla="*/ 85 h 142"/>
                  <a:gd name="T66" fmla="*/ 36 w 180"/>
                  <a:gd name="T67" fmla="*/ 94 h 142"/>
                  <a:gd name="T68" fmla="*/ 33 w 180"/>
                  <a:gd name="T69" fmla="*/ 104 h 142"/>
                  <a:gd name="T70" fmla="*/ 41 w 180"/>
                  <a:gd name="T71" fmla="*/ 104 h 142"/>
                  <a:gd name="T72" fmla="*/ 35 w 180"/>
                  <a:gd name="T73" fmla="*/ 108 h 142"/>
                  <a:gd name="T74" fmla="*/ 40 w 180"/>
                  <a:gd name="T75" fmla="*/ 124 h 142"/>
                  <a:gd name="T76" fmla="*/ 140 w 180"/>
                  <a:gd name="T77" fmla="*/ 124 h 142"/>
                  <a:gd name="T78" fmla="*/ 140 w 180"/>
                  <a:gd name="T79" fmla="*/ 124 h 142"/>
                  <a:gd name="T80" fmla="*/ 145 w 180"/>
                  <a:gd name="T81" fmla="*/ 94 h 142"/>
                  <a:gd name="T82" fmla="*/ 142 w 180"/>
                  <a:gd name="T83" fmla="*/ 85 h 142"/>
                  <a:gd name="T84" fmla="*/ 136 w 180"/>
                  <a:gd name="T85" fmla="*/ 89 h 142"/>
                  <a:gd name="T86" fmla="*/ 126 w 180"/>
                  <a:gd name="T87" fmla="*/ 96 h 142"/>
                  <a:gd name="T88" fmla="*/ 130 w 180"/>
                  <a:gd name="T89" fmla="*/ 99 h 142"/>
                  <a:gd name="T90" fmla="*/ 130 w 180"/>
                  <a:gd name="T91" fmla="*/ 107 h 142"/>
                  <a:gd name="T92" fmla="*/ 103 w 180"/>
                  <a:gd name="T93" fmla="*/ 102 h 142"/>
                  <a:gd name="T94" fmla="*/ 94 w 180"/>
                  <a:gd name="T95" fmla="*/ 87 h 142"/>
                  <a:gd name="T96" fmla="*/ 109 w 180"/>
                  <a:gd name="T97" fmla="*/ 96 h 142"/>
                  <a:gd name="T98" fmla="*/ 105 w 180"/>
                  <a:gd name="T99" fmla="*/ 77 h 142"/>
                  <a:gd name="T100" fmla="*/ 100 w 180"/>
                  <a:gd name="T101" fmla="*/ 67 h 142"/>
                  <a:gd name="T102" fmla="*/ 112 w 180"/>
                  <a:gd name="T103" fmla="*/ 39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80" h="142">
                    <a:moveTo>
                      <a:pt x="163" y="38"/>
                    </a:moveTo>
                    <a:cubicBezTo>
                      <a:pt x="148" y="23"/>
                      <a:pt x="125" y="21"/>
                      <a:pt x="111" y="35"/>
                    </a:cubicBezTo>
                    <a:cubicBezTo>
                      <a:pt x="103" y="43"/>
                      <a:pt x="103" y="43"/>
                      <a:pt x="103" y="43"/>
                    </a:cubicBezTo>
                    <a:cubicBezTo>
                      <a:pt x="102" y="33"/>
                      <a:pt x="98" y="25"/>
                      <a:pt x="92" y="23"/>
                    </a:cubicBezTo>
                    <a:cubicBezTo>
                      <a:pt x="92" y="23"/>
                      <a:pt x="92" y="23"/>
                      <a:pt x="92" y="23"/>
                    </a:cubicBezTo>
                    <a:cubicBezTo>
                      <a:pt x="92" y="17"/>
                      <a:pt x="92" y="17"/>
                      <a:pt x="92" y="17"/>
                    </a:cubicBezTo>
                    <a:cubicBezTo>
                      <a:pt x="98" y="17"/>
                      <a:pt x="98" y="17"/>
                      <a:pt x="98" y="17"/>
                    </a:cubicBezTo>
                    <a:cubicBezTo>
                      <a:pt x="98" y="18"/>
                      <a:pt x="99" y="18"/>
                      <a:pt x="99" y="19"/>
                    </a:cubicBezTo>
                    <a:cubicBezTo>
                      <a:pt x="100" y="20"/>
                      <a:pt x="100" y="23"/>
                      <a:pt x="100" y="23"/>
                    </a:cubicBezTo>
                    <a:cubicBezTo>
                      <a:pt x="102" y="23"/>
                      <a:pt x="102" y="23"/>
                      <a:pt x="102" y="23"/>
                    </a:cubicBezTo>
                    <a:cubicBezTo>
                      <a:pt x="102" y="15"/>
                      <a:pt x="102" y="15"/>
                      <a:pt x="102" y="15"/>
                    </a:cubicBezTo>
                    <a:cubicBezTo>
                      <a:pt x="102" y="13"/>
                      <a:pt x="102" y="13"/>
                      <a:pt x="102" y="13"/>
                    </a:cubicBezTo>
                    <a:cubicBezTo>
                      <a:pt x="98" y="13"/>
                      <a:pt x="98" y="13"/>
                      <a:pt x="98" y="13"/>
                    </a:cubicBezTo>
                    <a:cubicBezTo>
                      <a:pt x="92" y="13"/>
                      <a:pt x="92" y="13"/>
                      <a:pt x="92" y="13"/>
                    </a:cubicBezTo>
                    <a:cubicBezTo>
                      <a:pt x="92" y="8"/>
                      <a:pt x="92" y="8"/>
                      <a:pt x="92" y="8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4" y="6"/>
                      <a:pt x="94" y="5"/>
                      <a:pt x="94" y="4"/>
                    </a:cubicBezTo>
                    <a:cubicBezTo>
                      <a:pt x="94" y="2"/>
                      <a:pt x="93" y="0"/>
                      <a:pt x="90" y="0"/>
                    </a:cubicBezTo>
                    <a:cubicBezTo>
                      <a:pt x="88" y="0"/>
                      <a:pt x="86" y="2"/>
                      <a:pt x="86" y="4"/>
                    </a:cubicBezTo>
                    <a:cubicBezTo>
                      <a:pt x="86" y="5"/>
                      <a:pt x="87" y="6"/>
                      <a:pt x="88" y="7"/>
                    </a:cubicBezTo>
                    <a:cubicBezTo>
                      <a:pt x="88" y="8"/>
                      <a:pt x="88" y="8"/>
                      <a:pt x="88" y="8"/>
                    </a:cubicBezTo>
                    <a:cubicBezTo>
                      <a:pt x="88" y="13"/>
                      <a:pt x="88" y="13"/>
                      <a:pt x="88" y="13"/>
                    </a:cubicBezTo>
                    <a:cubicBezTo>
                      <a:pt x="83" y="13"/>
                      <a:pt x="83" y="13"/>
                      <a:pt x="83" y="13"/>
                    </a:cubicBezTo>
                    <a:cubicBezTo>
                      <a:pt x="79" y="13"/>
                      <a:pt x="79" y="13"/>
                      <a:pt x="79" y="13"/>
                    </a:cubicBezTo>
                    <a:cubicBezTo>
                      <a:pt x="79" y="15"/>
                      <a:pt x="79" y="15"/>
                      <a:pt x="79" y="15"/>
                    </a:cubicBezTo>
                    <a:cubicBezTo>
                      <a:pt x="79" y="23"/>
                      <a:pt x="79" y="23"/>
                      <a:pt x="79" y="23"/>
                    </a:cubicBezTo>
                    <a:cubicBezTo>
                      <a:pt x="80" y="23"/>
                      <a:pt x="80" y="23"/>
                      <a:pt x="80" y="23"/>
                    </a:cubicBezTo>
                    <a:cubicBezTo>
                      <a:pt x="80" y="23"/>
                      <a:pt x="80" y="20"/>
                      <a:pt x="82" y="19"/>
                    </a:cubicBezTo>
                    <a:cubicBezTo>
                      <a:pt x="82" y="18"/>
                      <a:pt x="82" y="18"/>
                      <a:pt x="83" y="17"/>
                    </a:cubicBezTo>
                    <a:cubicBezTo>
                      <a:pt x="88" y="17"/>
                      <a:pt x="88" y="17"/>
                      <a:pt x="88" y="17"/>
                    </a:cubicBezTo>
                    <a:cubicBezTo>
                      <a:pt x="88" y="21"/>
                      <a:pt x="88" y="21"/>
                      <a:pt x="88" y="21"/>
                    </a:cubicBezTo>
                    <a:cubicBezTo>
                      <a:pt x="88" y="21"/>
                      <a:pt x="88" y="21"/>
                      <a:pt x="88" y="21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83" y="25"/>
                      <a:pt x="79" y="33"/>
                      <a:pt x="78" y="44"/>
                    </a:cubicBezTo>
                    <a:cubicBezTo>
                      <a:pt x="69" y="35"/>
                      <a:pt x="69" y="35"/>
                      <a:pt x="69" y="35"/>
                    </a:cubicBezTo>
                    <a:cubicBezTo>
                      <a:pt x="56" y="21"/>
                      <a:pt x="32" y="23"/>
                      <a:pt x="17" y="38"/>
                    </a:cubicBezTo>
                    <a:cubicBezTo>
                      <a:pt x="1" y="54"/>
                      <a:pt x="0" y="77"/>
                      <a:pt x="13" y="91"/>
                    </a:cubicBezTo>
                    <a:cubicBezTo>
                      <a:pt x="31" y="108"/>
                      <a:pt x="31" y="108"/>
                      <a:pt x="31" y="108"/>
                    </a:cubicBezTo>
                    <a:cubicBezTo>
                      <a:pt x="31" y="132"/>
                      <a:pt x="31" y="132"/>
                      <a:pt x="31" y="132"/>
                    </a:cubicBezTo>
                    <a:cubicBezTo>
                      <a:pt x="31" y="132"/>
                      <a:pt x="52" y="142"/>
                      <a:pt x="90" y="142"/>
                    </a:cubicBezTo>
                    <a:cubicBezTo>
                      <a:pt x="128" y="142"/>
                      <a:pt x="149" y="132"/>
                      <a:pt x="149" y="132"/>
                    </a:cubicBezTo>
                    <a:cubicBezTo>
                      <a:pt x="149" y="108"/>
                      <a:pt x="149" y="108"/>
                      <a:pt x="149" y="108"/>
                    </a:cubicBezTo>
                    <a:cubicBezTo>
                      <a:pt x="167" y="91"/>
                      <a:pt x="167" y="91"/>
                      <a:pt x="167" y="91"/>
                    </a:cubicBezTo>
                    <a:cubicBezTo>
                      <a:pt x="180" y="77"/>
                      <a:pt x="179" y="54"/>
                      <a:pt x="163" y="38"/>
                    </a:cubicBezTo>
                    <a:close/>
                    <a:moveTo>
                      <a:pt x="90" y="27"/>
                    </a:moveTo>
                    <a:cubicBezTo>
                      <a:pt x="96" y="27"/>
                      <a:pt x="100" y="37"/>
                      <a:pt x="100" y="50"/>
                    </a:cubicBezTo>
                    <a:cubicBezTo>
                      <a:pt x="100" y="54"/>
                      <a:pt x="100" y="58"/>
                      <a:pt x="99" y="62"/>
                    </a:cubicBezTo>
                    <a:cubicBezTo>
                      <a:pt x="98" y="63"/>
                      <a:pt x="98" y="64"/>
                      <a:pt x="98" y="65"/>
                    </a:cubicBezTo>
                    <a:cubicBezTo>
                      <a:pt x="96" y="68"/>
                      <a:pt x="95" y="70"/>
                      <a:pt x="93" y="72"/>
                    </a:cubicBezTo>
                    <a:cubicBezTo>
                      <a:pt x="92" y="72"/>
                      <a:pt x="91" y="72"/>
                      <a:pt x="90" y="72"/>
                    </a:cubicBezTo>
                    <a:cubicBezTo>
                      <a:pt x="89" y="72"/>
                      <a:pt x="89" y="72"/>
                      <a:pt x="88" y="72"/>
                    </a:cubicBezTo>
                    <a:cubicBezTo>
                      <a:pt x="86" y="70"/>
                      <a:pt x="84" y="68"/>
                      <a:pt x="83" y="64"/>
                    </a:cubicBezTo>
                    <a:cubicBezTo>
                      <a:pt x="83" y="64"/>
                      <a:pt x="82" y="63"/>
                      <a:pt x="82" y="62"/>
                    </a:cubicBezTo>
                    <a:cubicBezTo>
                      <a:pt x="81" y="58"/>
                      <a:pt x="81" y="54"/>
                      <a:pt x="81" y="50"/>
                    </a:cubicBezTo>
                    <a:cubicBezTo>
                      <a:pt x="81" y="37"/>
                      <a:pt x="85" y="27"/>
                      <a:pt x="90" y="27"/>
                    </a:cubicBezTo>
                    <a:close/>
                    <a:moveTo>
                      <a:pt x="102" y="124"/>
                    </a:moveTo>
                    <a:cubicBezTo>
                      <a:pt x="102" y="122"/>
                      <a:pt x="104" y="120"/>
                      <a:pt x="106" y="120"/>
                    </a:cubicBezTo>
                    <a:cubicBezTo>
                      <a:pt x="108" y="120"/>
                      <a:pt x="109" y="122"/>
                      <a:pt x="109" y="124"/>
                    </a:cubicBezTo>
                    <a:cubicBezTo>
                      <a:pt x="109" y="126"/>
                      <a:pt x="108" y="127"/>
                      <a:pt x="106" y="127"/>
                    </a:cubicBezTo>
                    <a:cubicBezTo>
                      <a:pt x="104" y="127"/>
                      <a:pt x="102" y="126"/>
                      <a:pt x="102" y="124"/>
                    </a:cubicBezTo>
                    <a:close/>
                    <a:moveTo>
                      <a:pt x="117" y="124"/>
                    </a:moveTo>
                    <a:cubicBezTo>
                      <a:pt x="117" y="122"/>
                      <a:pt x="119" y="120"/>
                      <a:pt x="121" y="120"/>
                    </a:cubicBezTo>
                    <a:cubicBezTo>
                      <a:pt x="123" y="120"/>
                      <a:pt x="125" y="122"/>
                      <a:pt x="125" y="124"/>
                    </a:cubicBezTo>
                    <a:cubicBezTo>
                      <a:pt x="125" y="126"/>
                      <a:pt x="123" y="127"/>
                      <a:pt x="121" y="127"/>
                    </a:cubicBezTo>
                    <a:cubicBezTo>
                      <a:pt x="119" y="127"/>
                      <a:pt x="117" y="126"/>
                      <a:pt x="117" y="124"/>
                    </a:cubicBezTo>
                    <a:close/>
                    <a:moveTo>
                      <a:pt x="140" y="104"/>
                    </a:moveTo>
                    <a:cubicBezTo>
                      <a:pt x="140" y="99"/>
                      <a:pt x="140" y="99"/>
                      <a:pt x="140" y="99"/>
                    </a:cubicBezTo>
                    <a:cubicBezTo>
                      <a:pt x="145" y="99"/>
                      <a:pt x="145" y="99"/>
                      <a:pt x="145" y="99"/>
                    </a:cubicBezTo>
                    <a:cubicBezTo>
                      <a:pt x="146" y="99"/>
                      <a:pt x="146" y="100"/>
                      <a:pt x="146" y="100"/>
                    </a:cubicBezTo>
                    <a:cubicBezTo>
                      <a:pt x="148" y="102"/>
                      <a:pt x="148" y="104"/>
                      <a:pt x="148" y="104"/>
                    </a:cubicBezTo>
                    <a:cubicBezTo>
                      <a:pt x="148" y="104"/>
                      <a:pt x="148" y="104"/>
                      <a:pt x="148" y="104"/>
                    </a:cubicBezTo>
                    <a:cubicBezTo>
                      <a:pt x="146" y="107"/>
                      <a:pt x="146" y="107"/>
                      <a:pt x="146" y="107"/>
                    </a:cubicBezTo>
                    <a:cubicBezTo>
                      <a:pt x="146" y="107"/>
                      <a:pt x="146" y="107"/>
                      <a:pt x="146" y="107"/>
                    </a:cubicBezTo>
                    <a:cubicBezTo>
                      <a:pt x="146" y="107"/>
                      <a:pt x="143" y="106"/>
                      <a:pt x="141" y="105"/>
                    </a:cubicBezTo>
                    <a:cubicBezTo>
                      <a:pt x="141" y="105"/>
                      <a:pt x="140" y="105"/>
                      <a:pt x="140" y="104"/>
                    </a:cubicBezTo>
                    <a:close/>
                    <a:moveTo>
                      <a:pt x="86" y="124"/>
                    </a:moveTo>
                    <a:cubicBezTo>
                      <a:pt x="86" y="122"/>
                      <a:pt x="88" y="120"/>
                      <a:pt x="90" y="120"/>
                    </a:cubicBezTo>
                    <a:cubicBezTo>
                      <a:pt x="92" y="120"/>
                      <a:pt x="94" y="122"/>
                      <a:pt x="94" y="124"/>
                    </a:cubicBezTo>
                    <a:cubicBezTo>
                      <a:pt x="94" y="126"/>
                      <a:pt x="92" y="127"/>
                      <a:pt x="90" y="127"/>
                    </a:cubicBezTo>
                    <a:cubicBezTo>
                      <a:pt x="88" y="127"/>
                      <a:pt x="86" y="126"/>
                      <a:pt x="86" y="124"/>
                    </a:cubicBezTo>
                    <a:close/>
                    <a:moveTo>
                      <a:pt x="55" y="124"/>
                    </a:moveTo>
                    <a:cubicBezTo>
                      <a:pt x="55" y="122"/>
                      <a:pt x="57" y="120"/>
                      <a:pt x="59" y="120"/>
                    </a:cubicBezTo>
                    <a:cubicBezTo>
                      <a:pt x="61" y="120"/>
                      <a:pt x="63" y="122"/>
                      <a:pt x="63" y="124"/>
                    </a:cubicBezTo>
                    <a:cubicBezTo>
                      <a:pt x="63" y="126"/>
                      <a:pt x="61" y="127"/>
                      <a:pt x="59" y="127"/>
                    </a:cubicBezTo>
                    <a:cubicBezTo>
                      <a:pt x="57" y="127"/>
                      <a:pt x="55" y="126"/>
                      <a:pt x="55" y="124"/>
                    </a:cubicBezTo>
                    <a:close/>
                    <a:moveTo>
                      <a:pt x="71" y="124"/>
                    </a:moveTo>
                    <a:cubicBezTo>
                      <a:pt x="71" y="122"/>
                      <a:pt x="73" y="120"/>
                      <a:pt x="75" y="120"/>
                    </a:cubicBezTo>
                    <a:cubicBezTo>
                      <a:pt x="77" y="120"/>
                      <a:pt x="78" y="122"/>
                      <a:pt x="78" y="124"/>
                    </a:cubicBezTo>
                    <a:cubicBezTo>
                      <a:pt x="78" y="126"/>
                      <a:pt x="77" y="127"/>
                      <a:pt x="75" y="127"/>
                    </a:cubicBezTo>
                    <a:cubicBezTo>
                      <a:pt x="73" y="127"/>
                      <a:pt x="71" y="126"/>
                      <a:pt x="71" y="124"/>
                    </a:cubicBezTo>
                    <a:close/>
                    <a:moveTo>
                      <a:pt x="20" y="42"/>
                    </a:moveTo>
                    <a:cubicBezTo>
                      <a:pt x="34" y="27"/>
                      <a:pt x="56" y="26"/>
                      <a:pt x="68" y="39"/>
                    </a:cubicBezTo>
                    <a:cubicBezTo>
                      <a:pt x="78" y="48"/>
                      <a:pt x="78" y="48"/>
                      <a:pt x="78" y="48"/>
                    </a:cubicBezTo>
                    <a:cubicBezTo>
                      <a:pt x="77" y="48"/>
                      <a:pt x="77" y="49"/>
                      <a:pt x="77" y="50"/>
                    </a:cubicBezTo>
                    <a:cubicBezTo>
                      <a:pt x="77" y="55"/>
                      <a:pt x="78" y="60"/>
                      <a:pt x="80" y="64"/>
                    </a:cubicBezTo>
                    <a:cubicBezTo>
                      <a:pt x="80" y="65"/>
                      <a:pt x="80" y="66"/>
                      <a:pt x="81" y="67"/>
                    </a:cubicBezTo>
                    <a:cubicBezTo>
                      <a:pt x="82" y="71"/>
                      <a:pt x="84" y="74"/>
                      <a:pt x="87" y="76"/>
                    </a:cubicBezTo>
                    <a:cubicBezTo>
                      <a:pt x="87" y="80"/>
                      <a:pt x="87" y="80"/>
                      <a:pt x="87" y="80"/>
                    </a:cubicBezTo>
                    <a:cubicBezTo>
                      <a:pt x="78" y="80"/>
                      <a:pt x="78" y="80"/>
                      <a:pt x="78" y="80"/>
                    </a:cubicBezTo>
                    <a:cubicBezTo>
                      <a:pt x="77" y="79"/>
                      <a:pt x="76" y="78"/>
                      <a:pt x="76" y="77"/>
                    </a:cubicBezTo>
                    <a:cubicBezTo>
                      <a:pt x="74" y="75"/>
                      <a:pt x="74" y="70"/>
                      <a:pt x="74" y="70"/>
                    </a:cubicBezTo>
                    <a:cubicBezTo>
                      <a:pt x="71" y="70"/>
                      <a:pt x="71" y="70"/>
                      <a:pt x="71" y="70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1" y="96"/>
                      <a:pt x="71" y="96"/>
                      <a:pt x="71" y="96"/>
                    </a:cubicBezTo>
                    <a:cubicBezTo>
                      <a:pt x="74" y="96"/>
                      <a:pt x="74" y="96"/>
                      <a:pt x="74" y="96"/>
                    </a:cubicBezTo>
                    <a:cubicBezTo>
                      <a:pt x="74" y="96"/>
                      <a:pt x="74" y="92"/>
                      <a:pt x="76" y="89"/>
                    </a:cubicBezTo>
                    <a:cubicBezTo>
                      <a:pt x="76" y="89"/>
                      <a:pt x="77" y="88"/>
                      <a:pt x="78" y="87"/>
                    </a:cubicBezTo>
                    <a:cubicBezTo>
                      <a:pt x="87" y="87"/>
                      <a:pt x="87" y="87"/>
                      <a:pt x="87" y="87"/>
                    </a:cubicBezTo>
                    <a:cubicBezTo>
                      <a:pt x="87" y="96"/>
                      <a:pt x="87" y="96"/>
                      <a:pt x="87" y="96"/>
                    </a:cubicBezTo>
                    <a:cubicBezTo>
                      <a:pt x="86" y="97"/>
                      <a:pt x="85" y="97"/>
                      <a:pt x="84" y="98"/>
                    </a:cubicBezTo>
                    <a:cubicBezTo>
                      <a:pt x="82" y="100"/>
                      <a:pt x="77" y="100"/>
                      <a:pt x="77" y="100"/>
                    </a:cubicBezTo>
                    <a:cubicBezTo>
                      <a:pt x="77" y="102"/>
                      <a:pt x="77" y="102"/>
                      <a:pt x="77" y="102"/>
                    </a:cubicBezTo>
                    <a:cubicBezTo>
                      <a:pt x="85" y="102"/>
                      <a:pt x="85" y="102"/>
                      <a:pt x="85" y="102"/>
                    </a:cubicBezTo>
                    <a:cubicBezTo>
                      <a:pt x="85" y="108"/>
                      <a:pt x="85" y="108"/>
                      <a:pt x="85" y="108"/>
                    </a:cubicBezTo>
                    <a:cubicBezTo>
                      <a:pt x="72" y="108"/>
                      <a:pt x="61" y="108"/>
                      <a:pt x="51" y="108"/>
                    </a:cubicBezTo>
                    <a:cubicBezTo>
                      <a:pt x="51" y="107"/>
                      <a:pt x="51" y="107"/>
                      <a:pt x="51" y="107"/>
                    </a:cubicBezTo>
                    <a:cubicBezTo>
                      <a:pt x="51" y="107"/>
                      <a:pt x="49" y="106"/>
                      <a:pt x="47" y="105"/>
                    </a:cubicBezTo>
                    <a:cubicBezTo>
                      <a:pt x="47" y="105"/>
                      <a:pt x="46" y="105"/>
                      <a:pt x="45" y="104"/>
                    </a:cubicBezTo>
                    <a:cubicBezTo>
                      <a:pt x="45" y="99"/>
                      <a:pt x="45" y="99"/>
                      <a:pt x="45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2" y="100"/>
                      <a:pt x="52" y="100"/>
                    </a:cubicBezTo>
                    <a:cubicBezTo>
                      <a:pt x="53" y="102"/>
                      <a:pt x="53" y="104"/>
                      <a:pt x="53" y="104"/>
                    </a:cubicBezTo>
                    <a:cubicBezTo>
                      <a:pt x="55" y="104"/>
                      <a:pt x="55" y="104"/>
                      <a:pt x="55" y="104"/>
                    </a:cubicBezTo>
                    <a:cubicBezTo>
                      <a:pt x="55" y="97"/>
                      <a:pt x="55" y="97"/>
                      <a:pt x="55" y="97"/>
                    </a:cubicBezTo>
                    <a:cubicBezTo>
                      <a:pt x="55" y="94"/>
                      <a:pt x="55" y="94"/>
                      <a:pt x="55" y="94"/>
                    </a:cubicBezTo>
                    <a:cubicBezTo>
                      <a:pt x="51" y="94"/>
                      <a:pt x="51" y="94"/>
                      <a:pt x="51" y="94"/>
                    </a:cubicBezTo>
                    <a:cubicBezTo>
                      <a:pt x="45" y="94"/>
                      <a:pt x="45" y="94"/>
                      <a:pt x="45" y="94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5" y="88"/>
                      <a:pt x="45" y="88"/>
                      <a:pt x="45" y="88"/>
                    </a:cubicBezTo>
                    <a:cubicBezTo>
                      <a:pt x="47" y="88"/>
                      <a:pt x="47" y="86"/>
                      <a:pt x="47" y="85"/>
                    </a:cubicBezTo>
                    <a:cubicBezTo>
                      <a:pt x="47" y="83"/>
                      <a:pt x="46" y="81"/>
                      <a:pt x="43" y="81"/>
                    </a:cubicBezTo>
                    <a:cubicBezTo>
                      <a:pt x="41" y="81"/>
                      <a:pt x="39" y="83"/>
                      <a:pt x="39" y="85"/>
                    </a:cubicBezTo>
                    <a:cubicBezTo>
                      <a:pt x="39" y="86"/>
                      <a:pt x="40" y="88"/>
                      <a:pt x="41" y="88"/>
                    </a:cubicBezTo>
                    <a:cubicBezTo>
                      <a:pt x="41" y="89"/>
                      <a:pt x="41" y="89"/>
                      <a:pt x="41" y="89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36" y="94"/>
                      <a:pt x="36" y="94"/>
                      <a:pt x="36" y="94"/>
                    </a:cubicBezTo>
                    <a:cubicBezTo>
                      <a:pt x="32" y="94"/>
                      <a:pt x="32" y="94"/>
                      <a:pt x="32" y="94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32" y="104"/>
                      <a:pt x="32" y="104"/>
                      <a:pt x="32" y="104"/>
                    </a:cubicBezTo>
                    <a:cubicBezTo>
                      <a:pt x="33" y="104"/>
                      <a:pt x="33" y="104"/>
                      <a:pt x="33" y="104"/>
                    </a:cubicBezTo>
                    <a:cubicBezTo>
                      <a:pt x="33" y="104"/>
                      <a:pt x="33" y="102"/>
                      <a:pt x="35" y="100"/>
                    </a:cubicBezTo>
                    <a:cubicBezTo>
                      <a:pt x="35" y="100"/>
                      <a:pt x="35" y="99"/>
                      <a:pt x="36" y="99"/>
                    </a:cubicBezTo>
                    <a:cubicBezTo>
                      <a:pt x="41" y="99"/>
                      <a:pt x="41" y="99"/>
                      <a:pt x="41" y="99"/>
                    </a:cubicBezTo>
                    <a:cubicBezTo>
                      <a:pt x="41" y="104"/>
                      <a:pt x="41" y="104"/>
                      <a:pt x="41" y="104"/>
                    </a:cubicBezTo>
                    <a:cubicBezTo>
                      <a:pt x="41" y="105"/>
                      <a:pt x="40" y="105"/>
                      <a:pt x="40" y="105"/>
                    </a:cubicBezTo>
                    <a:cubicBezTo>
                      <a:pt x="38" y="106"/>
                      <a:pt x="35" y="107"/>
                      <a:pt x="35" y="107"/>
                    </a:cubicBezTo>
                    <a:cubicBezTo>
                      <a:pt x="35" y="108"/>
                      <a:pt x="35" y="108"/>
                      <a:pt x="35" y="108"/>
                    </a:cubicBezTo>
                    <a:cubicBezTo>
                      <a:pt x="35" y="108"/>
                      <a:pt x="35" y="108"/>
                      <a:pt x="35" y="108"/>
                    </a:cubicBezTo>
                    <a:cubicBezTo>
                      <a:pt x="17" y="90"/>
                      <a:pt x="17" y="90"/>
                      <a:pt x="17" y="90"/>
                    </a:cubicBezTo>
                    <a:cubicBezTo>
                      <a:pt x="5" y="77"/>
                      <a:pt x="6" y="56"/>
                      <a:pt x="20" y="42"/>
                    </a:cubicBezTo>
                    <a:close/>
                    <a:moveTo>
                      <a:pt x="44" y="127"/>
                    </a:moveTo>
                    <a:cubicBezTo>
                      <a:pt x="42" y="127"/>
                      <a:pt x="40" y="126"/>
                      <a:pt x="40" y="124"/>
                    </a:cubicBezTo>
                    <a:cubicBezTo>
                      <a:pt x="40" y="122"/>
                      <a:pt x="42" y="120"/>
                      <a:pt x="44" y="120"/>
                    </a:cubicBezTo>
                    <a:cubicBezTo>
                      <a:pt x="46" y="120"/>
                      <a:pt x="47" y="122"/>
                      <a:pt x="47" y="124"/>
                    </a:cubicBezTo>
                    <a:cubicBezTo>
                      <a:pt x="47" y="126"/>
                      <a:pt x="46" y="127"/>
                      <a:pt x="44" y="127"/>
                    </a:cubicBezTo>
                    <a:close/>
                    <a:moveTo>
                      <a:pt x="140" y="124"/>
                    </a:moveTo>
                    <a:cubicBezTo>
                      <a:pt x="140" y="126"/>
                      <a:pt x="139" y="127"/>
                      <a:pt x="137" y="127"/>
                    </a:cubicBezTo>
                    <a:cubicBezTo>
                      <a:pt x="135" y="127"/>
                      <a:pt x="133" y="126"/>
                      <a:pt x="133" y="124"/>
                    </a:cubicBezTo>
                    <a:cubicBezTo>
                      <a:pt x="133" y="122"/>
                      <a:pt x="135" y="120"/>
                      <a:pt x="137" y="120"/>
                    </a:cubicBezTo>
                    <a:cubicBezTo>
                      <a:pt x="139" y="120"/>
                      <a:pt x="140" y="122"/>
                      <a:pt x="140" y="124"/>
                    </a:cubicBezTo>
                    <a:close/>
                    <a:moveTo>
                      <a:pt x="149" y="104"/>
                    </a:moveTo>
                    <a:cubicBezTo>
                      <a:pt x="149" y="97"/>
                      <a:pt x="149" y="97"/>
                      <a:pt x="149" y="97"/>
                    </a:cubicBezTo>
                    <a:cubicBezTo>
                      <a:pt x="149" y="94"/>
                      <a:pt x="149" y="94"/>
                      <a:pt x="149" y="94"/>
                    </a:cubicBezTo>
                    <a:cubicBezTo>
                      <a:pt x="145" y="94"/>
                      <a:pt x="145" y="94"/>
                      <a:pt x="145" y="94"/>
                    </a:cubicBezTo>
                    <a:cubicBezTo>
                      <a:pt x="140" y="94"/>
                      <a:pt x="140" y="94"/>
                      <a:pt x="140" y="94"/>
                    </a:cubicBezTo>
                    <a:cubicBezTo>
                      <a:pt x="140" y="89"/>
                      <a:pt x="140" y="89"/>
                      <a:pt x="140" y="89"/>
                    </a:cubicBezTo>
                    <a:cubicBezTo>
                      <a:pt x="140" y="88"/>
                      <a:pt x="140" y="88"/>
                      <a:pt x="140" y="88"/>
                    </a:cubicBezTo>
                    <a:cubicBezTo>
                      <a:pt x="141" y="88"/>
                      <a:pt x="142" y="86"/>
                      <a:pt x="142" y="85"/>
                    </a:cubicBezTo>
                    <a:cubicBezTo>
                      <a:pt x="142" y="83"/>
                      <a:pt x="140" y="81"/>
                      <a:pt x="138" y="81"/>
                    </a:cubicBezTo>
                    <a:cubicBezTo>
                      <a:pt x="136" y="81"/>
                      <a:pt x="134" y="83"/>
                      <a:pt x="134" y="85"/>
                    </a:cubicBezTo>
                    <a:cubicBezTo>
                      <a:pt x="134" y="86"/>
                      <a:pt x="134" y="88"/>
                      <a:pt x="136" y="88"/>
                    </a:cubicBezTo>
                    <a:cubicBezTo>
                      <a:pt x="136" y="89"/>
                      <a:pt x="136" y="89"/>
                      <a:pt x="136" y="89"/>
                    </a:cubicBezTo>
                    <a:cubicBezTo>
                      <a:pt x="136" y="94"/>
                      <a:pt x="136" y="94"/>
                      <a:pt x="136" y="94"/>
                    </a:cubicBezTo>
                    <a:cubicBezTo>
                      <a:pt x="130" y="94"/>
                      <a:pt x="130" y="94"/>
                      <a:pt x="130" y="94"/>
                    </a:cubicBezTo>
                    <a:cubicBezTo>
                      <a:pt x="126" y="94"/>
                      <a:pt x="126" y="94"/>
                      <a:pt x="126" y="94"/>
                    </a:cubicBezTo>
                    <a:cubicBezTo>
                      <a:pt x="126" y="96"/>
                      <a:pt x="126" y="96"/>
                      <a:pt x="126" y="96"/>
                    </a:cubicBezTo>
                    <a:cubicBezTo>
                      <a:pt x="126" y="104"/>
                      <a:pt x="126" y="104"/>
                      <a:pt x="126" y="104"/>
                    </a:cubicBezTo>
                    <a:cubicBezTo>
                      <a:pt x="128" y="104"/>
                      <a:pt x="128" y="104"/>
                      <a:pt x="128" y="104"/>
                    </a:cubicBezTo>
                    <a:cubicBezTo>
                      <a:pt x="128" y="104"/>
                      <a:pt x="128" y="102"/>
                      <a:pt x="129" y="100"/>
                    </a:cubicBezTo>
                    <a:cubicBezTo>
                      <a:pt x="129" y="100"/>
                      <a:pt x="130" y="99"/>
                      <a:pt x="130" y="99"/>
                    </a:cubicBezTo>
                    <a:cubicBezTo>
                      <a:pt x="136" y="99"/>
                      <a:pt x="136" y="99"/>
                      <a:pt x="136" y="99"/>
                    </a:cubicBezTo>
                    <a:cubicBezTo>
                      <a:pt x="136" y="104"/>
                      <a:pt x="136" y="104"/>
                      <a:pt x="136" y="104"/>
                    </a:cubicBezTo>
                    <a:cubicBezTo>
                      <a:pt x="135" y="105"/>
                      <a:pt x="134" y="105"/>
                      <a:pt x="134" y="105"/>
                    </a:cubicBezTo>
                    <a:cubicBezTo>
                      <a:pt x="132" y="106"/>
                      <a:pt x="130" y="107"/>
                      <a:pt x="130" y="107"/>
                    </a:cubicBezTo>
                    <a:cubicBezTo>
                      <a:pt x="130" y="108"/>
                      <a:pt x="130" y="108"/>
                      <a:pt x="130" y="108"/>
                    </a:cubicBezTo>
                    <a:cubicBezTo>
                      <a:pt x="120" y="108"/>
                      <a:pt x="108" y="108"/>
                      <a:pt x="96" y="108"/>
                    </a:cubicBezTo>
                    <a:cubicBezTo>
                      <a:pt x="96" y="102"/>
                      <a:pt x="96" y="102"/>
                      <a:pt x="96" y="102"/>
                    </a:cubicBezTo>
                    <a:cubicBezTo>
                      <a:pt x="103" y="102"/>
                      <a:pt x="103" y="102"/>
                      <a:pt x="103" y="102"/>
                    </a:cubicBezTo>
                    <a:cubicBezTo>
                      <a:pt x="103" y="100"/>
                      <a:pt x="103" y="100"/>
                      <a:pt x="103" y="100"/>
                    </a:cubicBezTo>
                    <a:cubicBezTo>
                      <a:pt x="103" y="100"/>
                      <a:pt x="99" y="100"/>
                      <a:pt x="96" y="98"/>
                    </a:cubicBezTo>
                    <a:cubicBezTo>
                      <a:pt x="96" y="97"/>
                      <a:pt x="95" y="97"/>
                      <a:pt x="94" y="96"/>
                    </a:cubicBezTo>
                    <a:cubicBezTo>
                      <a:pt x="94" y="87"/>
                      <a:pt x="94" y="87"/>
                      <a:pt x="94" y="87"/>
                    </a:cubicBezTo>
                    <a:cubicBezTo>
                      <a:pt x="103" y="87"/>
                      <a:pt x="103" y="87"/>
                      <a:pt x="103" y="87"/>
                    </a:cubicBezTo>
                    <a:cubicBezTo>
                      <a:pt x="104" y="88"/>
                      <a:pt x="104" y="89"/>
                      <a:pt x="105" y="90"/>
                    </a:cubicBezTo>
                    <a:cubicBezTo>
                      <a:pt x="107" y="92"/>
                      <a:pt x="107" y="96"/>
                      <a:pt x="107" y="96"/>
                    </a:cubicBezTo>
                    <a:cubicBezTo>
                      <a:pt x="109" y="96"/>
                      <a:pt x="109" y="96"/>
                      <a:pt x="109" y="96"/>
                    </a:cubicBezTo>
                    <a:cubicBezTo>
                      <a:pt x="109" y="83"/>
                      <a:pt x="109" y="83"/>
                      <a:pt x="109" y="83"/>
                    </a:cubicBezTo>
                    <a:cubicBezTo>
                      <a:pt x="109" y="70"/>
                      <a:pt x="109" y="70"/>
                      <a:pt x="109" y="70"/>
                    </a:cubicBezTo>
                    <a:cubicBezTo>
                      <a:pt x="107" y="70"/>
                      <a:pt x="107" y="70"/>
                      <a:pt x="107" y="70"/>
                    </a:cubicBezTo>
                    <a:cubicBezTo>
                      <a:pt x="107" y="70"/>
                      <a:pt x="107" y="75"/>
                      <a:pt x="105" y="77"/>
                    </a:cubicBezTo>
                    <a:cubicBezTo>
                      <a:pt x="104" y="78"/>
                      <a:pt x="104" y="79"/>
                      <a:pt x="103" y="80"/>
                    </a:cubicBezTo>
                    <a:cubicBezTo>
                      <a:pt x="94" y="80"/>
                      <a:pt x="94" y="80"/>
                      <a:pt x="94" y="80"/>
                    </a:cubicBezTo>
                    <a:cubicBezTo>
                      <a:pt x="94" y="76"/>
                      <a:pt x="94" y="76"/>
                      <a:pt x="94" y="76"/>
                    </a:cubicBezTo>
                    <a:cubicBezTo>
                      <a:pt x="96" y="74"/>
                      <a:pt x="98" y="71"/>
                      <a:pt x="100" y="67"/>
                    </a:cubicBezTo>
                    <a:cubicBezTo>
                      <a:pt x="100" y="66"/>
                      <a:pt x="101" y="65"/>
                      <a:pt x="101" y="64"/>
                    </a:cubicBezTo>
                    <a:cubicBezTo>
                      <a:pt x="102" y="60"/>
                      <a:pt x="103" y="55"/>
                      <a:pt x="103" y="50"/>
                    </a:cubicBezTo>
                    <a:cubicBezTo>
                      <a:pt x="103" y="49"/>
                      <a:pt x="103" y="48"/>
                      <a:pt x="103" y="47"/>
                    </a:cubicBezTo>
                    <a:cubicBezTo>
                      <a:pt x="112" y="39"/>
                      <a:pt x="112" y="39"/>
                      <a:pt x="112" y="39"/>
                    </a:cubicBezTo>
                    <a:cubicBezTo>
                      <a:pt x="124" y="26"/>
                      <a:pt x="146" y="27"/>
                      <a:pt x="160" y="42"/>
                    </a:cubicBezTo>
                    <a:cubicBezTo>
                      <a:pt x="174" y="56"/>
                      <a:pt x="176" y="77"/>
                      <a:pt x="163" y="90"/>
                    </a:cubicBezTo>
                    <a:lnTo>
                      <a:pt x="149" y="1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1" name="ísḷî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5E3035C-414C-47C9-95E7-E44EB020C0C8}"/>
                  </a:ext>
                </a:extLst>
              </p:cNvPr>
              <p:cNvSpPr/>
              <p:nvPr/>
            </p:nvSpPr>
            <p:spPr bwMode="auto">
              <a:xfrm>
                <a:off x="5441" y="1086"/>
                <a:ext cx="15" cy="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2" name="îṥļîḑ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C808A99-FD7F-45B1-B74B-E7694F973D46}"/>
                  </a:ext>
                </a:extLst>
              </p:cNvPr>
              <p:cNvSpPr/>
              <p:nvPr/>
            </p:nvSpPr>
            <p:spPr bwMode="auto">
              <a:xfrm>
                <a:off x="5441" y="1110"/>
                <a:ext cx="15" cy="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3" name="ïSḻiḑ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6064CD5-4944-426C-BDE2-5D3D80626C81}"/>
                  </a:ext>
                </a:extLst>
              </p:cNvPr>
              <p:cNvSpPr/>
              <p:nvPr/>
            </p:nvSpPr>
            <p:spPr bwMode="auto">
              <a:xfrm>
                <a:off x="5441" y="1134"/>
                <a:ext cx="15" cy="1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4" name="ïṣlïḑ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FE91F99-D9CD-43B0-8EE5-34E5835BCFB2}"/>
                  </a:ext>
                </a:extLst>
              </p:cNvPr>
              <p:cNvSpPr/>
              <p:nvPr/>
            </p:nvSpPr>
            <p:spPr bwMode="auto">
              <a:xfrm>
                <a:off x="3181" y="3604"/>
                <a:ext cx="365" cy="289"/>
              </a:xfrm>
              <a:custGeom>
                <a:avLst/>
                <a:gdLst>
                  <a:gd name="T0" fmla="*/ 102 w 198"/>
                  <a:gd name="T1" fmla="*/ 26 h 157"/>
                  <a:gd name="T2" fmla="*/ 109 w 198"/>
                  <a:gd name="T3" fmla="*/ 21 h 157"/>
                  <a:gd name="T4" fmla="*/ 112 w 198"/>
                  <a:gd name="T5" fmla="*/ 15 h 157"/>
                  <a:gd name="T6" fmla="*/ 102 w 198"/>
                  <a:gd name="T7" fmla="*/ 8 h 157"/>
                  <a:gd name="T8" fmla="*/ 97 w 198"/>
                  <a:gd name="T9" fmla="*/ 8 h 157"/>
                  <a:gd name="T10" fmla="*/ 87 w 198"/>
                  <a:gd name="T11" fmla="*/ 15 h 157"/>
                  <a:gd name="T12" fmla="*/ 90 w 198"/>
                  <a:gd name="T13" fmla="*/ 21 h 157"/>
                  <a:gd name="T14" fmla="*/ 97 w 198"/>
                  <a:gd name="T15" fmla="*/ 24 h 157"/>
                  <a:gd name="T16" fmla="*/ 19 w 198"/>
                  <a:gd name="T17" fmla="*/ 42 h 157"/>
                  <a:gd name="T18" fmla="*/ 99 w 198"/>
                  <a:gd name="T19" fmla="*/ 157 h 157"/>
                  <a:gd name="T20" fmla="*/ 179 w 198"/>
                  <a:gd name="T21" fmla="*/ 42 h 157"/>
                  <a:gd name="T22" fmla="*/ 107 w 198"/>
                  <a:gd name="T23" fmla="*/ 71 h 157"/>
                  <a:gd name="T24" fmla="*/ 91 w 198"/>
                  <a:gd name="T25" fmla="*/ 71 h 157"/>
                  <a:gd name="T26" fmla="*/ 112 w 198"/>
                  <a:gd name="T27" fmla="*/ 136 h 157"/>
                  <a:gd name="T28" fmla="*/ 112 w 198"/>
                  <a:gd name="T29" fmla="*/ 136 h 157"/>
                  <a:gd name="T30" fmla="*/ 133 w 198"/>
                  <a:gd name="T31" fmla="*/ 140 h 157"/>
                  <a:gd name="T32" fmla="*/ 159 w 198"/>
                  <a:gd name="T33" fmla="*/ 109 h 157"/>
                  <a:gd name="T34" fmla="*/ 160 w 198"/>
                  <a:gd name="T35" fmla="*/ 118 h 157"/>
                  <a:gd name="T36" fmla="*/ 95 w 198"/>
                  <a:gd name="T37" fmla="*/ 136 h 157"/>
                  <a:gd name="T38" fmla="*/ 95 w 198"/>
                  <a:gd name="T39" fmla="*/ 136 h 157"/>
                  <a:gd name="T40" fmla="*/ 65 w 198"/>
                  <a:gd name="T41" fmla="*/ 140 h 157"/>
                  <a:gd name="T42" fmla="*/ 86 w 198"/>
                  <a:gd name="T43" fmla="*/ 136 h 157"/>
                  <a:gd name="T44" fmla="*/ 75 w 198"/>
                  <a:gd name="T45" fmla="*/ 43 h 157"/>
                  <a:gd name="T46" fmla="*/ 89 w 198"/>
                  <a:gd name="T47" fmla="*/ 74 h 157"/>
                  <a:gd name="T48" fmla="*/ 83 w 198"/>
                  <a:gd name="T49" fmla="*/ 85 h 157"/>
                  <a:gd name="T50" fmla="*/ 79 w 198"/>
                  <a:gd name="T51" fmla="*/ 106 h 157"/>
                  <a:gd name="T52" fmla="*/ 95 w 198"/>
                  <a:gd name="T53" fmla="*/ 96 h 157"/>
                  <a:gd name="T54" fmla="*/ 85 w 198"/>
                  <a:gd name="T55" fmla="*/ 113 h 157"/>
                  <a:gd name="T56" fmla="*/ 56 w 198"/>
                  <a:gd name="T57" fmla="*/ 117 h 157"/>
                  <a:gd name="T58" fmla="*/ 56 w 198"/>
                  <a:gd name="T59" fmla="*/ 109 h 157"/>
                  <a:gd name="T60" fmla="*/ 60 w 198"/>
                  <a:gd name="T61" fmla="*/ 106 h 157"/>
                  <a:gd name="T62" fmla="*/ 50 w 198"/>
                  <a:gd name="T63" fmla="*/ 98 h 157"/>
                  <a:gd name="T64" fmla="*/ 44 w 198"/>
                  <a:gd name="T65" fmla="*/ 94 h 157"/>
                  <a:gd name="T66" fmla="*/ 39 w 198"/>
                  <a:gd name="T67" fmla="*/ 104 h 157"/>
                  <a:gd name="T68" fmla="*/ 37 w 198"/>
                  <a:gd name="T69" fmla="*/ 115 h 157"/>
                  <a:gd name="T70" fmla="*/ 46 w 198"/>
                  <a:gd name="T71" fmla="*/ 115 h 157"/>
                  <a:gd name="T72" fmla="*/ 39 w 198"/>
                  <a:gd name="T73" fmla="*/ 119 h 157"/>
                  <a:gd name="T74" fmla="*/ 44 w 198"/>
                  <a:gd name="T75" fmla="*/ 136 h 157"/>
                  <a:gd name="T76" fmla="*/ 154 w 198"/>
                  <a:gd name="T77" fmla="*/ 136 h 157"/>
                  <a:gd name="T78" fmla="*/ 154 w 198"/>
                  <a:gd name="T79" fmla="*/ 136 h 157"/>
                  <a:gd name="T80" fmla="*/ 159 w 198"/>
                  <a:gd name="T81" fmla="*/ 104 h 157"/>
                  <a:gd name="T82" fmla="*/ 155 w 198"/>
                  <a:gd name="T83" fmla="*/ 94 h 157"/>
                  <a:gd name="T84" fmla="*/ 149 w 198"/>
                  <a:gd name="T85" fmla="*/ 98 h 157"/>
                  <a:gd name="T86" fmla="*/ 139 w 198"/>
                  <a:gd name="T87" fmla="*/ 106 h 157"/>
                  <a:gd name="T88" fmla="*/ 143 w 198"/>
                  <a:gd name="T89" fmla="*/ 109 h 157"/>
                  <a:gd name="T90" fmla="*/ 142 w 198"/>
                  <a:gd name="T91" fmla="*/ 117 h 157"/>
                  <a:gd name="T92" fmla="*/ 113 w 198"/>
                  <a:gd name="T93" fmla="*/ 113 h 157"/>
                  <a:gd name="T94" fmla="*/ 103 w 198"/>
                  <a:gd name="T95" fmla="*/ 96 h 157"/>
                  <a:gd name="T96" fmla="*/ 120 w 198"/>
                  <a:gd name="T97" fmla="*/ 106 h 157"/>
                  <a:gd name="T98" fmla="*/ 115 w 198"/>
                  <a:gd name="T99" fmla="*/ 85 h 157"/>
                  <a:gd name="T100" fmla="*/ 110 w 198"/>
                  <a:gd name="T101" fmla="*/ 74 h 157"/>
                  <a:gd name="T102" fmla="*/ 123 w 198"/>
                  <a:gd name="T103" fmla="*/ 43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98" h="157">
                    <a:moveTo>
                      <a:pt x="179" y="42"/>
                    </a:moveTo>
                    <a:cubicBezTo>
                      <a:pt x="163" y="26"/>
                      <a:pt x="137" y="24"/>
                      <a:pt x="122" y="39"/>
                    </a:cubicBezTo>
                    <a:cubicBezTo>
                      <a:pt x="113" y="48"/>
                      <a:pt x="113" y="48"/>
                      <a:pt x="113" y="48"/>
                    </a:cubicBezTo>
                    <a:cubicBezTo>
                      <a:pt x="112" y="36"/>
                      <a:pt x="107" y="28"/>
                      <a:pt x="102" y="26"/>
                    </a:cubicBezTo>
                    <a:cubicBezTo>
                      <a:pt x="102" y="26"/>
                      <a:pt x="102" y="26"/>
                      <a:pt x="102" y="26"/>
                    </a:cubicBezTo>
                    <a:cubicBezTo>
                      <a:pt x="102" y="20"/>
                      <a:pt x="102" y="20"/>
                      <a:pt x="102" y="20"/>
                    </a:cubicBezTo>
                    <a:cubicBezTo>
                      <a:pt x="108" y="20"/>
                      <a:pt x="108" y="20"/>
                      <a:pt x="108" y="20"/>
                    </a:cubicBezTo>
                    <a:cubicBezTo>
                      <a:pt x="108" y="20"/>
                      <a:pt x="109" y="21"/>
                      <a:pt x="109" y="21"/>
                    </a:cubicBezTo>
                    <a:cubicBezTo>
                      <a:pt x="110" y="23"/>
                      <a:pt x="110" y="26"/>
                      <a:pt x="110" y="26"/>
                    </a:cubicBezTo>
                    <a:cubicBezTo>
                      <a:pt x="112" y="26"/>
                      <a:pt x="112" y="26"/>
                      <a:pt x="112" y="26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2" y="15"/>
                      <a:pt x="112" y="15"/>
                      <a:pt x="112" y="15"/>
                    </a:cubicBezTo>
                    <a:cubicBezTo>
                      <a:pt x="108" y="15"/>
                      <a:pt x="108" y="15"/>
                      <a:pt x="108" y="15"/>
                    </a:cubicBezTo>
                    <a:cubicBezTo>
                      <a:pt x="102" y="15"/>
                      <a:pt x="102" y="15"/>
                      <a:pt x="102" y="15"/>
                    </a:cubicBezTo>
                    <a:cubicBezTo>
                      <a:pt x="102" y="9"/>
                      <a:pt x="102" y="9"/>
                      <a:pt x="102" y="9"/>
                    </a:cubicBezTo>
                    <a:cubicBezTo>
                      <a:pt x="102" y="8"/>
                      <a:pt x="102" y="8"/>
                      <a:pt x="102" y="8"/>
                    </a:cubicBezTo>
                    <a:cubicBezTo>
                      <a:pt x="103" y="8"/>
                      <a:pt x="104" y="6"/>
                      <a:pt x="104" y="5"/>
                    </a:cubicBezTo>
                    <a:cubicBezTo>
                      <a:pt x="104" y="2"/>
                      <a:pt x="102" y="0"/>
                      <a:pt x="99" y="0"/>
                    </a:cubicBezTo>
                    <a:cubicBezTo>
                      <a:pt x="97" y="0"/>
                      <a:pt x="95" y="2"/>
                      <a:pt x="95" y="5"/>
                    </a:cubicBezTo>
                    <a:cubicBezTo>
                      <a:pt x="95" y="6"/>
                      <a:pt x="96" y="8"/>
                      <a:pt x="97" y="8"/>
                    </a:cubicBezTo>
                    <a:cubicBezTo>
                      <a:pt x="97" y="9"/>
                      <a:pt x="97" y="9"/>
                      <a:pt x="97" y="9"/>
                    </a:cubicBezTo>
                    <a:cubicBezTo>
                      <a:pt x="97" y="15"/>
                      <a:pt x="97" y="15"/>
                      <a:pt x="97" y="15"/>
                    </a:cubicBezTo>
                    <a:cubicBezTo>
                      <a:pt x="91" y="15"/>
                      <a:pt x="91" y="15"/>
                      <a:pt x="91" y="15"/>
                    </a:cubicBezTo>
                    <a:cubicBezTo>
                      <a:pt x="87" y="15"/>
                      <a:pt x="87" y="15"/>
                      <a:pt x="87" y="15"/>
                    </a:cubicBezTo>
                    <a:cubicBezTo>
                      <a:pt x="87" y="17"/>
                      <a:pt x="87" y="17"/>
                      <a:pt x="87" y="17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3"/>
                      <a:pt x="90" y="21"/>
                    </a:cubicBezTo>
                    <a:cubicBezTo>
                      <a:pt x="90" y="21"/>
                      <a:pt x="90" y="20"/>
                      <a:pt x="91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4"/>
                      <a:pt x="97" y="24"/>
                      <a:pt x="97" y="24"/>
                    </a:cubicBezTo>
                    <a:cubicBezTo>
                      <a:pt x="97" y="24"/>
                      <a:pt x="97" y="24"/>
                      <a:pt x="97" y="24"/>
                    </a:cubicBezTo>
                    <a:cubicBezTo>
                      <a:pt x="97" y="26"/>
                      <a:pt x="97" y="26"/>
                      <a:pt x="97" y="26"/>
                    </a:cubicBezTo>
                    <a:cubicBezTo>
                      <a:pt x="91" y="28"/>
                      <a:pt x="87" y="37"/>
                      <a:pt x="86" y="48"/>
                    </a:cubicBezTo>
                    <a:cubicBezTo>
                      <a:pt x="76" y="39"/>
                      <a:pt x="76" y="39"/>
                      <a:pt x="76" y="39"/>
                    </a:cubicBezTo>
                    <a:cubicBezTo>
                      <a:pt x="61" y="24"/>
                      <a:pt x="35" y="26"/>
                      <a:pt x="19" y="42"/>
                    </a:cubicBezTo>
                    <a:cubicBezTo>
                      <a:pt x="2" y="59"/>
                      <a:pt x="0" y="85"/>
                      <a:pt x="15" y="100"/>
                    </a:cubicBezTo>
                    <a:cubicBezTo>
                      <a:pt x="34" y="119"/>
                      <a:pt x="34" y="119"/>
                      <a:pt x="34" y="119"/>
                    </a:cubicBezTo>
                    <a:cubicBezTo>
                      <a:pt x="34" y="145"/>
                      <a:pt x="34" y="145"/>
                      <a:pt x="34" y="145"/>
                    </a:cubicBezTo>
                    <a:cubicBezTo>
                      <a:pt x="34" y="145"/>
                      <a:pt x="58" y="157"/>
                      <a:pt x="99" y="157"/>
                    </a:cubicBezTo>
                    <a:cubicBezTo>
                      <a:pt x="140" y="157"/>
                      <a:pt x="164" y="145"/>
                      <a:pt x="164" y="145"/>
                    </a:cubicBezTo>
                    <a:cubicBezTo>
                      <a:pt x="164" y="119"/>
                      <a:pt x="164" y="119"/>
                      <a:pt x="164" y="119"/>
                    </a:cubicBezTo>
                    <a:cubicBezTo>
                      <a:pt x="183" y="100"/>
                      <a:pt x="183" y="100"/>
                      <a:pt x="183" y="100"/>
                    </a:cubicBezTo>
                    <a:cubicBezTo>
                      <a:pt x="198" y="85"/>
                      <a:pt x="196" y="59"/>
                      <a:pt x="179" y="42"/>
                    </a:cubicBezTo>
                    <a:close/>
                    <a:moveTo>
                      <a:pt x="99" y="30"/>
                    </a:moveTo>
                    <a:cubicBezTo>
                      <a:pt x="105" y="30"/>
                      <a:pt x="110" y="41"/>
                      <a:pt x="110" y="55"/>
                    </a:cubicBezTo>
                    <a:cubicBezTo>
                      <a:pt x="110" y="60"/>
                      <a:pt x="109" y="65"/>
                      <a:pt x="108" y="69"/>
                    </a:cubicBezTo>
                    <a:cubicBezTo>
                      <a:pt x="108" y="70"/>
                      <a:pt x="108" y="70"/>
                      <a:pt x="107" y="71"/>
                    </a:cubicBezTo>
                    <a:cubicBezTo>
                      <a:pt x="106" y="75"/>
                      <a:pt x="104" y="78"/>
                      <a:pt x="102" y="79"/>
                    </a:cubicBezTo>
                    <a:cubicBezTo>
                      <a:pt x="101" y="80"/>
                      <a:pt x="100" y="80"/>
                      <a:pt x="99" y="80"/>
                    </a:cubicBezTo>
                    <a:cubicBezTo>
                      <a:pt x="98" y="80"/>
                      <a:pt x="97" y="80"/>
                      <a:pt x="96" y="79"/>
                    </a:cubicBezTo>
                    <a:cubicBezTo>
                      <a:pt x="94" y="78"/>
                      <a:pt x="93" y="75"/>
                      <a:pt x="91" y="71"/>
                    </a:cubicBezTo>
                    <a:cubicBezTo>
                      <a:pt x="91" y="70"/>
                      <a:pt x="91" y="70"/>
                      <a:pt x="90" y="69"/>
                    </a:cubicBezTo>
                    <a:cubicBezTo>
                      <a:pt x="89" y="65"/>
                      <a:pt x="89" y="60"/>
                      <a:pt x="89" y="55"/>
                    </a:cubicBezTo>
                    <a:cubicBezTo>
                      <a:pt x="89" y="41"/>
                      <a:pt x="93" y="30"/>
                      <a:pt x="99" y="30"/>
                    </a:cubicBezTo>
                    <a:close/>
                    <a:moveTo>
                      <a:pt x="112" y="136"/>
                    </a:moveTo>
                    <a:cubicBezTo>
                      <a:pt x="112" y="134"/>
                      <a:pt x="114" y="132"/>
                      <a:pt x="116" y="132"/>
                    </a:cubicBezTo>
                    <a:cubicBezTo>
                      <a:pt x="118" y="132"/>
                      <a:pt x="120" y="134"/>
                      <a:pt x="120" y="136"/>
                    </a:cubicBezTo>
                    <a:cubicBezTo>
                      <a:pt x="120" y="138"/>
                      <a:pt x="118" y="140"/>
                      <a:pt x="116" y="140"/>
                    </a:cubicBezTo>
                    <a:cubicBezTo>
                      <a:pt x="114" y="140"/>
                      <a:pt x="112" y="138"/>
                      <a:pt x="112" y="136"/>
                    </a:cubicBezTo>
                    <a:close/>
                    <a:moveTo>
                      <a:pt x="129" y="136"/>
                    </a:moveTo>
                    <a:cubicBezTo>
                      <a:pt x="129" y="134"/>
                      <a:pt x="131" y="132"/>
                      <a:pt x="133" y="132"/>
                    </a:cubicBezTo>
                    <a:cubicBezTo>
                      <a:pt x="135" y="132"/>
                      <a:pt x="137" y="134"/>
                      <a:pt x="137" y="136"/>
                    </a:cubicBezTo>
                    <a:cubicBezTo>
                      <a:pt x="137" y="138"/>
                      <a:pt x="135" y="140"/>
                      <a:pt x="133" y="140"/>
                    </a:cubicBezTo>
                    <a:cubicBezTo>
                      <a:pt x="131" y="140"/>
                      <a:pt x="129" y="138"/>
                      <a:pt x="129" y="136"/>
                    </a:cubicBezTo>
                    <a:close/>
                    <a:moveTo>
                      <a:pt x="153" y="115"/>
                    </a:moveTo>
                    <a:cubicBezTo>
                      <a:pt x="153" y="109"/>
                      <a:pt x="153" y="109"/>
                      <a:pt x="153" y="109"/>
                    </a:cubicBezTo>
                    <a:cubicBezTo>
                      <a:pt x="159" y="109"/>
                      <a:pt x="159" y="109"/>
                      <a:pt x="159" y="109"/>
                    </a:cubicBezTo>
                    <a:cubicBezTo>
                      <a:pt x="160" y="109"/>
                      <a:pt x="160" y="110"/>
                      <a:pt x="161" y="110"/>
                    </a:cubicBezTo>
                    <a:cubicBezTo>
                      <a:pt x="162" y="112"/>
                      <a:pt x="162" y="115"/>
                      <a:pt x="162" y="115"/>
                    </a:cubicBezTo>
                    <a:cubicBezTo>
                      <a:pt x="163" y="115"/>
                      <a:pt x="163" y="115"/>
                      <a:pt x="163" y="115"/>
                    </a:cubicBezTo>
                    <a:cubicBezTo>
                      <a:pt x="160" y="118"/>
                      <a:pt x="160" y="118"/>
                      <a:pt x="160" y="118"/>
                    </a:cubicBezTo>
                    <a:cubicBezTo>
                      <a:pt x="160" y="117"/>
                      <a:pt x="160" y="117"/>
                      <a:pt x="160" y="117"/>
                    </a:cubicBezTo>
                    <a:cubicBezTo>
                      <a:pt x="160" y="117"/>
                      <a:pt x="157" y="117"/>
                      <a:pt x="155" y="116"/>
                    </a:cubicBezTo>
                    <a:cubicBezTo>
                      <a:pt x="155" y="116"/>
                      <a:pt x="154" y="115"/>
                      <a:pt x="153" y="115"/>
                    </a:cubicBezTo>
                    <a:close/>
                    <a:moveTo>
                      <a:pt x="95" y="136"/>
                    </a:moveTo>
                    <a:cubicBezTo>
                      <a:pt x="95" y="134"/>
                      <a:pt x="97" y="132"/>
                      <a:pt x="99" y="132"/>
                    </a:cubicBezTo>
                    <a:cubicBezTo>
                      <a:pt x="101" y="132"/>
                      <a:pt x="103" y="134"/>
                      <a:pt x="103" y="136"/>
                    </a:cubicBezTo>
                    <a:cubicBezTo>
                      <a:pt x="103" y="138"/>
                      <a:pt x="101" y="140"/>
                      <a:pt x="99" y="140"/>
                    </a:cubicBezTo>
                    <a:cubicBezTo>
                      <a:pt x="97" y="140"/>
                      <a:pt x="95" y="138"/>
                      <a:pt x="95" y="136"/>
                    </a:cubicBezTo>
                    <a:close/>
                    <a:moveTo>
                      <a:pt x="61" y="136"/>
                    </a:moveTo>
                    <a:cubicBezTo>
                      <a:pt x="61" y="134"/>
                      <a:pt x="63" y="132"/>
                      <a:pt x="65" y="132"/>
                    </a:cubicBezTo>
                    <a:cubicBezTo>
                      <a:pt x="67" y="132"/>
                      <a:pt x="69" y="134"/>
                      <a:pt x="69" y="136"/>
                    </a:cubicBezTo>
                    <a:cubicBezTo>
                      <a:pt x="69" y="138"/>
                      <a:pt x="67" y="140"/>
                      <a:pt x="65" y="140"/>
                    </a:cubicBezTo>
                    <a:cubicBezTo>
                      <a:pt x="63" y="140"/>
                      <a:pt x="61" y="138"/>
                      <a:pt x="61" y="136"/>
                    </a:cubicBezTo>
                    <a:close/>
                    <a:moveTo>
                      <a:pt x="78" y="136"/>
                    </a:moveTo>
                    <a:cubicBezTo>
                      <a:pt x="78" y="134"/>
                      <a:pt x="80" y="132"/>
                      <a:pt x="82" y="132"/>
                    </a:cubicBezTo>
                    <a:cubicBezTo>
                      <a:pt x="84" y="132"/>
                      <a:pt x="86" y="134"/>
                      <a:pt x="86" y="136"/>
                    </a:cubicBezTo>
                    <a:cubicBezTo>
                      <a:pt x="86" y="138"/>
                      <a:pt x="84" y="140"/>
                      <a:pt x="82" y="140"/>
                    </a:cubicBezTo>
                    <a:cubicBezTo>
                      <a:pt x="80" y="140"/>
                      <a:pt x="78" y="138"/>
                      <a:pt x="78" y="136"/>
                    </a:cubicBezTo>
                    <a:close/>
                    <a:moveTo>
                      <a:pt x="22" y="46"/>
                    </a:moveTo>
                    <a:cubicBezTo>
                      <a:pt x="38" y="31"/>
                      <a:pt x="61" y="29"/>
                      <a:pt x="75" y="43"/>
                    </a:cubicBezTo>
                    <a:cubicBezTo>
                      <a:pt x="85" y="53"/>
                      <a:pt x="85" y="53"/>
                      <a:pt x="85" y="53"/>
                    </a:cubicBezTo>
                    <a:cubicBezTo>
                      <a:pt x="85" y="54"/>
                      <a:pt x="85" y="54"/>
                      <a:pt x="85" y="55"/>
                    </a:cubicBezTo>
                    <a:cubicBezTo>
                      <a:pt x="85" y="61"/>
                      <a:pt x="86" y="67"/>
                      <a:pt x="88" y="71"/>
                    </a:cubicBezTo>
                    <a:cubicBezTo>
                      <a:pt x="88" y="72"/>
                      <a:pt x="88" y="73"/>
                      <a:pt x="89" y="74"/>
                    </a:cubicBezTo>
                    <a:cubicBezTo>
                      <a:pt x="90" y="79"/>
                      <a:pt x="93" y="82"/>
                      <a:pt x="96" y="84"/>
                    </a:cubicBezTo>
                    <a:cubicBezTo>
                      <a:pt x="96" y="88"/>
                      <a:pt x="96" y="88"/>
                      <a:pt x="96" y="88"/>
                    </a:cubicBezTo>
                    <a:cubicBezTo>
                      <a:pt x="86" y="88"/>
                      <a:pt x="86" y="88"/>
                      <a:pt x="86" y="88"/>
                    </a:cubicBezTo>
                    <a:cubicBezTo>
                      <a:pt x="85" y="87"/>
                      <a:pt x="84" y="86"/>
                      <a:pt x="83" y="85"/>
                    </a:cubicBezTo>
                    <a:cubicBezTo>
                      <a:pt x="81" y="82"/>
                      <a:pt x="81" y="78"/>
                      <a:pt x="81" y="78"/>
                    </a:cubicBezTo>
                    <a:cubicBezTo>
                      <a:pt x="79" y="78"/>
                      <a:pt x="79" y="78"/>
                      <a:pt x="79" y="78"/>
                    </a:cubicBezTo>
                    <a:cubicBezTo>
                      <a:pt x="79" y="92"/>
                      <a:pt x="79" y="92"/>
                      <a:pt x="79" y="92"/>
                    </a:cubicBezTo>
                    <a:cubicBezTo>
                      <a:pt x="79" y="106"/>
                      <a:pt x="79" y="106"/>
                      <a:pt x="79" y="106"/>
                    </a:cubicBezTo>
                    <a:cubicBezTo>
                      <a:pt x="81" y="106"/>
                      <a:pt x="81" y="106"/>
                      <a:pt x="81" y="106"/>
                    </a:cubicBezTo>
                    <a:cubicBezTo>
                      <a:pt x="81" y="106"/>
                      <a:pt x="81" y="101"/>
                      <a:pt x="83" y="99"/>
                    </a:cubicBezTo>
                    <a:cubicBezTo>
                      <a:pt x="84" y="98"/>
                      <a:pt x="85" y="97"/>
                      <a:pt x="86" y="96"/>
                    </a:cubicBezTo>
                    <a:cubicBezTo>
                      <a:pt x="95" y="96"/>
                      <a:pt x="95" y="96"/>
                      <a:pt x="95" y="96"/>
                    </a:cubicBezTo>
                    <a:cubicBezTo>
                      <a:pt x="95" y="106"/>
                      <a:pt x="95" y="106"/>
                      <a:pt x="95" y="106"/>
                    </a:cubicBezTo>
                    <a:cubicBezTo>
                      <a:pt x="94" y="106"/>
                      <a:pt x="93" y="107"/>
                      <a:pt x="93" y="108"/>
                    </a:cubicBezTo>
                    <a:cubicBezTo>
                      <a:pt x="90" y="110"/>
                      <a:pt x="85" y="110"/>
                      <a:pt x="85" y="110"/>
                    </a:cubicBezTo>
                    <a:cubicBezTo>
                      <a:pt x="85" y="113"/>
                      <a:pt x="85" y="113"/>
                      <a:pt x="85" y="113"/>
                    </a:cubicBezTo>
                    <a:cubicBezTo>
                      <a:pt x="93" y="113"/>
                      <a:pt x="93" y="113"/>
                      <a:pt x="93" y="113"/>
                    </a:cubicBezTo>
                    <a:cubicBezTo>
                      <a:pt x="93" y="119"/>
                      <a:pt x="93" y="119"/>
                      <a:pt x="93" y="119"/>
                    </a:cubicBezTo>
                    <a:cubicBezTo>
                      <a:pt x="80" y="119"/>
                      <a:pt x="67" y="119"/>
                      <a:pt x="56" y="119"/>
                    </a:cubicBezTo>
                    <a:cubicBezTo>
                      <a:pt x="56" y="117"/>
                      <a:pt x="56" y="117"/>
                      <a:pt x="56" y="117"/>
                    </a:cubicBezTo>
                    <a:cubicBezTo>
                      <a:pt x="56" y="117"/>
                      <a:pt x="54" y="117"/>
                      <a:pt x="52" y="116"/>
                    </a:cubicBezTo>
                    <a:cubicBezTo>
                      <a:pt x="51" y="116"/>
                      <a:pt x="51" y="115"/>
                      <a:pt x="50" y="115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6" y="109"/>
                      <a:pt x="56" y="109"/>
                      <a:pt x="56" y="109"/>
                    </a:cubicBezTo>
                    <a:cubicBezTo>
                      <a:pt x="57" y="109"/>
                      <a:pt x="57" y="110"/>
                      <a:pt x="57" y="110"/>
                    </a:cubicBezTo>
                    <a:cubicBezTo>
                      <a:pt x="59" y="112"/>
                      <a:pt x="59" y="115"/>
                      <a:pt x="59" y="115"/>
                    </a:cubicBezTo>
                    <a:cubicBezTo>
                      <a:pt x="60" y="115"/>
                      <a:pt x="60" y="115"/>
                      <a:pt x="60" y="115"/>
                    </a:cubicBezTo>
                    <a:cubicBezTo>
                      <a:pt x="60" y="106"/>
                      <a:pt x="60" y="106"/>
                      <a:pt x="60" y="106"/>
                    </a:cubicBezTo>
                    <a:cubicBezTo>
                      <a:pt x="60" y="104"/>
                      <a:pt x="60" y="104"/>
                      <a:pt x="60" y="104"/>
                    </a:cubicBezTo>
                    <a:cubicBezTo>
                      <a:pt x="56" y="104"/>
                      <a:pt x="56" y="104"/>
                      <a:pt x="56" y="104"/>
                    </a:cubicBezTo>
                    <a:cubicBezTo>
                      <a:pt x="50" y="104"/>
                      <a:pt x="50" y="104"/>
                      <a:pt x="50" y="104"/>
                    </a:cubicBezTo>
                    <a:cubicBezTo>
                      <a:pt x="50" y="98"/>
                      <a:pt x="50" y="98"/>
                      <a:pt x="50" y="98"/>
                    </a:cubicBezTo>
                    <a:cubicBezTo>
                      <a:pt x="50" y="97"/>
                      <a:pt x="50" y="97"/>
                      <a:pt x="50" y="97"/>
                    </a:cubicBezTo>
                    <a:cubicBezTo>
                      <a:pt x="51" y="97"/>
                      <a:pt x="52" y="95"/>
                      <a:pt x="52" y="94"/>
                    </a:cubicBezTo>
                    <a:cubicBezTo>
                      <a:pt x="52" y="91"/>
                      <a:pt x="50" y="89"/>
                      <a:pt x="48" y="89"/>
                    </a:cubicBezTo>
                    <a:cubicBezTo>
                      <a:pt x="45" y="89"/>
                      <a:pt x="44" y="91"/>
                      <a:pt x="44" y="94"/>
                    </a:cubicBezTo>
                    <a:cubicBezTo>
                      <a:pt x="44" y="95"/>
                      <a:pt x="44" y="97"/>
                      <a:pt x="46" y="97"/>
                    </a:cubicBezTo>
                    <a:cubicBezTo>
                      <a:pt x="46" y="98"/>
                      <a:pt x="46" y="98"/>
                      <a:pt x="46" y="98"/>
                    </a:cubicBezTo>
                    <a:cubicBezTo>
                      <a:pt x="46" y="104"/>
                      <a:pt x="46" y="104"/>
                      <a:pt x="46" y="104"/>
                    </a:cubicBezTo>
                    <a:cubicBezTo>
                      <a:pt x="39" y="104"/>
                      <a:pt x="39" y="104"/>
                      <a:pt x="39" y="104"/>
                    </a:cubicBezTo>
                    <a:cubicBezTo>
                      <a:pt x="35" y="104"/>
                      <a:pt x="35" y="104"/>
                      <a:pt x="35" y="104"/>
                    </a:cubicBezTo>
                    <a:cubicBezTo>
                      <a:pt x="35" y="106"/>
                      <a:pt x="35" y="106"/>
                      <a:pt x="35" y="106"/>
                    </a:cubicBezTo>
                    <a:cubicBezTo>
                      <a:pt x="35" y="115"/>
                      <a:pt x="35" y="115"/>
                      <a:pt x="35" y="115"/>
                    </a:cubicBezTo>
                    <a:cubicBezTo>
                      <a:pt x="37" y="115"/>
                      <a:pt x="37" y="115"/>
                      <a:pt x="37" y="115"/>
                    </a:cubicBezTo>
                    <a:cubicBezTo>
                      <a:pt x="37" y="115"/>
                      <a:pt x="37" y="112"/>
                      <a:pt x="38" y="110"/>
                    </a:cubicBezTo>
                    <a:cubicBezTo>
                      <a:pt x="39" y="110"/>
                      <a:pt x="39" y="109"/>
                      <a:pt x="39" y="109"/>
                    </a:cubicBezTo>
                    <a:cubicBezTo>
                      <a:pt x="46" y="109"/>
                      <a:pt x="46" y="109"/>
                      <a:pt x="46" y="109"/>
                    </a:cubicBezTo>
                    <a:cubicBezTo>
                      <a:pt x="46" y="115"/>
                      <a:pt x="46" y="115"/>
                      <a:pt x="46" y="115"/>
                    </a:cubicBezTo>
                    <a:cubicBezTo>
                      <a:pt x="45" y="115"/>
                      <a:pt x="44" y="116"/>
                      <a:pt x="44" y="116"/>
                    </a:cubicBezTo>
                    <a:cubicBezTo>
                      <a:pt x="42" y="117"/>
                      <a:pt x="39" y="117"/>
                      <a:pt x="39" y="117"/>
                    </a:cubicBezTo>
                    <a:cubicBezTo>
                      <a:pt x="39" y="119"/>
                      <a:pt x="39" y="119"/>
                      <a:pt x="39" y="119"/>
                    </a:cubicBezTo>
                    <a:cubicBezTo>
                      <a:pt x="39" y="119"/>
                      <a:pt x="39" y="119"/>
                      <a:pt x="39" y="119"/>
                    </a:cubicBezTo>
                    <a:cubicBezTo>
                      <a:pt x="19" y="99"/>
                      <a:pt x="19" y="99"/>
                      <a:pt x="19" y="99"/>
                    </a:cubicBezTo>
                    <a:cubicBezTo>
                      <a:pt x="5" y="85"/>
                      <a:pt x="7" y="62"/>
                      <a:pt x="22" y="46"/>
                    </a:cubicBezTo>
                    <a:close/>
                    <a:moveTo>
                      <a:pt x="48" y="140"/>
                    </a:moveTo>
                    <a:cubicBezTo>
                      <a:pt x="46" y="140"/>
                      <a:pt x="44" y="138"/>
                      <a:pt x="44" y="136"/>
                    </a:cubicBezTo>
                    <a:cubicBezTo>
                      <a:pt x="44" y="134"/>
                      <a:pt x="46" y="132"/>
                      <a:pt x="48" y="132"/>
                    </a:cubicBezTo>
                    <a:cubicBezTo>
                      <a:pt x="50" y="132"/>
                      <a:pt x="52" y="134"/>
                      <a:pt x="52" y="136"/>
                    </a:cubicBezTo>
                    <a:cubicBezTo>
                      <a:pt x="52" y="138"/>
                      <a:pt x="50" y="140"/>
                      <a:pt x="48" y="140"/>
                    </a:cubicBezTo>
                    <a:close/>
                    <a:moveTo>
                      <a:pt x="154" y="136"/>
                    </a:moveTo>
                    <a:cubicBezTo>
                      <a:pt x="154" y="138"/>
                      <a:pt x="152" y="140"/>
                      <a:pt x="150" y="140"/>
                    </a:cubicBezTo>
                    <a:cubicBezTo>
                      <a:pt x="148" y="140"/>
                      <a:pt x="146" y="138"/>
                      <a:pt x="146" y="136"/>
                    </a:cubicBezTo>
                    <a:cubicBezTo>
                      <a:pt x="146" y="134"/>
                      <a:pt x="148" y="132"/>
                      <a:pt x="150" y="132"/>
                    </a:cubicBezTo>
                    <a:cubicBezTo>
                      <a:pt x="152" y="132"/>
                      <a:pt x="154" y="134"/>
                      <a:pt x="154" y="136"/>
                    </a:cubicBezTo>
                    <a:close/>
                    <a:moveTo>
                      <a:pt x="164" y="114"/>
                    </a:moveTo>
                    <a:cubicBezTo>
                      <a:pt x="164" y="106"/>
                      <a:pt x="164" y="106"/>
                      <a:pt x="164" y="106"/>
                    </a:cubicBezTo>
                    <a:cubicBezTo>
                      <a:pt x="164" y="104"/>
                      <a:pt x="164" y="104"/>
                      <a:pt x="164" y="104"/>
                    </a:cubicBezTo>
                    <a:cubicBezTo>
                      <a:pt x="159" y="104"/>
                      <a:pt x="159" y="104"/>
                      <a:pt x="159" y="104"/>
                    </a:cubicBezTo>
                    <a:cubicBezTo>
                      <a:pt x="153" y="104"/>
                      <a:pt x="153" y="104"/>
                      <a:pt x="153" y="104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53" y="97"/>
                      <a:pt x="153" y="97"/>
                      <a:pt x="153" y="97"/>
                    </a:cubicBezTo>
                    <a:cubicBezTo>
                      <a:pt x="155" y="97"/>
                      <a:pt x="155" y="95"/>
                      <a:pt x="155" y="94"/>
                    </a:cubicBezTo>
                    <a:cubicBezTo>
                      <a:pt x="155" y="91"/>
                      <a:pt x="154" y="89"/>
                      <a:pt x="151" y="89"/>
                    </a:cubicBezTo>
                    <a:cubicBezTo>
                      <a:pt x="149" y="89"/>
                      <a:pt x="147" y="91"/>
                      <a:pt x="147" y="94"/>
                    </a:cubicBezTo>
                    <a:cubicBezTo>
                      <a:pt x="147" y="95"/>
                      <a:pt x="148" y="97"/>
                      <a:pt x="149" y="97"/>
                    </a:cubicBezTo>
                    <a:cubicBezTo>
                      <a:pt x="149" y="98"/>
                      <a:pt x="149" y="98"/>
                      <a:pt x="149" y="98"/>
                    </a:cubicBez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3" y="104"/>
                      <a:pt x="143" y="104"/>
                      <a:pt x="143" y="104"/>
                    </a:cubicBezTo>
                    <a:cubicBezTo>
                      <a:pt x="139" y="104"/>
                      <a:pt x="139" y="104"/>
                      <a:pt x="139" y="104"/>
                    </a:cubicBezTo>
                    <a:cubicBezTo>
                      <a:pt x="139" y="106"/>
                      <a:pt x="139" y="106"/>
                      <a:pt x="139" y="106"/>
                    </a:cubicBezTo>
                    <a:cubicBezTo>
                      <a:pt x="139" y="115"/>
                      <a:pt x="139" y="115"/>
                      <a:pt x="139" y="115"/>
                    </a:cubicBezTo>
                    <a:cubicBezTo>
                      <a:pt x="140" y="115"/>
                      <a:pt x="140" y="115"/>
                      <a:pt x="140" y="115"/>
                    </a:cubicBezTo>
                    <a:cubicBezTo>
                      <a:pt x="140" y="115"/>
                      <a:pt x="140" y="112"/>
                      <a:pt x="141" y="110"/>
                    </a:cubicBezTo>
                    <a:cubicBezTo>
                      <a:pt x="142" y="110"/>
                      <a:pt x="142" y="109"/>
                      <a:pt x="143" y="109"/>
                    </a:cubicBezTo>
                    <a:cubicBezTo>
                      <a:pt x="149" y="109"/>
                      <a:pt x="149" y="109"/>
                      <a:pt x="149" y="109"/>
                    </a:cubicBezTo>
                    <a:cubicBezTo>
                      <a:pt x="149" y="115"/>
                      <a:pt x="149" y="115"/>
                      <a:pt x="149" y="115"/>
                    </a:cubicBezTo>
                    <a:cubicBezTo>
                      <a:pt x="148" y="115"/>
                      <a:pt x="148" y="116"/>
                      <a:pt x="147" y="116"/>
                    </a:cubicBezTo>
                    <a:cubicBezTo>
                      <a:pt x="145" y="117"/>
                      <a:pt x="142" y="117"/>
                      <a:pt x="142" y="117"/>
                    </a:cubicBezTo>
                    <a:cubicBezTo>
                      <a:pt x="142" y="119"/>
                      <a:pt x="142" y="119"/>
                      <a:pt x="142" y="119"/>
                    </a:cubicBezTo>
                    <a:cubicBezTo>
                      <a:pt x="132" y="119"/>
                      <a:pt x="119" y="119"/>
                      <a:pt x="105" y="119"/>
                    </a:cubicBezTo>
                    <a:cubicBezTo>
                      <a:pt x="105" y="113"/>
                      <a:pt x="105" y="113"/>
                      <a:pt x="105" y="113"/>
                    </a:cubicBezTo>
                    <a:cubicBezTo>
                      <a:pt x="113" y="113"/>
                      <a:pt x="113" y="113"/>
                      <a:pt x="113" y="113"/>
                    </a:cubicBezTo>
                    <a:cubicBezTo>
                      <a:pt x="113" y="110"/>
                      <a:pt x="113" y="110"/>
                      <a:pt x="113" y="110"/>
                    </a:cubicBezTo>
                    <a:cubicBezTo>
                      <a:pt x="113" y="110"/>
                      <a:pt x="109" y="110"/>
                      <a:pt x="106" y="108"/>
                    </a:cubicBezTo>
                    <a:cubicBezTo>
                      <a:pt x="105" y="107"/>
                      <a:pt x="104" y="106"/>
                      <a:pt x="103" y="106"/>
                    </a:cubicBezTo>
                    <a:cubicBezTo>
                      <a:pt x="103" y="96"/>
                      <a:pt x="103" y="96"/>
                      <a:pt x="103" y="96"/>
                    </a:cubicBezTo>
                    <a:cubicBezTo>
                      <a:pt x="113" y="96"/>
                      <a:pt x="113" y="96"/>
                      <a:pt x="113" y="96"/>
                    </a:cubicBezTo>
                    <a:cubicBezTo>
                      <a:pt x="114" y="97"/>
                      <a:pt x="115" y="98"/>
                      <a:pt x="115" y="99"/>
                    </a:cubicBezTo>
                    <a:cubicBezTo>
                      <a:pt x="117" y="101"/>
                      <a:pt x="118" y="106"/>
                      <a:pt x="118" y="106"/>
                    </a:cubicBezTo>
                    <a:cubicBezTo>
                      <a:pt x="120" y="106"/>
                      <a:pt x="120" y="106"/>
                      <a:pt x="120" y="106"/>
                    </a:cubicBezTo>
                    <a:cubicBezTo>
                      <a:pt x="120" y="92"/>
                      <a:pt x="120" y="92"/>
                      <a:pt x="120" y="92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18" y="78"/>
                      <a:pt x="118" y="78"/>
                      <a:pt x="118" y="78"/>
                    </a:cubicBezTo>
                    <a:cubicBezTo>
                      <a:pt x="118" y="78"/>
                      <a:pt x="117" y="83"/>
                      <a:pt x="115" y="85"/>
                    </a:cubicBezTo>
                    <a:cubicBezTo>
                      <a:pt x="115" y="86"/>
                      <a:pt x="114" y="87"/>
                      <a:pt x="113" y="88"/>
                    </a:cubicBezTo>
                    <a:cubicBezTo>
                      <a:pt x="103" y="88"/>
                      <a:pt x="103" y="88"/>
                      <a:pt x="103" y="88"/>
                    </a:cubicBezTo>
                    <a:cubicBezTo>
                      <a:pt x="103" y="83"/>
                      <a:pt x="103" y="83"/>
                      <a:pt x="103" y="83"/>
                    </a:cubicBezTo>
                    <a:cubicBezTo>
                      <a:pt x="106" y="82"/>
                      <a:pt x="108" y="79"/>
                      <a:pt x="110" y="74"/>
                    </a:cubicBezTo>
                    <a:cubicBezTo>
                      <a:pt x="110" y="73"/>
                      <a:pt x="111" y="72"/>
                      <a:pt x="111" y="71"/>
                    </a:cubicBezTo>
                    <a:cubicBezTo>
                      <a:pt x="113" y="67"/>
                      <a:pt x="113" y="61"/>
                      <a:pt x="113" y="55"/>
                    </a:cubicBezTo>
                    <a:cubicBezTo>
                      <a:pt x="113" y="54"/>
                      <a:pt x="113" y="53"/>
                      <a:pt x="113" y="52"/>
                    </a:cubicBezTo>
                    <a:cubicBezTo>
                      <a:pt x="123" y="43"/>
                      <a:pt x="123" y="43"/>
                      <a:pt x="123" y="43"/>
                    </a:cubicBezTo>
                    <a:cubicBezTo>
                      <a:pt x="137" y="29"/>
                      <a:pt x="160" y="31"/>
                      <a:pt x="176" y="46"/>
                    </a:cubicBezTo>
                    <a:cubicBezTo>
                      <a:pt x="191" y="62"/>
                      <a:pt x="193" y="85"/>
                      <a:pt x="179" y="99"/>
                    </a:cubicBezTo>
                    <a:lnTo>
                      <a:pt x="164" y="1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5" name="iśḷiḍ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9F4DD89-9A8D-4FC4-983C-98FFC94F42EF}"/>
                  </a:ext>
                </a:extLst>
              </p:cNvPr>
              <p:cNvSpPr/>
              <p:nvPr/>
            </p:nvSpPr>
            <p:spPr bwMode="auto">
              <a:xfrm>
                <a:off x="3356" y="3670"/>
                <a:ext cx="17" cy="1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6" name="ï$ḷid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16477B6-D966-4326-80F8-2CFC70A0BA60}"/>
                  </a:ext>
                </a:extLst>
              </p:cNvPr>
              <p:cNvSpPr/>
              <p:nvPr/>
            </p:nvSpPr>
            <p:spPr bwMode="auto">
              <a:xfrm>
                <a:off x="3356" y="3698"/>
                <a:ext cx="17" cy="1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7" name="í$1ïḓ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A3A72B1-24FA-4678-AA6D-3BE3B2D07FDD}"/>
                  </a:ext>
                </a:extLst>
              </p:cNvPr>
              <p:cNvSpPr/>
              <p:nvPr/>
            </p:nvSpPr>
            <p:spPr bwMode="auto">
              <a:xfrm>
                <a:off x="3356" y="3723"/>
                <a:ext cx="17" cy="1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8" name="işḻíḑ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D269AAA-3EB7-4CA7-8C7D-ADF8FFD84ECF}"/>
                  </a:ext>
                </a:extLst>
              </p:cNvPr>
              <p:cNvSpPr/>
              <p:nvPr/>
            </p:nvSpPr>
            <p:spPr bwMode="auto">
              <a:xfrm>
                <a:off x="5790" y="2223"/>
                <a:ext cx="127" cy="99"/>
              </a:xfrm>
              <a:custGeom>
                <a:avLst/>
                <a:gdLst>
                  <a:gd name="T0" fmla="*/ 18 w 69"/>
                  <a:gd name="T1" fmla="*/ 54 h 54"/>
                  <a:gd name="T2" fmla="*/ 34 w 69"/>
                  <a:gd name="T3" fmla="*/ 54 h 54"/>
                  <a:gd name="T4" fmla="*/ 35 w 69"/>
                  <a:gd name="T5" fmla="*/ 54 h 54"/>
                  <a:gd name="T6" fmla="*/ 51 w 69"/>
                  <a:gd name="T7" fmla="*/ 54 h 54"/>
                  <a:gd name="T8" fmla="*/ 69 w 69"/>
                  <a:gd name="T9" fmla="*/ 0 h 54"/>
                  <a:gd name="T10" fmla="*/ 35 w 69"/>
                  <a:gd name="T11" fmla="*/ 0 h 54"/>
                  <a:gd name="T12" fmla="*/ 34 w 69"/>
                  <a:gd name="T13" fmla="*/ 0 h 54"/>
                  <a:gd name="T14" fmla="*/ 0 w 69"/>
                  <a:gd name="T15" fmla="*/ 0 h 54"/>
                  <a:gd name="T16" fmla="*/ 18 w 69"/>
                  <a:gd name="T1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9" h="54">
                    <a:moveTo>
                      <a:pt x="18" y="54"/>
                    </a:moveTo>
                    <a:cubicBezTo>
                      <a:pt x="34" y="54"/>
                      <a:pt x="34" y="54"/>
                      <a:pt x="34" y="54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69" y="45"/>
                      <a:pt x="69" y="0"/>
                      <a:pt x="69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45"/>
                      <a:pt x="1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9" name="ïṥḷíd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31D04C7-8A3C-4040-8FBE-B722AAA45CA7}"/>
                  </a:ext>
                </a:extLst>
              </p:cNvPr>
              <p:cNvSpPr/>
              <p:nvPr/>
            </p:nvSpPr>
            <p:spPr bwMode="auto">
              <a:xfrm>
                <a:off x="5806" y="2326"/>
                <a:ext cx="94" cy="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0" name="iṩļïḑ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7D75EF3-CDFD-4FE3-ACC8-DB8AA7412643}"/>
                  </a:ext>
                </a:extLst>
              </p:cNvPr>
              <p:cNvSpPr/>
              <p:nvPr/>
            </p:nvSpPr>
            <p:spPr bwMode="auto">
              <a:xfrm>
                <a:off x="5913" y="2223"/>
                <a:ext cx="35" cy="55"/>
              </a:xfrm>
              <a:custGeom>
                <a:avLst/>
                <a:gdLst>
                  <a:gd name="T0" fmla="*/ 4 w 19"/>
                  <a:gd name="T1" fmla="*/ 0 h 30"/>
                  <a:gd name="T2" fmla="*/ 4 w 19"/>
                  <a:gd name="T3" fmla="*/ 5 h 30"/>
                  <a:gd name="T4" fmla="*/ 4 w 19"/>
                  <a:gd name="T5" fmla="*/ 5 h 30"/>
                  <a:gd name="T6" fmla="*/ 13 w 19"/>
                  <a:gd name="T7" fmla="*/ 15 h 30"/>
                  <a:gd name="T8" fmla="*/ 4 w 19"/>
                  <a:gd name="T9" fmla="*/ 24 h 30"/>
                  <a:gd name="T10" fmla="*/ 2 w 19"/>
                  <a:gd name="T11" fmla="*/ 24 h 30"/>
                  <a:gd name="T12" fmla="*/ 0 w 19"/>
                  <a:gd name="T13" fmla="*/ 29 h 30"/>
                  <a:gd name="T14" fmla="*/ 4 w 19"/>
                  <a:gd name="T15" fmla="*/ 30 h 30"/>
                  <a:gd name="T16" fmla="*/ 19 w 19"/>
                  <a:gd name="T17" fmla="*/ 15 h 30"/>
                  <a:gd name="T18" fmla="*/ 4 w 19"/>
                  <a:gd name="T1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" h="30">
                    <a:moveTo>
                      <a:pt x="4" y="0"/>
                    </a:moveTo>
                    <a:cubicBezTo>
                      <a:pt x="4" y="0"/>
                      <a:pt x="4" y="2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9" y="5"/>
                      <a:pt x="13" y="10"/>
                      <a:pt x="13" y="15"/>
                    </a:cubicBezTo>
                    <a:cubicBezTo>
                      <a:pt x="13" y="20"/>
                      <a:pt x="9" y="24"/>
                      <a:pt x="4" y="24"/>
                    </a:cubicBezTo>
                    <a:cubicBezTo>
                      <a:pt x="3" y="24"/>
                      <a:pt x="2" y="24"/>
                      <a:pt x="2" y="24"/>
                    </a:cubicBezTo>
                    <a:cubicBezTo>
                      <a:pt x="1" y="26"/>
                      <a:pt x="1" y="27"/>
                      <a:pt x="0" y="29"/>
                    </a:cubicBezTo>
                    <a:cubicBezTo>
                      <a:pt x="2" y="30"/>
                      <a:pt x="3" y="30"/>
                      <a:pt x="4" y="30"/>
                    </a:cubicBezTo>
                    <a:cubicBezTo>
                      <a:pt x="12" y="30"/>
                      <a:pt x="19" y="23"/>
                      <a:pt x="19" y="15"/>
                    </a:cubicBezTo>
                    <a:cubicBezTo>
                      <a:pt x="19" y="6"/>
                      <a:pt x="12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1" name="ïṥliď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04469F4-9D16-42D3-90B6-F87C05D6F9B9}"/>
                  </a:ext>
                </a:extLst>
              </p:cNvPr>
              <p:cNvSpPr/>
              <p:nvPr/>
            </p:nvSpPr>
            <p:spPr bwMode="auto">
              <a:xfrm>
                <a:off x="5467" y="2322"/>
                <a:ext cx="205" cy="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2" name="îšḻïḑ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C64AA52-A6A6-4A72-9ED6-BA9E5F7651E1}"/>
                  </a:ext>
                </a:extLst>
              </p:cNvPr>
              <p:cNvSpPr/>
              <p:nvPr/>
            </p:nvSpPr>
            <p:spPr bwMode="auto">
              <a:xfrm>
                <a:off x="5423" y="2088"/>
                <a:ext cx="361" cy="230"/>
              </a:xfrm>
              <a:custGeom>
                <a:avLst/>
                <a:gdLst>
                  <a:gd name="T0" fmla="*/ 193 w 196"/>
                  <a:gd name="T1" fmla="*/ 30 h 125"/>
                  <a:gd name="T2" fmla="*/ 173 w 196"/>
                  <a:gd name="T3" fmla="*/ 30 h 125"/>
                  <a:gd name="T4" fmla="*/ 154 w 196"/>
                  <a:gd name="T5" fmla="*/ 55 h 125"/>
                  <a:gd name="T6" fmla="*/ 91 w 196"/>
                  <a:gd name="T7" fmla="*/ 11 h 125"/>
                  <a:gd name="T8" fmla="*/ 92 w 196"/>
                  <a:gd name="T9" fmla="*/ 8 h 125"/>
                  <a:gd name="T10" fmla="*/ 79 w 196"/>
                  <a:gd name="T11" fmla="*/ 0 h 125"/>
                  <a:gd name="T12" fmla="*/ 66 w 196"/>
                  <a:gd name="T13" fmla="*/ 8 h 125"/>
                  <a:gd name="T14" fmla="*/ 67 w 196"/>
                  <a:gd name="T15" fmla="*/ 11 h 125"/>
                  <a:gd name="T16" fmla="*/ 0 w 196"/>
                  <a:gd name="T17" fmla="*/ 72 h 125"/>
                  <a:gd name="T18" fmla="*/ 39 w 196"/>
                  <a:gd name="T19" fmla="*/ 125 h 125"/>
                  <a:gd name="T20" fmla="*/ 119 w 196"/>
                  <a:gd name="T21" fmla="*/ 125 h 125"/>
                  <a:gd name="T22" fmla="*/ 141 w 196"/>
                  <a:gd name="T23" fmla="*/ 110 h 125"/>
                  <a:gd name="T24" fmla="*/ 170 w 196"/>
                  <a:gd name="T25" fmla="*/ 89 h 125"/>
                  <a:gd name="T26" fmla="*/ 178 w 196"/>
                  <a:gd name="T27" fmla="*/ 56 h 125"/>
                  <a:gd name="T28" fmla="*/ 193 w 196"/>
                  <a:gd name="T29" fmla="*/ 3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6" h="125">
                    <a:moveTo>
                      <a:pt x="193" y="30"/>
                    </a:moveTo>
                    <a:cubicBezTo>
                      <a:pt x="192" y="26"/>
                      <a:pt x="182" y="33"/>
                      <a:pt x="173" y="30"/>
                    </a:cubicBezTo>
                    <a:cubicBezTo>
                      <a:pt x="166" y="32"/>
                      <a:pt x="164" y="48"/>
                      <a:pt x="154" y="55"/>
                    </a:cubicBezTo>
                    <a:cubicBezTo>
                      <a:pt x="146" y="32"/>
                      <a:pt x="121" y="15"/>
                      <a:pt x="91" y="11"/>
                    </a:cubicBezTo>
                    <a:cubicBezTo>
                      <a:pt x="92" y="10"/>
                      <a:pt x="92" y="9"/>
                      <a:pt x="92" y="8"/>
                    </a:cubicBezTo>
                    <a:cubicBezTo>
                      <a:pt x="92" y="4"/>
                      <a:pt x="86" y="0"/>
                      <a:pt x="79" y="0"/>
                    </a:cubicBezTo>
                    <a:cubicBezTo>
                      <a:pt x="72" y="0"/>
                      <a:pt x="66" y="4"/>
                      <a:pt x="66" y="8"/>
                    </a:cubicBezTo>
                    <a:cubicBezTo>
                      <a:pt x="66" y="9"/>
                      <a:pt x="66" y="10"/>
                      <a:pt x="67" y="11"/>
                    </a:cubicBezTo>
                    <a:cubicBezTo>
                      <a:pt x="29" y="16"/>
                      <a:pt x="0" y="41"/>
                      <a:pt x="0" y="72"/>
                    </a:cubicBezTo>
                    <a:cubicBezTo>
                      <a:pt x="0" y="95"/>
                      <a:pt x="16" y="114"/>
                      <a:pt x="39" y="125"/>
                    </a:cubicBezTo>
                    <a:cubicBezTo>
                      <a:pt x="119" y="125"/>
                      <a:pt x="119" y="125"/>
                      <a:pt x="119" y="125"/>
                    </a:cubicBezTo>
                    <a:cubicBezTo>
                      <a:pt x="128" y="121"/>
                      <a:pt x="135" y="116"/>
                      <a:pt x="141" y="110"/>
                    </a:cubicBezTo>
                    <a:cubicBezTo>
                      <a:pt x="147" y="109"/>
                      <a:pt x="160" y="106"/>
                      <a:pt x="170" y="89"/>
                    </a:cubicBezTo>
                    <a:cubicBezTo>
                      <a:pt x="177" y="78"/>
                      <a:pt x="174" y="68"/>
                      <a:pt x="178" y="56"/>
                    </a:cubicBezTo>
                    <a:cubicBezTo>
                      <a:pt x="183" y="43"/>
                      <a:pt x="196" y="36"/>
                      <a:pt x="193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3" name="íSḻiḓ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13D59C6-E09B-4AA0-8FFE-5553DB3EB4CE}"/>
                  </a:ext>
                </a:extLst>
              </p:cNvPr>
              <p:cNvSpPr/>
              <p:nvPr/>
            </p:nvSpPr>
            <p:spPr bwMode="auto">
              <a:xfrm>
                <a:off x="5364" y="2125"/>
                <a:ext cx="105" cy="146"/>
              </a:xfrm>
              <a:custGeom>
                <a:avLst/>
                <a:gdLst>
                  <a:gd name="T0" fmla="*/ 13 w 57"/>
                  <a:gd name="T1" fmla="*/ 40 h 79"/>
                  <a:gd name="T2" fmla="*/ 40 w 57"/>
                  <a:gd name="T3" fmla="*/ 13 h 79"/>
                  <a:gd name="T4" fmla="*/ 45 w 57"/>
                  <a:gd name="T5" fmla="*/ 13 h 79"/>
                  <a:gd name="T6" fmla="*/ 57 w 57"/>
                  <a:gd name="T7" fmla="*/ 4 h 79"/>
                  <a:gd name="T8" fmla="*/ 40 w 57"/>
                  <a:gd name="T9" fmla="*/ 0 h 79"/>
                  <a:gd name="T10" fmla="*/ 0 w 57"/>
                  <a:gd name="T11" fmla="*/ 40 h 79"/>
                  <a:gd name="T12" fmla="*/ 36 w 57"/>
                  <a:gd name="T13" fmla="*/ 79 h 79"/>
                  <a:gd name="T14" fmla="*/ 30 w 57"/>
                  <a:gd name="T15" fmla="*/ 64 h 79"/>
                  <a:gd name="T16" fmla="*/ 13 w 57"/>
                  <a:gd name="T17" fmla="*/ 4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79">
                    <a:moveTo>
                      <a:pt x="13" y="40"/>
                    </a:moveTo>
                    <a:cubicBezTo>
                      <a:pt x="13" y="25"/>
                      <a:pt x="25" y="13"/>
                      <a:pt x="40" y="13"/>
                    </a:cubicBezTo>
                    <a:cubicBezTo>
                      <a:pt x="42" y="13"/>
                      <a:pt x="44" y="13"/>
                      <a:pt x="45" y="13"/>
                    </a:cubicBezTo>
                    <a:cubicBezTo>
                      <a:pt x="49" y="10"/>
                      <a:pt x="53" y="7"/>
                      <a:pt x="57" y="4"/>
                    </a:cubicBezTo>
                    <a:cubicBezTo>
                      <a:pt x="52" y="1"/>
                      <a:pt x="46" y="0"/>
                      <a:pt x="40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60"/>
                      <a:pt x="16" y="77"/>
                      <a:pt x="36" y="79"/>
                    </a:cubicBezTo>
                    <a:cubicBezTo>
                      <a:pt x="33" y="74"/>
                      <a:pt x="31" y="69"/>
                      <a:pt x="30" y="64"/>
                    </a:cubicBezTo>
                    <a:cubicBezTo>
                      <a:pt x="20" y="60"/>
                      <a:pt x="13" y="51"/>
                      <a:pt x="13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4" name="iŝḷíḍ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E369A53-CED9-442C-8B47-23EB0D1FAB23}"/>
                  </a:ext>
                </a:extLst>
              </p:cNvPr>
              <p:cNvSpPr/>
              <p:nvPr/>
            </p:nvSpPr>
            <p:spPr bwMode="auto">
              <a:xfrm>
                <a:off x="3363" y="227"/>
                <a:ext cx="196" cy="152"/>
              </a:xfrm>
              <a:custGeom>
                <a:avLst/>
                <a:gdLst>
                  <a:gd name="T0" fmla="*/ 27 w 106"/>
                  <a:gd name="T1" fmla="*/ 83 h 83"/>
                  <a:gd name="T2" fmla="*/ 51 w 106"/>
                  <a:gd name="T3" fmla="*/ 83 h 83"/>
                  <a:gd name="T4" fmla="*/ 54 w 106"/>
                  <a:gd name="T5" fmla="*/ 83 h 83"/>
                  <a:gd name="T6" fmla="*/ 79 w 106"/>
                  <a:gd name="T7" fmla="*/ 83 h 83"/>
                  <a:gd name="T8" fmla="*/ 106 w 106"/>
                  <a:gd name="T9" fmla="*/ 0 h 83"/>
                  <a:gd name="T10" fmla="*/ 54 w 106"/>
                  <a:gd name="T11" fmla="*/ 0 h 83"/>
                  <a:gd name="T12" fmla="*/ 51 w 106"/>
                  <a:gd name="T13" fmla="*/ 0 h 83"/>
                  <a:gd name="T14" fmla="*/ 0 w 106"/>
                  <a:gd name="T15" fmla="*/ 0 h 83"/>
                  <a:gd name="T16" fmla="*/ 27 w 106"/>
                  <a:gd name="T1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83">
                    <a:moveTo>
                      <a:pt x="27" y="83"/>
                    </a:moveTo>
                    <a:cubicBezTo>
                      <a:pt x="51" y="83"/>
                      <a:pt x="51" y="83"/>
                      <a:pt x="51" y="8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79" y="83"/>
                      <a:pt x="79" y="83"/>
                      <a:pt x="79" y="83"/>
                    </a:cubicBezTo>
                    <a:cubicBezTo>
                      <a:pt x="106" y="70"/>
                      <a:pt x="106" y="0"/>
                      <a:pt x="106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70"/>
                      <a:pt x="27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5" name="îś1î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832BA31-37C0-42DD-AF69-539CD4CE3DDB}"/>
                  </a:ext>
                </a:extLst>
              </p:cNvPr>
              <p:cNvSpPr/>
              <p:nvPr/>
            </p:nvSpPr>
            <p:spPr bwMode="auto">
              <a:xfrm>
                <a:off x="3389" y="385"/>
                <a:ext cx="144" cy="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6" name="îŝḷîď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66CF5A2-FAC6-4265-AD04-4A17437A9B80}"/>
                  </a:ext>
                </a:extLst>
              </p:cNvPr>
              <p:cNvSpPr/>
              <p:nvPr/>
            </p:nvSpPr>
            <p:spPr bwMode="auto">
              <a:xfrm>
                <a:off x="3553" y="227"/>
                <a:ext cx="52" cy="84"/>
              </a:xfrm>
              <a:custGeom>
                <a:avLst/>
                <a:gdLst>
                  <a:gd name="T0" fmla="*/ 5 w 28"/>
                  <a:gd name="T1" fmla="*/ 0 h 46"/>
                  <a:gd name="T2" fmla="*/ 5 w 28"/>
                  <a:gd name="T3" fmla="*/ 9 h 46"/>
                  <a:gd name="T4" fmla="*/ 5 w 28"/>
                  <a:gd name="T5" fmla="*/ 9 h 46"/>
                  <a:gd name="T6" fmla="*/ 20 w 28"/>
                  <a:gd name="T7" fmla="*/ 23 h 46"/>
                  <a:gd name="T8" fmla="*/ 5 w 28"/>
                  <a:gd name="T9" fmla="*/ 37 h 46"/>
                  <a:gd name="T10" fmla="*/ 2 w 28"/>
                  <a:gd name="T11" fmla="*/ 37 h 46"/>
                  <a:gd name="T12" fmla="*/ 0 w 28"/>
                  <a:gd name="T13" fmla="*/ 45 h 46"/>
                  <a:gd name="T14" fmla="*/ 5 w 28"/>
                  <a:gd name="T15" fmla="*/ 46 h 46"/>
                  <a:gd name="T16" fmla="*/ 28 w 28"/>
                  <a:gd name="T17" fmla="*/ 23 h 46"/>
                  <a:gd name="T18" fmla="*/ 5 w 28"/>
                  <a:gd name="T1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46">
                    <a:moveTo>
                      <a:pt x="5" y="0"/>
                    </a:moveTo>
                    <a:cubicBezTo>
                      <a:pt x="5" y="0"/>
                      <a:pt x="5" y="3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13" y="9"/>
                      <a:pt x="20" y="15"/>
                      <a:pt x="20" y="23"/>
                    </a:cubicBezTo>
                    <a:cubicBezTo>
                      <a:pt x="20" y="31"/>
                      <a:pt x="13" y="37"/>
                      <a:pt x="5" y="37"/>
                    </a:cubicBezTo>
                    <a:cubicBezTo>
                      <a:pt x="4" y="37"/>
                      <a:pt x="3" y="37"/>
                      <a:pt x="2" y="37"/>
                    </a:cubicBezTo>
                    <a:cubicBezTo>
                      <a:pt x="2" y="40"/>
                      <a:pt x="1" y="42"/>
                      <a:pt x="0" y="45"/>
                    </a:cubicBezTo>
                    <a:cubicBezTo>
                      <a:pt x="2" y="46"/>
                      <a:pt x="4" y="46"/>
                      <a:pt x="5" y="46"/>
                    </a:cubicBezTo>
                    <a:cubicBezTo>
                      <a:pt x="18" y="46"/>
                      <a:pt x="28" y="36"/>
                      <a:pt x="28" y="23"/>
                    </a:cubicBezTo>
                    <a:cubicBezTo>
                      <a:pt x="28" y="10"/>
                      <a:pt x="18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7" name="iš1îḓ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D0DB37B-7845-4E3D-89EA-896DB6DBA911}"/>
                  </a:ext>
                </a:extLst>
              </p:cNvPr>
              <p:cNvSpPr/>
              <p:nvPr/>
            </p:nvSpPr>
            <p:spPr bwMode="auto">
              <a:xfrm>
                <a:off x="2842" y="1632"/>
                <a:ext cx="195" cy="152"/>
              </a:xfrm>
              <a:custGeom>
                <a:avLst/>
                <a:gdLst>
                  <a:gd name="T0" fmla="*/ 27 w 106"/>
                  <a:gd name="T1" fmla="*/ 83 h 83"/>
                  <a:gd name="T2" fmla="*/ 51 w 106"/>
                  <a:gd name="T3" fmla="*/ 83 h 83"/>
                  <a:gd name="T4" fmla="*/ 54 w 106"/>
                  <a:gd name="T5" fmla="*/ 83 h 83"/>
                  <a:gd name="T6" fmla="*/ 78 w 106"/>
                  <a:gd name="T7" fmla="*/ 83 h 83"/>
                  <a:gd name="T8" fmla="*/ 106 w 106"/>
                  <a:gd name="T9" fmla="*/ 0 h 83"/>
                  <a:gd name="T10" fmla="*/ 54 w 106"/>
                  <a:gd name="T11" fmla="*/ 0 h 83"/>
                  <a:gd name="T12" fmla="*/ 51 w 106"/>
                  <a:gd name="T13" fmla="*/ 0 h 83"/>
                  <a:gd name="T14" fmla="*/ 0 w 106"/>
                  <a:gd name="T15" fmla="*/ 0 h 83"/>
                  <a:gd name="T16" fmla="*/ 27 w 106"/>
                  <a:gd name="T1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83">
                    <a:moveTo>
                      <a:pt x="27" y="83"/>
                    </a:moveTo>
                    <a:cubicBezTo>
                      <a:pt x="51" y="83"/>
                      <a:pt x="51" y="83"/>
                      <a:pt x="51" y="8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78" y="83"/>
                      <a:pt x="78" y="83"/>
                      <a:pt x="78" y="83"/>
                    </a:cubicBezTo>
                    <a:cubicBezTo>
                      <a:pt x="106" y="70"/>
                      <a:pt x="106" y="0"/>
                      <a:pt x="106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70"/>
                      <a:pt x="27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8" name="íSḻíd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9555F6A-A7B4-4715-B334-BF74AF2FA9FB}"/>
                  </a:ext>
                </a:extLst>
              </p:cNvPr>
              <p:cNvSpPr/>
              <p:nvPr/>
            </p:nvSpPr>
            <p:spPr bwMode="auto">
              <a:xfrm>
                <a:off x="2868" y="1790"/>
                <a:ext cx="143" cy="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9" name="işḷïḑ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51944C5-3BA7-4517-A3B2-F48FCD624E1D}"/>
                  </a:ext>
                </a:extLst>
              </p:cNvPr>
              <p:cNvSpPr/>
              <p:nvPr/>
            </p:nvSpPr>
            <p:spPr bwMode="auto">
              <a:xfrm>
                <a:off x="3032" y="1632"/>
                <a:ext cx="51" cy="84"/>
              </a:xfrm>
              <a:custGeom>
                <a:avLst/>
                <a:gdLst>
                  <a:gd name="T0" fmla="*/ 5 w 28"/>
                  <a:gd name="T1" fmla="*/ 0 h 46"/>
                  <a:gd name="T2" fmla="*/ 5 w 28"/>
                  <a:gd name="T3" fmla="*/ 9 h 46"/>
                  <a:gd name="T4" fmla="*/ 5 w 28"/>
                  <a:gd name="T5" fmla="*/ 9 h 46"/>
                  <a:gd name="T6" fmla="*/ 20 w 28"/>
                  <a:gd name="T7" fmla="*/ 23 h 46"/>
                  <a:gd name="T8" fmla="*/ 5 w 28"/>
                  <a:gd name="T9" fmla="*/ 37 h 46"/>
                  <a:gd name="T10" fmla="*/ 2 w 28"/>
                  <a:gd name="T11" fmla="*/ 37 h 46"/>
                  <a:gd name="T12" fmla="*/ 0 w 28"/>
                  <a:gd name="T13" fmla="*/ 45 h 46"/>
                  <a:gd name="T14" fmla="*/ 5 w 28"/>
                  <a:gd name="T15" fmla="*/ 46 h 46"/>
                  <a:gd name="T16" fmla="*/ 28 w 28"/>
                  <a:gd name="T17" fmla="*/ 23 h 46"/>
                  <a:gd name="T18" fmla="*/ 5 w 28"/>
                  <a:gd name="T1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46">
                    <a:moveTo>
                      <a:pt x="5" y="0"/>
                    </a:moveTo>
                    <a:cubicBezTo>
                      <a:pt x="5" y="0"/>
                      <a:pt x="5" y="3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13" y="9"/>
                      <a:pt x="20" y="15"/>
                      <a:pt x="20" y="23"/>
                    </a:cubicBezTo>
                    <a:cubicBezTo>
                      <a:pt x="20" y="31"/>
                      <a:pt x="13" y="37"/>
                      <a:pt x="5" y="37"/>
                    </a:cubicBezTo>
                    <a:cubicBezTo>
                      <a:pt x="4" y="37"/>
                      <a:pt x="3" y="37"/>
                      <a:pt x="2" y="37"/>
                    </a:cubicBezTo>
                    <a:cubicBezTo>
                      <a:pt x="1" y="40"/>
                      <a:pt x="1" y="42"/>
                      <a:pt x="0" y="45"/>
                    </a:cubicBezTo>
                    <a:cubicBezTo>
                      <a:pt x="2" y="46"/>
                      <a:pt x="4" y="46"/>
                      <a:pt x="5" y="46"/>
                    </a:cubicBezTo>
                    <a:cubicBezTo>
                      <a:pt x="18" y="46"/>
                      <a:pt x="28" y="36"/>
                      <a:pt x="28" y="23"/>
                    </a:cubicBezTo>
                    <a:cubicBezTo>
                      <a:pt x="28" y="10"/>
                      <a:pt x="18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0" name="ïṩlíḑ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89F37DC-C47C-463E-8157-BB9490D02909}"/>
                  </a:ext>
                </a:extLst>
              </p:cNvPr>
              <p:cNvSpPr/>
              <p:nvPr/>
            </p:nvSpPr>
            <p:spPr bwMode="auto">
              <a:xfrm>
                <a:off x="1859" y="503"/>
                <a:ext cx="153" cy="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1" name="íşḻíḋ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40E8AE3-0BD1-487A-99B6-385DF98210B0}"/>
                  </a:ext>
                </a:extLst>
              </p:cNvPr>
              <p:cNvSpPr/>
              <p:nvPr/>
            </p:nvSpPr>
            <p:spPr bwMode="auto">
              <a:xfrm>
                <a:off x="1826" y="326"/>
                <a:ext cx="271" cy="173"/>
              </a:xfrm>
              <a:custGeom>
                <a:avLst/>
                <a:gdLst>
                  <a:gd name="T0" fmla="*/ 146 w 147"/>
                  <a:gd name="T1" fmla="*/ 22 h 94"/>
                  <a:gd name="T2" fmla="*/ 130 w 147"/>
                  <a:gd name="T3" fmla="*/ 22 h 94"/>
                  <a:gd name="T4" fmla="*/ 116 w 147"/>
                  <a:gd name="T5" fmla="*/ 41 h 94"/>
                  <a:gd name="T6" fmla="*/ 68 w 147"/>
                  <a:gd name="T7" fmla="*/ 8 h 94"/>
                  <a:gd name="T8" fmla="*/ 69 w 147"/>
                  <a:gd name="T9" fmla="*/ 6 h 94"/>
                  <a:gd name="T10" fmla="*/ 59 w 147"/>
                  <a:gd name="T11" fmla="*/ 0 h 94"/>
                  <a:gd name="T12" fmla="*/ 49 w 147"/>
                  <a:gd name="T13" fmla="*/ 6 h 94"/>
                  <a:gd name="T14" fmla="*/ 50 w 147"/>
                  <a:gd name="T15" fmla="*/ 8 h 94"/>
                  <a:gd name="T16" fmla="*/ 0 w 147"/>
                  <a:gd name="T17" fmla="*/ 54 h 94"/>
                  <a:gd name="T18" fmla="*/ 29 w 147"/>
                  <a:gd name="T19" fmla="*/ 94 h 94"/>
                  <a:gd name="T20" fmla="*/ 89 w 147"/>
                  <a:gd name="T21" fmla="*/ 94 h 94"/>
                  <a:gd name="T22" fmla="*/ 106 w 147"/>
                  <a:gd name="T23" fmla="*/ 83 h 94"/>
                  <a:gd name="T24" fmla="*/ 128 w 147"/>
                  <a:gd name="T25" fmla="*/ 67 h 94"/>
                  <a:gd name="T26" fmla="*/ 134 w 147"/>
                  <a:gd name="T27" fmla="*/ 42 h 94"/>
                  <a:gd name="T28" fmla="*/ 146 w 147"/>
                  <a:gd name="T29" fmla="*/ 2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7" h="94">
                    <a:moveTo>
                      <a:pt x="146" y="22"/>
                    </a:moveTo>
                    <a:cubicBezTo>
                      <a:pt x="145" y="19"/>
                      <a:pt x="137" y="25"/>
                      <a:pt x="130" y="22"/>
                    </a:cubicBezTo>
                    <a:cubicBezTo>
                      <a:pt x="125" y="24"/>
                      <a:pt x="124" y="36"/>
                      <a:pt x="116" y="41"/>
                    </a:cubicBezTo>
                    <a:cubicBezTo>
                      <a:pt x="110" y="24"/>
                      <a:pt x="91" y="11"/>
                      <a:pt x="68" y="8"/>
                    </a:cubicBezTo>
                    <a:cubicBezTo>
                      <a:pt x="69" y="8"/>
                      <a:pt x="69" y="7"/>
                      <a:pt x="69" y="6"/>
                    </a:cubicBezTo>
                    <a:cubicBezTo>
                      <a:pt x="69" y="3"/>
                      <a:pt x="65" y="0"/>
                      <a:pt x="59" y="0"/>
                    </a:cubicBezTo>
                    <a:cubicBezTo>
                      <a:pt x="54" y="0"/>
                      <a:pt x="49" y="3"/>
                      <a:pt x="49" y="6"/>
                    </a:cubicBezTo>
                    <a:cubicBezTo>
                      <a:pt x="49" y="7"/>
                      <a:pt x="49" y="8"/>
                      <a:pt x="50" y="8"/>
                    </a:cubicBezTo>
                    <a:cubicBezTo>
                      <a:pt x="22" y="12"/>
                      <a:pt x="0" y="31"/>
                      <a:pt x="0" y="54"/>
                    </a:cubicBezTo>
                    <a:cubicBezTo>
                      <a:pt x="0" y="71"/>
                      <a:pt x="11" y="86"/>
                      <a:pt x="29" y="94"/>
                    </a:cubicBezTo>
                    <a:cubicBezTo>
                      <a:pt x="89" y="94"/>
                      <a:pt x="89" y="94"/>
                      <a:pt x="89" y="94"/>
                    </a:cubicBezTo>
                    <a:cubicBezTo>
                      <a:pt x="96" y="91"/>
                      <a:pt x="101" y="87"/>
                      <a:pt x="106" y="83"/>
                    </a:cubicBezTo>
                    <a:cubicBezTo>
                      <a:pt x="110" y="82"/>
                      <a:pt x="120" y="80"/>
                      <a:pt x="128" y="67"/>
                    </a:cubicBezTo>
                    <a:cubicBezTo>
                      <a:pt x="133" y="59"/>
                      <a:pt x="131" y="52"/>
                      <a:pt x="134" y="42"/>
                    </a:cubicBezTo>
                    <a:cubicBezTo>
                      <a:pt x="138" y="33"/>
                      <a:pt x="147" y="27"/>
                      <a:pt x="14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2" name="îš1ïd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EAB8215-6F4A-4CF4-92B2-C1B1B25A7207}"/>
                  </a:ext>
                </a:extLst>
              </p:cNvPr>
              <p:cNvSpPr/>
              <p:nvPr/>
            </p:nvSpPr>
            <p:spPr bwMode="auto">
              <a:xfrm>
                <a:off x="1780" y="354"/>
                <a:ext cx="81" cy="110"/>
              </a:xfrm>
              <a:custGeom>
                <a:avLst/>
                <a:gdLst>
                  <a:gd name="T0" fmla="*/ 10 w 44"/>
                  <a:gd name="T1" fmla="*/ 30 h 60"/>
                  <a:gd name="T2" fmla="*/ 30 w 44"/>
                  <a:gd name="T3" fmla="*/ 10 h 60"/>
                  <a:gd name="T4" fmla="*/ 35 w 44"/>
                  <a:gd name="T5" fmla="*/ 10 h 60"/>
                  <a:gd name="T6" fmla="*/ 44 w 44"/>
                  <a:gd name="T7" fmla="*/ 3 h 60"/>
                  <a:gd name="T8" fmla="*/ 30 w 44"/>
                  <a:gd name="T9" fmla="*/ 0 h 60"/>
                  <a:gd name="T10" fmla="*/ 0 w 44"/>
                  <a:gd name="T11" fmla="*/ 30 h 60"/>
                  <a:gd name="T12" fmla="*/ 27 w 44"/>
                  <a:gd name="T13" fmla="*/ 60 h 60"/>
                  <a:gd name="T14" fmla="*/ 23 w 44"/>
                  <a:gd name="T15" fmla="*/ 49 h 60"/>
                  <a:gd name="T16" fmla="*/ 10 w 44"/>
                  <a:gd name="T17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60">
                    <a:moveTo>
                      <a:pt x="10" y="30"/>
                    </a:moveTo>
                    <a:cubicBezTo>
                      <a:pt x="10" y="19"/>
                      <a:pt x="19" y="10"/>
                      <a:pt x="30" y="10"/>
                    </a:cubicBezTo>
                    <a:cubicBezTo>
                      <a:pt x="32" y="10"/>
                      <a:pt x="33" y="10"/>
                      <a:pt x="35" y="10"/>
                    </a:cubicBezTo>
                    <a:cubicBezTo>
                      <a:pt x="37" y="7"/>
                      <a:pt x="40" y="5"/>
                      <a:pt x="44" y="3"/>
                    </a:cubicBezTo>
                    <a:cubicBezTo>
                      <a:pt x="40" y="1"/>
                      <a:pt x="35" y="0"/>
                      <a:pt x="30" y="0"/>
                    </a:cubicBezTo>
                    <a:cubicBezTo>
                      <a:pt x="14" y="0"/>
                      <a:pt x="0" y="13"/>
                      <a:pt x="0" y="30"/>
                    </a:cubicBezTo>
                    <a:cubicBezTo>
                      <a:pt x="0" y="45"/>
                      <a:pt x="12" y="58"/>
                      <a:pt x="27" y="60"/>
                    </a:cubicBezTo>
                    <a:cubicBezTo>
                      <a:pt x="25" y="56"/>
                      <a:pt x="24" y="52"/>
                      <a:pt x="23" y="49"/>
                    </a:cubicBezTo>
                    <a:cubicBezTo>
                      <a:pt x="15" y="45"/>
                      <a:pt x="10" y="38"/>
                      <a:pt x="10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3" name="îṣḻid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907F6A5-C26A-4A03-9B55-90494BB5C679}"/>
                  </a:ext>
                </a:extLst>
              </p:cNvPr>
              <p:cNvSpPr/>
              <p:nvPr/>
            </p:nvSpPr>
            <p:spPr bwMode="auto">
              <a:xfrm>
                <a:off x="5225" y="269"/>
                <a:ext cx="200" cy="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4" name="ï$lïḑ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C4F7812-AB0E-4DAD-9B25-43C7D531C5B2}"/>
                  </a:ext>
                </a:extLst>
              </p:cNvPr>
              <p:cNvSpPr/>
              <p:nvPr/>
            </p:nvSpPr>
            <p:spPr bwMode="auto">
              <a:xfrm>
                <a:off x="5183" y="41"/>
                <a:ext cx="350" cy="224"/>
              </a:xfrm>
              <a:custGeom>
                <a:avLst/>
                <a:gdLst>
                  <a:gd name="T0" fmla="*/ 188 w 190"/>
                  <a:gd name="T1" fmla="*/ 29 h 122"/>
                  <a:gd name="T2" fmla="*/ 168 w 190"/>
                  <a:gd name="T3" fmla="*/ 29 h 122"/>
                  <a:gd name="T4" fmla="*/ 150 w 190"/>
                  <a:gd name="T5" fmla="*/ 54 h 122"/>
                  <a:gd name="T6" fmla="*/ 88 w 190"/>
                  <a:gd name="T7" fmla="*/ 11 h 122"/>
                  <a:gd name="T8" fmla="*/ 89 w 190"/>
                  <a:gd name="T9" fmla="*/ 8 h 122"/>
                  <a:gd name="T10" fmla="*/ 77 w 190"/>
                  <a:gd name="T11" fmla="*/ 0 h 122"/>
                  <a:gd name="T12" fmla="*/ 64 w 190"/>
                  <a:gd name="T13" fmla="*/ 8 h 122"/>
                  <a:gd name="T14" fmla="*/ 65 w 190"/>
                  <a:gd name="T15" fmla="*/ 11 h 122"/>
                  <a:gd name="T16" fmla="*/ 0 w 190"/>
                  <a:gd name="T17" fmla="*/ 70 h 122"/>
                  <a:gd name="T18" fmla="*/ 38 w 190"/>
                  <a:gd name="T19" fmla="*/ 122 h 122"/>
                  <a:gd name="T20" fmla="*/ 115 w 190"/>
                  <a:gd name="T21" fmla="*/ 122 h 122"/>
                  <a:gd name="T22" fmla="*/ 137 w 190"/>
                  <a:gd name="T23" fmla="*/ 107 h 122"/>
                  <a:gd name="T24" fmla="*/ 165 w 190"/>
                  <a:gd name="T25" fmla="*/ 87 h 122"/>
                  <a:gd name="T26" fmla="*/ 173 w 190"/>
                  <a:gd name="T27" fmla="*/ 55 h 122"/>
                  <a:gd name="T28" fmla="*/ 188 w 190"/>
                  <a:gd name="T29" fmla="*/ 2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0" h="122">
                    <a:moveTo>
                      <a:pt x="188" y="29"/>
                    </a:moveTo>
                    <a:cubicBezTo>
                      <a:pt x="186" y="26"/>
                      <a:pt x="177" y="32"/>
                      <a:pt x="168" y="29"/>
                    </a:cubicBezTo>
                    <a:cubicBezTo>
                      <a:pt x="161" y="31"/>
                      <a:pt x="159" y="47"/>
                      <a:pt x="150" y="54"/>
                    </a:cubicBezTo>
                    <a:cubicBezTo>
                      <a:pt x="142" y="32"/>
                      <a:pt x="118" y="15"/>
                      <a:pt x="88" y="11"/>
                    </a:cubicBezTo>
                    <a:cubicBezTo>
                      <a:pt x="89" y="10"/>
                      <a:pt x="89" y="9"/>
                      <a:pt x="89" y="8"/>
                    </a:cubicBezTo>
                    <a:cubicBezTo>
                      <a:pt x="89" y="4"/>
                      <a:pt x="84" y="0"/>
                      <a:pt x="77" y="0"/>
                    </a:cubicBezTo>
                    <a:cubicBezTo>
                      <a:pt x="69" y="0"/>
                      <a:pt x="64" y="4"/>
                      <a:pt x="64" y="8"/>
                    </a:cubicBezTo>
                    <a:cubicBezTo>
                      <a:pt x="64" y="9"/>
                      <a:pt x="64" y="10"/>
                      <a:pt x="65" y="11"/>
                    </a:cubicBezTo>
                    <a:cubicBezTo>
                      <a:pt x="28" y="16"/>
                      <a:pt x="0" y="40"/>
                      <a:pt x="0" y="70"/>
                    </a:cubicBezTo>
                    <a:cubicBezTo>
                      <a:pt x="0" y="92"/>
                      <a:pt x="15" y="112"/>
                      <a:pt x="38" y="122"/>
                    </a:cubicBezTo>
                    <a:cubicBezTo>
                      <a:pt x="115" y="122"/>
                      <a:pt x="115" y="122"/>
                      <a:pt x="115" y="122"/>
                    </a:cubicBezTo>
                    <a:cubicBezTo>
                      <a:pt x="124" y="118"/>
                      <a:pt x="131" y="113"/>
                      <a:pt x="137" y="107"/>
                    </a:cubicBezTo>
                    <a:cubicBezTo>
                      <a:pt x="142" y="107"/>
                      <a:pt x="155" y="104"/>
                      <a:pt x="165" y="87"/>
                    </a:cubicBezTo>
                    <a:cubicBezTo>
                      <a:pt x="172" y="77"/>
                      <a:pt x="169" y="67"/>
                      <a:pt x="173" y="55"/>
                    </a:cubicBezTo>
                    <a:cubicBezTo>
                      <a:pt x="177" y="43"/>
                      <a:pt x="190" y="36"/>
                      <a:pt x="188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5" name="ïŝ1ïḓ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8D239B4-0EC8-4993-B4D2-DFFC52547D36}"/>
                  </a:ext>
                </a:extLst>
              </p:cNvPr>
              <p:cNvSpPr/>
              <p:nvPr/>
            </p:nvSpPr>
            <p:spPr bwMode="auto">
              <a:xfrm>
                <a:off x="5126" y="77"/>
                <a:ext cx="101" cy="142"/>
              </a:xfrm>
              <a:custGeom>
                <a:avLst/>
                <a:gdLst>
                  <a:gd name="T0" fmla="*/ 12 w 55"/>
                  <a:gd name="T1" fmla="*/ 38 h 77"/>
                  <a:gd name="T2" fmla="*/ 38 w 55"/>
                  <a:gd name="T3" fmla="*/ 12 h 77"/>
                  <a:gd name="T4" fmla="*/ 44 w 55"/>
                  <a:gd name="T5" fmla="*/ 13 h 77"/>
                  <a:gd name="T6" fmla="*/ 55 w 55"/>
                  <a:gd name="T7" fmla="*/ 4 h 77"/>
                  <a:gd name="T8" fmla="*/ 38 w 55"/>
                  <a:gd name="T9" fmla="*/ 0 h 77"/>
                  <a:gd name="T10" fmla="*/ 0 w 55"/>
                  <a:gd name="T11" fmla="*/ 38 h 77"/>
                  <a:gd name="T12" fmla="*/ 35 w 55"/>
                  <a:gd name="T13" fmla="*/ 77 h 77"/>
                  <a:gd name="T14" fmla="*/ 28 w 55"/>
                  <a:gd name="T15" fmla="*/ 62 h 77"/>
                  <a:gd name="T16" fmla="*/ 12 w 55"/>
                  <a:gd name="T17" fmla="*/ 3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" h="77">
                    <a:moveTo>
                      <a:pt x="12" y="38"/>
                    </a:moveTo>
                    <a:cubicBezTo>
                      <a:pt x="12" y="24"/>
                      <a:pt x="24" y="12"/>
                      <a:pt x="38" y="12"/>
                    </a:cubicBezTo>
                    <a:cubicBezTo>
                      <a:pt x="40" y="12"/>
                      <a:pt x="42" y="12"/>
                      <a:pt x="44" y="13"/>
                    </a:cubicBezTo>
                    <a:cubicBezTo>
                      <a:pt x="47" y="10"/>
                      <a:pt x="51" y="6"/>
                      <a:pt x="55" y="4"/>
                    </a:cubicBezTo>
                    <a:cubicBezTo>
                      <a:pt x="50" y="1"/>
                      <a:pt x="44" y="0"/>
                      <a:pt x="38" y="0"/>
                    </a:cubicBezTo>
                    <a:cubicBezTo>
                      <a:pt x="17" y="0"/>
                      <a:pt x="0" y="17"/>
                      <a:pt x="0" y="38"/>
                    </a:cubicBezTo>
                    <a:cubicBezTo>
                      <a:pt x="0" y="58"/>
                      <a:pt x="15" y="75"/>
                      <a:pt x="35" y="77"/>
                    </a:cubicBezTo>
                    <a:cubicBezTo>
                      <a:pt x="32" y="72"/>
                      <a:pt x="30" y="67"/>
                      <a:pt x="28" y="62"/>
                    </a:cubicBezTo>
                    <a:cubicBezTo>
                      <a:pt x="19" y="58"/>
                      <a:pt x="12" y="49"/>
                      <a:pt x="12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6" name="ïṣlíḋ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48FACE1-683B-4AD7-8B1C-64DB2A10DF4A}"/>
                  </a:ext>
                </a:extLst>
              </p:cNvPr>
              <p:cNvSpPr/>
              <p:nvPr/>
            </p:nvSpPr>
            <p:spPr bwMode="auto">
              <a:xfrm>
                <a:off x="3341" y="1057"/>
                <a:ext cx="21" cy="6"/>
              </a:xfrm>
              <a:custGeom>
                <a:avLst/>
                <a:gdLst>
                  <a:gd name="T0" fmla="*/ 0 w 11"/>
                  <a:gd name="T1" fmla="*/ 0 h 3"/>
                  <a:gd name="T2" fmla="*/ 11 w 11"/>
                  <a:gd name="T3" fmla="*/ 3 h 3"/>
                  <a:gd name="T4" fmla="*/ 0 w 1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3">
                    <a:moveTo>
                      <a:pt x="0" y="0"/>
                    </a:moveTo>
                    <a:cubicBezTo>
                      <a:pt x="4" y="1"/>
                      <a:pt x="7" y="2"/>
                      <a:pt x="11" y="3"/>
                    </a:cubicBezTo>
                    <a:cubicBezTo>
                      <a:pt x="7" y="2"/>
                      <a:pt x="4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7" name="îşḷïḓ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5AF01DD-9675-4737-92CB-95B695967AD2}"/>
                  </a:ext>
                </a:extLst>
              </p:cNvPr>
              <p:cNvSpPr/>
              <p:nvPr/>
            </p:nvSpPr>
            <p:spPr bwMode="auto">
              <a:xfrm>
                <a:off x="3251" y="1057"/>
                <a:ext cx="18" cy="6"/>
              </a:xfrm>
              <a:custGeom>
                <a:avLst/>
                <a:gdLst>
                  <a:gd name="T0" fmla="*/ 0 w 10"/>
                  <a:gd name="T1" fmla="*/ 3 h 3"/>
                  <a:gd name="T2" fmla="*/ 10 w 10"/>
                  <a:gd name="T3" fmla="*/ 0 h 3"/>
                  <a:gd name="T4" fmla="*/ 0 w 10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3">
                    <a:moveTo>
                      <a:pt x="0" y="3"/>
                    </a:moveTo>
                    <a:cubicBezTo>
                      <a:pt x="3" y="2"/>
                      <a:pt x="6" y="1"/>
                      <a:pt x="10" y="0"/>
                    </a:cubicBezTo>
                    <a:cubicBezTo>
                      <a:pt x="6" y="1"/>
                      <a:pt x="3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8" name="iśḻïd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8F14B42-61B8-49FF-A718-CA15490AEEC2}"/>
                  </a:ext>
                </a:extLst>
              </p:cNvPr>
              <p:cNvSpPr/>
              <p:nvPr/>
            </p:nvSpPr>
            <p:spPr bwMode="auto">
              <a:xfrm>
                <a:off x="3135" y="1063"/>
                <a:ext cx="116" cy="141"/>
              </a:xfrm>
              <a:custGeom>
                <a:avLst/>
                <a:gdLst>
                  <a:gd name="T0" fmla="*/ 63 w 63"/>
                  <a:gd name="T1" fmla="*/ 77 h 77"/>
                  <a:gd name="T2" fmla="*/ 63 w 63"/>
                  <a:gd name="T3" fmla="*/ 0 h 77"/>
                  <a:gd name="T4" fmla="*/ 0 w 63"/>
                  <a:gd name="T5" fmla="*/ 41 h 77"/>
                  <a:gd name="T6" fmla="*/ 63 w 63"/>
                  <a:gd name="T7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77">
                    <a:moveTo>
                      <a:pt x="63" y="77"/>
                    </a:moveTo>
                    <a:cubicBezTo>
                      <a:pt x="63" y="0"/>
                      <a:pt x="63" y="0"/>
                      <a:pt x="63" y="0"/>
                    </a:cubicBezTo>
                    <a:cubicBezTo>
                      <a:pt x="37" y="6"/>
                      <a:pt x="15" y="21"/>
                      <a:pt x="0" y="41"/>
                    </a:cubicBezTo>
                    <a:lnTo>
                      <a:pt x="63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9" name="ïŝľïḑ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1E17611-CB28-4E47-BA15-F3269139994C}"/>
                  </a:ext>
                </a:extLst>
              </p:cNvPr>
              <p:cNvSpPr/>
              <p:nvPr/>
            </p:nvSpPr>
            <p:spPr bwMode="auto">
              <a:xfrm>
                <a:off x="3102" y="1180"/>
                <a:ext cx="5" cy="11"/>
              </a:xfrm>
              <a:custGeom>
                <a:avLst/>
                <a:gdLst>
                  <a:gd name="T0" fmla="*/ 3 w 3"/>
                  <a:gd name="T1" fmla="*/ 0 h 6"/>
                  <a:gd name="T2" fmla="*/ 0 w 3"/>
                  <a:gd name="T3" fmla="*/ 6 h 6"/>
                  <a:gd name="T4" fmla="*/ 3 w 3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6">
                    <a:moveTo>
                      <a:pt x="3" y="0"/>
                    </a:moveTo>
                    <a:cubicBezTo>
                      <a:pt x="2" y="2"/>
                      <a:pt x="1" y="4"/>
                      <a:pt x="0" y="6"/>
                    </a:cubicBezTo>
                    <a:cubicBezTo>
                      <a:pt x="1" y="4"/>
                      <a:pt x="2" y="2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0" name="íśľïḑ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6C38F1E-B181-4D55-A3A3-0488DA5F0E47}"/>
                  </a:ext>
                </a:extLst>
              </p:cNvPr>
              <p:cNvSpPr/>
              <p:nvPr/>
            </p:nvSpPr>
            <p:spPr bwMode="auto">
              <a:xfrm>
                <a:off x="3089" y="1191"/>
                <a:ext cx="90" cy="46"/>
              </a:xfrm>
              <a:custGeom>
                <a:avLst/>
                <a:gdLst>
                  <a:gd name="T0" fmla="*/ 49 w 49"/>
                  <a:gd name="T1" fmla="*/ 25 h 25"/>
                  <a:gd name="T2" fmla="*/ 7 w 49"/>
                  <a:gd name="T3" fmla="*/ 0 h 25"/>
                  <a:gd name="T4" fmla="*/ 0 w 49"/>
                  <a:gd name="T5" fmla="*/ 25 h 25"/>
                  <a:gd name="T6" fmla="*/ 49 w 49"/>
                  <a:gd name="T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25">
                    <a:moveTo>
                      <a:pt x="49" y="25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4" y="8"/>
                      <a:pt x="2" y="16"/>
                      <a:pt x="0" y="25"/>
                    </a:cubicBezTo>
                    <a:lnTo>
                      <a:pt x="49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1" name="ïŝlîď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7A4B29C4-8C2C-4F52-AE75-3D3E234905A6}"/>
                  </a:ext>
                </a:extLst>
              </p:cNvPr>
              <p:cNvSpPr/>
              <p:nvPr/>
            </p:nvSpPr>
            <p:spPr bwMode="auto">
              <a:xfrm>
                <a:off x="3107" y="1164"/>
                <a:ext cx="133" cy="73"/>
              </a:xfrm>
              <a:custGeom>
                <a:avLst/>
                <a:gdLst>
                  <a:gd name="T0" fmla="*/ 72 w 72"/>
                  <a:gd name="T1" fmla="*/ 40 h 40"/>
                  <a:gd name="T2" fmla="*/ 4 w 72"/>
                  <a:gd name="T3" fmla="*/ 0 h 40"/>
                  <a:gd name="T4" fmla="*/ 0 w 72"/>
                  <a:gd name="T5" fmla="*/ 9 h 40"/>
                  <a:gd name="T6" fmla="*/ 53 w 72"/>
                  <a:gd name="T7" fmla="*/ 40 h 40"/>
                  <a:gd name="T8" fmla="*/ 72 w 72"/>
                  <a:gd name="T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40">
                    <a:moveTo>
                      <a:pt x="72" y="4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3"/>
                      <a:pt x="1" y="6"/>
                      <a:pt x="0" y="9"/>
                    </a:cubicBezTo>
                    <a:cubicBezTo>
                      <a:pt x="53" y="40"/>
                      <a:pt x="53" y="40"/>
                      <a:pt x="53" y="40"/>
                    </a:cubicBezTo>
                    <a:lnTo>
                      <a:pt x="72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2" name="îśľiḍ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2459541-2EDF-4713-90C9-A7AE0FB26F75}"/>
                  </a:ext>
                </a:extLst>
              </p:cNvPr>
              <p:cNvSpPr/>
              <p:nvPr/>
            </p:nvSpPr>
            <p:spPr bwMode="auto">
              <a:xfrm>
                <a:off x="3362" y="1063"/>
                <a:ext cx="116" cy="143"/>
              </a:xfrm>
              <a:custGeom>
                <a:avLst/>
                <a:gdLst>
                  <a:gd name="T0" fmla="*/ 0 w 63"/>
                  <a:gd name="T1" fmla="*/ 78 h 78"/>
                  <a:gd name="T2" fmla="*/ 63 w 63"/>
                  <a:gd name="T3" fmla="*/ 41 h 78"/>
                  <a:gd name="T4" fmla="*/ 0 w 63"/>
                  <a:gd name="T5" fmla="*/ 0 h 78"/>
                  <a:gd name="T6" fmla="*/ 0 w 63"/>
                  <a:gd name="T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78">
                    <a:moveTo>
                      <a:pt x="0" y="78"/>
                    </a:moveTo>
                    <a:cubicBezTo>
                      <a:pt x="63" y="41"/>
                      <a:pt x="63" y="41"/>
                      <a:pt x="63" y="41"/>
                    </a:cubicBezTo>
                    <a:cubicBezTo>
                      <a:pt x="47" y="21"/>
                      <a:pt x="25" y="6"/>
                      <a:pt x="0" y="0"/>
                    </a:cubicBezTo>
                    <a:lnTo>
                      <a:pt x="0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3" name="îşľiď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4E260CD-9C69-4CC1-98A6-87C4BDAC09C8}"/>
                  </a:ext>
                </a:extLst>
              </p:cNvPr>
              <p:cNvSpPr/>
              <p:nvPr/>
            </p:nvSpPr>
            <p:spPr bwMode="auto">
              <a:xfrm>
                <a:off x="3434" y="1193"/>
                <a:ext cx="88" cy="44"/>
              </a:xfrm>
              <a:custGeom>
                <a:avLst/>
                <a:gdLst>
                  <a:gd name="T0" fmla="*/ 41 w 48"/>
                  <a:gd name="T1" fmla="*/ 0 h 24"/>
                  <a:gd name="T2" fmla="*/ 0 w 48"/>
                  <a:gd name="T3" fmla="*/ 24 h 24"/>
                  <a:gd name="T4" fmla="*/ 48 w 48"/>
                  <a:gd name="T5" fmla="*/ 24 h 24"/>
                  <a:gd name="T6" fmla="*/ 41 w 48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24">
                    <a:moveTo>
                      <a:pt x="41" y="0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6" y="16"/>
                      <a:pt x="44" y="8"/>
                      <a:pt x="4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4" name="isļid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09972A4-8C08-4C48-9E0E-02EE720AEB94}"/>
                  </a:ext>
                </a:extLst>
              </p:cNvPr>
              <p:cNvSpPr/>
              <p:nvPr/>
            </p:nvSpPr>
            <p:spPr bwMode="auto">
              <a:xfrm>
                <a:off x="3362" y="1149"/>
                <a:ext cx="147" cy="88"/>
              </a:xfrm>
              <a:custGeom>
                <a:avLst/>
                <a:gdLst>
                  <a:gd name="T0" fmla="*/ 72 w 80"/>
                  <a:gd name="T1" fmla="*/ 8 h 48"/>
                  <a:gd name="T2" fmla="*/ 80 w 80"/>
                  <a:gd name="T3" fmla="*/ 24 h 48"/>
                  <a:gd name="T4" fmla="*/ 67 w 80"/>
                  <a:gd name="T5" fmla="*/ 0 h 48"/>
                  <a:gd name="T6" fmla="*/ 0 w 80"/>
                  <a:gd name="T7" fmla="*/ 39 h 48"/>
                  <a:gd name="T8" fmla="*/ 0 w 80"/>
                  <a:gd name="T9" fmla="*/ 48 h 48"/>
                  <a:gd name="T10" fmla="*/ 3 w 80"/>
                  <a:gd name="T11" fmla="*/ 48 h 48"/>
                  <a:gd name="T12" fmla="*/ 72 w 80"/>
                  <a:gd name="T13" fmla="*/ 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0" h="48">
                    <a:moveTo>
                      <a:pt x="72" y="8"/>
                    </a:moveTo>
                    <a:cubicBezTo>
                      <a:pt x="75" y="13"/>
                      <a:pt x="78" y="18"/>
                      <a:pt x="80" y="24"/>
                    </a:cubicBezTo>
                    <a:cubicBezTo>
                      <a:pt x="77" y="15"/>
                      <a:pt x="72" y="7"/>
                      <a:pt x="67" y="0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3" y="48"/>
                      <a:pt x="3" y="48"/>
                      <a:pt x="3" y="48"/>
                    </a:cubicBezTo>
                    <a:lnTo>
                      <a:pt x="72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5" name="is1ïd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40F40E0-9E12-4B05-BD20-94E87A445B3C}"/>
                  </a:ext>
                </a:extLst>
              </p:cNvPr>
              <p:cNvSpPr/>
              <p:nvPr/>
            </p:nvSpPr>
            <p:spPr bwMode="auto">
              <a:xfrm>
                <a:off x="3478" y="1138"/>
                <a:ext cx="7" cy="9"/>
              </a:xfrm>
              <a:custGeom>
                <a:avLst/>
                <a:gdLst>
                  <a:gd name="T0" fmla="*/ 0 w 4"/>
                  <a:gd name="T1" fmla="*/ 0 h 5"/>
                  <a:gd name="T2" fmla="*/ 4 w 4"/>
                  <a:gd name="T3" fmla="*/ 5 h 5"/>
                  <a:gd name="T4" fmla="*/ 0 w 4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cubicBezTo>
                      <a:pt x="1" y="2"/>
                      <a:pt x="3" y="4"/>
                      <a:pt x="4" y="5"/>
                    </a:cubicBezTo>
                    <a:cubicBezTo>
                      <a:pt x="3" y="4"/>
                      <a:pt x="1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6" name="íṧľiď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DC63B8C-AA13-49EE-B490-8C6310EAB9E8}"/>
                  </a:ext>
                </a:extLst>
              </p:cNvPr>
              <p:cNvSpPr/>
              <p:nvPr/>
            </p:nvSpPr>
            <p:spPr bwMode="auto">
              <a:xfrm>
                <a:off x="3522" y="1237"/>
                <a:ext cx="2" cy="12"/>
              </a:xfrm>
              <a:custGeom>
                <a:avLst/>
                <a:gdLst>
                  <a:gd name="T0" fmla="*/ 0 w 1"/>
                  <a:gd name="T1" fmla="*/ 0 h 6"/>
                  <a:gd name="T2" fmla="*/ 1 w 1"/>
                  <a:gd name="T3" fmla="*/ 6 h 6"/>
                  <a:gd name="T4" fmla="*/ 0 w 1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6">
                    <a:moveTo>
                      <a:pt x="0" y="0"/>
                    </a:moveTo>
                    <a:cubicBezTo>
                      <a:pt x="0" y="2"/>
                      <a:pt x="1" y="4"/>
                      <a:pt x="1" y="6"/>
                    </a:cubicBezTo>
                    <a:cubicBezTo>
                      <a:pt x="1" y="4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7" name="ïṩľíd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757C01C-ABD7-420F-9105-71E0F7B44CDC}"/>
                  </a:ext>
                </a:extLst>
              </p:cNvPr>
              <p:cNvSpPr/>
              <p:nvPr/>
            </p:nvSpPr>
            <p:spPr bwMode="auto">
              <a:xfrm>
                <a:off x="3430" y="1298"/>
                <a:ext cx="94" cy="57"/>
              </a:xfrm>
              <a:custGeom>
                <a:avLst/>
                <a:gdLst>
                  <a:gd name="T0" fmla="*/ 50 w 51"/>
                  <a:gd name="T1" fmla="*/ 7 h 31"/>
                  <a:gd name="T2" fmla="*/ 0 w 51"/>
                  <a:gd name="T3" fmla="*/ 7 h 31"/>
                  <a:gd name="T4" fmla="*/ 43 w 51"/>
                  <a:gd name="T5" fmla="*/ 31 h 31"/>
                  <a:gd name="T6" fmla="*/ 51 w 51"/>
                  <a:gd name="T7" fmla="*/ 0 h 31"/>
                  <a:gd name="T8" fmla="*/ 50 w 51"/>
                  <a:gd name="T9" fmla="*/ 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1">
                    <a:moveTo>
                      <a:pt x="50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47" y="22"/>
                      <a:pt x="50" y="11"/>
                      <a:pt x="51" y="0"/>
                    </a:cubicBezTo>
                    <a:cubicBezTo>
                      <a:pt x="51" y="2"/>
                      <a:pt x="50" y="4"/>
                      <a:pt x="5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8" name="îṣľiḋ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A35652A-7CDF-43F1-A948-6A6AE108A2D7}"/>
                  </a:ext>
                </a:extLst>
              </p:cNvPr>
              <p:cNvSpPr/>
              <p:nvPr/>
            </p:nvSpPr>
            <p:spPr bwMode="auto">
              <a:xfrm>
                <a:off x="3116" y="1138"/>
                <a:ext cx="19" cy="26"/>
              </a:xfrm>
              <a:custGeom>
                <a:avLst/>
                <a:gdLst>
                  <a:gd name="T0" fmla="*/ 10 w 10"/>
                  <a:gd name="T1" fmla="*/ 0 h 14"/>
                  <a:gd name="T2" fmla="*/ 0 w 10"/>
                  <a:gd name="T3" fmla="*/ 14 h 14"/>
                  <a:gd name="T4" fmla="*/ 10 w 10"/>
                  <a:gd name="T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14">
                    <a:moveTo>
                      <a:pt x="10" y="0"/>
                    </a:moveTo>
                    <a:cubicBezTo>
                      <a:pt x="6" y="4"/>
                      <a:pt x="3" y="9"/>
                      <a:pt x="0" y="14"/>
                    </a:cubicBezTo>
                    <a:cubicBezTo>
                      <a:pt x="3" y="9"/>
                      <a:pt x="6" y="4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9" name="ï$liḓ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B16E001-02DF-4C27-A489-64060725C7B4}"/>
                  </a:ext>
                </a:extLst>
              </p:cNvPr>
              <p:cNvSpPr/>
              <p:nvPr/>
            </p:nvSpPr>
            <p:spPr bwMode="auto">
              <a:xfrm>
                <a:off x="3341" y="1486"/>
                <a:ext cx="21" cy="4"/>
              </a:xfrm>
              <a:custGeom>
                <a:avLst/>
                <a:gdLst>
                  <a:gd name="T0" fmla="*/ 11 w 11"/>
                  <a:gd name="T1" fmla="*/ 0 h 2"/>
                  <a:gd name="T2" fmla="*/ 0 w 11"/>
                  <a:gd name="T3" fmla="*/ 2 h 2"/>
                  <a:gd name="T4" fmla="*/ 11 w 1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2">
                    <a:moveTo>
                      <a:pt x="11" y="0"/>
                    </a:moveTo>
                    <a:cubicBezTo>
                      <a:pt x="7" y="1"/>
                      <a:pt x="4" y="1"/>
                      <a:pt x="0" y="2"/>
                    </a:cubicBezTo>
                    <a:cubicBezTo>
                      <a:pt x="4" y="1"/>
                      <a:pt x="7" y="1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0" name="išļíḍ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6F1DA22-0827-4510-98CD-AADD77A33119}"/>
                  </a:ext>
                </a:extLst>
              </p:cNvPr>
              <p:cNvSpPr/>
              <p:nvPr/>
            </p:nvSpPr>
            <p:spPr bwMode="auto">
              <a:xfrm>
                <a:off x="3087" y="1055"/>
                <a:ext cx="439" cy="438"/>
              </a:xfrm>
              <a:custGeom>
                <a:avLst/>
                <a:gdLst>
                  <a:gd name="T0" fmla="*/ 138 w 238"/>
                  <a:gd name="T1" fmla="*/ 132 h 238"/>
                  <a:gd name="T2" fmla="*/ 237 w 238"/>
                  <a:gd name="T3" fmla="*/ 132 h 238"/>
                  <a:gd name="T4" fmla="*/ 238 w 238"/>
                  <a:gd name="T5" fmla="*/ 119 h 238"/>
                  <a:gd name="T6" fmla="*/ 237 w 238"/>
                  <a:gd name="T7" fmla="*/ 106 h 238"/>
                  <a:gd name="T8" fmla="*/ 138 w 238"/>
                  <a:gd name="T9" fmla="*/ 106 h 238"/>
                  <a:gd name="T10" fmla="*/ 138 w 238"/>
                  <a:gd name="T11" fmla="*/ 1 h 238"/>
                  <a:gd name="T12" fmla="*/ 119 w 238"/>
                  <a:gd name="T13" fmla="*/ 0 h 238"/>
                  <a:gd name="T14" fmla="*/ 99 w 238"/>
                  <a:gd name="T15" fmla="*/ 1 h 238"/>
                  <a:gd name="T16" fmla="*/ 99 w 238"/>
                  <a:gd name="T17" fmla="*/ 106 h 238"/>
                  <a:gd name="T18" fmla="*/ 0 w 238"/>
                  <a:gd name="T19" fmla="*/ 106 h 238"/>
                  <a:gd name="T20" fmla="*/ 1 w 238"/>
                  <a:gd name="T21" fmla="*/ 99 h 238"/>
                  <a:gd name="T22" fmla="*/ 0 w 238"/>
                  <a:gd name="T23" fmla="*/ 119 h 238"/>
                  <a:gd name="T24" fmla="*/ 8 w 238"/>
                  <a:gd name="T25" fmla="*/ 161 h 238"/>
                  <a:gd name="T26" fmla="*/ 47 w 238"/>
                  <a:gd name="T27" fmla="*/ 139 h 238"/>
                  <a:gd name="T28" fmla="*/ 1 w 238"/>
                  <a:gd name="T29" fmla="*/ 139 h 238"/>
                  <a:gd name="T30" fmla="*/ 0 w 238"/>
                  <a:gd name="T31" fmla="*/ 132 h 238"/>
                  <a:gd name="T32" fmla="*/ 99 w 238"/>
                  <a:gd name="T33" fmla="*/ 132 h 238"/>
                  <a:gd name="T34" fmla="*/ 99 w 238"/>
                  <a:gd name="T35" fmla="*/ 236 h 238"/>
                  <a:gd name="T36" fmla="*/ 119 w 238"/>
                  <a:gd name="T37" fmla="*/ 238 h 238"/>
                  <a:gd name="T38" fmla="*/ 138 w 238"/>
                  <a:gd name="T39" fmla="*/ 236 h 238"/>
                  <a:gd name="T40" fmla="*/ 138 w 238"/>
                  <a:gd name="T41" fmla="*/ 132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8" h="238">
                    <a:moveTo>
                      <a:pt x="138" y="132"/>
                    </a:moveTo>
                    <a:cubicBezTo>
                      <a:pt x="237" y="132"/>
                      <a:pt x="237" y="132"/>
                      <a:pt x="237" y="132"/>
                    </a:cubicBezTo>
                    <a:cubicBezTo>
                      <a:pt x="237" y="127"/>
                      <a:pt x="238" y="123"/>
                      <a:pt x="238" y="119"/>
                    </a:cubicBezTo>
                    <a:cubicBezTo>
                      <a:pt x="238" y="114"/>
                      <a:pt x="237" y="110"/>
                      <a:pt x="237" y="106"/>
                    </a:cubicBezTo>
                    <a:cubicBezTo>
                      <a:pt x="138" y="106"/>
                      <a:pt x="138" y="106"/>
                      <a:pt x="138" y="106"/>
                    </a:cubicBezTo>
                    <a:cubicBezTo>
                      <a:pt x="138" y="1"/>
                      <a:pt x="138" y="1"/>
                      <a:pt x="138" y="1"/>
                    </a:cubicBezTo>
                    <a:cubicBezTo>
                      <a:pt x="132" y="0"/>
                      <a:pt x="125" y="0"/>
                      <a:pt x="119" y="0"/>
                    </a:cubicBezTo>
                    <a:cubicBezTo>
                      <a:pt x="112" y="0"/>
                      <a:pt x="105" y="0"/>
                      <a:pt x="99" y="1"/>
                    </a:cubicBezTo>
                    <a:cubicBezTo>
                      <a:pt x="99" y="106"/>
                      <a:pt x="99" y="106"/>
                      <a:pt x="99" y="106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1" y="103"/>
                      <a:pt x="1" y="101"/>
                      <a:pt x="1" y="99"/>
                    </a:cubicBezTo>
                    <a:cubicBezTo>
                      <a:pt x="0" y="105"/>
                      <a:pt x="0" y="112"/>
                      <a:pt x="0" y="119"/>
                    </a:cubicBezTo>
                    <a:cubicBezTo>
                      <a:pt x="0" y="134"/>
                      <a:pt x="3" y="148"/>
                      <a:pt x="8" y="161"/>
                    </a:cubicBezTo>
                    <a:cubicBezTo>
                      <a:pt x="47" y="139"/>
                      <a:pt x="47" y="139"/>
                      <a:pt x="47" y="139"/>
                    </a:cubicBezTo>
                    <a:cubicBezTo>
                      <a:pt x="1" y="139"/>
                      <a:pt x="1" y="139"/>
                      <a:pt x="1" y="139"/>
                    </a:cubicBezTo>
                    <a:cubicBezTo>
                      <a:pt x="1" y="136"/>
                      <a:pt x="1" y="134"/>
                      <a:pt x="0" y="132"/>
                    </a:cubicBezTo>
                    <a:cubicBezTo>
                      <a:pt x="99" y="132"/>
                      <a:pt x="99" y="132"/>
                      <a:pt x="99" y="132"/>
                    </a:cubicBezTo>
                    <a:cubicBezTo>
                      <a:pt x="99" y="236"/>
                      <a:pt x="99" y="236"/>
                      <a:pt x="99" y="236"/>
                    </a:cubicBezTo>
                    <a:cubicBezTo>
                      <a:pt x="105" y="237"/>
                      <a:pt x="112" y="238"/>
                      <a:pt x="119" y="238"/>
                    </a:cubicBezTo>
                    <a:cubicBezTo>
                      <a:pt x="125" y="238"/>
                      <a:pt x="132" y="237"/>
                      <a:pt x="138" y="236"/>
                    </a:cubicBezTo>
                    <a:lnTo>
                      <a:pt x="138" y="1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1" name="íṣ1í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F64CC21-792D-431F-88A7-B24B81EB8197}"/>
                  </a:ext>
                </a:extLst>
              </p:cNvPr>
              <p:cNvSpPr/>
              <p:nvPr/>
            </p:nvSpPr>
            <p:spPr bwMode="auto">
              <a:xfrm>
                <a:off x="3362" y="1344"/>
                <a:ext cx="114" cy="142"/>
              </a:xfrm>
              <a:custGeom>
                <a:avLst/>
                <a:gdLst>
                  <a:gd name="T0" fmla="*/ 0 w 62"/>
                  <a:gd name="T1" fmla="*/ 0 h 77"/>
                  <a:gd name="T2" fmla="*/ 0 w 62"/>
                  <a:gd name="T3" fmla="*/ 77 h 77"/>
                  <a:gd name="T4" fmla="*/ 62 w 62"/>
                  <a:gd name="T5" fmla="*/ 36 h 77"/>
                  <a:gd name="T6" fmla="*/ 0 w 62"/>
                  <a:gd name="T7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2" h="77">
                    <a:moveTo>
                      <a:pt x="0" y="0"/>
                    </a:moveTo>
                    <a:cubicBezTo>
                      <a:pt x="0" y="77"/>
                      <a:pt x="0" y="77"/>
                      <a:pt x="0" y="77"/>
                    </a:cubicBezTo>
                    <a:cubicBezTo>
                      <a:pt x="25" y="70"/>
                      <a:pt x="46" y="56"/>
                      <a:pt x="62" y="36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2" name="ïṥḻíḋ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7F03247-AFC7-4464-969E-1F32AE5D2F72}"/>
                  </a:ext>
                </a:extLst>
              </p:cNvPr>
              <p:cNvSpPr/>
              <p:nvPr/>
            </p:nvSpPr>
            <p:spPr bwMode="auto">
              <a:xfrm>
                <a:off x="3367" y="1311"/>
                <a:ext cx="142" cy="100"/>
              </a:xfrm>
              <a:custGeom>
                <a:avLst/>
                <a:gdLst>
                  <a:gd name="T0" fmla="*/ 0 w 77"/>
                  <a:gd name="T1" fmla="*/ 0 h 54"/>
                  <a:gd name="T2" fmla="*/ 69 w 77"/>
                  <a:gd name="T3" fmla="*/ 39 h 54"/>
                  <a:gd name="T4" fmla="*/ 59 w 77"/>
                  <a:gd name="T5" fmla="*/ 54 h 54"/>
                  <a:gd name="T6" fmla="*/ 77 w 77"/>
                  <a:gd name="T7" fmla="*/ 25 h 54"/>
                  <a:gd name="T8" fmla="*/ 74 w 77"/>
                  <a:gd name="T9" fmla="*/ 31 h 54"/>
                  <a:gd name="T10" fmla="*/ 20 w 77"/>
                  <a:gd name="T11" fmla="*/ 0 h 54"/>
                  <a:gd name="T12" fmla="*/ 0 w 77"/>
                  <a:gd name="T1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54">
                    <a:moveTo>
                      <a:pt x="0" y="0"/>
                    </a:moveTo>
                    <a:cubicBezTo>
                      <a:pt x="69" y="39"/>
                      <a:pt x="69" y="39"/>
                      <a:pt x="69" y="39"/>
                    </a:cubicBezTo>
                    <a:cubicBezTo>
                      <a:pt x="66" y="45"/>
                      <a:pt x="63" y="50"/>
                      <a:pt x="59" y="54"/>
                    </a:cubicBezTo>
                    <a:cubicBezTo>
                      <a:pt x="66" y="45"/>
                      <a:pt x="72" y="35"/>
                      <a:pt x="77" y="25"/>
                    </a:cubicBezTo>
                    <a:cubicBezTo>
                      <a:pt x="76" y="27"/>
                      <a:pt x="75" y="29"/>
                      <a:pt x="74" y="31"/>
                    </a:cubicBezTo>
                    <a:cubicBezTo>
                      <a:pt x="20" y="0"/>
                      <a:pt x="20" y="0"/>
                      <a:pt x="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3" name="ïṧḻîḍ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6B3BC0F-D4A3-47CA-99C3-51237B7BAC1F}"/>
                  </a:ext>
                </a:extLst>
              </p:cNvPr>
              <p:cNvSpPr/>
              <p:nvPr/>
            </p:nvSpPr>
            <p:spPr bwMode="auto">
              <a:xfrm>
                <a:off x="3115" y="1311"/>
                <a:ext cx="136" cy="98"/>
              </a:xfrm>
              <a:custGeom>
                <a:avLst/>
                <a:gdLst>
                  <a:gd name="T0" fmla="*/ 0 w 74"/>
                  <a:gd name="T1" fmla="*/ 39 h 53"/>
                  <a:gd name="T2" fmla="*/ 10 w 74"/>
                  <a:gd name="T3" fmla="*/ 53 h 53"/>
                  <a:gd name="T4" fmla="*/ 6 w 74"/>
                  <a:gd name="T5" fmla="*/ 47 h 53"/>
                  <a:gd name="T6" fmla="*/ 74 w 74"/>
                  <a:gd name="T7" fmla="*/ 8 h 53"/>
                  <a:gd name="T8" fmla="*/ 74 w 74"/>
                  <a:gd name="T9" fmla="*/ 0 h 53"/>
                  <a:gd name="T10" fmla="*/ 68 w 74"/>
                  <a:gd name="T11" fmla="*/ 0 h 53"/>
                  <a:gd name="T12" fmla="*/ 0 w 74"/>
                  <a:gd name="T13" fmla="*/ 3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53">
                    <a:moveTo>
                      <a:pt x="0" y="39"/>
                    </a:moveTo>
                    <a:cubicBezTo>
                      <a:pt x="3" y="44"/>
                      <a:pt x="6" y="48"/>
                      <a:pt x="10" y="53"/>
                    </a:cubicBezTo>
                    <a:cubicBezTo>
                      <a:pt x="8" y="51"/>
                      <a:pt x="7" y="49"/>
                      <a:pt x="6" y="47"/>
                    </a:cubicBezTo>
                    <a:cubicBezTo>
                      <a:pt x="74" y="8"/>
                      <a:pt x="74" y="8"/>
                      <a:pt x="74" y="8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68" y="0"/>
                      <a:pt x="68" y="0"/>
                      <a:pt x="68" y="0"/>
                    </a:cubicBezTo>
                    <a:lnTo>
                      <a:pt x="0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4" name="îšḻîď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C4B49B2-7809-46DB-AB89-288D8DBE3EB3}"/>
                  </a:ext>
                </a:extLst>
              </p:cNvPr>
              <p:cNvSpPr/>
              <p:nvPr/>
            </p:nvSpPr>
            <p:spPr bwMode="auto">
              <a:xfrm>
                <a:off x="3251" y="1486"/>
                <a:ext cx="18" cy="4"/>
              </a:xfrm>
              <a:custGeom>
                <a:avLst/>
                <a:gdLst>
                  <a:gd name="T0" fmla="*/ 10 w 10"/>
                  <a:gd name="T1" fmla="*/ 2 h 2"/>
                  <a:gd name="T2" fmla="*/ 0 w 10"/>
                  <a:gd name="T3" fmla="*/ 0 h 2"/>
                  <a:gd name="T4" fmla="*/ 10 w 10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2">
                    <a:moveTo>
                      <a:pt x="10" y="2"/>
                    </a:moveTo>
                    <a:cubicBezTo>
                      <a:pt x="6" y="1"/>
                      <a:pt x="3" y="1"/>
                      <a:pt x="0" y="0"/>
                    </a:cubicBezTo>
                    <a:cubicBezTo>
                      <a:pt x="3" y="1"/>
                      <a:pt x="6" y="1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5" name="îś1ïd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B8556D1-DDA1-47CF-8278-EA6129C6ECB2}"/>
                  </a:ext>
                </a:extLst>
              </p:cNvPr>
              <p:cNvSpPr/>
              <p:nvPr/>
            </p:nvSpPr>
            <p:spPr bwMode="auto">
              <a:xfrm>
                <a:off x="3102" y="1353"/>
                <a:ext cx="13" cy="30"/>
              </a:xfrm>
              <a:custGeom>
                <a:avLst/>
                <a:gdLst>
                  <a:gd name="T0" fmla="*/ 7 w 7"/>
                  <a:gd name="T1" fmla="*/ 16 h 16"/>
                  <a:gd name="T2" fmla="*/ 0 w 7"/>
                  <a:gd name="T3" fmla="*/ 0 h 16"/>
                  <a:gd name="T4" fmla="*/ 7 w 7"/>
                  <a:gd name="T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16">
                    <a:moveTo>
                      <a:pt x="7" y="16"/>
                    </a:moveTo>
                    <a:cubicBezTo>
                      <a:pt x="5" y="11"/>
                      <a:pt x="2" y="5"/>
                      <a:pt x="0" y="0"/>
                    </a:cubicBezTo>
                    <a:cubicBezTo>
                      <a:pt x="2" y="5"/>
                      <a:pt x="5" y="11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6" name="íṣḻî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1265EB5-2145-43DD-B582-E1D5E4284841}"/>
                  </a:ext>
                </a:extLst>
              </p:cNvPr>
              <p:cNvSpPr/>
              <p:nvPr/>
            </p:nvSpPr>
            <p:spPr bwMode="auto">
              <a:xfrm>
                <a:off x="3133" y="1341"/>
                <a:ext cx="118" cy="145"/>
              </a:xfrm>
              <a:custGeom>
                <a:avLst/>
                <a:gdLst>
                  <a:gd name="T0" fmla="*/ 64 w 64"/>
                  <a:gd name="T1" fmla="*/ 0 h 79"/>
                  <a:gd name="T2" fmla="*/ 0 w 64"/>
                  <a:gd name="T3" fmla="*/ 37 h 79"/>
                  <a:gd name="T4" fmla="*/ 64 w 64"/>
                  <a:gd name="T5" fmla="*/ 79 h 79"/>
                  <a:gd name="T6" fmla="*/ 64 w 64"/>
                  <a:gd name="T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79">
                    <a:moveTo>
                      <a:pt x="64" y="0"/>
                    </a:moveTo>
                    <a:cubicBezTo>
                      <a:pt x="0" y="37"/>
                      <a:pt x="0" y="37"/>
                      <a:pt x="0" y="37"/>
                    </a:cubicBezTo>
                    <a:cubicBezTo>
                      <a:pt x="16" y="57"/>
                      <a:pt x="38" y="72"/>
                      <a:pt x="64" y="79"/>
                    </a:cubicBezTo>
                    <a:lnTo>
                      <a:pt x="6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7" name="ï$ḷïḍ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36E24E5-61B8-45CD-B683-9AFD7F8788DB}"/>
                  </a:ext>
                </a:extLst>
              </p:cNvPr>
              <p:cNvSpPr/>
              <p:nvPr/>
            </p:nvSpPr>
            <p:spPr bwMode="auto">
              <a:xfrm>
                <a:off x="3362" y="1149"/>
                <a:ext cx="132" cy="88"/>
              </a:xfrm>
              <a:custGeom>
                <a:avLst/>
                <a:gdLst>
                  <a:gd name="T0" fmla="*/ 0 w 72"/>
                  <a:gd name="T1" fmla="*/ 39 h 48"/>
                  <a:gd name="T2" fmla="*/ 0 w 72"/>
                  <a:gd name="T3" fmla="*/ 48 h 48"/>
                  <a:gd name="T4" fmla="*/ 3 w 72"/>
                  <a:gd name="T5" fmla="*/ 48 h 48"/>
                  <a:gd name="T6" fmla="*/ 72 w 72"/>
                  <a:gd name="T7" fmla="*/ 8 h 48"/>
                  <a:gd name="T8" fmla="*/ 67 w 72"/>
                  <a:gd name="T9" fmla="*/ 0 h 48"/>
                  <a:gd name="T10" fmla="*/ 0 w 72"/>
                  <a:gd name="T11" fmla="*/ 39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8">
                    <a:moveTo>
                      <a:pt x="0" y="39"/>
                    </a:moveTo>
                    <a:cubicBezTo>
                      <a:pt x="0" y="48"/>
                      <a:pt x="0" y="48"/>
                      <a:pt x="0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1" y="5"/>
                      <a:pt x="69" y="2"/>
                      <a:pt x="67" y="0"/>
                    </a:cubicBezTo>
                    <a:lnTo>
                      <a:pt x="0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8" name="îṣḻîḋ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19A3501-ABA0-4D3B-903A-FE5ED9B64685}"/>
                  </a:ext>
                </a:extLst>
              </p:cNvPr>
              <p:cNvSpPr/>
              <p:nvPr/>
            </p:nvSpPr>
            <p:spPr bwMode="auto">
              <a:xfrm>
                <a:off x="3367" y="1311"/>
                <a:ext cx="137" cy="72"/>
              </a:xfrm>
              <a:custGeom>
                <a:avLst/>
                <a:gdLst>
                  <a:gd name="T0" fmla="*/ 69 w 74"/>
                  <a:gd name="T1" fmla="*/ 39 h 39"/>
                  <a:gd name="T2" fmla="*/ 74 w 74"/>
                  <a:gd name="T3" fmla="*/ 31 h 39"/>
                  <a:gd name="T4" fmla="*/ 20 w 74"/>
                  <a:gd name="T5" fmla="*/ 0 h 39"/>
                  <a:gd name="T6" fmla="*/ 0 w 74"/>
                  <a:gd name="T7" fmla="*/ 0 h 39"/>
                  <a:gd name="T8" fmla="*/ 69 w 74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39">
                    <a:moveTo>
                      <a:pt x="69" y="39"/>
                    </a:moveTo>
                    <a:cubicBezTo>
                      <a:pt x="71" y="37"/>
                      <a:pt x="73" y="34"/>
                      <a:pt x="74" y="3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69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9" name="íṡľiḓ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0D39CAB-CEBD-4680-91BD-BB211722DD0C}"/>
                  </a:ext>
                </a:extLst>
              </p:cNvPr>
              <p:cNvSpPr/>
              <p:nvPr/>
            </p:nvSpPr>
            <p:spPr bwMode="auto">
              <a:xfrm>
                <a:off x="3107" y="1164"/>
                <a:ext cx="133" cy="73"/>
              </a:xfrm>
              <a:custGeom>
                <a:avLst/>
                <a:gdLst>
                  <a:gd name="T0" fmla="*/ 4 w 72"/>
                  <a:gd name="T1" fmla="*/ 0 h 40"/>
                  <a:gd name="T2" fmla="*/ 0 w 72"/>
                  <a:gd name="T3" fmla="*/ 9 h 40"/>
                  <a:gd name="T4" fmla="*/ 53 w 72"/>
                  <a:gd name="T5" fmla="*/ 40 h 40"/>
                  <a:gd name="T6" fmla="*/ 72 w 72"/>
                  <a:gd name="T7" fmla="*/ 40 h 40"/>
                  <a:gd name="T8" fmla="*/ 4 w 72"/>
                  <a:gd name="T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40">
                    <a:moveTo>
                      <a:pt x="4" y="0"/>
                    </a:moveTo>
                    <a:cubicBezTo>
                      <a:pt x="3" y="3"/>
                      <a:pt x="1" y="6"/>
                      <a:pt x="0" y="9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72" y="40"/>
                      <a:pt x="72" y="40"/>
                      <a:pt x="72" y="40"/>
                    </a:cubicBez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0" name="ïṧḷiḑ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9477F4B-5B9D-4E28-827F-FABBD4DE721E}"/>
                  </a:ext>
                </a:extLst>
              </p:cNvPr>
              <p:cNvSpPr/>
              <p:nvPr/>
            </p:nvSpPr>
            <p:spPr bwMode="auto">
              <a:xfrm>
                <a:off x="3115" y="1311"/>
                <a:ext cx="136" cy="87"/>
              </a:xfrm>
              <a:custGeom>
                <a:avLst/>
                <a:gdLst>
                  <a:gd name="T0" fmla="*/ 0 w 74"/>
                  <a:gd name="T1" fmla="*/ 39 h 47"/>
                  <a:gd name="T2" fmla="*/ 6 w 74"/>
                  <a:gd name="T3" fmla="*/ 47 h 47"/>
                  <a:gd name="T4" fmla="*/ 74 w 74"/>
                  <a:gd name="T5" fmla="*/ 8 h 47"/>
                  <a:gd name="T6" fmla="*/ 74 w 74"/>
                  <a:gd name="T7" fmla="*/ 0 h 47"/>
                  <a:gd name="T8" fmla="*/ 68 w 74"/>
                  <a:gd name="T9" fmla="*/ 0 h 47"/>
                  <a:gd name="T10" fmla="*/ 0 w 74"/>
                  <a:gd name="T11" fmla="*/ 39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47">
                    <a:moveTo>
                      <a:pt x="0" y="39"/>
                    </a:moveTo>
                    <a:cubicBezTo>
                      <a:pt x="2" y="42"/>
                      <a:pt x="4" y="44"/>
                      <a:pt x="6" y="47"/>
                    </a:cubicBezTo>
                    <a:cubicBezTo>
                      <a:pt x="74" y="8"/>
                      <a:pt x="74" y="8"/>
                      <a:pt x="74" y="8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68" y="0"/>
                      <a:pt x="68" y="0"/>
                      <a:pt x="68" y="0"/>
                    </a:cubicBezTo>
                    <a:lnTo>
                      <a:pt x="0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1" name="íṧľï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89B43FC-DF00-4915-8878-63F8AB060ED0}"/>
                  </a:ext>
                </a:extLst>
              </p:cNvPr>
              <p:cNvSpPr/>
              <p:nvPr/>
            </p:nvSpPr>
            <p:spPr bwMode="auto">
              <a:xfrm>
                <a:off x="3087" y="1055"/>
                <a:ext cx="439" cy="438"/>
              </a:xfrm>
              <a:custGeom>
                <a:avLst/>
                <a:gdLst>
                  <a:gd name="T0" fmla="*/ 99 w 238"/>
                  <a:gd name="T1" fmla="*/ 106 h 238"/>
                  <a:gd name="T2" fmla="*/ 0 w 238"/>
                  <a:gd name="T3" fmla="*/ 106 h 238"/>
                  <a:gd name="T4" fmla="*/ 0 w 238"/>
                  <a:gd name="T5" fmla="*/ 119 h 238"/>
                  <a:gd name="T6" fmla="*/ 0 w 238"/>
                  <a:gd name="T7" fmla="*/ 132 h 238"/>
                  <a:gd name="T8" fmla="*/ 99 w 238"/>
                  <a:gd name="T9" fmla="*/ 132 h 238"/>
                  <a:gd name="T10" fmla="*/ 99 w 238"/>
                  <a:gd name="T11" fmla="*/ 236 h 238"/>
                  <a:gd name="T12" fmla="*/ 119 w 238"/>
                  <a:gd name="T13" fmla="*/ 238 h 238"/>
                  <a:gd name="T14" fmla="*/ 138 w 238"/>
                  <a:gd name="T15" fmla="*/ 236 h 238"/>
                  <a:gd name="T16" fmla="*/ 138 w 238"/>
                  <a:gd name="T17" fmla="*/ 132 h 238"/>
                  <a:gd name="T18" fmla="*/ 237 w 238"/>
                  <a:gd name="T19" fmla="*/ 132 h 238"/>
                  <a:gd name="T20" fmla="*/ 238 w 238"/>
                  <a:gd name="T21" fmla="*/ 119 h 238"/>
                  <a:gd name="T22" fmla="*/ 237 w 238"/>
                  <a:gd name="T23" fmla="*/ 106 h 238"/>
                  <a:gd name="T24" fmla="*/ 138 w 238"/>
                  <a:gd name="T25" fmla="*/ 106 h 238"/>
                  <a:gd name="T26" fmla="*/ 138 w 238"/>
                  <a:gd name="T27" fmla="*/ 1 h 238"/>
                  <a:gd name="T28" fmla="*/ 119 w 238"/>
                  <a:gd name="T29" fmla="*/ 0 h 238"/>
                  <a:gd name="T30" fmla="*/ 99 w 238"/>
                  <a:gd name="T31" fmla="*/ 1 h 238"/>
                  <a:gd name="T32" fmla="*/ 99 w 238"/>
                  <a:gd name="T33" fmla="*/ 106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38" h="238">
                    <a:moveTo>
                      <a:pt x="99" y="106"/>
                    </a:moveTo>
                    <a:cubicBezTo>
                      <a:pt x="0" y="106"/>
                      <a:pt x="0" y="106"/>
                      <a:pt x="0" y="106"/>
                    </a:cubicBezTo>
                    <a:cubicBezTo>
                      <a:pt x="0" y="110"/>
                      <a:pt x="0" y="114"/>
                      <a:pt x="0" y="119"/>
                    </a:cubicBezTo>
                    <a:cubicBezTo>
                      <a:pt x="0" y="123"/>
                      <a:pt x="0" y="127"/>
                      <a:pt x="0" y="132"/>
                    </a:cubicBezTo>
                    <a:cubicBezTo>
                      <a:pt x="99" y="132"/>
                      <a:pt x="99" y="132"/>
                      <a:pt x="99" y="132"/>
                    </a:cubicBezTo>
                    <a:cubicBezTo>
                      <a:pt x="99" y="236"/>
                      <a:pt x="99" y="236"/>
                      <a:pt x="99" y="236"/>
                    </a:cubicBezTo>
                    <a:cubicBezTo>
                      <a:pt x="105" y="237"/>
                      <a:pt x="112" y="238"/>
                      <a:pt x="119" y="238"/>
                    </a:cubicBezTo>
                    <a:cubicBezTo>
                      <a:pt x="125" y="238"/>
                      <a:pt x="132" y="237"/>
                      <a:pt x="138" y="236"/>
                    </a:cubicBezTo>
                    <a:cubicBezTo>
                      <a:pt x="138" y="132"/>
                      <a:pt x="138" y="132"/>
                      <a:pt x="138" y="132"/>
                    </a:cubicBezTo>
                    <a:cubicBezTo>
                      <a:pt x="237" y="132"/>
                      <a:pt x="237" y="132"/>
                      <a:pt x="237" y="132"/>
                    </a:cubicBezTo>
                    <a:cubicBezTo>
                      <a:pt x="237" y="127"/>
                      <a:pt x="238" y="123"/>
                      <a:pt x="238" y="119"/>
                    </a:cubicBezTo>
                    <a:cubicBezTo>
                      <a:pt x="238" y="114"/>
                      <a:pt x="237" y="110"/>
                      <a:pt x="237" y="106"/>
                    </a:cubicBezTo>
                    <a:cubicBezTo>
                      <a:pt x="138" y="106"/>
                      <a:pt x="138" y="106"/>
                      <a:pt x="138" y="106"/>
                    </a:cubicBezTo>
                    <a:cubicBezTo>
                      <a:pt x="138" y="1"/>
                      <a:pt x="138" y="1"/>
                      <a:pt x="138" y="1"/>
                    </a:cubicBezTo>
                    <a:cubicBezTo>
                      <a:pt x="132" y="0"/>
                      <a:pt x="125" y="0"/>
                      <a:pt x="119" y="0"/>
                    </a:cubicBezTo>
                    <a:cubicBezTo>
                      <a:pt x="112" y="0"/>
                      <a:pt x="105" y="0"/>
                      <a:pt x="99" y="1"/>
                    </a:cubicBezTo>
                    <a:lnTo>
                      <a:pt x="99" y="1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2" name="îśḷíď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B7016BF-119F-4B97-836F-8A9B1525F2E9}"/>
                  </a:ext>
                </a:extLst>
              </p:cNvPr>
              <p:cNvSpPr/>
              <p:nvPr/>
            </p:nvSpPr>
            <p:spPr bwMode="auto">
              <a:xfrm>
                <a:off x="5780" y="552"/>
                <a:ext cx="139" cy="151"/>
              </a:xfrm>
              <a:custGeom>
                <a:avLst/>
                <a:gdLst>
                  <a:gd name="T0" fmla="*/ 65 w 75"/>
                  <a:gd name="T1" fmla="*/ 82 h 82"/>
                  <a:gd name="T2" fmla="*/ 65 w 75"/>
                  <a:gd name="T3" fmla="*/ 2 h 82"/>
                  <a:gd name="T4" fmla="*/ 75 w 75"/>
                  <a:gd name="T5" fmla="*/ 0 h 82"/>
                  <a:gd name="T6" fmla="*/ 0 w 75"/>
                  <a:gd name="T7" fmla="*/ 45 h 82"/>
                  <a:gd name="T8" fmla="*/ 65 w 75"/>
                  <a:gd name="T9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82">
                    <a:moveTo>
                      <a:pt x="65" y="82"/>
                    </a:moveTo>
                    <a:cubicBezTo>
                      <a:pt x="65" y="2"/>
                      <a:pt x="65" y="2"/>
                      <a:pt x="65" y="2"/>
                    </a:cubicBezTo>
                    <a:cubicBezTo>
                      <a:pt x="68" y="1"/>
                      <a:pt x="72" y="1"/>
                      <a:pt x="75" y="0"/>
                    </a:cubicBezTo>
                    <a:cubicBezTo>
                      <a:pt x="45" y="5"/>
                      <a:pt x="18" y="22"/>
                      <a:pt x="0" y="45"/>
                    </a:cubicBezTo>
                    <a:lnTo>
                      <a:pt x="65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3" name="ïṧľiď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31D4F19-1605-4577-83E6-21EC767FB5FE}"/>
                  </a:ext>
                </a:extLst>
              </p:cNvPr>
              <p:cNvSpPr/>
              <p:nvPr/>
            </p:nvSpPr>
            <p:spPr bwMode="auto">
              <a:xfrm>
                <a:off x="5760" y="635"/>
                <a:ext cx="19" cy="28"/>
              </a:xfrm>
              <a:custGeom>
                <a:avLst/>
                <a:gdLst>
                  <a:gd name="T0" fmla="*/ 10 w 10"/>
                  <a:gd name="T1" fmla="*/ 0 h 15"/>
                  <a:gd name="T2" fmla="*/ 0 w 10"/>
                  <a:gd name="T3" fmla="*/ 15 h 15"/>
                  <a:gd name="T4" fmla="*/ 10 w 10"/>
                  <a:gd name="T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15">
                    <a:moveTo>
                      <a:pt x="10" y="0"/>
                    </a:moveTo>
                    <a:cubicBezTo>
                      <a:pt x="7" y="5"/>
                      <a:pt x="3" y="10"/>
                      <a:pt x="0" y="15"/>
                    </a:cubicBezTo>
                    <a:cubicBezTo>
                      <a:pt x="3" y="10"/>
                      <a:pt x="7" y="5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4" name="ïS1iḑ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28798FB-5EDE-41F8-8310-5AF8BC435A13}"/>
                  </a:ext>
                </a:extLst>
              </p:cNvPr>
              <p:cNvSpPr/>
              <p:nvPr/>
            </p:nvSpPr>
            <p:spPr bwMode="auto">
              <a:xfrm>
                <a:off x="5747" y="680"/>
                <a:ext cx="4" cy="12"/>
              </a:xfrm>
              <a:custGeom>
                <a:avLst/>
                <a:gdLst>
                  <a:gd name="T0" fmla="*/ 2 w 2"/>
                  <a:gd name="T1" fmla="*/ 0 h 7"/>
                  <a:gd name="T2" fmla="*/ 0 w 2"/>
                  <a:gd name="T3" fmla="*/ 7 h 7"/>
                  <a:gd name="T4" fmla="*/ 2 w 2"/>
                  <a:gd name="T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7">
                    <a:moveTo>
                      <a:pt x="2" y="0"/>
                    </a:moveTo>
                    <a:cubicBezTo>
                      <a:pt x="1" y="2"/>
                      <a:pt x="0" y="4"/>
                      <a:pt x="0" y="7"/>
                    </a:cubicBezTo>
                    <a:cubicBezTo>
                      <a:pt x="0" y="4"/>
                      <a:pt x="1" y="2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5" name="îśḻíḓ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E073EFC-A0BB-4791-846D-9065C4D5D66F}"/>
                  </a:ext>
                </a:extLst>
              </p:cNvPr>
              <p:cNvSpPr/>
              <p:nvPr/>
            </p:nvSpPr>
            <p:spPr bwMode="auto">
              <a:xfrm>
                <a:off x="5994" y="552"/>
                <a:ext cx="21" cy="4"/>
              </a:xfrm>
              <a:custGeom>
                <a:avLst/>
                <a:gdLst>
                  <a:gd name="T0" fmla="*/ 0 w 11"/>
                  <a:gd name="T1" fmla="*/ 0 h 2"/>
                  <a:gd name="T2" fmla="*/ 11 w 11"/>
                  <a:gd name="T3" fmla="*/ 2 h 2"/>
                  <a:gd name="T4" fmla="*/ 0 w 1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2">
                    <a:moveTo>
                      <a:pt x="0" y="0"/>
                    </a:moveTo>
                    <a:cubicBezTo>
                      <a:pt x="4" y="1"/>
                      <a:pt x="7" y="1"/>
                      <a:pt x="11" y="2"/>
                    </a:cubicBezTo>
                    <a:cubicBezTo>
                      <a:pt x="7" y="1"/>
                      <a:pt x="4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6" name="ïṥļiḋ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5A6A3B1-72C1-48CA-AD04-6C720A22500F}"/>
                  </a:ext>
                </a:extLst>
              </p:cNvPr>
              <p:cNvSpPr/>
              <p:nvPr/>
            </p:nvSpPr>
            <p:spPr bwMode="auto">
              <a:xfrm>
                <a:off x="5734" y="692"/>
                <a:ext cx="92" cy="46"/>
              </a:xfrm>
              <a:custGeom>
                <a:avLst/>
                <a:gdLst>
                  <a:gd name="T0" fmla="*/ 50 w 50"/>
                  <a:gd name="T1" fmla="*/ 25 h 25"/>
                  <a:gd name="T2" fmla="*/ 7 w 50"/>
                  <a:gd name="T3" fmla="*/ 0 h 25"/>
                  <a:gd name="T4" fmla="*/ 0 w 50"/>
                  <a:gd name="T5" fmla="*/ 25 h 25"/>
                  <a:gd name="T6" fmla="*/ 50 w 50"/>
                  <a:gd name="T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25">
                    <a:moveTo>
                      <a:pt x="50" y="25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8"/>
                      <a:pt x="1" y="16"/>
                      <a:pt x="0" y="25"/>
                    </a:cubicBezTo>
                    <a:lnTo>
                      <a:pt x="50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7" name="iṧḷíḋ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6475A9C-E5B5-4600-A263-8DE34294765B}"/>
                  </a:ext>
                </a:extLst>
              </p:cNvPr>
              <p:cNvSpPr/>
              <p:nvPr/>
            </p:nvSpPr>
            <p:spPr bwMode="auto">
              <a:xfrm>
                <a:off x="5751" y="663"/>
                <a:ext cx="138" cy="75"/>
              </a:xfrm>
              <a:custGeom>
                <a:avLst/>
                <a:gdLst>
                  <a:gd name="T0" fmla="*/ 75 w 75"/>
                  <a:gd name="T1" fmla="*/ 41 h 41"/>
                  <a:gd name="T2" fmla="*/ 5 w 75"/>
                  <a:gd name="T3" fmla="*/ 0 h 41"/>
                  <a:gd name="T4" fmla="*/ 0 w 75"/>
                  <a:gd name="T5" fmla="*/ 9 h 41"/>
                  <a:gd name="T6" fmla="*/ 55 w 75"/>
                  <a:gd name="T7" fmla="*/ 41 h 41"/>
                  <a:gd name="T8" fmla="*/ 75 w 75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41">
                    <a:moveTo>
                      <a:pt x="75" y="41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3"/>
                      <a:pt x="2" y="6"/>
                      <a:pt x="0" y="9"/>
                    </a:cubicBezTo>
                    <a:cubicBezTo>
                      <a:pt x="55" y="41"/>
                      <a:pt x="55" y="41"/>
                      <a:pt x="55" y="41"/>
                    </a:cubicBezTo>
                    <a:lnTo>
                      <a:pt x="75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8" name="işľiḍ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A0E78EE-BABB-46B3-8973-EC67318AE5A3}"/>
                  </a:ext>
                </a:extLst>
              </p:cNvPr>
              <p:cNvSpPr/>
              <p:nvPr/>
            </p:nvSpPr>
            <p:spPr bwMode="auto">
              <a:xfrm>
                <a:off x="6015" y="646"/>
                <a:ext cx="153" cy="92"/>
              </a:xfrm>
              <a:custGeom>
                <a:avLst/>
                <a:gdLst>
                  <a:gd name="T0" fmla="*/ 75 w 83"/>
                  <a:gd name="T1" fmla="*/ 9 h 50"/>
                  <a:gd name="T2" fmla="*/ 83 w 83"/>
                  <a:gd name="T3" fmla="*/ 25 h 50"/>
                  <a:gd name="T4" fmla="*/ 70 w 83"/>
                  <a:gd name="T5" fmla="*/ 0 h 50"/>
                  <a:gd name="T6" fmla="*/ 0 w 83"/>
                  <a:gd name="T7" fmla="*/ 40 h 50"/>
                  <a:gd name="T8" fmla="*/ 0 w 83"/>
                  <a:gd name="T9" fmla="*/ 50 h 50"/>
                  <a:gd name="T10" fmla="*/ 4 w 83"/>
                  <a:gd name="T11" fmla="*/ 50 h 50"/>
                  <a:gd name="T12" fmla="*/ 75 w 83"/>
                  <a:gd name="T13" fmla="*/ 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50">
                    <a:moveTo>
                      <a:pt x="75" y="9"/>
                    </a:moveTo>
                    <a:cubicBezTo>
                      <a:pt x="78" y="14"/>
                      <a:pt x="81" y="19"/>
                      <a:pt x="83" y="25"/>
                    </a:cubicBezTo>
                    <a:cubicBezTo>
                      <a:pt x="80" y="16"/>
                      <a:pt x="75" y="8"/>
                      <a:pt x="70" y="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4" y="50"/>
                      <a:pt x="4" y="50"/>
                      <a:pt x="4" y="50"/>
                    </a:cubicBezTo>
                    <a:lnTo>
                      <a:pt x="75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9" name="iŝḷíḋ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D33F29F-4AA1-4EF1-AAFF-A7551A67C9D8}"/>
                  </a:ext>
                </a:extLst>
              </p:cNvPr>
              <p:cNvSpPr/>
              <p:nvPr/>
            </p:nvSpPr>
            <p:spPr bwMode="auto">
              <a:xfrm>
                <a:off x="6090" y="692"/>
                <a:ext cx="92" cy="59"/>
              </a:xfrm>
              <a:custGeom>
                <a:avLst/>
                <a:gdLst>
                  <a:gd name="T0" fmla="*/ 50 w 50"/>
                  <a:gd name="T1" fmla="*/ 32 h 32"/>
                  <a:gd name="T2" fmla="*/ 42 w 50"/>
                  <a:gd name="T3" fmla="*/ 0 h 32"/>
                  <a:gd name="T4" fmla="*/ 0 w 50"/>
                  <a:gd name="T5" fmla="*/ 25 h 32"/>
                  <a:gd name="T6" fmla="*/ 49 w 50"/>
                  <a:gd name="T7" fmla="*/ 25 h 32"/>
                  <a:gd name="T8" fmla="*/ 50 w 50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32">
                    <a:moveTo>
                      <a:pt x="50" y="32"/>
                    </a:moveTo>
                    <a:cubicBezTo>
                      <a:pt x="49" y="21"/>
                      <a:pt x="46" y="10"/>
                      <a:pt x="42" y="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9" y="27"/>
                      <a:pt x="50" y="29"/>
                      <a:pt x="50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0" name="îṡlïḋ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C2BB168-B459-492C-B286-5ED7CE94D15E}"/>
                  </a:ext>
                </a:extLst>
              </p:cNvPr>
              <p:cNvSpPr/>
              <p:nvPr/>
            </p:nvSpPr>
            <p:spPr bwMode="auto">
              <a:xfrm>
                <a:off x="6015" y="556"/>
                <a:ext cx="119" cy="149"/>
              </a:xfrm>
              <a:custGeom>
                <a:avLst/>
                <a:gdLst>
                  <a:gd name="T0" fmla="*/ 0 w 65"/>
                  <a:gd name="T1" fmla="*/ 81 h 81"/>
                  <a:gd name="T2" fmla="*/ 65 w 65"/>
                  <a:gd name="T3" fmla="*/ 43 h 81"/>
                  <a:gd name="T4" fmla="*/ 0 w 65"/>
                  <a:gd name="T5" fmla="*/ 0 h 81"/>
                  <a:gd name="T6" fmla="*/ 0 w 65"/>
                  <a:gd name="T7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5" h="81">
                    <a:moveTo>
                      <a:pt x="0" y="81"/>
                    </a:moveTo>
                    <a:cubicBezTo>
                      <a:pt x="65" y="43"/>
                      <a:pt x="65" y="43"/>
                      <a:pt x="65" y="43"/>
                    </a:cubicBezTo>
                    <a:cubicBezTo>
                      <a:pt x="49" y="23"/>
                      <a:pt x="26" y="7"/>
                      <a:pt x="0" y="0"/>
                    </a:cubicBezTo>
                    <a:lnTo>
                      <a:pt x="0" y="8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1" name="îsļîḑ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C328C1C-29CD-47A0-A70C-47F665F3543F}"/>
                  </a:ext>
                </a:extLst>
              </p:cNvPr>
              <p:cNvSpPr/>
              <p:nvPr/>
            </p:nvSpPr>
            <p:spPr bwMode="auto">
              <a:xfrm>
                <a:off x="6134" y="635"/>
                <a:ext cx="10" cy="11"/>
              </a:xfrm>
              <a:custGeom>
                <a:avLst/>
                <a:gdLst>
                  <a:gd name="T0" fmla="*/ 0 w 5"/>
                  <a:gd name="T1" fmla="*/ 0 h 6"/>
                  <a:gd name="T2" fmla="*/ 5 w 5"/>
                  <a:gd name="T3" fmla="*/ 6 h 6"/>
                  <a:gd name="T4" fmla="*/ 0 w 5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6">
                    <a:moveTo>
                      <a:pt x="0" y="0"/>
                    </a:moveTo>
                    <a:cubicBezTo>
                      <a:pt x="2" y="2"/>
                      <a:pt x="3" y="4"/>
                      <a:pt x="5" y="6"/>
                    </a:cubicBezTo>
                    <a:cubicBezTo>
                      <a:pt x="3" y="4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2" name="îŝļîď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B80F3B0-83BE-4B09-889A-2E1391E67979}"/>
                  </a:ext>
                </a:extLst>
              </p:cNvPr>
              <p:cNvSpPr/>
              <p:nvPr/>
            </p:nvSpPr>
            <p:spPr bwMode="auto">
              <a:xfrm>
                <a:off x="5779" y="845"/>
                <a:ext cx="121" cy="149"/>
              </a:xfrm>
              <a:custGeom>
                <a:avLst/>
                <a:gdLst>
                  <a:gd name="T0" fmla="*/ 66 w 66"/>
                  <a:gd name="T1" fmla="*/ 0 h 81"/>
                  <a:gd name="T2" fmla="*/ 0 w 66"/>
                  <a:gd name="T3" fmla="*/ 38 h 81"/>
                  <a:gd name="T4" fmla="*/ 66 w 66"/>
                  <a:gd name="T5" fmla="*/ 81 h 81"/>
                  <a:gd name="T6" fmla="*/ 66 w 66"/>
                  <a:gd name="T7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81">
                    <a:moveTo>
                      <a:pt x="66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16" y="59"/>
                      <a:pt x="39" y="74"/>
                      <a:pt x="66" y="81"/>
                    </a:cubicBez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3" name="îṥḻi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03134D5-FD4F-4B9C-B779-F5FFDDCC889F}"/>
                  </a:ext>
                </a:extLst>
              </p:cNvPr>
              <p:cNvSpPr/>
              <p:nvPr/>
            </p:nvSpPr>
            <p:spPr bwMode="auto">
              <a:xfrm>
                <a:off x="6022" y="814"/>
                <a:ext cx="146" cy="103"/>
              </a:xfrm>
              <a:custGeom>
                <a:avLst/>
                <a:gdLst>
                  <a:gd name="T0" fmla="*/ 0 w 79"/>
                  <a:gd name="T1" fmla="*/ 0 h 56"/>
                  <a:gd name="T2" fmla="*/ 71 w 79"/>
                  <a:gd name="T3" fmla="*/ 41 h 56"/>
                  <a:gd name="T4" fmla="*/ 60 w 79"/>
                  <a:gd name="T5" fmla="*/ 56 h 56"/>
                  <a:gd name="T6" fmla="*/ 79 w 79"/>
                  <a:gd name="T7" fmla="*/ 26 h 56"/>
                  <a:gd name="T8" fmla="*/ 76 w 79"/>
                  <a:gd name="T9" fmla="*/ 32 h 56"/>
                  <a:gd name="T10" fmla="*/ 20 w 79"/>
                  <a:gd name="T11" fmla="*/ 0 h 56"/>
                  <a:gd name="T12" fmla="*/ 0 w 79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56">
                    <a:moveTo>
                      <a:pt x="0" y="0"/>
                    </a:moveTo>
                    <a:cubicBezTo>
                      <a:pt x="71" y="41"/>
                      <a:pt x="71" y="41"/>
                      <a:pt x="71" y="41"/>
                    </a:cubicBezTo>
                    <a:cubicBezTo>
                      <a:pt x="68" y="46"/>
                      <a:pt x="64" y="52"/>
                      <a:pt x="60" y="56"/>
                    </a:cubicBezTo>
                    <a:cubicBezTo>
                      <a:pt x="68" y="47"/>
                      <a:pt x="74" y="37"/>
                      <a:pt x="79" y="26"/>
                    </a:cubicBezTo>
                    <a:cubicBezTo>
                      <a:pt x="78" y="28"/>
                      <a:pt x="77" y="30"/>
                      <a:pt x="76" y="32"/>
                    </a:cubicBezTo>
                    <a:cubicBezTo>
                      <a:pt x="20" y="0"/>
                      <a:pt x="20" y="0"/>
                      <a:pt x="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4" name="iṩḻiḋ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453D22A-025B-4A3F-8FC2-0A020596EE0C}"/>
                  </a:ext>
                </a:extLst>
              </p:cNvPr>
              <p:cNvSpPr/>
              <p:nvPr/>
            </p:nvSpPr>
            <p:spPr bwMode="auto">
              <a:xfrm>
                <a:off x="6085" y="801"/>
                <a:ext cx="97" cy="61"/>
              </a:xfrm>
              <a:custGeom>
                <a:avLst/>
                <a:gdLst>
                  <a:gd name="T0" fmla="*/ 52 w 53"/>
                  <a:gd name="T1" fmla="*/ 7 h 33"/>
                  <a:gd name="T2" fmla="*/ 0 w 53"/>
                  <a:gd name="T3" fmla="*/ 7 h 33"/>
                  <a:gd name="T4" fmla="*/ 45 w 53"/>
                  <a:gd name="T5" fmla="*/ 33 h 33"/>
                  <a:gd name="T6" fmla="*/ 53 w 53"/>
                  <a:gd name="T7" fmla="*/ 0 h 33"/>
                  <a:gd name="T8" fmla="*/ 52 w 53"/>
                  <a:gd name="T9" fmla="*/ 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33">
                    <a:moveTo>
                      <a:pt x="52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45" y="33"/>
                      <a:pt x="45" y="33"/>
                      <a:pt x="45" y="33"/>
                    </a:cubicBezTo>
                    <a:cubicBezTo>
                      <a:pt x="49" y="22"/>
                      <a:pt x="52" y="11"/>
                      <a:pt x="53" y="0"/>
                    </a:cubicBezTo>
                    <a:cubicBezTo>
                      <a:pt x="53" y="2"/>
                      <a:pt x="52" y="5"/>
                      <a:pt x="5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5" name="íṥľïḑ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E3EBF3B-0161-4F50-B1DE-EFF1F544B7DD}"/>
                  </a:ext>
                </a:extLst>
              </p:cNvPr>
              <p:cNvSpPr/>
              <p:nvPr/>
            </p:nvSpPr>
            <p:spPr bwMode="auto">
              <a:xfrm>
                <a:off x="5731" y="549"/>
                <a:ext cx="453" cy="453"/>
              </a:xfrm>
              <a:custGeom>
                <a:avLst/>
                <a:gdLst>
                  <a:gd name="T0" fmla="*/ 143 w 246"/>
                  <a:gd name="T1" fmla="*/ 244 h 246"/>
                  <a:gd name="T2" fmla="*/ 143 w 246"/>
                  <a:gd name="T3" fmla="*/ 137 h 246"/>
                  <a:gd name="T4" fmla="*/ 245 w 246"/>
                  <a:gd name="T5" fmla="*/ 137 h 246"/>
                  <a:gd name="T6" fmla="*/ 246 w 246"/>
                  <a:gd name="T7" fmla="*/ 123 h 246"/>
                  <a:gd name="T8" fmla="*/ 245 w 246"/>
                  <a:gd name="T9" fmla="*/ 110 h 246"/>
                  <a:gd name="T10" fmla="*/ 143 w 246"/>
                  <a:gd name="T11" fmla="*/ 110 h 246"/>
                  <a:gd name="T12" fmla="*/ 143 w 246"/>
                  <a:gd name="T13" fmla="*/ 2 h 246"/>
                  <a:gd name="T14" fmla="*/ 123 w 246"/>
                  <a:gd name="T15" fmla="*/ 0 h 246"/>
                  <a:gd name="T16" fmla="*/ 102 w 246"/>
                  <a:gd name="T17" fmla="*/ 2 h 246"/>
                  <a:gd name="T18" fmla="*/ 102 w 246"/>
                  <a:gd name="T19" fmla="*/ 110 h 246"/>
                  <a:gd name="T20" fmla="*/ 1 w 246"/>
                  <a:gd name="T21" fmla="*/ 110 h 246"/>
                  <a:gd name="T22" fmla="*/ 0 w 246"/>
                  <a:gd name="T23" fmla="*/ 123 h 246"/>
                  <a:gd name="T24" fmla="*/ 1 w 246"/>
                  <a:gd name="T25" fmla="*/ 137 h 246"/>
                  <a:gd name="T26" fmla="*/ 102 w 246"/>
                  <a:gd name="T27" fmla="*/ 137 h 246"/>
                  <a:gd name="T28" fmla="*/ 102 w 246"/>
                  <a:gd name="T29" fmla="*/ 244 h 246"/>
                  <a:gd name="T30" fmla="*/ 92 w 246"/>
                  <a:gd name="T31" fmla="*/ 242 h 246"/>
                  <a:gd name="T32" fmla="*/ 123 w 246"/>
                  <a:gd name="T33" fmla="*/ 246 h 246"/>
                  <a:gd name="T34" fmla="*/ 154 w 246"/>
                  <a:gd name="T35" fmla="*/ 242 h 246"/>
                  <a:gd name="T36" fmla="*/ 143 w 246"/>
                  <a:gd name="T37" fmla="*/ 244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6" h="246">
                    <a:moveTo>
                      <a:pt x="143" y="244"/>
                    </a:moveTo>
                    <a:cubicBezTo>
                      <a:pt x="143" y="137"/>
                      <a:pt x="143" y="137"/>
                      <a:pt x="143" y="137"/>
                    </a:cubicBezTo>
                    <a:cubicBezTo>
                      <a:pt x="245" y="137"/>
                      <a:pt x="245" y="137"/>
                      <a:pt x="245" y="137"/>
                    </a:cubicBezTo>
                    <a:cubicBezTo>
                      <a:pt x="245" y="132"/>
                      <a:pt x="246" y="128"/>
                      <a:pt x="246" y="123"/>
                    </a:cubicBezTo>
                    <a:cubicBezTo>
                      <a:pt x="246" y="119"/>
                      <a:pt x="245" y="114"/>
                      <a:pt x="245" y="110"/>
                    </a:cubicBezTo>
                    <a:cubicBezTo>
                      <a:pt x="143" y="110"/>
                      <a:pt x="143" y="110"/>
                      <a:pt x="143" y="110"/>
                    </a:cubicBezTo>
                    <a:cubicBezTo>
                      <a:pt x="143" y="2"/>
                      <a:pt x="143" y="2"/>
                      <a:pt x="143" y="2"/>
                    </a:cubicBezTo>
                    <a:cubicBezTo>
                      <a:pt x="136" y="1"/>
                      <a:pt x="130" y="0"/>
                      <a:pt x="123" y="0"/>
                    </a:cubicBezTo>
                    <a:cubicBezTo>
                      <a:pt x="116" y="0"/>
                      <a:pt x="109" y="1"/>
                      <a:pt x="102" y="2"/>
                    </a:cubicBezTo>
                    <a:cubicBezTo>
                      <a:pt x="102" y="110"/>
                      <a:pt x="102" y="110"/>
                      <a:pt x="102" y="110"/>
                    </a:cubicBezTo>
                    <a:cubicBezTo>
                      <a:pt x="1" y="110"/>
                      <a:pt x="1" y="110"/>
                      <a:pt x="1" y="110"/>
                    </a:cubicBezTo>
                    <a:cubicBezTo>
                      <a:pt x="0" y="114"/>
                      <a:pt x="0" y="119"/>
                      <a:pt x="0" y="123"/>
                    </a:cubicBezTo>
                    <a:cubicBezTo>
                      <a:pt x="0" y="128"/>
                      <a:pt x="0" y="132"/>
                      <a:pt x="1" y="137"/>
                    </a:cubicBezTo>
                    <a:cubicBezTo>
                      <a:pt x="102" y="137"/>
                      <a:pt x="102" y="137"/>
                      <a:pt x="102" y="137"/>
                    </a:cubicBezTo>
                    <a:cubicBezTo>
                      <a:pt x="102" y="244"/>
                      <a:pt x="102" y="244"/>
                      <a:pt x="102" y="244"/>
                    </a:cubicBezTo>
                    <a:cubicBezTo>
                      <a:pt x="99" y="244"/>
                      <a:pt x="95" y="243"/>
                      <a:pt x="92" y="242"/>
                    </a:cubicBezTo>
                    <a:cubicBezTo>
                      <a:pt x="102" y="245"/>
                      <a:pt x="112" y="246"/>
                      <a:pt x="123" y="246"/>
                    </a:cubicBezTo>
                    <a:cubicBezTo>
                      <a:pt x="133" y="246"/>
                      <a:pt x="144" y="245"/>
                      <a:pt x="154" y="242"/>
                    </a:cubicBezTo>
                    <a:cubicBezTo>
                      <a:pt x="150" y="243"/>
                      <a:pt x="147" y="244"/>
                      <a:pt x="143" y="2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6" name="íṡļiď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7EC2FCF7-3F07-4994-9160-035895129CE0}"/>
                  </a:ext>
                </a:extLst>
              </p:cNvPr>
              <p:cNvSpPr/>
              <p:nvPr/>
            </p:nvSpPr>
            <p:spPr bwMode="auto">
              <a:xfrm>
                <a:off x="6015" y="849"/>
                <a:ext cx="118" cy="145"/>
              </a:xfrm>
              <a:custGeom>
                <a:avLst/>
                <a:gdLst>
                  <a:gd name="T0" fmla="*/ 0 w 64"/>
                  <a:gd name="T1" fmla="*/ 0 h 79"/>
                  <a:gd name="T2" fmla="*/ 0 w 64"/>
                  <a:gd name="T3" fmla="*/ 79 h 79"/>
                  <a:gd name="T4" fmla="*/ 64 w 64"/>
                  <a:gd name="T5" fmla="*/ 37 h 79"/>
                  <a:gd name="T6" fmla="*/ 0 w 64"/>
                  <a:gd name="T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79">
                    <a:moveTo>
                      <a:pt x="0" y="0"/>
                    </a:moveTo>
                    <a:cubicBezTo>
                      <a:pt x="0" y="79"/>
                      <a:pt x="0" y="79"/>
                      <a:pt x="0" y="79"/>
                    </a:cubicBezTo>
                    <a:cubicBezTo>
                      <a:pt x="26" y="72"/>
                      <a:pt x="48" y="58"/>
                      <a:pt x="64" y="37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7" name="íṥľiḑ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32F90CD-0F85-4EA7-BA6A-210F39AC48A4}"/>
                  </a:ext>
                </a:extLst>
              </p:cNvPr>
              <p:cNvSpPr/>
              <p:nvPr/>
            </p:nvSpPr>
            <p:spPr bwMode="auto">
              <a:xfrm>
                <a:off x="5732" y="738"/>
                <a:ext cx="2" cy="13"/>
              </a:xfrm>
              <a:custGeom>
                <a:avLst/>
                <a:gdLst>
                  <a:gd name="T0" fmla="*/ 0 w 1"/>
                  <a:gd name="T1" fmla="*/ 7 h 7"/>
                  <a:gd name="T2" fmla="*/ 1 w 1"/>
                  <a:gd name="T3" fmla="*/ 0 h 7"/>
                  <a:gd name="T4" fmla="*/ 0 w 1"/>
                  <a:gd name="T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7">
                    <a:moveTo>
                      <a:pt x="0" y="7"/>
                    </a:moveTo>
                    <a:cubicBezTo>
                      <a:pt x="0" y="4"/>
                      <a:pt x="0" y="2"/>
                      <a:pt x="1" y="0"/>
                    </a:cubicBezTo>
                    <a:cubicBezTo>
                      <a:pt x="0" y="2"/>
                      <a:pt x="0" y="4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8" name="íṩḷîḓ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16A05D1-3CD0-4AD4-AFBC-6AEDFB846C22}"/>
                  </a:ext>
                </a:extLst>
              </p:cNvPr>
              <p:cNvSpPr/>
              <p:nvPr/>
            </p:nvSpPr>
            <p:spPr bwMode="auto">
              <a:xfrm>
                <a:off x="5760" y="814"/>
                <a:ext cx="140" cy="101"/>
              </a:xfrm>
              <a:custGeom>
                <a:avLst/>
                <a:gdLst>
                  <a:gd name="T0" fmla="*/ 0 w 76"/>
                  <a:gd name="T1" fmla="*/ 40 h 55"/>
                  <a:gd name="T2" fmla="*/ 10 w 76"/>
                  <a:gd name="T3" fmla="*/ 55 h 55"/>
                  <a:gd name="T4" fmla="*/ 5 w 76"/>
                  <a:gd name="T5" fmla="*/ 49 h 55"/>
                  <a:gd name="T6" fmla="*/ 76 w 76"/>
                  <a:gd name="T7" fmla="*/ 8 h 55"/>
                  <a:gd name="T8" fmla="*/ 76 w 76"/>
                  <a:gd name="T9" fmla="*/ 0 h 55"/>
                  <a:gd name="T10" fmla="*/ 70 w 76"/>
                  <a:gd name="T11" fmla="*/ 0 h 55"/>
                  <a:gd name="T12" fmla="*/ 0 w 76"/>
                  <a:gd name="T13" fmla="*/ 4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55">
                    <a:moveTo>
                      <a:pt x="0" y="40"/>
                    </a:moveTo>
                    <a:cubicBezTo>
                      <a:pt x="3" y="45"/>
                      <a:pt x="6" y="50"/>
                      <a:pt x="10" y="55"/>
                    </a:cubicBezTo>
                    <a:cubicBezTo>
                      <a:pt x="8" y="53"/>
                      <a:pt x="7" y="51"/>
                      <a:pt x="5" y="49"/>
                    </a:cubicBezTo>
                    <a:cubicBezTo>
                      <a:pt x="76" y="8"/>
                      <a:pt x="76" y="8"/>
                      <a:pt x="76" y="8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0" y="0"/>
                      <a:pt x="70" y="0"/>
                      <a:pt x="70" y="0"/>
                    </a:cubicBezTo>
                    <a:lnTo>
                      <a:pt x="0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9" name="ïśľîḑ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A5BB417-21B2-4737-9DF0-BA191975EAEB}"/>
                  </a:ext>
                </a:extLst>
              </p:cNvPr>
              <p:cNvSpPr/>
              <p:nvPr/>
            </p:nvSpPr>
            <p:spPr bwMode="auto">
              <a:xfrm>
                <a:off x="5734" y="814"/>
                <a:ext cx="87" cy="44"/>
              </a:xfrm>
              <a:custGeom>
                <a:avLst/>
                <a:gdLst>
                  <a:gd name="T0" fmla="*/ 6 w 47"/>
                  <a:gd name="T1" fmla="*/ 24 h 24"/>
                  <a:gd name="T2" fmla="*/ 47 w 47"/>
                  <a:gd name="T3" fmla="*/ 0 h 24"/>
                  <a:gd name="T4" fmla="*/ 0 w 47"/>
                  <a:gd name="T5" fmla="*/ 0 h 24"/>
                  <a:gd name="T6" fmla="*/ 6 w 47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24">
                    <a:moveTo>
                      <a:pt x="6" y="24"/>
                    </a:moveTo>
                    <a:cubicBezTo>
                      <a:pt x="47" y="0"/>
                      <a:pt x="47" y="0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8"/>
                      <a:pt x="3" y="16"/>
                      <a:pt x="6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0" name="îṥḻîḋ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8A27AAF-D308-4061-AA33-89B41295DF2F}"/>
                  </a:ext>
                </a:extLst>
              </p:cNvPr>
              <p:cNvSpPr/>
              <p:nvPr/>
            </p:nvSpPr>
            <p:spPr bwMode="auto">
              <a:xfrm>
                <a:off x="5745" y="858"/>
                <a:ext cx="15" cy="30"/>
              </a:xfrm>
              <a:custGeom>
                <a:avLst/>
                <a:gdLst>
                  <a:gd name="T0" fmla="*/ 0 w 8"/>
                  <a:gd name="T1" fmla="*/ 0 h 16"/>
                  <a:gd name="T2" fmla="*/ 8 w 8"/>
                  <a:gd name="T3" fmla="*/ 16 h 16"/>
                  <a:gd name="T4" fmla="*/ 0 w 8"/>
                  <a:gd name="T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16">
                    <a:moveTo>
                      <a:pt x="0" y="0"/>
                    </a:moveTo>
                    <a:cubicBezTo>
                      <a:pt x="2" y="6"/>
                      <a:pt x="5" y="11"/>
                      <a:pt x="8" y="16"/>
                    </a:cubicBezTo>
                    <a:cubicBezTo>
                      <a:pt x="5" y="11"/>
                      <a:pt x="2" y="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1" name="ïṣ1îḋ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83BE042-CA60-4AB1-981A-5CD804EAC836}"/>
                  </a:ext>
                </a:extLst>
              </p:cNvPr>
              <p:cNvSpPr/>
              <p:nvPr/>
            </p:nvSpPr>
            <p:spPr bwMode="auto">
              <a:xfrm>
                <a:off x="5732" y="801"/>
                <a:ext cx="2" cy="13"/>
              </a:xfrm>
              <a:custGeom>
                <a:avLst/>
                <a:gdLst>
                  <a:gd name="T0" fmla="*/ 1 w 1"/>
                  <a:gd name="T1" fmla="*/ 7 h 7"/>
                  <a:gd name="T2" fmla="*/ 0 w 1"/>
                  <a:gd name="T3" fmla="*/ 0 h 7"/>
                  <a:gd name="T4" fmla="*/ 1 w 1"/>
                  <a:gd name="T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7">
                    <a:moveTo>
                      <a:pt x="1" y="7"/>
                    </a:moveTo>
                    <a:cubicBezTo>
                      <a:pt x="0" y="4"/>
                      <a:pt x="0" y="2"/>
                      <a:pt x="0" y="0"/>
                    </a:cubicBezTo>
                    <a:cubicBezTo>
                      <a:pt x="0" y="2"/>
                      <a:pt x="0" y="5"/>
                      <a:pt x="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2" name="îṩḷïḓ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F943728-95B0-4777-8A7E-24B360940291}"/>
                  </a:ext>
                </a:extLst>
              </p:cNvPr>
              <p:cNvSpPr/>
              <p:nvPr/>
            </p:nvSpPr>
            <p:spPr bwMode="auto">
              <a:xfrm>
                <a:off x="6015" y="646"/>
                <a:ext cx="138" cy="92"/>
              </a:xfrm>
              <a:custGeom>
                <a:avLst/>
                <a:gdLst>
                  <a:gd name="T0" fmla="*/ 0 w 75"/>
                  <a:gd name="T1" fmla="*/ 40 h 50"/>
                  <a:gd name="T2" fmla="*/ 0 w 75"/>
                  <a:gd name="T3" fmla="*/ 50 h 50"/>
                  <a:gd name="T4" fmla="*/ 4 w 75"/>
                  <a:gd name="T5" fmla="*/ 50 h 50"/>
                  <a:gd name="T6" fmla="*/ 75 w 75"/>
                  <a:gd name="T7" fmla="*/ 9 h 50"/>
                  <a:gd name="T8" fmla="*/ 70 w 75"/>
                  <a:gd name="T9" fmla="*/ 0 h 50"/>
                  <a:gd name="T10" fmla="*/ 0 w 75"/>
                  <a:gd name="T11" fmla="*/ 4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50">
                    <a:moveTo>
                      <a:pt x="0" y="40"/>
                    </a:moveTo>
                    <a:cubicBezTo>
                      <a:pt x="0" y="50"/>
                      <a:pt x="0" y="50"/>
                      <a:pt x="0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75" y="9"/>
                      <a:pt x="75" y="9"/>
                      <a:pt x="75" y="9"/>
                    </a:cubicBezTo>
                    <a:cubicBezTo>
                      <a:pt x="73" y="6"/>
                      <a:pt x="71" y="3"/>
                      <a:pt x="70" y="0"/>
                    </a:cubicBezTo>
                    <a:lnTo>
                      <a:pt x="0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3" name="isḻíḓ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07DDA10-319D-4D63-B78C-3192D31469CC}"/>
                  </a:ext>
                </a:extLst>
              </p:cNvPr>
              <p:cNvSpPr/>
              <p:nvPr/>
            </p:nvSpPr>
            <p:spPr bwMode="auto">
              <a:xfrm>
                <a:off x="6022" y="814"/>
                <a:ext cx="140" cy="75"/>
              </a:xfrm>
              <a:custGeom>
                <a:avLst/>
                <a:gdLst>
                  <a:gd name="T0" fmla="*/ 71 w 76"/>
                  <a:gd name="T1" fmla="*/ 41 h 41"/>
                  <a:gd name="T2" fmla="*/ 76 w 76"/>
                  <a:gd name="T3" fmla="*/ 32 h 41"/>
                  <a:gd name="T4" fmla="*/ 20 w 76"/>
                  <a:gd name="T5" fmla="*/ 0 h 41"/>
                  <a:gd name="T6" fmla="*/ 0 w 76"/>
                  <a:gd name="T7" fmla="*/ 0 h 41"/>
                  <a:gd name="T8" fmla="*/ 71 w 76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41">
                    <a:moveTo>
                      <a:pt x="71" y="41"/>
                    </a:moveTo>
                    <a:cubicBezTo>
                      <a:pt x="73" y="38"/>
                      <a:pt x="74" y="35"/>
                      <a:pt x="76" y="32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71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4" name="iṧḻîḋ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560999D-4C60-4198-BFD8-2D361CF06D60}"/>
                  </a:ext>
                </a:extLst>
              </p:cNvPr>
              <p:cNvSpPr/>
              <p:nvPr/>
            </p:nvSpPr>
            <p:spPr bwMode="auto">
              <a:xfrm>
                <a:off x="5751" y="663"/>
                <a:ext cx="138" cy="75"/>
              </a:xfrm>
              <a:custGeom>
                <a:avLst/>
                <a:gdLst>
                  <a:gd name="T0" fmla="*/ 5 w 75"/>
                  <a:gd name="T1" fmla="*/ 0 h 41"/>
                  <a:gd name="T2" fmla="*/ 0 w 75"/>
                  <a:gd name="T3" fmla="*/ 9 h 41"/>
                  <a:gd name="T4" fmla="*/ 55 w 75"/>
                  <a:gd name="T5" fmla="*/ 41 h 41"/>
                  <a:gd name="T6" fmla="*/ 75 w 75"/>
                  <a:gd name="T7" fmla="*/ 41 h 41"/>
                  <a:gd name="T8" fmla="*/ 5 w 75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41">
                    <a:moveTo>
                      <a:pt x="5" y="0"/>
                    </a:moveTo>
                    <a:cubicBezTo>
                      <a:pt x="3" y="3"/>
                      <a:pt x="2" y="6"/>
                      <a:pt x="0" y="9"/>
                    </a:cubicBezTo>
                    <a:cubicBezTo>
                      <a:pt x="55" y="41"/>
                      <a:pt x="55" y="41"/>
                      <a:pt x="55" y="41"/>
                    </a:cubicBezTo>
                    <a:cubicBezTo>
                      <a:pt x="75" y="41"/>
                      <a:pt x="75" y="41"/>
                      <a:pt x="75" y="41"/>
                    </a:cubicBez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5" name="íŝḷïḑ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31CC410-2914-4FCB-907B-05E719B5F67B}"/>
                  </a:ext>
                </a:extLst>
              </p:cNvPr>
              <p:cNvSpPr/>
              <p:nvPr/>
            </p:nvSpPr>
            <p:spPr bwMode="auto">
              <a:xfrm>
                <a:off x="5760" y="814"/>
                <a:ext cx="140" cy="90"/>
              </a:xfrm>
              <a:custGeom>
                <a:avLst/>
                <a:gdLst>
                  <a:gd name="T0" fmla="*/ 0 w 76"/>
                  <a:gd name="T1" fmla="*/ 40 h 49"/>
                  <a:gd name="T2" fmla="*/ 5 w 76"/>
                  <a:gd name="T3" fmla="*/ 49 h 49"/>
                  <a:gd name="T4" fmla="*/ 76 w 76"/>
                  <a:gd name="T5" fmla="*/ 8 h 49"/>
                  <a:gd name="T6" fmla="*/ 76 w 76"/>
                  <a:gd name="T7" fmla="*/ 0 h 49"/>
                  <a:gd name="T8" fmla="*/ 70 w 76"/>
                  <a:gd name="T9" fmla="*/ 0 h 49"/>
                  <a:gd name="T10" fmla="*/ 0 w 76"/>
                  <a:gd name="T11" fmla="*/ 4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" h="49">
                    <a:moveTo>
                      <a:pt x="0" y="40"/>
                    </a:moveTo>
                    <a:cubicBezTo>
                      <a:pt x="2" y="43"/>
                      <a:pt x="4" y="46"/>
                      <a:pt x="5" y="49"/>
                    </a:cubicBezTo>
                    <a:cubicBezTo>
                      <a:pt x="76" y="8"/>
                      <a:pt x="76" y="8"/>
                      <a:pt x="76" y="8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0" y="0"/>
                      <a:pt x="70" y="0"/>
                      <a:pt x="70" y="0"/>
                    </a:cubicBezTo>
                    <a:lnTo>
                      <a:pt x="0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6" name="iŝlíd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AF73EEF-F735-42B5-9A77-BB27750FBF9F}"/>
                  </a:ext>
                </a:extLst>
              </p:cNvPr>
              <p:cNvSpPr/>
              <p:nvPr/>
            </p:nvSpPr>
            <p:spPr bwMode="auto">
              <a:xfrm>
                <a:off x="5731" y="549"/>
                <a:ext cx="453" cy="453"/>
              </a:xfrm>
              <a:custGeom>
                <a:avLst/>
                <a:gdLst>
                  <a:gd name="T0" fmla="*/ 102 w 246"/>
                  <a:gd name="T1" fmla="*/ 110 h 246"/>
                  <a:gd name="T2" fmla="*/ 1 w 246"/>
                  <a:gd name="T3" fmla="*/ 110 h 246"/>
                  <a:gd name="T4" fmla="*/ 0 w 246"/>
                  <a:gd name="T5" fmla="*/ 123 h 246"/>
                  <a:gd name="T6" fmla="*/ 1 w 246"/>
                  <a:gd name="T7" fmla="*/ 137 h 246"/>
                  <a:gd name="T8" fmla="*/ 102 w 246"/>
                  <a:gd name="T9" fmla="*/ 137 h 246"/>
                  <a:gd name="T10" fmla="*/ 102 w 246"/>
                  <a:gd name="T11" fmla="*/ 244 h 246"/>
                  <a:gd name="T12" fmla="*/ 123 w 246"/>
                  <a:gd name="T13" fmla="*/ 246 h 246"/>
                  <a:gd name="T14" fmla="*/ 143 w 246"/>
                  <a:gd name="T15" fmla="*/ 244 h 246"/>
                  <a:gd name="T16" fmla="*/ 143 w 246"/>
                  <a:gd name="T17" fmla="*/ 137 h 246"/>
                  <a:gd name="T18" fmla="*/ 245 w 246"/>
                  <a:gd name="T19" fmla="*/ 137 h 246"/>
                  <a:gd name="T20" fmla="*/ 246 w 246"/>
                  <a:gd name="T21" fmla="*/ 123 h 246"/>
                  <a:gd name="T22" fmla="*/ 245 w 246"/>
                  <a:gd name="T23" fmla="*/ 110 h 246"/>
                  <a:gd name="T24" fmla="*/ 143 w 246"/>
                  <a:gd name="T25" fmla="*/ 110 h 246"/>
                  <a:gd name="T26" fmla="*/ 143 w 246"/>
                  <a:gd name="T27" fmla="*/ 2 h 246"/>
                  <a:gd name="T28" fmla="*/ 123 w 246"/>
                  <a:gd name="T29" fmla="*/ 0 h 246"/>
                  <a:gd name="T30" fmla="*/ 102 w 246"/>
                  <a:gd name="T31" fmla="*/ 2 h 246"/>
                  <a:gd name="T32" fmla="*/ 102 w 246"/>
                  <a:gd name="T33" fmla="*/ 11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6" h="246">
                    <a:moveTo>
                      <a:pt x="102" y="110"/>
                    </a:moveTo>
                    <a:cubicBezTo>
                      <a:pt x="1" y="110"/>
                      <a:pt x="1" y="110"/>
                      <a:pt x="1" y="110"/>
                    </a:cubicBezTo>
                    <a:cubicBezTo>
                      <a:pt x="0" y="114"/>
                      <a:pt x="0" y="119"/>
                      <a:pt x="0" y="123"/>
                    </a:cubicBezTo>
                    <a:cubicBezTo>
                      <a:pt x="0" y="128"/>
                      <a:pt x="0" y="132"/>
                      <a:pt x="1" y="137"/>
                    </a:cubicBezTo>
                    <a:cubicBezTo>
                      <a:pt x="102" y="137"/>
                      <a:pt x="102" y="137"/>
                      <a:pt x="102" y="137"/>
                    </a:cubicBezTo>
                    <a:cubicBezTo>
                      <a:pt x="102" y="244"/>
                      <a:pt x="102" y="244"/>
                      <a:pt x="102" y="244"/>
                    </a:cubicBezTo>
                    <a:cubicBezTo>
                      <a:pt x="109" y="246"/>
                      <a:pt x="116" y="246"/>
                      <a:pt x="123" y="246"/>
                    </a:cubicBezTo>
                    <a:cubicBezTo>
                      <a:pt x="130" y="246"/>
                      <a:pt x="136" y="246"/>
                      <a:pt x="143" y="244"/>
                    </a:cubicBezTo>
                    <a:cubicBezTo>
                      <a:pt x="143" y="137"/>
                      <a:pt x="143" y="137"/>
                      <a:pt x="143" y="137"/>
                    </a:cubicBezTo>
                    <a:cubicBezTo>
                      <a:pt x="245" y="137"/>
                      <a:pt x="245" y="137"/>
                      <a:pt x="245" y="137"/>
                    </a:cubicBezTo>
                    <a:cubicBezTo>
                      <a:pt x="245" y="132"/>
                      <a:pt x="246" y="128"/>
                      <a:pt x="246" y="123"/>
                    </a:cubicBezTo>
                    <a:cubicBezTo>
                      <a:pt x="246" y="119"/>
                      <a:pt x="245" y="114"/>
                      <a:pt x="245" y="110"/>
                    </a:cubicBezTo>
                    <a:cubicBezTo>
                      <a:pt x="143" y="110"/>
                      <a:pt x="143" y="110"/>
                      <a:pt x="143" y="110"/>
                    </a:cubicBezTo>
                    <a:cubicBezTo>
                      <a:pt x="143" y="2"/>
                      <a:pt x="143" y="2"/>
                      <a:pt x="143" y="2"/>
                    </a:cubicBezTo>
                    <a:cubicBezTo>
                      <a:pt x="136" y="1"/>
                      <a:pt x="130" y="0"/>
                      <a:pt x="123" y="0"/>
                    </a:cubicBezTo>
                    <a:cubicBezTo>
                      <a:pt x="116" y="0"/>
                      <a:pt x="109" y="1"/>
                      <a:pt x="102" y="2"/>
                    </a:cubicBezTo>
                    <a:lnTo>
                      <a:pt x="102" y="1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7" name="îŝ1iď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5BE9CF6-0868-41D5-8F8F-1E0D93D35E1A}"/>
                  </a:ext>
                </a:extLst>
              </p:cNvPr>
              <p:cNvSpPr/>
              <p:nvPr/>
            </p:nvSpPr>
            <p:spPr bwMode="auto">
              <a:xfrm>
                <a:off x="4038" y="210"/>
                <a:ext cx="61" cy="453"/>
              </a:xfrm>
              <a:custGeom>
                <a:avLst/>
                <a:gdLst>
                  <a:gd name="T0" fmla="*/ 30 w 33"/>
                  <a:gd name="T1" fmla="*/ 16 h 246"/>
                  <a:gd name="T2" fmla="*/ 29 w 33"/>
                  <a:gd name="T3" fmla="*/ 16 h 246"/>
                  <a:gd name="T4" fmla="*/ 18 w 33"/>
                  <a:gd name="T5" fmla="*/ 9 h 246"/>
                  <a:gd name="T6" fmla="*/ 18 w 33"/>
                  <a:gd name="T7" fmla="*/ 1 h 246"/>
                  <a:gd name="T8" fmla="*/ 16 w 33"/>
                  <a:gd name="T9" fmla="*/ 0 h 246"/>
                  <a:gd name="T10" fmla="*/ 14 w 33"/>
                  <a:gd name="T11" fmla="*/ 1 h 246"/>
                  <a:gd name="T12" fmla="*/ 14 w 33"/>
                  <a:gd name="T13" fmla="*/ 9 h 246"/>
                  <a:gd name="T14" fmla="*/ 4 w 33"/>
                  <a:gd name="T15" fmla="*/ 16 h 246"/>
                  <a:gd name="T16" fmla="*/ 2 w 33"/>
                  <a:gd name="T17" fmla="*/ 16 h 246"/>
                  <a:gd name="T18" fmla="*/ 0 w 33"/>
                  <a:gd name="T19" fmla="*/ 18 h 246"/>
                  <a:gd name="T20" fmla="*/ 2 w 33"/>
                  <a:gd name="T21" fmla="*/ 21 h 246"/>
                  <a:gd name="T22" fmla="*/ 3 w 33"/>
                  <a:gd name="T23" fmla="*/ 21 h 246"/>
                  <a:gd name="T24" fmla="*/ 13 w 33"/>
                  <a:gd name="T25" fmla="*/ 48 h 246"/>
                  <a:gd name="T26" fmla="*/ 13 w 33"/>
                  <a:gd name="T27" fmla="*/ 179 h 246"/>
                  <a:gd name="T28" fmla="*/ 11 w 33"/>
                  <a:gd name="T29" fmla="*/ 188 h 246"/>
                  <a:gd name="T30" fmla="*/ 6 w 33"/>
                  <a:gd name="T31" fmla="*/ 196 h 246"/>
                  <a:gd name="T32" fmla="*/ 10 w 33"/>
                  <a:gd name="T33" fmla="*/ 197 h 246"/>
                  <a:gd name="T34" fmla="*/ 10 w 33"/>
                  <a:gd name="T35" fmla="*/ 240 h 246"/>
                  <a:gd name="T36" fmla="*/ 4 w 33"/>
                  <a:gd name="T37" fmla="*/ 242 h 246"/>
                  <a:gd name="T38" fmla="*/ 3 w 33"/>
                  <a:gd name="T39" fmla="*/ 246 h 246"/>
                  <a:gd name="T40" fmla="*/ 16 w 33"/>
                  <a:gd name="T41" fmla="*/ 246 h 246"/>
                  <a:gd name="T42" fmla="*/ 30 w 33"/>
                  <a:gd name="T43" fmla="*/ 246 h 246"/>
                  <a:gd name="T44" fmla="*/ 29 w 33"/>
                  <a:gd name="T45" fmla="*/ 242 h 246"/>
                  <a:gd name="T46" fmla="*/ 22 w 33"/>
                  <a:gd name="T47" fmla="*/ 240 h 246"/>
                  <a:gd name="T48" fmla="*/ 22 w 33"/>
                  <a:gd name="T49" fmla="*/ 197 h 246"/>
                  <a:gd name="T50" fmla="*/ 26 w 33"/>
                  <a:gd name="T51" fmla="*/ 196 h 246"/>
                  <a:gd name="T52" fmla="*/ 22 w 33"/>
                  <a:gd name="T53" fmla="*/ 188 h 246"/>
                  <a:gd name="T54" fmla="*/ 19 w 33"/>
                  <a:gd name="T55" fmla="*/ 179 h 246"/>
                  <a:gd name="T56" fmla="*/ 19 w 33"/>
                  <a:gd name="T57" fmla="*/ 48 h 246"/>
                  <a:gd name="T58" fmla="*/ 30 w 33"/>
                  <a:gd name="T59" fmla="*/ 21 h 246"/>
                  <a:gd name="T60" fmla="*/ 30 w 33"/>
                  <a:gd name="T61" fmla="*/ 21 h 246"/>
                  <a:gd name="T62" fmla="*/ 33 w 33"/>
                  <a:gd name="T63" fmla="*/ 18 h 246"/>
                  <a:gd name="T64" fmla="*/ 30 w 33"/>
                  <a:gd name="T65" fmla="*/ 16 h 246"/>
                  <a:gd name="T66" fmla="*/ 15 w 33"/>
                  <a:gd name="T67" fmla="*/ 44 h 246"/>
                  <a:gd name="T68" fmla="*/ 8 w 33"/>
                  <a:gd name="T69" fmla="*/ 23 h 246"/>
                  <a:gd name="T70" fmla="*/ 15 w 33"/>
                  <a:gd name="T71" fmla="*/ 23 h 246"/>
                  <a:gd name="T72" fmla="*/ 15 w 33"/>
                  <a:gd name="T73" fmla="*/ 44 h 246"/>
                  <a:gd name="T74" fmla="*/ 18 w 33"/>
                  <a:gd name="T75" fmla="*/ 44 h 246"/>
                  <a:gd name="T76" fmla="*/ 18 w 33"/>
                  <a:gd name="T77" fmla="*/ 23 h 246"/>
                  <a:gd name="T78" fmla="*/ 25 w 33"/>
                  <a:gd name="T79" fmla="*/ 23 h 246"/>
                  <a:gd name="T80" fmla="*/ 18 w 33"/>
                  <a:gd name="T81" fmla="*/ 44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3" h="246">
                    <a:moveTo>
                      <a:pt x="30" y="16"/>
                    </a:moveTo>
                    <a:cubicBezTo>
                      <a:pt x="29" y="16"/>
                      <a:pt x="29" y="16"/>
                      <a:pt x="29" y="16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8" y="9"/>
                      <a:pt x="19" y="2"/>
                      <a:pt x="18" y="1"/>
                    </a:cubicBezTo>
                    <a:cubicBezTo>
                      <a:pt x="18" y="0"/>
                      <a:pt x="16" y="0"/>
                      <a:pt x="16" y="0"/>
                    </a:cubicBezTo>
                    <a:cubicBezTo>
                      <a:pt x="16" y="0"/>
                      <a:pt x="15" y="0"/>
                      <a:pt x="14" y="1"/>
                    </a:cubicBezTo>
                    <a:cubicBezTo>
                      <a:pt x="14" y="2"/>
                      <a:pt x="14" y="9"/>
                      <a:pt x="14" y="9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1" y="16"/>
                      <a:pt x="0" y="17"/>
                      <a:pt x="0" y="18"/>
                    </a:cubicBezTo>
                    <a:cubicBezTo>
                      <a:pt x="0" y="20"/>
                      <a:pt x="1" y="21"/>
                      <a:pt x="2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179"/>
                      <a:pt x="13" y="179"/>
                      <a:pt x="13" y="179"/>
                    </a:cubicBezTo>
                    <a:cubicBezTo>
                      <a:pt x="13" y="179"/>
                      <a:pt x="12" y="184"/>
                      <a:pt x="11" y="188"/>
                    </a:cubicBezTo>
                    <a:cubicBezTo>
                      <a:pt x="9" y="192"/>
                      <a:pt x="6" y="195"/>
                      <a:pt x="6" y="196"/>
                    </a:cubicBezTo>
                    <a:cubicBezTo>
                      <a:pt x="7" y="197"/>
                      <a:pt x="10" y="196"/>
                      <a:pt x="10" y="197"/>
                    </a:cubicBezTo>
                    <a:cubicBezTo>
                      <a:pt x="10" y="240"/>
                      <a:pt x="10" y="240"/>
                      <a:pt x="10" y="240"/>
                    </a:cubicBezTo>
                    <a:cubicBezTo>
                      <a:pt x="10" y="240"/>
                      <a:pt x="5" y="241"/>
                      <a:pt x="4" y="242"/>
                    </a:cubicBezTo>
                    <a:cubicBezTo>
                      <a:pt x="3" y="244"/>
                      <a:pt x="3" y="246"/>
                      <a:pt x="3" y="246"/>
                    </a:cubicBezTo>
                    <a:cubicBezTo>
                      <a:pt x="16" y="246"/>
                      <a:pt x="16" y="246"/>
                      <a:pt x="16" y="246"/>
                    </a:cubicBezTo>
                    <a:cubicBezTo>
                      <a:pt x="30" y="246"/>
                      <a:pt x="30" y="246"/>
                      <a:pt x="30" y="246"/>
                    </a:cubicBezTo>
                    <a:cubicBezTo>
                      <a:pt x="30" y="246"/>
                      <a:pt x="30" y="244"/>
                      <a:pt x="29" y="242"/>
                    </a:cubicBezTo>
                    <a:cubicBezTo>
                      <a:pt x="28" y="241"/>
                      <a:pt x="22" y="240"/>
                      <a:pt x="22" y="240"/>
                    </a:cubicBezTo>
                    <a:cubicBezTo>
                      <a:pt x="22" y="197"/>
                      <a:pt x="22" y="197"/>
                      <a:pt x="22" y="197"/>
                    </a:cubicBezTo>
                    <a:cubicBezTo>
                      <a:pt x="23" y="196"/>
                      <a:pt x="26" y="197"/>
                      <a:pt x="26" y="196"/>
                    </a:cubicBezTo>
                    <a:cubicBezTo>
                      <a:pt x="27" y="195"/>
                      <a:pt x="23" y="192"/>
                      <a:pt x="22" y="188"/>
                    </a:cubicBezTo>
                    <a:cubicBezTo>
                      <a:pt x="20" y="184"/>
                      <a:pt x="19" y="179"/>
                      <a:pt x="19" y="179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2" y="21"/>
                      <a:pt x="33" y="20"/>
                      <a:pt x="33" y="18"/>
                    </a:cubicBezTo>
                    <a:cubicBezTo>
                      <a:pt x="33" y="17"/>
                      <a:pt x="32" y="16"/>
                      <a:pt x="30" y="16"/>
                    </a:cubicBezTo>
                    <a:close/>
                    <a:moveTo>
                      <a:pt x="15" y="44"/>
                    </a:moveTo>
                    <a:cubicBezTo>
                      <a:pt x="8" y="23"/>
                      <a:pt x="8" y="23"/>
                      <a:pt x="8" y="23"/>
                    </a:cubicBezTo>
                    <a:cubicBezTo>
                      <a:pt x="15" y="23"/>
                      <a:pt x="15" y="23"/>
                      <a:pt x="15" y="23"/>
                    </a:cubicBezTo>
                    <a:lnTo>
                      <a:pt x="15" y="44"/>
                    </a:lnTo>
                    <a:close/>
                    <a:moveTo>
                      <a:pt x="18" y="44"/>
                    </a:moveTo>
                    <a:cubicBezTo>
                      <a:pt x="18" y="23"/>
                      <a:pt x="18" y="23"/>
                      <a:pt x="18" y="23"/>
                    </a:cubicBezTo>
                    <a:cubicBezTo>
                      <a:pt x="25" y="23"/>
                      <a:pt x="25" y="23"/>
                      <a:pt x="25" y="23"/>
                    </a:cubicBezTo>
                    <a:lnTo>
                      <a:pt x="18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8" name="işľiḑ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CC099F4-DD1E-482C-A288-A38390BCCE07}"/>
                  </a:ext>
                </a:extLst>
              </p:cNvPr>
              <p:cNvSpPr/>
              <p:nvPr/>
            </p:nvSpPr>
            <p:spPr bwMode="auto">
              <a:xfrm>
                <a:off x="6118" y="1017"/>
                <a:ext cx="116" cy="883"/>
              </a:xfrm>
              <a:custGeom>
                <a:avLst/>
                <a:gdLst>
                  <a:gd name="T0" fmla="*/ 59 w 63"/>
                  <a:gd name="T1" fmla="*/ 32 h 480"/>
                  <a:gd name="T2" fmla="*/ 57 w 63"/>
                  <a:gd name="T3" fmla="*/ 32 h 480"/>
                  <a:gd name="T4" fmla="*/ 36 w 63"/>
                  <a:gd name="T5" fmla="*/ 17 h 480"/>
                  <a:gd name="T6" fmla="*/ 36 w 63"/>
                  <a:gd name="T7" fmla="*/ 2 h 480"/>
                  <a:gd name="T8" fmla="*/ 32 w 63"/>
                  <a:gd name="T9" fmla="*/ 0 h 480"/>
                  <a:gd name="T10" fmla="*/ 28 w 63"/>
                  <a:gd name="T11" fmla="*/ 2 h 480"/>
                  <a:gd name="T12" fmla="*/ 28 w 63"/>
                  <a:gd name="T13" fmla="*/ 17 h 480"/>
                  <a:gd name="T14" fmla="*/ 7 w 63"/>
                  <a:gd name="T15" fmla="*/ 32 h 480"/>
                  <a:gd name="T16" fmla="*/ 4 w 63"/>
                  <a:gd name="T17" fmla="*/ 32 h 480"/>
                  <a:gd name="T18" fmla="*/ 0 w 63"/>
                  <a:gd name="T19" fmla="*/ 36 h 480"/>
                  <a:gd name="T20" fmla="*/ 4 w 63"/>
                  <a:gd name="T21" fmla="*/ 40 h 480"/>
                  <a:gd name="T22" fmla="*/ 5 w 63"/>
                  <a:gd name="T23" fmla="*/ 40 h 480"/>
                  <a:gd name="T24" fmla="*/ 26 w 63"/>
                  <a:gd name="T25" fmla="*/ 94 h 480"/>
                  <a:gd name="T26" fmla="*/ 26 w 63"/>
                  <a:gd name="T27" fmla="*/ 349 h 480"/>
                  <a:gd name="T28" fmla="*/ 21 w 63"/>
                  <a:gd name="T29" fmla="*/ 366 h 480"/>
                  <a:gd name="T30" fmla="*/ 12 w 63"/>
                  <a:gd name="T31" fmla="*/ 382 h 480"/>
                  <a:gd name="T32" fmla="*/ 20 w 63"/>
                  <a:gd name="T33" fmla="*/ 383 h 480"/>
                  <a:gd name="T34" fmla="*/ 20 w 63"/>
                  <a:gd name="T35" fmla="*/ 469 h 480"/>
                  <a:gd name="T36" fmla="*/ 7 w 63"/>
                  <a:gd name="T37" fmla="*/ 472 h 480"/>
                  <a:gd name="T38" fmla="*/ 5 w 63"/>
                  <a:gd name="T39" fmla="*/ 480 h 480"/>
                  <a:gd name="T40" fmla="*/ 32 w 63"/>
                  <a:gd name="T41" fmla="*/ 480 h 480"/>
                  <a:gd name="T42" fmla="*/ 58 w 63"/>
                  <a:gd name="T43" fmla="*/ 480 h 480"/>
                  <a:gd name="T44" fmla="*/ 56 w 63"/>
                  <a:gd name="T45" fmla="*/ 472 h 480"/>
                  <a:gd name="T46" fmla="*/ 43 w 63"/>
                  <a:gd name="T47" fmla="*/ 469 h 480"/>
                  <a:gd name="T48" fmla="*/ 43 w 63"/>
                  <a:gd name="T49" fmla="*/ 383 h 480"/>
                  <a:gd name="T50" fmla="*/ 51 w 63"/>
                  <a:gd name="T51" fmla="*/ 382 h 480"/>
                  <a:gd name="T52" fmla="*/ 42 w 63"/>
                  <a:gd name="T53" fmla="*/ 366 h 480"/>
                  <a:gd name="T54" fmla="*/ 38 w 63"/>
                  <a:gd name="T55" fmla="*/ 349 h 480"/>
                  <a:gd name="T56" fmla="*/ 38 w 63"/>
                  <a:gd name="T57" fmla="*/ 94 h 480"/>
                  <a:gd name="T58" fmla="*/ 58 w 63"/>
                  <a:gd name="T59" fmla="*/ 40 h 480"/>
                  <a:gd name="T60" fmla="*/ 59 w 63"/>
                  <a:gd name="T61" fmla="*/ 40 h 480"/>
                  <a:gd name="T62" fmla="*/ 63 w 63"/>
                  <a:gd name="T63" fmla="*/ 36 h 480"/>
                  <a:gd name="T64" fmla="*/ 59 w 63"/>
                  <a:gd name="T65" fmla="*/ 32 h 480"/>
                  <a:gd name="T66" fmla="*/ 29 w 63"/>
                  <a:gd name="T67" fmla="*/ 85 h 480"/>
                  <a:gd name="T68" fmla="*/ 15 w 63"/>
                  <a:gd name="T69" fmla="*/ 45 h 480"/>
                  <a:gd name="T70" fmla="*/ 29 w 63"/>
                  <a:gd name="T71" fmla="*/ 45 h 480"/>
                  <a:gd name="T72" fmla="*/ 29 w 63"/>
                  <a:gd name="T73" fmla="*/ 85 h 480"/>
                  <a:gd name="T74" fmla="*/ 34 w 63"/>
                  <a:gd name="T75" fmla="*/ 85 h 480"/>
                  <a:gd name="T76" fmla="*/ 34 w 63"/>
                  <a:gd name="T77" fmla="*/ 45 h 480"/>
                  <a:gd name="T78" fmla="*/ 48 w 63"/>
                  <a:gd name="T79" fmla="*/ 45 h 480"/>
                  <a:gd name="T80" fmla="*/ 34 w 63"/>
                  <a:gd name="T81" fmla="*/ 85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3" h="480">
                    <a:moveTo>
                      <a:pt x="59" y="32"/>
                    </a:moveTo>
                    <a:cubicBezTo>
                      <a:pt x="57" y="32"/>
                      <a:pt x="57" y="32"/>
                      <a:pt x="57" y="32"/>
                    </a:cubicBezTo>
                    <a:cubicBezTo>
                      <a:pt x="36" y="17"/>
                      <a:pt x="36" y="17"/>
                      <a:pt x="36" y="17"/>
                    </a:cubicBezTo>
                    <a:cubicBezTo>
                      <a:pt x="36" y="17"/>
                      <a:pt x="37" y="3"/>
                      <a:pt x="36" y="2"/>
                    </a:cubicBezTo>
                    <a:cubicBezTo>
                      <a:pt x="35" y="0"/>
                      <a:pt x="32" y="0"/>
                      <a:pt x="32" y="0"/>
                    </a:cubicBezTo>
                    <a:cubicBezTo>
                      <a:pt x="32" y="0"/>
                      <a:pt x="28" y="0"/>
                      <a:pt x="28" y="2"/>
                    </a:cubicBezTo>
                    <a:cubicBezTo>
                      <a:pt x="27" y="3"/>
                      <a:pt x="28" y="17"/>
                      <a:pt x="28" y="17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4" y="32"/>
                      <a:pt x="4" y="32"/>
                      <a:pt x="4" y="32"/>
                    </a:cubicBezTo>
                    <a:cubicBezTo>
                      <a:pt x="2" y="32"/>
                      <a:pt x="0" y="33"/>
                      <a:pt x="0" y="36"/>
                    </a:cubicBezTo>
                    <a:cubicBezTo>
                      <a:pt x="0" y="38"/>
                      <a:pt x="2" y="40"/>
                      <a:pt x="4" y="40"/>
                    </a:cubicBezTo>
                    <a:cubicBezTo>
                      <a:pt x="5" y="40"/>
                      <a:pt x="5" y="40"/>
                      <a:pt x="5" y="40"/>
                    </a:cubicBezTo>
                    <a:cubicBezTo>
                      <a:pt x="26" y="94"/>
                      <a:pt x="26" y="94"/>
                      <a:pt x="26" y="94"/>
                    </a:cubicBezTo>
                    <a:cubicBezTo>
                      <a:pt x="26" y="349"/>
                      <a:pt x="26" y="349"/>
                      <a:pt x="26" y="349"/>
                    </a:cubicBezTo>
                    <a:cubicBezTo>
                      <a:pt x="26" y="349"/>
                      <a:pt x="24" y="359"/>
                      <a:pt x="21" y="366"/>
                    </a:cubicBezTo>
                    <a:cubicBezTo>
                      <a:pt x="18" y="373"/>
                      <a:pt x="11" y="380"/>
                      <a:pt x="12" y="382"/>
                    </a:cubicBezTo>
                    <a:cubicBezTo>
                      <a:pt x="13" y="384"/>
                      <a:pt x="19" y="382"/>
                      <a:pt x="20" y="383"/>
                    </a:cubicBezTo>
                    <a:cubicBezTo>
                      <a:pt x="20" y="469"/>
                      <a:pt x="20" y="469"/>
                      <a:pt x="20" y="469"/>
                    </a:cubicBezTo>
                    <a:cubicBezTo>
                      <a:pt x="20" y="469"/>
                      <a:pt x="9" y="469"/>
                      <a:pt x="7" y="472"/>
                    </a:cubicBezTo>
                    <a:cubicBezTo>
                      <a:pt x="5" y="475"/>
                      <a:pt x="5" y="480"/>
                      <a:pt x="5" y="480"/>
                    </a:cubicBezTo>
                    <a:cubicBezTo>
                      <a:pt x="32" y="480"/>
                      <a:pt x="32" y="480"/>
                      <a:pt x="32" y="480"/>
                    </a:cubicBezTo>
                    <a:cubicBezTo>
                      <a:pt x="58" y="480"/>
                      <a:pt x="58" y="480"/>
                      <a:pt x="58" y="480"/>
                    </a:cubicBezTo>
                    <a:cubicBezTo>
                      <a:pt x="58" y="480"/>
                      <a:pt x="58" y="475"/>
                      <a:pt x="56" y="472"/>
                    </a:cubicBezTo>
                    <a:cubicBezTo>
                      <a:pt x="54" y="469"/>
                      <a:pt x="43" y="469"/>
                      <a:pt x="43" y="469"/>
                    </a:cubicBezTo>
                    <a:cubicBezTo>
                      <a:pt x="43" y="383"/>
                      <a:pt x="43" y="383"/>
                      <a:pt x="43" y="383"/>
                    </a:cubicBezTo>
                    <a:cubicBezTo>
                      <a:pt x="45" y="382"/>
                      <a:pt x="50" y="384"/>
                      <a:pt x="51" y="382"/>
                    </a:cubicBezTo>
                    <a:cubicBezTo>
                      <a:pt x="53" y="380"/>
                      <a:pt x="45" y="373"/>
                      <a:pt x="42" y="366"/>
                    </a:cubicBezTo>
                    <a:cubicBezTo>
                      <a:pt x="39" y="359"/>
                      <a:pt x="38" y="349"/>
                      <a:pt x="38" y="349"/>
                    </a:cubicBezTo>
                    <a:cubicBezTo>
                      <a:pt x="38" y="94"/>
                      <a:pt x="38" y="94"/>
                      <a:pt x="38" y="94"/>
                    </a:cubicBezTo>
                    <a:cubicBezTo>
                      <a:pt x="58" y="40"/>
                      <a:pt x="58" y="40"/>
                      <a:pt x="58" y="40"/>
                    </a:cubicBezTo>
                    <a:cubicBezTo>
                      <a:pt x="59" y="40"/>
                      <a:pt x="59" y="40"/>
                      <a:pt x="59" y="40"/>
                    </a:cubicBezTo>
                    <a:cubicBezTo>
                      <a:pt x="62" y="40"/>
                      <a:pt x="63" y="38"/>
                      <a:pt x="63" y="36"/>
                    </a:cubicBezTo>
                    <a:cubicBezTo>
                      <a:pt x="63" y="33"/>
                      <a:pt x="62" y="32"/>
                      <a:pt x="59" y="32"/>
                    </a:cubicBezTo>
                    <a:close/>
                    <a:moveTo>
                      <a:pt x="29" y="85"/>
                    </a:moveTo>
                    <a:cubicBezTo>
                      <a:pt x="15" y="45"/>
                      <a:pt x="15" y="45"/>
                      <a:pt x="15" y="45"/>
                    </a:cubicBezTo>
                    <a:cubicBezTo>
                      <a:pt x="29" y="45"/>
                      <a:pt x="29" y="45"/>
                      <a:pt x="29" y="45"/>
                    </a:cubicBezTo>
                    <a:lnTo>
                      <a:pt x="29" y="85"/>
                    </a:lnTo>
                    <a:close/>
                    <a:moveTo>
                      <a:pt x="34" y="85"/>
                    </a:moveTo>
                    <a:cubicBezTo>
                      <a:pt x="34" y="45"/>
                      <a:pt x="34" y="45"/>
                      <a:pt x="34" y="45"/>
                    </a:cubicBezTo>
                    <a:cubicBezTo>
                      <a:pt x="48" y="45"/>
                      <a:pt x="48" y="45"/>
                      <a:pt x="48" y="45"/>
                    </a:cubicBezTo>
                    <a:lnTo>
                      <a:pt x="34" y="8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9" name="ïṡḷiḍ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7427A7D-9176-426B-881A-1C56F4298207}"/>
                  </a:ext>
                </a:extLst>
              </p:cNvPr>
              <p:cNvSpPr/>
              <p:nvPr/>
            </p:nvSpPr>
            <p:spPr bwMode="auto">
              <a:xfrm>
                <a:off x="1642" y="643"/>
                <a:ext cx="77" cy="464"/>
              </a:xfrm>
              <a:custGeom>
                <a:avLst/>
                <a:gdLst>
                  <a:gd name="T0" fmla="*/ 42 w 42"/>
                  <a:gd name="T1" fmla="*/ 242 h 252"/>
                  <a:gd name="T2" fmla="*/ 41 w 42"/>
                  <a:gd name="T3" fmla="*/ 152 h 252"/>
                  <a:gd name="T4" fmla="*/ 38 w 42"/>
                  <a:gd name="T5" fmla="*/ 147 h 252"/>
                  <a:gd name="T6" fmla="*/ 31 w 42"/>
                  <a:gd name="T7" fmla="*/ 149 h 252"/>
                  <a:gd name="T8" fmla="*/ 11 w 42"/>
                  <a:gd name="T9" fmla="*/ 174 h 252"/>
                  <a:gd name="T10" fmla="*/ 11 w 42"/>
                  <a:gd name="T11" fmla="*/ 5 h 252"/>
                  <a:gd name="T12" fmla="*/ 5 w 42"/>
                  <a:gd name="T13" fmla="*/ 0 h 252"/>
                  <a:gd name="T14" fmla="*/ 0 w 42"/>
                  <a:gd name="T15" fmla="*/ 5 h 252"/>
                  <a:gd name="T16" fmla="*/ 0 w 42"/>
                  <a:gd name="T17" fmla="*/ 190 h 252"/>
                  <a:gd name="T18" fmla="*/ 3 w 42"/>
                  <a:gd name="T19" fmla="*/ 196 h 252"/>
                  <a:gd name="T20" fmla="*/ 10 w 42"/>
                  <a:gd name="T21" fmla="*/ 194 h 252"/>
                  <a:gd name="T22" fmla="*/ 30 w 42"/>
                  <a:gd name="T23" fmla="*/ 169 h 252"/>
                  <a:gd name="T24" fmla="*/ 31 w 42"/>
                  <a:gd name="T25" fmla="*/ 252 h 252"/>
                  <a:gd name="T26" fmla="*/ 42 w 42"/>
                  <a:gd name="T27" fmla="*/ 24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" h="252">
                    <a:moveTo>
                      <a:pt x="42" y="242"/>
                    </a:moveTo>
                    <a:cubicBezTo>
                      <a:pt x="41" y="152"/>
                      <a:pt x="41" y="152"/>
                      <a:pt x="41" y="152"/>
                    </a:cubicBezTo>
                    <a:cubicBezTo>
                      <a:pt x="41" y="150"/>
                      <a:pt x="40" y="148"/>
                      <a:pt x="38" y="147"/>
                    </a:cubicBezTo>
                    <a:cubicBezTo>
                      <a:pt x="35" y="146"/>
                      <a:pt x="33" y="147"/>
                      <a:pt x="31" y="149"/>
                    </a:cubicBezTo>
                    <a:cubicBezTo>
                      <a:pt x="11" y="174"/>
                      <a:pt x="11" y="174"/>
                      <a:pt x="11" y="174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2"/>
                      <a:pt x="8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90"/>
                      <a:pt x="0" y="190"/>
                      <a:pt x="0" y="190"/>
                    </a:cubicBezTo>
                    <a:cubicBezTo>
                      <a:pt x="0" y="193"/>
                      <a:pt x="1" y="195"/>
                      <a:pt x="3" y="196"/>
                    </a:cubicBezTo>
                    <a:cubicBezTo>
                      <a:pt x="6" y="197"/>
                      <a:pt x="8" y="196"/>
                      <a:pt x="10" y="194"/>
                    </a:cubicBezTo>
                    <a:cubicBezTo>
                      <a:pt x="30" y="169"/>
                      <a:pt x="30" y="169"/>
                      <a:pt x="30" y="169"/>
                    </a:cubicBezTo>
                    <a:cubicBezTo>
                      <a:pt x="31" y="252"/>
                      <a:pt x="31" y="252"/>
                      <a:pt x="31" y="252"/>
                    </a:cubicBezTo>
                    <a:cubicBezTo>
                      <a:pt x="33" y="247"/>
                      <a:pt x="37" y="244"/>
                      <a:pt x="42" y="2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0" name="iśľïḋ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D333321-8F9B-4E32-9A27-85D85BACA796}"/>
                  </a:ext>
                </a:extLst>
              </p:cNvPr>
              <p:cNvSpPr/>
              <p:nvPr/>
            </p:nvSpPr>
            <p:spPr bwMode="auto">
              <a:xfrm>
                <a:off x="1789" y="1042"/>
                <a:ext cx="114" cy="41"/>
              </a:xfrm>
              <a:custGeom>
                <a:avLst/>
                <a:gdLst>
                  <a:gd name="T0" fmla="*/ 50 w 62"/>
                  <a:gd name="T1" fmla="*/ 12 h 22"/>
                  <a:gd name="T2" fmla="*/ 62 w 62"/>
                  <a:gd name="T3" fmla="*/ 0 h 22"/>
                  <a:gd name="T4" fmla="*/ 31 w 62"/>
                  <a:gd name="T5" fmla="*/ 8 h 22"/>
                  <a:gd name="T6" fmla="*/ 0 w 62"/>
                  <a:gd name="T7" fmla="*/ 0 h 22"/>
                  <a:gd name="T8" fmla="*/ 11 w 62"/>
                  <a:gd name="T9" fmla="*/ 12 h 22"/>
                  <a:gd name="T10" fmla="*/ 11 w 62"/>
                  <a:gd name="T11" fmla="*/ 22 h 22"/>
                  <a:gd name="T12" fmla="*/ 50 w 62"/>
                  <a:gd name="T13" fmla="*/ 22 h 22"/>
                  <a:gd name="T14" fmla="*/ 50 w 62"/>
                  <a:gd name="T15" fmla="*/ 1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2" h="22">
                    <a:moveTo>
                      <a:pt x="50" y="12"/>
                    </a:moveTo>
                    <a:cubicBezTo>
                      <a:pt x="55" y="9"/>
                      <a:pt x="58" y="5"/>
                      <a:pt x="62" y="0"/>
                    </a:cubicBezTo>
                    <a:cubicBezTo>
                      <a:pt x="52" y="5"/>
                      <a:pt x="42" y="8"/>
                      <a:pt x="31" y="8"/>
                    </a:cubicBezTo>
                    <a:cubicBezTo>
                      <a:pt x="19" y="8"/>
                      <a:pt x="9" y="5"/>
                      <a:pt x="0" y="0"/>
                    </a:cubicBezTo>
                    <a:cubicBezTo>
                      <a:pt x="3" y="5"/>
                      <a:pt x="7" y="9"/>
                      <a:pt x="11" y="12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50" y="22"/>
                      <a:pt x="50" y="22"/>
                      <a:pt x="50" y="22"/>
                    </a:cubicBezTo>
                    <a:lnTo>
                      <a:pt x="5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1" name="ïṧḻíḓ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1F4FC33-AB84-4BFB-B80B-0380A16F9BBA}"/>
                  </a:ext>
                </a:extLst>
              </p:cNvPr>
              <p:cNvSpPr/>
              <p:nvPr/>
            </p:nvSpPr>
            <p:spPr bwMode="auto">
              <a:xfrm>
                <a:off x="1723" y="678"/>
                <a:ext cx="245" cy="379"/>
              </a:xfrm>
              <a:custGeom>
                <a:avLst/>
                <a:gdLst>
                  <a:gd name="T0" fmla="*/ 98 w 133"/>
                  <a:gd name="T1" fmla="*/ 198 h 206"/>
                  <a:gd name="T2" fmla="*/ 133 w 133"/>
                  <a:gd name="T3" fmla="*/ 140 h 206"/>
                  <a:gd name="T4" fmla="*/ 133 w 133"/>
                  <a:gd name="T5" fmla="*/ 67 h 206"/>
                  <a:gd name="T6" fmla="*/ 67 w 133"/>
                  <a:gd name="T7" fmla="*/ 0 h 206"/>
                  <a:gd name="T8" fmla="*/ 0 w 133"/>
                  <a:gd name="T9" fmla="*/ 67 h 206"/>
                  <a:gd name="T10" fmla="*/ 0 w 133"/>
                  <a:gd name="T11" fmla="*/ 140 h 206"/>
                  <a:gd name="T12" fmla="*/ 36 w 133"/>
                  <a:gd name="T13" fmla="*/ 198 h 206"/>
                  <a:gd name="T14" fmla="*/ 67 w 133"/>
                  <a:gd name="T15" fmla="*/ 206 h 206"/>
                  <a:gd name="T16" fmla="*/ 98 w 133"/>
                  <a:gd name="T17" fmla="*/ 198 h 206"/>
                  <a:gd name="T18" fmla="*/ 26 w 133"/>
                  <a:gd name="T19" fmla="*/ 166 h 206"/>
                  <a:gd name="T20" fmla="*/ 67 w 133"/>
                  <a:gd name="T21" fmla="*/ 128 h 206"/>
                  <a:gd name="T22" fmla="*/ 107 w 133"/>
                  <a:gd name="T23" fmla="*/ 166 h 206"/>
                  <a:gd name="T24" fmla="*/ 67 w 133"/>
                  <a:gd name="T25" fmla="*/ 193 h 206"/>
                  <a:gd name="T26" fmla="*/ 26 w 133"/>
                  <a:gd name="T27" fmla="*/ 166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3" h="206">
                    <a:moveTo>
                      <a:pt x="98" y="198"/>
                    </a:moveTo>
                    <a:cubicBezTo>
                      <a:pt x="119" y="187"/>
                      <a:pt x="133" y="165"/>
                      <a:pt x="133" y="140"/>
                    </a:cubicBezTo>
                    <a:cubicBezTo>
                      <a:pt x="133" y="67"/>
                      <a:pt x="133" y="67"/>
                      <a:pt x="133" y="67"/>
                    </a:cubicBezTo>
                    <a:cubicBezTo>
                      <a:pt x="133" y="30"/>
                      <a:pt x="103" y="0"/>
                      <a:pt x="67" y="0"/>
                    </a:cubicBezTo>
                    <a:cubicBezTo>
                      <a:pt x="30" y="0"/>
                      <a:pt x="0" y="30"/>
                      <a:pt x="0" y="67"/>
                    </a:cubicBezTo>
                    <a:cubicBezTo>
                      <a:pt x="0" y="140"/>
                      <a:pt x="0" y="140"/>
                      <a:pt x="0" y="140"/>
                    </a:cubicBezTo>
                    <a:cubicBezTo>
                      <a:pt x="0" y="165"/>
                      <a:pt x="15" y="187"/>
                      <a:pt x="36" y="198"/>
                    </a:cubicBezTo>
                    <a:cubicBezTo>
                      <a:pt x="45" y="203"/>
                      <a:pt x="55" y="206"/>
                      <a:pt x="67" y="206"/>
                    </a:cubicBezTo>
                    <a:cubicBezTo>
                      <a:pt x="78" y="206"/>
                      <a:pt x="88" y="203"/>
                      <a:pt x="98" y="198"/>
                    </a:cubicBezTo>
                    <a:close/>
                    <a:moveTo>
                      <a:pt x="26" y="166"/>
                    </a:moveTo>
                    <a:cubicBezTo>
                      <a:pt x="26" y="138"/>
                      <a:pt x="44" y="128"/>
                      <a:pt x="67" y="128"/>
                    </a:cubicBezTo>
                    <a:cubicBezTo>
                      <a:pt x="89" y="128"/>
                      <a:pt x="107" y="138"/>
                      <a:pt x="107" y="166"/>
                    </a:cubicBezTo>
                    <a:cubicBezTo>
                      <a:pt x="107" y="193"/>
                      <a:pt x="76" y="193"/>
                      <a:pt x="67" y="193"/>
                    </a:cubicBezTo>
                    <a:cubicBezTo>
                      <a:pt x="57" y="193"/>
                      <a:pt x="26" y="193"/>
                      <a:pt x="26" y="1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2" name="iš1ïḑ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13CA206-CE18-43C6-AF14-5A5CEDD241D7}"/>
                  </a:ext>
                </a:extLst>
              </p:cNvPr>
              <p:cNvSpPr/>
              <p:nvPr/>
            </p:nvSpPr>
            <p:spPr bwMode="auto">
              <a:xfrm>
                <a:off x="1771" y="913"/>
                <a:ext cx="149" cy="120"/>
              </a:xfrm>
              <a:custGeom>
                <a:avLst/>
                <a:gdLst>
                  <a:gd name="T0" fmla="*/ 81 w 81"/>
                  <a:gd name="T1" fmla="*/ 38 h 65"/>
                  <a:gd name="T2" fmla="*/ 41 w 81"/>
                  <a:gd name="T3" fmla="*/ 0 h 65"/>
                  <a:gd name="T4" fmla="*/ 0 w 81"/>
                  <a:gd name="T5" fmla="*/ 38 h 65"/>
                  <a:gd name="T6" fmla="*/ 41 w 81"/>
                  <a:gd name="T7" fmla="*/ 65 h 65"/>
                  <a:gd name="T8" fmla="*/ 81 w 81"/>
                  <a:gd name="T9" fmla="*/ 3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65">
                    <a:moveTo>
                      <a:pt x="81" y="38"/>
                    </a:moveTo>
                    <a:cubicBezTo>
                      <a:pt x="81" y="10"/>
                      <a:pt x="63" y="0"/>
                      <a:pt x="41" y="0"/>
                    </a:cubicBezTo>
                    <a:cubicBezTo>
                      <a:pt x="18" y="0"/>
                      <a:pt x="0" y="10"/>
                      <a:pt x="0" y="38"/>
                    </a:cubicBezTo>
                    <a:cubicBezTo>
                      <a:pt x="0" y="65"/>
                      <a:pt x="31" y="65"/>
                      <a:pt x="41" y="65"/>
                    </a:cubicBezTo>
                    <a:cubicBezTo>
                      <a:pt x="50" y="65"/>
                      <a:pt x="81" y="65"/>
                      <a:pt x="81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3" name="îSḷîḓ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539FD50-6824-4A52-A7F3-F446CC90FBF5}"/>
                  </a:ext>
                </a:extLst>
              </p:cNvPr>
              <p:cNvSpPr/>
              <p:nvPr/>
            </p:nvSpPr>
            <p:spPr bwMode="auto">
              <a:xfrm>
                <a:off x="1691" y="1083"/>
                <a:ext cx="310" cy="445"/>
              </a:xfrm>
              <a:custGeom>
                <a:avLst/>
                <a:gdLst>
                  <a:gd name="T0" fmla="*/ 141 w 168"/>
                  <a:gd name="T1" fmla="*/ 0 h 242"/>
                  <a:gd name="T2" fmla="*/ 103 w 168"/>
                  <a:gd name="T3" fmla="*/ 0 h 242"/>
                  <a:gd name="T4" fmla="*/ 64 w 168"/>
                  <a:gd name="T5" fmla="*/ 0 h 242"/>
                  <a:gd name="T6" fmla="*/ 26 w 168"/>
                  <a:gd name="T7" fmla="*/ 0 h 242"/>
                  <a:gd name="T8" fmla="*/ 15 w 168"/>
                  <a:gd name="T9" fmla="*/ 3 h 242"/>
                  <a:gd name="T10" fmla="*/ 4 w 168"/>
                  <a:gd name="T11" fmla="*/ 13 h 242"/>
                  <a:gd name="T12" fmla="*/ 0 w 168"/>
                  <a:gd name="T13" fmla="*/ 26 h 242"/>
                  <a:gd name="T14" fmla="*/ 0 w 168"/>
                  <a:gd name="T15" fmla="*/ 216 h 242"/>
                  <a:gd name="T16" fmla="*/ 26 w 168"/>
                  <a:gd name="T17" fmla="*/ 242 h 242"/>
                  <a:gd name="T18" fmla="*/ 141 w 168"/>
                  <a:gd name="T19" fmla="*/ 242 h 242"/>
                  <a:gd name="T20" fmla="*/ 168 w 168"/>
                  <a:gd name="T21" fmla="*/ 216 h 242"/>
                  <a:gd name="T22" fmla="*/ 168 w 168"/>
                  <a:gd name="T23" fmla="*/ 26 h 242"/>
                  <a:gd name="T24" fmla="*/ 141 w 168"/>
                  <a:gd name="T25" fmla="*/ 0 h 242"/>
                  <a:gd name="T26" fmla="*/ 84 w 168"/>
                  <a:gd name="T27" fmla="*/ 197 h 242"/>
                  <a:gd name="T28" fmla="*/ 76 w 168"/>
                  <a:gd name="T29" fmla="*/ 190 h 242"/>
                  <a:gd name="T30" fmla="*/ 84 w 168"/>
                  <a:gd name="T31" fmla="*/ 182 h 242"/>
                  <a:gd name="T32" fmla="*/ 91 w 168"/>
                  <a:gd name="T33" fmla="*/ 190 h 242"/>
                  <a:gd name="T34" fmla="*/ 84 w 168"/>
                  <a:gd name="T35" fmla="*/ 197 h 242"/>
                  <a:gd name="T36" fmla="*/ 84 w 168"/>
                  <a:gd name="T37" fmla="*/ 161 h 242"/>
                  <a:gd name="T38" fmla="*/ 76 w 168"/>
                  <a:gd name="T39" fmla="*/ 153 h 242"/>
                  <a:gd name="T40" fmla="*/ 84 w 168"/>
                  <a:gd name="T41" fmla="*/ 145 h 242"/>
                  <a:gd name="T42" fmla="*/ 91 w 168"/>
                  <a:gd name="T43" fmla="*/ 153 h 242"/>
                  <a:gd name="T44" fmla="*/ 84 w 168"/>
                  <a:gd name="T45" fmla="*/ 161 h 242"/>
                  <a:gd name="T46" fmla="*/ 84 w 168"/>
                  <a:gd name="T47" fmla="*/ 124 h 242"/>
                  <a:gd name="T48" fmla="*/ 76 w 168"/>
                  <a:gd name="T49" fmla="*/ 116 h 242"/>
                  <a:gd name="T50" fmla="*/ 84 w 168"/>
                  <a:gd name="T51" fmla="*/ 109 h 242"/>
                  <a:gd name="T52" fmla="*/ 91 w 168"/>
                  <a:gd name="T53" fmla="*/ 116 h 242"/>
                  <a:gd name="T54" fmla="*/ 84 w 168"/>
                  <a:gd name="T55" fmla="*/ 124 h 242"/>
                  <a:gd name="T56" fmla="*/ 84 w 168"/>
                  <a:gd name="T57" fmla="*/ 87 h 242"/>
                  <a:gd name="T58" fmla="*/ 76 w 168"/>
                  <a:gd name="T59" fmla="*/ 79 h 242"/>
                  <a:gd name="T60" fmla="*/ 84 w 168"/>
                  <a:gd name="T61" fmla="*/ 72 h 242"/>
                  <a:gd name="T62" fmla="*/ 91 w 168"/>
                  <a:gd name="T63" fmla="*/ 79 h 242"/>
                  <a:gd name="T64" fmla="*/ 84 w 168"/>
                  <a:gd name="T65" fmla="*/ 87 h 242"/>
                  <a:gd name="T66" fmla="*/ 84 w 168"/>
                  <a:gd name="T67" fmla="*/ 50 h 242"/>
                  <a:gd name="T68" fmla="*/ 76 w 168"/>
                  <a:gd name="T69" fmla="*/ 43 h 242"/>
                  <a:gd name="T70" fmla="*/ 84 w 168"/>
                  <a:gd name="T71" fmla="*/ 35 h 242"/>
                  <a:gd name="T72" fmla="*/ 91 w 168"/>
                  <a:gd name="T73" fmla="*/ 43 h 242"/>
                  <a:gd name="T74" fmla="*/ 84 w 168"/>
                  <a:gd name="T75" fmla="*/ 50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8" h="242">
                    <a:moveTo>
                      <a:pt x="141" y="0"/>
                    </a:moveTo>
                    <a:cubicBezTo>
                      <a:pt x="103" y="0"/>
                      <a:pt x="103" y="0"/>
                      <a:pt x="103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8" y="1"/>
                      <a:pt x="15" y="3"/>
                    </a:cubicBezTo>
                    <a:cubicBezTo>
                      <a:pt x="10" y="5"/>
                      <a:pt x="6" y="8"/>
                      <a:pt x="4" y="13"/>
                    </a:cubicBezTo>
                    <a:cubicBezTo>
                      <a:pt x="1" y="17"/>
                      <a:pt x="0" y="21"/>
                      <a:pt x="0" y="26"/>
                    </a:cubicBezTo>
                    <a:cubicBezTo>
                      <a:pt x="0" y="216"/>
                      <a:pt x="0" y="216"/>
                      <a:pt x="0" y="216"/>
                    </a:cubicBezTo>
                    <a:cubicBezTo>
                      <a:pt x="0" y="230"/>
                      <a:pt x="11" y="242"/>
                      <a:pt x="26" y="242"/>
                    </a:cubicBezTo>
                    <a:cubicBezTo>
                      <a:pt x="141" y="242"/>
                      <a:pt x="141" y="242"/>
                      <a:pt x="141" y="242"/>
                    </a:cubicBezTo>
                    <a:cubicBezTo>
                      <a:pt x="156" y="242"/>
                      <a:pt x="168" y="230"/>
                      <a:pt x="168" y="216"/>
                    </a:cubicBezTo>
                    <a:cubicBezTo>
                      <a:pt x="168" y="26"/>
                      <a:pt x="168" y="26"/>
                      <a:pt x="168" y="26"/>
                    </a:cubicBezTo>
                    <a:cubicBezTo>
                      <a:pt x="168" y="12"/>
                      <a:pt x="156" y="0"/>
                      <a:pt x="141" y="0"/>
                    </a:cubicBezTo>
                    <a:close/>
                    <a:moveTo>
                      <a:pt x="84" y="197"/>
                    </a:moveTo>
                    <a:cubicBezTo>
                      <a:pt x="79" y="197"/>
                      <a:pt x="76" y="194"/>
                      <a:pt x="76" y="190"/>
                    </a:cubicBezTo>
                    <a:cubicBezTo>
                      <a:pt x="76" y="186"/>
                      <a:pt x="79" y="182"/>
                      <a:pt x="84" y="182"/>
                    </a:cubicBezTo>
                    <a:cubicBezTo>
                      <a:pt x="88" y="182"/>
                      <a:pt x="91" y="186"/>
                      <a:pt x="91" y="190"/>
                    </a:cubicBezTo>
                    <a:cubicBezTo>
                      <a:pt x="91" y="194"/>
                      <a:pt x="88" y="197"/>
                      <a:pt x="84" y="197"/>
                    </a:cubicBezTo>
                    <a:close/>
                    <a:moveTo>
                      <a:pt x="84" y="161"/>
                    </a:moveTo>
                    <a:cubicBezTo>
                      <a:pt x="79" y="161"/>
                      <a:pt x="76" y="157"/>
                      <a:pt x="76" y="153"/>
                    </a:cubicBezTo>
                    <a:cubicBezTo>
                      <a:pt x="76" y="149"/>
                      <a:pt x="79" y="145"/>
                      <a:pt x="84" y="145"/>
                    </a:cubicBezTo>
                    <a:cubicBezTo>
                      <a:pt x="88" y="145"/>
                      <a:pt x="91" y="149"/>
                      <a:pt x="91" y="153"/>
                    </a:cubicBezTo>
                    <a:cubicBezTo>
                      <a:pt x="91" y="157"/>
                      <a:pt x="88" y="161"/>
                      <a:pt x="84" y="161"/>
                    </a:cubicBezTo>
                    <a:close/>
                    <a:moveTo>
                      <a:pt x="84" y="124"/>
                    </a:moveTo>
                    <a:cubicBezTo>
                      <a:pt x="79" y="124"/>
                      <a:pt x="76" y="120"/>
                      <a:pt x="76" y="116"/>
                    </a:cubicBezTo>
                    <a:cubicBezTo>
                      <a:pt x="76" y="112"/>
                      <a:pt x="79" y="109"/>
                      <a:pt x="84" y="109"/>
                    </a:cubicBezTo>
                    <a:cubicBezTo>
                      <a:pt x="88" y="109"/>
                      <a:pt x="91" y="112"/>
                      <a:pt x="91" y="116"/>
                    </a:cubicBezTo>
                    <a:cubicBezTo>
                      <a:pt x="91" y="120"/>
                      <a:pt x="88" y="124"/>
                      <a:pt x="84" y="124"/>
                    </a:cubicBezTo>
                    <a:close/>
                    <a:moveTo>
                      <a:pt x="84" y="87"/>
                    </a:moveTo>
                    <a:cubicBezTo>
                      <a:pt x="79" y="87"/>
                      <a:pt x="76" y="84"/>
                      <a:pt x="76" y="79"/>
                    </a:cubicBezTo>
                    <a:cubicBezTo>
                      <a:pt x="76" y="75"/>
                      <a:pt x="79" y="72"/>
                      <a:pt x="84" y="72"/>
                    </a:cubicBezTo>
                    <a:cubicBezTo>
                      <a:pt x="88" y="72"/>
                      <a:pt x="91" y="75"/>
                      <a:pt x="91" y="79"/>
                    </a:cubicBezTo>
                    <a:cubicBezTo>
                      <a:pt x="91" y="84"/>
                      <a:pt x="88" y="87"/>
                      <a:pt x="84" y="87"/>
                    </a:cubicBezTo>
                    <a:close/>
                    <a:moveTo>
                      <a:pt x="84" y="50"/>
                    </a:moveTo>
                    <a:cubicBezTo>
                      <a:pt x="79" y="50"/>
                      <a:pt x="76" y="47"/>
                      <a:pt x="76" y="43"/>
                    </a:cubicBezTo>
                    <a:cubicBezTo>
                      <a:pt x="76" y="39"/>
                      <a:pt x="79" y="35"/>
                      <a:pt x="84" y="35"/>
                    </a:cubicBezTo>
                    <a:cubicBezTo>
                      <a:pt x="88" y="35"/>
                      <a:pt x="91" y="39"/>
                      <a:pt x="91" y="43"/>
                    </a:cubicBezTo>
                    <a:cubicBezTo>
                      <a:pt x="91" y="47"/>
                      <a:pt x="88" y="50"/>
                      <a:pt x="84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4" name="ïṡ1íd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3FD7EDD-1A38-48CA-A683-34E023F4D62A}"/>
                  </a:ext>
                </a:extLst>
              </p:cNvPr>
              <p:cNvSpPr/>
              <p:nvPr/>
            </p:nvSpPr>
            <p:spPr bwMode="auto">
              <a:xfrm>
                <a:off x="1831" y="1147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5" name="îšľïd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6E03B2A-C65C-4AE2-82AE-848BEB7B7390}"/>
                  </a:ext>
                </a:extLst>
              </p:cNvPr>
              <p:cNvSpPr/>
              <p:nvPr/>
            </p:nvSpPr>
            <p:spPr bwMode="auto">
              <a:xfrm>
                <a:off x="1831" y="1215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6" name="íṧļíḍ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E597549-5897-4409-BDB4-22D8B6FF6FBB}"/>
                  </a:ext>
                </a:extLst>
              </p:cNvPr>
              <p:cNvSpPr/>
              <p:nvPr/>
            </p:nvSpPr>
            <p:spPr bwMode="auto">
              <a:xfrm>
                <a:off x="1831" y="1284"/>
                <a:ext cx="28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7" name="iṣlí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B3E2A62-E2BF-4C2F-88CA-8EE0B5225D42}"/>
                  </a:ext>
                </a:extLst>
              </p:cNvPr>
              <p:cNvSpPr/>
              <p:nvPr/>
            </p:nvSpPr>
            <p:spPr bwMode="auto">
              <a:xfrm>
                <a:off x="1831" y="1350"/>
                <a:ext cx="28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8" name="íšḷïḑ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D3BBAAE-1203-42D7-86BE-84B245B5C006}"/>
                  </a:ext>
                </a:extLst>
              </p:cNvPr>
              <p:cNvSpPr/>
              <p:nvPr/>
            </p:nvSpPr>
            <p:spPr bwMode="auto">
              <a:xfrm>
                <a:off x="1831" y="1418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9" name="îṥļid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EE556DF-6C15-41A8-B90C-22C6B74508D3}"/>
                  </a:ext>
                </a:extLst>
              </p:cNvPr>
              <p:cNvSpPr/>
              <p:nvPr/>
            </p:nvSpPr>
            <p:spPr bwMode="auto">
              <a:xfrm>
                <a:off x="3834" y="1604"/>
                <a:ext cx="64" cy="387"/>
              </a:xfrm>
              <a:custGeom>
                <a:avLst/>
                <a:gdLst>
                  <a:gd name="T0" fmla="*/ 35 w 35"/>
                  <a:gd name="T1" fmla="*/ 201 h 210"/>
                  <a:gd name="T2" fmla="*/ 35 w 35"/>
                  <a:gd name="T3" fmla="*/ 127 h 210"/>
                  <a:gd name="T4" fmla="*/ 31 w 35"/>
                  <a:gd name="T5" fmla="*/ 123 h 210"/>
                  <a:gd name="T6" fmla="*/ 26 w 35"/>
                  <a:gd name="T7" fmla="*/ 124 h 210"/>
                  <a:gd name="T8" fmla="*/ 9 w 35"/>
                  <a:gd name="T9" fmla="*/ 145 h 210"/>
                  <a:gd name="T10" fmla="*/ 9 w 35"/>
                  <a:gd name="T11" fmla="*/ 5 h 210"/>
                  <a:gd name="T12" fmla="*/ 5 w 35"/>
                  <a:gd name="T13" fmla="*/ 0 h 210"/>
                  <a:gd name="T14" fmla="*/ 0 w 35"/>
                  <a:gd name="T15" fmla="*/ 5 h 210"/>
                  <a:gd name="T16" fmla="*/ 0 w 35"/>
                  <a:gd name="T17" fmla="*/ 159 h 210"/>
                  <a:gd name="T18" fmla="*/ 3 w 35"/>
                  <a:gd name="T19" fmla="*/ 163 h 210"/>
                  <a:gd name="T20" fmla="*/ 8 w 35"/>
                  <a:gd name="T21" fmla="*/ 162 h 210"/>
                  <a:gd name="T22" fmla="*/ 25 w 35"/>
                  <a:gd name="T23" fmla="*/ 141 h 210"/>
                  <a:gd name="T24" fmla="*/ 26 w 35"/>
                  <a:gd name="T25" fmla="*/ 210 h 210"/>
                  <a:gd name="T26" fmla="*/ 35 w 35"/>
                  <a:gd name="T27" fmla="*/ 201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210">
                    <a:moveTo>
                      <a:pt x="35" y="201"/>
                    </a:moveTo>
                    <a:cubicBezTo>
                      <a:pt x="35" y="127"/>
                      <a:pt x="35" y="127"/>
                      <a:pt x="35" y="127"/>
                    </a:cubicBezTo>
                    <a:cubicBezTo>
                      <a:pt x="35" y="125"/>
                      <a:pt x="33" y="123"/>
                      <a:pt x="31" y="123"/>
                    </a:cubicBezTo>
                    <a:cubicBezTo>
                      <a:pt x="30" y="122"/>
                      <a:pt x="27" y="123"/>
                      <a:pt x="26" y="124"/>
                    </a:cubicBezTo>
                    <a:cubicBezTo>
                      <a:pt x="9" y="145"/>
                      <a:pt x="9" y="145"/>
                      <a:pt x="9" y="14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7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59"/>
                      <a:pt x="0" y="159"/>
                      <a:pt x="0" y="159"/>
                    </a:cubicBezTo>
                    <a:cubicBezTo>
                      <a:pt x="0" y="161"/>
                      <a:pt x="1" y="163"/>
                      <a:pt x="3" y="163"/>
                    </a:cubicBezTo>
                    <a:cubicBezTo>
                      <a:pt x="5" y="164"/>
                      <a:pt x="7" y="163"/>
                      <a:pt x="8" y="162"/>
                    </a:cubicBezTo>
                    <a:cubicBezTo>
                      <a:pt x="25" y="141"/>
                      <a:pt x="25" y="141"/>
                      <a:pt x="25" y="141"/>
                    </a:cubicBezTo>
                    <a:cubicBezTo>
                      <a:pt x="26" y="210"/>
                      <a:pt x="26" y="210"/>
                      <a:pt x="26" y="210"/>
                    </a:cubicBezTo>
                    <a:cubicBezTo>
                      <a:pt x="28" y="206"/>
                      <a:pt x="31" y="203"/>
                      <a:pt x="35" y="2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0" name="íṡḷïḓ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DFD37C2-7B64-46A2-9F6C-706A11A5F853}"/>
                  </a:ext>
                </a:extLst>
              </p:cNvPr>
              <p:cNvSpPr/>
              <p:nvPr/>
            </p:nvSpPr>
            <p:spPr bwMode="auto">
              <a:xfrm>
                <a:off x="3955" y="1937"/>
                <a:ext cx="96" cy="33"/>
              </a:xfrm>
              <a:custGeom>
                <a:avLst/>
                <a:gdLst>
                  <a:gd name="T0" fmla="*/ 43 w 52"/>
                  <a:gd name="T1" fmla="*/ 10 h 18"/>
                  <a:gd name="T2" fmla="*/ 52 w 52"/>
                  <a:gd name="T3" fmla="*/ 0 h 18"/>
                  <a:gd name="T4" fmla="*/ 26 w 52"/>
                  <a:gd name="T5" fmla="*/ 6 h 18"/>
                  <a:gd name="T6" fmla="*/ 0 w 52"/>
                  <a:gd name="T7" fmla="*/ 0 h 18"/>
                  <a:gd name="T8" fmla="*/ 10 w 52"/>
                  <a:gd name="T9" fmla="*/ 10 h 18"/>
                  <a:gd name="T10" fmla="*/ 10 w 52"/>
                  <a:gd name="T11" fmla="*/ 18 h 18"/>
                  <a:gd name="T12" fmla="*/ 43 w 52"/>
                  <a:gd name="T13" fmla="*/ 18 h 18"/>
                  <a:gd name="T14" fmla="*/ 43 w 52"/>
                  <a:gd name="T15" fmla="*/ 1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" h="18">
                    <a:moveTo>
                      <a:pt x="43" y="10"/>
                    </a:moveTo>
                    <a:cubicBezTo>
                      <a:pt x="46" y="7"/>
                      <a:pt x="49" y="4"/>
                      <a:pt x="52" y="0"/>
                    </a:cubicBezTo>
                    <a:cubicBezTo>
                      <a:pt x="44" y="4"/>
                      <a:pt x="36" y="6"/>
                      <a:pt x="26" y="6"/>
                    </a:cubicBezTo>
                    <a:cubicBezTo>
                      <a:pt x="17" y="6"/>
                      <a:pt x="8" y="4"/>
                      <a:pt x="0" y="0"/>
                    </a:cubicBezTo>
                    <a:cubicBezTo>
                      <a:pt x="3" y="4"/>
                      <a:pt x="6" y="7"/>
                      <a:pt x="10" y="10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43" y="18"/>
                      <a:pt x="43" y="18"/>
                      <a:pt x="43" y="18"/>
                    </a:cubicBezTo>
                    <a:lnTo>
                      <a:pt x="43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1" name="ïśḷiḍ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B18AFB3-D011-408F-8E9E-CD3835ACAB84}"/>
                  </a:ext>
                </a:extLst>
              </p:cNvPr>
              <p:cNvSpPr/>
              <p:nvPr/>
            </p:nvSpPr>
            <p:spPr bwMode="auto">
              <a:xfrm>
                <a:off x="3902" y="1633"/>
                <a:ext cx="203" cy="315"/>
              </a:xfrm>
              <a:custGeom>
                <a:avLst/>
                <a:gdLst>
                  <a:gd name="T0" fmla="*/ 81 w 110"/>
                  <a:gd name="T1" fmla="*/ 165 h 171"/>
                  <a:gd name="T2" fmla="*/ 110 w 110"/>
                  <a:gd name="T3" fmla="*/ 116 h 171"/>
                  <a:gd name="T4" fmla="*/ 110 w 110"/>
                  <a:gd name="T5" fmla="*/ 55 h 171"/>
                  <a:gd name="T6" fmla="*/ 55 w 110"/>
                  <a:gd name="T7" fmla="*/ 0 h 171"/>
                  <a:gd name="T8" fmla="*/ 0 w 110"/>
                  <a:gd name="T9" fmla="*/ 55 h 171"/>
                  <a:gd name="T10" fmla="*/ 0 w 110"/>
                  <a:gd name="T11" fmla="*/ 116 h 171"/>
                  <a:gd name="T12" fmla="*/ 29 w 110"/>
                  <a:gd name="T13" fmla="*/ 165 h 171"/>
                  <a:gd name="T14" fmla="*/ 55 w 110"/>
                  <a:gd name="T15" fmla="*/ 171 h 171"/>
                  <a:gd name="T16" fmla="*/ 81 w 110"/>
                  <a:gd name="T17" fmla="*/ 165 h 171"/>
                  <a:gd name="T18" fmla="*/ 21 w 110"/>
                  <a:gd name="T19" fmla="*/ 138 h 171"/>
                  <a:gd name="T20" fmla="*/ 55 w 110"/>
                  <a:gd name="T21" fmla="*/ 106 h 171"/>
                  <a:gd name="T22" fmla="*/ 89 w 110"/>
                  <a:gd name="T23" fmla="*/ 138 h 171"/>
                  <a:gd name="T24" fmla="*/ 55 w 110"/>
                  <a:gd name="T25" fmla="*/ 161 h 171"/>
                  <a:gd name="T26" fmla="*/ 21 w 110"/>
                  <a:gd name="T27" fmla="*/ 138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0" h="171">
                    <a:moveTo>
                      <a:pt x="81" y="165"/>
                    </a:moveTo>
                    <a:cubicBezTo>
                      <a:pt x="99" y="156"/>
                      <a:pt x="110" y="137"/>
                      <a:pt x="110" y="116"/>
                    </a:cubicBezTo>
                    <a:cubicBezTo>
                      <a:pt x="110" y="55"/>
                      <a:pt x="110" y="55"/>
                      <a:pt x="110" y="55"/>
                    </a:cubicBezTo>
                    <a:cubicBezTo>
                      <a:pt x="110" y="25"/>
                      <a:pt x="86" y="0"/>
                      <a:pt x="55" y="0"/>
                    </a:cubicBezTo>
                    <a:cubicBezTo>
                      <a:pt x="25" y="0"/>
                      <a:pt x="0" y="25"/>
                      <a:pt x="0" y="55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0" y="137"/>
                      <a:pt x="12" y="156"/>
                      <a:pt x="29" y="165"/>
                    </a:cubicBezTo>
                    <a:cubicBezTo>
                      <a:pt x="37" y="169"/>
                      <a:pt x="46" y="171"/>
                      <a:pt x="55" y="171"/>
                    </a:cubicBezTo>
                    <a:cubicBezTo>
                      <a:pt x="65" y="171"/>
                      <a:pt x="73" y="169"/>
                      <a:pt x="81" y="165"/>
                    </a:cubicBezTo>
                    <a:close/>
                    <a:moveTo>
                      <a:pt x="21" y="138"/>
                    </a:moveTo>
                    <a:cubicBezTo>
                      <a:pt x="21" y="115"/>
                      <a:pt x="37" y="106"/>
                      <a:pt x="55" y="106"/>
                    </a:cubicBezTo>
                    <a:cubicBezTo>
                      <a:pt x="74" y="106"/>
                      <a:pt x="89" y="115"/>
                      <a:pt x="89" y="138"/>
                    </a:cubicBezTo>
                    <a:cubicBezTo>
                      <a:pt x="89" y="161"/>
                      <a:pt x="63" y="161"/>
                      <a:pt x="55" y="161"/>
                    </a:cubicBezTo>
                    <a:cubicBezTo>
                      <a:pt x="47" y="161"/>
                      <a:pt x="21" y="161"/>
                      <a:pt x="21" y="1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2" name="ísḷîḍ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C188ABB-5DE9-4BDD-9281-0CFCBCDA4AA5}"/>
                  </a:ext>
                </a:extLst>
              </p:cNvPr>
              <p:cNvSpPr/>
              <p:nvPr/>
            </p:nvSpPr>
            <p:spPr bwMode="auto">
              <a:xfrm>
                <a:off x="3941" y="1829"/>
                <a:ext cx="125" cy="101"/>
              </a:xfrm>
              <a:custGeom>
                <a:avLst/>
                <a:gdLst>
                  <a:gd name="T0" fmla="*/ 68 w 68"/>
                  <a:gd name="T1" fmla="*/ 32 h 55"/>
                  <a:gd name="T2" fmla="*/ 34 w 68"/>
                  <a:gd name="T3" fmla="*/ 0 h 55"/>
                  <a:gd name="T4" fmla="*/ 0 w 68"/>
                  <a:gd name="T5" fmla="*/ 32 h 55"/>
                  <a:gd name="T6" fmla="*/ 34 w 68"/>
                  <a:gd name="T7" fmla="*/ 55 h 55"/>
                  <a:gd name="T8" fmla="*/ 68 w 68"/>
                  <a:gd name="T9" fmla="*/ 32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55">
                    <a:moveTo>
                      <a:pt x="68" y="32"/>
                    </a:moveTo>
                    <a:cubicBezTo>
                      <a:pt x="68" y="9"/>
                      <a:pt x="53" y="0"/>
                      <a:pt x="34" y="0"/>
                    </a:cubicBezTo>
                    <a:cubicBezTo>
                      <a:pt x="16" y="0"/>
                      <a:pt x="0" y="9"/>
                      <a:pt x="0" y="32"/>
                    </a:cubicBezTo>
                    <a:cubicBezTo>
                      <a:pt x="0" y="55"/>
                      <a:pt x="26" y="55"/>
                      <a:pt x="34" y="55"/>
                    </a:cubicBezTo>
                    <a:cubicBezTo>
                      <a:pt x="42" y="55"/>
                      <a:pt x="68" y="55"/>
                      <a:pt x="68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3" name="iṡľíď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C5CF203-7690-4E0A-8290-E74C3BCA3BE4}"/>
                  </a:ext>
                </a:extLst>
              </p:cNvPr>
              <p:cNvSpPr/>
              <p:nvPr/>
            </p:nvSpPr>
            <p:spPr bwMode="auto">
              <a:xfrm>
                <a:off x="3874" y="1970"/>
                <a:ext cx="258" cy="372"/>
              </a:xfrm>
              <a:custGeom>
                <a:avLst/>
                <a:gdLst>
                  <a:gd name="T0" fmla="*/ 118 w 140"/>
                  <a:gd name="T1" fmla="*/ 0 h 202"/>
                  <a:gd name="T2" fmla="*/ 87 w 140"/>
                  <a:gd name="T3" fmla="*/ 0 h 202"/>
                  <a:gd name="T4" fmla="*/ 54 w 140"/>
                  <a:gd name="T5" fmla="*/ 0 h 202"/>
                  <a:gd name="T6" fmla="*/ 22 w 140"/>
                  <a:gd name="T7" fmla="*/ 0 h 202"/>
                  <a:gd name="T8" fmla="*/ 13 w 140"/>
                  <a:gd name="T9" fmla="*/ 2 h 202"/>
                  <a:gd name="T10" fmla="*/ 4 w 140"/>
                  <a:gd name="T11" fmla="*/ 11 h 202"/>
                  <a:gd name="T12" fmla="*/ 0 w 140"/>
                  <a:gd name="T13" fmla="*/ 22 h 202"/>
                  <a:gd name="T14" fmla="*/ 0 w 140"/>
                  <a:gd name="T15" fmla="*/ 180 h 202"/>
                  <a:gd name="T16" fmla="*/ 22 w 140"/>
                  <a:gd name="T17" fmla="*/ 202 h 202"/>
                  <a:gd name="T18" fmla="*/ 118 w 140"/>
                  <a:gd name="T19" fmla="*/ 202 h 202"/>
                  <a:gd name="T20" fmla="*/ 140 w 140"/>
                  <a:gd name="T21" fmla="*/ 180 h 202"/>
                  <a:gd name="T22" fmla="*/ 140 w 140"/>
                  <a:gd name="T23" fmla="*/ 22 h 202"/>
                  <a:gd name="T24" fmla="*/ 118 w 140"/>
                  <a:gd name="T25" fmla="*/ 0 h 202"/>
                  <a:gd name="T26" fmla="*/ 70 w 140"/>
                  <a:gd name="T27" fmla="*/ 164 h 202"/>
                  <a:gd name="T28" fmla="*/ 64 w 140"/>
                  <a:gd name="T29" fmla="*/ 158 h 202"/>
                  <a:gd name="T30" fmla="*/ 70 w 140"/>
                  <a:gd name="T31" fmla="*/ 152 h 202"/>
                  <a:gd name="T32" fmla="*/ 77 w 140"/>
                  <a:gd name="T33" fmla="*/ 158 h 202"/>
                  <a:gd name="T34" fmla="*/ 70 w 140"/>
                  <a:gd name="T35" fmla="*/ 164 h 202"/>
                  <a:gd name="T36" fmla="*/ 70 w 140"/>
                  <a:gd name="T37" fmla="*/ 134 h 202"/>
                  <a:gd name="T38" fmla="*/ 64 w 140"/>
                  <a:gd name="T39" fmla="*/ 128 h 202"/>
                  <a:gd name="T40" fmla="*/ 70 w 140"/>
                  <a:gd name="T41" fmla="*/ 121 h 202"/>
                  <a:gd name="T42" fmla="*/ 77 w 140"/>
                  <a:gd name="T43" fmla="*/ 128 h 202"/>
                  <a:gd name="T44" fmla="*/ 70 w 140"/>
                  <a:gd name="T45" fmla="*/ 134 h 202"/>
                  <a:gd name="T46" fmla="*/ 70 w 140"/>
                  <a:gd name="T47" fmla="*/ 103 h 202"/>
                  <a:gd name="T48" fmla="*/ 64 w 140"/>
                  <a:gd name="T49" fmla="*/ 97 h 202"/>
                  <a:gd name="T50" fmla="*/ 70 w 140"/>
                  <a:gd name="T51" fmla="*/ 91 h 202"/>
                  <a:gd name="T52" fmla="*/ 77 w 140"/>
                  <a:gd name="T53" fmla="*/ 97 h 202"/>
                  <a:gd name="T54" fmla="*/ 70 w 140"/>
                  <a:gd name="T55" fmla="*/ 103 h 202"/>
                  <a:gd name="T56" fmla="*/ 70 w 140"/>
                  <a:gd name="T57" fmla="*/ 73 h 202"/>
                  <a:gd name="T58" fmla="*/ 64 w 140"/>
                  <a:gd name="T59" fmla="*/ 66 h 202"/>
                  <a:gd name="T60" fmla="*/ 70 w 140"/>
                  <a:gd name="T61" fmla="*/ 60 h 202"/>
                  <a:gd name="T62" fmla="*/ 77 w 140"/>
                  <a:gd name="T63" fmla="*/ 66 h 202"/>
                  <a:gd name="T64" fmla="*/ 70 w 140"/>
                  <a:gd name="T65" fmla="*/ 73 h 202"/>
                  <a:gd name="T66" fmla="*/ 70 w 140"/>
                  <a:gd name="T67" fmla="*/ 42 h 202"/>
                  <a:gd name="T68" fmla="*/ 64 w 140"/>
                  <a:gd name="T69" fmla="*/ 36 h 202"/>
                  <a:gd name="T70" fmla="*/ 70 w 140"/>
                  <a:gd name="T71" fmla="*/ 29 h 202"/>
                  <a:gd name="T72" fmla="*/ 77 w 140"/>
                  <a:gd name="T73" fmla="*/ 36 h 202"/>
                  <a:gd name="T74" fmla="*/ 70 w 140"/>
                  <a:gd name="T75" fmla="*/ 4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40" h="202">
                    <a:moveTo>
                      <a:pt x="118" y="0"/>
                    </a:moveTo>
                    <a:cubicBezTo>
                      <a:pt x="87" y="0"/>
                      <a:pt x="87" y="0"/>
                      <a:pt x="87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9" y="0"/>
                      <a:pt x="16" y="1"/>
                      <a:pt x="13" y="2"/>
                    </a:cubicBezTo>
                    <a:cubicBezTo>
                      <a:pt x="9" y="4"/>
                      <a:pt x="6" y="7"/>
                      <a:pt x="4" y="11"/>
                    </a:cubicBezTo>
                    <a:cubicBezTo>
                      <a:pt x="2" y="14"/>
                      <a:pt x="0" y="18"/>
                      <a:pt x="0" y="22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0" y="192"/>
                      <a:pt x="10" y="202"/>
                      <a:pt x="22" y="202"/>
                    </a:cubicBezTo>
                    <a:cubicBezTo>
                      <a:pt x="118" y="202"/>
                      <a:pt x="118" y="202"/>
                      <a:pt x="118" y="202"/>
                    </a:cubicBezTo>
                    <a:cubicBezTo>
                      <a:pt x="130" y="202"/>
                      <a:pt x="140" y="192"/>
                      <a:pt x="140" y="180"/>
                    </a:cubicBezTo>
                    <a:cubicBezTo>
                      <a:pt x="140" y="22"/>
                      <a:pt x="140" y="22"/>
                      <a:pt x="140" y="22"/>
                    </a:cubicBezTo>
                    <a:cubicBezTo>
                      <a:pt x="140" y="10"/>
                      <a:pt x="130" y="0"/>
                      <a:pt x="118" y="0"/>
                    </a:cubicBezTo>
                    <a:close/>
                    <a:moveTo>
                      <a:pt x="70" y="164"/>
                    </a:moveTo>
                    <a:cubicBezTo>
                      <a:pt x="67" y="164"/>
                      <a:pt x="64" y="162"/>
                      <a:pt x="64" y="158"/>
                    </a:cubicBezTo>
                    <a:cubicBezTo>
                      <a:pt x="64" y="155"/>
                      <a:pt x="67" y="152"/>
                      <a:pt x="70" y="152"/>
                    </a:cubicBezTo>
                    <a:cubicBezTo>
                      <a:pt x="74" y="152"/>
                      <a:pt x="77" y="155"/>
                      <a:pt x="77" y="158"/>
                    </a:cubicBezTo>
                    <a:cubicBezTo>
                      <a:pt x="77" y="162"/>
                      <a:pt x="74" y="164"/>
                      <a:pt x="70" y="164"/>
                    </a:cubicBezTo>
                    <a:close/>
                    <a:moveTo>
                      <a:pt x="70" y="134"/>
                    </a:moveTo>
                    <a:cubicBezTo>
                      <a:pt x="67" y="134"/>
                      <a:pt x="64" y="131"/>
                      <a:pt x="64" y="128"/>
                    </a:cubicBezTo>
                    <a:cubicBezTo>
                      <a:pt x="64" y="124"/>
                      <a:pt x="67" y="121"/>
                      <a:pt x="70" y="121"/>
                    </a:cubicBezTo>
                    <a:cubicBezTo>
                      <a:pt x="74" y="121"/>
                      <a:pt x="77" y="124"/>
                      <a:pt x="77" y="128"/>
                    </a:cubicBezTo>
                    <a:cubicBezTo>
                      <a:pt x="77" y="131"/>
                      <a:pt x="74" y="134"/>
                      <a:pt x="70" y="134"/>
                    </a:cubicBezTo>
                    <a:close/>
                    <a:moveTo>
                      <a:pt x="70" y="103"/>
                    </a:moveTo>
                    <a:cubicBezTo>
                      <a:pt x="67" y="103"/>
                      <a:pt x="64" y="100"/>
                      <a:pt x="64" y="97"/>
                    </a:cubicBezTo>
                    <a:cubicBezTo>
                      <a:pt x="64" y="93"/>
                      <a:pt x="67" y="91"/>
                      <a:pt x="70" y="91"/>
                    </a:cubicBezTo>
                    <a:cubicBezTo>
                      <a:pt x="74" y="91"/>
                      <a:pt x="77" y="93"/>
                      <a:pt x="77" y="97"/>
                    </a:cubicBezTo>
                    <a:cubicBezTo>
                      <a:pt x="77" y="100"/>
                      <a:pt x="74" y="103"/>
                      <a:pt x="70" y="103"/>
                    </a:cubicBezTo>
                    <a:close/>
                    <a:moveTo>
                      <a:pt x="70" y="73"/>
                    </a:moveTo>
                    <a:cubicBezTo>
                      <a:pt x="67" y="73"/>
                      <a:pt x="64" y="70"/>
                      <a:pt x="64" y="66"/>
                    </a:cubicBezTo>
                    <a:cubicBezTo>
                      <a:pt x="64" y="63"/>
                      <a:pt x="67" y="60"/>
                      <a:pt x="70" y="60"/>
                    </a:cubicBezTo>
                    <a:cubicBezTo>
                      <a:pt x="74" y="60"/>
                      <a:pt x="77" y="63"/>
                      <a:pt x="77" y="66"/>
                    </a:cubicBezTo>
                    <a:cubicBezTo>
                      <a:pt x="77" y="70"/>
                      <a:pt x="74" y="73"/>
                      <a:pt x="70" y="73"/>
                    </a:cubicBezTo>
                    <a:close/>
                    <a:moveTo>
                      <a:pt x="70" y="42"/>
                    </a:moveTo>
                    <a:cubicBezTo>
                      <a:pt x="67" y="42"/>
                      <a:pt x="64" y="39"/>
                      <a:pt x="64" y="36"/>
                    </a:cubicBezTo>
                    <a:cubicBezTo>
                      <a:pt x="64" y="32"/>
                      <a:pt x="67" y="29"/>
                      <a:pt x="70" y="29"/>
                    </a:cubicBezTo>
                    <a:cubicBezTo>
                      <a:pt x="74" y="29"/>
                      <a:pt x="77" y="32"/>
                      <a:pt x="77" y="36"/>
                    </a:cubicBezTo>
                    <a:cubicBezTo>
                      <a:pt x="77" y="39"/>
                      <a:pt x="74" y="42"/>
                      <a:pt x="70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4" name="íŝlid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7C778BF-3FB7-4413-932E-2B73E67B8AFA}"/>
                  </a:ext>
                </a:extLst>
              </p:cNvPr>
              <p:cNvSpPr/>
              <p:nvPr/>
            </p:nvSpPr>
            <p:spPr bwMode="auto">
              <a:xfrm>
                <a:off x="3992" y="2024"/>
                <a:ext cx="24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5" name="íśḷïd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7850551A-7144-4659-A49B-6B1F01BB52FF}"/>
                  </a:ext>
                </a:extLst>
              </p:cNvPr>
              <p:cNvSpPr/>
              <p:nvPr/>
            </p:nvSpPr>
            <p:spPr bwMode="auto">
              <a:xfrm>
                <a:off x="3992" y="2081"/>
                <a:ext cx="24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6" name="íṡḻíḑ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0DDB8ED-DE19-4A47-BF19-F89382889271}"/>
                  </a:ext>
                </a:extLst>
              </p:cNvPr>
              <p:cNvSpPr/>
              <p:nvPr/>
            </p:nvSpPr>
            <p:spPr bwMode="auto">
              <a:xfrm>
                <a:off x="3992" y="2138"/>
                <a:ext cx="24" cy="2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7" name="ï$ľïḍ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243E4B6-6D81-437C-A819-57284F544993}"/>
                  </a:ext>
                </a:extLst>
              </p:cNvPr>
              <p:cNvSpPr/>
              <p:nvPr/>
            </p:nvSpPr>
            <p:spPr bwMode="auto">
              <a:xfrm>
                <a:off x="3992" y="2193"/>
                <a:ext cx="24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8" name="îS1îd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0016342-A24E-4024-8D5E-0DB1F75F77AB}"/>
                  </a:ext>
                </a:extLst>
              </p:cNvPr>
              <p:cNvSpPr/>
              <p:nvPr/>
            </p:nvSpPr>
            <p:spPr bwMode="auto">
              <a:xfrm>
                <a:off x="3992" y="2250"/>
                <a:ext cx="24" cy="2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9" name="íşľîḍ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C23AC3B-7905-44FA-9F5F-4AB785915806}"/>
                  </a:ext>
                </a:extLst>
              </p:cNvPr>
              <p:cNvSpPr/>
              <p:nvPr/>
            </p:nvSpPr>
            <p:spPr bwMode="auto">
              <a:xfrm>
                <a:off x="4953" y="2167"/>
                <a:ext cx="46" cy="277"/>
              </a:xfrm>
              <a:custGeom>
                <a:avLst/>
                <a:gdLst>
                  <a:gd name="T0" fmla="*/ 25 w 25"/>
                  <a:gd name="T1" fmla="*/ 144 h 150"/>
                  <a:gd name="T2" fmla="*/ 25 w 25"/>
                  <a:gd name="T3" fmla="*/ 91 h 150"/>
                  <a:gd name="T4" fmla="*/ 23 w 25"/>
                  <a:gd name="T5" fmla="*/ 88 h 150"/>
                  <a:gd name="T6" fmla="*/ 19 w 25"/>
                  <a:gd name="T7" fmla="*/ 89 h 150"/>
                  <a:gd name="T8" fmla="*/ 7 w 25"/>
                  <a:gd name="T9" fmla="*/ 104 h 150"/>
                  <a:gd name="T10" fmla="*/ 7 w 25"/>
                  <a:gd name="T11" fmla="*/ 3 h 150"/>
                  <a:gd name="T12" fmla="*/ 4 w 25"/>
                  <a:gd name="T13" fmla="*/ 0 h 150"/>
                  <a:gd name="T14" fmla="*/ 0 w 25"/>
                  <a:gd name="T15" fmla="*/ 3 h 150"/>
                  <a:gd name="T16" fmla="*/ 0 w 25"/>
                  <a:gd name="T17" fmla="*/ 114 h 150"/>
                  <a:gd name="T18" fmla="*/ 3 w 25"/>
                  <a:gd name="T19" fmla="*/ 117 h 150"/>
                  <a:gd name="T20" fmla="*/ 6 w 25"/>
                  <a:gd name="T21" fmla="*/ 116 h 150"/>
                  <a:gd name="T22" fmla="*/ 18 w 25"/>
                  <a:gd name="T23" fmla="*/ 101 h 150"/>
                  <a:gd name="T24" fmla="*/ 19 w 25"/>
                  <a:gd name="T25" fmla="*/ 150 h 150"/>
                  <a:gd name="T26" fmla="*/ 25 w 25"/>
                  <a:gd name="T27" fmla="*/ 144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5" h="150">
                    <a:moveTo>
                      <a:pt x="25" y="144"/>
                    </a:moveTo>
                    <a:cubicBezTo>
                      <a:pt x="25" y="91"/>
                      <a:pt x="25" y="91"/>
                      <a:pt x="25" y="91"/>
                    </a:cubicBezTo>
                    <a:cubicBezTo>
                      <a:pt x="25" y="90"/>
                      <a:pt x="24" y="88"/>
                      <a:pt x="23" y="88"/>
                    </a:cubicBezTo>
                    <a:cubicBezTo>
                      <a:pt x="22" y="87"/>
                      <a:pt x="20" y="88"/>
                      <a:pt x="19" y="89"/>
                    </a:cubicBezTo>
                    <a:cubicBezTo>
                      <a:pt x="7" y="104"/>
                      <a:pt x="7" y="104"/>
                      <a:pt x="7" y="10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1"/>
                      <a:pt x="6" y="0"/>
                      <a:pt x="4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114"/>
                      <a:pt x="0" y="114"/>
                      <a:pt x="0" y="114"/>
                    </a:cubicBezTo>
                    <a:cubicBezTo>
                      <a:pt x="0" y="115"/>
                      <a:pt x="1" y="116"/>
                      <a:pt x="3" y="117"/>
                    </a:cubicBezTo>
                    <a:cubicBezTo>
                      <a:pt x="4" y="117"/>
                      <a:pt x="5" y="117"/>
                      <a:pt x="6" y="116"/>
                    </a:cubicBezTo>
                    <a:cubicBezTo>
                      <a:pt x="18" y="101"/>
                      <a:pt x="18" y="101"/>
                      <a:pt x="18" y="101"/>
                    </a:cubicBezTo>
                    <a:cubicBezTo>
                      <a:pt x="19" y="150"/>
                      <a:pt x="19" y="150"/>
                      <a:pt x="19" y="150"/>
                    </a:cubicBezTo>
                    <a:cubicBezTo>
                      <a:pt x="20" y="148"/>
                      <a:pt x="23" y="145"/>
                      <a:pt x="25" y="1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0" name="îŝ1iď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4CE66C0-9FA1-4331-B65D-2653AE7BA53E}"/>
                  </a:ext>
                </a:extLst>
              </p:cNvPr>
              <p:cNvSpPr/>
              <p:nvPr/>
            </p:nvSpPr>
            <p:spPr bwMode="auto">
              <a:xfrm>
                <a:off x="5041" y="2407"/>
                <a:ext cx="68" cy="24"/>
              </a:xfrm>
              <a:custGeom>
                <a:avLst/>
                <a:gdLst>
                  <a:gd name="T0" fmla="*/ 30 w 37"/>
                  <a:gd name="T1" fmla="*/ 6 h 13"/>
                  <a:gd name="T2" fmla="*/ 37 w 37"/>
                  <a:gd name="T3" fmla="*/ 0 h 13"/>
                  <a:gd name="T4" fmla="*/ 18 w 37"/>
                  <a:gd name="T5" fmla="*/ 4 h 13"/>
                  <a:gd name="T6" fmla="*/ 0 w 37"/>
                  <a:gd name="T7" fmla="*/ 0 h 13"/>
                  <a:gd name="T8" fmla="*/ 7 w 37"/>
                  <a:gd name="T9" fmla="*/ 6 h 13"/>
                  <a:gd name="T10" fmla="*/ 7 w 37"/>
                  <a:gd name="T11" fmla="*/ 13 h 13"/>
                  <a:gd name="T12" fmla="*/ 30 w 37"/>
                  <a:gd name="T13" fmla="*/ 13 h 13"/>
                  <a:gd name="T14" fmla="*/ 30 w 37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" h="13">
                    <a:moveTo>
                      <a:pt x="30" y="6"/>
                    </a:moveTo>
                    <a:cubicBezTo>
                      <a:pt x="33" y="5"/>
                      <a:pt x="35" y="2"/>
                      <a:pt x="37" y="0"/>
                    </a:cubicBezTo>
                    <a:cubicBezTo>
                      <a:pt x="31" y="2"/>
                      <a:pt x="25" y="4"/>
                      <a:pt x="18" y="4"/>
                    </a:cubicBezTo>
                    <a:cubicBezTo>
                      <a:pt x="12" y="4"/>
                      <a:pt x="5" y="2"/>
                      <a:pt x="0" y="0"/>
                    </a:cubicBezTo>
                    <a:cubicBezTo>
                      <a:pt x="2" y="2"/>
                      <a:pt x="4" y="5"/>
                      <a:pt x="7" y="6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30" y="13"/>
                      <a:pt x="30" y="13"/>
                      <a:pt x="30" y="13"/>
                    </a:cubicBezTo>
                    <a:lnTo>
                      <a:pt x="3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1" name="ïŝ1ïḋ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2849D8C-4EAB-445B-AB5A-35C0580A0F39}"/>
                  </a:ext>
                </a:extLst>
              </p:cNvPr>
              <p:cNvSpPr/>
              <p:nvPr/>
            </p:nvSpPr>
            <p:spPr bwMode="auto">
              <a:xfrm>
                <a:off x="5002" y="2189"/>
                <a:ext cx="146" cy="225"/>
              </a:xfrm>
              <a:custGeom>
                <a:avLst/>
                <a:gdLst>
                  <a:gd name="T0" fmla="*/ 58 w 79"/>
                  <a:gd name="T1" fmla="*/ 118 h 122"/>
                  <a:gd name="T2" fmla="*/ 79 w 79"/>
                  <a:gd name="T3" fmla="*/ 83 h 122"/>
                  <a:gd name="T4" fmla="*/ 79 w 79"/>
                  <a:gd name="T5" fmla="*/ 39 h 122"/>
                  <a:gd name="T6" fmla="*/ 39 w 79"/>
                  <a:gd name="T7" fmla="*/ 0 h 122"/>
                  <a:gd name="T8" fmla="*/ 0 w 79"/>
                  <a:gd name="T9" fmla="*/ 39 h 122"/>
                  <a:gd name="T10" fmla="*/ 0 w 79"/>
                  <a:gd name="T11" fmla="*/ 83 h 122"/>
                  <a:gd name="T12" fmla="*/ 21 w 79"/>
                  <a:gd name="T13" fmla="*/ 118 h 122"/>
                  <a:gd name="T14" fmla="*/ 39 w 79"/>
                  <a:gd name="T15" fmla="*/ 122 h 122"/>
                  <a:gd name="T16" fmla="*/ 58 w 79"/>
                  <a:gd name="T17" fmla="*/ 118 h 122"/>
                  <a:gd name="T18" fmla="*/ 15 w 79"/>
                  <a:gd name="T19" fmla="*/ 98 h 122"/>
                  <a:gd name="T20" fmla="*/ 39 w 79"/>
                  <a:gd name="T21" fmla="*/ 76 h 122"/>
                  <a:gd name="T22" fmla="*/ 64 w 79"/>
                  <a:gd name="T23" fmla="*/ 98 h 122"/>
                  <a:gd name="T24" fmla="*/ 39 w 79"/>
                  <a:gd name="T25" fmla="*/ 115 h 122"/>
                  <a:gd name="T26" fmla="*/ 15 w 79"/>
                  <a:gd name="T27" fmla="*/ 98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9" h="122">
                    <a:moveTo>
                      <a:pt x="58" y="118"/>
                    </a:moveTo>
                    <a:cubicBezTo>
                      <a:pt x="70" y="111"/>
                      <a:pt x="79" y="98"/>
                      <a:pt x="79" y="83"/>
                    </a:cubicBezTo>
                    <a:cubicBezTo>
                      <a:pt x="79" y="39"/>
                      <a:pt x="79" y="39"/>
                      <a:pt x="79" y="39"/>
                    </a:cubicBezTo>
                    <a:cubicBezTo>
                      <a:pt x="79" y="17"/>
                      <a:pt x="61" y="0"/>
                      <a:pt x="39" y="0"/>
                    </a:cubicBezTo>
                    <a:cubicBezTo>
                      <a:pt x="18" y="0"/>
                      <a:pt x="0" y="17"/>
                      <a:pt x="0" y="39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98"/>
                      <a:pt x="8" y="111"/>
                      <a:pt x="21" y="118"/>
                    </a:cubicBezTo>
                    <a:cubicBezTo>
                      <a:pt x="26" y="120"/>
                      <a:pt x="33" y="122"/>
                      <a:pt x="39" y="122"/>
                    </a:cubicBezTo>
                    <a:cubicBezTo>
                      <a:pt x="46" y="122"/>
                      <a:pt x="52" y="120"/>
                      <a:pt x="58" y="118"/>
                    </a:cubicBezTo>
                    <a:close/>
                    <a:moveTo>
                      <a:pt x="15" y="98"/>
                    </a:moveTo>
                    <a:cubicBezTo>
                      <a:pt x="15" y="82"/>
                      <a:pt x="26" y="76"/>
                      <a:pt x="39" y="76"/>
                    </a:cubicBezTo>
                    <a:cubicBezTo>
                      <a:pt x="53" y="76"/>
                      <a:pt x="64" y="82"/>
                      <a:pt x="64" y="98"/>
                    </a:cubicBezTo>
                    <a:cubicBezTo>
                      <a:pt x="64" y="115"/>
                      <a:pt x="45" y="115"/>
                      <a:pt x="39" y="115"/>
                    </a:cubicBezTo>
                    <a:cubicBezTo>
                      <a:pt x="34" y="115"/>
                      <a:pt x="15" y="115"/>
                      <a:pt x="15" y="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2" name="iṧḷïḑ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A3A5109-5F8D-4D32-A0E7-97DB44A677A1}"/>
                  </a:ext>
                </a:extLst>
              </p:cNvPr>
              <p:cNvSpPr/>
              <p:nvPr/>
            </p:nvSpPr>
            <p:spPr bwMode="auto">
              <a:xfrm>
                <a:off x="5030" y="2329"/>
                <a:ext cx="90" cy="72"/>
              </a:xfrm>
              <a:custGeom>
                <a:avLst/>
                <a:gdLst>
                  <a:gd name="T0" fmla="*/ 49 w 49"/>
                  <a:gd name="T1" fmla="*/ 22 h 39"/>
                  <a:gd name="T2" fmla="*/ 24 w 49"/>
                  <a:gd name="T3" fmla="*/ 0 h 39"/>
                  <a:gd name="T4" fmla="*/ 0 w 49"/>
                  <a:gd name="T5" fmla="*/ 22 h 39"/>
                  <a:gd name="T6" fmla="*/ 24 w 49"/>
                  <a:gd name="T7" fmla="*/ 39 h 39"/>
                  <a:gd name="T8" fmla="*/ 49 w 49"/>
                  <a:gd name="T9" fmla="*/ 22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39">
                    <a:moveTo>
                      <a:pt x="49" y="22"/>
                    </a:moveTo>
                    <a:cubicBezTo>
                      <a:pt x="49" y="6"/>
                      <a:pt x="38" y="0"/>
                      <a:pt x="24" y="0"/>
                    </a:cubicBezTo>
                    <a:cubicBezTo>
                      <a:pt x="11" y="0"/>
                      <a:pt x="0" y="6"/>
                      <a:pt x="0" y="22"/>
                    </a:cubicBezTo>
                    <a:cubicBezTo>
                      <a:pt x="0" y="39"/>
                      <a:pt x="19" y="39"/>
                      <a:pt x="24" y="39"/>
                    </a:cubicBezTo>
                    <a:cubicBezTo>
                      <a:pt x="30" y="39"/>
                      <a:pt x="49" y="39"/>
                      <a:pt x="49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3" name="ïṩlïḍ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F1D8BC1-A999-442E-B9AE-B78606D0D8EA}"/>
                  </a:ext>
                </a:extLst>
              </p:cNvPr>
              <p:cNvSpPr/>
              <p:nvPr/>
            </p:nvSpPr>
            <p:spPr bwMode="auto">
              <a:xfrm>
                <a:off x="4982" y="2431"/>
                <a:ext cx="186" cy="265"/>
              </a:xfrm>
              <a:custGeom>
                <a:avLst/>
                <a:gdLst>
                  <a:gd name="T0" fmla="*/ 85 w 101"/>
                  <a:gd name="T1" fmla="*/ 0 h 144"/>
                  <a:gd name="T2" fmla="*/ 62 w 101"/>
                  <a:gd name="T3" fmla="*/ 0 h 144"/>
                  <a:gd name="T4" fmla="*/ 39 w 101"/>
                  <a:gd name="T5" fmla="*/ 0 h 144"/>
                  <a:gd name="T6" fmla="*/ 16 w 101"/>
                  <a:gd name="T7" fmla="*/ 0 h 144"/>
                  <a:gd name="T8" fmla="*/ 9 w 101"/>
                  <a:gd name="T9" fmla="*/ 1 h 144"/>
                  <a:gd name="T10" fmla="*/ 3 w 101"/>
                  <a:gd name="T11" fmla="*/ 7 h 144"/>
                  <a:gd name="T12" fmla="*/ 0 w 101"/>
                  <a:gd name="T13" fmla="*/ 15 h 144"/>
                  <a:gd name="T14" fmla="*/ 0 w 101"/>
                  <a:gd name="T15" fmla="*/ 128 h 144"/>
                  <a:gd name="T16" fmla="*/ 16 w 101"/>
                  <a:gd name="T17" fmla="*/ 144 h 144"/>
                  <a:gd name="T18" fmla="*/ 85 w 101"/>
                  <a:gd name="T19" fmla="*/ 144 h 144"/>
                  <a:gd name="T20" fmla="*/ 101 w 101"/>
                  <a:gd name="T21" fmla="*/ 128 h 144"/>
                  <a:gd name="T22" fmla="*/ 101 w 101"/>
                  <a:gd name="T23" fmla="*/ 15 h 144"/>
                  <a:gd name="T24" fmla="*/ 85 w 101"/>
                  <a:gd name="T25" fmla="*/ 0 h 144"/>
                  <a:gd name="T26" fmla="*/ 50 w 101"/>
                  <a:gd name="T27" fmla="*/ 117 h 144"/>
                  <a:gd name="T28" fmla="*/ 46 w 101"/>
                  <a:gd name="T29" fmla="*/ 113 h 144"/>
                  <a:gd name="T30" fmla="*/ 50 w 101"/>
                  <a:gd name="T31" fmla="*/ 108 h 144"/>
                  <a:gd name="T32" fmla="*/ 55 w 101"/>
                  <a:gd name="T33" fmla="*/ 113 h 144"/>
                  <a:gd name="T34" fmla="*/ 50 w 101"/>
                  <a:gd name="T35" fmla="*/ 117 h 144"/>
                  <a:gd name="T36" fmla="*/ 50 w 101"/>
                  <a:gd name="T37" fmla="*/ 95 h 144"/>
                  <a:gd name="T38" fmla="*/ 46 w 101"/>
                  <a:gd name="T39" fmla="*/ 91 h 144"/>
                  <a:gd name="T40" fmla="*/ 50 w 101"/>
                  <a:gd name="T41" fmla="*/ 86 h 144"/>
                  <a:gd name="T42" fmla="*/ 55 w 101"/>
                  <a:gd name="T43" fmla="*/ 91 h 144"/>
                  <a:gd name="T44" fmla="*/ 50 w 101"/>
                  <a:gd name="T45" fmla="*/ 95 h 144"/>
                  <a:gd name="T46" fmla="*/ 50 w 101"/>
                  <a:gd name="T47" fmla="*/ 74 h 144"/>
                  <a:gd name="T48" fmla="*/ 46 w 101"/>
                  <a:gd name="T49" fmla="*/ 69 h 144"/>
                  <a:gd name="T50" fmla="*/ 50 w 101"/>
                  <a:gd name="T51" fmla="*/ 64 h 144"/>
                  <a:gd name="T52" fmla="*/ 55 w 101"/>
                  <a:gd name="T53" fmla="*/ 69 h 144"/>
                  <a:gd name="T54" fmla="*/ 50 w 101"/>
                  <a:gd name="T55" fmla="*/ 74 h 144"/>
                  <a:gd name="T56" fmla="*/ 50 w 101"/>
                  <a:gd name="T57" fmla="*/ 52 h 144"/>
                  <a:gd name="T58" fmla="*/ 46 w 101"/>
                  <a:gd name="T59" fmla="*/ 47 h 144"/>
                  <a:gd name="T60" fmla="*/ 50 w 101"/>
                  <a:gd name="T61" fmla="*/ 43 h 144"/>
                  <a:gd name="T62" fmla="*/ 55 w 101"/>
                  <a:gd name="T63" fmla="*/ 47 h 144"/>
                  <a:gd name="T64" fmla="*/ 50 w 101"/>
                  <a:gd name="T65" fmla="*/ 52 h 144"/>
                  <a:gd name="T66" fmla="*/ 50 w 101"/>
                  <a:gd name="T67" fmla="*/ 30 h 144"/>
                  <a:gd name="T68" fmla="*/ 46 w 101"/>
                  <a:gd name="T69" fmla="*/ 25 h 144"/>
                  <a:gd name="T70" fmla="*/ 50 w 101"/>
                  <a:gd name="T71" fmla="*/ 21 h 144"/>
                  <a:gd name="T72" fmla="*/ 55 w 101"/>
                  <a:gd name="T73" fmla="*/ 25 h 144"/>
                  <a:gd name="T74" fmla="*/ 50 w 101"/>
                  <a:gd name="T75" fmla="*/ 3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1" h="144">
                    <a:moveTo>
                      <a:pt x="85" y="0"/>
                    </a:moveTo>
                    <a:cubicBezTo>
                      <a:pt x="62" y="0"/>
                      <a:pt x="62" y="0"/>
                      <a:pt x="6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4" y="0"/>
                      <a:pt x="12" y="0"/>
                      <a:pt x="9" y="1"/>
                    </a:cubicBezTo>
                    <a:cubicBezTo>
                      <a:pt x="7" y="2"/>
                      <a:pt x="4" y="5"/>
                      <a:pt x="3" y="7"/>
                    </a:cubicBezTo>
                    <a:cubicBezTo>
                      <a:pt x="1" y="10"/>
                      <a:pt x="0" y="12"/>
                      <a:pt x="0" y="15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37"/>
                      <a:pt x="7" y="144"/>
                      <a:pt x="16" y="144"/>
                    </a:cubicBezTo>
                    <a:cubicBezTo>
                      <a:pt x="85" y="144"/>
                      <a:pt x="85" y="144"/>
                      <a:pt x="85" y="144"/>
                    </a:cubicBezTo>
                    <a:cubicBezTo>
                      <a:pt x="94" y="144"/>
                      <a:pt x="101" y="137"/>
                      <a:pt x="101" y="128"/>
                    </a:cubicBezTo>
                    <a:cubicBezTo>
                      <a:pt x="101" y="15"/>
                      <a:pt x="101" y="15"/>
                      <a:pt x="101" y="15"/>
                    </a:cubicBezTo>
                    <a:cubicBezTo>
                      <a:pt x="101" y="7"/>
                      <a:pt x="94" y="0"/>
                      <a:pt x="85" y="0"/>
                    </a:cubicBezTo>
                    <a:close/>
                    <a:moveTo>
                      <a:pt x="50" y="117"/>
                    </a:moveTo>
                    <a:cubicBezTo>
                      <a:pt x="48" y="117"/>
                      <a:pt x="46" y="115"/>
                      <a:pt x="46" y="113"/>
                    </a:cubicBezTo>
                    <a:cubicBezTo>
                      <a:pt x="46" y="110"/>
                      <a:pt x="48" y="108"/>
                      <a:pt x="50" y="108"/>
                    </a:cubicBezTo>
                    <a:cubicBezTo>
                      <a:pt x="53" y="108"/>
                      <a:pt x="55" y="110"/>
                      <a:pt x="55" y="113"/>
                    </a:cubicBezTo>
                    <a:cubicBezTo>
                      <a:pt x="55" y="115"/>
                      <a:pt x="53" y="117"/>
                      <a:pt x="50" y="117"/>
                    </a:cubicBezTo>
                    <a:close/>
                    <a:moveTo>
                      <a:pt x="50" y="95"/>
                    </a:moveTo>
                    <a:cubicBezTo>
                      <a:pt x="48" y="95"/>
                      <a:pt x="46" y="93"/>
                      <a:pt x="46" y="91"/>
                    </a:cubicBezTo>
                    <a:cubicBezTo>
                      <a:pt x="46" y="88"/>
                      <a:pt x="48" y="86"/>
                      <a:pt x="50" y="86"/>
                    </a:cubicBezTo>
                    <a:cubicBezTo>
                      <a:pt x="53" y="86"/>
                      <a:pt x="55" y="88"/>
                      <a:pt x="55" y="91"/>
                    </a:cubicBezTo>
                    <a:cubicBezTo>
                      <a:pt x="55" y="93"/>
                      <a:pt x="53" y="95"/>
                      <a:pt x="50" y="95"/>
                    </a:cubicBezTo>
                    <a:close/>
                    <a:moveTo>
                      <a:pt x="50" y="74"/>
                    </a:moveTo>
                    <a:cubicBezTo>
                      <a:pt x="48" y="74"/>
                      <a:pt x="46" y="72"/>
                      <a:pt x="46" y="69"/>
                    </a:cubicBezTo>
                    <a:cubicBezTo>
                      <a:pt x="46" y="66"/>
                      <a:pt x="48" y="64"/>
                      <a:pt x="50" y="64"/>
                    </a:cubicBezTo>
                    <a:cubicBezTo>
                      <a:pt x="53" y="64"/>
                      <a:pt x="55" y="66"/>
                      <a:pt x="55" y="69"/>
                    </a:cubicBezTo>
                    <a:cubicBezTo>
                      <a:pt x="55" y="72"/>
                      <a:pt x="53" y="74"/>
                      <a:pt x="50" y="74"/>
                    </a:cubicBezTo>
                    <a:close/>
                    <a:moveTo>
                      <a:pt x="50" y="52"/>
                    </a:moveTo>
                    <a:cubicBezTo>
                      <a:pt x="48" y="52"/>
                      <a:pt x="46" y="50"/>
                      <a:pt x="46" y="47"/>
                    </a:cubicBezTo>
                    <a:cubicBezTo>
                      <a:pt x="46" y="45"/>
                      <a:pt x="48" y="43"/>
                      <a:pt x="50" y="43"/>
                    </a:cubicBezTo>
                    <a:cubicBezTo>
                      <a:pt x="53" y="43"/>
                      <a:pt x="55" y="45"/>
                      <a:pt x="55" y="47"/>
                    </a:cubicBezTo>
                    <a:cubicBezTo>
                      <a:pt x="55" y="50"/>
                      <a:pt x="53" y="52"/>
                      <a:pt x="50" y="52"/>
                    </a:cubicBezTo>
                    <a:close/>
                    <a:moveTo>
                      <a:pt x="50" y="30"/>
                    </a:moveTo>
                    <a:cubicBezTo>
                      <a:pt x="48" y="30"/>
                      <a:pt x="46" y="28"/>
                      <a:pt x="46" y="25"/>
                    </a:cubicBezTo>
                    <a:cubicBezTo>
                      <a:pt x="46" y="23"/>
                      <a:pt x="48" y="21"/>
                      <a:pt x="50" y="21"/>
                    </a:cubicBezTo>
                    <a:cubicBezTo>
                      <a:pt x="53" y="21"/>
                      <a:pt x="55" y="23"/>
                      <a:pt x="55" y="25"/>
                    </a:cubicBezTo>
                    <a:cubicBezTo>
                      <a:pt x="55" y="28"/>
                      <a:pt x="53" y="30"/>
                      <a:pt x="50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4" name="íṧliḍ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47DDD23-B06E-4D63-9A3A-9DD481A83598}"/>
                  </a:ext>
                </a:extLst>
              </p:cNvPr>
              <p:cNvSpPr/>
              <p:nvPr/>
            </p:nvSpPr>
            <p:spPr bwMode="auto">
              <a:xfrm>
                <a:off x="5067" y="2469"/>
                <a:ext cx="17" cy="1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5" name="íšḻîḓ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17BEA5C-5C05-4AF3-9F30-D1DB56844D2A}"/>
                  </a:ext>
                </a:extLst>
              </p:cNvPr>
              <p:cNvSpPr/>
              <p:nvPr/>
            </p:nvSpPr>
            <p:spPr bwMode="auto">
              <a:xfrm>
                <a:off x="5067" y="2510"/>
                <a:ext cx="17" cy="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6" name="îŝľi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AEABAA2-CD08-461A-A218-AAED7D5AFE2A}"/>
                  </a:ext>
                </a:extLst>
              </p:cNvPr>
              <p:cNvSpPr/>
              <p:nvPr/>
            </p:nvSpPr>
            <p:spPr bwMode="auto">
              <a:xfrm>
                <a:off x="5067" y="2549"/>
                <a:ext cx="17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7" name="íṧḻiḍ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0510F30-6208-476C-9703-44E2424B510B}"/>
                  </a:ext>
                </a:extLst>
              </p:cNvPr>
              <p:cNvSpPr/>
              <p:nvPr/>
            </p:nvSpPr>
            <p:spPr bwMode="auto">
              <a:xfrm>
                <a:off x="5067" y="2589"/>
                <a:ext cx="17" cy="1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8" name="ïṥľîḓ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C7E042E-122E-4A76-A932-9632E3805C4E}"/>
                  </a:ext>
                </a:extLst>
              </p:cNvPr>
              <p:cNvSpPr/>
              <p:nvPr/>
            </p:nvSpPr>
            <p:spPr bwMode="auto">
              <a:xfrm>
                <a:off x="5067" y="2630"/>
                <a:ext cx="17" cy="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9" name="ïŝľiḓ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7524FCE-D4B4-4B6D-A821-CD306F6F2FF9}"/>
                  </a:ext>
                </a:extLst>
              </p:cNvPr>
              <p:cNvSpPr/>
              <p:nvPr/>
            </p:nvSpPr>
            <p:spPr bwMode="auto">
              <a:xfrm>
                <a:off x="5390" y="372"/>
                <a:ext cx="44" cy="260"/>
              </a:xfrm>
              <a:custGeom>
                <a:avLst/>
                <a:gdLst>
                  <a:gd name="T0" fmla="*/ 24 w 24"/>
                  <a:gd name="T1" fmla="*/ 135 h 141"/>
                  <a:gd name="T2" fmla="*/ 24 w 24"/>
                  <a:gd name="T3" fmla="*/ 85 h 141"/>
                  <a:gd name="T4" fmla="*/ 21 w 24"/>
                  <a:gd name="T5" fmla="*/ 82 h 141"/>
                  <a:gd name="T6" fmla="*/ 18 w 24"/>
                  <a:gd name="T7" fmla="*/ 83 h 141"/>
                  <a:gd name="T8" fmla="*/ 7 w 24"/>
                  <a:gd name="T9" fmla="*/ 98 h 141"/>
                  <a:gd name="T10" fmla="*/ 7 w 24"/>
                  <a:gd name="T11" fmla="*/ 3 h 141"/>
                  <a:gd name="T12" fmla="*/ 3 w 24"/>
                  <a:gd name="T13" fmla="*/ 0 h 141"/>
                  <a:gd name="T14" fmla="*/ 0 w 24"/>
                  <a:gd name="T15" fmla="*/ 3 h 141"/>
                  <a:gd name="T16" fmla="*/ 0 w 24"/>
                  <a:gd name="T17" fmla="*/ 107 h 141"/>
                  <a:gd name="T18" fmla="*/ 2 w 24"/>
                  <a:gd name="T19" fmla="*/ 110 h 141"/>
                  <a:gd name="T20" fmla="*/ 6 w 24"/>
                  <a:gd name="T21" fmla="*/ 109 h 141"/>
                  <a:gd name="T22" fmla="*/ 17 w 24"/>
                  <a:gd name="T23" fmla="*/ 94 h 141"/>
                  <a:gd name="T24" fmla="*/ 17 w 24"/>
                  <a:gd name="T25" fmla="*/ 141 h 141"/>
                  <a:gd name="T26" fmla="*/ 24 w 24"/>
                  <a:gd name="T27" fmla="*/ 135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" h="141">
                    <a:moveTo>
                      <a:pt x="24" y="135"/>
                    </a:moveTo>
                    <a:cubicBezTo>
                      <a:pt x="24" y="85"/>
                      <a:pt x="24" y="85"/>
                      <a:pt x="24" y="85"/>
                    </a:cubicBezTo>
                    <a:cubicBezTo>
                      <a:pt x="24" y="84"/>
                      <a:pt x="23" y="83"/>
                      <a:pt x="21" y="82"/>
                    </a:cubicBezTo>
                    <a:cubicBezTo>
                      <a:pt x="20" y="82"/>
                      <a:pt x="19" y="82"/>
                      <a:pt x="18" y="83"/>
                    </a:cubicBezTo>
                    <a:cubicBezTo>
                      <a:pt x="7" y="98"/>
                      <a:pt x="7" y="98"/>
                      <a:pt x="7" y="98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1"/>
                      <a:pt x="5" y="0"/>
                      <a:pt x="3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0" y="108"/>
                      <a:pt x="1" y="109"/>
                      <a:pt x="2" y="110"/>
                    </a:cubicBezTo>
                    <a:cubicBezTo>
                      <a:pt x="4" y="110"/>
                      <a:pt x="5" y="110"/>
                      <a:pt x="6" y="109"/>
                    </a:cubicBezTo>
                    <a:cubicBezTo>
                      <a:pt x="17" y="94"/>
                      <a:pt x="17" y="94"/>
                      <a:pt x="17" y="94"/>
                    </a:cubicBezTo>
                    <a:cubicBezTo>
                      <a:pt x="17" y="141"/>
                      <a:pt x="17" y="141"/>
                      <a:pt x="17" y="141"/>
                    </a:cubicBezTo>
                    <a:cubicBezTo>
                      <a:pt x="19" y="139"/>
                      <a:pt x="21" y="137"/>
                      <a:pt x="24" y="1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0" name="ïṧliḋ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89D8931-7A10-4755-AEA9-C90EB96B0F3A}"/>
                  </a:ext>
                </a:extLst>
              </p:cNvPr>
              <p:cNvSpPr/>
              <p:nvPr/>
            </p:nvSpPr>
            <p:spPr bwMode="auto">
              <a:xfrm>
                <a:off x="5473" y="597"/>
                <a:ext cx="64" cy="22"/>
              </a:xfrm>
              <a:custGeom>
                <a:avLst/>
                <a:gdLst>
                  <a:gd name="T0" fmla="*/ 28 w 35"/>
                  <a:gd name="T1" fmla="*/ 6 h 12"/>
                  <a:gd name="T2" fmla="*/ 35 w 35"/>
                  <a:gd name="T3" fmla="*/ 0 h 12"/>
                  <a:gd name="T4" fmla="*/ 17 w 35"/>
                  <a:gd name="T5" fmla="*/ 4 h 12"/>
                  <a:gd name="T6" fmla="*/ 0 w 35"/>
                  <a:gd name="T7" fmla="*/ 0 h 12"/>
                  <a:gd name="T8" fmla="*/ 6 w 35"/>
                  <a:gd name="T9" fmla="*/ 6 h 12"/>
                  <a:gd name="T10" fmla="*/ 6 w 35"/>
                  <a:gd name="T11" fmla="*/ 12 h 12"/>
                  <a:gd name="T12" fmla="*/ 28 w 35"/>
                  <a:gd name="T13" fmla="*/ 12 h 12"/>
                  <a:gd name="T14" fmla="*/ 28 w 35"/>
                  <a:gd name="T1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12">
                    <a:moveTo>
                      <a:pt x="28" y="6"/>
                    </a:moveTo>
                    <a:cubicBezTo>
                      <a:pt x="31" y="4"/>
                      <a:pt x="33" y="2"/>
                      <a:pt x="35" y="0"/>
                    </a:cubicBezTo>
                    <a:cubicBezTo>
                      <a:pt x="29" y="2"/>
                      <a:pt x="24" y="4"/>
                      <a:pt x="17" y="4"/>
                    </a:cubicBezTo>
                    <a:cubicBezTo>
                      <a:pt x="11" y="4"/>
                      <a:pt x="5" y="2"/>
                      <a:pt x="0" y="0"/>
                    </a:cubicBezTo>
                    <a:cubicBezTo>
                      <a:pt x="2" y="2"/>
                      <a:pt x="4" y="4"/>
                      <a:pt x="6" y="6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28" y="12"/>
                      <a:pt x="28" y="12"/>
                      <a:pt x="28" y="12"/>
                    </a:cubicBezTo>
                    <a:lnTo>
                      <a:pt x="28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1" name="iṥ1ïḋ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C959BAC-3447-4548-95BA-A270F0ECE387}"/>
                  </a:ext>
                </a:extLst>
              </p:cNvPr>
              <p:cNvSpPr/>
              <p:nvPr/>
            </p:nvSpPr>
            <p:spPr bwMode="auto">
              <a:xfrm>
                <a:off x="5436" y="392"/>
                <a:ext cx="136" cy="212"/>
              </a:xfrm>
              <a:custGeom>
                <a:avLst/>
                <a:gdLst>
                  <a:gd name="T0" fmla="*/ 55 w 74"/>
                  <a:gd name="T1" fmla="*/ 111 h 115"/>
                  <a:gd name="T2" fmla="*/ 74 w 74"/>
                  <a:gd name="T3" fmla="*/ 78 h 115"/>
                  <a:gd name="T4" fmla="*/ 74 w 74"/>
                  <a:gd name="T5" fmla="*/ 37 h 115"/>
                  <a:gd name="T6" fmla="*/ 37 w 74"/>
                  <a:gd name="T7" fmla="*/ 0 h 115"/>
                  <a:gd name="T8" fmla="*/ 0 w 74"/>
                  <a:gd name="T9" fmla="*/ 37 h 115"/>
                  <a:gd name="T10" fmla="*/ 0 w 74"/>
                  <a:gd name="T11" fmla="*/ 78 h 115"/>
                  <a:gd name="T12" fmla="*/ 20 w 74"/>
                  <a:gd name="T13" fmla="*/ 111 h 115"/>
                  <a:gd name="T14" fmla="*/ 37 w 74"/>
                  <a:gd name="T15" fmla="*/ 115 h 115"/>
                  <a:gd name="T16" fmla="*/ 55 w 74"/>
                  <a:gd name="T17" fmla="*/ 111 h 115"/>
                  <a:gd name="T18" fmla="*/ 14 w 74"/>
                  <a:gd name="T19" fmla="*/ 92 h 115"/>
                  <a:gd name="T20" fmla="*/ 37 w 74"/>
                  <a:gd name="T21" fmla="*/ 71 h 115"/>
                  <a:gd name="T22" fmla="*/ 60 w 74"/>
                  <a:gd name="T23" fmla="*/ 92 h 115"/>
                  <a:gd name="T24" fmla="*/ 37 w 74"/>
                  <a:gd name="T25" fmla="*/ 108 h 115"/>
                  <a:gd name="T26" fmla="*/ 14 w 74"/>
                  <a:gd name="T27" fmla="*/ 92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4" h="115">
                    <a:moveTo>
                      <a:pt x="55" y="111"/>
                    </a:moveTo>
                    <a:cubicBezTo>
                      <a:pt x="66" y="104"/>
                      <a:pt x="74" y="92"/>
                      <a:pt x="74" y="78"/>
                    </a:cubicBezTo>
                    <a:cubicBezTo>
                      <a:pt x="74" y="37"/>
                      <a:pt x="74" y="37"/>
                      <a:pt x="74" y="37"/>
                    </a:cubicBezTo>
                    <a:cubicBezTo>
                      <a:pt x="74" y="16"/>
                      <a:pt x="58" y="0"/>
                      <a:pt x="37" y="0"/>
                    </a:cubicBezTo>
                    <a:cubicBezTo>
                      <a:pt x="17" y="0"/>
                      <a:pt x="0" y="16"/>
                      <a:pt x="0" y="37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92"/>
                      <a:pt x="8" y="104"/>
                      <a:pt x="20" y="111"/>
                    </a:cubicBezTo>
                    <a:cubicBezTo>
                      <a:pt x="25" y="113"/>
                      <a:pt x="31" y="115"/>
                      <a:pt x="37" y="115"/>
                    </a:cubicBezTo>
                    <a:cubicBezTo>
                      <a:pt x="44" y="115"/>
                      <a:pt x="49" y="113"/>
                      <a:pt x="55" y="111"/>
                    </a:cubicBezTo>
                    <a:close/>
                    <a:moveTo>
                      <a:pt x="14" y="92"/>
                    </a:moveTo>
                    <a:cubicBezTo>
                      <a:pt x="14" y="77"/>
                      <a:pt x="25" y="71"/>
                      <a:pt x="37" y="71"/>
                    </a:cubicBezTo>
                    <a:cubicBezTo>
                      <a:pt x="50" y="71"/>
                      <a:pt x="60" y="77"/>
                      <a:pt x="60" y="92"/>
                    </a:cubicBezTo>
                    <a:cubicBezTo>
                      <a:pt x="60" y="108"/>
                      <a:pt x="43" y="108"/>
                      <a:pt x="37" y="108"/>
                    </a:cubicBezTo>
                    <a:cubicBezTo>
                      <a:pt x="32" y="108"/>
                      <a:pt x="14" y="108"/>
                      <a:pt x="14" y="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2" name="íṥľîḑ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58D74FF-1CF0-4EC9-9165-420F02740F2F}"/>
                  </a:ext>
                </a:extLst>
              </p:cNvPr>
              <p:cNvSpPr/>
              <p:nvPr/>
            </p:nvSpPr>
            <p:spPr bwMode="auto">
              <a:xfrm>
                <a:off x="5461" y="523"/>
                <a:ext cx="85" cy="68"/>
              </a:xfrm>
              <a:custGeom>
                <a:avLst/>
                <a:gdLst>
                  <a:gd name="T0" fmla="*/ 46 w 46"/>
                  <a:gd name="T1" fmla="*/ 21 h 37"/>
                  <a:gd name="T2" fmla="*/ 23 w 46"/>
                  <a:gd name="T3" fmla="*/ 0 h 37"/>
                  <a:gd name="T4" fmla="*/ 0 w 46"/>
                  <a:gd name="T5" fmla="*/ 21 h 37"/>
                  <a:gd name="T6" fmla="*/ 23 w 46"/>
                  <a:gd name="T7" fmla="*/ 37 h 37"/>
                  <a:gd name="T8" fmla="*/ 46 w 46"/>
                  <a:gd name="T9" fmla="*/ 2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7">
                    <a:moveTo>
                      <a:pt x="46" y="21"/>
                    </a:moveTo>
                    <a:cubicBezTo>
                      <a:pt x="46" y="6"/>
                      <a:pt x="36" y="0"/>
                      <a:pt x="23" y="0"/>
                    </a:cubicBezTo>
                    <a:cubicBezTo>
                      <a:pt x="11" y="0"/>
                      <a:pt x="0" y="6"/>
                      <a:pt x="0" y="21"/>
                    </a:cubicBezTo>
                    <a:cubicBezTo>
                      <a:pt x="0" y="37"/>
                      <a:pt x="18" y="37"/>
                      <a:pt x="23" y="37"/>
                    </a:cubicBezTo>
                    <a:cubicBezTo>
                      <a:pt x="29" y="37"/>
                      <a:pt x="46" y="37"/>
                      <a:pt x="4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3" name="iṡľïḋ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5242F61-2FC6-4FFF-9E01-322503406051}"/>
                  </a:ext>
                </a:extLst>
              </p:cNvPr>
              <p:cNvSpPr/>
              <p:nvPr/>
            </p:nvSpPr>
            <p:spPr bwMode="auto">
              <a:xfrm>
                <a:off x="5417" y="619"/>
                <a:ext cx="173" cy="250"/>
              </a:xfrm>
              <a:custGeom>
                <a:avLst/>
                <a:gdLst>
                  <a:gd name="T0" fmla="*/ 80 w 94"/>
                  <a:gd name="T1" fmla="*/ 0 h 136"/>
                  <a:gd name="T2" fmla="*/ 58 w 94"/>
                  <a:gd name="T3" fmla="*/ 0 h 136"/>
                  <a:gd name="T4" fmla="*/ 36 w 94"/>
                  <a:gd name="T5" fmla="*/ 0 h 136"/>
                  <a:gd name="T6" fmla="*/ 15 w 94"/>
                  <a:gd name="T7" fmla="*/ 0 h 136"/>
                  <a:gd name="T8" fmla="*/ 9 w 94"/>
                  <a:gd name="T9" fmla="*/ 1 h 136"/>
                  <a:gd name="T10" fmla="*/ 2 w 94"/>
                  <a:gd name="T11" fmla="*/ 7 h 136"/>
                  <a:gd name="T12" fmla="*/ 0 w 94"/>
                  <a:gd name="T13" fmla="*/ 15 h 136"/>
                  <a:gd name="T14" fmla="*/ 0 w 94"/>
                  <a:gd name="T15" fmla="*/ 121 h 136"/>
                  <a:gd name="T16" fmla="*/ 15 w 94"/>
                  <a:gd name="T17" fmla="*/ 136 h 136"/>
                  <a:gd name="T18" fmla="*/ 80 w 94"/>
                  <a:gd name="T19" fmla="*/ 136 h 136"/>
                  <a:gd name="T20" fmla="*/ 94 w 94"/>
                  <a:gd name="T21" fmla="*/ 121 h 136"/>
                  <a:gd name="T22" fmla="*/ 94 w 94"/>
                  <a:gd name="T23" fmla="*/ 15 h 136"/>
                  <a:gd name="T24" fmla="*/ 80 w 94"/>
                  <a:gd name="T25" fmla="*/ 0 h 136"/>
                  <a:gd name="T26" fmla="*/ 47 w 94"/>
                  <a:gd name="T27" fmla="*/ 110 h 136"/>
                  <a:gd name="T28" fmla="*/ 43 w 94"/>
                  <a:gd name="T29" fmla="*/ 106 h 136"/>
                  <a:gd name="T30" fmla="*/ 47 w 94"/>
                  <a:gd name="T31" fmla="*/ 102 h 136"/>
                  <a:gd name="T32" fmla="*/ 52 w 94"/>
                  <a:gd name="T33" fmla="*/ 106 h 136"/>
                  <a:gd name="T34" fmla="*/ 47 w 94"/>
                  <a:gd name="T35" fmla="*/ 110 h 136"/>
                  <a:gd name="T36" fmla="*/ 47 w 94"/>
                  <a:gd name="T37" fmla="*/ 90 h 136"/>
                  <a:gd name="T38" fmla="*/ 43 w 94"/>
                  <a:gd name="T39" fmla="*/ 86 h 136"/>
                  <a:gd name="T40" fmla="*/ 47 w 94"/>
                  <a:gd name="T41" fmla="*/ 81 h 136"/>
                  <a:gd name="T42" fmla="*/ 52 w 94"/>
                  <a:gd name="T43" fmla="*/ 86 h 136"/>
                  <a:gd name="T44" fmla="*/ 47 w 94"/>
                  <a:gd name="T45" fmla="*/ 90 h 136"/>
                  <a:gd name="T46" fmla="*/ 47 w 94"/>
                  <a:gd name="T47" fmla="*/ 69 h 136"/>
                  <a:gd name="T48" fmla="*/ 43 w 94"/>
                  <a:gd name="T49" fmla="*/ 65 h 136"/>
                  <a:gd name="T50" fmla="*/ 47 w 94"/>
                  <a:gd name="T51" fmla="*/ 61 h 136"/>
                  <a:gd name="T52" fmla="*/ 52 w 94"/>
                  <a:gd name="T53" fmla="*/ 65 h 136"/>
                  <a:gd name="T54" fmla="*/ 47 w 94"/>
                  <a:gd name="T55" fmla="*/ 69 h 136"/>
                  <a:gd name="T56" fmla="*/ 47 w 94"/>
                  <a:gd name="T57" fmla="*/ 49 h 136"/>
                  <a:gd name="T58" fmla="*/ 43 w 94"/>
                  <a:gd name="T59" fmla="*/ 44 h 136"/>
                  <a:gd name="T60" fmla="*/ 47 w 94"/>
                  <a:gd name="T61" fmla="*/ 40 h 136"/>
                  <a:gd name="T62" fmla="*/ 52 w 94"/>
                  <a:gd name="T63" fmla="*/ 44 h 136"/>
                  <a:gd name="T64" fmla="*/ 47 w 94"/>
                  <a:gd name="T65" fmla="*/ 49 h 136"/>
                  <a:gd name="T66" fmla="*/ 47 w 94"/>
                  <a:gd name="T67" fmla="*/ 28 h 136"/>
                  <a:gd name="T68" fmla="*/ 43 w 94"/>
                  <a:gd name="T69" fmla="*/ 24 h 136"/>
                  <a:gd name="T70" fmla="*/ 47 w 94"/>
                  <a:gd name="T71" fmla="*/ 20 h 136"/>
                  <a:gd name="T72" fmla="*/ 52 w 94"/>
                  <a:gd name="T73" fmla="*/ 24 h 136"/>
                  <a:gd name="T74" fmla="*/ 47 w 94"/>
                  <a:gd name="T75" fmla="*/ 28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4" h="136">
                    <a:moveTo>
                      <a:pt x="80" y="0"/>
                    </a:moveTo>
                    <a:cubicBezTo>
                      <a:pt x="58" y="0"/>
                      <a:pt x="58" y="0"/>
                      <a:pt x="58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3" y="0"/>
                      <a:pt x="11" y="0"/>
                      <a:pt x="9" y="1"/>
                    </a:cubicBezTo>
                    <a:cubicBezTo>
                      <a:pt x="6" y="3"/>
                      <a:pt x="4" y="5"/>
                      <a:pt x="2" y="7"/>
                    </a:cubicBezTo>
                    <a:cubicBezTo>
                      <a:pt x="1" y="9"/>
                      <a:pt x="0" y="12"/>
                      <a:pt x="0" y="15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29"/>
                      <a:pt x="7" y="136"/>
                      <a:pt x="15" y="136"/>
                    </a:cubicBezTo>
                    <a:cubicBezTo>
                      <a:pt x="80" y="136"/>
                      <a:pt x="80" y="136"/>
                      <a:pt x="80" y="136"/>
                    </a:cubicBezTo>
                    <a:cubicBezTo>
                      <a:pt x="88" y="136"/>
                      <a:pt x="94" y="129"/>
                      <a:pt x="94" y="121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7"/>
                      <a:pt x="88" y="0"/>
                      <a:pt x="80" y="0"/>
                    </a:cubicBezTo>
                    <a:close/>
                    <a:moveTo>
                      <a:pt x="47" y="110"/>
                    </a:moveTo>
                    <a:cubicBezTo>
                      <a:pt x="45" y="110"/>
                      <a:pt x="43" y="109"/>
                      <a:pt x="43" y="106"/>
                    </a:cubicBezTo>
                    <a:cubicBezTo>
                      <a:pt x="43" y="104"/>
                      <a:pt x="45" y="102"/>
                      <a:pt x="47" y="102"/>
                    </a:cubicBezTo>
                    <a:cubicBezTo>
                      <a:pt x="50" y="102"/>
                      <a:pt x="52" y="104"/>
                      <a:pt x="52" y="106"/>
                    </a:cubicBezTo>
                    <a:cubicBezTo>
                      <a:pt x="52" y="109"/>
                      <a:pt x="50" y="110"/>
                      <a:pt x="47" y="110"/>
                    </a:cubicBezTo>
                    <a:close/>
                    <a:moveTo>
                      <a:pt x="47" y="90"/>
                    </a:moveTo>
                    <a:cubicBezTo>
                      <a:pt x="45" y="90"/>
                      <a:pt x="43" y="88"/>
                      <a:pt x="43" y="86"/>
                    </a:cubicBezTo>
                    <a:cubicBezTo>
                      <a:pt x="43" y="83"/>
                      <a:pt x="45" y="81"/>
                      <a:pt x="47" y="81"/>
                    </a:cubicBezTo>
                    <a:cubicBezTo>
                      <a:pt x="50" y="81"/>
                      <a:pt x="52" y="83"/>
                      <a:pt x="52" y="86"/>
                    </a:cubicBezTo>
                    <a:cubicBezTo>
                      <a:pt x="52" y="88"/>
                      <a:pt x="50" y="90"/>
                      <a:pt x="47" y="90"/>
                    </a:cubicBezTo>
                    <a:close/>
                    <a:moveTo>
                      <a:pt x="47" y="69"/>
                    </a:moveTo>
                    <a:cubicBezTo>
                      <a:pt x="45" y="69"/>
                      <a:pt x="43" y="67"/>
                      <a:pt x="43" y="65"/>
                    </a:cubicBezTo>
                    <a:cubicBezTo>
                      <a:pt x="43" y="63"/>
                      <a:pt x="45" y="61"/>
                      <a:pt x="47" y="61"/>
                    </a:cubicBezTo>
                    <a:cubicBezTo>
                      <a:pt x="50" y="61"/>
                      <a:pt x="52" y="63"/>
                      <a:pt x="52" y="65"/>
                    </a:cubicBezTo>
                    <a:cubicBezTo>
                      <a:pt x="52" y="67"/>
                      <a:pt x="50" y="69"/>
                      <a:pt x="47" y="69"/>
                    </a:cubicBezTo>
                    <a:close/>
                    <a:moveTo>
                      <a:pt x="47" y="49"/>
                    </a:moveTo>
                    <a:cubicBezTo>
                      <a:pt x="45" y="49"/>
                      <a:pt x="43" y="47"/>
                      <a:pt x="43" y="44"/>
                    </a:cubicBezTo>
                    <a:cubicBezTo>
                      <a:pt x="43" y="42"/>
                      <a:pt x="45" y="40"/>
                      <a:pt x="47" y="40"/>
                    </a:cubicBezTo>
                    <a:cubicBezTo>
                      <a:pt x="50" y="40"/>
                      <a:pt x="52" y="42"/>
                      <a:pt x="52" y="44"/>
                    </a:cubicBezTo>
                    <a:cubicBezTo>
                      <a:pt x="52" y="47"/>
                      <a:pt x="50" y="49"/>
                      <a:pt x="47" y="49"/>
                    </a:cubicBezTo>
                    <a:close/>
                    <a:moveTo>
                      <a:pt x="47" y="28"/>
                    </a:moveTo>
                    <a:cubicBezTo>
                      <a:pt x="45" y="28"/>
                      <a:pt x="43" y="26"/>
                      <a:pt x="43" y="24"/>
                    </a:cubicBezTo>
                    <a:cubicBezTo>
                      <a:pt x="43" y="21"/>
                      <a:pt x="45" y="20"/>
                      <a:pt x="47" y="20"/>
                    </a:cubicBezTo>
                    <a:cubicBezTo>
                      <a:pt x="50" y="20"/>
                      <a:pt x="52" y="21"/>
                      <a:pt x="52" y="24"/>
                    </a:cubicBezTo>
                    <a:cubicBezTo>
                      <a:pt x="52" y="26"/>
                      <a:pt x="50" y="28"/>
                      <a:pt x="47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4" name="îṧ1ïḓ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F0E89A2-37AC-4B87-9E2F-151FDDC05AFB}"/>
                  </a:ext>
                </a:extLst>
              </p:cNvPr>
              <p:cNvSpPr/>
              <p:nvPr/>
            </p:nvSpPr>
            <p:spPr bwMode="auto">
              <a:xfrm>
                <a:off x="5496" y="656"/>
                <a:ext cx="17" cy="1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" name="îṩḻíḋ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1DFDF7B-ECE4-4546-B0AE-14AB34FFA5F1}"/>
                </a:ext>
              </a:extLst>
            </p:cNvPr>
            <p:cNvSpPr/>
            <p:nvPr/>
          </p:nvSpPr>
          <p:spPr bwMode="auto">
            <a:xfrm>
              <a:off x="7956770" y="1910587"/>
              <a:ext cx="19114" cy="191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$ľî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083C939-C5AC-4CBD-92C8-44CF7F3E0647}"/>
                </a:ext>
              </a:extLst>
            </p:cNvPr>
            <p:cNvSpPr/>
            <p:nvPr/>
          </p:nvSpPr>
          <p:spPr bwMode="auto">
            <a:xfrm>
              <a:off x="7956770" y="1954436"/>
              <a:ext cx="19114" cy="1686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islîḋ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A7A7E20-AED2-48F4-96AD-2AD18DCD03F0}"/>
                </a:ext>
              </a:extLst>
            </p:cNvPr>
            <p:cNvSpPr/>
            <p:nvPr/>
          </p:nvSpPr>
          <p:spPr bwMode="auto">
            <a:xfrm>
              <a:off x="7956770" y="1996036"/>
              <a:ext cx="19114" cy="191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îṡ1îď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BB4302A-18A9-4BCE-A7CA-169D1BF8807B}"/>
                </a:ext>
              </a:extLst>
            </p:cNvPr>
            <p:cNvSpPr/>
            <p:nvPr/>
          </p:nvSpPr>
          <p:spPr bwMode="auto">
            <a:xfrm>
              <a:off x="7956770" y="2039885"/>
              <a:ext cx="19114" cy="157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îşļíḍ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D4EA1FB-A2ED-47C9-A2D3-148B947D67C5}"/>
                </a:ext>
              </a:extLst>
            </p:cNvPr>
            <p:cNvSpPr/>
            <p:nvPr/>
          </p:nvSpPr>
          <p:spPr bwMode="auto">
            <a:xfrm>
              <a:off x="5877879" y="5285834"/>
              <a:ext cx="591399" cy="248478"/>
            </a:xfrm>
            <a:custGeom>
              <a:avLst/>
              <a:gdLst>
                <a:gd name="T0" fmla="*/ 281 w 285"/>
                <a:gd name="T1" fmla="*/ 120 h 120"/>
                <a:gd name="T2" fmla="*/ 285 w 285"/>
                <a:gd name="T3" fmla="*/ 101 h 120"/>
                <a:gd name="T4" fmla="*/ 237 w 285"/>
                <a:gd name="T5" fmla="*/ 53 h 120"/>
                <a:gd name="T6" fmla="*/ 222 w 285"/>
                <a:gd name="T7" fmla="*/ 55 h 120"/>
                <a:gd name="T8" fmla="*/ 148 w 285"/>
                <a:gd name="T9" fmla="*/ 0 h 120"/>
                <a:gd name="T10" fmla="*/ 79 w 285"/>
                <a:gd name="T11" fmla="*/ 43 h 120"/>
                <a:gd name="T12" fmla="*/ 62 w 285"/>
                <a:gd name="T13" fmla="*/ 40 h 120"/>
                <a:gd name="T14" fmla="*/ 0 w 285"/>
                <a:gd name="T15" fmla="*/ 101 h 120"/>
                <a:gd name="T16" fmla="*/ 3 w 285"/>
                <a:gd name="T17" fmla="*/ 120 h 120"/>
                <a:gd name="T18" fmla="*/ 281 w 285"/>
                <a:gd name="T19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5" h="120">
                  <a:moveTo>
                    <a:pt x="281" y="120"/>
                  </a:moveTo>
                  <a:cubicBezTo>
                    <a:pt x="284" y="114"/>
                    <a:pt x="285" y="108"/>
                    <a:pt x="285" y="101"/>
                  </a:cubicBezTo>
                  <a:cubicBezTo>
                    <a:pt x="285" y="74"/>
                    <a:pt x="264" y="53"/>
                    <a:pt x="237" y="53"/>
                  </a:cubicBezTo>
                  <a:cubicBezTo>
                    <a:pt x="232" y="53"/>
                    <a:pt x="226" y="54"/>
                    <a:pt x="222" y="55"/>
                  </a:cubicBezTo>
                  <a:cubicBezTo>
                    <a:pt x="213" y="23"/>
                    <a:pt x="183" y="0"/>
                    <a:pt x="148" y="0"/>
                  </a:cubicBezTo>
                  <a:cubicBezTo>
                    <a:pt x="118" y="0"/>
                    <a:pt x="92" y="17"/>
                    <a:pt x="79" y="43"/>
                  </a:cubicBezTo>
                  <a:cubicBezTo>
                    <a:pt x="74" y="41"/>
                    <a:pt x="68" y="40"/>
                    <a:pt x="62" y="40"/>
                  </a:cubicBezTo>
                  <a:cubicBezTo>
                    <a:pt x="28" y="40"/>
                    <a:pt x="0" y="67"/>
                    <a:pt x="0" y="101"/>
                  </a:cubicBezTo>
                  <a:cubicBezTo>
                    <a:pt x="0" y="108"/>
                    <a:pt x="1" y="114"/>
                    <a:pt x="3" y="120"/>
                  </a:cubicBezTo>
                  <a:lnTo>
                    <a:pt x="281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śḷiḋ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D9C1879-019E-470A-B53D-87DA800DCAAB}"/>
                </a:ext>
              </a:extLst>
            </p:cNvPr>
            <p:cNvSpPr/>
            <p:nvPr/>
          </p:nvSpPr>
          <p:spPr bwMode="auto">
            <a:xfrm>
              <a:off x="5940842" y="5604020"/>
              <a:ext cx="64087" cy="92195"/>
            </a:xfrm>
            <a:custGeom>
              <a:avLst/>
              <a:gdLst>
                <a:gd name="T0" fmla="*/ 31 w 31"/>
                <a:gd name="T1" fmla="*/ 28 h 44"/>
                <a:gd name="T2" fmla="*/ 16 w 31"/>
                <a:gd name="T3" fmla="*/ 44 h 44"/>
                <a:gd name="T4" fmla="*/ 0 w 31"/>
                <a:gd name="T5" fmla="*/ 28 h 44"/>
                <a:gd name="T6" fmla="*/ 16 w 31"/>
                <a:gd name="T7" fmla="*/ 0 h 44"/>
                <a:gd name="T8" fmla="*/ 31 w 31"/>
                <a:gd name="T9" fmla="*/ 2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44">
                  <a:moveTo>
                    <a:pt x="31" y="28"/>
                  </a:moveTo>
                  <a:cubicBezTo>
                    <a:pt x="31" y="37"/>
                    <a:pt x="24" y="44"/>
                    <a:pt x="16" y="44"/>
                  </a:cubicBezTo>
                  <a:cubicBezTo>
                    <a:pt x="7" y="44"/>
                    <a:pt x="0" y="37"/>
                    <a:pt x="0" y="28"/>
                  </a:cubicBezTo>
                  <a:cubicBezTo>
                    <a:pt x="0" y="20"/>
                    <a:pt x="16" y="0"/>
                    <a:pt x="16" y="0"/>
                  </a:cubicBezTo>
                  <a:cubicBezTo>
                    <a:pt x="16" y="0"/>
                    <a:pt x="31" y="20"/>
                    <a:pt x="31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ïslíd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7F67017-F5EB-423B-902F-39C712F36F73}"/>
                </a:ext>
              </a:extLst>
            </p:cNvPr>
            <p:cNvSpPr/>
            <p:nvPr/>
          </p:nvSpPr>
          <p:spPr bwMode="auto">
            <a:xfrm>
              <a:off x="5940842" y="5751308"/>
              <a:ext cx="64087" cy="88822"/>
            </a:xfrm>
            <a:custGeom>
              <a:avLst/>
              <a:gdLst>
                <a:gd name="T0" fmla="*/ 31 w 31"/>
                <a:gd name="T1" fmla="*/ 28 h 43"/>
                <a:gd name="T2" fmla="*/ 16 w 31"/>
                <a:gd name="T3" fmla="*/ 43 h 43"/>
                <a:gd name="T4" fmla="*/ 0 w 31"/>
                <a:gd name="T5" fmla="*/ 28 h 43"/>
                <a:gd name="T6" fmla="*/ 16 w 31"/>
                <a:gd name="T7" fmla="*/ 0 h 43"/>
                <a:gd name="T8" fmla="*/ 31 w 31"/>
                <a:gd name="T9" fmla="*/ 2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43">
                  <a:moveTo>
                    <a:pt x="31" y="28"/>
                  </a:moveTo>
                  <a:cubicBezTo>
                    <a:pt x="31" y="36"/>
                    <a:pt x="24" y="43"/>
                    <a:pt x="16" y="43"/>
                  </a:cubicBezTo>
                  <a:cubicBezTo>
                    <a:pt x="7" y="43"/>
                    <a:pt x="0" y="36"/>
                    <a:pt x="0" y="28"/>
                  </a:cubicBezTo>
                  <a:cubicBezTo>
                    <a:pt x="0" y="19"/>
                    <a:pt x="16" y="0"/>
                    <a:pt x="16" y="0"/>
                  </a:cubicBezTo>
                  <a:cubicBezTo>
                    <a:pt x="16" y="0"/>
                    <a:pt x="31" y="19"/>
                    <a:pt x="31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iṥľîď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481BE7B-6359-42BD-B5ED-FA99E63CB16D}"/>
                </a:ext>
              </a:extLst>
            </p:cNvPr>
            <p:cNvSpPr/>
            <p:nvPr/>
          </p:nvSpPr>
          <p:spPr bwMode="auto">
            <a:xfrm>
              <a:off x="5940842" y="5896347"/>
              <a:ext cx="64087" cy="91071"/>
            </a:xfrm>
            <a:custGeom>
              <a:avLst/>
              <a:gdLst>
                <a:gd name="T0" fmla="*/ 31 w 31"/>
                <a:gd name="T1" fmla="*/ 28 h 44"/>
                <a:gd name="T2" fmla="*/ 16 w 31"/>
                <a:gd name="T3" fmla="*/ 44 h 44"/>
                <a:gd name="T4" fmla="*/ 0 w 31"/>
                <a:gd name="T5" fmla="*/ 28 h 44"/>
                <a:gd name="T6" fmla="*/ 16 w 31"/>
                <a:gd name="T7" fmla="*/ 0 h 44"/>
                <a:gd name="T8" fmla="*/ 31 w 31"/>
                <a:gd name="T9" fmla="*/ 2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44">
                  <a:moveTo>
                    <a:pt x="31" y="28"/>
                  </a:moveTo>
                  <a:cubicBezTo>
                    <a:pt x="31" y="37"/>
                    <a:pt x="24" y="44"/>
                    <a:pt x="16" y="44"/>
                  </a:cubicBezTo>
                  <a:cubicBezTo>
                    <a:pt x="7" y="44"/>
                    <a:pt x="0" y="37"/>
                    <a:pt x="0" y="28"/>
                  </a:cubicBezTo>
                  <a:cubicBezTo>
                    <a:pt x="0" y="20"/>
                    <a:pt x="16" y="0"/>
                    <a:pt x="16" y="0"/>
                  </a:cubicBezTo>
                  <a:cubicBezTo>
                    <a:pt x="16" y="0"/>
                    <a:pt x="31" y="20"/>
                    <a:pt x="31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îSļïḍ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A85838C-FD7C-4DC6-A455-0221987EE1A3}"/>
                </a:ext>
              </a:extLst>
            </p:cNvPr>
            <p:cNvSpPr/>
            <p:nvPr/>
          </p:nvSpPr>
          <p:spPr bwMode="auto">
            <a:xfrm>
              <a:off x="6042032" y="5684972"/>
              <a:ext cx="64087" cy="88822"/>
            </a:xfrm>
            <a:custGeom>
              <a:avLst/>
              <a:gdLst>
                <a:gd name="T0" fmla="*/ 31 w 31"/>
                <a:gd name="T1" fmla="*/ 28 h 43"/>
                <a:gd name="T2" fmla="*/ 16 w 31"/>
                <a:gd name="T3" fmla="*/ 43 h 43"/>
                <a:gd name="T4" fmla="*/ 0 w 31"/>
                <a:gd name="T5" fmla="*/ 28 h 43"/>
                <a:gd name="T6" fmla="*/ 16 w 31"/>
                <a:gd name="T7" fmla="*/ 0 h 43"/>
                <a:gd name="T8" fmla="*/ 31 w 31"/>
                <a:gd name="T9" fmla="*/ 2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43">
                  <a:moveTo>
                    <a:pt x="31" y="28"/>
                  </a:moveTo>
                  <a:cubicBezTo>
                    <a:pt x="31" y="36"/>
                    <a:pt x="24" y="43"/>
                    <a:pt x="16" y="43"/>
                  </a:cubicBezTo>
                  <a:cubicBezTo>
                    <a:pt x="7" y="43"/>
                    <a:pt x="0" y="36"/>
                    <a:pt x="0" y="28"/>
                  </a:cubicBezTo>
                  <a:cubicBezTo>
                    <a:pt x="0" y="19"/>
                    <a:pt x="16" y="0"/>
                    <a:pt x="16" y="0"/>
                  </a:cubicBezTo>
                  <a:cubicBezTo>
                    <a:pt x="16" y="0"/>
                    <a:pt x="31" y="19"/>
                    <a:pt x="31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ïšľíḑ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76D26FB4-A3DB-4BC9-9BAB-3CB9B7C5638E}"/>
                </a:ext>
              </a:extLst>
            </p:cNvPr>
            <p:cNvSpPr/>
            <p:nvPr/>
          </p:nvSpPr>
          <p:spPr bwMode="auto">
            <a:xfrm>
              <a:off x="6042032" y="5830011"/>
              <a:ext cx="64087" cy="91071"/>
            </a:xfrm>
            <a:custGeom>
              <a:avLst/>
              <a:gdLst>
                <a:gd name="T0" fmla="*/ 31 w 31"/>
                <a:gd name="T1" fmla="*/ 28 h 44"/>
                <a:gd name="T2" fmla="*/ 16 w 31"/>
                <a:gd name="T3" fmla="*/ 44 h 44"/>
                <a:gd name="T4" fmla="*/ 0 w 31"/>
                <a:gd name="T5" fmla="*/ 28 h 44"/>
                <a:gd name="T6" fmla="*/ 16 w 31"/>
                <a:gd name="T7" fmla="*/ 0 h 44"/>
                <a:gd name="T8" fmla="*/ 31 w 31"/>
                <a:gd name="T9" fmla="*/ 2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44">
                  <a:moveTo>
                    <a:pt x="31" y="28"/>
                  </a:moveTo>
                  <a:cubicBezTo>
                    <a:pt x="31" y="37"/>
                    <a:pt x="24" y="44"/>
                    <a:pt x="16" y="44"/>
                  </a:cubicBezTo>
                  <a:cubicBezTo>
                    <a:pt x="7" y="44"/>
                    <a:pt x="0" y="37"/>
                    <a:pt x="0" y="28"/>
                  </a:cubicBezTo>
                  <a:cubicBezTo>
                    <a:pt x="0" y="20"/>
                    <a:pt x="16" y="0"/>
                    <a:pt x="16" y="0"/>
                  </a:cubicBezTo>
                  <a:cubicBezTo>
                    <a:pt x="16" y="0"/>
                    <a:pt x="31" y="20"/>
                    <a:pt x="31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sḷïḍ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CE3EB61-5FDB-4BCA-896B-42B8CCD73086}"/>
                </a:ext>
              </a:extLst>
            </p:cNvPr>
            <p:cNvSpPr/>
            <p:nvPr/>
          </p:nvSpPr>
          <p:spPr bwMode="auto">
            <a:xfrm>
              <a:off x="6564846" y="1147165"/>
              <a:ext cx="888223" cy="374403"/>
            </a:xfrm>
            <a:custGeom>
              <a:avLst/>
              <a:gdLst>
                <a:gd name="T0" fmla="*/ 423 w 429"/>
                <a:gd name="T1" fmla="*/ 181 h 181"/>
                <a:gd name="T2" fmla="*/ 429 w 429"/>
                <a:gd name="T3" fmla="*/ 153 h 181"/>
                <a:gd name="T4" fmla="*/ 356 w 429"/>
                <a:gd name="T5" fmla="*/ 80 h 181"/>
                <a:gd name="T6" fmla="*/ 333 w 429"/>
                <a:gd name="T7" fmla="*/ 84 h 181"/>
                <a:gd name="T8" fmla="*/ 222 w 429"/>
                <a:gd name="T9" fmla="*/ 0 h 181"/>
                <a:gd name="T10" fmla="*/ 119 w 429"/>
                <a:gd name="T11" fmla="*/ 65 h 181"/>
                <a:gd name="T12" fmla="*/ 92 w 429"/>
                <a:gd name="T13" fmla="*/ 61 h 181"/>
                <a:gd name="T14" fmla="*/ 0 w 429"/>
                <a:gd name="T15" fmla="*/ 153 h 181"/>
                <a:gd name="T16" fmla="*/ 4 w 429"/>
                <a:gd name="T17" fmla="*/ 181 h 181"/>
                <a:gd name="T18" fmla="*/ 423 w 429"/>
                <a:gd name="T1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9" h="181">
                  <a:moveTo>
                    <a:pt x="423" y="181"/>
                  </a:moveTo>
                  <a:cubicBezTo>
                    <a:pt x="427" y="173"/>
                    <a:pt x="429" y="163"/>
                    <a:pt x="429" y="153"/>
                  </a:cubicBezTo>
                  <a:cubicBezTo>
                    <a:pt x="429" y="113"/>
                    <a:pt x="396" y="80"/>
                    <a:pt x="356" y="80"/>
                  </a:cubicBezTo>
                  <a:cubicBezTo>
                    <a:pt x="348" y="80"/>
                    <a:pt x="340" y="81"/>
                    <a:pt x="333" y="84"/>
                  </a:cubicBezTo>
                  <a:cubicBezTo>
                    <a:pt x="319" y="36"/>
                    <a:pt x="275" y="0"/>
                    <a:pt x="222" y="0"/>
                  </a:cubicBezTo>
                  <a:cubicBezTo>
                    <a:pt x="177" y="0"/>
                    <a:pt x="138" y="26"/>
                    <a:pt x="119" y="65"/>
                  </a:cubicBezTo>
                  <a:cubicBezTo>
                    <a:pt x="110" y="62"/>
                    <a:pt x="101" y="61"/>
                    <a:pt x="92" y="61"/>
                  </a:cubicBezTo>
                  <a:cubicBezTo>
                    <a:pt x="41" y="61"/>
                    <a:pt x="0" y="102"/>
                    <a:pt x="0" y="153"/>
                  </a:cubicBezTo>
                  <a:cubicBezTo>
                    <a:pt x="0" y="163"/>
                    <a:pt x="1" y="172"/>
                    <a:pt x="4" y="181"/>
                  </a:cubicBezTo>
                  <a:lnTo>
                    <a:pt x="423" y="1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işḻîḓ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57EDC5E-4704-4CF9-B07F-5EC421E7DAE5}"/>
                </a:ext>
              </a:extLst>
            </p:cNvPr>
            <p:cNvSpPr/>
            <p:nvPr/>
          </p:nvSpPr>
          <p:spPr bwMode="auto">
            <a:xfrm>
              <a:off x="6658166" y="1629504"/>
              <a:ext cx="96693" cy="134920"/>
            </a:xfrm>
            <a:custGeom>
              <a:avLst/>
              <a:gdLst>
                <a:gd name="T0" fmla="*/ 47 w 47"/>
                <a:gd name="T1" fmla="*/ 42 h 65"/>
                <a:gd name="T2" fmla="*/ 24 w 47"/>
                <a:gd name="T3" fmla="*/ 65 h 65"/>
                <a:gd name="T4" fmla="*/ 0 w 47"/>
                <a:gd name="T5" fmla="*/ 42 h 65"/>
                <a:gd name="T6" fmla="*/ 24 w 47"/>
                <a:gd name="T7" fmla="*/ 0 h 65"/>
                <a:gd name="T8" fmla="*/ 47 w 47"/>
                <a:gd name="T9" fmla="*/ 4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65">
                  <a:moveTo>
                    <a:pt x="47" y="42"/>
                  </a:moveTo>
                  <a:cubicBezTo>
                    <a:pt x="47" y="55"/>
                    <a:pt x="36" y="65"/>
                    <a:pt x="24" y="65"/>
                  </a:cubicBezTo>
                  <a:cubicBezTo>
                    <a:pt x="11" y="65"/>
                    <a:pt x="0" y="55"/>
                    <a:pt x="0" y="42"/>
                  </a:cubicBezTo>
                  <a:cubicBezTo>
                    <a:pt x="0" y="29"/>
                    <a:pt x="24" y="0"/>
                    <a:pt x="24" y="0"/>
                  </a:cubicBezTo>
                  <a:cubicBezTo>
                    <a:pt x="24" y="0"/>
                    <a:pt x="47" y="29"/>
                    <a:pt x="4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i$ľîḑ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73BE099-9C44-405B-BDED-C9A29AF35181}"/>
                </a:ext>
              </a:extLst>
            </p:cNvPr>
            <p:cNvSpPr/>
            <p:nvPr/>
          </p:nvSpPr>
          <p:spPr bwMode="auto">
            <a:xfrm>
              <a:off x="6658166" y="1848749"/>
              <a:ext cx="96693" cy="134920"/>
            </a:xfrm>
            <a:custGeom>
              <a:avLst/>
              <a:gdLst>
                <a:gd name="T0" fmla="*/ 47 w 47"/>
                <a:gd name="T1" fmla="*/ 42 h 65"/>
                <a:gd name="T2" fmla="*/ 24 w 47"/>
                <a:gd name="T3" fmla="*/ 65 h 65"/>
                <a:gd name="T4" fmla="*/ 0 w 47"/>
                <a:gd name="T5" fmla="*/ 42 h 65"/>
                <a:gd name="T6" fmla="*/ 24 w 47"/>
                <a:gd name="T7" fmla="*/ 0 h 65"/>
                <a:gd name="T8" fmla="*/ 47 w 47"/>
                <a:gd name="T9" fmla="*/ 4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65">
                  <a:moveTo>
                    <a:pt x="47" y="42"/>
                  </a:moveTo>
                  <a:cubicBezTo>
                    <a:pt x="47" y="55"/>
                    <a:pt x="36" y="65"/>
                    <a:pt x="24" y="65"/>
                  </a:cubicBezTo>
                  <a:cubicBezTo>
                    <a:pt x="11" y="65"/>
                    <a:pt x="0" y="55"/>
                    <a:pt x="0" y="42"/>
                  </a:cubicBezTo>
                  <a:cubicBezTo>
                    <a:pt x="0" y="29"/>
                    <a:pt x="24" y="0"/>
                    <a:pt x="24" y="0"/>
                  </a:cubicBezTo>
                  <a:cubicBezTo>
                    <a:pt x="24" y="0"/>
                    <a:pt x="47" y="29"/>
                    <a:pt x="4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ïs1íď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9F530E8-1E42-4D13-9F9A-A2DE1402D6BC}"/>
                </a:ext>
              </a:extLst>
            </p:cNvPr>
            <p:cNvSpPr/>
            <p:nvPr/>
          </p:nvSpPr>
          <p:spPr bwMode="auto">
            <a:xfrm>
              <a:off x="6658166" y="2067994"/>
              <a:ext cx="96693" cy="134920"/>
            </a:xfrm>
            <a:custGeom>
              <a:avLst/>
              <a:gdLst>
                <a:gd name="T0" fmla="*/ 47 w 47"/>
                <a:gd name="T1" fmla="*/ 42 h 65"/>
                <a:gd name="T2" fmla="*/ 24 w 47"/>
                <a:gd name="T3" fmla="*/ 65 h 65"/>
                <a:gd name="T4" fmla="*/ 0 w 47"/>
                <a:gd name="T5" fmla="*/ 42 h 65"/>
                <a:gd name="T6" fmla="*/ 24 w 47"/>
                <a:gd name="T7" fmla="*/ 0 h 65"/>
                <a:gd name="T8" fmla="*/ 47 w 47"/>
                <a:gd name="T9" fmla="*/ 4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65">
                  <a:moveTo>
                    <a:pt x="47" y="42"/>
                  </a:moveTo>
                  <a:cubicBezTo>
                    <a:pt x="47" y="55"/>
                    <a:pt x="36" y="65"/>
                    <a:pt x="24" y="65"/>
                  </a:cubicBezTo>
                  <a:cubicBezTo>
                    <a:pt x="11" y="65"/>
                    <a:pt x="0" y="55"/>
                    <a:pt x="0" y="42"/>
                  </a:cubicBezTo>
                  <a:cubicBezTo>
                    <a:pt x="0" y="29"/>
                    <a:pt x="24" y="0"/>
                    <a:pt x="24" y="0"/>
                  </a:cubicBezTo>
                  <a:cubicBezTo>
                    <a:pt x="24" y="0"/>
                    <a:pt x="47" y="29"/>
                    <a:pt x="4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ïṩḻíḋ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CA04E2A-6F67-43CA-8AA2-73B2E288CFD4}"/>
                </a:ext>
              </a:extLst>
            </p:cNvPr>
            <p:cNvSpPr/>
            <p:nvPr/>
          </p:nvSpPr>
          <p:spPr bwMode="auto">
            <a:xfrm>
              <a:off x="6808827" y="1749807"/>
              <a:ext cx="97817" cy="136044"/>
            </a:xfrm>
            <a:custGeom>
              <a:avLst/>
              <a:gdLst>
                <a:gd name="T0" fmla="*/ 47 w 47"/>
                <a:gd name="T1" fmla="*/ 42 h 66"/>
                <a:gd name="T2" fmla="*/ 24 w 47"/>
                <a:gd name="T3" fmla="*/ 66 h 66"/>
                <a:gd name="T4" fmla="*/ 0 w 47"/>
                <a:gd name="T5" fmla="*/ 42 h 66"/>
                <a:gd name="T6" fmla="*/ 24 w 47"/>
                <a:gd name="T7" fmla="*/ 0 h 66"/>
                <a:gd name="T8" fmla="*/ 47 w 47"/>
                <a:gd name="T9" fmla="*/ 4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66">
                  <a:moveTo>
                    <a:pt x="47" y="42"/>
                  </a:moveTo>
                  <a:cubicBezTo>
                    <a:pt x="47" y="55"/>
                    <a:pt x="36" y="66"/>
                    <a:pt x="24" y="66"/>
                  </a:cubicBezTo>
                  <a:cubicBezTo>
                    <a:pt x="11" y="66"/>
                    <a:pt x="0" y="55"/>
                    <a:pt x="0" y="42"/>
                  </a:cubicBezTo>
                  <a:cubicBezTo>
                    <a:pt x="0" y="29"/>
                    <a:pt x="24" y="0"/>
                    <a:pt x="24" y="0"/>
                  </a:cubicBezTo>
                  <a:cubicBezTo>
                    <a:pt x="24" y="0"/>
                    <a:pt x="47" y="29"/>
                    <a:pt x="4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íṩļïḓ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6657DA0-2C29-4154-8FB0-14916E8FF5A8}"/>
                </a:ext>
              </a:extLst>
            </p:cNvPr>
            <p:cNvSpPr/>
            <p:nvPr/>
          </p:nvSpPr>
          <p:spPr bwMode="auto">
            <a:xfrm>
              <a:off x="6808827" y="1969052"/>
              <a:ext cx="97817" cy="137169"/>
            </a:xfrm>
            <a:custGeom>
              <a:avLst/>
              <a:gdLst>
                <a:gd name="T0" fmla="*/ 47 w 47"/>
                <a:gd name="T1" fmla="*/ 42 h 66"/>
                <a:gd name="T2" fmla="*/ 24 w 47"/>
                <a:gd name="T3" fmla="*/ 66 h 66"/>
                <a:gd name="T4" fmla="*/ 0 w 47"/>
                <a:gd name="T5" fmla="*/ 42 h 66"/>
                <a:gd name="T6" fmla="*/ 24 w 47"/>
                <a:gd name="T7" fmla="*/ 0 h 66"/>
                <a:gd name="T8" fmla="*/ 47 w 47"/>
                <a:gd name="T9" fmla="*/ 4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66">
                  <a:moveTo>
                    <a:pt x="47" y="42"/>
                  </a:moveTo>
                  <a:cubicBezTo>
                    <a:pt x="47" y="55"/>
                    <a:pt x="36" y="66"/>
                    <a:pt x="24" y="66"/>
                  </a:cubicBezTo>
                  <a:cubicBezTo>
                    <a:pt x="11" y="66"/>
                    <a:pt x="0" y="55"/>
                    <a:pt x="0" y="42"/>
                  </a:cubicBezTo>
                  <a:cubicBezTo>
                    <a:pt x="0" y="29"/>
                    <a:pt x="24" y="0"/>
                    <a:pt x="24" y="0"/>
                  </a:cubicBezTo>
                  <a:cubicBezTo>
                    <a:pt x="24" y="0"/>
                    <a:pt x="47" y="29"/>
                    <a:pt x="4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îslïḍ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4FD0037-C87B-4DDF-843A-A42D3F77A940}"/>
                </a:ext>
              </a:extLst>
            </p:cNvPr>
            <p:cNvSpPr/>
            <p:nvPr/>
          </p:nvSpPr>
          <p:spPr bwMode="auto">
            <a:xfrm>
              <a:off x="4764789" y="1780164"/>
              <a:ext cx="889347" cy="375527"/>
            </a:xfrm>
            <a:custGeom>
              <a:avLst/>
              <a:gdLst>
                <a:gd name="T0" fmla="*/ 424 w 429"/>
                <a:gd name="T1" fmla="*/ 181 h 181"/>
                <a:gd name="T2" fmla="*/ 429 w 429"/>
                <a:gd name="T3" fmla="*/ 152 h 181"/>
                <a:gd name="T4" fmla="*/ 357 w 429"/>
                <a:gd name="T5" fmla="*/ 80 h 181"/>
                <a:gd name="T6" fmla="*/ 334 w 429"/>
                <a:gd name="T7" fmla="*/ 83 h 181"/>
                <a:gd name="T8" fmla="*/ 223 w 429"/>
                <a:gd name="T9" fmla="*/ 0 h 181"/>
                <a:gd name="T10" fmla="*/ 120 w 429"/>
                <a:gd name="T11" fmla="*/ 64 h 181"/>
                <a:gd name="T12" fmla="*/ 93 w 429"/>
                <a:gd name="T13" fmla="*/ 60 h 181"/>
                <a:gd name="T14" fmla="*/ 0 w 429"/>
                <a:gd name="T15" fmla="*/ 152 h 181"/>
                <a:gd name="T16" fmla="*/ 5 w 429"/>
                <a:gd name="T17" fmla="*/ 181 h 181"/>
                <a:gd name="T18" fmla="*/ 424 w 429"/>
                <a:gd name="T1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9" h="181">
                  <a:moveTo>
                    <a:pt x="424" y="181"/>
                  </a:moveTo>
                  <a:cubicBezTo>
                    <a:pt x="427" y="172"/>
                    <a:pt x="429" y="162"/>
                    <a:pt x="429" y="152"/>
                  </a:cubicBezTo>
                  <a:cubicBezTo>
                    <a:pt x="429" y="112"/>
                    <a:pt x="397" y="80"/>
                    <a:pt x="357" y="80"/>
                  </a:cubicBezTo>
                  <a:cubicBezTo>
                    <a:pt x="349" y="80"/>
                    <a:pt x="341" y="81"/>
                    <a:pt x="334" y="83"/>
                  </a:cubicBezTo>
                  <a:cubicBezTo>
                    <a:pt x="320" y="35"/>
                    <a:pt x="276" y="0"/>
                    <a:pt x="223" y="0"/>
                  </a:cubicBezTo>
                  <a:cubicBezTo>
                    <a:pt x="178" y="0"/>
                    <a:pt x="138" y="26"/>
                    <a:pt x="120" y="64"/>
                  </a:cubicBezTo>
                  <a:cubicBezTo>
                    <a:pt x="111" y="62"/>
                    <a:pt x="102" y="60"/>
                    <a:pt x="93" y="60"/>
                  </a:cubicBezTo>
                  <a:cubicBezTo>
                    <a:pt x="42" y="60"/>
                    <a:pt x="0" y="101"/>
                    <a:pt x="0" y="152"/>
                  </a:cubicBezTo>
                  <a:cubicBezTo>
                    <a:pt x="0" y="162"/>
                    <a:pt x="2" y="172"/>
                    <a:pt x="5" y="181"/>
                  </a:cubicBezTo>
                  <a:lnTo>
                    <a:pt x="424" y="1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iSlíḓ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FA06B33-0177-4177-94EB-EDE5613A0175}"/>
                </a:ext>
              </a:extLst>
            </p:cNvPr>
            <p:cNvSpPr/>
            <p:nvPr/>
          </p:nvSpPr>
          <p:spPr bwMode="auto">
            <a:xfrm>
              <a:off x="4860358" y="2261379"/>
              <a:ext cx="95568" cy="136044"/>
            </a:xfrm>
            <a:custGeom>
              <a:avLst/>
              <a:gdLst>
                <a:gd name="T0" fmla="*/ 46 w 46"/>
                <a:gd name="T1" fmla="*/ 42 h 66"/>
                <a:gd name="T2" fmla="*/ 23 w 46"/>
                <a:gd name="T3" fmla="*/ 66 h 66"/>
                <a:gd name="T4" fmla="*/ 0 w 46"/>
                <a:gd name="T5" fmla="*/ 42 h 66"/>
                <a:gd name="T6" fmla="*/ 23 w 46"/>
                <a:gd name="T7" fmla="*/ 0 h 66"/>
                <a:gd name="T8" fmla="*/ 46 w 46"/>
                <a:gd name="T9" fmla="*/ 4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66">
                  <a:moveTo>
                    <a:pt x="46" y="42"/>
                  </a:moveTo>
                  <a:cubicBezTo>
                    <a:pt x="46" y="55"/>
                    <a:pt x="36" y="66"/>
                    <a:pt x="23" y="66"/>
                  </a:cubicBezTo>
                  <a:cubicBezTo>
                    <a:pt x="10" y="66"/>
                    <a:pt x="0" y="55"/>
                    <a:pt x="0" y="42"/>
                  </a:cubicBezTo>
                  <a:cubicBezTo>
                    <a:pt x="0" y="30"/>
                    <a:pt x="23" y="0"/>
                    <a:pt x="23" y="0"/>
                  </a:cubicBezTo>
                  <a:cubicBezTo>
                    <a:pt x="23" y="0"/>
                    <a:pt x="46" y="30"/>
                    <a:pt x="4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i$liḍ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D8E0924-D016-4059-9B7B-19895D6FCFDF}"/>
                </a:ext>
              </a:extLst>
            </p:cNvPr>
            <p:cNvSpPr/>
            <p:nvPr/>
          </p:nvSpPr>
          <p:spPr bwMode="auto">
            <a:xfrm>
              <a:off x="4860358" y="2480624"/>
              <a:ext cx="95568" cy="136044"/>
            </a:xfrm>
            <a:custGeom>
              <a:avLst/>
              <a:gdLst>
                <a:gd name="T0" fmla="*/ 46 w 46"/>
                <a:gd name="T1" fmla="*/ 43 h 66"/>
                <a:gd name="T2" fmla="*/ 23 w 46"/>
                <a:gd name="T3" fmla="*/ 66 h 66"/>
                <a:gd name="T4" fmla="*/ 0 w 46"/>
                <a:gd name="T5" fmla="*/ 43 h 66"/>
                <a:gd name="T6" fmla="*/ 23 w 46"/>
                <a:gd name="T7" fmla="*/ 0 h 66"/>
                <a:gd name="T8" fmla="*/ 46 w 46"/>
                <a:gd name="T9" fmla="*/ 4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66">
                  <a:moveTo>
                    <a:pt x="46" y="43"/>
                  </a:moveTo>
                  <a:cubicBezTo>
                    <a:pt x="46" y="55"/>
                    <a:pt x="36" y="66"/>
                    <a:pt x="23" y="66"/>
                  </a:cubicBezTo>
                  <a:cubicBezTo>
                    <a:pt x="10" y="66"/>
                    <a:pt x="0" y="55"/>
                    <a:pt x="0" y="43"/>
                  </a:cubicBezTo>
                  <a:cubicBezTo>
                    <a:pt x="0" y="30"/>
                    <a:pt x="23" y="0"/>
                    <a:pt x="23" y="0"/>
                  </a:cubicBezTo>
                  <a:cubicBezTo>
                    <a:pt x="23" y="0"/>
                    <a:pt x="46" y="30"/>
                    <a:pt x="4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íslíd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19F7F79-1AEF-4117-927A-2B89BD766074}"/>
                </a:ext>
              </a:extLst>
            </p:cNvPr>
            <p:cNvSpPr/>
            <p:nvPr/>
          </p:nvSpPr>
          <p:spPr bwMode="auto">
            <a:xfrm>
              <a:off x="4860358" y="2699869"/>
              <a:ext cx="95568" cy="137169"/>
            </a:xfrm>
            <a:custGeom>
              <a:avLst/>
              <a:gdLst>
                <a:gd name="T0" fmla="*/ 46 w 46"/>
                <a:gd name="T1" fmla="*/ 43 h 66"/>
                <a:gd name="T2" fmla="*/ 23 w 46"/>
                <a:gd name="T3" fmla="*/ 66 h 66"/>
                <a:gd name="T4" fmla="*/ 0 w 46"/>
                <a:gd name="T5" fmla="*/ 43 h 66"/>
                <a:gd name="T6" fmla="*/ 23 w 46"/>
                <a:gd name="T7" fmla="*/ 0 h 66"/>
                <a:gd name="T8" fmla="*/ 46 w 46"/>
                <a:gd name="T9" fmla="*/ 4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66">
                  <a:moveTo>
                    <a:pt x="46" y="43"/>
                  </a:moveTo>
                  <a:cubicBezTo>
                    <a:pt x="46" y="55"/>
                    <a:pt x="36" y="66"/>
                    <a:pt x="23" y="66"/>
                  </a:cubicBezTo>
                  <a:cubicBezTo>
                    <a:pt x="10" y="66"/>
                    <a:pt x="0" y="55"/>
                    <a:pt x="0" y="43"/>
                  </a:cubicBezTo>
                  <a:cubicBezTo>
                    <a:pt x="0" y="30"/>
                    <a:pt x="23" y="0"/>
                    <a:pt x="23" y="0"/>
                  </a:cubicBezTo>
                  <a:cubicBezTo>
                    <a:pt x="23" y="0"/>
                    <a:pt x="46" y="30"/>
                    <a:pt x="4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îšḷîd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971742A-ED07-4C3E-AF84-3B03CBAEF50F}"/>
                </a:ext>
              </a:extLst>
            </p:cNvPr>
            <p:cNvSpPr/>
            <p:nvPr/>
          </p:nvSpPr>
          <p:spPr bwMode="auto">
            <a:xfrm>
              <a:off x="5012143" y="2380558"/>
              <a:ext cx="96693" cy="137169"/>
            </a:xfrm>
            <a:custGeom>
              <a:avLst/>
              <a:gdLst>
                <a:gd name="T0" fmla="*/ 47 w 47"/>
                <a:gd name="T1" fmla="*/ 43 h 66"/>
                <a:gd name="T2" fmla="*/ 23 w 47"/>
                <a:gd name="T3" fmla="*/ 66 h 66"/>
                <a:gd name="T4" fmla="*/ 0 w 47"/>
                <a:gd name="T5" fmla="*/ 43 h 66"/>
                <a:gd name="T6" fmla="*/ 23 w 47"/>
                <a:gd name="T7" fmla="*/ 0 h 66"/>
                <a:gd name="T8" fmla="*/ 47 w 47"/>
                <a:gd name="T9" fmla="*/ 4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66">
                  <a:moveTo>
                    <a:pt x="47" y="43"/>
                  </a:moveTo>
                  <a:cubicBezTo>
                    <a:pt x="47" y="56"/>
                    <a:pt x="36" y="66"/>
                    <a:pt x="23" y="66"/>
                  </a:cubicBezTo>
                  <a:cubicBezTo>
                    <a:pt x="10" y="66"/>
                    <a:pt x="0" y="56"/>
                    <a:pt x="0" y="43"/>
                  </a:cubicBezTo>
                  <a:cubicBezTo>
                    <a:pt x="0" y="30"/>
                    <a:pt x="23" y="0"/>
                    <a:pt x="23" y="0"/>
                  </a:cubicBezTo>
                  <a:cubicBezTo>
                    <a:pt x="23" y="0"/>
                    <a:pt x="47" y="30"/>
                    <a:pt x="47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îsľíd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62BFAAD-97D1-4795-83E9-09DE782D29F7}"/>
                </a:ext>
              </a:extLst>
            </p:cNvPr>
            <p:cNvSpPr/>
            <p:nvPr/>
          </p:nvSpPr>
          <p:spPr bwMode="auto">
            <a:xfrm>
              <a:off x="5012143" y="2600927"/>
              <a:ext cx="96693" cy="136044"/>
            </a:xfrm>
            <a:custGeom>
              <a:avLst/>
              <a:gdLst>
                <a:gd name="T0" fmla="*/ 47 w 47"/>
                <a:gd name="T1" fmla="*/ 43 h 66"/>
                <a:gd name="T2" fmla="*/ 23 w 47"/>
                <a:gd name="T3" fmla="*/ 66 h 66"/>
                <a:gd name="T4" fmla="*/ 0 w 47"/>
                <a:gd name="T5" fmla="*/ 43 h 66"/>
                <a:gd name="T6" fmla="*/ 23 w 47"/>
                <a:gd name="T7" fmla="*/ 0 h 66"/>
                <a:gd name="T8" fmla="*/ 47 w 47"/>
                <a:gd name="T9" fmla="*/ 4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66">
                  <a:moveTo>
                    <a:pt x="47" y="43"/>
                  </a:moveTo>
                  <a:cubicBezTo>
                    <a:pt x="47" y="56"/>
                    <a:pt x="36" y="66"/>
                    <a:pt x="23" y="66"/>
                  </a:cubicBezTo>
                  <a:cubicBezTo>
                    <a:pt x="10" y="66"/>
                    <a:pt x="0" y="56"/>
                    <a:pt x="0" y="43"/>
                  </a:cubicBezTo>
                  <a:cubicBezTo>
                    <a:pt x="0" y="30"/>
                    <a:pt x="23" y="0"/>
                    <a:pt x="23" y="0"/>
                  </a:cubicBezTo>
                  <a:cubicBezTo>
                    <a:pt x="23" y="0"/>
                    <a:pt x="47" y="30"/>
                    <a:pt x="47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i$ļiḋ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CDD01AF-3BF8-4F39-9D17-4EB46DCE241D}"/>
                </a:ext>
              </a:extLst>
            </p:cNvPr>
            <p:cNvSpPr/>
            <p:nvPr/>
          </p:nvSpPr>
          <p:spPr bwMode="auto">
            <a:xfrm>
              <a:off x="4415122" y="3960246"/>
              <a:ext cx="722946" cy="176520"/>
            </a:xfrm>
            <a:custGeom>
              <a:avLst/>
              <a:gdLst>
                <a:gd name="T0" fmla="*/ 349 w 349"/>
                <a:gd name="T1" fmla="*/ 16 h 85"/>
                <a:gd name="T2" fmla="*/ 332 w 349"/>
                <a:gd name="T3" fmla="*/ 0 h 85"/>
                <a:gd name="T4" fmla="*/ 17 w 349"/>
                <a:gd name="T5" fmla="*/ 0 h 85"/>
                <a:gd name="T6" fmla="*/ 0 w 349"/>
                <a:gd name="T7" fmla="*/ 16 h 85"/>
                <a:gd name="T8" fmla="*/ 0 w 349"/>
                <a:gd name="T9" fmla="*/ 85 h 85"/>
                <a:gd name="T10" fmla="*/ 349 w 349"/>
                <a:gd name="T11" fmla="*/ 85 h 85"/>
                <a:gd name="T12" fmla="*/ 349 w 349"/>
                <a:gd name="T13" fmla="*/ 16 h 85"/>
                <a:gd name="T14" fmla="*/ 71 w 349"/>
                <a:gd name="T15" fmla="*/ 39 h 85"/>
                <a:gd name="T16" fmla="*/ 63 w 349"/>
                <a:gd name="T17" fmla="*/ 47 h 85"/>
                <a:gd name="T18" fmla="*/ 30 w 349"/>
                <a:gd name="T19" fmla="*/ 47 h 85"/>
                <a:gd name="T20" fmla="*/ 22 w 349"/>
                <a:gd name="T21" fmla="*/ 39 h 85"/>
                <a:gd name="T22" fmla="*/ 22 w 349"/>
                <a:gd name="T23" fmla="*/ 25 h 85"/>
                <a:gd name="T24" fmla="*/ 30 w 349"/>
                <a:gd name="T25" fmla="*/ 17 h 85"/>
                <a:gd name="T26" fmla="*/ 63 w 349"/>
                <a:gd name="T27" fmla="*/ 17 h 85"/>
                <a:gd name="T28" fmla="*/ 71 w 349"/>
                <a:gd name="T29" fmla="*/ 25 h 85"/>
                <a:gd name="T30" fmla="*/ 71 w 349"/>
                <a:gd name="T31" fmla="*/ 39 h 85"/>
                <a:gd name="T32" fmla="*/ 137 w 349"/>
                <a:gd name="T33" fmla="*/ 39 h 85"/>
                <a:gd name="T34" fmla="*/ 129 w 349"/>
                <a:gd name="T35" fmla="*/ 47 h 85"/>
                <a:gd name="T36" fmla="*/ 96 w 349"/>
                <a:gd name="T37" fmla="*/ 47 h 85"/>
                <a:gd name="T38" fmla="*/ 88 w 349"/>
                <a:gd name="T39" fmla="*/ 39 h 85"/>
                <a:gd name="T40" fmla="*/ 88 w 349"/>
                <a:gd name="T41" fmla="*/ 25 h 85"/>
                <a:gd name="T42" fmla="*/ 96 w 349"/>
                <a:gd name="T43" fmla="*/ 17 h 85"/>
                <a:gd name="T44" fmla="*/ 129 w 349"/>
                <a:gd name="T45" fmla="*/ 17 h 85"/>
                <a:gd name="T46" fmla="*/ 137 w 349"/>
                <a:gd name="T47" fmla="*/ 25 h 85"/>
                <a:gd name="T48" fmla="*/ 137 w 349"/>
                <a:gd name="T49" fmla="*/ 39 h 85"/>
                <a:gd name="T50" fmla="*/ 203 w 349"/>
                <a:gd name="T51" fmla="*/ 39 h 85"/>
                <a:gd name="T52" fmla="*/ 196 w 349"/>
                <a:gd name="T53" fmla="*/ 47 h 85"/>
                <a:gd name="T54" fmla="*/ 162 w 349"/>
                <a:gd name="T55" fmla="*/ 47 h 85"/>
                <a:gd name="T56" fmla="*/ 155 w 349"/>
                <a:gd name="T57" fmla="*/ 39 h 85"/>
                <a:gd name="T58" fmla="*/ 155 w 349"/>
                <a:gd name="T59" fmla="*/ 25 h 85"/>
                <a:gd name="T60" fmla="*/ 162 w 349"/>
                <a:gd name="T61" fmla="*/ 17 h 85"/>
                <a:gd name="T62" fmla="*/ 196 w 349"/>
                <a:gd name="T63" fmla="*/ 17 h 85"/>
                <a:gd name="T64" fmla="*/ 203 w 349"/>
                <a:gd name="T65" fmla="*/ 25 h 85"/>
                <a:gd name="T66" fmla="*/ 203 w 349"/>
                <a:gd name="T67" fmla="*/ 39 h 85"/>
                <a:gd name="T68" fmla="*/ 269 w 349"/>
                <a:gd name="T69" fmla="*/ 39 h 85"/>
                <a:gd name="T70" fmla="*/ 262 w 349"/>
                <a:gd name="T71" fmla="*/ 47 h 85"/>
                <a:gd name="T72" fmla="*/ 228 w 349"/>
                <a:gd name="T73" fmla="*/ 47 h 85"/>
                <a:gd name="T74" fmla="*/ 221 w 349"/>
                <a:gd name="T75" fmla="*/ 39 h 85"/>
                <a:gd name="T76" fmla="*/ 221 w 349"/>
                <a:gd name="T77" fmla="*/ 25 h 85"/>
                <a:gd name="T78" fmla="*/ 228 w 349"/>
                <a:gd name="T79" fmla="*/ 17 h 85"/>
                <a:gd name="T80" fmla="*/ 262 w 349"/>
                <a:gd name="T81" fmla="*/ 17 h 85"/>
                <a:gd name="T82" fmla="*/ 269 w 349"/>
                <a:gd name="T83" fmla="*/ 25 h 85"/>
                <a:gd name="T84" fmla="*/ 269 w 349"/>
                <a:gd name="T85" fmla="*/ 39 h 85"/>
                <a:gd name="T86" fmla="*/ 328 w 349"/>
                <a:gd name="T87" fmla="*/ 47 h 85"/>
                <a:gd name="T88" fmla="*/ 294 w 349"/>
                <a:gd name="T89" fmla="*/ 47 h 85"/>
                <a:gd name="T90" fmla="*/ 287 w 349"/>
                <a:gd name="T91" fmla="*/ 39 h 85"/>
                <a:gd name="T92" fmla="*/ 287 w 349"/>
                <a:gd name="T93" fmla="*/ 25 h 85"/>
                <a:gd name="T94" fmla="*/ 294 w 349"/>
                <a:gd name="T95" fmla="*/ 17 h 85"/>
                <a:gd name="T96" fmla="*/ 323 w 349"/>
                <a:gd name="T97" fmla="*/ 25 h 85"/>
                <a:gd name="T98" fmla="*/ 328 w 349"/>
                <a:gd name="T99" fmla="*/ 4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49" h="85">
                  <a:moveTo>
                    <a:pt x="349" y="16"/>
                  </a:moveTo>
                  <a:cubicBezTo>
                    <a:pt x="349" y="7"/>
                    <a:pt x="341" y="0"/>
                    <a:pt x="332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7"/>
                    <a:pt x="0" y="1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349" y="85"/>
                    <a:pt x="349" y="85"/>
                    <a:pt x="349" y="85"/>
                  </a:cubicBezTo>
                  <a:lnTo>
                    <a:pt x="349" y="16"/>
                  </a:lnTo>
                  <a:close/>
                  <a:moveTo>
                    <a:pt x="71" y="39"/>
                  </a:moveTo>
                  <a:cubicBezTo>
                    <a:pt x="71" y="43"/>
                    <a:pt x="67" y="47"/>
                    <a:pt x="63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6" y="47"/>
                    <a:pt x="22" y="43"/>
                    <a:pt x="22" y="39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0"/>
                    <a:pt x="26" y="17"/>
                    <a:pt x="30" y="17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7" y="17"/>
                    <a:pt x="71" y="20"/>
                    <a:pt x="71" y="25"/>
                  </a:cubicBezTo>
                  <a:lnTo>
                    <a:pt x="71" y="39"/>
                  </a:lnTo>
                  <a:close/>
                  <a:moveTo>
                    <a:pt x="137" y="39"/>
                  </a:moveTo>
                  <a:cubicBezTo>
                    <a:pt x="137" y="43"/>
                    <a:pt x="134" y="47"/>
                    <a:pt x="129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2" y="47"/>
                    <a:pt x="88" y="43"/>
                    <a:pt x="88" y="39"/>
                  </a:cubicBezTo>
                  <a:cubicBezTo>
                    <a:pt x="88" y="25"/>
                    <a:pt x="88" y="25"/>
                    <a:pt x="88" y="25"/>
                  </a:cubicBezTo>
                  <a:cubicBezTo>
                    <a:pt x="88" y="20"/>
                    <a:pt x="92" y="17"/>
                    <a:pt x="96" y="17"/>
                  </a:cubicBezTo>
                  <a:cubicBezTo>
                    <a:pt x="129" y="17"/>
                    <a:pt x="129" y="17"/>
                    <a:pt x="129" y="17"/>
                  </a:cubicBezTo>
                  <a:cubicBezTo>
                    <a:pt x="134" y="17"/>
                    <a:pt x="137" y="20"/>
                    <a:pt x="137" y="25"/>
                  </a:cubicBezTo>
                  <a:lnTo>
                    <a:pt x="137" y="39"/>
                  </a:lnTo>
                  <a:close/>
                  <a:moveTo>
                    <a:pt x="203" y="39"/>
                  </a:moveTo>
                  <a:cubicBezTo>
                    <a:pt x="203" y="43"/>
                    <a:pt x="200" y="47"/>
                    <a:pt x="196" y="47"/>
                  </a:cubicBezTo>
                  <a:cubicBezTo>
                    <a:pt x="162" y="47"/>
                    <a:pt x="162" y="47"/>
                    <a:pt x="162" y="47"/>
                  </a:cubicBezTo>
                  <a:cubicBezTo>
                    <a:pt x="158" y="47"/>
                    <a:pt x="155" y="43"/>
                    <a:pt x="155" y="39"/>
                  </a:cubicBezTo>
                  <a:cubicBezTo>
                    <a:pt x="155" y="25"/>
                    <a:pt x="155" y="25"/>
                    <a:pt x="155" y="25"/>
                  </a:cubicBezTo>
                  <a:cubicBezTo>
                    <a:pt x="155" y="20"/>
                    <a:pt x="158" y="17"/>
                    <a:pt x="162" y="17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200" y="17"/>
                    <a:pt x="203" y="20"/>
                    <a:pt x="203" y="25"/>
                  </a:cubicBezTo>
                  <a:lnTo>
                    <a:pt x="203" y="39"/>
                  </a:lnTo>
                  <a:close/>
                  <a:moveTo>
                    <a:pt x="269" y="39"/>
                  </a:moveTo>
                  <a:cubicBezTo>
                    <a:pt x="269" y="43"/>
                    <a:pt x="266" y="47"/>
                    <a:pt x="262" y="47"/>
                  </a:cubicBezTo>
                  <a:cubicBezTo>
                    <a:pt x="228" y="47"/>
                    <a:pt x="228" y="47"/>
                    <a:pt x="228" y="47"/>
                  </a:cubicBezTo>
                  <a:cubicBezTo>
                    <a:pt x="224" y="47"/>
                    <a:pt x="221" y="43"/>
                    <a:pt x="221" y="39"/>
                  </a:cubicBezTo>
                  <a:cubicBezTo>
                    <a:pt x="221" y="25"/>
                    <a:pt x="221" y="25"/>
                    <a:pt x="221" y="25"/>
                  </a:cubicBezTo>
                  <a:cubicBezTo>
                    <a:pt x="221" y="20"/>
                    <a:pt x="224" y="17"/>
                    <a:pt x="228" y="17"/>
                  </a:cubicBezTo>
                  <a:cubicBezTo>
                    <a:pt x="262" y="17"/>
                    <a:pt x="262" y="17"/>
                    <a:pt x="262" y="17"/>
                  </a:cubicBezTo>
                  <a:cubicBezTo>
                    <a:pt x="266" y="17"/>
                    <a:pt x="269" y="20"/>
                    <a:pt x="269" y="25"/>
                  </a:cubicBezTo>
                  <a:lnTo>
                    <a:pt x="269" y="39"/>
                  </a:lnTo>
                  <a:close/>
                  <a:moveTo>
                    <a:pt x="328" y="47"/>
                  </a:moveTo>
                  <a:cubicBezTo>
                    <a:pt x="294" y="47"/>
                    <a:pt x="294" y="47"/>
                    <a:pt x="294" y="47"/>
                  </a:cubicBezTo>
                  <a:cubicBezTo>
                    <a:pt x="290" y="47"/>
                    <a:pt x="287" y="43"/>
                    <a:pt x="287" y="39"/>
                  </a:cubicBezTo>
                  <a:cubicBezTo>
                    <a:pt x="287" y="25"/>
                    <a:pt x="287" y="25"/>
                    <a:pt x="287" y="25"/>
                  </a:cubicBezTo>
                  <a:cubicBezTo>
                    <a:pt x="287" y="20"/>
                    <a:pt x="290" y="17"/>
                    <a:pt x="294" y="17"/>
                  </a:cubicBezTo>
                  <a:cubicBezTo>
                    <a:pt x="294" y="17"/>
                    <a:pt x="314" y="13"/>
                    <a:pt x="323" y="25"/>
                  </a:cubicBezTo>
                  <a:cubicBezTo>
                    <a:pt x="328" y="32"/>
                    <a:pt x="332" y="47"/>
                    <a:pt x="32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iṥļîḋ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7AC13F2-7362-4203-9C2F-4E0E0752C0A2}"/>
                </a:ext>
              </a:extLst>
            </p:cNvPr>
            <p:cNvSpPr/>
            <p:nvPr/>
          </p:nvSpPr>
          <p:spPr bwMode="auto">
            <a:xfrm>
              <a:off x="4487079" y="4380746"/>
              <a:ext cx="93320" cy="933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iśḻiḑ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232DC2C-A2F7-42C0-B806-D5BE2235D85A}"/>
                </a:ext>
              </a:extLst>
            </p:cNvPr>
            <p:cNvSpPr/>
            <p:nvPr/>
          </p:nvSpPr>
          <p:spPr bwMode="auto">
            <a:xfrm>
              <a:off x="4390387" y="4142388"/>
              <a:ext cx="760049" cy="286705"/>
            </a:xfrm>
            <a:custGeom>
              <a:avLst/>
              <a:gdLst>
                <a:gd name="T0" fmla="*/ 361 w 367"/>
                <a:gd name="T1" fmla="*/ 0 h 138"/>
                <a:gd name="T2" fmla="*/ 12 w 367"/>
                <a:gd name="T3" fmla="*/ 13 h 138"/>
                <a:gd name="T4" fmla="*/ 19 w 367"/>
                <a:gd name="T5" fmla="*/ 67 h 138"/>
                <a:gd name="T6" fmla="*/ 0 w 367"/>
                <a:gd name="T7" fmla="*/ 69 h 138"/>
                <a:gd name="T8" fmla="*/ 2 w 367"/>
                <a:gd name="T9" fmla="*/ 127 h 138"/>
                <a:gd name="T10" fmla="*/ 20 w 367"/>
                <a:gd name="T11" fmla="*/ 127 h 138"/>
                <a:gd name="T12" fmla="*/ 41 w 367"/>
                <a:gd name="T13" fmla="*/ 138 h 138"/>
                <a:gd name="T14" fmla="*/ 98 w 367"/>
                <a:gd name="T15" fmla="*/ 138 h 138"/>
                <a:gd name="T16" fmla="*/ 242 w 367"/>
                <a:gd name="T17" fmla="*/ 138 h 138"/>
                <a:gd name="T18" fmla="*/ 299 w 367"/>
                <a:gd name="T19" fmla="*/ 138 h 138"/>
                <a:gd name="T20" fmla="*/ 350 w 367"/>
                <a:gd name="T21" fmla="*/ 138 h 138"/>
                <a:gd name="T22" fmla="*/ 367 w 367"/>
                <a:gd name="T23" fmla="*/ 14 h 138"/>
                <a:gd name="T24" fmla="*/ 83 w 367"/>
                <a:gd name="T25" fmla="*/ 55 h 138"/>
                <a:gd name="T26" fmla="*/ 42 w 367"/>
                <a:gd name="T27" fmla="*/ 63 h 138"/>
                <a:gd name="T28" fmla="*/ 34 w 367"/>
                <a:gd name="T29" fmla="*/ 40 h 138"/>
                <a:gd name="T30" fmla="*/ 75 w 367"/>
                <a:gd name="T31" fmla="*/ 33 h 138"/>
                <a:gd name="T32" fmla="*/ 83 w 367"/>
                <a:gd name="T33" fmla="*/ 55 h 138"/>
                <a:gd name="T34" fmla="*/ 141 w 367"/>
                <a:gd name="T35" fmla="*/ 63 h 138"/>
                <a:gd name="T36" fmla="*/ 100 w 367"/>
                <a:gd name="T37" fmla="*/ 55 h 138"/>
                <a:gd name="T38" fmla="*/ 108 w 367"/>
                <a:gd name="T39" fmla="*/ 33 h 138"/>
                <a:gd name="T40" fmla="*/ 149 w 367"/>
                <a:gd name="T41" fmla="*/ 40 h 138"/>
                <a:gd name="T42" fmla="*/ 215 w 367"/>
                <a:gd name="T43" fmla="*/ 55 h 138"/>
                <a:gd name="T44" fmla="*/ 174 w 367"/>
                <a:gd name="T45" fmla="*/ 63 h 138"/>
                <a:gd name="T46" fmla="*/ 167 w 367"/>
                <a:gd name="T47" fmla="*/ 40 h 138"/>
                <a:gd name="T48" fmla="*/ 208 w 367"/>
                <a:gd name="T49" fmla="*/ 33 h 138"/>
                <a:gd name="T50" fmla="*/ 215 w 367"/>
                <a:gd name="T51" fmla="*/ 55 h 138"/>
                <a:gd name="T52" fmla="*/ 274 w 367"/>
                <a:gd name="T53" fmla="*/ 63 h 138"/>
                <a:gd name="T54" fmla="*/ 233 w 367"/>
                <a:gd name="T55" fmla="*/ 55 h 138"/>
                <a:gd name="T56" fmla="*/ 240 w 367"/>
                <a:gd name="T57" fmla="*/ 33 h 138"/>
                <a:gd name="T58" fmla="*/ 281 w 367"/>
                <a:gd name="T59" fmla="*/ 40 h 138"/>
                <a:gd name="T60" fmla="*/ 347 w 367"/>
                <a:gd name="T61" fmla="*/ 114 h 138"/>
                <a:gd name="T62" fmla="*/ 306 w 367"/>
                <a:gd name="T63" fmla="*/ 121 h 138"/>
                <a:gd name="T64" fmla="*/ 299 w 367"/>
                <a:gd name="T65" fmla="*/ 106 h 138"/>
                <a:gd name="T66" fmla="*/ 299 w 367"/>
                <a:gd name="T67" fmla="*/ 96 h 138"/>
                <a:gd name="T68" fmla="*/ 299 w 367"/>
                <a:gd name="T69" fmla="*/ 84 h 138"/>
                <a:gd name="T70" fmla="*/ 306 w 367"/>
                <a:gd name="T71" fmla="*/ 33 h 138"/>
                <a:gd name="T72" fmla="*/ 347 w 367"/>
                <a:gd name="T73" fmla="*/ 4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67" h="138">
                  <a:moveTo>
                    <a:pt x="361" y="0"/>
                  </a:moveTo>
                  <a:cubicBezTo>
                    <a:pt x="361" y="0"/>
                    <a:pt x="361" y="0"/>
                    <a:pt x="36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21"/>
                    <a:pt x="19" y="25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1" y="67"/>
                    <a:pt x="0" y="68"/>
                    <a:pt x="0" y="69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6"/>
                    <a:pt x="1" y="127"/>
                    <a:pt x="2" y="127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38"/>
                    <a:pt x="20" y="138"/>
                    <a:pt x="20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41" y="122"/>
                    <a:pt x="54" y="109"/>
                    <a:pt x="69" y="109"/>
                  </a:cubicBezTo>
                  <a:cubicBezTo>
                    <a:pt x="85" y="109"/>
                    <a:pt x="98" y="122"/>
                    <a:pt x="98" y="138"/>
                  </a:cubicBezTo>
                  <a:cubicBezTo>
                    <a:pt x="240" y="138"/>
                    <a:pt x="240" y="138"/>
                    <a:pt x="240" y="138"/>
                  </a:cubicBezTo>
                  <a:cubicBezTo>
                    <a:pt x="242" y="138"/>
                    <a:pt x="242" y="138"/>
                    <a:pt x="242" y="138"/>
                  </a:cubicBezTo>
                  <a:cubicBezTo>
                    <a:pt x="242" y="122"/>
                    <a:pt x="255" y="109"/>
                    <a:pt x="270" y="109"/>
                  </a:cubicBezTo>
                  <a:cubicBezTo>
                    <a:pt x="286" y="109"/>
                    <a:pt x="299" y="122"/>
                    <a:pt x="299" y="138"/>
                  </a:cubicBezTo>
                  <a:cubicBezTo>
                    <a:pt x="302" y="138"/>
                    <a:pt x="302" y="138"/>
                    <a:pt x="302" y="138"/>
                  </a:cubicBezTo>
                  <a:cubicBezTo>
                    <a:pt x="350" y="138"/>
                    <a:pt x="350" y="138"/>
                    <a:pt x="350" y="138"/>
                  </a:cubicBezTo>
                  <a:cubicBezTo>
                    <a:pt x="360" y="138"/>
                    <a:pt x="367" y="130"/>
                    <a:pt x="367" y="121"/>
                  </a:cubicBezTo>
                  <a:cubicBezTo>
                    <a:pt x="367" y="14"/>
                    <a:pt x="367" y="14"/>
                    <a:pt x="367" y="14"/>
                  </a:cubicBezTo>
                  <a:cubicBezTo>
                    <a:pt x="367" y="8"/>
                    <a:pt x="365" y="3"/>
                    <a:pt x="361" y="0"/>
                  </a:cubicBezTo>
                  <a:close/>
                  <a:moveTo>
                    <a:pt x="83" y="55"/>
                  </a:moveTo>
                  <a:cubicBezTo>
                    <a:pt x="83" y="59"/>
                    <a:pt x="79" y="63"/>
                    <a:pt x="75" y="63"/>
                  </a:cubicBezTo>
                  <a:cubicBezTo>
                    <a:pt x="42" y="63"/>
                    <a:pt x="42" y="63"/>
                    <a:pt x="42" y="63"/>
                  </a:cubicBezTo>
                  <a:cubicBezTo>
                    <a:pt x="38" y="63"/>
                    <a:pt x="34" y="59"/>
                    <a:pt x="34" y="55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4" y="36"/>
                    <a:pt x="38" y="33"/>
                    <a:pt x="42" y="33"/>
                  </a:cubicBezTo>
                  <a:cubicBezTo>
                    <a:pt x="75" y="33"/>
                    <a:pt x="75" y="33"/>
                    <a:pt x="75" y="33"/>
                  </a:cubicBezTo>
                  <a:cubicBezTo>
                    <a:pt x="79" y="33"/>
                    <a:pt x="83" y="36"/>
                    <a:pt x="83" y="40"/>
                  </a:cubicBezTo>
                  <a:lnTo>
                    <a:pt x="83" y="55"/>
                  </a:lnTo>
                  <a:close/>
                  <a:moveTo>
                    <a:pt x="149" y="55"/>
                  </a:moveTo>
                  <a:cubicBezTo>
                    <a:pt x="149" y="59"/>
                    <a:pt x="146" y="63"/>
                    <a:pt x="141" y="63"/>
                  </a:cubicBezTo>
                  <a:cubicBezTo>
                    <a:pt x="108" y="63"/>
                    <a:pt x="108" y="63"/>
                    <a:pt x="108" y="63"/>
                  </a:cubicBezTo>
                  <a:cubicBezTo>
                    <a:pt x="104" y="63"/>
                    <a:pt x="100" y="59"/>
                    <a:pt x="100" y="55"/>
                  </a:cubicBezTo>
                  <a:cubicBezTo>
                    <a:pt x="100" y="40"/>
                    <a:pt x="100" y="40"/>
                    <a:pt x="100" y="40"/>
                  </a:cubicBezTo>
                  <a:cubicBezTo>
                    <a:pt x="100" y="36"/>
                    <a:pt x="104" y="33"/>
                    <a:pt x="108" y="33"/>
                  </a:cubicBezTo>
                  <a:cubicBezTo>
                    <a:pt x="141" y="33"/>
                    <a:pt x="141" y="33"/>
                    <a:pt x="141" y="33"/>
                  </a:cubicBezTo>
                  <a:cubicBezTo>
                    <a:pt x="146" y="33"/>
                    <a:pt x="149" y="36"/>
                    <a:pt x="149" y="40"/>
                  </a:cubicBezTo>
                  <a:lnTo>
                    <a:pt x="149" y="55"/>
                  </a:lnTo>
                  <a:close/>
                  <a:moveTo>
                    <a:pt x="215" y="55"/>
                  </a:moveTo>
                  <a:cubicBezTo>
                    <a:pt x="215" y="59"/>
                    <a:pt x="212" y="63"/>
                    <a:pt x="208" y="63"/>
                  </a:cubicBezTo>
                  <a:cubicBezTo>
                    <a:pt x="174" y="63"/>
                    <a:pt x="174" y="63"/>
                    <a:pt x="174" y="63"/>
                  </a:cubicBezTo>
                  <a:cubicBezTo>
                    <a:pt x="170" y="63"/>
                    <a:pt x="167" y="59"/>
                    <a:pt x="167" y="55"/>
                  </a:cubicBezTo>
                  <a:cubicBezTo>
                    <a:pt x="167" y="40"/>
                    <a:pt x="167" y="40"/>
                    <a:pt x="167" y="40"/>
                  </a:cubicBezTo>
                  <a:cubicBezTo>
                    <a:pt x="167" y="36"/>
                    <a:pt x="170" y="33"/>
                    <a:pt x="174" y="33"/>
                  </a:cubicBezTo>
                  <a:cubicBezTo>
                    <a:pt x="208" y="33"/>
                    <a:pt x="208" y="33"/>
                    <a:pt x="208" y="33"/>
                  </a:cubicBezTo>
                  <a:cubicBezTo>
                    <a:pt x="212" y="33"/>
                    <a:pt x="215" y="36"/>
                    <a:pt x="215" y="40"/>
                  </a:cubicBezTo>
                  <a:lnTo>
                    <a:pt x="215" y="55"/>
                  </a:lnTo>
                  <a:close/>
                  <a:moveTo>
                    <a:pt x="281" y="55"/>
                  </a:moveTo>
                  <a:cubicBezTo>
                    <a:pt x="281" y="59"/>
                    <a:pt x="278" y="63"/>
                    <a:pt x="274" y="63"/>
                  </a:cubicBezTo>
                  <a:cubicBezTo>
                    <a:pt x="240" y="63"/>
                    <a:pt x="240" y="63"/>
                    <a:pt x="240" y="63"/>
                  </a:cubicBezTo>
                  <a:cubicBezTo>
                    <a:pt x="236" y="63"/>
                    <a:pt x="233" y="59"/>
                    <a:pt x="233" y="55"/>
                  </a:cubicBezTo>
                  <a:cubicBezTo>
                    <a:pt x="233" y="40"/>
                    <a:pt x="233" y="40"/>
                    <a:pt x="233" y="40"/>
                  </a:cubicBezTo>
                  <a:cubicBezTo>
                    <a:pt x="233" y="36"/>
                    <a:pt x="236" y="33"/>
                    <a:pt x="240" y="33"/>
                  </a:cubicBezTo>
                  <a:cubicBezTo>
                    <a:pt x="274" y="33"/>
                    <a:pt x="274" y="33"/>
                    <a:pt x="274" y="33"/>
                  </a:cubicBezTo>
                  <a:cubicBezTo>
                    <a:pt x="278" y="33"/>
                    <a:pt x="281" y="36"/>
                    <a:pt x="281" y="40"/>
                  </a:cubicBezTo>
                  <a:lnTo>
                    <a:pt x="281" y="55"/>
                  </a:lnTo>
                  <a:close/>
                  <a:moveTo>
                    <a:pt x="347" y="114"/>
                  </a:moveTo>
                  <a:cubicBezTo>
                    <a:pt x="347" y="118"/>
                    <a:pt x="344" y="121"/>
                    <a:pt x="340" y="121"/>
                  </a:cubicBezTo>
                  <a:cubicBezTo>
                    <a:pt x="306" y="121"/>
                    <a:pt x="306" y="121"/>
                    <a:pt x="306" y="121"/>
                  </a:cubicBezTo>
                  <a:cubicBezTo>
                    <a:pt x="302" y="121"/>
                    <a:pt x="299" y="118"/>
                    <a:pt x="299" y="114"/>
                  </a:cubicBezTo>
                  <a:cubicBezTo>
                    <a:pt x="299" y="106"/>
                    <a:pt x="299" y="106"/>
                    <a:pt x="299" y="106"/>
                  </a:cubicBezTo>
                  <a:cubicBezTo>
                    <a:pt x="299" y="103"/>
                    <a:pt x="299" y="103"/>
                    <a:pt x="299" y="103"/>
                  </a:cubicBezTo>
                  <a:cubicBezTo>
                    <a:pt x="299" y="96"/>
                    <a:pt x="299" y="96"/>
                    <a:pt x="299" y="96"/>
                  </a:cubicBezTo>
                  <a:cubicBezTo>
                    <a:pt x="299" y="93"/>
                    <a:pt x="299" y="93"/>
                    <a:pt x="299" y="93"/>
                  </a:cubicBezTo>
                  <a:cubicBezTo>
                    <a:pt x="299" y="84"/>
                    <a:pt x="299" y="84"/>
                    <a:pt x="299" y="84"/>
                  </a:cubicBezTo>
                  <a:cubicBezTo>
                    <a:pt x="299" y="40"/>
                    <a:pt x="299" y="40"/>
                    <a:pt x="299" y="40"/>
                  </a:cubicBezTo>
                  <a:cubicBezTo>
                    <a:pt x="299" y="36"/>
                    <a:pt x="302" y="33"/>
                    <a:pt x="306" y="33"/>
                  </a:cubicBezTo>
                  <a:cubicBezTo>
                    <a:pt x="340" y="33"/>
                    <a:pt x="340" y="33"/>
                    <a:pt x="340" y="33"/>
                  </a:cubicBezTo>
                  <a:cubicBezTo>
                    <a:pt x="344" y="33"/>
                    <a:pt x="347" y="36"/>
                    <a:pt x="347" y="40"/>
                  </a:cubicBezTo>
                  <a:lnTo>
                    <a:pt x="347" y="1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î$1id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6BF70F8-608C-490C-9BF6-70ECF5DF948B}"/>
                </a:ext>
              </a:extLst>
            </p:cNvPr>
            <p:cNvSpPr/>
            <p:nvPr/>
          </p:nvSpPr>
          <p:spPr bwMode="auto">
            <a:xfrm>
              <a:off x="4904207" y="4380746"/>
              <a:ext cx="93320" cy="933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iŝḻiḓ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D9249FC-8603-4058-8128-FBCA011B240C}"/>
                </a:ext>
              </a:extLst>
            </p:cNvPr>
            <p:cNvSpPr/>
            <p:nvPr/>
          </p:nvSpPr>
          <p:spPr bwMode="auto">
            <a:xfrm>
              <a:off x="7032569" y="1689093"/>
              <a:ext cx="621756" cy="151785"/>
            </a:xfrm>
            <a:custGeom>
              <a:avLst/>
              <a:gdLst>
                <a:gd name="T0" fmla="*/ 300 w 300"/>
                <a:gd name="T1" fmla="*/ 14 h 73"/>
                <a:gd name="T2" fmla="*/ 286 w 300"/>
                <a:gd name="T3" fmla="*/ 0 h 73"/>
                <a:gd name="T4" fmla="*/ 15 w 300"/>
                <a:gd name="T5" fmla="*/ 0 h 73"/>
                <a:gd name="T6" fmla="*/ 0 w 300"/>
                <a:gd name="T7" fmla="*/ 14 h 73"/>
                <a:gd name="T8" fmla="*/ 0 w 300"/>
                <a:gd name="T9" fmla="*/ 73 h 73"/>
                <a:gd name="T10" fmla="*/ 300 w 300"/>
                <a:gd name="T11" fmla="*/ 73 h 73"/>
                <a:gd name="T12" fmla="*/ 300 w 300"/>
                <a:gd name="T13" fmla="*/ 14 h 73"/>
                <a:gd name="T14" fmla="*/ 61 w 300"/>
                <a:gd name="T15" fmla="*/ 34 h 73"/>
                <a:gd name="T16" fmla="*/ 54 w 300"/>
                <a:gd name="T17" fmla="*/ 40 h 73"/>
                <a:gd name="T18" fmla="*/ 26 w 300"/>
                <a:gd name="T19" fmla="*/ 40 h 73"/>
                <a:gd name="T20" fmla="*/ 19 w 300"/>
                <a:gd name="T21" fmla="*/ 34 h 73"/>
                <a:gd name="T22" fmla="*/ 19 w 300"/>
                <a:gd name="T23" fmla="*/ 21 h 73"/>
                <a:gd name="T24" fmla="*/ 26 w 300"/>
                <a:gd name="T25" fmla="*/ 15 h 73"/>
                <a:gd name="T26" fmla="*/ 54 w 300"/>
                <a:gd name="T27" fmla="*/ 15 h 73"/>
                <a:gd name="T28" fmla="*/ 61 w 300"/>
                <a:gd name="T29" fmla="*/ 21 h 73"/>
                <a:gd name="T30" fmla="*/ 61 w 300"/>
                <a:gd name="T31" fmla="*/ 34 h 73"/>
                <a:gd name="T32" fmla="*/ 118 w 300"/>
                <a:gd name="T33" fmla="*/ 34 h 73"/>
                <a:gd name="T34" fmla="*/ 111 w 300"/>
                <a:gd name="T35" fmla="*/ 40 h 73"/>
                <a:gd name="T36" fmla="*/ 83 w 300"/>
                <a:gd name="T37" fmla="*/ 40 h 73"/>
                <a:gd name="T38" fmla="*/ 76 w 300"/>
                <a:gd name="T39" fmla="*/ 34 h 73"/>
                <a:gd name="T40" fmla="*/ 76 w 300"/>
                <a:gd name="T41" fmla="*/ 21 h 73"/>
                <a:gd name="T42" fmla="*/ 83 w 300"/>
                <a:gd name="T43" fmla="*/ 15 h 73"/>
                <a:gd name="T44" fmla="*/ 111 w 300"/>
                <a:gd name="T45" fmla="*/ 15 h 73"/>
                <a:gd name="T46" fmla="*/ 118 w 300"/>
                <a:gd name="T47" fmla="*/ 21 h 73"/>
                <a:gd name="T48" fmla="*/ 118 w 300"/>
                <a:gd name="T49" fmla="*/ 34 h 73"/>
                <a:gd name="T50" fmla="*/ 175 w 300"/>
                <a:gd name="T51" fmla="*/ 34 h 73"/>
                <a:gd name="T52" fmla="*/ 168 w 300"/>
                <a:gd name="T53" fmla="*/ 40 h 73"/>
                <a:gd name="T54" fmla="*/ 140 w 300"/>
                <a:gd name="T55" fmla="*/ 40 h 73"/>
                <a:gd name="T56" fmla="*/ 133 w 300"/>
                <a:gd name="T57" fmla="*/ 34 h 73"/>
                <a:gd name="T58" fmla="*/ 133 w 300"/>
                <a:gd name="T59" fmla="*/ 21 h 73"/>
                <a:gd name="T60" fmla="*/ 140 w 300"/>
                <a:gd name="T61" fmla="*/ 15 h 73"/>
                <a:gd name="T62" fmla="*/ 168 w 300"/>
                <a:gd name="T63" fmla="*/ 15 h 73"/>
                <a:gd name="T64" fmla="*/ 175 w 300"/>
                <a:gd name="T65" fmla="*/ 21 h 73"/>
                <a:gd name="T66" fmla="*/ 175 w 300"/>
                <a:gd name="T67" fmla="*/ 34 h 73"/>
                <a:gd name="T68" fmla="*/ 232 w 300"/>
                <a:gd name="T69" fmla="*/ 34 h 73"/>
                <a:gd name="T70" fmla="*/ 225 w 300"/>
                <a:gd name="T71" fmla="*/ 40 h 73"/>
                <a:gd name="T72" fmla="*/ 197 w 300"/>
                <a:gd name="T73" fmla="*/ 40 h 73"/>
                <a:gd name="T74" fmla="*/ 190 w 300"/>
                <a:gd name="T75" fmla="*/ 34 h 73"/>
                <a:gd name="T76" fmla="*/ 190 w 300"/>
                <a:gd name="T77" fmla="*/ 21 h 73"/>
                <a:gd name="T78" fmla="*/ 197 w 300"/>
                <a:gd name="T79" fmla="*/ 15 h 73"/>
                <a:gd name="T80" fmla="*/ 225 w 300"/>
                <a:gd name="T81" fmla="*/ 15 h 73"/>
                <a:gd name="T82" fmla="*/ 232 w 300"/>
                <a:gd name="T83" fmla="*/ 21 h 73"/>
                <a:gd name="T84" fmla="*/ 232 w 300"/>
                <a:gd name="T85" fmla="*/ 34 h 73"/>
                <a:gd name="T86" fmla="*/ 282 w 300"/>
                <a:gd name="T87" fmla="*/ 40 h 73"/>
                <a:gd name="T88" fmla="*/ 253 w 300"/>
                <a:gd name="T89" fmla="*/ 40 h 73"/>
                <a:gd name="T90" fmla="*/ 247 w 300"/>
                <a:gd name="T91" fmla="*/ 34 h 73"/>
                <a:gd name="T92" fmla="*/ 247 w 300"/>
                <a:gd name="T93" fmla="*/ 21 h 73"/>
                <a:gd name="T94" fmla="*/ 253 w 300"/>
                <a:gd name="T95" fmla="*/ 15 h 73"/>
                <a:gd name="T96" fmla="*/ 278 w 300"/>
                <a:gd name="T97" fmla="*/ 21 h 73"/>
                <a:gd name="T98" fmla="*/ 282 w 300"/>
                <a:gd name="T99" fmla="*/ 4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00" h="73">
                  <a:moveTo>
                    <a:pt x="300" y="14"/>
                  </a:moveTo>
                  <a:cubicBezTo>
                    <a:pt x="300" y="6"/>
                    <a:pt x="294" y="0"/>
                    <a:pt x="286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300" y="73"/>
                    <a:pt x="300" y="73"/>
                    <a:pt x="300" y="73"/>
                  </a:cubicBezTo>
                  <a:lnTo>
                    <a:pt x="300" y="14"/>
                  </a:lnTo>
                  <a:close/>
                  <a:moveTo>
                    <a:pt x="61" y="34"/>
                  </a:moveTo>
                  <a:cubicBezTo>
                    <a:pt x="61" y="37"/>
                    <a:pt x="58" y="40"/>
                    <a:pt x="54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2" y="40"/>
                    <a:pt x="19" y="37"/>
                    <a:pt x="19" y="34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17"/>
                    <a:pt x="22" y="15"/>
                    <a:pt x="26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8" y="15"/>
                    <a:pt x="61" y="17"/>
                    <a:pt x="61" y="21"/>
                  </a:cubicBezTo>
                  <a:lnTo>
                    <a:pt x="61" y="34"/>
                  </a:lnTo>
                  <a:close/>
                  <a:moveTo>
                    <a:pt x="118" y="34"/>
                  </a:moveTo>
                  <a:cubicBezTo>
                    <a:pt x="118" y="37"/>
                    <a:pt x="115" y="40"/>
                    <a:pt x="111" y="40"/>
                  </a:cubicBezTo>
                  <a:cubicBezTo>
                    <a:pt x="83" y="40"/>
                    <a:pt x="83" y="40"/>
                    <a:pt x="83" y="40"/>
                  </a:cubicBezTo>
                  <a:cubicBezTo>
                    <a:pt x="79" y="40"/>
                    <a:pt x="76" y="37"/>
                    <a:pt x="76" y="34"/>
                  </a:cubicBezTo>
                  <a:cubicBezTo>
                    <a:pt x="76" y="21"/>
                    <a:pt x="76" y="21"/>
                    <a:pt x="76" y="21"/>
                  </a:cubicBezTo>
                  <a:cubicBezTo>
                    <a:pt x="76" y="17"/>
                    <a:pt x="79" y="15"/>
                    <a:pt x="83" y="15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15" y="15"/>
                    <a:pt x="118" y="17"/>
                    <a:pt x="118" y="21"/>
                  </a:cubicBezTo>
                  <a:lnTo>
                    <a:pt x="118" y="34"/>
                  </a:lnTo>
                  <a:close/>
                  <a:moveTo>
                    <a:pt x="175" y="34"/>
                  </a:moveTo>
                  <a:cubicBezTo>
                    <a:pt x="175" y="37"/>
                    <a:pt x="172" y="40"/>
                    <a:pt x="168" y="40"/>
                  </a:cubicBezTo>
                  <a:cubicBezTo>
                    <a:pt x="140" y="40"/>
                    <a:pt x="140" y="40"/>
                    <a:pt x="140" y="40"/>
                  </a:cubicBezTo>
                  <a:cubicBezTo>
                    <a:pt x="136" y="40"/>
                    <a:pt x="133" y="37"/>
                    <a:pt x="133" y="34"/>
                  </a:cubicBezTo>
                  <a:cubicBezTo>
                    <a:pt x="133" y="21"/>
                    <a:pt x="133" y="21"/>
                    <a:pt x="133" y="21"/>
                  </a:cubicBezTo>
                  <a:cubicBezTo>
                    <a:pt x="133" y="17"/>
                    <a:pt x="136" y="15"/>
                    <a:pt x="140" y="15"/>
                  </a:cubicBezTo>
                  <a:cubicBezTo>
                    <a:pt x="168" y="15"/>
                    <a:pt x="168" y="15"/>
                    <a:pt x="168" y="15"/>
                  </a:cubicBezTo>
                  <a:cubicBezTo>
                    <a:pt x="172" y="15"/>
                    <a:pt x="175" y="17"/>
                    <a:pt x="175" y="21"/>
                  </a:cubicBezTo>
                  <a:lnTo>
                    <a:pt x="175" y="34"/>
                  </a:lnTo>
                  <a:close/>
                  <a:moveTo>
                    <a:pt x="232" y="34"/>
                  </a:moveTo>
                  <a:cubicBezTo>
                    <a:pt x="232" y="37"/>
                    <a:pt x="229" y="40"/>
                    <a:pt x="225" y="40"/>
                  </a:cubicBezTo>
                  <a:cubicBezTo>
                    <a:pt x="197" y="40"/>
                    <a:pt x="197" y="40"/>
                    <a:pt x="197" y="40"/>
                  </a:cubicBezTo>
                  <a:cubicBezTo>
                    <a:pt x="193" y="40"/>
                    <a:pt x="190" y="37"/>
                    <a:pt x="190" y="34"/>
                  </a:cubicBezTo>
                  <a:cubicBezTo>
                    <a:pt x="190" y="21"/>
                    <a:pt x="190" y="21"/>
                    <a:pt x="190" y="21"/>
                  </a:cubicBezTo>
                  <a:cubicBezTo>
                    <a:pt x="190" y="17"/>
                    <a:pt x="193" y="15"/>
                    <a:pt x="197" y="15"/>
                  </a:cubicBezTo>
                  <a:cubicBezTo>
                    <a:pt x="225" y="15"/>
                    <a:pt x="225" y="15"/>
                    <a:pt x="225" y="15"/>
                  </a:cubicBezTo>
                  <a:cubicBezTo>
                    <a:pt x="229" y="15"/>
                    <a:pt x="232" y="17"/>
                    <a:pt x="232" y="21"/>
                  </a:cubicBezTo>
                  <a:lnTo>
                    <a:pt x="232" y="34"/>
                  </a:lnTo>
                  <a:close/>
                  <a:moveTo>
                    <a:pt x="282" y="40"/>
                  </a:moveTo>
                  <a:cubicBezTo>
                    <a:pt x="253" y="40"/>
                    <a:pt x="253" y="40"/>
                    <a:pt x="253" y="40"/>
                  </a:cubicBezTo>
                  <a:cubicBezTo>
                    <a:pt x="250" y="40"/>
                    <a:pt x="247" y="37"/>
                    <a:pt x="247" y="34"/>
                  </a:cubicBezTo>
                  <a:cubicBezTo>
                    <a:pt x="247" y="21"/>
                    <a:pt x="247" y="21"/>
                    <a:pt x="247" y="21"/>
                  </a:cubicBezTo>
                  <a:cubicBezTo>
                    <a:pt x="247" y="17"/>
                    <a:pt x="250" y="15"/>
                    <a:pt x="253" y="15"/>
                  </a:cubicBezTo>
                  <a:cubicBezTo>
                    <a:pt x="253" y="15"/>
                    <a:pt x="270" y="11"/>
                    <a:pt x="278" y="21"/>
                  </a:cubicBezTo>
                  <a:cubicBezTo>
                    <a:pt x="283" y="27"/>
                    <a:pt x="286" y="40"/>
                    <a:pt x="282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ïṣ1ïḓ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8580666-74AD-4720-966E-B4C94D5FCBA7}"/>
                </a:ext>
              </a:extLst>
            </p:cNvPr>
            <p:cNvSpPr/>
            <p:nvPr/>
          </p:nvSpPr>
          <p:spPr bwMode="auto">
            <a:xfrm>
              <a:off x="7095531" y="2052253"/>
              <a:ext cx="79828" cy="798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ïsḻíḋ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B132F28-D985-4117-8656-0F88124DA3D6}"/>
                </a:ext>
              </a:extLst>
            </p:cNvPr>
            <p:cNvSpPr/>
            <p:nvPr/>
          </p:nvSpPr>
          <p:spPr bwMode="auto">
            <a:xfrm>
              <a:off x="7010082" y="1846500"/>
              <a:ext cx="656610" cy="245105"/>
            </a:xfrm>
            <a:custGeom>
              <a:avLst/>
              <a:gdLst>
                <a:gd name="T0" fmla="*/ 311 w 317"/>
                <a:gd name="T1" fmla="*/ 0 h 118"/>
                <a:gd name="T2" fmla="*/ 11 w 317"/>
                <a:gd name="T3" fmla="*/ 11 h 118"/>
                <a:gd name="T4" fmla="*/ 17 w 317"/>
                <a:gd name="T5" fmla="*/ 57 h 118"/>
                <a:gd name="T6" fmla="*/ 0 w 317"/>
                <a:gd name="T7" fmla="*/ 59 h 118"/>
                <a:gd name="T8" fmla="*/ 2 w 317"/>
                <a:gd name="T9" fmla="*/ 109 h 118"/>
                <a:gd name="T10" fmla="*/ 17 w 317"/>
                <a:gd name="T11" fmla="*/ 109 h 118"/>
                <a:gd name="T12" fmla="*/ 36 w 317"/>
                <a:gd name="T13" fmla="*/ 118 h 118"/>
                <a:gd name="T14" fmla="*/ 85 w 317"/>
                <a:gd name="T15" fmla="*/ 118 h 118"/>
                <a:gd name="T16" fmla="*/ 209 w 317"/>
                <a:gd name="T17" fmla="*/ 118 h 118"/>
                <a:gd name="T18" fmla="*/ 258 w 317"/>
                <a:gd name="T19" fmla="*/ 118 h 118"/>
                <a:gd name="T20" fmla="*/ 302 w 317"/>
                <a:gd name="T21" fmla="*/ 118 h 118"/>
                <a:gd name="T22" fmla="*/ 317 w 317"/>
                <a:gd name="T23" fmla="*/ 12 h 118"/>
                <a:gd name="T24" fmla="*/ 72 w 317"/>
                <a:gd name="T25" fmla="*/ 47 h 118"/>
                <a:gd name="T26" fmla="*/ 37 w 317"/>
                <a:gd name="T27" fmla="*/ 54 h 118"/>
                <a:gd name="T28" fmla="*/ 30 w 317"/>
                <a:gd name="T29" fmla="*/ 35 h 118"/>
                <a:gd name="T30" fmla="*/ 65 w 317"/>
                <a:gd name="T31" fmla="*/ 28 h 118"/>
                <a:gd name="T32" fmla="*/ 72 w 317"/>
                <a:gd name="T33" fmla="*/ 47 h 118"/>
                <a:gd name="T34" fmla="*/ 122 w 317"/>
                <a:gd name="T35" fmla="*/ 54 h 118"/>
                <a:gd name="T36" fmla="*/ 87 w 317"/>
                <a:gd name="T37" fmla="*/ 47 h 118"/>
                <a:gd name="T38" fmla="*/ 94 w 317"/>
                <a:gd name="T39" fmla="*/ 28 h 118"/>
                <a:gd name="T40" fmla="*/ 129 w 317"/>
                <a:gd name="T41" fmla="*/ 35 h 118"/>
                <a:gd name="T42" fmla="*/ 186 w 317"/>
                <a:gd name="T43" fmla="*/ 47 h 118"/>
                <a:gd name="T44" fmla="*/ 151 w 317"/>
                <a:gd name="T45" fmla="*/ 54 h 118"/>
                <a:gd name="T46" fmla="*/ 144 w 317"/>
                <a:gd name="T47" fmla="*/ 35 h 118"/>
                <a:gd name="T48" fmla="*/ 179 w 317"/>
                <a:gd name="T49" fmla="*/ 28 h 118"/>
                <a:gd name="T50" fmla="*/ 186 w 317"/>
                <a:gd name="T51" fmla="*/ 47 h 118"/>
                <a:gd name="T52" fmla="*/ 236 w 317"/>
                <a:gd name="T53" fmla="*/ 54 h 118"/>
                <a:gd name="T54" fmla="*/ 201 w 317"/>
                <a:gd name="T55" fmla="*/ 47 h 118"/>
                <a:gd name="T56" fmla="*/ 208 w 317"/>
                <a:gd name="T57" fmla="*/ 28 h 118"/>
                <a:gd name="T58" fmla="*/ 243 w 317"/>
                <a:gd name="T59" fmla="*/ 35 h 118"/>
                <a:gd name="T60" fmla="*/ 300 w 317"/>
                <a:gd name="T61" fmla="*/ 98 h 118"/>
                <a:gd name="T62" fmla="*/ 264 w 317"/>
                <a:gd name="T63" fmla="*/ 104 h 118"/>
                <a:gd name="T64" fmla="*/ 258 w 317"/>
                <a:gd name="T65" fmla="*/ 91 h 118"/>
                <a:gd name="T66" fmla="*/ 258 w 317"/>
                <a:gd name="T67" fmla="*/ 82 h 118"/>
                <a:gd name="T68" fmla="*/ 258 w 317"/>
                <a:gd name="T69" fmla="*/ 72 h 118"/>
                <a:gd name="T70" fmla="*/ 264 w 317"/>
                <a:gd name="T71" fmla="*/ 28 h 118"/>
                <a:gd name="T72" fmla="*/ 300 w 317"/>
                <a:gd name="T73" fmla="*/ 3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17" h="118">
                  <a:moveTo>
                    <a:pt x="311" y="0"/>
                  </a:moveTo>
                  <a:cubicBezTo>
                    <a:pt x="311" y="0"/>
                    <a:pt x="311" y="0"/>
                    <a:pt x="3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8"/>
                    <a:pt x="17" y="21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" y="57"/>
                    <a:pt x="0" y="58"/>
                    <a:pt x="0" y="59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0" y="108"/>
                    <a:pt x="1" y="109"/>
                    <a:pt x="2" y="109"/>
                  </a:cubicBezTo>
                  <a:cubicBezTo>
                    <a:pt x="17" y="109"/>
                    <a:pt x="17" y="109"/>
                    <a:pt x="17" y="109"/>
                  </a:cubicBezTo>
                  <a:cubicBezTo>
                    <a:pt x="17" y="109"/>
                    <a:pt x="17" y="109"/>
                    <a:pt x="17" y="109"/>
                  </a:cubicBezTo>
                  <a:cubicBezTo>
                    <a:pt x="17" y="118"/>
                    <a:pt x="17" y="118"/>
                    <a:pt x="17" y="118"/>
                  </a:cubicBezTo>
                  <a:cubicBezTo>
                    <a:pt x="36" y="118"/>
                    <a:pt x="36" y="118"/>
                    <a:pt x="36" y="118"/>
                  </a:cubicBezTo>
                  <a:cubicBezTo>
                    <a:pt x="36" y="105"/>
                    <a:pt x="47" y="94"/>
                    <a:pt x="60" y="94"/>
                  </a:cubicBezTo>
                  <a:cubicBezTo>
                    <a:pt x="74" y="94"/>
                    <a:pt x="85" y="105"/>
                    <a:pt x="85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9" y="118"/>
                    <a:pt x="209" y="118"/>
                    <a:pt x="209" y="118"/>
                  </a:cubicBezTo>
                  <a:cubicBezTo>
                    <a:pt x="209" y="105"/>
                    <a:pt x="220" y="94"/>
                    <a:pt x="234" y="94"/>
                  </a:cubicBezTo>
                  <a:cubicBezTo>
                    <a:pt x="247" y="94"/>
                    <a:pt x="258" y="105"/>
                    <a:pt x="258" y="118"/>
                  </a:cubicBezTo>
                  <a:cubicBezTo>
                    <a:pt x="261" y="118"/>
                    <a:pt x="261" y="118"/>
                    <a:pt x="261" y="118"/>
                  </a:cubicBezTo>
                  <a:cubicBezTo>
                    <a:pt x="302" y="118"/>
                    <a:pt x="302" y="118"/>
                    <a:pt x="302" y="118"/>
                  </a:cubicBezTo>
                  <a:cubicBezTo>
                    <a:pt x="310" y="118"/>
                    <a:pt x="317" y="112"/>
                    <a:pt x="317" y="104"/>
                  </a:cubicBezTo>
                  <a:cubicBezTo>
                    <a:pt x="317" y="12"/>
                    <a:pt x="317" y="12"/>
                    <a:pt x="317" y="12"/>
                  </a:cubicBezTo>
                  <a:cubicBezTo>
                    <a:pt x="317" y="7"/>
                    <a:pt x="315" y="3"/>
                    <a:pt x="311" y="0"/>
                  </a:cubicBezTo>
                  <a:close/>
                  <a:moveTo>
                    <a:pt x="72" y="47"/>
                  </a:moveTo>
                  <a:cubicBezTo>
                    <a:pt x="72" y="51"/>
                    <a:pt x="69" y="54"/>
                    <a:pt x="65" y="54"/>
                  </a:cubicBezTo>
                  <a:cubicBezTo>
                    <a:pt x="37" y="54"/>
                    <a:pt x="37" y="54"/>
                    <a:pt x="37" y="54"/>
                  </a:cubicBezTo>
                  <a:cubicBezTo>
                    <a:pt x="33" y="54"/>
                    <a:pt x="30" y="51"/>
                    <a:pt x="30" y="47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1"/>
                    <a:pt x="33" y="28"/>
                    <a:pt x="37" y="28"/>
                  </a:cubicBezTo>
                  <a:cubicBezTo>
                    <a:pt x="65" y="28"/>
                    <a:pt x="65" y="28"/>
                    <a:pt x="65" y="28"/>
                  </a:cubicBezTo>
                  <a:cubicBezTo>
                    <a:pt x="69" y="28"/>
                    <a:pt x="72" y="31"/>
                    <a:pt x="72" y="35"/>
                  </a:cubicBezTo>
                  <a:lnTo>
                    <a:pt x="72" y="47"/>
                  </a:lnTo>
                  <a:close/>
                  <a:moveTo>
                    <a:pt x="129" y="47"/>
                  </a:moveTo>
                  <a:cubicBezTo>
                    <a:pt x="129" y="51"/>
                    <a:pt x="126" y="54"/>
                    <a:pt x="122" y="54"/>
                  </a:cubicBezTo>
                  <a:cubicBezTo>
                    <a:pt x="94" y="54"/>
                    <a:pt x="94" y="54"/>
                    <a:pt x="94" y="54"/>
                  </a:cubicBezTo>
                  <a:cubicBezTo>
                    <a:pt x="90" y="54"/>
                    <a:pt x="87" y="51"/>
                    <a:pt x="87" y="47"/>
                  </a:cubicBezTo>
                  <a:cubicBezTo>
                    <a:pt x="87" y="35"/>
                    <a:pt x="87" y="35"/>
                    <a:pt x="87" y="35"/>
                  </a:cubicBezTo>
                  <a:cubicBezTo>
                    <a:pt x="87" y="31"/>
                    <a:pt x="90" y="28"/>
                    <a:pt x="94" y="28"/>
                  </a:cubicBezTo>
                  <a:cubicBezTo>
                    <a:pt x="122" y="28"/>
                    <a:pt x="122" y="28"/>
                    <a:pt x="122" y="28"/>
                  </a:cubicBezTo>
                  <a:cubicBezTo>
                    <a:pt x="126" y="28"/>
                    <a:pt x="129" y="31"/>
                    <a:pt x="129" y="35"/>
                  </a:cubicBezTo>
                  <a:lnTo>
                    <a:pt x="129" y="47"/>
                  </a:lnTo>
                  <a:close/>
                  <a:moveTo>
                    <a:pt x="186" y="47"/>
                  </a:moveTo>
                  <a:cubicBezTo>
                    <a:pt x="186" y="51"/>
                    <a:pt x="183" y="54"/>
                    <a:pt x="179" y="54"/>
                  </a:cubicBezTo>
                  <a:cubicBezTo>
                    <a:pt x="151" y="54"/>
                    <a:pt x="151" y="54"/>
                    <a:pt x="151" y="54"/>
                  </a:cubicBezTo>
                  <a:cubicBezTo>
                    <a:pt x="147" y="54"/>
                    <a:pt x="144" y="51"/>
                    <a:pt x="144" y="47"/>
                  </a:cubicBezTo>
                  <a:cubicBezTo>
                    <a:pt x="144" y="35"/>
                    <a:pt x="144" y="35"/>
                    <a:pt x="144" y="35"/>
                  </a:cubicBezTo>
                  <a:cubicBezTo>
                    <a:pt x="144" y="31"/>
                    <a:pt x="147" y="28"/>
                    <a:pt x="151" y="28"/>
                  </a:cubicBezTo>
                  <a:cubicBezTo>
                    <a:pt x="179" y="28"/>
                    <a:pt x="179" y="28"/>
                    <a:pt x="179" y="28"/>
                  </a:cubicBezTo>
                  <a:cubicBezTo>
                    <a:pt x="183" y="28"/>
                    <a:pt x="186" y="31"/>
                    <a:pt x="186" y="35"/>
                  </a:cubicBezTo>
                  <a:lnTo>
                    <a:pt x="186" y="47"/>
                  </a:lnTo>
                  <a:close/>
                  <a:moveTo>
                    <a:pt x="243" y="47"/>
                  </a:moveTo>
                  <a:cubicBezTo>
                    <a:pt x="243" y="51"/>
                    <a:pt x="240" y="54"/>
                    <a:pt x="236" y="54"/>
                  </a:cubicBezTo>
                  <a:cubicBezTo>
                    <a:pt x="208" y="54"/>
                    <a:pt x="208" y="54"/>
                    <a:pt x="208" y="54"/>
                  </a:cubicBezTo>
                  <a:cubicBezTo>
                    <a:pt x="204" y="54"/>
                    <a:pt x="201" y="51"/>
                    <a:pt x="201" y="47"/>
                  </a:cubicBezTo>
                  <a:cubicBezTo>
                    <a:pt x="201" y="35"/>
                    <a:pt x="201" y="35"/>
                    <a:pt x="201" y="35"/>
                  </a:cubicBezTo>
                  <a:cubicBezTo>
                    <a:pt x="201" y="31"/>
                    <a:pt x="204" y="28"/>
                    <a:pt x="208" y="28"/>
                  </a:cubicBezTo>
                  <a:cubicBezTo>
                    <a:pt x="236" y="28"/>
                    <a:pt x="236" y="28"/>
                    <a:pt x="236" y="28"/>
                  </a:cubicBezTo>
                  <a:cubicBezTo>
                    <a:pt x="240" y="28"/>
                    <a:pt x="243" y="31"/>
                    <a:pt x="243" y="35"/>
                  </a:cubicBezTo>
                  <a:lnTo>
                    <a:pt x="243" y="47"/>
                  </a:lnTo>
                  <a:close/>
                  <a:moveTo>
                    <a:pt x="300" y="98"/>
                  </a:moveTo>
                  <a:cubicBezTo>
                    <a:pt x="300" y="101"/>
                    <a:pt x="297" y="104"/>
                    <a:pt x="293" y="104"/>
                  </a:cubicBezTo>
                  <a:cubicBezTo>
                    <a:pt x="264" y="104"/>
                    <a:pt x="264" y="104"/>
                    <a:pt x="264" y="104"/>
                  </a:cubicBezTo>
                  <a:cubicBezTo>
                    <a:pt x="261" y="104"/>
                    <a:pt x="258" y="101"/>
                    <a:pt x="258" y="98"/>
                  </a:cubicBezTo>
                  <a:cubicBezTo>
                    <a:pt x="258" y="91"/>
                    <a:pt x="258" y="91"/>
                    <a:pt x="258" y="91"/>
                  </a:cubicBezTo>
                  <a:cubicBezTo>
                    <a:pt x="258" y="89"/>
                    <a:pt x="258" y="89"/>
                    <a:pt x="258" y="89"/>
                  </a:cubicBezTo>
                  <a:cubicBezTo>
                    <a:pt x="258" y="82"/>
                    <a:pt x="258" y="82"/>
                    <a:pt x="258" y="82"/>
                  </a:cubicBezTo>
                  <a:cubicBezTo>
                    <a:pt x="258" y="80"/>
                    <a:pt x="258" y="80"/>
                    <a:pt x="258" y="80"/>
                  </a:cubicBezTo>
                  <a:cubicBezTo>
                    <a:pt x="258" y="72"/>
                    <a:pt x="258" y="72"/>
                    <a:pt x="258" y="72"/>
                  </a:cubicBezTo>
                  <a:cubicBezTo>
                    <a:pt x="258" y="35"/>
                    <a:pt x="258" y="35"/>
                    <a:pt x="258" y="35"/>
                  </a:cubicBezTo>
                  <a:cubicBezTo>
                    <a:pt x="258" y="31"/>
                    <a:pt x="261" y="28"/>
                    <a:pt x="264" y="28"/>
                  </a:cubicBezTo>
                  <a:cubicBezTo>
                    <a:pt x="293" y="28"/>
                    <a:pt x="293" y="28"/>
                    <a:pt x="293" y="28"/>
                  </a:cubicBezTo>
                  <a:cubicBezTo>
                    <a:pt x="297" y="28"/>
                    <a:pt x="300" y="31"/>
                    <a:pt x="300" y="35"/>
                  </a:cubicBezTo>
                  <a:lnTo>
                    <a:pt x="300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íşļîḍ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20B2995-808F-4C52-A8A0-8D4305C18C18}"/>
                </a:ext>
              </a:extLst>
            </p:cNvPr>
            <p:cNvSpPr/>
            <p:nvPr/>
          </p:nvSpPr>
          <p:spPr bwMode="auto">
            <a:xfrm>
              <a:off x="7453069" y="2052253"/>
              <a:ext cx="80952" cy="798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iṥļîḓ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C8E2D21-D95E-493C-A7F1-587AAD89193F}"/>
                </a:ext>
              </a:extLst>
            </p:cNvPr>
            <p:cNvSpPr/>
            <p:nvPr/>
          </p:nvSpPr>
          <p:spPr bwMode="auto">
            <a:xfrm>
              <a:off x="4294818" y="1836381"/>
              <a:ext cx="246229" cy="243980"/>
            </a:xfrm>
            <a:custGeom>
              <a:avLst/>
              <a:gdLst>
                <a:gd name="T0" fmla="*/ 0 w 119"/>
                <a:gd name="T1" fmla="*/ 0 h 118"/>
                <a:gd name="T2" fmla="*/ 0 w 119"/>
                <a:gd name="T3" fmla="*/ 118 h 118"/>
                <a:gd name="T4" fmla="*/ 119 w 119"/>
                <a:gd name="T5" fmla="*/ 118 h 118"/>
                <a:gd name="T6" fmla="*/ 119 w 119"/>
                <a:gd name="T7" fmla="*/ 0 h 118"/>
                <a:gd name="T8" fmla="*/ 0 w 119"/>
                <a:gd name="T9" fmla="*/ 0 h 118"/>
                <a:gd name="T10" fmla="*/ 59 w 119"/>
                <a:gd name="T11" fmla="*/ 115 h 118"/>
                <a:gd name="T12" fmla="*/ 4 w 119"/>
                <a:gd name="T13" fmla="*/ 59 h 118"/>
                <a:gd name="T14" fmla="*/ 59 w 119"/>
                <a:gd name="T15" fmla="*/ 3 h 118"/>
                <a:gd name="T16" fmla="*/ 115 w 119"/>
                <a:gd name="T17" fmla="*/ 59 h 118"/>
                <a:gd name="T18" fmla="*/ 59 w 119"/>
                <a:gd name="T19" fmla="*/ 11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9" h="118">
                  <a:moveTo>
                    <a:pt x="0" y="0"/>
                  </a:moveTo>
                  <a:cubicBezTo>
                    <a:pt x="0" y="118"/>
                    <a:pt x="0" y="118"/>
                    <a:pt x="0" y="118"/>
                  </a:cubicBezTo>
                  <a:cubicBezTo>
                    <a:pt x="119" y="118"/>
                    <a:pt x="119" y="118"/>
                    <a:pt x="119" y="118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0" y="0"/>
                  </a:lnTo>
                  <a:close/>
                  <a:moveTo>
                    <a:pt x="59" y="115"/>
                  </a:moveTo>
                  <a:cubicBezTo>
                    <a:pt x="29" y="115"/>
                    <a:pt x="4" y="90"/>
                    <a:pt x="4" y="59"/>
                  </a:cubicBezTo>
                  <a:cubicBezTo>
                    <a:pt x="4" y="28"/>
                    <a:pt x="29" y="3"/>
                    <a:pt x="59" y="3"/>
                  </a:cubicBezTo>
                  <a:cubicBezTo>
                    <a:pt x="90" y="3"/>
                    <a:pt x="115" y="28"/>
                    <a:pt x="115" y="59"/>
                  </a:cubicBezTo>
                  <a:cubicBezTo>
                    <a:pt x="115" y="90"/>
                    <a:pt x="90" y="115"/>
                    <a:pt x="59" y="1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íş1ïd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11A2E20-E776-48DB-9949-765E2FCA3580}"/>
                </a:ext>
              </a:extLst>
            </p:cNvPr>
            <p:cNvSpPr/>
            <p:nvPr/>
          </p:nvSpPr>
          <p:spPr bwMode="auto">
            <a:xfrm>
              <a:off x="4385889" y="1925203"/>
              <a:ext cx="64087" cy="66336"/>
            </a:xfrm>
            <a:custGeom>
              <a:avLst/>
              <a:gdLst>
                <a:gd name="T0" fmla="*/ 15 w 31"/>
                <a:gd name="T1" fmla="*/ 18 h 32"/>
                <a:gd name="T2" fmla="*/ 13 w 31"/>
                <a:gd name="T3" fmla="*/ 16 h 32"/>
                <a:gd name="T4" fmla="*/ 15 w 31"/>
                <a:gd name="T5" fmla="*/ 14 h 32"/>
                <a:gd name="T6" fmla="*/ 15 w 31"/>
                <a:gd name="T7" fmla="*/ 0 h 32"/>
                <a:gd name="T8" fmla="*/ 0 w 31"/>
                <a:gd name="T9" fmla="*/ 16 h 32"/>
                <a:gd name="T10" fmla="*/ 15 w 31"/>
                <a:gd name="T11" fmla="*/ 32 h 32"/>
                <a:gd name="T12" fmla="*/ 31 w 31"/>
                <a:gd name="T13" fmla="*/ 17 h 32"/>
                <a:gd name="T14" fmla="*/ 17 w 31"/>
                <a:gd name="T15" fmla="*/ 17 h 32"/>
                <a:gd name="T16" fmla="*/ 15 w 31"/>
                <a:gd name="T17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2">
                  <a:moveTo>
                    <a:pt x="15" y="18"/>
                  </a:moveTo>
                  <a:cubicBezTo>
                    <a:pt x="14" y="18"/>
                    <a:pt x="13" y="17"/>
                    <a:pt x="13" y="16"/>
                  </a:cubicBezTo>
                  <a:cubicBezTo>
                    <a:pt x="13" y="15"/>
                    <a:pt x="14" y="14"/>
                    <a:pt x="15" y="14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1"/>
                    <a:pt x="0" y="7"/>
                    <a:pt x="0" y="16"/>
                  </a:cubicBezTo>
                  <a:cubicBezTo>
                    <a:pt x="0" y="25"/>
                    <a:pt x="7" y="32"/>
                    <a:pt x="15" y="32"/>
                  </a:cubicBezTo>
                  <a:cubicBezTo>
                    <a:pt x="24" y="32"/>
                    <a:pt x="31" y="25"/>
                    <a:pt x="31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6" y="18"/>
                    <a:pt x="15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ïSḻiď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AC1264D-587B-4AF7-9C1B-6385E866D2D6}"/>
                </a:ext>
              </a:extLst>
            </p:cNvPr>
            <p:cNvSpPr/>
            <p:nvPr/>
          </p:nvSpPr>
          <p:spPr bwMode="auto">
            <a:xfrm>
              <a:off x="4419619" y="1925203"/>
              <a:ext cx="30357" cy="31481"/>
            </a:xfrm>
            <a:custGeom>
              <a:avLst/>
              <a:gdLst>
                <a:gd name="T0" fmla="*/ 1 w 15"/>
                <a:gd name="T1" fmla="*/ 15 h 15"/>
                <a:gd name="T2" fmla="*/ 15 w 15"/>
                <a:gd name="T3" fmla="*/ 15 h 15"/>
                <a:gd name="T4" fmla="*/ 0 w 15"/>
                <a:gd name="T5" fmla="*/ 0 h 15"/>
                <a:gd name="T6" fmla="*/ 0 w 15"/>
                <a:gd name="T7" fmla="*/ 14 h 15"/>
                <a:gd name="T8" fmla="*/ 1 w 15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" y="15"/>
                  </a:moveTo>
                  <a:cubicBezTo>
                    <a:pt x="15" y="15"/>
                    <a:pt x="15" y="15"/>
                    <a:pt x="15" y="15"/>
                  </a:cubicBezTo>
                  <a:cubicBezTo>
                    <a:pt x="15" y="7"/>
                    <a:pt x="8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4"/>
                    <a:pt x="1" y="14"/>
                    <a:pt x="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ï$ľîḋ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CF7173A-F9B4-4AEB-A504-98220EF6DE28}"/>
                </a:ext>
              </a:extLst>
            </p:cNvPr>
            <p:cNvSpPr/>
            <p:nvPr/>
          </p:nvSpPr>
          <p:spPr bwMode="auto">
            <a:xfrm>
              <a:off x="4307186" y="1848749"/>
              <a:ext cx="221494" cy="219245"/>
            </a:xfrm>
            <a:custGeom>
              <a:avLst/>
              <a:gdLst>
                <a:gd name="T0" fmla="*/ 53 w 107"/>
                <a:gd name="T1" fmla="*/ 0 h 106"/>
                <a:gd name="T2" fmla="*/ 0 w 107"/>
                <a:gd name="T3" fmla="*/ 53 h 106"/>
                <a:gd name="T4" fmla="*/ 53 w 107"/>
                <a:gd name="T5" fmla="*/ 106 h 106"/>
                <a:gd name="T6" fmla="*/ 107 w 107"/>
                <a:gd name="T7" fmla="*/ 53 h 106"/>
                <a:gd name="T8" fmla="*/ 53 w 107"/>
                <a:gd name="T9" fmla="*/ 0 h 106"/>
                <a:gd name="T10" fmla="*/ 70 w 107"/>
                <a:gd name="T11" fmla="*/ 54 h 106"/>
                <a:gd name="T12" fmla="*/ 53 w 107"/>
                <a:gd name="T13" fmla="*/ 70 h 106"/>
                <a:gd name="T14" fmla="*/ 36 w 107"/>
                <a:gd name="T15" fmla="*/ 53 h 106"/>
                <a:gd name="T16" fmla="*/ 53 w 107"/>
                <a:gd name="T17" fmla="*/ 36 h 106"/>
                <a:gd name="T18" fmla="*/ 53 w 107"/>
                <a:gd name="T19" fmla="*/ 2 h 106"/>
                <a:gd name="T20" fmla="*/ 54 w 107"/>
                <a:gd name="T21" fmla="*/ 2 h 106"/>
                <a:gd name="T22" fmla="*/ 54 w 107"/>
                <a:gd name="T23" fmla="*/ 36 h 106"/>
                <a:gd name="T24" fmla="*/ 70 w 107"/>
                <a:gd name="T25" fmla="*/ 52 h 106"/>
                <a:gd name="T26" fmla="*/ 94 w 107"/>
                <a:gd name="T27" fmla="*/ 52 h 106"/>
                <a:gd name="T28" fmla="*/ 94 w 107"/>
                <a:gd name="T29" fmla="*/ 54 h 106"/>
                <a:gd name="T30" fmla="*/ 70 w 107"/>
                <a:gd name="T31" fmla="*/ 5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7" h="106">
                  <a:moveTo>
                    <a:pt x="53" y="0"/>
                  </a:moveTo>
                  <a:cubicBezTo>
                    <a:pt x="24" y="0"/>
                    <a:pt x="0" y="24"/>
                    <a:pt x="0" y="53"/>
                  </a:cubicBezTo>
                  <a:cubicBezTo>
                    <a:pt x="0" y="82"/>
                    <a:pt x="24" y="106"/>
                    <a:pt x="53" y="106"/>
                  </a:cubicBezTo>
                  <a:cubicBezTo>
                    <a:pt x="83" y="106"/>
                    <a:pt x="107" y="82"/>
                    <a:pt x="107" y="53"/>
                  </a:cubicBezTo>
                  <a:cubicBezTo>
                    <a:pt x="107" y="24"/>
                    <a:pt x="83" y="0"/>
                    <a:pt x="53" y="0"/>
                  </a:cubicBezTo>
                  <a:close/>
                  <a:moveTo>
                    <a:pt x="70" y="54"/>
                  </a:moveTo>
                  <a:cubicBezTo>
                    <a:pt x="70" y="63"/>
                    <a:pt x="62" y="70"/>
                    <a:pt x="53" y="70"/>
                  </a:cubicBezTo>
                  <a:cubicBezTo>
                    <a:pt x="44" y="70"/>
                    <a:pt x="36" y="62"/>
                    <a:pt x="36" y="53"/>
                  </a:cubicBezTo>
                  <a:cubicBezTo>
                    <a:pt x="36" y="44"/>
                    <a:pt x="44" y="36"/>
                    <a:pt x="53" y="36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63" y="36"/>
                    <a:pt x="70" y="43"/>
                    <a:pt x="70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4"/>
                    <a:pt x="94" y="54"/>
                    <a:pt x="94" y="54"/>
                  </a:cubicBezTo>
                  <a:lnTo>
                    <a:pt x="70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ïś1îď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7ECD7AC-E606-4A6C-825C-187EEDF089B7}"/>
                </a:ext>
              </a:extLst>
            </p:cNvPr>
            <p:cNvSpPr/>
            <p:nvPr/>
          </p:nvSpPr>
          <p:spPr bwMode="auto">
            <a:xfrm>
              <a:off x="4182385" y="1764424"/>
              <a:ext cx="12368" cy="339549"/>
            </a:xfrm>
            <a:custGeom>
              <a:avLst/>
              <a:gdLst>
                <a:gd name="T0" fmla="*/ 6 w 6"/>
                <a:gd name="T1" fmla="*/ 5 h 164"/>
                <a:gd name="T2" fmla="*/ 4 w 6"/>
                <a:gd name="T3" fmla="*/ 5 h 164"/>
                <a:gd name="T4" fmla="*/ 4 w 6"/>
                <a:gd name="T5" fmla="*/ 3 h 164"/>
                <a:gd name="T6" fmla="*/ 5 w 6"/>
                <a:gd name="T7" fmla="*/ 2 h 164"/>
                <a:gd name="T8" fmla="*/ 3 w 6"/>
                <a:gd name="T9" fmla="*/ 0 h 164"/>
                <a:gd name="T10" fmla="*/ 2 w 6"/>
                <a:gd name="T11" fmla="*/ 2 h 164"/>
                <a:gd name="T12" fmla="*/ 2 w 6"/>
                <a:gd name="T13" fmla="*/ 3 h 164"/>
                <a:gd name="T14" fmla="*/ 2 w 6"/>
                <a:gd name="T15" fmla="*/ 5 h 164"/>
                <a:gd name="T16" fmla="*/ 0 w 6"/>
                <a:gd name="T17" fmla="*/ 5 h 164"/>
                <a:gd name="T18" fmla="*/ 0 w 6"/>
                <a:gd name="T19" fmla="*/ 6 h 164"/>
                <a:gd name="T20" fmla="*/ 2 w 6"/>
                <a:gd name="T21" fmla="*/ 6 h 164"/>
                <a:gd name="T22" fmla="*/ 2 w 6"/>
                <a:gd name="T23" fmla="*/ 164 h 164"/>
                <a:gd name="T24" fmla="*/ 4 w 6"/>
                <a:gd name="T25" fmla="*/ 164 h 164"/>
                <a:gd name="T26" fmla="*/ 4 w 6"/>
                <a:gd name="T27" fmla="*/ 6 h 164"/>
                <a:gd name="T28" fmla="*/ 6 w 6"/>
                <a:gd name="T29" fmla="*/ 6 h 164"/>
                <a:gd name="T30" fmla="*/ 6 w 6"/>
                <a:gd name="T31" fmla="*/ 5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" h="164">
                  <a:moveTo>
                    <a:pt x="6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5" y="2"/>
                    <a:pt x="5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164"/>
                    <a:pt x="2" y="164"/>
                    <a:pt x="2" y="164"/>
                  </a:cubicBezTo>
                  <a:cubicBezTo>
                    <a:pt x="4" y="164"/>
                    <a:pt x="4" y="164"/>
                    <a:pt x="4" y="164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6" y="6"/>
                    <a:pt x="6" y="6"/>
                    <a:pt x="6" y="6"/>
                  </a:cubicBezTo>
                  <a:lnTo>
                    <a:pt x="6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ïṩlïď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3E2F18E-3264-4A79-86DE-EA061131ED13}"/>
                </a:ext>
              </a:extLst>
            </p:cNvPr>
            <p:cNvSpPr/>
            <p:nvPr/>
          </p:nvSpPr>
          <p:spPr bwMode="auto">
            <a:xfrm>
              <a:off x="4638864" y="1764424"/>
              <a:ext cx="14616" cy="339549"/>
            </a:xfrm>
            <a:custGeom>
              <a:avLst/>
              <a:gdLst>
                <a:gd name="T0" fmla="*/ 7 w 7"/>
                <a:gd name="T1" fmla="*/ 5 h 164"/>
                <a:gd name="T2" fmla="*/ 4 w 7"/>
                <a:gd name="T3" fmla="*/ 5 h 164"/>
                <a:gd name="T4" fmla="*/ 4 w 7"/>
                <a:gd name="T5" fmla="*/ 3 h 164"/>
                <a:gd name="T6" fmla="*/ 5 w 7"/>
                <a:gd name="T7" fmla="*/ 2 h 164"/>
                <a:gd name="T8" fmla="*/ 4 w 7"/>
                <a:gd name="T9" fmla="*/ 0 h 164"/>
                <a:gd name="T10" fmla="*/ 2 w 7"/>
                <a:gd name="T11" fmla="*/ 2 h 164"/>
                <a:gd name="T12" fmla="*/ 3 w 7"/>
                <a:gd name="T13" fmla="*/ 3 h 164"/>
                <a:gd name="T14" fmla="*/ 3 w 7"/>
                <a:gd name="T15" fmla="*/ 5 h 164"/>
                <a:gd name="T16" fmla="*/ 0 w 7"/>
                <a:gd name="T17" fmla="*/ 5 h 164"/>
                <a:gd name="T18" fmla="*/ 0 w 7"/>
                <a:gd name="T19" fmla="*/ 6 h 164"/>
                <a:gd name="T20" fmla="*/ 3 w 7"/>
                <a:gd name="T21" fmla="*/ 6 h 164"/>
                <a:gd name="T22" fmla="*/ 3 w 7"/>
                <a:gd name="T23" fmla="*/ 164 h 164"/>
                <a:gd name="T24" fmla="*/ 4 w 7"/>
                <a:gd name="T25" fmla="*/ 164 h 164"/>
                <a:gd name="T26" fmla="*/ 4 w 7"/>
                <a:gd name="T27" fmla="*/ 6 h 164"/>
                <a:gd name="T28" fmla="*/ 7 w 7"/>
                <a:gd name="T29" fmla="*/ 6 h 164"/>
                <a:gd name="T30" fmla="*/ 7 w 7"/>
                <a:gd name="T31" fmla="*/ 5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" h="164">
                  <a:moveTo>
                    <a:pt x="7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1"/>
                    <a:pt x="4" y="0"/>
                    <a:pt x="4" y="0"/>
                  </a:cubicBezTo>
                  <a:cubicBezTo>
                    <a:pt x="3" y="0"/>
                    <a:pt x="2" y="1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164"/>
                    <a:pt x="3" y="164"/>
                    <a:pt x="3" y="164"/>
                  </a:cubicBezTo>
                  <a:cubicBezTo>
                    <a:pt x="4" y="164"/>
                    <a:pt x="4" y="164"/>
                    <a:pt x="4" y="164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7" y="6"/>
                    <a:pt x="7" y="6"/>
                    <a:pt x="7" y="6"/>
                  </a:cubicBezTo>
                  <a:lnTo>
                    <a:pt x="7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iSḻiḑ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96B681C-78D0-46ED-AEBE-1A177FF65B87}"/>
                </a:ext>
              </a:extLst>
            </p:cNvPr>
            <p:cNvSpPr/>
            <p:nvPr/>
          </p:nvSpPr>
          <p:spPr bwMode="auto">
            <a:xfrm>
              <a:off x="4181261" y="1656488"/>
              <a:ext cx="469971" cy="463225"/>
            </a:xfrm>
            <a:custGeom>
              <a:avLst/>
              <a:gdLst>
                <a:gd name="T0" fmla="*/ 226 w 227"/>
                <a:gd name="T1" fmla="*/ 76 h 224"/>
                <a:gd name="T2" fmla="*/ 212 w 227"/>
                <a:gd name="T3" fmla="*/ 20 h 224"/>
                <a:gd name="T4" fmla="*/ 212 w 227"/>
                <a:gd name="T5" fmla="*/ 6 h 224"/>
                <a:gd name="T6" fmla="*/ 215 w 227"/>
                <a:gd name="T7" fmla="*/ 5 h 224"/>
                <a:gd name="T8" fmla="*/ 212 w 227"/>
                <a:gd name="T9" fmla="*/ 3 h 224"/>
                <a:gd name="T10" fmla="*/ 211 w 227"/>
                <a:gd name="T11" fmla="*/ 0 h 224"/>
                <a:gd name="T12" fmla="*/ 211 w 227"/>
                <a:gd name="T13" fmla="*/ 3 h 224"/>
                <a:gd name="T14" fmla="*/ 208 w 227"/>
                <a:gd name="T15" fmla="*/ 5 h 224"/>
                <a:gd name="T16" fmla="*/ 211 w 227"/>
                <a:gd name="T17" fmla="*/ 6 h 224"/>
                <a:gd name="T18" fmla="*/ 18 w 227"/>
                <a:gd name="T19" fmla="*/ 20 h 224"/>
                <a:gd name="T20" fmla="*/ 21 w 227"/>
                <a:gd name="T21" fmla="*/ 6 h 224"/>
                <a:gd name="T22" fmla="*/ 18 w 227"/>
                <a:gd name="T23" fmla="*/ 5 h 224"/>
                <a:gd name="T24" fmla="*/ 19 w 227"/>
                <a:gd name="T25" fmla="*/ 2 h 224"/>
                <a:gd name="T26" fmla="*/ 16 w 227"/>
                <a:gd name="T27" fmla="*/ 2 h 224"/>
                <a:gd name="T28" fmla="*/ 17 w 227"/>
                <a:gd name="T29" fmla="*/ 5 h 224"/>
                <a:gd name="T30" fmla="*/ 14 w 227"/>
                <a:gd name="T31" fmla="*/ 6 h 224"/>
                <a:gd name="T32" fmla="*/ 17 w 227"/>
                <a:gd name="T33" fmla="*/ 20 h 224"/>
                <a:gd name="T34" fmla="*/ 17 w 227"/>
                <a:gd name="T35" fmla="*/ 76 h 224"/>
                <a:gd name="T36" fmla="*/ 3 w 227"/>
                <a:gd name="T37" fmla="*/ 216 h 224"/>
                <a:gd name="T38" fmla="*/ 0 w 227"/>
                <a:gd name="T39" fmla="*/ 224 h 224"/>
                <a:gd name="T40" fmla="*/ 227 w 227"/>
                <a:gd name="T41" fmla="*/ 216 h 224"/>
                <a:gd name="T42" fmla="*/ 171 w 227"/>
                <a:gd name="T43" fmla="*/ 34 h 224"/>
                <a:gd name="T44" fmla="*/ 183 w 227"/>
                <a:gd name="T45" fmla="*/ 64 h 224"/>
                <a:gd name="T46" fmla="*/ 171 w 227"/>
                <a:gd name="T47" fmla="*/ 34 h 224"/>
                <a:gd name="T48" fmla="*/ 165 w 227"/>
                <a:gd name="T49" fmla="*/ 34 h 224"/>
                <a:gd name="T50" fmla="*/ 153 w 227"/>
                <a:gd name="T51" fmla="*/ 64 h 224"/>
                <a:gd name="T52" fmla="*/ 135 w 227"/>
                <a:gd name="T53" fmla="*/ 34 h 224"/>
                <a:gd name="T54" fmla="*/ 148 w 227"/>
                <a:gd name="T55" fmla="*/ 64 h 224"/>
                <a:gd name="T56" fmla="*/ 135 w 227"/>
                <a:gd name="T57" fmla="*/ 34 h 224"/>
                <a:gd name="T58" fmla="*/ 130 w 227"/>
                <a:gd name="T59" fmla="*/ 34 h 224"/>
                <a:gd name="T60" fmla="*/ 117 w 227"/>
                <a:gd name="T61" fmla="*/ 64 h 224"/>
                <a:gd name="T62" fmla="*/ 99 w 227"/>
                <a:gd name="T63" fmla="*/ 34 h 224"/>
                <a:gd name="T64" fmla="*/ 112 w 227"/>
                <a:gd name="T65" fmla="*/ 64 h 224"/>
                <a:gd name="T66" fmla="*/ 99 w 227"/>
                <a:gd name="T67" fmla="*/ 34 h 224"/>
                <a:gd name="T68" fmla="*/ 94 w 227"/>
                <a:gd name="T69" fmla="*/ 34 h 224"/>
                <a:gd name="T70" fmla="*/ 81 w 227"/>
                <a:gd name="T71" fmla="*/ 64 h 224"/>
                <a:gd name="T72" fmla="*/ 64 w 227"/>
                <a:gd name="T73" fmla="*/ 34 h 224"/>
                <a:gd name="T74" fmla="*/ 76 w 227"/>
                <a:gd name="T75" fmla="*/ 64 h 224"/>
                <a:gd name="T76" fmla="*/ 64 w 227"/>
                <a:gd name="T77" fmla="*/ 34 h 224"/>
                <a:gd name="T78" fmla="*/ 58 w 227"/>
                <a:gd name="T79" fmla="*/ 34 h 224"/>
                <a:gd name="T80" fmla="*/ 46 w 227"/>
                <a:gd name="T81" fmla="*/ 64 h 224"/>
                <a:gd name="T82" fmla="*/ 179 w 227"/>
                <a:gd name="T83" fmla="*/ 211 h 224"/>
                <a:gd name="T84" fmla="*/ 50 w 227"/>
                <a:gd name="T85" fmla="*/ 81 h 224"/>
                <a:gd name="T86" fmla="*/ 179 w 227"/>
                <a:gd name="T87" fmla="*/ 211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7" h="224">
                  <a:moveTo>
                    <a:pt x="226" y="216"/>
                  </a:moveTo>
                  <a:cubicBezTo>
                    <a:pt x="226" y="76"/>
                    <a:pt x="226" y="76"/>
                    <a:pt x="226" y="76"/>
                  </a:cubicBezTo>
                  <a:cubicBezTo>
                    <a:pt x="212" y="76"/>
                    <a:pt x="212" y="76"/>
                    <a:pt x="212" y="76"/>
                  </a:cubicBezTo>
                  <a:cubicBezTo>
                    <a:pt x="212" y="20"/>
                    <a:pt x="212" y="20"/>
                    <a:pt x="212" y="20"/>
                  </a:cubicBezTo>
                  <a:cubicBezTo>
                    <a:pt x="212" y="20"/>
                    <a:pt x="212" y="20"/>
                    <a:pt x="212" y="20"/>
                  </a:cubicBezTo>
                  <a:cubicBezTo>
                    <a:pt x="212" y="6"/>
                    <a:pt x="212" y="6"/>
                    <a:pt x="212" y="6"/>
                  </a:cubicBezTo>
                  <a:cubicBezTo>
                    <a:pt x="215" y="6"/>
                    <a:pt x="215" y="6"/>
                    <a:pt x="215" y="6"/>
                  </a:cubicBezTo>
                  <a:cubicBezTo>
                    <a:pt x="215" y="5"/>
                    <a:pt x="215" y="5"/>
                    <a:pt x="215" y="5"/>
                  </a:cubicBezTo>
                  <a:cubicBezTo>
                    <a:pt x="212" y="5"/>
                    <a:pt x="212" y="5"/>
                    <a:pt x="212" y="5"/>
                  </a:cubicBezTo>
                  <a:cubicBezTo>
                    <a:pt x="212" y="3"/>
                    <a:pt x="212" y="3"/>
                    <a:pt x="212" y="3"/>
                  </a:cubicBezTo>
                  <a:cubicBezTo>
                    <a:pt x="213" y="3"/>
                    <a:pt x="213" y="2"/>
                    <a:pt x="213" y="2"/>
                  </a:cubicBezTo>
                  <a:cubicBezTo>
                    <a:pt x="213" y="1"/>
                    <a:pt x="212" y="0"/>
                    <a:pt x="211" y="0"/>
                  </a:cubicBezTo>
                  <a:cubicBezTo>
                    <a:pt x="211" y="0"/>
                    <a:pt x="210" y="1"/>
                    <a:pt x="210" y="2"/>
                  </a:cubicBezTo>
                  <a:cubicBezTo>
                    <a:pt x="210" y="2"/>
                    <a:pt x="210" y="3"/>
                    <a:pt x="211" y="3"/>
                  </a:cubicBezTo>
                  <a:cubicBezTo>
                    <a:pt x="211" y="5"/>
                    <a:pt x="211" y="5"/>
                    <a:pt x="211" y="5"/>
                  </a:cubicBezTo>
                  <a:cubicBezTo>
                    <a:pt x="208" y="5"/>
                    <a:pt x="208" y="5"/>
                    <a:pt x="208" y="5"/>
                  </a:cubicBezTo>
                  <a:cubicBezTo>
                    <a:pt x="208" y="6"/>
                    <a:pt x="208" y="6"/>
                    <a:pt x="208" y="6"/>
                  </a:cubicBezTo>
                  <a:cubicBezTo>
                    <a:pt x="211" y="6"/>
                    <a:pt x="211" y="6"/>
                    <a:pt x="211" y="6"/>
                  </a:cubicBezTo>
                  <a:cubicBezTo>
                    <a:pt x="211" y="20"/>
                    <a:pt x="211" y="20"/>
                    <a:pt x="211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7" y="0"/>
                    <a:pt x="16" y="1"/>
                    <a:pt x="16" y="2"/>
                  </a:cubicBezTo>
                  <a:cubicBezTo>
                    <a:pt x="16" y="2"/>
                    <a:pt x="16" y="3"/>
                    <a:pt x="17" y="3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3" y="216"/>
                    <a:pt x="3" y="216"/>
                    <a:pt x="3" y="216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227" y="224"/>
                    <a:pt x="227" y="224"/>
                    <a:pt x="227" y="224"/>
                  </a:cubicBezTo>
                  <a:cubicBezTo>
                    <a:pt x="227" y="216"/>
                    <a:pt x="227" y="216"/>
                    <a:pt x="227" y="216"/>
                  </a:cubicBezTo>
                  <a:lnTo>
                    <a:pt x="226" y="216"/>
                  </a:lnTo>
                  <a:close/>
                  <a:moveTo>
                    <a:pt x="171" y="34"/>
                  </a:moveTo>
                  <a:cubicBezTo>
                    <a:pt x="183" y="34"/>
                    <a:pt x="183" y="34"/>
                    <a:pt x="183" y="34"/>
                  </a:cubicBezTo>
                  <a:cubicBezTo>
                    <a:pt x="183" y="64"/>
                    <a:pt x="183" y="64"/>
                    <a:pt x="183" y="64"/>
                  </a:cubicBezTo>
                  <a:cubicBezTo>
                    <a:pt x="171" y="64"/>
                    <a:pt x="171" y="64"/>
                    <a:pt x="171" y="64"/>
                  </a:cubicBezTo>
                  <a:lnTo>
                    <a:pt x="171" y="34"/>
                  </a:lnTo>
                  <a:close/>
                  <a:moveTo>
                    <a:pt x="153" y="34"/>
                  </a:moveTo>
                  <a:cubicBezTo>
                    <a:pt x="165" y="34"/>
                    <a:pt x="165" y="34"/>
                    <a:pt x="165" y="34"/>
                  </a:cubicBezTo>
                  <a:cubicBezTo>
                    <a:pt x="165" y="64"/>
                    <a:pt x="165" y="64"/>
                    <a:pt x="165" y="64"/>
                  </a:cubicBezTo>
                  <a:cubicBezTo>
                    <a:pt x="153" y="64"/>
                    <a:pt x="153" y="64"/>
                    <a:pt x="153" y="64"/>
                  </a:cubicBezTo>
                  <a:lnTo>
                    <a:pt x="153" y="34"/>
                  </a:lnTo>
                  <a:close/>
                  <a:moveTo>
                    <a:pt x="135" y="34"/>
                  </a:moveTo>
                  <a:cubicBezTo>
                    <a:pt x="148" y="34"/>
                    <a:pt x="148" y="34"/>
                    <a:pt x="148" y="34"/>
                  </a:cubicBezTo>
                  <a:cubicBezTo>
                    <a:pt x="148" y="64"/>
                    <a:pt x="148" y="64"/>
                    <a:pt x="148" y="64"/>
                  </a:cubicBezTo>
                  <a:cubicBezTo>
                    <a:pt x="135" y="64"/>
                    <a:pt x="135" y="64"/>
                    <a:pt x="135" y="64"/>
                  </a:cubicBezTo>
                  <a:lnTo>
                    <a:pt x="135" y="34"/>
                  </a:lnTo>
                  <a:close/>
                  <a:moveTo>
                    <a:pt x="117" y="34"/>
                  </a:moveTo>
                  <a:cubicBezTo>
                    <a:pt x="130" y="34"/>
                    <a:pt x="130" y="34"/>
                    <a:pt x="130" y="34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17" y="64"/>
                    <a:pt x="117" y="64"/>
                    <a:pt x="117" y="64"/>
                  </a:cubicBezTo>
                  <a:lnTo>
                    <a:pt x="117" y="34"/>
                  </a:lnTo>
                  <a:close/>
                  <a:moveTo>
                    <a:pt x="99" y="34"/>
                  </a:moveTo>
                  <a:cubicBezTo>
                    <a:pt x="112" y="34"/>
                    <a:pt x="112" y="34"/>
                    <a:pt x="112" y="34"/>
                  </a:cubicBezTo>
                  <a:cubicBezTo>
                    <a:pt x="112" y="64"/>
                    <a:pt x="112" y="64"/>
                    <a:pt x="112" y="64"/>
                  </a:cubicBezTo>
                  <a:cubicBezTo>
                    <a:pt x="99" y="64"/>
                    <a:pt x="99" y="64"/>
                    <a:pt x="99" y="64"/>
                  </a:cubicBezTo>
                  <a:lnTo>
                    <a:pt x="99" y="34"/>
                  </a:lnTo>
                  <a:close/>
                  <a:moveTo>
                    <a:pt x="81" y="34"/>
                  </a:moveTo>
                  <a:cubicBezTo>
                    <a:pt x="94" y="34"/>
                    <a:pt x="94" y="34"/>
                    <a:pt x="94" y="34"/>
                  </a:cubicBezTo>
                  <a:cubicBezTo>
                    <a:pt x="94" y="64"/>
                    <a:pt x="94" y="64"/>
                    <a:pt x="94" y="64"/>
                  </a:cubicBezTo>
                  <a:cubicBezTo>
                    <a:pt x="81" y="64"/>
                    <a:pt x="81" y="64"/>
                    <a:pt x="81" y="64"/>
                  </a:cubicBezTo>
                  <a:lnTo>
                    <a:pt x="81" y="34"/>
                  </a:lnTo>
                  <a:close/>
                  <a:moveTo>
                    <a:pt x="64" y="34"/>
                  </a:moveTo>
                  <a:cubicBezTo>
                    <a:pt x="76" y="34"/>
                    <a:pt x="76" y="34"/>
                    <a:pt x="76" y="3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64" y="64"/>
                    <a:pt x="64" y="64"/>
                    <a:pt x="64" y="64"/>
                  </a:cubicBezTo>
                  <a:lnTo>
                    <a:pt x="64" y="34"/>
                  </a:lnTo>
                  <a:close/>
                  <a:moveTo>
                    <a:pt x="46" y="34"/>
                  </a:moveTo>
                  <a:cubicBezTo>
                    <a:pt x="58" y="34"/>
                    <a:pt x="58" y="34"/>
                    <a:pt x="58" y="3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46" y="64"/>
                    <a:pt x="46" y="64"/>
                    <a:pt x="46" y="64"/>
                  </a:cubicBezTo>
                  <a:lnTo>
                    <a:pt x="46" y="34"/>
                  </a:lnTo>
                  <a:close/>
                  <a:moveTo>
                    <a:pt x="179" y="211"/>
                  </a:moveTo>
                  <a:cubicBezTo>
                    <a:pt x="50" y="211"/>
                    <a:pt x="50" y="211"/>
                    <a:pt x="50" y="21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179" y="81"/>
                    <a:pt x="179" y="81"/>
                    <a:pt x="179" y="81"/>
                  </a:cubicBezTo>
                  <a:lnTo>
                    <a:pt x="179" y="2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iš1íḍ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6A6CAC4-52CC-4A96-B0A3-9A6DE89D078F}"/>
                </a:ext>
              </a:extLst>
            </p:cNvPr>
            <p:cNvSpPr/>
            <p:nvPr/>
          </p:nvSpPr>
          <p:spPr bwMode="auto">
            <a:xfrm>
              <a:off x="4181261" y="2153443"/>
              <a:ext cx="469971" cy="956807"/>
            </a:xfrm>
            <a:custGeom>
              <a:avLst/>
              <a:gdLst>
                <a:gd name="T0" fmla="*/ 0 w 418"/>
                <a:gd name="T1" fmla="*/ 0 h 851"/>
                <a:gd name="T2" fmla="*/ 0 w 418"/>
                <a:gd name="T3" fmla="*/ 26 h 851"/>
                <a:gd name="T4" fmla="*/ 38 w 418"/>
                <a:gd name="T5" fmla="*/ 26 h 851"/>
                <a:gd name="T6" fmla="*/ 38 w 418"/>
                <a:gd name="T7" fmla="*/ 851 h 851"/>
                <a:gd name="T8" fmla="*/ 108 w 418"/>
                <a:gd name="T9" fmla="*/ 851 h 851"/>
                <a:gd name="T10" fmla="*/ 108 w 418"/>
                <a:gd name="T11" fmla="*/ 26 h 851"/>
                <a:gd name="T12" fmla="*/ 140 w 418"/>
                <a:gd name="T13" fmla="*/ 26 h 851"/>
                <a:gd name="T14" fmla="*/ 140 w 418"/>
                <a:gd name="T15" fmla="*/ 851 h 851"/>
                <a:gd name="T16" fmla="*/ 195 w 418"/>
                <a:gd name="T17" fmla="*/ 851 h 851"/>
                <a:gd name="T18" fmla="*/ 195 w 418"/>
                <a:gd name="T19" fmla="*/ 26 h 851"/>
                <a:gd name="T20" fmla="*/ 226 w 418"/>
                <a:gd name="T21" fmla="*/ 26 h 851"/>
                <a:gd name="T22" fmla="*/ 226 w 418"/>
                <a:gd name="T23" fmla="*/ 851 h 851"/>
                <a:gd name="T24" fmla="*/ 282 w 418"/>
                <a:gd name="T25" fmla="*/ 851 h 851"/>
                <a:gd name="T26" fmla="*/ 282 w 418"/>
                <a:gd name="T27" fmla="*/ 26 h 851"/>
                <a:gd name="T28" fmla="*/ 311 w 418"/>
                <a:gd name="T29" fmla="*/ 26 h 851"/>
                <a:gd name="T30" fmla="*/ 311 w 418"/>
                <a:gd name="T31" fmla="*/ 851 h 851"/>
                <a:gd name="T32" fmla="*/ 383 w 418"/>
                <a:gd name="T33" fmla="*/ 851 h 851"/>
                <a:gd name="T34" fmla="*/ 383 w 418"/>
                <a:gd name="T35" fmla="*/ 26 h 851"/>
                <a:gd name="T36" fmla="*/ 418 w 418"/>
                <a:gd name="T37" fmla="*/ 26 h 851"/>
                <a:gd name="T38" fmla="*/ 418 w 418"/>
                <a:gd name="T39" fmla="*/ 0 h 851"/>
                <a:gd name="T40" fmla="*/ 0 w 418"/>
                <a:gd name="T41" fmla="*/ 0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18" h="851">
                  <a:moveTo>
                    <a:pt x="0" y="0"/>
                  </a:moveTo>
                  <a:lnTo>
                    <a:pt x="0" y="26"/>
                  </a:lnTo>
                  <a:lnTo>
                    <a:pt x="38" y="26"/>
                  </a:lnTo>
                  <a:lnTo>
                    <a:pt x="38" y="851"/>
                  </a:lnTo>
                  <a:lnTo>
                    <a:pt x="108" y="851"/>
                  </a:lnTo>
                  <a:lnTo>
                    <a:pt x="108" y="26"/>
                  </a:lnTo>
                  <a:lnTo>
                    <a:pt x="140" y="26"/>
                  </a:lnTo>
                  <a:lnTo>
                    <a:pt x="140" y="851"/>
                  </a:lnTo>
                  <a:lnTo>
                    <a:pt x="195" y="851"/>
                  </a:lnTo>
                  <a:lnTo>
                    <a:pt x="195" y="26"/>
                  </a:lnTo>
                  <a:lnTo>
                    <a:pt x="226" y="26"/>
                  </a:lnTo>
                  <a:lnTo>
                    <a:pt x="226" y="851"/>
                  </a:lnTo>
                  <a:lnTo>
                    <a:pt x="282" y="851"/>
                  </a:lnTo>
                  <a:lnTo>
                    <a:pt x="282" y="26"/>
                  </a:lnTo>
                  <a:lnTo>
                    <a:pt x="311" y="26"/>
                  </a:lnTo>
                  <a:lnTo>
                    <a:pt x="311" y="851"/>
                  </a:lnTo>
                  <a:lnTo>
                    <a:pt x="383" y="851"/>
                  </a:lnTo>
                  <a:lnTo>
                    <a:pt x="383" y="26"/>
                  </a:lnTo>
                  <a:lnTo>
                    <a:pt x="418" y="26"/>
                  </a:lnTo>
                  <a:lnTo>
                    <a:pt x="4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îś1iḓ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45EFAE6-AED4-4479-92B0-FD86505B4DA4}"/>
                </a:ext>
              </a:extLst>
            </p:cNvPr>
            <p:cNvSpPr/>
            <p:nvPr/>
          </p:nvSpPr>
          <p:spPr bwMode="auto">
            <a:xfrm>
              <a:off x="4221737" y="1151662"/>
              <a:ext cx="394641" cy="537431"/>
            </a:xfrm>
            <a:custGeom>
              <a:avLst/>
              <a:gdLst>
                <a:gd name="T0" fmla="*/ 190 w 190"/>
                <a:gd name="T1" fmla="*/ 260 h 260"/>
                <a:gd name="T2" fmla="*/ 189 w 190"/>
                <a:gd name="T3" fmla="*/ 259 h 260"/>
                <a:gd name="T4" fmla="*/ 174 w 190"/>
                <a:gd name="T5" fmla="*/ 238 h 260"/>
                <a:gd name="T6" fmla="*/ 174 w 190"/>
                <a:gd name="T7" fmla="*/ 238 h 260"/>
                <a:gd name="T8" fmla="*/ 155 w 190"/>
                <a:gd name="T9" fmla="*/ 214 h 260"/>
                <a:gd name="T10" fmla="*/ 128 w 190"/>
                <a:gd name="T11" fmla="*/ 178 h 260"/>
                <a:gd name="T12" fmla="*/ 134 w 190"/>
                <a:gd name="T13" fmla="*/ 178 h 260"/>
                <a:gd name="T14" fmla="*/ 134 w 190"/>
                <a:gd name="T15" fmla="*/ 170 h 260"/>
                <a:gd name="T16" fmla="*/ 134 w 190"/>
                <a:gd name="T17" fmla="*/ 134 h 260"/>
                <a:gd name="T18" fmla="*/ 133 w 190"/>
                <a:gd name="T19" fmla="*/ 134 h 260"/>
                <a:gd name="T20" fmla="*/ 111 w 190"/>
                <a:gd name="T21" fmla="*/ 88 h 260"/>
                <a:gd name="T22" fmla="*/ 96 w 190"/>
                <a:gd name="T23" fmla="*/ 31 h 260"/>
                <a:gd name="T24" fmla="*/ 96 w 190"/>
                <a:gd name="T25" fmla="*/ 28 h 260"/>
                <a:gd name="T26" fmla="*/ 98 w 190"/>
                <a:gd name="T27" fmla="*/ 27 h 260"/>
                <a:gd name="T28" fmla="*/ 96 w 190"/>
                <a:gd name="T29" fmla="*/ 26 h 260"/>
                <a:gd name="T30" fmla="*/ 96 w 190"/>
                <a:gd name="T31" fmla="*/ 12 h 260"/>
                <a:gd name="T32" fmla="*/ 101 w 190"/>
                <a:gd name="T33" fmla="*/ 12 h 260"/>
                <a:gd name="T34" fmla="*/ 101 w 190"/>
                <a:gd name="T35" fmla="*/ 8 h 260"/>
                <a:gd name="T36" fmla="*/ 96 w 190"/>
                <a:gd name="T37" fmla="*/ 8 h 260"/>
                <a:gd name="T38" fmla="*/ 96 w 190"/>
                <a:gd name="T39" fmla="*/ 5 h 260"/>
                <a:gd name="T40" fmla="*/ 98 w 190"/>
                <a:gd name="T41" fmla="*/ 3 h 260"/>
                <a:gd name="T42" fmla="*/ 95 w 190"/>
                <a:gd name="T43" fmla="*/ 0 h 260"/>
                <a:gd name="T44" fmla="*/ 92 w 190"/>
                <a:gd name="T45" fmla="*/ 3 h 260"/>
                <a:gd name="T46" fmla="*/ 93 w 190"/>
                <a:gd name="T47" fmla="*/ 5 h 260"/>
                <a:gd name="T48" fmla="*/ 93 w 190"/>
                <a:gd name="T49" fmla="*/ 8 h 260"/>
                <a:gd name="T50" fmla="*/ 88 w 190"/>
                <a:gd name="T51" fmla="*/ 8 h 260"/>
                <a:gd name="T52" fmla="*/ 88 w 190"/>
                <a:gd name="T53" fmla="*/ 12 h 260"/>
                <a:gd name="T54" fmla="*/ 93 w 190"/>
                <a:gd name="T55" fmla="*/ 12 h 260"/>
                <a:gd name="T56" fmla="*/ 93 w 190"/>
                <a:gd name="T57" fmla="*/ 26 h 260"/>
                <a:gd name="T58" fmla="*/ 91 w 190"/>
                <a:gd name="T59" fmla="*/ 27 h 260"/>
                <a:gd name="T60" fmla="*/ 93 w 190"/>
                <a:gd name="T61" fmla="*/ 28 h 260"/>
                <a:gd name="T62" fmla="*/ 93 w 190"/>
                <a:gd name="T63" fmla="*/ 31 h 260"/>
                <a:gd name="T64" fmla="*/ 78 w 190"/>
                <a:gd name="T65" fmla="*/ 88 h 260"/>
                <a:gd name="T66" fmla="*/ 56 w 190"/>
                <a:gd name="T67" fmla="*/ 134 h 260"/>
                <a:gd name="T68" fmla="*/ 56 w 190"/>
                <a:gd name="T69" fmla="*/ 134 h 260"/>
                <a:gd name="T70" fmla="*/ 56 w 190"/>
                <a:gd name="T71" fmla="*/ 170 h 260"/>
                <a:gd name="T72" fmla="*/ 56 w 190"/>
                <a:gd name="T73" fmla="*/ 178 h 260"/>
                <a:gd name="T74" fmla="*/ 61 w 190"/>
                <a:gd name="T75" fmla="*/ 178 h 260"/>
                <a:gd name="T76" fmla="*/ 34 w 190"/>
                <a:gd name="T77" fmla="*/ 214 h 260"/>
                <a:gd name="T78" fmla="*/ 2 w 190"/>
                <a:gd name="T79" fmla="*/ 257 h 260"/>
                <a:gd name="T80" fmla="*/ 1 w 190"/>
                <a:gd name="T81" fmla="*/ 258 h 260"/>
                <a:gd name="T82" fmla="*/ 0 w 190"/>
                <a:gd name="T83" fmla="*/ 260 h 260"/>
                <a:gd name="T84" fmla="*/ 190 w 190"/>
                <a:gd name="T85" fmla="*/ 26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0" h="260">
                  <a:moveTo>
                    <a:pt x="190" y="260"/>
                  </a:moveTo>
                  <a:cubicBezTo>
                    <a:pt x="189" y="259"/>
                    <a:pt x="189" y="259"/>
                    <a:pt x="189" y="259"/>
                  </a:cubicBezTo>
                  <a:cubicBezTo>
                    <a:pt x="186" y="254"/>
                    <a:pt x="180" y="246"/>
                    <a:pt x="174" y="238"/>
                  </a:cubicBezTo>
                  <a:cubicBezTo>
                    <a:pt x="174" y="238"/>
                    <a:pt x="174" y="238"/>
                    <a:pt x="174" y="238"/>
                  </a:cubicBezTo>
                  <a:cubicBezTo>
                    <a:pt x="168" y="230"/>
                    <a:pt x="161" y="222"/>
                    <a:pt x="155" y="214"/>
                  </a:cubicBezTo>
                  <a:cubicBezTo>
                    <a:pt x="140" y="195"/>
                    <a:pt x="128" y="178"/>
                    <a:pt x="128" y="178"/>
                  </a:cubicBezTo>
                  <a:cubicBezTo>
                    <a:pt x="134" y="178"/>
                    <a:pt x="134" y="178"/>
                    <a:pt x="134" y="178"/>
                  </a:cubicBezTo>
                  <a:cubicBezTo>
                    <a:pt x="134" y="170"/>
                    <a:pt x="134" y="170"/>
                    <a:pt x="134" y="170"/>
                  </a:cubicBezTo>
                  <a:cubicBezTo>
                    <a:pt x="134" y="134"/>
                    <a:pt x="134" y="134"/>
                    <a:pt x="134" y="134"/>
                  </a:cubicBezTo>
                  <a:cubicBezTo>
                    <a:pt x="133" y="134"/>
                    <a:pt x="133" y="134"/>
                    <a:pt x="133" y="134"/>
                  </a:cubicBezTo>
                  <a:cubicBezTo>
                    <a:pt x="133" y="134"/>
                    <a:pt x="119" y="116"/>
                    <a:pt x="111" y="88"/>
                  </a:cubicBezTo>
                  <a:cubicBezTo>
                    <a:pt x="106" y="69"/>
                    <a:pt x="99" y="44"/>
                    <a:pt x="96" y="31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97" y="28"/>
                    <a:pt x="98" y="28"/>
                    <a:pt x="98" y="27"/>
                  </a:cubicBezTo>
                  <a:cubicBezTo>
                    <a:pt x="98" y="26"/>
                    <a:pt x="97" y="26"/>
                    <a:pt x="96" y="26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7" y="5"/>
                    <a:pt x="98" y="4"/>
                    <a:pt x="98" y="3"/>
                  </a:cubicBezTo>
                  <a:cubicBezTo>
                    <a:pt x="98" y="1"/>
                    <a:pt x="96" y="0"/>
                    <a:pt x="95" y="0"/>
                  </a:cubicBezTo>
                  <a:cubicBezTo>
                    <a:pt x="93" y="0"/>
                    <a:pt x="92" y="1"/>
                    <a:pt x="92" y="3"/>
                  </a:cubicBezTo>
                  <a:cubicBezTo>
                    <a:pt x="92" y="4"/>
                    <a:pt x="92" y="5"/>
                    <a:pt x="93" y="5"/>
                  </a:cubicBezTo>
                  <a:cubicBezTo>
                    <a:pt x="93" y="8"/>
                    <a:pt x="93" y="8"/>
                    <a:pt x="93" y="8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92" y="26"/>
                    <a:pt x="91" y="26"/>
                    <a:pt x="91" y="27"/>
                  </a:cubicBezTo>
                  <a:cubicBezTo>
                    <a:pt x="91" y="28"/>
                    <a:pt x="92" y="28"/>
                    <a:pt x="93" y="28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0" y="44"/>
                    <a:pt x="84" y="69"/>
                    <a:pt x="78" y="88"/>
                  </a:cubicBezTo>
                  <a:cubicBezTo>
                    <a:pt x="70" y="116"/>
                    <a:pt x="56" y="134"/>
                    <a:pt x="56" y="134"/>
                  </a:cubicBezTo>
                  <a:cubicBezTo>
                    <a:pt x="56" y="134"/>
                    <a:pt x="56" y="134"/>
                    <a:pt x="56" y="134"/>
                  </a:cubicBezTo>
                  <a:cubicBezTo>
                    <a:pt x="56" y="170"/>
                    <a:pt x="56" y="170"/>
                    <a:pt x="56" y="170"/>
                  </a:cubicBezTo>
                  <a:cubicBezTo>
                    <a:pt x="56" y="178"/>
                    <a:pt x="56" y="178"/>
                    <a:pt x="56" y="178"/>
                  </a:cubicBezTo>
                  <a:cubicBezTo>
                    <a:pt x="61" y="178"/>
                    <a:pt x="61" y="178"/>
                    <a:pt x="61" y="178"/>
                  </a:cubicBezTo>
                  <a:cubicBezTo>
                    <a:pt x="61" y="178"/>
                    <a:pt x="49" y="195"/>
                    <a:pt x="34" y="214"/>
                  </a:cubicBezTo>
                  <a:cubicBezTo>
                    <a:pt x="23" y="228"/>
                    <a:pt x="9" y="247"/>
                    <a:pt x="2" y="257"/>
                  </a:cubicBezTo>
                  <a:cubicBezTo>
                    <a:pt x="1" y="257"/>
                    <a:pt x="1" y="258"/>
                    <a:pt x="1" y="258"/>
                  </a:cubicBezTo>
                  <a:cubicBezTo>
                    <a:pt x="0" y="259"/>
                    <a:pt x="0" y="259"/>
                    <a:pt x="0" y="260"/>
                  </a:cubicBezTo>
                  <a:lnTo>
                    <a:pt x="190" y="2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íṥľiď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0F47275-E5DB-4E58-A448-06CE862B8AFF}"/>
                </a:ext>
              </a:extLst>
            </p:cNvPr>
            <p:cNvSpPr/>
            <p:nvPr/>
          </p:nvSpPr>
          <p:spPr bwMode="auto">
            <a:xfrm>
              <a:off x="5673250" y="4535904"/>
              <a:ext cx="766795" cy="161904"/>
            </a:xfrm>
            <a:custGeom>
              <a:avLst/>
              <a:gdLst>
                <a:gd name="T0" fmla="*/ 0 w 682"/>
                <a:gd name="T1" fmla="*/ 0 h 144"/>
                <a:gd name="T2" fmla="*/ 0 w 682"/>
                <a:gd name="T3" fmla="*/ 144 h 144"/>
                <a:gd name="T4" fmla="*/ 682 w 682"/>
                <a:gd name="T5" fmla="*/ 144 h 144"/>
                <a:gd name="T6" fmla="*/ 682 w 682"/>
                <a:gd name="T7" fmla="*/ 0 h 144"/>
                <a:gd name="T8" fmla="*/ 0 w 682"/>
                <a:gd name="T9" fmla="*/ 0 h 144"/>
                <a:gd name="T10" fmla="*/ 96 w 682"/>
                <a:gd name="T11" fmla="*/ 114 h 144"/>
                <a:gd name="T12" fmla="*/ 50 w 682"/>
                <a:gd name="T13" fmla="*/ 114 h 144"/>
                <a:gd name="T14" fmla="*/ 50 w 682"/>
                <a:gd name="T15" fmla="*/ 30 h 144"/>
                <a:gd name="T16" fmla="*/ 96 w 682"/>
                <a:gd name="T17" fmla="*/ 30 h 144"/>
                <a:gd name="T18" fmla="*/ 96 w 682"/>
                <a:gd name="T19" fmla="*/ 114 h 144"/>
                <a:gd name="T20" fmla="*/ 230 w 682"/>
                <a:gd name="T21" fmla="*/ 114 h 144"/>
                <a:gd name="T22" fmla="*/ 182 w 682"/>
                <a:gd name="T23" fmla="*/ 114 h 144"/>
                <a:gd name="T24" fmla="*/ 182 w 682"/>
                <a:gd name="T25" fmla="*/ 30 h 144"/>
                <a:gd name="T26" fmla="*/ 230 w 682"/>
                <a:gd name="T27" fmla="*/ 30 h 144"/>
                <a:gd name="T28" fmla="*/ 230 w 682"/>
                <a:gd name="T29" fmla="*/ 114 h 144"/>
                <a:gd name="T30" fmla="*/ 363 w 682"/>
                <a:gd name="T31" fmla="*/ 114 h 144"/>
                <a:gd name="T32" fmla="*/ 317 w 682"/>
                <a:gd name="T33" fmla="*/ 114 h 144"/>
                <a:gd name="T34" fmla="*/ 317 w 682"/>
                <a:gd name="T35" fmla="*/ 30 h 144"/>
                <a:gd name="T36" fmla="*/ 363 w 682"/>
                <a:gd name="T37" fmla="*/ 30 h 144"/>
                <a:gd name="T38" fmla="*/ 363 w 682"/>
                <a:gd name="T39" fmla="*/ 114 h 144"/>
                <a:gd name="T40" fmla="*/ 498 w 682"/>
                <a:gd name="T41" fmla="*/ 114 h 144"/>
                <a:gd name="T42" fmla="*/ 452 w 682"/>
                <a:gd name="T43" fmla="*/ 114 h 144"/>
                <a:gd name="T44" fmla="*/ 452 w 682"/>
                <a:gd name="T45" fmla="*/ 30 h 144"/>
                <a:gd name="T46" fmla="*/ 498 w 682"/>
                <a:gd name="T47" fmla="*/ 30 h 144"/>
                <a:gd name="T48" fmla="*/ 498 w 682"/>
                <a:gd name="T49" fmla="*/ 114 h 144"/>
                <a:gd name="T50" fmla="*/ 632 w 682"/>
                <a:gd name="T51" fmla="*/ 114 h 144"/>
                <a:gd name="T52" fmla="*/ 584 w 682"/>
                <a:gd name="T53" fmla="*/ 114 h 144"/>
                <a:gd name="T54" fmla="*/ 584 w 682"/>
                <a:gd name="T55" fmla="*/ 30 h 144"/>
                <a:gd name="T56" fmla="*/ 632 w 682"/>
                <a:gd name="T57" fmla="*/ 30 h 144"/>
                <a:gd name="T58" fmla="*/ 632 w 682"/>
                <a:gd name="T59" fmla="*/ 11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82" h="144">
                  <a:moveTo>
                    <a:pt x="0" y="0"/>
                  </a:moveTo>
                  <a:lnTo>
                    <a:pt x="0" y="144"/>
                  </a:lnTo>
                  <a:lnTo>
                    <a:pt x="682" y="144"/>
                  </a:lnTo>
                  <a:lnTo>
                    <a:pt x="682" y="0"/>
                  </a:lnTo>
                  <a:lnTo>
                    <a:pt x="0" y="0"/>
                  </a:lnTo>
                  <a:close/>
                  <a:moveTo>
                    <a:pt x="96" y="114"/>
                  </a:moveTo>
                  <a:lnTo>
                    <a:pt x="50" y="114"/>
                  </a:lnTo>
                  <a:lnTo>
                    <a:pt x="50" y="30"/>
                  </a:lnTo>
                  <a:lnTo>
                    <a:pt x="96" y="30"/>
                  </a:lnTo>
                  <a:lnTo>
                    <a:pt x="96" y="114"/>
                  </a:lnTo>
                  <a:close/>
                  <a:moveTo>
                    <a:pt x="230" y="114"/>
                  </a:moveTo>
                  <a:lnTo>
                    <a:pt x="182" y="114"/>
                  </a:lnTo>
                  <a:lnTo>
                    <a:pt x="182" y="30"/>
                  </a:lnTo>
                  <a:lnTo>
                    <a:pt x="230" y="30"/>
                  </a:lnTo>
                  <a:lnTo>
                    <a:pt x="230" y="114"/>
                  </a:lnTo>
                  <a:close/>
                  <a:moveTo>
                    <a:pt x="363" y="114"/>
                  </a:moveTo>
                  <a:lnTo>
                    <a:pt x="317" y="114"/>
                  </a:lnTo>
                  <a:lnTo>
                    <a:pt x="317" y="30"/>
                  </a:lnTo>
                  <a:lnTo>
                    <a:pt x="363" y="30"/>
                  </a:lnTo>
                  <a:lnTo>
                    <a:pt x="363" y="114"/>
                  </a:lnTo>
                  <a:close/>
                  <a:moveTo>
                    <a:pt x="498" y="114"/>
                  </a:moveTo>
                  <a:lnTo>
                    <a:pt x="452" y="114"/>
                  </a:lnTo>
                  <a:lnTo>
                    <a:pt x="452" y="30"/>
                  </a:lnTo>
                  <a:lnTo>
                    <a:pt x="498" y="30"/>
                  </a:lnTo>
                  <a:lnTo>
                    <a:pt x="498" y="114"/>
                  </a:lnTo>
                  <a:close/>
                  <a:moveTo>
                    <a:pt x="632" y="114"/>
                  </a:moveTo>
                  <a:lnTo>
                    <a:pt x="584" y="114"/>
                  </a:lnTo>
                  <a:lnTo>
                    <a:pt x="584" y="30"/>
                  </a:lnTo>
                  <a:lnTo>
                    <a:pt x="632" y="30"/>
                  </a:lnTo>
                  <a:lnTo>
                    <a:pt x="632" y="1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ïṣ1iď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3123177-DA99-4C41-A005-075F53502B01}"/>
                </a:ext>
              </a:extLst>
            </p:cNvPr>
            <p:cNvSpPr/>
            <p:nvPr/>
          </p:nvSpPr>
          <p:spPr bwMode="auto">
            <a:xfrm>
              <a:off x="5673250" y="4712425"/>
              <a:ext cx="766795" cy="160780"/>
            </a:xfrm>
            <a:custGeom>
              <a:avLst/>
              <a:gdLst>
                <a:gd name="T0" fmla="*/ 0 w 682"/>
                <a:gd name="T1" fmla="*/ 0 h 143"/>
                <a:gd name="T2" fmla="*/ 0 w 682"/>
                <a:gd name="T3" fmla="*/ 143 h 143"/>
                <a:gd name="T4" fmla="*/ 682 w 682"/>
                <a:gd name="T5" fmla="*/ 143 h 143"/>
                <a:gd name="T6" fmla="*/ 682 w 682"/>
                <a:gd name="T7" fmla="*/ 0 h 143"/>
                <a:gd name="T8" fmla="*/ 0 w 682"/>
                <a:gd name="T9" fmla="*/ 0 h 143"/>
                <a:gd name="T10" fmla="*/ 96 w 682"/>
                <a:gd name="T11" fmla="*/ 114 h 143"/>
                <a:gd name="T12" fmla="*/ 50 w 682"/>
                <a:gd name="T13" fmla="*/ 114 h 143"/>
                <a:gd name="T14" fmla="*/ 50 w 682"/>
                <a:gd name="T15" fmla="*/ 29 h 143"/>
                <a:gd name="T16" fmla="*/ 96 w 682"/>
                <a:gd name="T17" fmla="*/ 29 h 143"/>
                <a:gd name="T18" fmla="*/ 96 w 682"/>
                <a:gd name="T19" fmla="*/ 114 h 143"/>
                <a:gd name="T20" fmla="*/ 230 w 682"/>
                <a:gd name="T21" fmla="*/ 114 h 143"/>
                <a:gd name="T22" fmla="*/ 182 w 682"/>
                <a:gd name="T23" fmla="*/ 114 h 143"/>
                <a:gd name="T24" fmla="*/ 182 w 682"/>
                <a:gd name="T25" fmla="*/ 29 h 143"/>
                <a:gd name="T26" fmla="*/ 230 w 682"/>
                <a:gd name="T27" fmla="*/ 29 h 143"/>
                <a:gd name="T28" fmla="*/ 230 w 682"/>
                <a:gd name="T29" fmla="*/ 114 h 143"/>
                <a:gd name="T30" fmla="*/ 363 w 682"/>
                <a:gd name="T31" fmla="*/ 114 h 143"/>
                <a:gd name="T32" fmla="*/ 317 w 682"/>
                <a:gd name="T33" fmla="*/ 114 h 143"/>
                <a:gd name="T34" fmla="*/ 317 w 682"/>
                <a:gd name="T35" fmla="*/ 29 h 143"/>
                <a:gd name="T36" fmla="*/ 363 w 682"/>
                <a:gd name="T37" fmla="*/ 29 h 143"/>
                <a:gd name="T38" fmla="*/ 363 w 682"/>
                <a:gd name="T39" fmla="*/ 114 h 143"/>
                <a:gd name="T40" fmla="*/ 498 w 682"/>
                <a:gd name="T41" fmla="*/ 114 h 143"/>
                <a:gd name="T42" fmla="*/ 452 w 682"/>
                <a:gd name="T43" fmla="*/ 114 h 143"/>
                <a:gd name="T44" fmla="*/ 452 w 682"/>
                <a:gd name="T45" fmla="*/ 29 h 143"/>
                <a:gd name="T46" fmla="*/ 498 w 682"/>
                <a:gd name="T47" fmla="*/ 29 h 143"/>
                <a:gd name="T48" fmla="*/ 498 w 682"/>
                <a:gd name="T49" fmla="*/ 114 h 143"/>
                <a:gd name="T50" fmla="*/ 632 w 682"/>
                <a:gd name="T51" fmla="*/ 114 h 143"/>
                <a:gd name="T52" fmla="*/ 584 w 682"/>
                <a:gd name="T53" fmla="*/ 114 h 143"/>
                <a:gd name="T54" fmla="*/ 584 w 682"/>
                <a:gd name="T55" fmla="*/ 29 h 143"/>
                <a:gd name="T56" fmla="*/ 632 w 682"/>
                <a:gd name="T57" fmla="*/ 29 h 143"/>
                <a:gd name="T58" fmla="*/ 632 w 682"/>
                <a:gd name="T59" fmla="*/ 11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82" h="143">
                  <a:moveTo>
                    <a:pt x="0" y="0"/>
                  </a:moveTo>
                  <a:lnTo>
                    <a:pt x="0" y="143"/>
                  </a:lnTo>
                  <a:lnTo>
                    <a:pt x="682" y="143"/>
                  </a:lnTo>
                  <a:lnTo>
                    <a:pt x="682" y="0"/>
                  </a:lnTo>
                  <a:lnTo>
                    <a:pt x="0" y="0"/>
                  </a:lnTo>
                  <a:close/>
                  <a:moveTo>
                    <a:pt x="96" y="114"/>
                  </a:moveTo>
                  <a:lnTo>
                    <a:pt x="50" y="114"/>
                  </a:lnTo>
                  <a:lnTo>
                    <a:pt x="50" y="29"/>
                  </a:lnTo>
                  <a:lnTo>
                    <a:pt x="96" y="29"/>
                  </a:lnTo>
                  <a:lnTo>
                    <a:pt x="96" y="114"/>
                  </a:lnTo>
                  <a:close/>
                  <a:moveTo>
                    <a:pt x="230" y="114"/>
                  </a:moveTo>
                  <a:lnTo>
                    <a:pt x="182" y="114"/>
                  </a:lnTo>
                  <a:lnTo>
                    <a:pt x="182" y="29"/>
                  </a:lnTo>
                  <a:lnTo>
                    <a:pt x="230" y="29"/>
                  </a:lnTo>
                  <a:lnTo>
                    <a:pt x="230" y="114"/>
                  </a:lnTo>
                  <a:close/>
                  <a:moveTo>
                    <a:pt x="363" y="114"/>
                  </a:moveTo>
                  <a:lnTo>
                    <a:pt x="317" y="114"/>
                  </a:lnTo>
                  <a:lnTo>
                    <a:pt x="317" y="29"/>
                  </a:lnTo>
                  <a:lnTo>
                    <a:pt x="363" y="29"/>
                  </a:lnTo>
                  <a:lnTo>
                    <a:pt x="363" y="114"/>
                  </a:lnTo>
                  <a:close/>
                  <a:moveTo>
                    <a:pt x="498" y="114"/>
                  </a:moveTo>
                  <a:lnTo>
                    <a:pt x="452" y="114"/>
                  </a:lnTo>
                  <a:lnTo>
                    <a:pt x="452" y="29"/>
                  </a:lnTo>
                  <a:lnTo>
                    <a:pt x="498" y="29"/>
                  </a:lnTo>
                  <a:lnTo>
                    <a:pt x="498" y="114"/>
                  </a:lnTo>
                  <a:close/>
                  <a:moveTo>
                    <a:pt x="632" y="114"/>
                  </a:moveTo>
                  <a:lnTo>
                    <a:pt x="584" y="114"/>
                  </a:lnTo>
                  <a:lnTo>
                    <a:pt x="584" y="29"/>
                  </a:lnTo>
                  <a:lnTo>
                    <a:pt x="632" y="29"/>
                  </a:lnTo>
                  <a:lnTo>
                    <a:pt x="632" y="1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iSlî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977053A-CD90-4D3F-98FD-7492BC1FE9A6}"/>
                </a:ext>
              </a:extLst>
            </p:cNvPr>
            <p:cNvSpPr/>
            <p:nvPr/>
          </p:nvSpPr>
          <p:spPr bwMode="auto">
            <a:xfrm>
              <a:off x="5673250" y="4892318"/>
              <a:ext cx="766795" cy="206877"/>
            </a:xfrm>
            <a:custGeom>
              <a:avLst/>
              <a:gdLst>
                <a:gd name="T0" fmla="*/ 0 w 682"/>
                <a:gd name="T1" fmla="*/ 0 h 184"/>
                <a:gd name="T2" fmla="*/ 0 w 682"/>
                <a:gd name="T3" fmla="*/ 184 h 184"/>
                <a:gd name="T4" fmla="*/ 477 w 682"/>
                <a:gd name="T5" fmla="*/ 184 h 184"/>
                <a:gd name="T6" fmla="*/ 477 w 682"/>
                <a:gd name="T7" fmla="*/ 28 h 184"/>
                <a:gd name="T8" fmla="*/ 557 w 682"/>
                <a:gd name="T9" fmla="*/ 28 h 184"/>
                <a:gd name="T10" fmla="*/ 557 w 682"/>
                <a:gd name="T11" fmla="*/ 184 h 184"/>
                <a:gd name="T12" fmla="*/ 566 w 682"/>
                <a:gd name="T13" fmla="*/ 184 h 184"/>
                <a:gd name="T14" fmla="*/ 566 w 682"/>
                <a:gd name="T15" fmla="*/ 28 h 184"/>
                <a:gd name="T16" fmla="*/ 645 w 682"/>
                <a:gd name="T17" fmla="*/ 28 h 184"/>
                <a:gd name="T18" fmla="*/ 645 w 682"/>
                <a:gd name="T19" fmla="*/ 184 h 184"/>
                <a:gd name="T20" fmla="*/ 682 w 682"/>
                <a:gd name="T21" fmla="*/ 184 h 184"/>
                <a:gd name="T22" fmla="*/ 682 w 682"/>
                <a:gd name="T23" fmla="*/ 0 h 184"/>
                <a:gd name="T24" fmla="*/ 0 w 682"/>
                <a:gd name="T2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2" h="184">
                  <a:moveTo>
                    <a:pt x="0" y="0"/>
                  </a:moveTo>
                  <a:lnTo>
                    <a:pt x="0" y="184"/>
                  </a:lnTo>
                  <a:lnTo>
                    <a:pt x="477" y="184"/>
                  </a:lnTo>
                  <a:lnTo>
                    <a:pt x="477" y="28"/>
                  </a:lnTo>
                  <a:lnTo>
                    <a:pt x="557" y="28"/>
                  </a:lnTo>
                  <a:lnTo>
                    <a:pt x="557" y="184"/>
                  </a:lnTo>
                  <a:lnTo>
                    <a:pt x="566" y="184"/>
                  </a:lnTo>
                  <a:lnTo>
                    <a:pt x="566" y="28"/>
                  </a:lnTo>
                  <a:lnTo>
                    <a:pt x="645" y="28"/>
                  </a:lnTo>
                  <a:lnTo>
                    <a:pt x="645" y="184"/>
                  </a:lnTo>
                  <a:lnTo>
                    <a:pt x="682" y="184"/>
                  </a:lnTo>
                  <a:lnTo>
                    <a:pt x="68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îṧḷîḍ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9829842-6FFA-4C96-8329-0952FE1B7866}"/>
                </a:ext>
              </a:extLst>
            </p:cNvPr>
            <p:cNvSpPr/>
            <p:nvPr/>
          </p:nvSpPr>
          <p:spPr bwMode="auto">
            <a:xfrm>
              <a:off x="5673250" y="4360508"/>
              <a:ext cx="766795" cy="163028"/>
            </a:xfrm>
            <a:custGeom>
              <a:avLst/>
              <a:gdLst>
                <a:gd name="T0" fmla="*/ 313 w 370"/>
                <a:gd name="T1" fmla="*/ 0 h 79"/>
                <a:gd name="T2" fmla="*/ 56 w 370"/>
                <a:gd name="T3" fmla="*/ 0 h 79"/>
                <a:gd name="T4" fmla="*/ 0 w 370"/>
                <a:gd name="T5" fmla="*/ 79 h 79"/>
                <a:gd name="T6" fmla="*/ 370 w 370"/>
                <a:gd name="T7" fmla="*/ 79 h 79"/>
                <a:gd name="T8" fmla="*/ 313 w 370"/>
                <a:gd name="T9" fmla="*/ 0 h 79"/>
                <a:gd name="T10" fmla="*/ 127 w 370"/>
                <a:gd name="T11" fmla="*/ 70 h 79"/>
                <a:gd name="T12" fmla="*/ 81 w 370"/>
                <a:gd name="T13" fmla="*/ 70 h 79"/>
                <a:gd name="T14" fmla="*/ 81 w 370"/>
                <a:gd name="T15" fmla="*/ 44 h 79"/>
                <a:gd name="T16" fmla="*/ 95 w 370"/>
                <a:gd name="T17" fmla="*/ 33 h 79"/>
                <a:gd name="T18" fmla="*/ 113 w 370"/>
                <a:gd name="T19" fmla="*/ 33 h 79"/>
                <a:gd name="T20" fmla="*/ 127 w 370"/>
                <a:gd name="T21" fmla="*/ 44 h 79"/>
                <a:gd name="T22" fmla="*/ 127 w 370"/>
                <a:gd name="T23" fmla="*/ 70 h 79"/>
                <a:gd name="T24" fmla="*/ 208 w 370"/>
                <a:gd name="T25" fmla="*/ 70 h 79"/>
                <a:gd name="T26" fmla="*/ 162 w 370"/>
                <a:gd name="T27" fmla="*/ 70 h 79"/>
                <a:gd name="T28" fmla="*/ 162 w 370"/>
                <a:gd name="T29" fmla="*/ 44 h 79"/>
                <a:gd name="T30" fmla="*/ 176 w 370"/>
                <a:gd name="T31" fmla="*/ 33 h 79"/>
                <a:gd name="T32" fmla="*/ 194 w 370"/>
                <a:gd name="T33" fmla="*/ 33 h 79"/>
                <a:gd name="T34" fmla="*/ 208 w 370"/>
                <a:gd name="T35" fmla="*/ 44 h 79"/>
                <a:gd name="T36" fmla="*/ 208 w 370"/>
                <a:gd name="T37" fmla="*/ 70 h 79"/>
                <a:gd name="T38" fmla="*/ 289 w 370"/>
                <a:gd name="T39" fmla="*/ 70 h 79"/>
                <a:gd name="T40" fmla="*/ 243 w 370"/>
                <a:gd name="T41" fmla="*/ 70 h 79"/>
                <a:gd name="T42" fmla="*/ 243 w 370"/>
                <a:gd name="T43" fmla="*/ 44 h 79"/>
                <a:gd name="T44" fmla="*/ 257 w 370"/>
                <a:gd name="T45" fmla="*/ 33 h 79"/>
                <a:gd name="T46" fmla="*/ 275 w 370"/>
                <a:gd name="T47" fmla="*/ 33 h 79"/>
                <a:gd name="T48" fmla="*/ 289 w 370"/>
                <a:gd name="T49" fmla="*/ 44 h 79"/>
                <a:gd name="T50" fmla="*/ 289 w 370"/>
                <a:gd name="T51" fmla="*/ 7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70" h="79">
                  <a:moveTo>
                    <a:pt x="313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370" y="79"/>
                    <a:pt x="370" y="79"/>
                    <a:pt x="370" y="79"/>
                  </a:cubicBezTo>
                  <a:lnTo>
                    <a:pt x="313" y="0"/>
                  </a:lnTo>
                  <a:close/>
                  <a:moveTo>
                    <a:pt x="127" y="70"/>
                  </a:moveTo>
                  <a:cubicBezTo>
                    <a:pt x="81" y="70"/>
                    <a:pt x="81" y="70"/>
                    <a:pt x="81" y="70"/>
                  </a:cubicBezTo>
                  <a:cubicBezTo>
                    <a:pt x="81" y="44"/>
                    <a:pt x="81" y="44"/>
                    <a:pt x="81" y="44"/>
                  </a:cubicBezTo>
                  <a:cubicBezTo>
                    <a:pt x="81" y="38"/>
                    <a:pt x="87" y="33"/>
                    <a:pt x="95" y="33"/>
                  </a:cubicBezTo>
                  <a:cubicBezTo>
                    <a:pt x="113" y="33"/>
                    <a:pt x="113" y="33"/>
                    <a:pt x="113" y="33"/>
                  </a:cubicBezTo>
                  <a:cubicBezTo>
                    <a:pt x="120" y="33"/>
                    <a:pt x="127" y="38"/>
                    <a:pt x="127" y="44"/>
                  </a:cubicBezTo>
                  <a:lnTo>
                    <a:pt x="127" y="70"/>
                  </a:lnTo>
                  <a:close/>
                  <a:moveTo>
                    <a:pt x="208" y="70"/>
                  </a:moveTo>
                  <a:cubicBezTo>
                    <a:pt x="162" y="70"/>
                    <a:pt x="162" y="70"/>
                    <a:pt x="162" y="70"/>
                  </a:cubicBezTo>
                  <a:cubicBezTo>
                    <a:pt x="162" y="44"/>
                    <a:pt x="162" y="44"/>
                    <a:pt x="162" y="44"/>
                  </a:cubicBezTo>
                  <a:cubicBezTo>
                    <a:pt x="162" y="38"/>
                    <a:pt x="168" y="33"/>
                    <a:pt x="176" y="33"/>
                  </a:cubicBezTo>
                  <a:cubicBezTo>
                    <a:pt x="194" y="33"/>
                    <a:pt x="194" y="33"/>
                    <a:pt x="194" y="33"/>
                  </a:cubicBezTo>
                  <a:cubicBezTo>
                    <a:pt x="201" y="33"/>
                    <a:pt x="208" y="38"/>
                    <a:pt x="208" y="44"/>
                  </a:cubicBezTo>
                  <a:lnTo>
                    <a:pt x="208" y="70"/>
                  </a:lnTo>
                  <a:close/>
                  <a:moveTo>
                    <a:pt x="289" y="70"/>
                  </a:moveTo>
                  <a:cubicBezTo>
                    <a:pt x="243" y="70"/>
                    <a:pt x="243" y="70"/>
                    <a:pt x="243" y="70"/>
                  </a:cubicBezTo>
                  <a:cubicBezTo>
                    <a:pt x="243" y="44"/>
                    <a:pt x="243" y="44"/>
                    <a:pt x="243" y="44"/>
                  </a:cubicBezTo>
                  <a:cubicBezTo>
                    <a:pt x="243" y="38"/>
                    <a:pt x="249" y="33"/>
                    <a:pt x="257" y="33"/>
                  </a:cubicBezTo>
                  <a:cubicBezTo>
                    <a:pt x="275" y="33"/>
                    <a:pt x="275" y="33"/>
                    <a:pt x="275" y="33"/>
                  </a:cubicBezTo>
                  <a:cubicBezTo>
                    <a:pt x="283" y="33"/>
                    <a:pt x="289" y="38"/>
                    <a:pt x="289" y="44"/>
                  </a:cubicBezTo>
                  <a:lnTo>
                    <a:pt x="289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íṥḻïd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7AA814B-FE71-4045-86F5-D4C8214E15D2}"/>
                </a:ext>
              </a:extLst>
            </p:cNvPr>
            <p:cNvSpPr/>
            <p:nvPr/>
          </p:nvSpPr>
          <p:spPr bwMode="auto">
            <a:xfrm>
              <a:off x="5393291" y="4360508"/>
              <a:ext cx="246229" cy="738687"/>
            </a:xfrm>
            <a:custGeom>
              <a:avLst/>
              <a:gdLst>
                <a:gd name="T0" fmla="*/ 0 w 119"/>
                <a:gd name="T1" fmla="*/ 0 h 357"/>
                <a:gd name="T2" fmla="*/ 0 w 119"/>
                <a:gd name="T3" fmla="*/ 357 h 357"/>
                <a:gd name="T4" fmla="*/ 14 w 119"/>
                <a:gd name="T5" fmla="*/ 357 h 357"/>
                <a:gd name="T6" fmla="*/ 60 w 119"/>
                <a:gd name="T7" fmla="*/ 311 h 357"/>
                <a:gd name="T8" fmla="*/ 105 w 119"/>
                <a:gd name="T9" fmla="*/ 357 h 357"/>
                <a:gd name="T10" fmla="*/ 119 w 119"/>
                <a:gd name="T11" fmla="*/ 357 h 357"/>
                <a:gd name="T12" fmla="*/ 119 w 119"/>
                <a:gd name="T13" fmla="*/ 0 h 357"/>
                <a:gd name="T14" fmla="*/ 0 w 119"/>
                <a:gd name="T15" fmla="*/ 0 h 357"/>
                <a:gd name="T16" fmla="*/ 38 w 119"/>
                <a:gd name="T17" fmla="*/ 255 h 357"/>
                <a:gd name="T18" fmla="*/ 14 w 119"/>
                <a:gd name="T19" fmla="*/ 255 h 357"/>
                <a:gd name="T20" fmla="*/ 14 w 119"/>
                <a:gd name="T21" fmla="*/ 161 h 357"/>
                <a:gd name="T22" fmla="*/ 38 w 119"/>
                <a:gd name="T23" fmla="*/ 161 h 357"/>
                <a:gd name="T24" fmla="*/ 38 w 119"/>
                <a:gd name="T25" fmla="*/ 255 h 357"/>
                <a:gd name="T26" fmla="*/ 38 w 119"/>
                <a:gd name="T27" fmla="*/ 131 h 357"/>
                <a:gd name="T28" fmla="*/ 14 w 119"/>
                <a:gd name="T29" fmla="*/ 131 h 357"/>
                <a:gd name="T30" fmla="*/ 14 w 119"/>
                <a:gd name="T31" fmla="*/ 37 h 357"/>
                <a:gd name="T32" fmla="*/ 38 w 119"/>
                <a:gd name="T33" fmla="*/ 37 h 357"/>
                <a:gd name="T34" fmla="*/ 38 w 119"/>
                <a:gd name="T35" fmla="*/ 131 h 357"/>
                <a:gd name="T36" fmla="*/ 72 w 119"/>
                <a:gd name="T37" fmla="*/ 255 h 357"/>
                <a:gd name="T38" fmla="*/ 48 w 119"/>
                <a:gd name="T39" fmla="*/ 255 h 357"/>
                <a:gd name="T40" fmla="*/ 48 w 119"/>
                <a:gd name="T41" fmla="*/ 161 h 357"/>
                <a:gd name="T42" fmla="*/ 72 w 119"/>
                <a:gd name="T43" fmla="*/ 161 h 357"/>
                <a:gd name="T44" fmla="*/ 72 w 119"/>
                <a:gd name="T45" fmla="*/ 255 h 357"/>
                <a:gd name="T46" fmla="*/ 72 w 119"/>
                <a:gd name="T47" fmla="*/ 131 h 357"/>
                <a:gd name="T48" fmla="*/ 48 w 119"/>
                <a:gd name="T49" fmla="*/ 131 h 357"/>
                <a:gd name="T50" fmla="*/ 48 w 119"/>
                <a:gd name="T51" fmla="*/ 37 h 357"/>
                <a:gd name="T52" fmla="*/ 72 w 119"/>
                <a:gd name="T53" fmla="*/ 37 h 357"/>
                <a:gd name="T54" fmla="*/ 72 w 119"/>
                <a:gd name="T55" fmla="*/ 131 h 357"/>
                <a:gd name="T56" fmla="*/ 105 w 119"/>
                <a:gd name="T57" fmla="*/ 255 h 357"/>
                <a:gd name="T58" fmla="*/ 81 w 119"/>
                <a:gd name="T59" fmla="*/ 255 h 357"/>
                <a:gd name="T60" fmla="*/ 81 w 119"/>
                <a:gd name="T61" fmla="*/ 161 h 357"/>
                <a:gd name="T62" fmla="*/ 105 w 119"/>
                <a:gd name="T63" fmla="*/ 161 h 357"/>
                <a:gd name="T64" fmla="*/ 105 w 119"/>
                <a:gd name="T65" fmla="*/ 255 h 357"/>
                <a:gd name="T66" fmla="*/ 105 w 119"/>
                <a:gd name="T67" fmla="*/ 131 h 357"/>
                <a:gd name="T68" fmla="*/ 81 w 119"/>
                <a:gd name="T69" fmla="*/ 131 h 357"/>
                <a:gd name="T70" fmla="*/ 81 w 119"/>
                <a:gd name="T71" fmla="*/ 37 h 357"/>
                <a:gd name="T72" fmla="*/ 105 w 119"/>
                <a:gd name="T73" fmla="*/ 37 h 357"/>
                <a:gd name="T74" fmla="*/ 105 w 119"/>
                <a:gd name="T75" fmla="*/ 131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9" h="357">
                  <a:moveTo>
                    <a:pt x="0" y="0"/>
                  </a:moveTo>
                  <a:cubicBezTo>
                    <a:pt x="0" y="357"/>
                    <a:pt x="0" y="357"/>
                    <a:pt x="0" y="357"/>
                  </a:cubicBezTo>
                  <a:cubicBezTo>
                    <a:pt x="14" y="357"/>
                    <a:pt x="14" y="357"/>
                    <a:pt x="14" y="357"/>
                  </a:cubicBezTo>
                  <a:cubicBezTo>
                    <a:pt x="14" y="332"/>
                    <a:pt x="34" y="311"/>
                    <a:pt x="60" y="311"/>
                  </a:cubicBezTo>
                  <a:cubicBezTo>
                    <a:pt x="85" y="311"/>
                    <a:pt x="105" y="332"/>
                    <a:pt x="105" y="357"/>
                  </a:cubicBezTo>
                  <a:cubicBezTo>
                    <a:pt x="119" y="357"/>
                    <a:pt x="119" y="357"/>
                    <a:pt x="119" y="357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0" y="0"/>
                  </a:lnTo>
                  <a:close/>
                  <a:moveTo>
                    <a:pt x="38" y="255"/>
                  </a:moveTo>
                  <a:cubicBezTo>
                    <a:pt x="14" y="255"/>
                    <a:pt x="14" y="255"/>
                    <a:pt x="14" y="255"/>
                  </a:cubicBezTo>
                  <a:cubicBezTo>
                    <a:pt x="14" y="161"/>
                    <a:pt x="14" y="161"/>
                    <a:pt x="14" y="161"/>
                  </a:cubicBezTo>
                  <a:cubicBezTo>
                    <a:pt x="38" y="161"/>
                    <a:pt x="38" y="161"/>
                    <a:pt x="38" y="161"/>
                  </a:cubicBezTo>
                  <a:lnTo>
                    <a:pt x="38" y="255"/>
                  </a:lnTo>
                  <a:close/>
                  <a:moveTo>
                    <a:pt x="38" y="131"/>
                  </a:moveTo>
                  <a:cubicBezTo>
                    <a:pt x="14" y="131"/>
                    <a:pt x="14" y="131"/>
                    <a:pt x="14" y="131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38" y="37"/>
                    <a:pt x="38" y="37"/>
                    <a:pt x="38" y="37"/>
                  </a:cubicBezTo>
                  <a:lnTo>
                    <a:pt x="38" y="131"/>
                  </a:lnTo>
                  <a:close/>
                  <a:moveTo>
                    <a:pt x="72" y="255"/>
                  </a:moveTo>
                  <a:cubicBezTo>
                    <a:pt x="48" y="255"/>
                    <a:pt x="48" y="255"/>
                    <a:pt x="48" y="255"/>
                  </a:cubicBezTo>
                  <a:cubicBezTo>
                    <a:pt x="48" y="161"/>
                    <a:pt x="48" y="161"/>
                    <a:pt x="48" y="161"/>
                  </a:cubicBezTo>
                  <a:cubicBezTo>
                    <a:pt x="72" y="161"/>
                    <a:pt x="72" y="161"/>
                    <a:pt x="72" y="161"/>
                  </a:cubicBezTo>
                  <a:lnTo>
                    <a:pt x="72" y="255"/>
                  </a:lnTo>
                  <a:close/>
                  <a:moveTo>
                    <a:pt x="72" y="131"/>
                  </a:moveTo>
                  <a:cubicBezTo>
                    <a:pt x="48" y="131"/>
                    <a:pt x="48" y="131"/>
                    <a:pt x="48" y="131"/>
                  </a:cubicBezTo>
                  <a:cubicBezTo>
                    <a:pt x="48" y="37"/>
                    <a:pt x="48" y="37"/>
                    <a:pt x="48" y="37"/>
                  </a:cubicBezTo>
                  <a:cubicBezTo>
                    <a:pt x="72" y="37"/>
                    <a:pt x="72" y="37"/>
                    <a:pt x="72" y="37"/>
                  </a:cubicBezTo>
                  <a:lnTo>
                    <a:pt x="72" y="131"/>
                  </a:lnTo>
                  <a:close/>
                  <a:moveTo>
                    <a:pt x="105" y="255"/>
                  </a:moveTo>
                  <a:cubicBezTo>
                    <a:pt x="81" y="255"/>
                    <a:pt x="81" y="255"/>
                    <a:pt x="81" y="255"/>
                  </a:cubicBezTo>
                  <a:cubicBezTo>
                    <a:pt x="81" y="161"/>
                    <a:pt x="81" y="161"/>
                    <a:pt x="81" y="161"/>
                  </a:cubicBezTo>
                  <a:cubicBezTo>
                    <a:pt x="105" y="161"/>
                    <a:pt x="105" y="161"/>
                    <a:pt x="105" y="161"/>
                  </a:cubicBezTo>
                  <a:lnTo>
                    <a:pt x="105" y="255"/>
                  </a:lnTo>
                  <a:close/>
                  <a:moveTo>
                    <a:pt x="105" y="131"/>
                  </a:moveTo>
                  <a:cubicBezTo>
                    <a:pt x="81" y="131"/>
                    <a:pt x="81" y="131"/>
                    <a:pt x="81" y="131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105" y="37"/>
                    <a:pt x="105" y="37"/>
                    <a:pt x="105" y="37"/>
                  </a:cubicBezTo>
                  <a:lnTo>
                    <a:pt x="105" y="1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işḷiḑ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646FBAC-C215-4C0B-B860-7EE8E058C6C0}"/>
                </a:ext>
              </a:extLst>
            </p:cNvPr>
            <p:cNvSpPr/>
            <p:nvPr/>
          </p:nvSpPr>
          <p:spPr bwMode="auto">
            <a:xfrm>
              <a:off x="5393291" y="4240205"/>
              <a:ext cx="248478" cy="105687"/>
            </a:xfrm>
            <a:custGeom>
              <a:avLst/>
              <a:gdLst>
                <a:gd name="T0" fmla="*/ 0 w 221"/>
                <a:gd name="T1" fmla="*/ 94 h 94"/>
                <a:gd name="T2" fmla="*/ 111 w 221"/>
                <a:gd name="T3" fmla="*/ 0 h 94"/>
                <a:gd name="T4" fmla="*/ 221 w 221"/>
                <a:gd name="T5" fmla="*/ 94 h 94"/>
                <a:gd name="T6" fmla="*/ 0 w 221"/>
                <a:gd name="T7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1" h="94">
                  <a:moveTo>
                    <a:pt x="0" y="94"/>
                  </a:moveTo>
                  <a:lnTo>
                    <a:pt x="111" y="0"/>
                  </a:lnTo>
                  <a:lnTo>
                    <a:pt x="221" y="94"/>
                  </a:lnTo>
                  <a:lnTo>
                    <a:pt x="0" y="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ïşlíḍ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135F7D1-18CA-4810-B0D7-DE98E90AF82B}"/>
                </a:ext>
              </a:extLst>
            </p:cNvPr>
            <p:cNvSpPr/>
            <p:nvPr/>
          </p:nvSpPr>
          <p:spPr bwMode="auto">
            <a:xfrm>
              <a:off x="4707448" y="1265220"/>
              <a:ext cx="588026" cy="123677"/>
            </a:xfrm>
            <a:custGeom>
              <a:avLst/>
              <a:gdLst>
                <a:gd name="T0" fmla="*/ 0 w 523"/>
                <a:gd name="T1" fmla="*/ 0 h 110"/>
                <a:gd name="T2" fmla="*/ 0 w 523"/>
                <a:gd name="T3" fmla="*/ 110 h 110"/>
                <a:gd name="T4" fmla="*/ 523 w 523"/>
                <a:gd name="T5" fmla="*/ 110 h 110"/>
                <a:gd name="T6" fmla="*/ 523 w 523"/>
                <a:gd name="T7" fmla="*/ 0 h 110"/>
                <a:gd name="T8" fmla="*/ 0 w 523"/>
                <a:gd name="T9" fmla="*/ 0 h 110"/>
                <a:gd name="T10" fmla="*/ 74 w 523"/>
                <a:gd name="T11" fmla="*/ 88 h 110"/>
                <a:gd name="T12" fmla="*/ 38 w 523"/>
                <a:gd name="T13" fmla="*/ 88 h 110"/>
                <a:gd name="T14" fmla="*/ 38 w 523"/>
                <a:gd name="T15" fmla="*/ 22 h 110"/>
                <a:gd name="T16" fmla="*/ 74 w 523"/>
                <a:gd name="T17" fmla="*/ 22 h 110"/>
                <a:gd name="T18" fmla="*/ 74 w 523"/>
                <a:gd name="T19" fmla="*/ 88 h 110"/>
                <a:gd name="T20" fmla="*/ 177 w 523"/>
                <a:gd name="T21" fmla="*/ 88 h 110"/>
                <a:gd name="T22" fmla="*/ 142 w 523"/>
                <a:gd name="T23" fmla="*/ 88 h 110"/>
                <a:gd name="T24" fmla="*/ 142 w 523"/>
                <a:gd name="T25" fmla="*/ 22 h 110"/>
                <a:gd name="T26" fmla="*/ 177 w 523"/>
                <a:gd name="T27" fmla="*/ 22 h 110"/>
                <a:gd name="T28" fmla="*/ 177 w 523"/>
                <a:gd name="T29" fmla="*/ 88 h 110"/>
                <a:gd name="T30" fmla="*/ 280 w 523"/>
                <a:gd name="T31" fmla="*/ 88 h 110"/>
                <a:gd name="T32" fmla="*/ 243 w 523"/>
                <a:gd name="T33" fmla="*/ 88 h 110"/>
                <a:gd name="T34" fmla="*/ 243 w 523"/>
                <a:gd name="T35" fmla="*/ 22 h 110"/>
                <a:gd name="T36" fmla="*/ 280 w 523"/>
                <a:gd name="T37" fmla="*/ 22 h 110"/>
                <a:gd name="T38" fmla="*/ 280 w 523"/>
                <a:gd name="T39" fmla="*/ 88 h 110"/>
                <a:gd name="T40" fmla="*/ 381 w 523"/>
                <a:gd name="T41" fmla="*/ 88 h 110"/>
                <a:gd name="T42" fmla="*/ 346 w 523"/>
                <a:gd name="T43" fmla="*/ 88 h 110"/>
                <a:gd name="T44" fmla="*/ 346 w 523"/>
                <a:gd name="T45" fmla="*/ 22 h 110"/>
                <a:gd name="T46" fmla="*/ 381 w 523"/>
                <a:gd name="T47" fmla="*/ 22 h 110"/>
                <a:gd name="T48" fmla="*/ 381 w 523"/>
                <a:gd name="T49" fmla="*/ 88 h 110"/>
                <a:gd name="T50" fmla="*/ 485 w 523"/>
                <a:gd name="T51" fmla="*/ 88 h 110"/>
                <a:gd name="T52" fmla="*/ 450 w 523"/>
                <a:gd name="T53" fmla="*/ 88 h 110"/>
                <a:gd name="T54" fmla="*/ 450 w 523"/>
                <a:gd name="T55" fmla="*/ 22 h 110"/>
                <a:gd name="T56" fmla="*/ 485 w 523"/>
                <a:gd name="T57" fmla="*/ 22 h 110"/>
                <a:gd name="T58" fmla="*/ 485 w 523"/>
                <a:gd name="T59" fmla="*/ 8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23" h="110">
                  <a:moveTo>
                    <a:pt x="0" y="0"/>
                  </a:moveTo>
                  <a:lnTo>
                    <a:pt x="0" y="110"/>
                  </a:lnTo>
                  <a:lnTo>
                    <a:pt x="523" y="110"/>
                  </a:lnTo>
                  <a:lnTo>
                    <a:pt x="523" y="0"/>
                  </a:lnTo>
                  <a:lnTo>
                    <a:pt x="0" y="0"/>
                  </a:lnTo>
                  <a:close/>
                  <a:moveTo>
                    <a:pt x="74" y="88"/>
                  </a:moveTo>
                  <a:lnTo>
                    <a:pt x="38" y="88"/>
                  </a:lnTo>
                  <a:lnTo>
                    <a:pt x="38" y="22"/>
                  </a:lnTo>
                  <a:lnTo>
                    <a:pt x="74" y="22"/>
                  </a:lnTo>
                  <a:lnTo>
                    <a:pt x="74" y="88"/>
                  </a:lnTo>
                  <a:close/>
                  <a:moveTo>
                    <a:pt x="177" y="88"/>
                  </a:moveTo>
                  <a:lnTo>
                    <a:pt x="142" y="88"/>
                  </a:lnTo>
                  <a:lnTo>
                    <a:pt x="142" y="22"/>
                  </a:lnTo>
                  <a:lnTo>
                    <a:pt x="177" y="22"/>
                  </a:lnTo>
                  <a:lnTo>
                    <a:pt x="177" y="88"/>
                  </a:lnTo>
                  <a:close/>
                  <a:moveTo>
                    <a:pt x="280" y="88"/>
                  </a:moveTo>
                  <a:lnTo>
                    <a:pt x="243" y="88"/>
                  </a:lnTo>
                  <a:lnTo>
                    <a:pt x="243" y="22"/>
                  </a:lnTo>
                  <a:lnTo>
                    <a:pt x="280" y="22"/>
                  </a:lnTo>
                  <a:lnTo>
                    <a:pt x="280" y="88"/>
                  </a:lnTo>
                  <a:close/>
                  <a:moveTo>
                    <a:pt x="381" y="88"/>
                  </a:moveTo>
                  <a:lnTo>
                    <a:pt x="346" y="88"/>
                  </a:lnTo>
                  <a:lnTo>
                    <a:pt x="346" y="22"/>
                  </a:lnTo>
                  <a:lnTo>
                    <a:pt x="381" y="22"/>
                  </a:lnTo>
                  <a:lnTo>
                    <a:pt x="381" y="88"/>
                  </a:lnTo>
                  <a:close/>
                  <a:moveTo>
                    <a:pt x="485" y="88"/>
                  </a:moveTo>
                  <a:lnTo>
                    <a:pt x="450" y="88"/>
                  </a:lnTo>
                  <a:lnTo>
                    <a:pt x="450" y="22"/>
                  </a:lnTo>
                  <a:lnTo>
                    <a:pt x="485" y="22"/>
                  </a:lnTo>
                  <a:lnTo>
                    <a:pt x="485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ï$ḻíd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8F59107-7F76-44C5-BF18-0F0DD41DF00B}"/>
                </a:ext>
              </a:extLst>
            </p:cNvPr>
            <p:cNvSpPr/>
            <p:nvPr/>
          </p:nvSpPr>
          <p:spPr bwMode="auto">
            <a:xfrm>
              <a:off x="4707448" y="1400140"/>
              <a:ext cx="588026" cy="125925"/>
            </a:xfrm>
            <a:custGeom>
              <a:avLst/>
              <a:gdLst>
                <a:gd name="T0" fmla="*/ 0 w 523"/>
                <a:gd name="T1" fmla="*/ 0 h 112"/>
                <a:gd name="T2" fmla="*/ 0 w 523"/>
                <a:gd name="T3" fmla="*/ 112 h 112"/>
                <a:gd name="T4" fmla="*/ 523 w 523"/>
                <a:gd name="T5" fmla="*/ 112 h 112"/>
                <a:gd name="T6" fmla="*/ 523 w 523"/>
                <a:gd name="T7" fmla="*/ 0 h 112"/>
                <a:gd name="T8" fmla="*/ 0 w 523"/>
                <a:gd name="T9" fmla="*/ 0 h 112"/>
                <a:gd name="T10" fmla="*/ 74 w 523"/>
                <a:gd name="T11" fmla="*/ 88 h 112"/>
                <a:gd name="T12" fmla="*/ 38 w 523"/>
                <a:gd name="T13" fmla="*/ 88 h 112"/>
                <a:gd name="T14" fmla="*/ 38 w 523"/>
                <a:gd name="T15" fmla="*/ 24 h 112"/>
                <a:gd name="T16" fmla="*/ 74 w 523"/>
                <a:gd name="T17" fmla="*/ 24 h 112"/>
                <a:gd name="T18" fmla="*/ 74 w 523"/>
                <a:gd name="T19" fmla="*/ 88 h 112"/>
                <a:gd name="T20" fmla="*/ 177 w 523"/>
                <a:gd name="T21" fmla="*/ 88 h 112"/>
                <a:gd name="T22" fmla="*/ 142 w 523"/>
                <a:gd name="T23" fmla="*/ 88 h 112"/>
                <a:gd name="T24" fmla="*/ 142 w 523"/>
                <a:gd name="T25" fmla="*/ 24 h 112"/>
                <a:gd name="T26" fmla="*/ 177 w 523"/>
                <a:gd name="T27" fmla="*/ 24 h 112"/>
                <a:gd name="T28" fmla="*/ 177 w 523"/>
                <a:gd name="T29" fmla="*/ 88 h 112"/>
                <a:gd name="T30" fmla="*/ 280 w 523"/>
                <a:gd name="T31" fmla="*/ 88 h 112"/>
                <a:gd name="T32" fmla="*/ 243 w 523"/>
                <a:gd name="T33" fmla="*/ 88 h 112"/>
                <a:gd name="T34" fmla="*/ 243 w 523"/>
                <a:gd name="T35" fmla="*/ 24 h 112"/>
                <a:gd name="T36" fmla="*/ 280 w 523"/>
                <a:gd name="T37" fmla="*/ 24 h 112"/>
                <a:gd name="T38" fmla="*/ 280 w 523"/>
                <a:gd name="T39" fmla="*/ 88 h 112"/>
                <a:gd name="T40" fmla="*/ 381 w 523"/>
                <a:gd name="T41" fmla="*/ 88 h 112"/>
                <a:gd name="T42" fmla="*/ 346 w 523"/>
                <a:gd name="T43" fmla="*/ 88 h 112"/>
                <a:gd name="T44" fmla="*/ 346 w 523"/>
                <a:gd name="T45" fmla="*/ 24 h 112"/>
                <a:gd name="T46" fmla="*/ 381 w 523"/>
                <a:gd name="T47" fmla="*/ 24 h 112"/>
                <a:gd name="T48" fmla="*/ 381 w 523"/>
                <a:gd name="T49" fmla="*/ 88 h 112"/>
                <a:gd name="T50" fmla="*/ 485 w 523"/>
                <a:gd name="T51" fmla="*/ 88 h 112"/>
                <a:gd name="T52" fmla="*/ 450 w 523"/>
                <a:gd name="T53" fmla="*/ 88 h 112"/>
                <a:gd name="T54" fmla="*/ 450 w 523"/>
                <a:gd name="T55" fmla="*/ 24 h 112"/>
                <a:gd name="T56" fmla="*/ 485 w 523"/>
                <a:gd name="T57" fmla="*/ 24 h 112"/>
                <a:gd name="T58" fmla="*/ 485 w 523"/>
                <a:gd name="T59" fmla="*/ 8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23" h="112">
                  <a:moveTo>
                    <a:pt x="0" y="0"/>
                  </a:moveTo>
                  <a:lnTo>
                    <a:pt x="0" y="112"/>
                  </a:lnTo>
                  <a:lnTo>
                    <a:pt x="523" y="112"/>
                  </a:lnTo>
                  <a:lnTo>
                    <a:pt x="523" y="0"/>
                  </a:lnTo>
                  <a:lnTo>
                    <a:pt x="0" y="0"/>
                  </a:lnTo>
                  <a:close/>
                  <a:moveTo>
                    <a:pt x="74" y="88"/>
                  </a:moveTo>
                  <a:lnTo>
                    <a:pt x="38" y="88"/>
                  </a:lnTo>
                  <a:lnTo>
                    <a:pt x="38" y="24"/>
                  </a:lnTo>
                  <a:lnTo>
                    <a:pt x="74" y="24"/>
                  </a:lnTo>
                  <a:lnTo>
                    <a:pt x="74" y="88"/>
                  </a:lnTo>
                  <a:close/>
                  <a:moveTo>
                    <a:pt x="177" y="88"/>
                  </a:moveTo>
                  <a:lnTo>
                    <a:pt x="142" y="88"/>
                  </a:lnTo>
                  <a:lnTo>
                    <a:pt x="142" y="24"/>
                  </a:lnTo>
                  <a:lnTo>
                    <a:pt x="177" y="24"/>
                  </a:lnTo>
                  <a:lnTo>
                    <a:pt x="177" y="88"/>
                  </a:lnTo>
                  <a:close/>
                  <a:moveTo>
                    <a:pt x="280" y="88"/>
                  </a:moveTo>
                  <a:lnTo>
                    <a:pt x="243" y="88"/>
                  </a:lnTo>
                  <a:lnTo>
                    <a:pt x="243" y="24"/>
                  </a:lnTo>
                  <a:lnTo>
                    <a:pt x="280" y="24"/>
                  </a:lnTo>
                  <a:lnTo>
                    <a:pt x="280" y="88"/>
                  </a:lnTo>
                  <a:close/>
                  <a:moveTo>
                    <a:pt x="381" y="88"/>
                  </a:moveTo>
                  <a:lnTo>
                    <a:pt x="346" y="88"/>
                  </a:lnTo>
                  <a:lnTo>
                    <a:pt x="346" y="24"/>
                  </a:lnTo>
                  <a:lnTo>
                    <a:pt x="381" y="24"/>
                  </a:lnTo>
                  <a:lnTo>
                    <a:pt x="381" y="88"/>
                  </a:lnTo>
                  <a:close/>
                  <a:moveTo>
                    <a:pt x="485" y="88"/>
                  </a:moveTo>
                  <a:lnTo>
                    <a:pt x="450" y="88"/>
                  </a:lnTo>
                  <a:lnTo>
                    <a:pt x="450" y="24"/>
                  </a:lnTo>
                  <a:lnTo>
                    <a:pt x="485" y="24"/>
                  </a:lnTo>
                  <a:lnTo>
                    <a:pt x="485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işliḍ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DFA5610-EBCE-4FEA-89EC-9DC69E63916C}"/>
                </a:ext>
              </a:extLst>
            </p:cNvPr>
            <p:cNvSpPr/>
            <p:nvPr/>
          </p:nvSpPr>
          <p:spPr bwMode="auto">
            <a:xfrm>
              <a:off x="4707448" y="1538433"/>
              <a:ext cx="588026" cy="159655"/>
            </a:xfrm>
            <a:custGeom>
              <a:avLst/>
              <a:gdLst>
                <a:gd name="T0" fmla="*/ 0 w 523"/>
                <a:gd name="T1" fmla="*/ 0 h 142"/>
                <a:gd name="T2" fmla="*/ 0 w 523"/>
                <a:gd name="T3" fmla="*/ 142 h 142"/>
                <a:gd name="T4" fmla="*/ 367 w 523"/>
                <a:gd name="T5" fmla="*/ 142 h 142"/>
                <a:gd name="T6" fmla="*/ 367 w 523"/>
                <a:gd name="T7" fmla="*/ 22 h 142"/>
                <a:gd name="T8" fmla="*/ 427 w 523"/>
                <a:gd name="T9" fmla="*/ 22 h 142"/>
                <a:gd name="T10" fmla="*/ 427 w 523"/>
                <a:gd name="T11" fmla="*/ 142 h 142"/>
                <a:gd name="T12" fmla="*/ 435 w 523"/>
                <a:gd name="T13" fmla="*/ 142 h 142"/>
                <a:gd name="T14" fmla="*/ 435 w 523"/>
                <a:gd name="T15" fmla="*/ 22 h 142"/>
                <a:gd name="T16" fmla="*/ 494 w 523"/>
                <a:gd name="T17" fmla="*/ 22 h 142"/>
                <a:gd name="T18" fmla="*/ 494 w 523"/>
                <a:gd name="T19" fmla="*/ 142 h 142"/>
                <a:gd name="T20" fmla="*/ 523 w 523"/>
                <a:gd name="T21" fmla="*/ 142 h 142"/>
                <a:gd name="T22" fmla="*/ 523 w 523"/>
                <a:gd name="T23" fmla="*/ 0 h 142"/>
                <a:gd name="T24" fmla="*/ 0 w 523"/>
                <a:gd name="T25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3" h="142">
                  <a:moveTo>
                    <a:pt x="0" y="0"/>
                  </a:moveTo>
                  <a:lnTo>
                    <a:pt x="0" y="142"/>
                  </a:lnTo>
                  <a:lnTo>
                    <a:pt x="367" y="142"/>
                  </a:lnTo>
                  <a:lnTo>
                    <a:pt x="367" y="22"/>
                  </a:lnTo>
                  <a:lnTo>
                    <a:pt x="427" y="22"/>
                  </a:lnTo>
                  <a:lnTo>
                    <a:pt x="427" y="142"/>
                  </a:lnTo>
                  <a:lnTo>
                    <a:pt x="435" y="142"/>
                  </a:lnTo>
                  <a:lnTo>
                    <a:pt x="435" y="22"/>
                  </a:lnTo>
                  <a:lnTo>
                    <a:pt x="494" y="22"/>
                  </a:lnTo>
                  <a:lnTo>
                    <a:pt x="494" y="142"/>
                  </a:lnTo>
                  <a:lnTo>
                    <a:pt x="523" y="142"/>
                  </a:lnTo>
                  <a:lnTo>
                    <a:pt x="52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íṧ1iḑ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E6BF625-7F4F-4FDF-ABE4-A77401AD1229}"/>
                </a:ext>
              </a:extLst>
            </p:cNvPr>
            <p:cNvSpPr/>
            <p:nvPr/>
          </p:nvSpPr>
          <p:spPr bwMode="auto">
            <a:xfrm>
              <a:off x="4707448" y="1130300"/>
              <a:ext cx="588026" cy="124801"/>
            </a:xfrm>
            <a:custGeom>
              <a:avLst/>
              <a:gdLst>
                <a:gd name="T0" fmla="*/ 241 w 284"/>
                <a:gd name="T1" fmla="*/ 0 h 60"/>
                <a:gd name="T2" fmla="*/ 43 w 284"/>
                <a:gd name="T3" fmla="*/ 0 h 60"/>
                <a:gd name="T4" fmla="*/ 0 w 284"/>
                <a:gd name="T5" fmla="*/ 60 h 60"/>
                <a:gd name="T6" fmla="*/ 284 w 284"/>
                <a:gd name="T7" fmla="*/ 60 h 60"/>
                <a:gd name="T8" fmla="*/ 241 w 284"/>
                <a:gd name="T9" fmla="*/ 0 h 60"/>
                <a:gd name="T10" fmla="*/ 97 w 284"/>
                <a:gd name="T11" fmla="*/ 54 h 60"/>
                <a:gd name="T12" fmla="*/ 62 w 284"/>
                <a:gd name="T13" fmla="*/ 54 h 60"/>
                <a:gd name="T14" fmla="*/ 62 w 284"/>
                <a:gd name="T15" fmla="*/ 34 h 60"/>
                <a:gd name="T16" fmla="*/ 73 w 284"/>
                <a:gd name="T17" fmla="*/ 26 h 60"/>
                <a:gd name="T18" fmla="*/ 87 w 284"/>
                <a:gd name="T19" fmla="*/ 26 h 60"/>
                <a:gd name="T20" fmla="*/ 97 w 284"/>
                <a:gd name="T21" fmla="*/ 34 h 60"/>
                <a:gd name="T22" fmla="*/ 97 w 284"/>
                <a:gd name="T23" fmla="*/ 54 h 60"/>
                <a:gd name="T24" fmla="*/ 160 w 284"/>
                <a:gd name="T25" fmla="*/ 54 h 60"/>
                <a:gd name="T26" fmla="*/ 124 w 284"/>
                <a:gd name="T27" fmla="*/ 54 h 60"/>
                <a:gd name="T28" fmla="*/ 124 w 284"/>
                <a:gd name="T29" fmla="*/ 34 h 60"/>
                <a:gd name="T30" fmla="*/ 135 w 284"/>
                <a:gd name="T31" fmla="*/ 26 h 60"/>
                <a:gd name="T32" fmla="*/ 149 w 284"/>
                <a:gd name="T33" fmla="*/ 26 h 60"/>
                <a:gd name="T34" fmla="*/ 160 w 284"/>
                <a:gd name="T35" fmla="*/ 34 h 60"/>
                <a:gd name="T36" fmla="*/ 160 w 284"/>
                <a:gd name="T37" fmla="*/ 54 h 60"/>
                <a:gd name="T38" fmla="*/ 222 w 284"/>
                <a:gd name="T39" fmla="*/ 54 h 60"/>
                <a:gd name="T40" fmla="*/ 187 w 284"/>
                <a:gd name="T41" fmla="*/ 54 h 60"/>
                <a:gd name="T42" fmla="*/ 187 w 284"/>
                <a:gd name="T43" fmla="*/ 34 h 60"/>
                <a:gd name="T44" fmla="*/ 197 w 284"/>
                <a:gd name="T45" fmla="*/ 26 h 60"/>
                <a:gd name="T46" fmla="*/ 211 w 284"/>
                <a:gd name="T47" fmla="*/ 26 h 60"/>
                <a:gd name="T48" fmla="*/ 222 w 284"/>
                <a:gd name="T49" fmla="*/ 34 h 60"/>
                <a:gd name="T50" fmla="*/ 222 w 284"/>
                <a:gd name="T51" fmla="*/ 5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84" h="60">
                  <a:moveTo>
                    <a:pt x="241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284" y="60"/>
                    <a:pt x="284" y="60"/>
                    <a:pt x="284" y="60"/>
                  </a:cubicBezTo>
                  <a:lnTo>
                    <a:pt x="241" y="0"/>
                  </a:lnTo>
                  <a:close/>
                  <a:moveTo>
                    <a:pt x="97" y="54"/>
                  </a:moveTo>
                  <a:cubicBezTo>
                    <a:pt x="62" y="54"/>
                    <a:pt x="62" y="54"/>
                    <a:pt x="62" y="54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62" y="30"/>
                    <a:pt x="67" y="26"/>
                    <a:pt x="73" y="26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93" y="26"/>
                    <a:pt x="97" y="30"/>
                    <a:pt x="97" y="34"/>
                  </a:cubicBezTo>
                  <a:lnTo>
                    <a:pt x="97" y="54"/>
                  </a:lnTo>
                  <a:close/>
                  <a:moveTo>
                    <a:pt x="160" y="54"/>
                  </a:moveTo>
                  <a:cubicBezTo>
                    <a:pt x="124" y="54"/>
                    <a:pt x="124" y="54"/>
                    <a:pt x="124" y="54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24" y="30"/>
                    <a:pt x="129" y="26"/>
                    <a:pt x="135" y="26"/>
                  </a:cubicBezTo>
                  <a:cubicBezTo>
                    <a:pt x="149" y="26"/>
                    <a:pt x="149" y="26"/>
                    <a:pt x="149" y="26"/>
                  </a:cubicBezTo>
                  <a:cubicBezTo>
                    <a:pt x="155" y="26"/>
                    <a:pt x="160" y="30"/>
                    <a:pt x="160" y="34"/>
                  </a:cubicBezTo>
                  <a:lnTo>
                    <a:pt x="160" y="54"/>
                  </a:lnTo>
                  <a:close/>
                  <a:moveTo>
                    <a:pt x="222" y="54"/>
                  </a:moveTo>
                  <a:cubicBezTo>
                    <a:pt x="187" y="54"/>
                    <a:pt x="187" y="54"/>
                    <a:pt x="187" y="54"/>
                  </a:cubicBezTo>
                  <a:cubicBezTo>
                    <a:pt x="187" y="34"/>
                    <a:pt x="187" y="34"/>
                    <a:pt x="187" y="34"/>
                  </a:cubicBezTo>
                  <a:cubicBezTo>
                    <a:pt x="187" y="30"/>
                    <a:pt x="191" y="26"/>
                    <a:pt x="197" y="26"/>
                  </a:cubicBezTo>
                  <a:cubicBezTo>
                    <a:pt x="211" y="26"/>
                    <a:pt x="211" y="26"/>
                    <a:pt x="211" y="26"/>
                  </a:cubicBezTo>
                  <a:cubicBezTo>
                    <a:pt x="217" y="26"/>
                    <a:pt x="222" y="30"/>
                    <a:pt x="222" y="34"/>
                  </a:cubicBezTo>
                  <a:lnTo>
                    <a:pt x="222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îşļíď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49EA5EC-E0F5-4092-A7A9-06932B22F541}"/>
                </a:ext>
              </a:extLst>
            </p:cNvPr>
            <p:cNvSpPr/>
            <p:nvPr/>
          </p:nvSpPr>
          <p:spPr bwMode="auto">
            <a:xfrm>
              <a:off x="5322459" y="3304760"/>
              <a:ext cx="601518" cy="55092"/>
            </a:xfrm>
            <a:custGeom>
              <a:avLst/>
              <a:gdLst>
                <a:gd name="T0" fmla="*/ 535 w 535"/>
                <a:gd name="T1" fmla="*/ 49 h 49"/>
                <a:gd name="T2" fmla="*/ 0 w 535"/>
                <a:gd name="T3" fmla="*/ 49 h 49"/>
                <a:gd name="T4" fmla="*/ 45 w 535"/>
                <a:gd name="T5" fmla="*/ 0 h 49"/>
                <a:gd name="T6" fmla="*/ 491 w 535"/>
                <a:gd name="T7" fmla="*/ 0 h 49"/>
                <a:gd name="T8" fmla="*/ 535 w 535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5" h="49">
                  <a:moveTo>
                    <a:pt x="535" y="49"/>
                  </a:moveTo>
                  <a:lnTo>
                    <a:pt x="0" y="49"/>
                  </a:lnTo>
                  <a:lnTo>
                    <a:pt x="45" y="0"/>
                  </a:lnTo>
                  <a:lnTo>
                    <a:pt x="491" y="0"/>
                  </a:lnTo>
                  <a:lnTo>
                    <a:pt x="535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ïSľïď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D02F78D-328E-4636-9D8B-A9480C594116}"/>
                </a:ext>
              </a:extLst>
            </p:cNvPr>
            <p:cNvSpPr/>
            <p:nvPr/>
          </p:nvSpPr>
          <p:spPr bwMode="auto">
            <a:xfrm>
              <a:off x="5373053" y="3592589"/>
              <a:ext cx="503701" cy="349668"/>
            </a:xfrm>
            <a:custGeom>
              <a:avLst/>
              <a:gdLst>
                <a:gd name="T0" fmla="*/ 0 w 448"/>
                <a:gd name="T1" fmla="*/ 0 h 311"/>
                <a:gd name="T2" fmla="*/ 0 w 448"/>
                <a:gd name="T3" fmla="*/ 311 h 311"/>
                <a:gd name="T4" fmla="*/ 55 w 448"/>
                <a:gd name="T5" fmla="*/ 311 h 311"/>
                <a:gd name="T6" fmla="*/ 55 w 448"/>
                <a:gd name="T7" fmla="*/ 62 h 311"/>
                <a:gd name="T8" fmla="*/ 83 w 448"/>
                <a:gd name="T9" fmla="*/ 62 h 311"/>
                <a:gd name="T10" fmla="*/ 83 w 448"/>
                <a:gd name="T11" fmla="*/ 311 h 311"/>
                <a:gd name="T12" fmla="*/ 116 w 448"/>
                <a:gd name="T13" fmla="*/ 311 h 311"/>
                <a:gd name="T14" fmla="*/ 116 w 448"/>
                <a:gd name="T15" fmla="*/ 62 h 311"/>
                <a:gd name="T16" fmla="*/ 145 w 448"/>
                <a:gd name="T17" fmla="*/ 62 h 311"/>
                <a:gd name="T18" fmla="*/ 145 w 448"/>
                <a:gd name="T19" fmla="*/ 311 h 311"/>
                <a:gd name="T20" fmla="*/ 178 w 448"/>
                <a:gd name="T21" fmla="*/ 311 h 311"/>
                <a:gd name="T22" fmla="*/ 178 w 448"/>
                <a:gd name="T23" fmla="*/ 62 h 311"/>
                <a:gd name="T24" fmla="*/ 206 w 448"/>
                <a:gd name="T25" fmla="*/ 62 h 311"/>
                <a:gd name="T26" fmla="*/ 206 w 448"/>
                <a:gd name="T27" fmla="*/ 311 h 311"/>
                <a:gd name="T28" fmla="*/ 239 w 448"/>
                <a:gd name="T29" fmla="*/ 311 h 311"/>
                <a:gd name="T30" fmla="*/ 239 w 448"/>
                <a:gd name="T31" fmla="*/ 62 h 311"/>
                <a:gd name="T32" fmla="*/ 269 w 448"/>
                <a:gd name="T33" fmla="*/ 62 h 311"/>
                <a:gd name="T34" fmla="*/ 269 w 448"/>
                <a:gd name="T35" fmla="*/ 311 h 311"/>
                <a:gd name="T36" fmla="*/ 302 w 448"/>
                <a:gd name="T37" fmla="*/ 311 h 311"/>
                <a:gd name="T38" fmla="*/ 302 w 448"/>
                <a:gd name="T39" fmla="*/ 62 h 311"/>
                <a:gd name="T40" fmla="*/ 330 w 448"/>
                <a:gd name="T41" fmla="*/ 62 h 311"/>
                <a:gd name="T42" fmla="*/ 330 w 448"/>
                <a:gd name="T43" fmla="*/ 311 h 311"/>
                <a:gd name="T44" fmla="*/ 363 w 448"/>
                <a:gd name="T45" fmla="*/ 311 h 311"/>
                <a:gd name="T46" fmla="*/ 363 w 448"/>
                <a:gd name="T47" fmla="*/ 62 h 311"/>
                <a:gd name="T48" fmla="*/ 392 w 448"/>
                <a:gd name="T49" fmla="*/ 62 h 311"/>
                <a:gd name="T50" fmla="*/ 392 w 448"/>
                <a:gd name="T51" fmla="*/ 311 h 311"/>
                <a:gd name="T52" fmla="*/ 448 w 448"/>
                <a:gd name="T53" fmla="*/ 311 h 311"/>
                <a:gd name="T54" fmla="*/ 448 w 448"/>
                <a:gd name="T55" fmla="*/ 0 h 311"/>
                <a:gd name="T56" fmla="*/ 0 w 448"/>
                <a:gd name="T57" fmla="*/ 0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48" h="311">
                  <a:moveTo>
                    <a:pt x="0" y="0"/>
                  </a:moveTo>
                  <a:lnTo>
                    <a:pt x="0" y="311"/>
                  </a:lnTo>
                  <a:lnTo>
                    <a:pt x="55" y="311"/>
                  </a:lnTo>
                  <a:lnTo>
                    <a:pt x="55" y="62"/>
                  </a:lnTo>
                  <a:lnTo>
                    <a:pt x="83" y="62"/>
                  </a:lnTo>
                  <a:lnTo>
                    <a:pt x="83" y="311"/>
                  </a:lnTo>
                  <a:lnTo>
                    <a:pt x="116" y="311"/>
                  </a:lnTo>
                  <a:lnTo>
                    <a:pt x="116" y="62"/>
                  </a:lnTo>
                  <a:lnTo>
                    <a:pt x="145" y="62"/>
                  </a:lnTo>
                  <a:lnTo>
                    <a:pt x="145" y="311"/>
                  </a:lnTo>
                  <a:lnTo>
                    <a:pt x="178" y="311"/>
                  </a:lnTo>
                  <a:lnTo>
                    <a:pt x="178" y="62"/>
                  </a:lnTo>
                  <a:lnTo>
                    <a:pt x="206" y="62"/>
                  </a:lnTo>
                  <a:lnTo>
                    <a:pt x="206" y="311"/>
                  </a:lnTo>
                  <a:lnTo>
                    <a:pt x="239" y="311"/>
                  </a:lnTo>
                  <a:lnTo>
                    <a:pt x="239" y="62"/>
                  </a:lnTo>
                  <a:lnTo>
                    <a:pt x="269" y="62"/>
                  </a:lnTo>
                  <a:lnTo>
                    <a:pt x="269" y="311"/>
                  </a:lnTo>
                  <a:lnTo>
                    <a:pt x="302" y="311"/>
                  </a:lnTo>
                  <a:lnTo>
                    <a:pt x="302" y="62"/>
                  </a:lnTo>
                  <a:lnTo>
                    <a:pt x="330" y="62"/>
                  </a:lnTo>
                  <a:lnTo>
                    <a:pt x="330" y="311"/>
                  </a:lnTo>
                  <a:lnTo>
                    <a:pt x="363" y="311"/>
                  </a:lnTo>
                  <a:lnTo>
                    <a:pt x="363" y="62"/>
                  </a:lnTo>
                  <a:lnTo>
                    <a:pt x="392" y="62"/>
                  </a:lnTo>
                  <a:lnTo>
                    <a:pt x="392" y="311"/>
                  </a:lnTo>
                  <a:lnTo>
                    <a:pt x="448" y="311"/>
                  </a:lnTo>
                  <a:lnTo>
                    <a:pt x="44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îśľïď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9AFC6B5-E383-44A9-A9B7-93418C7E8E5A}"/>
                </a:ext>
              </a:extLst>
            </p:cNvPr>
            <p:cNvSpPr/>
            <p:nvPr/>
          </p:nvSpPr>
          <p:spPr bwMode="auto">
            <a:xfrm>
              <a:off x="5373053" y="3374468"/>
              <a:ext cx="503701" cy="199007"/>
            </a:xfrm>
            <a:custGeom>
              <a:avLst/>
              <a:gdLst>
                <a:gd name="T0" fmla="*/ 0 w 448"/>
                <a:gd name="T1" fmla="*/ 0 h 177"/>
                <a:gd name="T2" fmla="*/ 0 w 448"/>
                <a:gd name="T3" fmla="*/ 177 h 177"/>
                <a:gd name="T4" fmla="*/ 448 w 448"/>
                <a:gd name="T5" fmla="*/ 177 h 177"/>
                <a:gd name="T6" fmla="*/ 448 w 448"/>
                <a:gd name="T7" fmla="*/ 0 h 177"/>
                <a:gd name="T8" fmla="*/ 0 w 448"/>
                <a:gd name="T9" fmla="*/ 0 h 177"/>
                <a:gd name="T10" fmla="*/ 83 w 448"/>
                <a:gd name="T11" fmla="*/ 140 h 177"/>
                <a:gd name="T12" fmla="*/ 55 w 448"/>
                <a:gd name="T13" fmla="*/ 140 h 177"/>
                <a:gd name="T14" fmla="*/ 55 w 448"/>
                <a:gd name="T15" fmla="*/ 37 h 177"/>
                <a:gd name="T16" fmla="*/ 83 w 448"/>
                <a:gd name="T17" fmla="*/ 37 h 177"/>
                <a:gd name="T18" fmla="*/ 83 w 448"/>
                <a:gd name="T19" fmla="*/ 140 h 177"/>
                <a:gd name="T20" fmla="*/ 145 w 448"/>
                <a:gd name="T21" fmla="*/ 140 h 177"/>
                <a:gd name="T22" fmla="*/ 116 w 448"/>
                <a:gd name="T23" fmla="*/ 140 h 177"/>
                <a:gd name="T24" fmla="*/ 116 w 448"/>
                <a:gd name="T25" fmla="*/ 37 h 177"/>
                <a:gd name="T26" fmla="*/ 145 w 448"/>
                <a:gd name="T27" fmla="*/ 37 h 177"/>
                <a:gd name="T28" fmla="*/ 145 w 448"/>
                <a:gd name="T29" fmla="*/ 140 h 177"/>
                <a:gd name="T30" fmla="*/ 206 w 448"/>
                <a:gd name="T31" fmla="*/ 140 h 177"/>
                <a:gd name="T32" fmla="*/ 178 w 448"/>
                <a:gd name="T33" fmla="*/ 140 h 177"/>
                <a:gd name="T34" fmla="*/ 178 w 448"/>
                <a:gd name="T35" fmla="*/ 37 h 177"/>
                <a:gd name="T36" fmla="*/ 206 w 448"/>
                <a:gd name="T37" fmla="*/ 37 h 177"/>
                <a:gd name="T38" fmla="*/ 206 w 448"/>
                <a:gd name="T39" fmla="*/ 140 h 177"/>
                <a:gd name="T40" fmla="*/ 269 w 448"/>
                <a:gd name="T41" fmla="*/ 140 h 177"/>
                <a:gd name="T42" fmla="*/ 239 w 448"/>
                <a:gd name="T43" fmla="*/ 140 h 177"/>
                <a:gd name="T44" fmla="*/ 239 w 448"/>
                <a:gd name="T45" fmla="*/ 37 h 177"/>
                <a:gd name="T46" fmla="*/ 269 w 448"/>
                <a:gd name="T47" fmla="*/ 37 h 177"/>
                <a:gd name="T48" fmla="*/ 269 w 448"/>
                <a:gd name="T49" fmla="*/ 140 h 177"/>
                <a:gd name="T50" fmla="*/ 330 w 448"/>
                <a:gd name="T51" fmla="*/ 140 h 177"/>
                <a:gd name="T52" fmla="*/ 302 w 448"/>
                <a:gd name="T53" fmla="*/ 140 h 177"/>
                <a:gd name="T54" fmla="*/ 302 w 448"/>
                <a:gd name="T55" fmla="*/ 37 h 177"/>
                <a:gd name="T56" fmla="*/ 330 w 448"/>
                <a:gd name="T57" fmla="*/ 37 h 177"/>
                <a:gd name="T58" fmla="*/ 330 w 448"/>
                <a:gd name="T59" fmla="*/ 140 h 177"/>
                <a:gd name="T60" fmla="*/ 392 w 448"/>
                <a:gd name="T61" fmla="*/ 140 h 177"/>
                <a:gd name="T62" fmla="*/ 363 w 448"/>
                <a:gd name="T63" fmla="*/ 140 h 177"/>
                <a:gd name="T64" fmla="*/ 363 w 448"/>
                <a:gd name="T65" fmla="*/ 37 h 177"/>
                <a:gd name="T66" fmla="*/ 392 w 448"/>
                <a:gd name="T67" fmla="*/ 37 h 177"/>
                <a:gd name="T68" fmla="*/ 392 w 448"/>
                <a:gd name="T69" fmla="*/ 14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8" h="177">
                  <a:moveTo>
                    <a:pt x="0" y="0"/>
                  </a:moveTo>
                  <a:lnTo>
                    <a:pt x="0" y="177"/>
                  </a:lnTo>
                  <a:lnTo>
                    <a:pt x="448" y="177"/>
                  </a:lnTo>
                  <a:lnTo>
                    <a:pt x="448" y="0"/>
                  </a:lnTo>
                  <a:lnTo>
                    <a:pt x="0" y="0"/>
                  </a:lnTo>
                  <a:close/>
                  <a:moveTo>
                    <a:pt x="83" y="140"/>
                  </a:moveTo>
                  <a:lnTo>
                    <a:pt x="55" y="140"/>
                  </a:lnTo>
                  <a:lnTo>
                    <a:pt x="55" y="37"/>
                  </a:lnTo>
                  <a:lnTo>
                    <a:pt x="83" y="37"/>
                  </a:lnTo>
                  <a:lnTo>
                    <a:pt x="83" y="140"/>
                  </a:lnTo>
                  <a:close/>
                  <a:moveTo>
                    <a:pt x="145" y="140"/>
                  </a:moveTo>
                  <a:lnTo>
                    <a:pt x="116" y="140"/>
                  </a:lnTo>
                  <a:lnTo>
                    <a:pt x="116" y="37"/>
                  </a:lnTo>
                  <a:lnTo>
                    <a:pt x="145" y="37"/>
                  </a:lnTo>
                  <a:lnTo>
                    <a:pt x="145" y="140"/>
                  </a:lnTo>
                  <a:close/>
                  <a:moveTo>
                    <a:pt x="206" y="140"/>
                  </a:moveTo>
                  <a:lnTo>
                    <a:pt x="178" y="140"/>
                  </a:lnTo>
                  <a:lnTo>
                    <a:pt x="178" y="37"/>
                  </a:lnTo>
                  <a:lnTo>
                    <a:pt x="206" y="37"/>
                  </a:lnTo>
                  <a:lnTo>
                    <a:pt x="206" y="140"/>
                  </a:lnTo>
                  <a:close/>
                  <a:moveTo>
                    <a:pt x="269" y="140"/>
                  </a:moveTo>
                  <a:lnTo>
                    <a:pt x="239" y="140"/>
                  </a:lnTo>
                  <a:lnTo>
                    <a:pt x="239" y="37"/>
                  </a:lnTo>
                  <a:lnTo>
                    <a:pt x="269" y="37"/>
                  </a:lnTo>
                  <a:lnTo>
                    <a:pt x="269" y="140"/>
                  </a:lnTo>
                  <a:close/>
                  <a:moveTo>
                    <a:pt x="330" y="140"/>
                  </a:moveTo>
                  <a:lnTo>
                    <a:pt x="302" y="140"/>
                  </a:lnTo>
                  <a:lnTo>
                    <a:pt x="302" y="37"/>
                  </a:lnTo>
                  <a:lnTo>
                    <a:pt x="330" y="37"/>
                  </a:lnTo>
                  <a:lnTo>
                    <a:pt x="330" y="140"/>
                  </a:lnTo>
                  <a:close/>
                  <a:moveTo>
                    <a:pt x="392" y="140"/>
                  </a:moveTo>
                  <a:lnTo>
                    <a:pt x="363" y="140"/>
                  </a:lnTo>
                  <a:lnTo>
                    <a:pt x="363" y="37"/>
                  </a:lnTo>
                  <a:lnTo>
                    <a:pt x="392" y="37"/>
                  </a:lnTo>
                  <a:lnTo>
                    <a:pt x="392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íşľîď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AB93B36-841B-4BA0-A591-99299C46A999}"/>
                </a:ext>
              </a:extLst>
            </p:cNvPr>
            <p:cNvSpPr/>
            <p:nvPr/>
          </p:nvSpPr>
          <p:spPr bwMode="auto">
            <a:xfrm>
              <a:off x="5374178" y="2828043"/>
              <a:ext cx="500328" cy="462101"/>
            </a:xfrm>
            <a:custGeom>
              <a:avLst/>
              <a:gdLst>
                <a:gd name="T0" fmla="*/ 137 w 241"/>
                <a:gd name="T1" fmla="*/ 103 h 223"/>
                <a:gd name="T2" fmla="*/ 137 w 241"/>
                <a:gd name="T3" fmla="*/ 67 h 223"/>
                <a:gd name="T4" fmla="*/ 126 w 241"/>
                <a:gd name="T5" fmla="*/ 67 h 223"/>
                <a:gd name="T6" fmla="*/ 120 w 241"/>
                <a:gd name="T7" fmla="*/ 0 h 223"/>
                <a:gd name="T8" fmla="*/ 115 w 241"/>
                <a:gd name="T9" fmla="*/ 67 h 223"/>
                <a:gd name="T10" fmla="*/ 104 w 241"/>
                <a:gd name="T11" fmla="*/ 67 h 223"/>
                <a:gd name="T12" fmla="*/ 104 w 241"/>
                <a:gd name="T13" fmla="*/ 103 h 223"/>
                <a:gd name="T14" fmla="*/ 0 w 241"/>
                <a:gd name="T15" fmla="*/ 223 h 223"/>
                <a:gd name="T16" fmla="*/ 241 w 241"/>
                <a:gd name="T17" fmla="*/ 223 h 223"/>
                <a:gd name="T18" fmla="*/ 137 w 241"/>
                <a:gd name="T19" fmla="*/ 10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1" h="223">
                  <a:moveTo>
                    <a:pt x="137" y="103"/>
                  </a:moveTo>
                  <a:cubicBezTo>
                    <a:pt x="137" y="67"/>
                    <a:pt x="137" y="67"/>
                    <a:pt x="137" y="67"/>
                  </a:cubicBezTo>
                  <a:cubicBezTo>
                    <a:pt x="126" y="67"/>
                    <a:pt x="126" y="67"/>
                    <a:pt x="126" y="67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15" y="67"/>
                    <a:pt x="115" y="67"/>
                    <a:pt x="115" y="67"/>
                  </a:cubicBezTo>
                  <a:cubicBezTo>
                    <a:pt x="104" y="67"/>
                    <a:pt x="104" y="67"/>
                    <a:pt x="104" y="67"/>
                  </a:cubicBezTo>
                  <a:cubicBezTo>
                    <a:pt x="104" y="103"/>
                    <a:pt x="104" y="103"/>
                    <a:pt x="104" y="103"/>
                  </a:cubicBezTo>
                  <a:cubicBezTo>
                    <a:pt x="45" y="112"/>
                    <a:pt x="0" y="162"/>
                    <a:pt x="0" y="223"/>
                  </a:cubicBezTo>
                  <a:cubicBezTo>
                    <a:pt x="241" y="223"/>
                    <a:pt x="241" y="223"/>
                    <a:pt x="241" y="223"/>
                  </a:cubicBezTo>
                  <a:cubicBezTo>
                    <a:pt x="241" y="162"/>
                    <a:pt x="196" y="112"/>
                    <a:pt x="137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íşļïḓ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FEDB0A7-1E85-4762-B622-7F09EDDAD573}"/>
                </a:ext>
              </a:extLst>
            </p:cNvPr>
            <p:cNvSpPr/>
            <p:nvPr/>
          </p:nvSpPr>
          <p:spPr bwMode="auto">
            <a:xfrm>
              <a:off x="5241507" y="3942257"/>
              <a:ext cx="1348075" cy="266467"/>
            </a:xfrm>
            <a:custGeom>
              <a:avLst/>
              <a:gdLst>
                <a:gd name="T0" fmla="*/ 0 w 650"/>
                <a:gd name="T1" fmla="*/ 0 h 129"/>
                <a:gd name="T2" fmla="*/ 0 w 650"/>
                <a:gd name="T3" fmla="*/ 129 h 129"/>
                <a:gd name="T4" fmla="*/ 23 w 650"/>
                <a:gd name="T5" fmla="*/ 129 h 129"/>
                <a:gd name="T6" fmla="*/ 108 w 650"/>
                <a:gd name="T7" fmla="*/ 44 h 129"/>
                <a:gd name="T8" fmla="*/ 193 w 650"/>
                <a:gd name="T9" fmla="*/ 129 h 129"/>
                <a:gd name="T10" fmla="*/ 240 w 650"/>
                <a:gd name="T11" fmla="*/ 129 h 129"/>
                <a:gd name="T12" fmla="*/ 325 w 650"/>
                <a:gd name="T13" fmla="*/ 44 h 129"/>
                <a:gd name="T14" fmla="*/ 410 w 650"/>
                <a:gd name="T15" fmla="*/ 129 h 129"/>
                <a:gd name="T16" fmla="*/ 458 w 650"/>
                <a:gd name="T17" fmla="*/ 129 h 129"/>
                <a:gd name="T18" fmla="*/ 543 w 650"/>
                <a:gd name="T19" fmla="*/ 44 h 129"/>
                <a:gd name="T20" fmla="*/ 627 w 650"/>
                <a:gd name="T21" fmla="*/ 129 h 129"/>
                <a:gd name="T22" fmla="*/ 650 w 650"/>
                <a:gd name="T23" fmla="*/ 129 h 129"/>
                <a:gd name="T24" fmla="*/ 650 w 650"/>
                <a:gd name="T25" fmla="*/ 0 h 129"/>
                <a:gd name="T26" fmla="*/ 0 w 650"/>
                <a:gd name="T27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0" h="129">
                  <a:moveTo>
                    <a:pt x="0" y="0"/>
                  </a:moveTo>
                  <a:cubicBezTo>
                    <a:pt x="0" y="129"/>
                    <a:pt x="0" y="129"/>
                    <a:pt x="0" y="129"/>
                  </a:cubicBezTo>
                  <a:cubicBezTo>
                    <a:pt x="23" y="129"/>
                    <a:pt x="23" y="129"/>
                    <a:pt x="23" y="129"/>
                  </a:cubicBezTo>
                  <a:cubicBezTo>
                    <a:pt x="23" y="82"/>
                    <a:pt x="61" y="44"/>
                    <a:pt x="108" y="44"/>
                  </a:cubicBezTo>
                  <a:cubicBezTo>
                    <a:pt x="155" y="44"/>
                    <a:pt x="193" y="82"/>
                    <a:pt x="193" y="129"/>
                  </a:cubicBezTo>
                  <a:cubicBezTo>
                    <a:pt x="240" y="129"/>
                    <a:pt x="240" y="129"/>
                    <a:pt x="240" y="129"/>
                  </a:cubicBezTo>
                  <a:cubicBezTo>
                    <a:pt x="240" y="82"/>
                    <a:pt x="278" y="44"/>
                    <a:pt x="325" y="44"/>
                  </a:cubicBezTo>
                  <a:cubicBezTo>
                    <a:pt x="372" y="44"/>
                    <a:pt x="410" y="82"/>
                    <a:pt x="410" y="129"/>
                  </a:cubicBezTo>
                  <a:cubicBezTo>
                    <a:pt x="458" y="129"/>
                    <a:pt x="458" y="129"/>
                    <a:pt x="458" y="129"/>
                  </a:cubicBezTo>
                  <a:cubicBezTo>
                    <a:pt x="458" y="82"/>
                    <a:pt x="496" y="44"/>
                    <a:pt x="543" y="44"/>
                  </a:cubicBezTo>
                  <a:cubicBezTo>
                    <a:pt x="589" y="44"/>
                    <a:pt x="627" y="82"/>
                    <a:pt x="627" y="129"/>
                  </a:cubicBezTo>
                  <a:cubicBezTo>
                    <a:pt x="650" y="129"/>
                    <a:pt x="650" y="129"/>
                    <a:pt x="650" y="129"/>
                  </a:cubicBezTo>
                  <a:cubicBezTo>
                    <a:pt x="650" y="0"/>
                    <a:pt x="650" y="0"/>
                    <a:pt x="65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iṣľïď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B5A37F4-406D-4ED3-B9E4-F26EEED683B5}"/>
                </a:ext>
              </a:extLst>
            </p:cNvPr>
            <p:cNvSpPr/>
            <p:nvPr/>
          </p:nvSpPr>
          <p:spPr bwMode="auto">
            <a:xfrm>
              <a:off x="7982630" y="3826450"/>
              <a:ext cx="12368" cy="26984"/>
            </a:xfrm>
            <a:custGeom>
              <a:avLst/>
              <a:gdLst>
                <a:gd name="T0" fmla="*/ 6 w 6"/>
                <a:gd name="T1" fmla="*/ 13 h 13"/>
                <a:gd name="T2" fmla="*/ 6 w 6"/>
                <a:gd name="T3" fmla="*/ 3 h 13"/>
                <a:gd name="T4" fmla="*/ 3 w 6"/>
                <a:gd name="T5" fmla="*/ 0 h 13"/>
                <a:gd name="T6" fmla="*/ 0 w 6"/>
                <a:gd name="T7" fmla="*/ 3 h 13"/>
                <a:gd name="T8" fmla="*/ 0 w 6"/>
                <a:gd name="T9" fmla="*/ 13 h 13"/>
                <a:gd name="T10" fmla="*/ 3 w 6"/>
                <a:gd name="T11" fmla="*/ 13 h 13"/>
                <a:gd name="T12" fmla="*/ 6 w 6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3">
                  <a:moveTo>
                    <a:pt x="6" y="13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4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3"/>
                    <a:pt x="2" y="13"/>
                    <a:pt x="3" y="13"/>
                  </a:cubicBezTo>
                  <a:cubicBezTo>
                    <a:pt x="4" y="13"/>
                    <a:pt x="5" y="13"/>
                    <a:pt x="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íślïḑ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47898DC-49C7-4756-B669-49C747C03CA0}"/>
                </a:ext>
              </a:extLst>
            </p:cNvPr>
            <p:cNvSpPr/>
            <p:nvPr/>
          </p:nvSpPr>
          <p:spPr bwMode="auto">
            <a:xfrm>
              <a:off x="7936532" y="4092917"/>
              <a:ext cx="56217" cy="260845"/>
            </a:xfrm>
            <a:custGeom>
              <a:avLst/>
              <a:gdLst>
                <a:gd name="T0" fmla="*/ 22 w 27"/>
                <a:gd name="T1" fmla="*/ 0 h 126"/>
                <a:gd name="T2" fmla="*/ 22 w 27"/>
                <a:gd name="T3" fmla="*/ 107 h 126"/>
                <a:gd name="T4" fmla="*/ 22 w 27"/>
                <a:gd name="T5" fmla="*/ 108 h 126"/>
                <a:gd name="T6" fmla="*/ 20 w 27"/>
                <a:gd name="T7" fmla="*/ 120 h 126"/>
                <a:gd name="T8" fmla="*/ 13 w 27"/>
                <a:gd name="T9" fmla="*/ 122 h 126"/>
                <a:gd name="T10" fmla="*/ 8 w 27"/>
                <a:gd name="T11" fmla="*/ 119 h 126"/>
                <a:gd name="T12" fmla="*/ 5 w 27"/>
                <a:gd name="T13" fmla="*/ 108 h 126"/>
                <a:gd name="T14" fmla="*/ 3 w 27"/>
                <a:gd name="T15" fmla="*/ 105 h 126"/>
                <a:gd name="T16" fmla="*/ 1 w 27"/>
                <a:gd name="T17" fmla="*/ 108 h 126"/>
                <a:gd name="T18" fmla="*/ 4 w 27"/>
                <a:gd name="T19" fmla="*/ 123 h 126"/>
                <a:gd name="T20" fmla="*/ 13 w 27"/>
                <a:gd name="T21" fmla="*/ 126 h 126"/>
                <a:gd name="T22" fmla="*/ 23 w 27"/>
                <a:gd name="T23" fmla="*/ 123 h 126"/>
                <a:gd name="T24" fmla="*/ 27 w 27"/>
                <a:gd name="T25" fmla="*/ 108 h 126"/>
                <a:gd name="T26" fmla="*/ 27 w 27"/>
                <a:gd name="T27" fmla="*/ 0 h 126"/>
                <a:gd name="T28" fmla="*/ 25 w 27"/>
                <a:gd name="T29" fmla="*/ 12 h 126"/>
                <a:gd name="T30" fmla="*/ 22 w 27"/>
                <a:gd name="T31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" h="126">
                  <a:moveTo>
                    <a:pt x="22" y="0"/>
                  </a:moveTo>
                  <a:cubicBezTo>
                    <a:pt x="22" y="107"/>
                    <a:pt x="22" y="107"/>
                    <a:pt x="22" y="107"/>
                  </a:cubicBezTo>
                  <a:cubicBezTo>
                    <a:pt x="22" y="107"/>
                    <a:pt x="22" y="108"/>
                    <a:pt x="22" y="108"/>
                  </a:cubicBezTo>
                  <a:cubicBezTo>
                    <a:pt x="22" y="112"/>
                    <a:pt x="22" y="117"/>
                    <a:pt x="20" y="120"/>
                  </a:cubicBezTo>
                  <a:cubicBezTo>
                    <a:pt x="18" y="121"/>
                    <a:pt x="16" y="122"/>
                    <a:pt x="13" y="122"/>
                  </a:cubicBezTo>
                  <a:cubicBezTo>
                    <a:pt x="11" y="122"/>
                    <a:pt x="9" y="121"/>
                    <a:pt x="8" y="119"/>
                  </a:cubicBezTo>
                  <a:cubicBezTo>
                    <a:pt x="5" y="116"/>
                    <a:pt x="5" y="110"/>
                    <a:pt x="5" y="108"/>
                  </a:cubicBezTo>
                  <a:cubicBezTo>
                    <a:pt x="6" y="107"/>
                    <a:pt x="5" y="106"/>
                    <a:pt x="3" y="105"/>
                  </a:cubicBezTo>
                  <a:cubicBezTo>
                    <a:pt x="2" y="105"/>
                    <a:pt x="1" y="106"/>
                    <a:pt x="1" y="108"/>
                  </a:cubicBezTo>
                  <a:cubicBezTo>
                    <a:pt x="1" y="108"/>
                    <a:pt x="0" y="117"/>
                    <a:pt x="4" y="123"/>
                  </a:cubicBezTo>
                  <a:cubicBezTo>
                    <a:pt x="7" y="125"/>
                    <a:pt x="10" y="126"/>
                    <a:pt x="13" y="126"/>
                  </a:cubicBezTo>
                  <a:cubicBezTo>
                    <a:pt x="18" y="126"/>
                    <a:pt x="21" y="125"/>
                    <a:pt x="23" y="123"/>
                  </a:cubicBezTo>
                  <a:cubicBezTo>
                    <a:pt x="27" y="119"/>
                    <a:pt x="27" y="112"/>
                    <a:pt x="27" y="108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3"/>
                    <a:pt x="25" y="8"/>
                    <a:pt x="25" y="12"/>
                  </a:cubicBezTo>
                  <a:cubicBezTo>
                    <a:pt x="25" y="8"/>
                    <a:pt x="2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ïs1íḍ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7CF994B-D8AA-4A77-9913-2F11D08271D0}"/>
                </a:ext>
              </a:extLst>
            </p:cNvPr>
            <p:cNvSpPr/>
            <p:nvPr/>
          </p:nvSpPr>
          <p:spPr bwMode="auto">
            <a:xfrm>
              <a:off x="7720660" y="3853434"/>
              <a:ext cx="532934" cy="264218"/>
            </a:xfrm>
            <a:custGeom>
              <a:avLst/>
              <a:gdLst>
                <a:gd name="T0" fmla="*/ 132 w 257"/>
                <a:gd name="T1" fmla="*/ 0 h 128"/>
                <a:gd name="T2" fmla="*/ 129 w 257"/>
                <a:gd name="T3" fmla="*/ 0 h 128"/>
                <a:gd name="T4" fmla="*/ 126 w 257"/>
                <a:gd name="T5" fmla="*/ 0 h 128"/>
                <a:gd name="T6" fmla="*/ 0 w 257"/>
                <a:gd name="T7" fmla="*/ 128 h 128"/>
                <a:gd name="T8" fmla="*/ 32 w 257"/>
                <a:gd name="T9" fmla="*/ 96 h 128"/>
                <a:gd name="T10" fmla="*/ 65 w 257"/>
                <a:gd name="T11" fmla="*/ 128 h 128"/>
                <a:gd name="T12" fmla="*/ 97 w 257"/>
                <a:gd name="T13" fmla="*/ 96 h 128"/>
                <a:gd name="T14" fmla="*/ 126 w 257"/>
                <a:gd name="T15" fmla="*/ 116 h 128"/>
                <a:gd name="T16" fmla="*/ 129 w 257"/>
                <a:gd name="T17" fmla="*/ 128 h 128"/>
                <a:gd name="T18" fmla="*/ 131 w 257"/>
                <a:gd name="T19" fmla="*/ 116 h 128"/>
                <a:gd name="T20" fmla="*/ 161 w 257"/>
                <a:gd name="T21" fmla="*/ 96 h 128"/>
                <a:gd name="T22" fmla="*/ 193 w 257"/>
                <a:gd name="T23" fmla="*/ 128 h 128"/>
                <a:gd name="T24" fmla="*/ 225 w 257"/>
                <a:gd name="T25" fmla="*/ 96 h 128"/>
                <a:gd name="T26" fmla="*/ 257 w 257"/>
                <a:gd name="T27" fmla="*/ 128 h 128"/>
                <a:gd name="T28" fmla="*/ 257 w 257"/>
                <a:gd name="T29" fmla="*/ 128 h 128"/>
                <a:gd name="T30" fmla="*/ 132 w 257"/>
                <a:gd name="T3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7" h="128">
                  <a:moveTo>
                    <a:pt x="132" y="0"/>
                  </a:moveTo>
                  <a:cubicBezTo>
                    <a:pt x="131" y="0"/>
                    <a:pt x="130" y="0"/>
                    <a:pt x="129" y="0"/>
                  </a:cubicBezTo>
                  <a:cubicBezTo>
                    <a:pt x="128" y="0"/>
                    <a:pt x="127" y="0"/>
                    <a:pt x="126" y="0"/>
                  </a:cubicBezTo>
                  <a:cubicBezTo>
                    <a:pt x="56" y="1"/>
                    <a:pt x="0" y="58"/>
                    <a:pt x="0" y="128"/>
                  </a:cubicBezTo>
                  <a:cubicBezTo>
                    <a:pt x="0" y="110"/>
                    <a:pt x="15" y="96"/>
                    <a:pt x="32" y="96"/>
                  </a:cubicBezTo>
                  <a:cubicBezTo>
                    <a:pt x="50" y="96"/>
                    <a:pt x="65" y="110"/>
                    <a:pt x="65" y="128"/>
                  </a:cubicBezTo>
                  <a:cubicBezTo>
                    <a:pt x="65" y="110"/>
                    <a:pt x="79" y="96"/>
                    <a:pt x="97" y="96"/>
                  </a:cubicBezTo>
                  <a:cubicBezTo>
                    <a:pt x="110" y="96"/>
                    <a:pt x="122" y="104"/>
                    <a:pt x="126" y="116"/>
                  </a:cubicBezTo>
                  <a:cubicBezTo>
                    <a:pt x="128" y="120"/>
                    <a:pt x="129" y="124"/>
                    <a:pt x="129" y="128"/>
                  </a:cubicBezTo>
                  <a:cubicBezTo>
                    <a:pt x="129" y="124"/>
                    <a:pt x="130" y="119"/>
                    <a:pt x="131" y="116"/>
                  </a:cubicBezTo>
                  <a:cubicBezTo>
                    <a:pt x="136" y="104"/>
                    <a:pt x="147" y="96"/>
                    <a:pt x="161" y="96"/>
                  </a:cubicBezTo>
                  <a:cubicBezTo>
                    <a:pt x="178" y="96"/>
                    <a:pt x="193" y="110"/>
                    <a:pt x="193" y="128"/>
                  </a:cubicBezTo>
                  <a:cubicBezTo>
                    <a:pt x="193" y="110"/>
                    <a:pt x="207" y="96"/>
                    <a:pt x="225" y="96"/>
                  </a:cubicBezTo>
                  <a:cubicBezTo>
                    <a:pt x="243" y="96"/>
                    <a:pt x="257" y="110"/>
                    <a:pt x="257" y="128"/>
                  </a:cubicBezTo>
                  <a:cubicBezTo>
                    <a:pt x="257" y="128"/>
                    <a:pt x="257" y="128"/>
                    <a:pt x="257" y="128"/>
                  </a:cubicBezTo>
                  <a:cubicBezTo>
                    <a:pt x="257" y="58"/>
                    <a:pt x="201" y="1"/>
                    <a:pt x="1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îŝḻïḓ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5D7F17D-6057-4405-B699-BA766FF3B892}"/>
                </a:ext>
              </a:extLst>
            </p:cNvPr>
            <p:cNvSpPr/>
            <p:nvPr/>
          </p:nvSpPr>
          <p:spPr bwMode="auto">
            <a:xfrm>
              <a:off x="5896993" y="1637374"/>
              <a:ext cx="7870" cy="23611"/>
            </a:xfrm>
            <a:custGeom>
              <a:avLst/>
              <a:gdLst>
                <a:gd name="T0" fmla="*/ 4 w 4"/>
                <a:gd name="T1" fmla="*/ 11 h 11"/>
                <a:gd name="T2" fmla="*/ 4 w 4"/>
                <a:gd name="T3" fmla="*/ 3 h 11"/>
                <a:gd name="T4" fmla="*/ 2 w 4"/>
                <a:gd name="T5" fmla="*/ 0 h 11"/>
                <a:gd name="T6" fmla="*/ 0 w 4"/>
                <a:gd name="T7" fmla="*/ 3 h 11"/>
                <a:gd name="T8" fmla="*/ 0 w 4"/>
                <a:gd name="T9" fmla="*/ 11 h 11"/>
                <a:gd name="T10" fmla="*/ 2 w 4"/>
                <a:gd name="T11" fmla="*/ 11 h 11"/>
                <a:gd name="T12" fmla="*/ 4 w 4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1">
                  <a:moveTo>
                    <a:pt x="4" y="11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1" y="11"/>
                    <a:pt x="2" y="11"/>
                  </a:cubicBezTo>
                  <a:cubicBezTo>
                    <a:pt x="3" y="11"/>
                    <a:pt x="4" y="11"/>
                    <a:pt x="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ïS1îd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5311659-9FBD-4A67-A145-71A6FE9CCF7D}"/>
                </a:ext>
              </a:extLst>
            </p:cNvPr>
            <p:cNvSpPr/>
            <p:nvPr/>
          </p:nvSpPr>
          <p:spPr bwMode="auto">
            <a:xfrm>
              <a:off x="5855392" y="1867862"/>
              <a:ext cx="49471" cy="224867"/>
            </a:xfrm>
            <a:custGeom>
              <a:avLst/>
              <a:gdLst>
                <a:gd name="T0" fmla="*/ 20 w 24"/>
                <a:gd name="T1" fmla="*/ 0 h 109"/>
                <a:gd name="T2" fmla="*/ 20 w 24"/>
                <a:gd name="T3" fmla="*/ 92 h 109"/>
                <a:gd name="T4" fmla="*/ 20 w 24"/>
                <a:gd name="T5" fmla="*/ 93 h 109"/>
                <a:gd name="T6" fmla="*/ 18 w 24"/>
                <a:gd name="T7" fmla="*/ 103 h 109"/>
                <a:gd name="T8" fmla="*/ 12 w 24"/>
                <a:gd name="T9" fmla="*/ 105 h 109"/>
                <a:gd name="T10" fmla="*/ 8 w 24"/>
                <a:gd name="T11" fmla="*/ 103 h 109"/>
                <a:gd name="T12" fmla="*/ 5 w 24"/>
                <a:gd name="T13" fmla="*/ 93 h 109"/>
                <a:gd name="T14" fmla="*/ 3 w 24"/>
                <a:gd name="T15" fmla="*/ 91 h 109"/>
                <a:gd name="T16" fmla="*/ 1 w 24"/>
                <a:gd name="T17" fmla="*/ 93 h 109"/>
                <a:gd name="T18" fmla="*/ 4 w 24"/>
                <a:gd name="T19" fmla="*/ 106 h 109"/>
                <a:gd name="T20" fmla="*/ 12 w 24"/>
                <a:gd name="T21" fmla="*/ 109 h 109"/>
                <a:gd name="T22" fmla="*/ 21 w 24"/>
                <a:gd name="T23" fmla="*/ 106 h 109"/>
                <a:gd name="T24" fmla="*/ 24 w 24"/>
                <a:gd name="T25" fmla="*/ 93 h 109"/>
                <a:gd name="T26" fmla="*/ 24 w 24"/>
                <a:gd name="T27" fmla="*/ 0 h 109"/>
                <a:gd name="T28" fmla="*/ 22 w 24"/>
                <a:gd name="T29" fmla="*/ 10 h 109"/>
                <a:gd name="T30" fmla="*/ 20 w 24"/>
                <a:gd name="T31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109">
                  <a:moveTo>
                    <a:pt x="20" y="0"/>
                  </a:moveTo>
                  <a:cubicBezTo>
                    <a:pt x="20" y="92"/>
                    <a:pt x="20" y="92"/>
                    <a:pt x="20" y="92"/>
                  </a:cubicBezTo>
                  <a:cubicBezTo>
                    <a:pt x="20" y="92"/>
                    <a:pt x="20" y="93"/>
                    <a:pt x="20" y="93"/>
                  </a:cubicBezTo>
                  <a:cubicBezTo>
                    <a:pt x="20" y="96"/>
                    <a:pt x="20" y="101"/>
                    <a:pt x="18" y="103"/>
                  </a:cubicBezTo>
                  <a:cubicBezTo>
                    <a:pt x="17" y="104"/>
                    <a:pt x="15" y="105"/>
                    <a:pt x="12" y="105"/>
                  </a:cubicBezTo>
                  <a:cubicBezTo>
                    <a:pt x="10" y="105"/>
                    <a:pt x="9" y="104"/>
                    <a:pt x="8" y="103"/>
                  </a:cubicBezTo>
                  <a:cubicBezTo>
                    <a:pt x="5" y="100"/>
                    <a:pt x="5" y="95"/>
                    <a:pt x="5" y="93"/>
                  </a:cubicBezTo>
                  <a:cubicBezTo>
                    <a:pt x="5" y="92"/>
                    <a:pt x="5" y="91"/>
                    <a:pt x="3" y="91"/>
                  </a:cubicBezTo>
                  <a:cubicBezTo>
                    <a:pt x="2" y="91"/>
                    <a:pt x="1" y="91"/>
                    <a:pt x="1" y="93"/>
                  </a:cubicBezTo>
                  <a:cubicBezTo>
                    <a:pt x="1" y="93"/>
                    <a:pt x="0" y="101"/>
                    <a:pt x="4" y="106"/>
                  </a:cubicBezTo>
                  <a:cubicBezTo>
                    <a:pt x="6" y="108"/>
                    <a:pt x="9" y="109"/>
                    <a:pt x="12" y="109"/>
                  </a:cubicBezTo>
                  <a:cubicBezTo>
                    <a:pt x="16" y="109"/>
                    <a:pt x="19" y="108"/>
                    <a:pt x="21" y="106"/>
                  </a:cubicBezTo>
                  <a:cubicBezTo>
                    <a:pt x="24" y="102"/>
                    <a:pt x="24" y="97"/>
                    <a:pt x="24" y="93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3" y="3"/>
                    <a:pt x="22" y="7"/>
                    <a:pt x="22" y="10"/>
                  </a:cubicBezTo>
                  <a:cubicBezTo>
                    <a:pt x="22" y="7"/>
                    <a:pt x="21" y="3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îsľîḓ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3EEC8F4-6966-488A-BDB6-F61A68A73E6F}"/>
                </a:ext>
              </a:extLst>
            </p:cNvPr>
            <p:cNvSpPr/>
            <p:nvPr/>
          </p:nvSpPr>
          <p:spPr bwMode="auto">
            <a:xfrm>
              <a:off x="5673250" y="1660985"/>
              <a:ext cx="455355" cy="227115"/>
            </a:xfrm>
            <a:custGeom>
              <a:avLst/>
              <a:gdLst>
                <a:gd name="T0" fmla="*/ 112 w 220"/>
                <a:gd name="T1" fmla="*/ 0 h 110"/>
                <a:gd name="T2" fmla="*/ 110 w 220"/>
                <a:gd name="T3" fmla="*/ 0 h 110"/>
                <a:gd name="T4" fmla="*/ 108 w 220"/>
                <a:gd name="T5" fmla="*/ 0 h 110"/>
                <a:gd name="T6" fmla="*/ 0 w 220"/>
                <a:gd name="T7" fmla="*/ 110 h 110"/>
                <a:gd name="T8" fmla="*/ 27 w 220"/>
                <a:gd name="T9" fmla="*/ 83 h 110"/>
                <a:gd name="T10" fmla="*/ 55 w 220"/>
                <a:gd name="T11" fmla="*/ 110 h 110"/>
                <a:gd name="T12" fmla="*/ 82 w 220"/>
                <a:gd name="T13" fmla="*/ 83 h 110"/>
                <a:gd name="T14" fmla="*/ 108 w 220"/>
                <a:gd name="T15" fmla="*/ 100 h 110"/>
                <a:gd name="T16" fmla="*/ 110 w 220"/>
                <a:gd name="T17" fmla="*/ 110 h 110"/>
                <a:gd name="T18" fmla="*/ 112 w 220"/>
                <a:gd name="T19" fmla="*/ 100 h 110"/>
                <a:gd name="T20" fmla="*/ 137 w 220"/>
                <a:gd name="T21" fmla="*/ 83 h 110"/>
                <a:gd name="T22" fmla="*/ 165 w 220"/>
                <a:gd name="T23" fmla="*/ 110 h 110"/>
                <a:gd name="T24" fmla="*/ 193 w 220"/>
                <a:gd name="T25" fmla="*/ 83 h 110"/>
                <a:gd name="T26" fmla="*/ 220 w 220"/>
                <a:gd name="T27" fmla="*/ 110 h 110"/>
                <a:gd name="T28" fmla="*/ 220 w 220"/>
                <a:gd name="T29" fmla="*/ 110 h 110"/>
                <a:gd name="T30" fmla="*/ 112 w 220"/>
                <a:gd name="T31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0" h="110">
                  <a:moveTo>
                    <a:pt x="112" y="0"/>
                  </a:moveTo>
                  <a:cubicBezTo>
                    <a:pt x="112" y="0"/>
                    <a:pt x="111" y="0"/>
                    <a:pt x="110" y="0"/>
                  </a:cubicBezTo>
                  <a:cubicBezTo>
                    <a:pt x="109" y="0"/>
                    <a:pt x="108" y="0"/>
                    <a:pt x="108" y="0"/>
                  </a:cubicBezTo>
                  <a:cubicBezTo>
                    <a:pt x="48" y="1"/>
                    <a:pt x="0" y="50"/>
                    <a:pt x="0" y="110"/>
                  </a:cubicBezTo>
                  <a:cubicBezTo>
                    <a:pt x="0" y="95"/>
                    <a:pt x="12" y="83"/>
                    <a:pt x="27" y="83"/>
                  </a:cubicBezTo>
                  <a:cubicBezTo>
                    <a:pt x="42" y="83"/>
                    <a:pt x="55" y="95"/>
                    <a:pt x="55" y="110"/>
                  </a:cubicBezTo>
                  <a:cubicBezTo>
                    <a:pt x="55" y="95"/>
                    <a:pt x="67" y="83"/>
                    <a:pt x="82" y="83"/>
                  </a:cubicBezTo>
                  <a:cubicBezTo>
                    <a:pt x="94" y="83"/>
                    <a:pt x="104" y="90"/>
                    <a:pt x="108" y="100"/>
                  </a:cubicBezTo>
                  <a:cubicBezTo>
                    <a:pt x="109" y="103"/>
                    <a:pt x="110" y="107"/>
                    <a:pt x="110" y="110"/>
                  </a:cubicBezTo>
                  <a:cubicBezTo>
                    <a:pt x="110" y="107"/>
                    <a:pt x="111" y="103"/>
                    <a:pt x="112" y="100"/>
                  </a:cubicBezTo>
                  <a:cubicBezTo>
                    <a:pt x="116" y="90"/>
                    <a:pt x="126" y="83"/>
                    <a:pt x="137" y="83"/>
                  </a:cubicBezTo>
                  <a:cubicBezTo>
                    <a:pt x="153" y="83"/>
                    <a:pt x="165" y="95"/>
                    <a:pt x="165" y="110"/>
                  </a:cubicBezTo>
                  <a:cubicBezTo>
                    <a:pt x="165" y="95"/>
                    <a:pt x="177" y="83"/>
                    <a:pt x="193" y="83"/>
                  </a:cubicBezTo>
                  <a:cubicBezTo>
                    <a:pt x="208" y="83"/>
                    <a:pt x="220" y="95"/>
                    <a:pt x="220" y="110"/>
                  </a:cubicBezTo>
                  <a:cubicBezTo>
                    <a:pt x="220" y="110"/>
                    <a:pt x="220" y="110"/>
                    <a:pt x="220" y="110"/>
                  </a:cubicBezTo>
                  <a:cubicBezTo>
                    <a:pt x="220" y="50"/>
                    <a:pt x="172" y="1"/>
                    <a:pt x="1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65" name="矩形 264"/>
          <p:cNvSpPr/>
          <p:nvPr/>
        </p:nvSpPr>
        <p:spPr>
          <a:xfrm>
            <a:off x="-179958" y="1826620"/>
            <a:ext cx="9181083" cy="1600509"/>
          </a:xfrm>
          <a:prstGeom prst="rect">
            <a:avLst/>
          </a:prstGeom>
          <a:solidFill>
            <a:srgbClr val="C0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612131" y="2045788"/>
            <a:ext cx="777686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8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莫泊桑说：“人生活在希望之中，一个希望破灭了或实现了，就会有新的希望产生。”新学期就是</a:t>
            </a:r>
            <a:r>
              <a:rPr lang="zh-CN" altLang="en-US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</a:t>
            </a:r>
            <a:r>
              <a:rPr lang="zh-CN" altLang="en-US" sz="2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的期盼</a:t>
            </a:r>
            <a:r>
              <a:rPr lang="zh-CN" altLang="en-US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、新的希望，新的征程，新的收获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28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学期，新起点，新期待，让我们憧憬更美好的明天，让我们再一次踏上征途！ </a:t>
            </a:r>
          </a:p>
        </p:txBody>
      </p:sp>
    </p:spTree>
    <p:extLst>
      <p:ext uri="{BB962C8B-B14F-4D97-AF65-F5344CB8AC3E}">
        <p14:creationId xmlns:p14="http://schemas.microsoft.com/office/powerpoint/2010/main" val="116854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8114" y="711568"/>
            <a:ext cx="2592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新学期</a:t>
            </a:r>
            <a:endParaRPr lang="zh-CN" altLang="en-US" sz="32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e9f28027-6d00-479c-aebd-812ae8423ae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p14="http://schemas.microsoft.com/office/powerpoint/2010/main" xmlns:a16="http://schemas.microsoft.com/office/drawing/2014/main" xmlns:lc="http://schemas.openxmlformats.org/drawingml/2006/lockedCanvas" xmlns="" id="{B46449A3-DC45-43EE-9970-B4A5C6FBED1D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 flipH="1">
            <a:off x="3852490" y="2336577"/>
            <a:ext cx="5155848" cy="3424461"/>
            <a:chOff x="3200402" y="2156410"/>
            <a:chExt cx="5791198" cy="3203086"/>
          </a:xfrm>
        </p:grpSpPr>
        <p:sp>
          <p:nvSpPr>
            <p:cNvPr id="5" name="ïṧļïde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638CA7FD-4B22-440F-A8FA-C6C404238DEA}"/>
                </a:ext>
              </a:extLst>
            </p:cNvPr>
            <p:cNvSpPr/>
            <p:nvPr/>
          </p:nvSpPr>
          <p:spPr bwMode="auto">
            <a:xfrm>
              <a:off x="3200402" y="4789195"/>
              <a:ext cx="5791198" cy="570301"/>
            </a:xfrm>
            <a:prstGeom prst="rect">
              <a:avLst/>
            </a:prstGeom>
            <a:solidFill>
              <a:srgbClr val="A6A6A6">
                <a:alpha val="8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ŝľîḍè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1777A50E-6EF4-4423-BD88-F6C548BD91DA}"/>
                </a:ext>
              </a:extLst>
            </p:cNvPr>
            <p:cNvSpPr/>
            <p:nvPr/>
          </p:nvSpPr>
          <p:spPr bwMode="auto">
            <a:xfrm>
              <a:off x="4307162" y="4972526"/>
              <a:ext cx="2438817" cy="16979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ṣļïḋê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2631EC93-2D2C-48D4-950A-3F2575E525EE}"/>
                </a:ext>
              </a:extLst>
            </p:cNvPr>
            <p:cNvSpPr/>
            <p:nvPr/>
          </p:nvSpPr>
          <p:spPr bwMode="auto">
            <a:xfrm>
              <a:off x="6296351" y="4050839"/>
              <a:ext cx="558118" cy="1003877"/>
            </a:xfrm>
            <a:custGeom>
              <a:avLst/>
              <a:gdLst/>
              <a:ahLst/>
              <a:cxnLst>
                <a:cxn ang="0">
                  <a:pos x="581" y="37"/>
                </a:cxn>
                <a:cxn ang="0">
                  <a:pos x="301" y="250"/>
                </a:cxn>
                <a:cxn ang="0">
                  <a:pos x="274" y="498"/>
                </a:cxn>
                <a:cxn ang="0">
                  <a:pos x="13" y="498"/>
                </a:cxn>
                <a:cxn ang="0">
                  <a:pos x="0" y="511"/>
                </a:cxn>
                <a:cxn ang="0">
                  <a:pos x="0" y="592"/>
                </a:cxn>
                <a:cxn ang="0">
                  <a:pos x="13" y="605"/>
                </a:cxn>
                <a:cxn ang="0">
                  <a:pos x="250" y="605"/>
                </a:cxn>
                <a:cxn ang="0">
                  <a:pos x="250" y="1184"/>
                </a:cxn>
                <a:cxn ang="0">
                  <a:pos x="33" y="1248"/>
                </a:cxn>
                <a:cxn ang="0">
                  <a:pos x="522" y="1248"/>
                </a:cxn>
                <a:cxn ang="0">
                  <a:pos x="305" y="1184"/>
                </a:cxn>
                <a:cxn ang="0">
                  <a:pos x="305" y="605"/>
                </a:cxn>
                <a:cxn ang="0">
                  <a:pos x="384" y="605"/>
                </a:cxn>
                <a:cxn ang="0">
                  <a:pos x="401" y="605"/>
                </a:cxn>
                <a:cxn ang="0">
                  <a:pos x="542" y="605"/>
                </a:cxn>
                <a:cxn ang="0">
                  <a:pos x="555" y="592"/>
                </a:cxn>
                <a:cxn ang="0">
                  <a:pos x="555" y="512"/>
                </a:cxn>
                <a:cxn ang="0">
                  <a:pos x="631" y="385"/>
                </a:cxn>
                <a:cxn ang="0">
                  <a:pos x="581" y="37"/>
                </a:cxn>
              </a:cxnLst>
              <a:rect l="0" t="0" r="r" b="b"/>
              <a:pathLst>
                <a:path w="694" h="1248">
                  <a:moveTo>
                    <a:pt x="581" y="37"/>
                  </a:moveTo>
                  <a:cubicBezTo>
                    <a:pt x="490" y="0"/>
                    <a:pt x="365" y="95"/>
                    <a:pt x="301" y="250"/>
                  </a:cubicBezTo>
                  <a:cubicBezTo>
                    <a:pt x="264" y="340"/>
                    <a:pt x="256" y="430"/>
                    <a:pt x="274" y="498"/>
                  </a:cubicBezTo>
                  <a:cubicBezTo>
                    <a:pt x="13" y="498"/>
                    <a:pt x="13" y="498"/>
                    <a:pt x="13" y="498"/>
                  </a:cubicBezTo>
                  <a:cubicBezTo>
                    <a:pt x="6" y="498"/>
                    <a:pt x="0" y="504"/>
                    <a:pt x="0" y="511"/>
                  </a:cubicBezTo>
                  <a:cubicBezTo>
                    <a:pt x="0" y="592"/>
                    <a:pt x="0" y="592"/>
                    <a:pt x="0" y="592"/>
                  </a:cubicBezTo>
                  <a:cubicBezTo>
                    <a:pt x="0" y="600"/>
                    <a:pt x="6" y="605"/>
                    <a:pt x="13" y="605"/>
                  </a:cubicBezTo>
                  <a:cubicBezTo>
                    <a:pt x="250" y="605"/>
                    <a:pt x="250" y="605"/>
                    <a:pt x="250" y="605"/>
                  </a:cubicBezTo>
                  <a:cubicBezTo>
                    <a:pt x="250" y="1184"/>
                    <a:pt x="250" y="1184"/>
                    <a:pt x="250" y="1184"/>
                  </a:cubicBezTo>
                  <a:cubicBezTo>
                    <a:pt x="159" y="1187"/>
                    <a:pt x="72" y="1209"/>
                    <a:pt x="33" y="1248"/>
                  </a:cubicBezTo>
                  <a:cubicBezTo>
                    <a:pt x="522" y="1248"/>
                    <a:pt x="522" y="1248"/>
                    <a:pt x="522" y="1248"/>
                  </a:cubicBezTo>
                  <a:cubicBezTo>
                    <a:pt x="482" y="1209"/>
                    <a:pt x="396" y="1187"/>
                    <a:pt x="305" y="1184"/>
                  </a:cubicBezTo>
                  <a:cubicBezTo>
                    <a:pt x="305" y="605"/>
                    <a:pt x="305" y="605"/>
                    <a:pt x="305" y="605"/>
                  </a:cubicBezTo>
                  <a:cubicBezTo>
                    <a:pt x="384" y="605"/>
                    <a:pt x="384" y="605"/>
                    <a:pt x="384" y="605"/>
                  </a:cubicBezTo>
                  <a:cubicBezTo>
                    <a:pt x="390" y="606"/>
                    <a:pt x="395" y="606"/>
                    <a:pt x="401" y="605"/>
                  </a:cubicBezTo>
                  <a:cubicBezTo>
                    <a:pt x="542" y="605"/>
                    <a:pt x="542" y="605"/>
                    <a:pt x="542" y="605"/>
                  </a:cubicBezTo>
                  <a:cubicBezTo>
                    <a:pt x="549" y="605"/>
                    <a:pt x="555" y="600"/>
                    <a:pt x="555" y="592"/>
                  </a:cubicBezTo>
                  <a:cubicBezTo>
                    <a:pt x="555" y="512"/>
                    <a:pt x="555" y="512"/>
                    <a:pt x="555" y="512"/>
                  </a:cubicBezTo>
                  <a:cubicBezTo>
                    <a:pt x="584" y="477"/>
                    <a:pt x="611" y="434"/>
                    <a:pt x="631" y="385"/>
                  </a:cubicBezTo>
                  <a:cubicBezTo>
                    <a:pt x="694" y="230"/>
                    <a:pt x="672" y="75"/>
                    <a:pt x="581" y="37"/>
                  </a:cubicBezTo>
                  <a:close/>
                </a:path>
              </a:pathLst>
            </a:custGeom>
            <a:solidFill>
              <a:srgbClr val="EDA44C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ṩḷíďé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F0650A30-05C0-463B-B610-D80A90C37214}"/>
                </a:ext>
              </a:extLst>
            </p:cNvPr>
            <p:cNvSpPr/>
            <p:nvPr/>
          </p:nvSpPr>
          <p:spPr bwMode="auto">
            <a:xfrm>
              <a:off x="5474258" y="4444964"/>
              <a:ext cx="375560" cy="34617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ṧļïḋè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C397CE03-A88B-4866-90CC-1F1AFB54A177}"/>
                </a:ext>
              </a:extLst>
            </p:cNvPr>
            <p:cNvSpPr/>
            <p:nvPr/>
          </p:nvSpPr>
          <p:spPr bwMode="auto">
            <a:xfrm>
              <a:off x="5520092" y="4311333"/>
              <a:ext cx="160899" cy="125509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200" y="156"/>
                </a:cxn>
                <a:cxn ang="0">
                  <a:pos x="0" y="156"/>
                </a:cxn>
              </a:cxnLst>
              <a:rect l="0" t="0" r="r" b="b"/>
              <a:pathLst>
                <a:path w="200" h="156">
                  <a:moveTo>
                    <a:pt x="0" y="156"/>
                  </a:moveTo>
                  <a:cubicBezTo>
                    <a:pt x="200" y="156"/>
                    <a:pt x="200" y="156"/>
                    <a:pt x="200" y="156"/>
                  </a:cubicBezTo>
                  <a:cubicBezTo>
                    <a:pt x="200" y="156"/>
                    <a:pt x="37" y="0"/>
                    <a:pt x="0" y="15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iśḻíḑé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6DB2AFEF-A3BE-4F21-B97C-2A0F37999860}"/>
                </a:ext>
              </a:extLst>
            </p:cNvPr>
            <p:cNvSpPr/>
            <p:nvPr/>
          </p:nvSpPr>
          <p:spPr bwMode="auto">
            <a:xfrm>
              <a:off x="6697631" y="3286570"/>
              <a:ext cx="147168" cy="617101"/>
            </a:xfrm>
            <a:custGeom>
              <a:avLst/>
              <a:gdLst/>
              <a:ahLst/>
              <a:cxnLst>
                <a:cxn ang="0">
                  <a:pos x="179" y="120"/>
                </a:cxn>
                <a:cxn ang="0">
                  <a:pos x="180" y="111"/>
                </a:cxn>
                <a:cxn ang="0">
                  <a:pos x="166" y="53"/>
                </a:cxn>
                <a:cxn ang="0">
                  <a:pos x="111" y="0"/>
                </a:cxn>
                <a:cxn ang="0">
                  <a:pos x="67" y="404"/>
                </a:cxn>
                <a:cxn ang="0">
                  <a:pos x="34" y="633"/>
                </a:cxn>
                <a:cxn ang="0">
                  <a:pos x="21" y="699"/>
                </a:cxn>
                <a:cxn ang="0">
                  <a:pos x="39" y="750"/>
                </a:cxn>
                <a:cxn ang="0">
                  <a:pos x="68" y="706"/>
                </a:cxn>
                <a:cxn ang="0">
                  <a:pos x="91" y="643"/>
                </a:cxn>
                <a:cxn ang="0">
                  <a:pos x="127" y="492"/>
                </a:cxn>
                <a:cxn ang="0">
                  <a:pos x="166" y="302"/>
                </a:cxn>
                <a:cxn ang="0">
                  <a:pos x="179" y="120"/>
                </a:cxn>
              </a:cxnLst>
              <a:rect l="0" t="0" r="r" b="b"/>
              <a:pathLst>
                <a:path w="183" h="767">
                  <a:moveTo>
                    <a:pt x="179" y="120"/>
                  </a:moveTo>
                  <a:cubicBezTo>
                    <a:pt x="179" y="117"/>
                    <a:pt x="180" y="114"/>
                    <a:pt x="180" y="111"/>
                  </a:cubicBezTo>
                  <a:cubicBezTo>
                    <a:pt x="182" y="85"/>
                    <a:pt x="183" y="73"/>
                    <a:pt x="166" y="53"/>
                  </a:cubicBezTo>
                  <a:cubicBezTo>
                    <a:pt x="150" y="33"/>
                    <a:pt x="133" y="13"/>
                    <a:pt x="111" y="0"/>
                  </a:cubicBezTo>
                  <a:cubicBezTo>
                    <a:pt x="105" y="133"/>
                    <a:pt x="100" y="275"/>
                    <a:pt x="67" y="404"/>
                  </a:cubicBezTo>
                  <a:cubicBezTo>
                    <a:pt x="48" y="477"/>
                    <a:pt x="39" y="558"/>
                    <a:pt x="34" y="633"/>
                  </a:cubicBezTo>
                  <a:cubicBezTo>
                    <a:pt x="32" y="657"/>
                    <a:pt x="22" y="675"/>
                    <a:pt x="21" y="699"/>
                  </a:cubicBezTo>
                  <a:cubicBezTo>
                    <a:pt x="20" y="719"/>
                    <a:pt x="0" y="767"/>
                    <a:pt x="39" y="750"/>
                  </a:cubicBezTo>
                  <a:cubicBezTo>
                    <a:pt x="57" y="742"/>
                    <a:pt x="61" y="722"/>
                    <a:pt x="68" y="706"/>
                  </a:cubicBezTo>
                  <a:cubicBezTo>
                    <a:pt x="76" y="686"/>
                    <a:pt x="86" y="664"/>
                    <a:pt x="91" y="643"/>
                  </a:cubicBezTo>
                  <a:cubicBezTo>
                    <a:pt x="104" y="594"/>
                    <a:pt x="115" y="542"/>
                    <a:pt x="127" y="492"/>
                  </a:cubicBezTo>
                  <a:cubicBezTo>
                    <a:pt x="141" y="428"/>
                    <a:pt x="161" y="368"/>
                    <a:pt x="166" y="302"/>
                  </a:cubicBezTo>
                  <a:cubicBezTo>
                    <a:pt x="170" y="242"/>
                    <a:pt x="175" y="181"/>
                    <a:pt x="179" y="120"/>
                  </a:cubicBezTo>
                  <a:close/>
                </a:path>
              </a:pathLst>
            </a:custGeom>
            <a:solidFill>
              <a:srgbClr val="60290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isľiďe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1E8C8DD1-44DD-4470-908E-96F5E7B496C1}"/>
                </a:ext>
              </a:extLst>
            </p:cNvPr>
            <p:cNvSpPr/>
            <p:nvPr/>
          </p:nvSpPr>
          <p:spPr bwMode="auto">
            <a:xfrm>
              <a:off x="6221510" y="3190843"/>
              <a:ext cx="653845" cy="773939"/>
            </a:xfrm>
            <a:custGeom>
              <a:avLst/>
              <a:gdLst/>
              <a:ahLst/>
              <a:cxnLst>
                <a:cxn ang="0">
                  <a:pos x="775" y="429"/>
                </a:cxn>
                <a:cxn ang="0">
                  <a:pos x="686" y="412"/>
                </a:cxn>
                <a:cxn ang="0">
                  <a:pos x="683" y="314"/>
                </a:cxn>
                <a:cxn ang="0">
                  <a:pos x="663" y="148"/>
                </a:cxn>
                <a:cxn ang="0">
                  <a:pos x="648" y="64"/>
                </a:cxn>
                <a:cxn ang="0">
                  <a:pos x="615" y="31"/>
                </a:cxn>
                <a:cxn ang="0">
                  <a:pos x="575" y="20"/>
                </a:cxn>
                <a:cxn ang="0">
                  <a:pos x="347" y="8"/>
                </a:cxn>
                <a:cxn ang="0">
                  <a:pos x="142" y="36"/>
                </a:cxn>
                <a:cxn ang="0">
                  <a:pos x="41" y="100"/>
                </a:cxn>
                <a:cxn ang="0">
                  <a:pos x="5" y="208"/>
                </a:cxn>
                <a:cxn ang="0">
                  <a:pos x="26" y="478"/>
                </a:cxn>
                <a:cxn ang="0">
                  <a:pos x="110" y="915"/>
                </a:cxn>
                <a:cxn ang="0">
                  <a:pos x="466" y="952"/>
                </a:cxn>
                <a:cxn ang="0">
                  <a:pos x="619" y="878"/>
                </a:cxn>
                <a:cxn ang="0">
                  <a:pos x="659" y="813"/>
                </a:cxn>
                <a:cxn ang="0">
                  <a:pos x="672" y="698"/>
                </a:cxn>
                <a:cxn ang="0">
                  <a:pos x="675" y="667"/>
                </a:cxn>
                <a:cxn ang="0">
                  <a:pos x="788" y="588"/>
                </a:cxn>
                <a:cxn ang="0">
                  <a:pos x="775" y="429"/>
                </a:cxn>
              </a:cxnLst>
              <a:rect l="0" t="0" r="r" b="b"/>
              <a:pathLst>
                <a:path w="813" h="962">
                  <a:moveTo>
                    <a:pt x="775" y="429"/>
                  </a:moveTo>
                  <a:cubicBezTo>
                    <a:pt x="775" y="429"/>
                    <a:pt x="745" y="391"/>
                    <a:pt x="686" y="412"/>
                  </a:cubicBezTo>
                  <a:cubicBezTo>
                    <a:pt x="686" y="379"/>
                    <a:pt x="685" y="347"/>
                    <a:pt x="683" y="314"/>
                  </a:cubicBezTo>
                  <a:cubicBezTo>
                    <a:pt x="680" y="258"/>
                    <a:pt x="673" y="203"/>
                    <a:pt x="663" y="148"/>
                  </a:cubicBezTo>
                  <a:cubicBezTo>
                    <a:pt x="659" y="120"/>
                    <a:pt x="653" y="92"/>
                    <a:pt x="648" y="64"/>
                  </a:cubicBezTo>
                  <a:cubicBezTo>
                    <a:pt x="643" y="37"/>
                    <a:pt x="640" y="41"/>
                    <a:pt x="615" y="31"/>
                  </a:cubicBezTo>
                  <a:cubicBezTo>
                    <a:pt x="602" y="26"/>
                    <a:pt x="589" y="22"/>
                    <a:pt x="575" y="20"/>
                  </a:cubicBezTo>
                  <a:cubicBezTo>
                    <a:pt x="502" y="11"/>
                    <a:pt x="419" y="0"/>
                    <a:pt x="347" y="8"/>
                  </a:cubicBezTo>
                  <a:cubicBezTo>
                    <a:pt x="277" y="15"/>
                    <a:pt x="209" y="8"/>
                    <a:pt x="142" y="36"/>
                  </a:cubicBezTo>
                  <a:cubicBezTo>
                    <a:pt x="106" y="51"/>
                    <a:pt x="69" y="71"/>
                    <a:pt x="41" y="100"/>
                  </a:cubicBezTo>
                  <a:cubicBezTo>
                    <a:pt x="10" y="132"/>
                    <a:pt x="8" y="165"/>
                    <a:pt x="5" y="208"/>
                  </a:cubicBezTo>
                  <a:cubicBezTo>
                    <a:pt x="0" y="293"/>
                    <a:pt x="21" y="393"/>
                    <a:pt x="26" y="478"/>
                  </a:cubicBezTo>
                  <a:cubicBezTo>
                    <a:pt x="36" y="649"/>
                    <a:pt x="110" y="915"/>
                    <a:pt x="110" y="915"/>
                  </a:cubicBezTo>
                  <a:cubicBezTo>
                    <a:pt x="183" y="944"/>
                    <a:pt x="386" y="962"/>
                    <a:pt x="466" y="952"/>
                  </a:cubicBezTo>
                  <a:cubicBezTo>
                    <a:pt x="520" y="945"/>
                    <a:pt x="574" y="909"/>
                    <a:pt x="619" y="878"/>
                  </a:cubicBezTo>
                  <a:cubicBezTo>
                    <a:pt x="643" y="861"/>
                    <a:pt x="653" y="844"/>
                    <a:pt x="659" y="813"/>
                  </a:cubicBezTo>
                  <a:cubicBezTo>
                    <a:pt x="666" y="774"/>
                    <a:pt x="669" y="738"/>
                    <a:pt x="672" y="698"/>
                  </a:cubicBezTo>
                  <a:cubicBezTo>
                    <a:pt x="673" y="688"/>
                    <a:pt x="674" y="678"/>
                    <a:pt x="675" y="667"/>
                  </a:cubicBezTo>
                  <a:cubicBezTo>
                    <a:pt x="714" y="656"/>
                    <a:pt x="773" y="631"/>
                    <a:pt x="788" y="588"/>
                  </a:cubicBezTo>
                  <a:cubicBezTo>
                    <a:pt x="813" y="510"/>
                    <a:pt x="809" y="463"/>
                    <a:pt x="775" y="429"/>
                  </a:cubicBezTo>
                  <a:close/>
                </a:path>
              </a:pathLst>
            </a:custGeom>
            <a:solidFill>
              <a:srgbClr val="F7D2BA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íṧļïḓê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96091A96-ACEB-4E3B-A475-B919ED4CB2B0}"/>
                </a:ext>
              </a:extLst>
            </p:cNvPr>
            <p:cNvSpPr/>
            <p:nvPr/>
          </p:nvSpPr>
          <p:spPr bwMode="auto">
            <a:xfrm>
              <a:off x="6038178" y="3053344"/>
              <a:ext cx="771231" cy="666028"/>
            </a:xfrm>
            <a:custGeom>
              <a:avLst/>
              <a:gdLst/>
              <a:ahLst/>
              <a:cxnLst>
                <a:cxn ang="0">
                  <a:pos x="927" y="727"/>
                </a:cxn>
                <a:cxn ang="0">
                  <a:pos x="955" y="501"/>
                </a:cxn>
                <a:cxn ang="0">
                  <a:pos x="941" y="370"/>
                </a:cxn>
                <a:cxn ang="0">
                  <a:pos x="937" y="313"/>
                </a:cxn>
                <a:cxn ang="0">
                  <a:pos x="924" y="250"/>
                </a:cxn>
                <a:cxn ang="0">
                  <a:pos x="821" y="132"/>
                </a:cxn>
                <a:cxn ang="0">
                  <a:pos x="597" y="45"/>
                </a:cxn>
                <a:cxn ang="0">
                  <a:pos x="358" y="7"/>
                </a:cxn>
                <a:cxn ang="0">
                  <a:pos x="114" y="25"/>
                </a:cxn>
                <a:cxn ang="0">
                  <a:pos x="13" y="85"/>
                </a:cxn>
                <a:cxn ang="0">
                  <a:pos x="50" y="217"/>
                </a:cxn>
                <a:cxn ang="0">
                  <a:pos x="317" y="403"/>
                </a:cxn>
                <a:cxn ang="0">
                  <a:pos x="542" y="412"/>
                </a:cxn>
                <a:cxn ang="0">
                  <a:pos x="688" y="349"/>
                </a:cxn>
                <a:cxn ang="0">
                  <a:pos x="768" y="475"/>
                </a:cxn>
                <a:cxn ang="0">
                  <a:pos x="837" y="524"/>
                </a:cxn>
                <a:cxn ang="0">
                  <a:pos x="861" y="668"/>
                </a:cxn>
                <a:cxn ang="0">
                  <a:pos x="892" y="828"/>
                </a:cxn>
                <a:cxn ang="0">
                  <a:pos x="927" y="727"/>
                </a:cxn>
              </a:cxnLst>
              <a:rect l="0" t="0" r="r" b="b"/>
              <a:pathLst>
                <a:path w="959" h="828">
                  <a:moveTo>
                    <a:pt x="927" y="727"/>
                  </a:moveTo>
                  <a:cubicBezTo>
                    <a:pt x="936" y="692"/>
                    <a:pt x="959" y="545"/>
                    <a:pt x="955" y="501"/>
                  </a:cubicBezTo>
                  <a:cubicBezTo>
                    <a:pt x="951" y="457"/>
                    <a:pt x="942" y="414"/>
                    <a:pt x="941" y="370"/>
                  </a:cubicBezTo>
                  <a:cubicBezTo>
                    <a:pt x="940" y="350"/>
                    <a:pt x="942" y="334"/>
                    <a:pt x="937" y="313"/>
                  </a:cubicBezTo>
                  <a:cubicBezTo>
                    <a:pt x="933" y="292"/>
                    <a:pt x="928" y="272"/>
                    <a:pt x="924" y="250"/>
                  </a:cubicBezTo>
                  <a:cubicBezTo>
                    <a:pt x="913" y="186"/>
                    <a:pt x="877" y="160"/>
                    <a:pt x="821" y="132"/>
                  </a:cubicBezTo>
                  <a:cubicBezTo>
                    <a:pt x="751" y="96"/>
                    <a:pt x="671" y="65"/>
                    <a:pt x="597" y="45"/>
                  </a:cubicBezTo>
                  <a:cubicBezTo>
                    <a:pt x="563" y="36"/>
                    <a:pt x="404" y="10"/>
                    <a:pt x="358" y="7"/>
                  </a:cubicBezTo>
                  <a:cubicBezTo>
                    <a:pt x="271" y="0"/>
                    <a:pt x="196" y="0"/>
                    <a:pt x="114" y="25"/>
                  </a:cubicBezTo>
                  <a:cubicBezTo>
                    <a:pt x="79" y="36"/>
                    <a:pt x="27" y="45"/>
                    <a:pt x="13" y="85"/>
                  </a:cubicBezTo>
                  <a:cubicBezTo>
                    <a:pt x="0" y="124"/>
                    <a:pt x="29" y="186"/>
                    <a:pt x="50" y="217"/>
                  </a:cubicBezTo>
                  <a:cubicBezTo>
                    <a:pt x="77" y="257"/>
                    <a:pt x="187" y="386"/>
                    <a:pt x="317" y="403"/>
                  </a:cubicBezTo>
                  <a:cubicBezTo>
                    <a:pt x="388" y="412"/>
                    <a:pt x="432" y="424"/>
                    <a:pt x="542" y="412"/>
                  </a:cubicBezTo>
                  <a:cubicBezTo>
                    <a:pt x="573" y="408"/>
                    <a:pt x="671" y="361"/>
                    <a:pt x="688" y="349"/>
                  </a:cubicBezTo>
                  <a:cubicBezTo>
                    <a:pt x="698" y="407"/>
                    <a:pt x="713" y="443"/>
                    <a:pt x="768" y="475"/>
                  </a:cubicBezTo>
                  <a:cubicBezTo>
                    <a:pt x="795" y="490"/>
                    <a:pt x="834" y="494"/>
                    <a:pt x="837" y="524"/>
                  </a:cubicBezTo>
                  <a:cubicBezTo>
                    <a:pt x="839" y="545"/>
                    <a:pt x="857" y="644"/>
                    <a:pt x="861" y="668"/>
                  </a:cubicBezTo>
                  <a:cubicBezTo>
                    <a:pt x="879" y="783"/>
                    <a:pt x="869" y="743"/>
                    <a:pt x="892" y="828"/>
                  </a:cubicBezTo>
                  <a:cubicBezTo>
                    <a:pt x="897" y="822"/>
                    <a:pt x="920" y="751"/>
                    <a:pt x="927" y="727"/>
                  </a:cubicBezTo>
                  <a:close/>
                </a:path>
              </a:pathLst>
            </a:custGeom>
            <a:solidFill>
              <a:srgbClr val="60290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íṡḻïďe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597B3189-C82C-4332-972C-54824C8DCC78}"/>
                </a:ext>
              </a:extLst>
            </p:cNvPr>
            <p:cNvSpPr/>
            <p:nvPr/>
          </p:nvSpPr>
          <p:spPr bwMode="auto">
            <a:xfrm>
              <a:off x="6263282" y="3517475"/>
              <a:ext cx="84511" cy="97274"/>
            </a:xfrm>
            <a:custGeom>
              <a:avLst/>
              <a:gdLst/>
              <a:ahLst/>
              <a:cxnLst>
                <a:cxn ang="0">
                  <a:pos x="7" y="15"/>
                </a:cxn>
                <a:cxn ang="0">
                  <a:pos x="44" y="114"/>
                </a:cxn>
                <a:cxn ang="0">
                  <a:pos x="94" y="88"/>
                </a:cxn>
                <a:cxn ang="0">
                  <a:pos x="90" y="14"/>
                </a:cxn>
                <a:cxn ang="0">
                  <a:pos x="68" y="22"/>
                </a:cxn>
                <a:cxn ang="0">
                  <a:pos x="75" y="74"/>
                </a:cxn>
                <a:cxn ang="0">
                  <a:pos x="44" y="89"/>
                </a:cxn>
                <a:cxn ang="0">
                  <a:pos x="29" y="19"/>
                </a:cxn>
                <a:cxn ang="0">
                  <a:pos x="7" y="15"/>
                </a:cxn>
              </a:cxnLst>
              <a:rect l="0" t="0" r="r" b="b"/>
              <a:pathLst>
                <a:path w="105" h="121">
                  <a:moveTo>
                    <a:pt x="7" y="15"/>
                  </a:moveTo>
                  <a:cubicBezTo>
                    <a:pt x="0" y="46"/>
                    <a:pt x="8" y="104"/>
                    <a:pt x="44" y="114"/>
                  </a:cubicBezTo>
                  <a:cubicBezTo>
                    <a:pt x="65" y="121"/>
                    <a:pt x="86" y="107"/>
                    <a:pt x="94" y="88"/>
                  </a:cubicBezTo>
                  <a:cubicBezTo>
                    <a:pt x="105" y="65"/>
                    <a:pt x="98" y="36"/>
                    <a:pt x="90" y="14"/>
                  </a:cubicBezTo>
                  <a:cubicBezTo>
                    <a:pt x="85" y="0"/>
                    <a:pt x="63" y="8"/>
                    <a:pt x="68" y="22"/>
                  </a:cubicBezTo>
                  <a:cubicBezTo>
                    <a:pt x="74" y="38"/>
                    <a:pt x="79" y="56"/>
                    <a:pt x="75" y="74"/>
                  </a:cubicBezTo>
                  <a:cubicBezTo>
                    <a:pt x="73" y="88"/>
                    <a:pt x="56" y="99"/>
                    <a:pt x="44" y="89"/>
                  </a:cubicBezTo>
                  <a:cubicBezTo>
                    <a:pt x="27" y="75"/>
                    <a:pt x="25" y="38"/>
                    <a:pt x="29" y="19"/>
                  </a:cubicBezTo>
                  <a:cubicBezTo>
                    <a:pt x="32" y="4"/>
                    <a:pt x="10" y="1"/>
                    <a:pt x="7" y="15"/>
                  </a:cubicBezTo>
                  <a:close/>
                </a:path>
              </a:pathLst>
            </a:custGeom>
            <a:solidFill>
              <a:srgbClr val="33313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sľïḑè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79FDF05B-0A58-4DF7-A589-39424E0BEF09}"/>
                </a:ext>
              </a:extLst>
            </p:cNvPr>
            <p:cNvSpPr/>
            <p:nvPr/>
          </p:nvSpPr>
          <p:spPr bwMode="auto">
            <a:xfrm>
              <a:off x="6472334" y="3523083"/>
              <a:ext cx="87798" cy="101335"/>
            </a:xfrm>
            <a:custGeom>
              <a:avLst/>
              <a:gdLst/>
              <a:ahLst/>
              <a:cxnLst>
                <a:cxn ang="0">
                  <a:pos x="4" y="24"/>
                </a:cxn>
                <a:cxn ang="0">
                  <a:pos x="52" y="123"/>
                </a:cxn>
                <a:cxn ang="0">
                  <a:pos x="101" y="88"/>
                </a:cxn>
                <a:cxn ang="0">
                  <a:pos x="92" y="14"/>
                </a:cxn>
                <a:cxn ang="0">
                  <a:pos x="71" y="24"/>
                </a:cxn>
                <a:cxn ang="0">
                  <a:pos x="80" y="75"/>
                </a:cxn>
                <a:cxn ang="0">
                  <a:pos x="50" y="98"/>
                </a:cxn>
                <a:cxn ang="0">
                  <a:pos x="27" y="26"/>
                </a:cxn>
                <a:cxn ang="0">
                  <a:pos x="4" y="24"/>
                </a:cxn>
              </a:cxnLst>
              <a:rect l="0" t="0" r="r" b="b"/>
              <a:pathLst>
                <a:path w="109" h="126">
                  <a:moveTo>
                    <a:pt x="4" y="24"/>
                  </a:moveTo>
                  <a:cubicBezTo>
                    <a:pt x="0" y="55"/>
                    <a:pt x="13" y="119"/>
                    <a:pt x="52" y="123"/>
                  </a:cubicBezTo>
                  <a:cubicBezTo>
                    <a:pt x="76" y="126"/>
                    <a:pt x="95" y="109"/>
                    <a:pt x="101" y="88"/>
                  </a:cubicBezTo>
                  <a:cubicBezTo>
                    <a:pt x="109" y="64"/>
                    <a:pt x="101" y="36"/>
                    <a:pt x="92" y="14"/>
                  </a:cubicBezTo>
                  <a:cubicBezTo>
                    <a:pt x="86" y="0"/>
                    <a:pt x="65" y="10"/>
                    <a:pt x="71" y="24"/>
                  </a:cubicBezTo>
                  <a:cubicBezTo>
                    <a:pt x="77" y="40"/>
                    <a:pt x="81" y="57"/>
                    <a:pt x="80" y="75"/>
                  </a:cubicBezTo>
                  <a:cubicBezTo>
                    <a:pt x="79" y="88"/>
                    <a:pt x="65" y="107"/>
                    <a:pt x="50" y="98"/>
                  </a:cubicBezTo>
                  <a:cubicBezTo>
                    <a:pt x="31" y="86"/>
                    <a:pt x="24" y="47"/>
                    <a:pt x="27" y="26"/>
                  </a:cubicBezTo>
                  <a:cubicBezTo>
                    <a:pt x="29" y="11"/>
                    <a:pt x="6" y="9"/>
                    <a:pt x="4" y="24"/>
                  </a:cubicBezTo>
                  <a:close/>
                </a:path>
              </a:pathLst>
            </a:custGeom>
            <a:solidFill>
              <a:srgbClr val="33313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ṡ1ïḑê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FE9C1DEC-CCB3-4B54-8B6B-3BA54BBEC079}"/>
                </a:ext>
              </a:extLst>
            </p:cNvPr>
            <p:cNvSpPr/>
            <p:nvPr/>
          </p:nvSpPr>
          <p:spPr bwMode="auto">
            <a:xfrm>
              <a:off x="6459571" y="3680694"/>
              <a:ext cx="150456" cy="135952"/>
            </a:xfrm>
            <a:custGeom>
              <a:avLst/>
              <a:gdLst/>
              <a:ahLst/>
              <a:cxnLst>
                <a:cxn ang="0">
                  <a:pos x="38" y="169"/>
                </a:cxn>
                <a:cxn ang="0">
                  <a:pos x="187" y="82"/>
                </a:cxn>
                <a:cxn ang="0">
                  <a:pos x="43" y="49"/>
                </a:cxn>
                <a:cxn ang="0">
                  <a:pos x="38" y="169"/>
                </a:cxn>
              </a:cxnLst>
              <a:rect l="0" t="0" r="r" b="b"/>
              <a:pathLst>
                <a:path w="187" h="169">
                  <a:moveTo>
                    <a:pt x="38" y="169"/>
                  </a:moveTo>
                  <a:cubicBezTo>
                    <a:pt x="187" y="82"/>
                    <a:pt x="187" y="82"/>
                    <a:pt x="187" y="82"/>
                  </a:cubicBezTo>
                  <a:cubicBezTo>
                    <a:pt x="187" y="82"/>
                    <a:pt x="98" y="0"/>
                    <a:pt x="43" y="49"/>
                  </a:cubicBezTo>
                  <a:cubicBezTo>
                    <a:pt x="0" y="88"/>
                    <a:pt x="38" y="169"/>
                    <a:pt x="38" y="169"/>
                  </a:cubicBezTo>
                  <a:close/>
                </a:path>
              </a:pathLst>
            </a:custGeom>
            <a:solidFill>
              <a:srgbClr val="FFA4A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ṩḷiḋé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7F59D9D4-C513-4B5A-B0CD-42CDF3171D5F}"/>
                </a:ext>
              </a:extLst>
            </p:cNvPr>
            <p:cNvSpPr/>
            <p:nvPr/>
          </p:nvSpPr>
          <p:spPr bwMode="auto">
            <a:xfrm>
              <a:off x="6222283" y="3434705"/>
              <a:ext cx="115066" cy="71554"/>
            </a:xfrm>
            <a:custGeom>
              <a:avLst/>
              <a:gdLst/>
              <a:ahLst/>
              <a:cxnLst>
                <a:cxn ang="0">
                  <a:pos x="121" y="10"/>
                </a:cxn>
                <a:cxn ang="0">
                  <a:pos x="90" y="43"/>
                </a:cxn>
                <a:cxn ang="0">
                  <a:pos x="11" y="71"/>
                </a:cxn>
                <a:cxn ang="0">
                  <a:pos x="11" y="88"/>
                </a:cxn>
                <a:cxn ang="0">
                  <a:pos x="96" y="60"/>
                </a:cxn>
                <a:cxn ang="0">
                  <a:pos x="137" y="15"/>
                </a:cxn>
                <a:cxn ang="0">
                  <a:pos x="121" y="10"/>
                </a:cxn>
              </a:cxnLst>
              <a:rect l="0" t="0" r="r" b="b"/>
              <a:pathLst>
                <a:path w="143" h="89">
                  <a:moveTo>
                    <a:pt x="121" y="10"/>
                  </a:moveTo>
                  <a:cubicBezTo>
                    <a:pt x="117" y="18"/>
                    <a:pt x="106" y="30"/>
                    <a:pt x="90" y="43"/>
                  </a:cubicBezTo>
                  <a:cubicBezTo>
                    <a:pt x="67" y="63"/>
                    <a:pt x="40" y="70"/>
                    <a:pt x="11" y="71"/>
                  </a:cubicBezTo>
                  <a:cubicBezTo>
                    <a:pt x="0" y="71"/>
                    <a:pt x="0" y="89"/>
                    <a:pt x="11" y="88"/>
                  </a:cubicBezTo>
                  <a:cubicBezTo>
                    <a:pt x="43" y="87"/>
                    <a:pt x="71" y="80"/>
                    <a:pt x="96" y="60"/>
                  </a:cubicBezTo>
                  <a:cubicBezTo>
                    <a:pt x="100" y="57"/>
                    <a:pt x="123" y="41"/>
                    <a:pt x="137" y="15"/>
                  </a:cubicBezTo>
                  <a:cubicBezTo>
                    <a:pt x="143" y="5"/>
                    <a:pt x="125" y="0"/>
                    <a:pt x="121" y="10"/>
                  </a:cubicBezTo>
                  <a:close/>
                </a:path>
              </a:pathLst>
            </a:custGeom>
            <a:solidFill>
              <a:srgbClr val="60290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iSḻíḑé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3E1CF2DD-56DC-4A41-A7A1-0A3B1AFC4262}"/>
                </a:ext>
              </a:extLst>
            </p:cNvPr>
            <p:cNvSpPr/>
            <p:nvPr/>
          </p:nvSpPr>
          <p:spPr bwMode="auto">
            <a:xfrm>
              <a:off x="6453189" y="3439540"/>
              <a:ext cx="163219" cy="61884"/>
            </a:xfrm>
            <a:custGeom>
              <a:avLst/>
              <a:gdLst/>
              <a:ahLst/>
              <a:cxnLst>
                <a:cxn ang="0">
                  <a:pos x="187" y="51"/>
                </a:cxn>
                <a:cxn ang="0">
                  <a:pos x="91" y="56"/>
                </a:cxn>
                <a:cxn ang="0">
                  <a:pos x="19" y="8"/>
                </a:cxn>
                <a:cxn ang="0">
                  <a:pos x="7" y="20"/>
                </a:cxn>
                <a:cxn ang="0">
                  <a:pos x="88" y="73"/>
                </a:cxn>
                <a:cxn ang="0">
                  <a:pos x="141" y="74"/>
                </a:cxn>
                <a:cxn ang="0">
                  <a:pos x="192" y="68"/>
                </a:cxn>
                <a:cxn ang="0">
                  <a:pos x="187" y="51"/>
                </a:cxn>
              </a:cxnLst>
              <a:rect l="0" t="0" r="r" b="b"/>
              <a:pathLst>
                <a:path w="203" h="77">
                  <a:moveTo>
                    <a:pt x="187" y="51"/>
                  </a:moveTo>
                  <a:cubicBezTo>
                    <a:pt x="160" y="61"/>
                    <a:pt x="119" y="61"/>
                    <a:pt x="91" y="56"/>
                  </a:cubicBezTo>
                  <a:cubicBezTo>
                    <a:pt x="63" y="51"/>
                    <a:pt x="37" y="28"/>
                    <a:pt x="19" y="8"/>
                  </a:cubicBezTo>
                  <a:cubicBezTo>
                    <a:pt x="11" y="0"/>
                    <a:pt x="0" y="12"/>
                    <a:pt x="7" y="20"/>
                  </a:cubicBezTo>
                  <a:cubicBezTo>
                    <a:pt x="29" y="44"/>
                    <a:pt x="56" y="64"/>
                    <a:pt x="88" y="73"/>
                  </a:cubicBezTo>
                  <a:cubicBezTo>
                    <a:pt x="105" y="77"/>
                    <a:pt x="124" y="76"/>
                    <a:pt x="141" y="74"/>
                  </a:cubicBezTo>
                  <a:cubicBezTo>
                    <a:pt x="159" y="73"/>
                    <a:pt x="176" y="74"/>
                    <a:pt x="192" y="68"/>
                  </a:cubicBezTo>
                  <a:cubicBezTo>
                    <a:pt x="203" y="64"/>
                    <a:pt x="197" y="47"/>
                    <a:pt x="187" y="51"/>
                  </a:cubicBezTo>
                  <a:close/>
                </a:path>
              </a:pathLst>
            </a:custGeom>
            <a:solidFill>
              <a:srgbClr val="60290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ïsľîde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61D70511-83C5-4B61-88B3-9376E367FA9A}"/>
                </a:ext>
              </a:extLst>
            </p:cNvPr>
            <p:cNvSpPr/>
            <p:nvPr/>
          </p:nvSpPr>
          <p:spPr bwMode="auto">
            <a:xfrm>
              <a:off x="5622974" y="4397391"/>
              <a:ext cx="1166323" cy="670863"/>
            </a:xfrm>
            <a:custGeom>
              <a:avLst/>
              <a:gdLst/>
              <a:ahLst/>
              <a:cxnLst>
                <a:cxn ang="0">
                  <a:pos x="1096" y="10"/>
                </a:cxn>
                <a:cxn ang="0">
                  <a:pos x="955" y="12"/>
                </a:cxn>
                <a:cxn ang="0">
                  <a:pos x="538" y="313"/>
                </a:cxn>
                <a:cxn ang="0">
                  <a:pos x="140" y="657"/>
                </a:cxn>
                <a:cxn ang="0">
                  <a:pos x="133" y="651"/>
                </a:cxn>
                <a:cxn ang="0">
                  <a:pos x="50" y="593"/>
                </a:cxn>
                <a:cxn ang="0">
                  <a:pos x="5" y="567"/>
                </a:cxn>
                <a:cxn ang="0">
                  <a:pos x="26" y="628"/>
                </a:cxn>
                <a:cxn ang="0">
                  <a:pos x="134" y="755"/>
                </a:cxn>
                <a:cxn ang="0">
                  <a:pos x="211" y="795"/>
                </a:cxn>
                <a:cxn ang="0">
                  <a:pos x="216" y="789"/>
                </a:cxn>
                <a:cxn ang="0">
                  <a:pos x="217" y="791"/>
                </a:cxn>
                <a:cxn ang="0">
                  <a:pos x="583" y="385"/>
                </a:cxn>
                <a:cxn ang="0">
                  <a:pos x="1022" y="69"/>
                </a:cxn>
                <a:cxn ang="0">
                  <a:pos x="1111" y="72"/>
                </a:cxn>
                <a:cxn ang="0">
                  <a:pos x="1207" y="77"/>
                </a:cxn>
                <a:cxn ang="0">
                  <a:pos x="944" y="262"/>
                </a:cxn>
                <a:cxn ang="0">
                  <a:pos x="583" y="656"/>
                </a:cxn>
                <a:cxn ang="0">
                  <a:pos x="587" y="661"/>
                </a:cxn>
                <a:cxn ang="0">
                  <a:pos x="569" y="648"/>
                </a:cxn>
                <a:cxn ang="0">
                  <a:pos x="480" y="601"/>
                </a:cxn>
                <a:cxn ang="0">
                  <a:pos x="432" y="580"/>
                </a:cxn>
                <a:cxn ang="0">
                  <a:pos x="460" y="639"/>
                </a:cxn>
                <a:cxn ang="0">
                  <a:pos x="582" y="752"/>
                </a:cxn>
                <a:cxn ang="0">
                  <a:pos x="672" y="783"/>
                </a:cxn>
                <a:cxn ang="0">
                  <a:pos x="679" y="772"/>
                </a:cxn>
                <a:cxn ang="0">
                  <a:pos x="680" y="773"/>
                </a:cxn>
                <a:cxn ang="0">
                  <a:pos x="989" y="330"/>
                </a:cxn>
                <a:cxn ang="0">
                  <a:pos x="1363" y="80"/>
                </a:cxn>
                <a:cxn ang="0">
                  <a:pos x="1363" y="80"/>
                </a:cxn>
                <a:cxn ang="0">
                  <a:pos x="1363" y="80"/>
                </a:cxn>
                <a:cxn ang="0">
                  <a:pos x="1096" y="10"/>
                </a:cxn>
              </a:cxnLst>
              <a:rect l="0" t="0" r="r" b="b"/>
              <a:pathLst>
                <a:path w="1450" h="834">
                  <a:moveTo>
                    <a:pt x="1096" y="10"/>
                  </a:moveTo>
                  <a:cubicBezTo>
                    <a:pt x="1041" y="6"/>
                    <a:pt x="955" y="12"/>
                    <a:pt x="955" y="12"/>
                  </a:cubicBezTo>
                  <a:cubicBezTo>
                    <a:pt x="538" y="313"/>
                    <a:pt x="538" y="313"/>
                    <a:pt x="538" y="313"/>
                  </a:cubicBezTo>
                  <a:cubicBezTo>
                    <a:pt x="140" y="657"/>
                    <a:pt x="140" y="657"/>
                    <a:pt x="140" y="657"/>
                  </a:cubicBezTo>
                  <a:cubicBezTo>
                    <a:pt x="138" y="654"/>
                    <a:pt x="135" y="652"/>
                    <a:pt x="133" y="651"/>
                  </a:cubicBezTo>
                  <a:cubicBezTo>
                    <a:pt x="105" y="631"/>
                    <a:pt x="77" y="614"/>
                    <a:pt x="50" y="593"/>
                  </a:cubicBezTo>
                  <a:cubicBezTo>
                    <a:pt x="40" y="585"/>
                    <a:pt x="13" y="551"/>
                    <a:pt x="5" y="567"/>
                  </a:cubicBezTo>
                  <a:cubicBezTo>
                    <a:pt x="0" y="576"/>
                    <a:pt x="21" y="618"/>
                    <a:pt x="26" y="628"/>
                  </a:cubicBezTo>
                  <a:cubicBezTo>
                    <a:pt x="50" y="683"/>
                    <a:pt x="97" y="712"/>
                    <a:pt x="134" y="755"/>
                  </a:cubicBezTo>
                  <a:cubicBezTo>
                    <a:pt x="159" y="785"/>
                    <a:pt x="176" y="834"/>
                    <a:pt x="211" y="795"/>
                  </a:cubicBezTo>
                  <a:cubicBezTo>
                    <a:pt x="213" y="793"/>
                    <a:pt x="214" y="791"/>
                    <a:pt x="216" y="789"/>
                  </a:cubicBezTo>
                  <a:cubicBezTo>
                    <a:pt x="217" y="791"/>
                    <a:pt x="217" y="791"/>
                    <a:pt x="217" y="791"/>
                  </a:cubicBezTo>
                  <a:cubicBezTo>
                    <a:pt x="583" y="385"/>
                    <a:pt x="583" y="385"/>
                    <a:pt x="583" y="385"/>
                  </a:cubicBezTo>
                  <a:cubicBezTo>
                    <a:pt x="1022" y="69"/>
                    <a:pt x="1022" y="69"/>
                    <a:pt x="1022" y="69"/>
                  </a:cubicBezTo>
                  <a:cubicBezTo>
                    <a:pt x="1052" y="67"/>
                    <a:pt x="1086" y="71"/>
                    <a:pt x="1111" y="72"/>
                  </a:cubicBezTo>
                  <a:cubicBezTo>
                    <a:pt x="1138" y="72"/>
                    <a:pt x="1178" y="77"/>
                    <a:pt x="1207" y="77"/>
                  </a:cubicBezTo>
                  <a:cubicBezTo>
                    <a:pt x="944" y="262"/>
                    <a:pt x="944" y="262"/>
                    <a:pt x="944" y="262"/>
                  </a:cubicBezTo>
                  <a:cubicBezTo>
                    <a:pt x="583" y="656"/>
                    <a:pt x="583" y="656"/>
                    <a:pt x="583" y="656"/>
                  </a:cubicBezTo>
                  <a:cubicBezTo>
                    <a:pt x="587" y="661"/>
                    <a:pt x="587" y="661"/>
                    <a:pt x="587" y="661"/>
                  </a:cubicBezTo>
                  <a:cubicBezTo>
                    <a:pt x="580" y="655"/>
                    <a:pt x="573" y="651"/>
                    <a:pt x="569" y="648"/>
                  </a:cubicBezTo>
                  <a:cubicBezTo>
                    <a:pt x="539" y="633"/>
                    <a:pt x="509" y="619"/>
                    <a:pt x="480" y="601"/>
                  </a:cubicBezTo>
                  <a:cubicBezTo>
                    <a:pt x="469" y="595"/>
                    <a:pt x="438" y="564"/>
                    <a:pt x="432" y="580"/>
                  </a:cubicBezTo>
                  <a:cubicBezTo>
                    <a:pt x="428" y="589"/>
                    <a:pt x="454" y="629"/>
                    <a:pt x="460" y="639"/>
                  </a:cubicBezTo>
                  <a:cubicBezTo>
                    <a:pt x="490" y="690"/>
                    <a:pt x="540" y="714"/>
                    <a:pt x="582" y="752"/>
                  </a:cubicBezTo>
                  <a:cubicBezTo>
                    <a:pt x="611" y="779"/>
                    <a:pt x="642" y="825"/>
                    <a:pt x="672" y="783"/>
                  </a:cubicBezTo>
                  <a:cubicBezTo>
                    <a:pt x="675" y="779"/>
                    <a:pt x="677" y="775"/>
                    <a:pt x="679" y="772"/>
                  </a:cubicBezTo>
                  <a:cubicBezTo>
                    <a:pt x="680" y="773"/>
                    <a:pt x="680" y="773"/>
                    <a:pt x="680" y="773"/>
                  </a:cubicBezTo>
                  <a:cubicBezTo>
                    <a:pt x="989" y="330"/>
                    <a:pt x="989" y="330"/>
                    <a:pt x="989" y="330"/>
                  </a:cubicBezTo>
                  <a:cubicBezTo>
                    <a:pt x="989" y="330"/>
                    <a:pt x="1354" y="89"/>
                    <a:pt x="1363" y="80"/>
                  </a:cubicBezTo>
                  <a:cubicBezTo>
                    <a:pt x="1363" y="80"/>
                    <a:pt x="1363" y="80"/>
                    <a:pt x="1363" y="80"/>
                  </a:cubicBezTo>
                  <a:cubicBezTo>
                    <a:pt x="1363" y="80"/>
                    <a:pt x="1363" y="80"/>
                    <a:pt x="1363" y="80"/>
                  </a:cubicBezTo>
                  <a:cubicBezTo>
                    <a:pt x="1450" y="0"/>
                    <a:pt x="1223" y="19"/>
                    <a:pt x="1096" y="10"/>
                  </a:cubicBezTo>
                  <a:close/>
                </a:path>
              </a:pathLst>
            </a:custGeom>
            <a:solidFill>
              <a:srgbClr val="33313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îṡľîďé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182EBC66-8A2A-4D28-B907-520DF3499629}"/>
                </a:ext>
              </a:extLst>
            </p:cNvPr>
            <p:cNvSpPr/>
            <p:nvPr/>
          </p:nvSpPr>
          <p:spPr bwMode="auto">
            <a:xfrm>
              <a:off x="7408719" y="3541649"/>
              <a:ext cx="415784" cy="504356"/>
            </a:xfrm>
            <a:custGeom>
              <a:avLst/>
              <a:gdLst/>
              <a:ahLst/>
              <a:cxnLst>
                <a:cxn ang="0">
                  <a:pos x="0" y="233"/>
                </a:cxn>
                <a:cxn ang="0">
                  <a:pos x="239" y="627"/>
                </a:cxn>
                <a:cxn ang="0">
                  <a:pos x="493" y="420"/>
                </a:cxn>
                <a:cxn ang="0">
                  <a:pos x="183" y="0"/>
                </a:cxn>
                <a:cxn ang="0">
                  <a:pos x="0" y="233"/>
                </a:cxn>
              </a:cxnLst>
              <a:rect l="0" t="0" r="r" b="b"/>
              <a:pathLst>
                <a:path w="517" h="627">
                  <a:moveTo>
                    <a:pt x="0" y="233"/>
                  </a:moveTo>
                  <a:cubicBezTo>
                    <a:pt x="0" y="233"/>
                    <a:pt x="256" y="465"/>
                    <a:pt x="239" y="627"/>
                  </a:cubicBezTo>
                  <a:cubicBezTo>
                    <a:pt x="239" y="627"/>
                    <a:pt x="517" y="523"/>
                    <a:pt x="493" y="420"/>
                  </a:cubicBezTo>
                  <a:cubicBezTo>
                    <a:pt x="493" y="420"/>
                    <a:pt x="373" y="54"/>
                    <a:pt x="183" y="0"/>
                  </a:cubicBezTo>
                  <a:cubicBezTo>
                    <a:pt x="183" y="0"/>
                    <a:pt x="169" y="105"/>
                    <a:pt x="0" y="23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iśļiḋé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0FB94979-57CD-48AF-9114-CF503D5E0021}"/>
                </a:ext>
              </a:extLst>
            </p:cNvPr>
            <p:cNvSpPr/>
            <p:nvPr/>
          </p:nvSpPr>
          <p:spPr bwMode="auto">
            <a:xfrm>
              <a:off x="7444109" y="3773327"/>
              <a:ext cx="246957" cy="184879"/>
            </a:xfrm>
            <a:custGeom>
              <a:avLst/>
              <a:gdLst/>
              <a:ahLst/>
              <a:cxnLst>
                <a:cxn ang="0">
                  <a:pos x="262" y="62"/>
                </a:cxn>
                <a:cxn ang="0">
                  <a:pos x="52" y="230"/>
                </a:cxn>
                <a:cxn ang="0">
                  <a:pos x="40" y="224"/>
                </a:cxn>
                <a:cxn ang="0">
                  <a:pos x="262" y="62"/>
                </a:cxn>
              </a:cxnLst>
              <a:rect l="0" t="0" r="r" b="b"/>
              <a:pathLst>
                <a:path w="307" h="230">
                  <a:moveTo>
                    <a:pt x="262" y="62"/>
                  </a:moveTo>
                  <a:cubicBezTo>
                    <a:pt x="307" y="165"/>
                    <a:pt x="78" y="226"/>
                    <a:pt x="52" y="230"/>
                  </a:cubicBezTo>
                  <a:cubicBezTo>
                    <a:pt x="40" y="224"/>
                    <a:pt x="40" y="224"/>
                    <a:pt x="40" y="224"/>
                  </a:cubicBezTo>
                  <a:cubicBezTo>
                    <a:pt x="0" y="99"/>
                    <a:pt x="235" y="0"/>
                    <a:pt x="262" y="62"/>
                  </a:cubicBezTo>
                  <a:close/>
                </a:path>
              </a:pathLst>
            </a:custGeom>
            <a:solidFill>
              <a:srgbClr val="F7D2BA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iṩlîďe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FADE15D7-E6B8-44A7-90DD-395A2D8DAABB}"/>
                </a:ext>
              </a:extLst>
            </p:cNvPr>
            <p:cNvSpPr/>
            <p:nvPr/>
          </p:nvSpPr>
          <p:spPr bwMode="auto">
            <a:xfrm>
              <a:off x="7460160" y="3799048"/>
              <a:ext cx="97274" cy="133438"/>
            </a:xfrm>
            <a:custGeom>
              <a:avLst/>
              <a:gdLst/>
              <a:ahLst/>
              <a:cxnLst>
                <a:cxn ang="0">
                  <a:pos x="31" y="72"/>
                </a:cxn>
                <a:cxn ang="0">
                  <a:pos x="16" y="160"/>
                </a:cxn>
                <a:cxn ang="0">
                  <a:pos x="90" y="95"/>
                </a:cxn>
                <a:cxn ang="0">
                  <a:pos x="105" y="7"/>
                </a:cxn>
                <a:cxn ang="0">
                  <a:pos x="31" y="72"/>
                </a:cxn>
              </a:cxnLst>
              <a:rect l="0" t="0" r="r" b="b"/>
              <a:pathLst>
                <a:path w="121" h="166">
                  <a:moveTo>
                    <a:pt x="31" y="72"/>
                  </a:moveTo>
                  <a:cubicBezTo>
                    <a:pt x="7" y="114"/>
                    <a:pt x="0" y="153"/>
                    <a:pt x="16" y="160"/>
                  </a:cubicBezTo>
                  <a:cubicBezTo>
                    <a:pt x="32" y="166"/>
                    <a:pt x="65" y="137"/>
                    <a:pt x="90" y="95"/>
                  </a:cubicBezTo>
                  <a:cubicBezTo>
                    <a:pt x="114" y="53"/>
                    <a:pt x="121" y="13"/>
                    <a:pt x="105" y="7"/>
                  </a:cubicBezTo>
                  <a:cubicBezTo>
                    <a:pt x="89" y="0"/>
                    <a:pt x="56" y="29"/>
                    <a:pt x="31" y="72"/>
                  </a:cubicBezTo>
                  <a:close/>
                </a:path>
              </a:pathLst>
            </a:custGeom>
            <a:solidFill>
              <a:srgbClr val="F7D2BA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iś1iḑê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3D37EFD7-D970-4E68-9853-D12BD052FB10}"/>
                </a:ext>
              </a:extLst>
            </p:cNvPr>
            <p:cNvSpPr/>
            <p:nvPr/>
          </p:nvSpPr>
          <p:spPr bwMode="auto">
            <a:xfrm>
              <a:off x="7142424" y="4403192"/>
              <a:ext cx="213887" cy="168828"/>
            </a:xfrm>
            <a:custGeom>
              <a:avLst/>
              <a:gdLst/>
              <a:ahLst/>
              <a:cxnLst>
                <a:cxn ang="0">
                  <a:pos x="175" y="49"/>
                </a:cxn>
                <a:cxn ang="0">
                  <a:pos x="189" y="31"/>
                </a:cxn>
                <a:cxn ang="0">
                  <a:pos x="96" y="1"/>
                </a:cxn>
                <a:cxn ang="0">
                  <a:pos x="22" y="17"/>
                </a:cxn>
                <a:cxn ang="0">
                  <a:pos x="0" y="32"/>
                </a:cxn>
                <a:cxn ang="0">
                  <a:pos x="2" y="43"/>
                </a:cxn>
                <a:cxn ang="0">
                  <a:pos x="252" y="141"/>
                </a:cxn>
                <a:cxn ang="0">
                  <a:pos x="175" y="49"/>
                </a:cxn>
              </a:cxnLst>
              <a:rect l="0" t="0" r="r" b="b"/>
              <a:pathLst>
                <a:path w="266" h="210">
                  <a:moveTo>
                    <a:pt x="175" y="49"/>
                  </a:moveTo>
                  <a:cubicBezTo>
                    <a:pt x="185" y="45"/>
                    <a:pt x="190" y="38"/>
                    <a:pt x="189" y="31"/>
                  </a:cubicBezTo>
                  <a:cubicBezTo>
                    <a:pt x="185" y="15"/>
                    <a:pt x="144" y="1"/>
                    <a:pt x="96" y="1"/>
                  </a:cubicBezTo>
                  <a:cubicBezTo>
                    <a:pt x="62" y="0"/>
                    <a:pt x="33" y="7"/>
                    <a:pt x="22" y="17"/>
                  </a:cubicBezTo>
                  <a:cubicBezTo>
                    <a:pt x="14" y="21"/>
                    <a:pt x="7" y="25"/>
                    <a:pt x="0" y="32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0" y="61"/>
                    <a:pt x="199" y="210"/>
                    <a:pt x="252" y="141"/>
                  </a:cubicBezTo>
                  <a:cubicBezTo>
                    <a:pt x="266" y="121"/>
                    <a:pt x="227" y="80"/>
                    <a:pt x="175" y="49"/>
                  </a:cubicBezTo>
                  <a:close/>
                </a:path>
              </a:pathLst>
            </a:custGeom>
            <a:solidFill>
              <a:srgbClr val="F7D2BA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í$ļïdè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4C0B08F5-8194-491C-BFA0-9D310B84B506}"/>
                </a:ext>
              </a:extLst>
            </p:cNvPr>
            <p:cNvSpPr/>
            <p:nvPr/>
          </p:nvSpPr>
          <p:spPr bwMode="auto">
            <a:xfrm>
              <a:off x="5525700" y="4333959"/>
              <a:ext cx="216401" cy="93987"/>
            </a:xfrm>
            <a:custGeom>
              <a:avLst/>
              <a:gdLst/>
              <a:ahLst/>
              <a:cxnLst>
                <a:cxn ang="0">
                  <a:pos x="225" y="39"/>
                </a:cxn>
                <a:cxn ang="0">
                  <a:pos x="57" y="32"/>
                </a:cxn>
                <a:cxn ang="0">
                  <a:pos x="94" y="90"/>
                </a:cxn>
                <a:cxn ang="0">
                  <a:pos x="65" y="104"/>
                </a:cxn>
                <a:cxn ang="0">
                  <a:pos x="158" y="111"/>
                </a:cxn>
                <a:cxn ang="0">
                  <a:pos x="223" y="103"/>
                </a:cxn>
                <a:cxn ang="0">
                  <a:pos x="225" y="39"/>
                </a:cxn>
              </a:cxnLst>
              <a:rect l="0" t="0" r="r" b="b"/>
              <a:pathLst>
                <a:path w="269" h="117">
                  <a:moveTo>
                    <a:pt x="225" y="39"/>
                  </a:moveTo>
                  <a:cubicBezTo>
                    <a:pt x="193" y="10"/>
                    <a:pt x="125" y="0"/>
                    <a:pt x="57" y="32"/>
                  </a:cubicBezTo>
                  <a:cubicBezTo>
                    <a:pt x="0" y="58"/>
                    <a:pt x="51" y="77"/>
                    <a:pt x="94" y="90"/>
                  </a:cubicBezTo>
                  <a:cubicBezTo>
                    <a:pt x="80" y="97"/>
                    <a:pt x="67" y="98"/>
                    <a:pt x="65" y="104"/>
                  </a:cubicBezTo>
                  <a:cubicBezTo>
                    <a:pt x="60" y="117"/>
                    <a:pt x="99" y="114"/>
                    <a:pt x="158" y="111"/>
                  </a:cubicBezTo>
                  <a:cubicBezTo>
                    <a:pt x="184" y="109"/>
                    <a:pt x="205" y="107"/>
                    <a:pt x="223" y="103"/>
                  </a:cubicBezTo>
                  <a:cubicBezTo>
                    <a:pt x="269" y="94"/>
                    <a:pt x="242" y="53"/>
                    <a:pt x="225" y="39"/>
                  </a:cubicBezTo>
                  <a:close/>
                </a:path>
              </a:pathLst>
            </a:custGeom>
            <a:solidFill>
              <a:srgbClr val="F7D2BA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ï$lïḋè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CBE5008A-3B5E-4756-88AF-CFAB636AAB91}"/>
                </a:ext>
              </a:extLst>
            </p:cNvPr>
            <p:cNvSpPr/>
            <p:nvPr/>
          </p:nvSpPr>
          <p:spPr bwMode="auto">
            <a:xfrm>
              <a:off x="5525700" y="3856097"/>
              <a:ext cx="252565" cy="212340"/>
            </a:xfrm>
            <a:custGeom>
              <a:avLst/>
              <a:gdLst/>
              <a:ahLst/>
              <a:cxnLst>
                <a:cxn ang="0">
                  <a:pos x="66" y="55"/>
                </a:cxn>
                <a:cxn ang="0">
                  <a:pos x="235" y="264"/>
                </a:cxn>
                <a:cxn ang="0">
                  <a:pos x="248" y="260"/>
                </a:cxn>
                <a:cxn ang="0">
                  <a:pos x="66" y="55"/>
                </a:cxn>
              </a:cxnLst>
              <a:rect l="0" t="0" r="r" b="b"/>
              <a:pathLst>
                <a:path w="314" h="264">
                  <a:moveTo>
                    <a:pt x="66" y="55"/>
                  </a:moveTo>
                  <a:cubicBezTo>
                    <a:pt x="0" y="146"/>
                    <a:pt x="210" y="255"/>
                    <a:pt x="235" y="264"/>
                  </a:cubicBezTo>
                  <a:cubicBezTo>
                    <a:pt x="248" y="260"/>
                    <a:pt x="248" y="260"/>
                    <a:pt x="248" y="260"/>
                  </a:cubicBezTo>
                  <a:cubicBezTo>
                    <a:pt x="314" y="148"/>
                    <a:pt x="106" y="0"/>
                    <a:pt x="66" y="55"/>
                  </a:cubicBezTo>
                  <a:close/>
                </a:path>
              </a:pathLst>
            </a:custGeom>
            <a:solidFill>
              <a:srgbClr val="F7D2BA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î$ļidê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73BF406D-1731-49F7-9053-6589EC640D20}"/>
                </a:ext>
              </a:extLst>
            </p:cNvPr>
            <p:cNvSpPr/>
            <p:nvPr/>
          </p:nvSpPr>
          <p:spPr bwMode="auto">
            <a:xfrm>
              <a:off x="5553161" y="3871375"/>
              <a:ext cx="168828" cy="235740"/>
            </a:xfrm>
            <a:custGeom>
              <a:avLst/>
              <a:gdLst/>
              <a:ahLst/>
              <a:cxnLst>
                <a:cxn ang="0">
                  <a:pos x="873" y="67"/>
                </a:cxn>
                <a:cxn ang="0">
                  <a:pos x="773" y="0"/>
                </a:cxn>
                <a:cxn ang="0">
                  <a:pos x="0" y="1152"/>
                </a:cxn>
                <a:cxn ang="0">
                  <a:pos x="95" y="1219"/>
                </a:cxn>
                <a:cxn ang="0">
                  <a:pos x="873" y="67"/>
                </a:cxn>
              </a:cxnLst>
              <a:rect l="0" t="0" r="r" b="b"/>
              <a:pathLst>
                <a:path w="873" h="1219">
                  <a:moveTo>
                    <a:pt x="873" y="67"/>
                  </a:moveTo>
                  <a:lnTo>
                    <a:pt x="773" y="0"/>
                  </a:lnTo>
                  <a:lnTo>
                    <a:pt x="0" y="1152"/>
                  </a:lnTo>
                  <a:lnTo>
                    <a:pt x="95" y="1219"/>
                  </a:lnTo>
                  <a:lnTo>
                    <a:pt x="873" y="67"/>
                  </a:lnTo>
                  <a:close/>
                </a:path>
              </a:pathLst>
            </a:custGeom>
            <a:solidFill>
              <a:srgbClr val="33313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isḻíḋe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D835AC94-1248-4420-9BC0-CD6FD1B8EB68}"/>
                </a:ext>
              </a:extLst>
            </p:cNvPr>
            <p:cNvSpPr/>
            <p:nvPr/>
          </p:nvSpPr>
          <p:spPr bwMode="auto">
            <a:xfrm>
              <a:off x="5549100" y="4094158"/>
              <a:ext cx="22433" cy="27461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0" y="142"/>
                </a:cxn>
                <a:cxn ang="0">
                  <a:pos x="116" y="67"/>
                </a:cxn>
                <a:cxn ang="0">
                  <a:pos x="21" y="0"/>
                </a:cxn>
              </a:cxnLst>
              <a:rect l="0" t="0" r="r" b="b"/>
              <a:pathLst>
                <a:path w="116" h="142">
                  <a:moveTo>
                    <a:pt x="21" y="0"/>
                  </a:moveTo>
                  <a:lnTo>
                    <a:pt x="0" y="142"/>
                  </a:lnTo>
                  <a:lnTo>
                    <a:pt x="116" y="67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FFEF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í$liḍê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8A95DCBD-693F-4B3E-8AA5-FE3EE48D1A1D}"/>
                </a:ext>
              </a:extLst>
            </p:cNvPr>
            <p:cNvSpPr/>
            <p:nvPr/>
          </p:nvSpPr>
          <p:spPr bwMode="auto">
            <a:xfrm>
              <a:off x="5549100" y="4112723"/>
              <a:ext cx="6382" cy="8896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46"/>
                </a:cxn>
                <a:cxn ang="0">
                  <a:pos x="33" y="25"/>
                </a:cxn>
                <a:cxn ang="0">
                  <a:pos x="8" y="0"/>
                </a:cxn>
              </a:cxnLst>
              <a:rect l="0" t="0" r="r" b="b"/>
              <a:pathLst>
                <a:path w="33" h="46">
                  <a:moveTo>
                    <a:pt x="8" y="0"/>
                  </a:moveTo>
                  <a:lnTo>
                    <a:pt x="0" y="46"/>
                  </a:lnTo>
                  <a:lnTo>
                    <a:pt x="33" y="2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33313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iṡḷîḍé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F7E0FA11-91D1-467C-9272-6AA946FBE29E}"/>
                </a:ext>
              </a:extLst>
            </p:cNvPr>
            <p:cNvSpPr/>
            <p:nvPr/>
          </p:nvSpPr>
          <p:spPr bwMode="auto">
            <a:xfrm>
              <a:off x="5702650" y="3863446"/>
              <a:ext cx="28235" cy="20886"/>
            </a:xfrm>
            <a:custGeom>
              <a:avLst/>
              <a:gdLst/>
              <a:ahLst/>
              <a:cxnLst>
                <a:cxn ang="0">
                  <a:pos x="24" y="26"/>
                </a:cxn>
                <a:cxn ang="0">
                  <a:pos x="0" y="10"/>
                </a:cxn>
                <a:cxn ang="0">
                  <a:pos x="20" y="7"/>
                </a:cxn>
                <a:cxn ang="0">
                  <a:pos x="24" y="26"/>
                </a:cxn>
              </a:cxnLst>
              <a:rect l="0" t="0" r="r" b="b"/>
              <a:pathLst>
                <a:path w="35" h="26">
                  <a:moveTo>
                    <a:pt x="24" y="26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4" y="0"/>
                    <a:pt x="20" y="7"/>
                  </a:cubicBezTo>
                  <a:cubicBezTo>
                    <a:pt x="35" y="13"/>
                    <a:pt x="24" y="26"/>
                    <a:pt x="24" y="26"/>
                  </a:cubicBezTo>
                  <a:close/>
                </a:path>
              </a:pathLst>
            </a:custGeom>
            <a:solidFill>
              <a:srgbClr val="FFFEF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ï$liḋê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11FC1EA4-6AEE-4962-9C9B-E3801E1E3E0E}"/>
                </a:ext>
              </a:extLst>
            </p:cNvPr>
            <p:cNvSpPr/>
            <p:nvPr/>
          </p:nvSpPr>
          <p:spPr bwMode="auto">
            <a:xfrm>
              <a:off x="5651982" y="3879497"/>
              <a:ext cx="86831" cy="147168"/>
            </a:xfrm>
            <a:custGeom>
              <a:avLst/>
              <a:gdLst/>
              <a:ahLst/>
              <a:cxnLst>
                <a:cxn ang="0">
                  <a:pos x="87" y="77"/>
                </a:cxn>
                <a:cxn ang="0">
                  <a:pos x="90" y="175"/>
                </a:cxn>
                <a:cxn ang="0">
                  <a:pos x="21" y="106"/>
                </a:cxn>
                <a:cxn ang="0">
                  <a:pos x="18" y="7"/>
                </a:cxn>
                <a:cxn ang="0">
                  <a:pos x="87" y="77"/>
                </a:cxn>
              </a:cxnLst>
              <a:rect l="0" t="0" r="r" b="b"/>
              <a:pathLst>
                <a:path w="108" h="183">
                  <a:moveTo>
                    <a:pt x="87" y="77"/>
                  </a:moveTo>
                  <a:cubicBezTo>
                    <a:pt x="107" y="124"/>
                    <a:pt x="108" y="168"/>
                    <a:pt x="90" y="175"/>
                  </a:cubicBezTo>
                  <a:cubicBezTo>
                    <a:pt x="72" y="183"/>
                    <a:pt x="41" y="152"/>
                    <a:pt x="21" y="106"/>
                  </a:cubicBezTo>
                  <a:cubicBezTo>
                    <a:pt x="1" y="59"/>
                    <a:pt x="0" y="15"/>
                    <a:pt x="18" y="7"/>
                  </a:cubicBezTo>
                  <a:cubicBezTo>
                    <a:pt x="36" y="0"/>
                    <a:pt x="67" y="31"/>
                    <a:pt x="87" y="77"/>
                  </a:cubicBezTo>
                  <a:close/>
                </a:path>
              </a:pathLst>
            </a:custGeom>
            <a:solidFill>
              <a:srgbClr val="F7D2BA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iś1ïdé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8AB94BC2-C0BF-4823-814A-74263803CFC4}"/>
                </a:ext>
              </a:extLst>
            </p:cNvPr>
            <p:cNvSpPr/>
            <p:nvPr/>
          </p:nvSpPr>
          <p:spPr bwMode="auto">
            <a:xfrm>
              <a:off x="6096775" y="3491754"/>
              <a:ext cx="140013" cy="271130"/>
            </a:xfrm>
            <a:custGeom>
              <a:avLst/>
              <a:gdLst/>
              <a:ahLst/>
              <a:cxnLst>
                <a:cxn ang="0">
                  <a:pos x="165" y="184"/>
                </a:cxn>
                <a:cxn ang="0">
                  <a:pos x="134" y="182"/>
                </a:cxn>
                <a:cxn ang="0">
                  <a:pos x="131" y="10"/>
                </a:cxn>
                <a:cxn ang="0">
                  <a:pos x="51" y="332"/>
                </a:cxn>
                <a:cxn ang="0">
                  <a:pos x="125" y="278"/>
                </a:cxn>
                <a:cxn ang="0">
                  <a:pos x="165" y="184"/>
                </a:cxn>
              </a:cxnLst>
              <a:rect l="0" t="0" r="r" b="b"/>
              <a:pathLst>
                <a:path w="174" h="337">
                  <a:moveTo>
                    <a:pt x="165" y="184"/>
                  </a:moveTo>
                  <a:cubicBezTo>
                    <a:pt x="160" y="174"/>
                    <a:pt x="149" y="174"/>
                    <a:pt x="134" y="182"/>
                  </a:cubicBezTo>
                  <a:cubicBezTo>
                    <a:pt x="143" y="117"/>
                    <a:pt x="162" y="0"/>
                    <a:pt x="131" y="10"/>
                  </a:cubicBezTo>
                  <a:cubicBezTo>
                    <a:pt x="36" y="38"/>
                    <a:pt x="0" y="235"/>
                    <a:pt x="51" y="332"/>
                  </a:cubicBezTo>
                  <a:cubicBezTo>
                    <a:pt x="54" y="337"/>
                    <a:pt x="114" y="291"/>
                    <a:pt x="125" y="278"/>
                  </a:cubicBezTo>
                  <a:cubicBezTo>
                    <a:pt x="156" y="243"/>
                    <a:pt x="174" y="201"/>
                    <a:pt x="165" y="184"/>
                  </a:cubicBezTo>
                  <a:close/>
                </a:path>
              </a:pathLst>
            </a:custGeom>
            <a:solidFill>
              <a:srgbClr val="F7D2BA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îşlidé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4CD1F5B9-2803-4B4C-A030-7D9B587724AF}"/>
                </a:ext>
              </a:extLst>
            </p:cNvPr>
            <p:cNvSpPr/>
            <p:nvPr/>
          </p:nvSpPr>
          <p:spPr bwMode="auto">
            <a:xfrm>
              <a:off x="5674608" y="3667157"/>
              <a:ext cx="1879732" cy="807588"/>
            </a:xfrm>
            <a:custGeom>
              <a:avLst/>
              <a:gdLst/>
              <a:ahLst/>
              <a:cxnLst>
                <a:cxn ang="0">
                  <a:pos x="1481" y="731"/>
                </a:cxn>
                <a:cxn ang="0">
                  <a:pos x="1346" y="405"/>
                </a:cxn>
                <a:cxn ang="0">
                  <a:pos x="1693" y="637"/>
                </a:cxn>
                <a:cxn ang="0">
                  <a:pos x="2337" y="360"/>
                </a:cxn>
                <a:cxn ang="0">
                  <a:pos x="2224" y="266"/>
                </a:cxn>
                <a:cxn ang="0">
                  <a:pos x="1707" y="538"/>
                </a:cxn>
                <a:cxn ang="0">
                  <a:pos x="1329" y="256"/>
                </a:cxn>
                <a:cxn ang="0">
                  <a:pos x="771" y="256"/>
                </a:cxn>
                <a:cxn ang="0">
                  <a:pos x="395" y="332"/>
                </a:cxn>
                <a:cxn ang="0">
                  <a:pos x="660" y="77"/>
                </a:cxn>
                <a:cxn ang="0">
                  <a:pos x="547" y="0"/>
                </a:cxn>
                <a:cxn ang="0">
                  <a:pos x="281" y="374"/>
                </a:cxn>
                <a:cxn ang="0">
                  <a:pos x="291" y="407"/>
                </a:cxn>
                <a:cxn ang="0">
                  <a:pos x="640" y="376"/>
                </a:cxn>
                <a:cxn ang="0">
                  <a:pos x="433" y="565"/>
                </a:cxn>
                <a:cxn ang="0">
                  <a:pos x="89" y="374"/>
                </a:cxn>
                <a:cxn ang="0">
                  <a:pos x="0" y="506"/>
                </a:cxn>
                <a:cxn ang="0">
                  <a:pos x="433" y="630"/>
                </a:cxn>
                <a:cxn ang="0">
                  <a:pos x="621" y="493"/>
                </a:cxn>
                <a:cxn ang="0">
                  <a:pos x="510" y="667"/>
                </a:cxn>
                <a:cxn ang="0">
                  <a:pos x="8" y="795"/>
                </a:cxn>
                <a:cxn ang="0">
                  <a:pos x="19" y="847"/>
                </a:cxn>
                <a:cxn ang="0">
                  <a:pos x="38" y="932"/>
                </a:cxn>
                <a:cxn ang="0">
                  <a:pos x="39" y="939"/>
                </a:cxn>
                <a:cxn ang="0">
                  <a:pos x="556" y="752"/>
                </a:cxn>
                <a:cxn ang="0">
                  <a:pos x="785" y="398"/>
                </a:cxn>
                <a:cxn ang="0">
                  <a:pos x="842" y="935"/>
                </a:cxn>
                <a:cxn ang="0">
                  <a:pos x="940" y="928"/>
                </a:cxn>
                <a:cxn ang="0">
                  <a:pos x="1318" y="955"/>
                </a:cxn>
                <a:cxn ang="0">
                  <a:pos x="1324" y="586"/>
                </a:cxn>
                <a:cxn ang="0">
                  <a:pos x="1419" y="810"/>
                </a:cxn>
                <a:cxn ang="0">
                  <a:pos x="1854" y="1004"/>
                </a:cxn>
                <a:cxn ang="0">
                  <a:pos x="1966" y="904"/>
                </a:cxn>
                <a:cxn ang="0">
                  <a:pos x="1481" y="731"/>
                </a:cxn>
              </a:cxnLst>
              <a:rect l="0" t="0" r="r" b="b"/>
              <a:pathLst>
                <a:path w="2337" h="1004">
                  <a:moveTo>
                    <a:pt x="1481" y="731"/>
                  </a:moveTo>
                  <a:cubicBezTo>
                    <a:pt x="1346" y="405"/>
                    <a:pt x="1346" y="405"/>
                    <a:pt x="1346" y="405"/>
                  </a:cubicBezTo>
                  <a:cubicBezTo>
                    <a:pt x="1693" y="637"/>
                    <a:pt x="1693" y="637"/>
                    <a:pt x="1693" y="637"/>
                  </a:cubicBezTo>
                  <a:cubicBezTo>
                    <a:pt x="2337" y="360"/>
                    <a:pt x="2337" y="360"/>
                    <a:pt x="2337" y="360"/>
                  </a:cubicBezTo>
                  <a:cubicBezTo>
                    <a:pt x="2224" y="266"/>
                    <a:pt x="2224" y="266"/>
                    <a:pt x="2224" y="266"/>
                  </a:cubicBezTo>
                  <a:cubicBezTo>
                    <a:pt x="1707" y="538"/>
                    <a:pt x="1707" y="538"/>
                    <a:pt x="1707" y="538"/>
                  </a:cubicBezTo>
                  <a:cubicBezTo>
                    <a:pt x="1329" y="256"/>
                    <a:pt x="1329" y="256"/>
                    <a:pt x="1329" y="256"/>
                  </a:cubicBezTo>
                  <a:cubicBezTo>
                    <a:pt x="771" y="256"/>
                    <a:pt x="771" y="256"/>
                    <a:pt x="771" y="256"/>
                  </a:cubicBezTo>
                  <a:cubicBezTo>
                    <a:pt x="718" y="282"/>
                    <a:pt x="395" y="332"/>
                    <a:pt x="395" y="332"/>
                  </a:cubicBezTo>
                  <a:cubicBezTo>
                    <a:pt x="660" y="77"/>
                    <a:pt x="660" y="77"/>
                    <a:pt x="660" y="77"/>
                  </a:cubicBezTo>
                  <a:cubicBezTo>
                    <a:pt x="547" y="0"/>
                    <a:pt x="547" y="0"/>
                    <a:pt x="547" y="0"/>
                  </a:cubicBezTo>
                  <a:cubicBezTo>
                    <a:pt x="281" y="374"/>
                    <a:pt x="281" y="374"/>
                    <a:pt x="281" y="374"/>
                  </a:cubicBezTo>
                  <a:cubicBezTo>
                    <a:pt x="291" y="407"/>
                    <a:pt x="291" y="407"/>
                    <a:pt x="291" y="407"/>
                  </a:cubicBezTo>
                  <a:cubicBezTo>
                    <a:pt x="640" y="376"/>
                    <a:pt x="640" y="376"/>
                    <a:pt x="640" y="376"/>
                  </a:cubicBezTo>
                  <a:cubicBezTo>
                    <a:pt x="433" y="565"/>
                    <a:pt x="433" y="565"/>
                    <a:pt x="433" y="565"/>
                  </a:cubicBezTo>
                  <a:cubicBezTo>
                    <a:pt x="89" y="374"/>
                    <a:pt x="89" y="374"/>
                    <a:pt x="89" y="374"/>
                  </a:cubicBezTo>
                  <a:cubicBezTo>
                    <a:pt x="0" y="506"/>
                    <a:pt x="0" y="506"/>
                    <a:pt x="0" y="506"/>
                  </a:cubicBezTo>
                  <a:cubicBezTo>
                    <a:pt x="433" y="630"/>
                    <a:pt x="433" y="630"/>
                    <a:pt x="433" y="630"/>
                  </a:cubicBezTo>
                  <a:cubicBezTo>
                    <a:pt x="621" y="493"/>
                    <a:pt x="621" y="493"/>
                    <a:pt x="621" y="493"/>
                  </a:cubicBezTo>
                  <a:cubicBezTo>
                    <a:pt x="510" y="667"/>
                    <a:pt x="510" y="667"/>
                    <a:pt x="510" y="667"/>
                  </a:cubicBezTo>
                  <a:cubicBezTo>
                    <a:pt x="8" y="795"/>
                    <a:pt x="8" y="795"/>
                    <a:pt x="8" y="795"/>
                  </a:cubicBezTo>
                  <a:cubicBezTo>
                    <a:pt x="19" y="847"/>
                    <a:pt x="19" y="847"/>
                    <a:pt x="19" y="847"/>
                  </a:cubicBezTo>
                  <a:cubicBezTo>
                    <a:pt x="38" y="932"/>
                    <a:pt x="38" y="932"/>
                    <a:pt x="38" y="932"/>
                  </a:cubicBezTo>
                  <a:cubicBezTo>
                    <a:pt x="39" y="939"/>
                    <a:pt x="39" y="939"/>
                    <a:pt x="39" y="939"/>
                  </a:cubicBezTo>
                  <a:cubicBezTo>
                    <a:pt x="556" y="752"/>
                    <a:pt x="556" y="752"/>
                    <a:pt x="556" y="752"/>
                  </a:cubicBezTo>
                  <a:cubicBezTo>
                    <a:pt x="785" y="398"/>
                    <a:pt x="785" y="398"/>
                    <a:pt x="785" y="398"/>
                  </a:cubicBezTo>
                  <a:cubicBezTo>
                    <a:pt x="842" y="935"/>
                    <a:pt x="842" y="935"/>
                    <a:pt x="842" y="935"/>
                  </a:cubicBezTo>
                  <a:cubicBezTo>
                    <a:pt x="940" y="928"/>
                    <a:pt x="940" y="928"/>
                    <a:pt x="940" y="928"/>
                  </a:cubicBezTo>
                  <a:cubicBezTo>
                    <a:pt x="1318" y="955"/>
                    <a:pt x="1318" y="955"/>
                    <a:pt x="1318" y="955"/>
                  </a:cubicBezTo>
                  <a:cubicBezTo>
                    <a:pt x="1324" y="586"/>
                    <a:pt x="1324" y="586"/>
                    <a:pt x="1324" y="586"/>
                  </a:cubicBezTo>
                  <a:cubicBezTo>
                    <a:pt x="1419" y="810"/>
                    <a:pt x="1419" y="810"/>
                    <a:pt x="1419" y="810"/>
                  </a:cubicBezTo>
                  <a:cubicBezTo>
                    <a:pt x="1854" y="1004"/>
                    <a:pt x="1854" y="1004"/>
                    <a:pt x="1854" y="1004"/>
                  </a:cubicBezTo>
                  <a:cubicBezTo>
                    <a:pt x="1966" y="904"/>
                    <a:pt x="1966" y="904"/>
                    <a:pt x="1966" y="904"/>
                  </a:cubicBezTo>
                  <a:lnTo>
                    <a:pt x="1481" y="73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ïş1îḑê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B60AB028-834D-4850-AD98-B75FCD4F8082}"/>
                </a:ext>
              </a:extLst>
            </p:cNvPr>
            <p:cNvSpPr/>
            <p:nvPr/>
          </p:nvSpPr>
          <p:spPr bwMode="auto">
            <a:xfrm>
              <a:off x="6163493" y="3486920"/>
              <a:ext cx="65172" cy="212340"/>
            </a:xfrm>
            <a:custGeom>
              <a:avLst/>
              <a:gdLst/>
              <a:ahLst/>
              <a:cxnLst>
                <a:cxn ang="0">
                  <a:pos x="67" y="247"/>
                </a:cxn>
                <a:cxn ang="0">
                  <a:pos x="62" y="253"/>
                </a:cxn>
                <a:cxn ang="0">
                  <a:pos x="5" y="264"/>
                </a:cxn>
                <a:cxn ang="0">
                  <a:pos x="0" y="257"/>
                </a:cxn>
                <a:cxn ang="0">
                  <a:pos x="14" y="7"/>
                </a:cxn>
                <a:cxn ang="0">
                  <a:pos x="20" y="1"/>
                </a:cxn>
                <a:cxn ang="0">
                  <a:pos x="76" y="9"/>
                </a:cxn>
                <a:cxn ang="0">
                  <a:pos x="81" y="16"/>
                </a:cxn>
                <a:cxn ang="0">
                  <a:pos x="67" y="247"/>
                </a:cxn>
              </a:cxnLst>
              <a:rect l="0" t="0" r="r" b="b"/>
              <a:pathLst>
                <a:path w="81" h="264">
                  <a:moveTo>
                    <a:pt x="67" y="247"/>
                  </a:moveTo>
                  <a:cubicBezTo>
                    <a:pt x="67" y="251"/>
                    <a:pt x="65" y="254"/>
                    <a:pt x="62" y="253"/>
                  </a:cubicBezTo>
                  <a:cubicBezTo>
                    <a:pt x="5" y="264"/>
                    <a:pt x="5" y="264"/>
                    <a:pt x="5" y="264"/>
                  </a:cubicBezTo>
                  <a:cubicBezTo>
                    <a:pt x="2" y="264"/>
                    <a:pt x="0" y="260"/>
                    <a:pt x="0" y="25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5" y="3"/>
                    <a:pt x="17" y="0"/>
                    <a:pt x="20" y="1"/>
                  </a:cubicBezTo>
                  <a:cubicBezTo>
                    <a:pt x="76" y="9"/>
                    <a:pt x="76" y="9"/>
                    <a:pt x="76" y="9"/>
                  </a:cubicBezTo>
                  <a:cubicBezTo>
                    <a:pt x="79" y="10"/>
                    <a:pt x="81" y="13"/>
                    <a:pt x="81" y="16"/>
                  </a:cubicBezTo>
                  <a:lnTo>
                    <a:pt x="67" y="247"/>
                  </a:lnTo>
                  <a:close/>
                </a:path>
              </a:pathLst>
            </a:custGeom>
            <a:solidFill>
              <a:srgbClr val="33313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iṧḷîḓê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32C1605B-C4A8-4AC0-B939-0DE396270E1E}"/>
                </a:ext>
              </a:extLst>
            </p:cNvPr>
            <p:cNvSpPr/>
            <p:nvPr/>
          </p:nvSpPr>
          <p:spPr bwMode="auto">
            <a:xfrm>
              <a:off x="6163493" y="3486920"/>
              <a:ext cx="19339" cy="212340"/>
            </a:xfrm>
            <a:custGeom>
              <a:avLst/>
              <a:gdLst/>
              <a:ahLst/>
              <a:cxnLst>
                <a:cxn ang="0">
                  <a:pos x="10" y="252"/>
                </a:cxn>
                <a:cxn ang="0">
                  <a:pos x="4" y="264"/>
                </a:cxn>
                <a:cxn ang="0">
                  <a:pos x="0" y="257"/>
                </a:cxn>
                <a:cxn ang="0">
                  <a:pos x="14" y="7"/>
                </a:cxn>
                <a:cxn ang="0">
                  <a:pos x="20" y="1"/>
                </a:cxn>
                <a:cxn ang="0">
                  <a:pos x="24" y="13"/>
                </a:cxn>
                <a:cxn ang="0">
                  <a:pos x="10" y="252"/>
                </a:cxn>
              </a:cxnLst>
              <a:rect l="0" t="0" r="r" b="b"/>
              <a:pathLst>
                <a:path w="24" h="264">
                  <a:moveTo>
                    <a:pt x="10" y="252"/>
                  </a:moveTo>
                  <a:cubicBezTo>
                    <a:pt x="10" y="257"/>
                    <a:pt x="7" y="264"/>
                    <a:pt x="4" y="264"/>
                  </a:cubicBezTo>
                  <a:cubicBezTo>
                    <a:pt x="4" y="264"/>
                    <a:pt x="0" y="263"/>
                    <a:pt x="0" y="25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5" y="2"/>
                    <a:pt x="18" y="0"/>
                    <a:pt x="20" y="1"/>
                  </a:cubicBezTo>
                  <a:cubicBezTo>
                    <a:pt x="20" y="1"/>
                    <a:pt x="24" y="6"/>
                    <a:pt x="24" y="13"/>
                  </a:cubicBezTo>
                  <a:lnTo>
                    <a:pt x="10" y="252"/>
                  </a:lnTo>
                  <a:close/>
                </a:path>
              </a:pathLst>
            </a:cu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îšḷïḋê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EB99DB97-A341-4DE8-9E21-B5BB7CDA69AD}"/>
                </a:ext>
              </a:extLst>
            </p:cNvPr>
            <p:cNvSpPr/>
            <p:nvPr/>
          </p:nvSpPr>
          <p:spPr bwMode="auto">
            <a:xfrm>
              <a:off x="6183606" y="3507032"/>
              <a:ext cx="40225" cy="173662"/>
            </a:xfrm>
            <a:custGeom>
              <a:avLst/>
              <a:gdLst/>
              <a:ahLst/>
              <a:cxnLst>
                <a:cxn ang="0">
                  <a:pos x="39" y="205"/>
                </a:cxn>
                <a:cxn ang="0">
                  <a:pos x="35" y="211"/>
                </a:cxn>
                <a:cxn ang="0">
                  <a:pos x="3" y="216"/>
                </a:cxn>
                <a:cxn ang="0">
                  <a:pos x="0" y="211"/>
                </a:cxn>
                <a:cxn ang="0">
                  <a:pos x="12" y="6"/>
                </a:cxn>
                <a:cxn ang="0">
                  <a:pos x="15" y="0"/>
                </a:cxn>
                <a:cxn ang="0">
                  <a:pos x="47" y="3"/>
                </a:cxn>
                <a:cxn ang="0">
                  <a:pos x="50" y="9"/>
                </a:cxn>
                <a:cxn ang="0">
                  <a:pos x="39" y="205"/>
                </a:cxn>
              </a:cxnLst>
              <a:rect l="0" t="0" r="r" b="b"/>
              <a:pathLst>
                <a:path w="50" h="216">
                  <a:moveTo>
                    <a:pt x="39" y="205"/>
                  </a:moveTo>
                  <a:cubicBezTo>
                    <a:pt x="38" y="208"/>
                    <a:pt x="37" y="211"/>
                    <a:pt x="35" y="211"/>
                  </a:cubicBezTo>
                  <a:cubicBezTo>
                    <a:pt x="3" y="216"/>
                    <a:pt x="3" y="216"/>
                    <a:pt x="3" y="216"/>
                  </a:cubicBezTo>
                  <a:cubicBezTo>
                    <a:pt x="1" y="216"/>
                    <a:pt x="0" y="214"/>
                    <a:pt x="0" y="211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13" y="0"/>
                    <a:pt x="15" y="0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9" y="3"/>
                    <a:pt x="50" y="6"/>
                    <a:pt x="50" y="9"/>
                  </a:cubicBezTo>
                  <a:lnTo>
                    <a:pt x="39" y="205"/>
                  </a:lnTo>
                  <a:close/>
                </a:path>
              </a:pathLst>
            </a:custGeom>
            <a:solidFill>
              <a:srgbClr val="FFFEF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îşḻïdê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C7C2FFC2-25A0-4323-B287-AB1155253907}"/>
                </a:ext>
              </a:extLst>
            </p:cNvPr>
            <p:cNvSpPr/>
            <p:nvPr/>
          </p:nvSpPr>
          <p:spPr bwMode="auto">
            <a:xfrm>
              <a:off x="6195789" y="3681661"/>
              <a:ext cx="5608" cy="7155"/>
            </a:xfrm>
            <a:custGeom>
              <a:avLst/>
              <a:gdLst/>
              <a:ahLst/>
              <a:cxnLst>
                <a:cxn ang="0">
                  <a:pos x="7" y="5"/>
                </a:cxn>
                <a:cxn ang="0">
                  <a:pos x="3" y="9"/>
                </a:cxn>
                <a:cxn ang="0">
                  <a:pos x="0" y="4"/>
                </a:cxn>
                <a:cxn ang="0">
                  <a:pos x="4" y="0"/>
                </a:cxn>
                <a:cxn ang="0">
                  <a:pos x="7" y="5"/>
                </a:cxn>
              </a:cxnLst>
              <a:rect l="0" t="0" r="r" b="b"/>
              <a:pathLst>
                <a:path w="7" h="9">
                  <a:moveTo>
                    <a:pt x="7" y="5"/>
                  </a:moveTo>
                  <a:cubicBezTo>
                    <a:pt x="6" y="7"/>
                    <a:pt x="5" y="9"/>
                    <a:pt x="3" y="9"/>
                  </a:cubicBezTo>
                  <a:cubicBezTo>
                    <a:pt x="1" y="9"/>
                    <a:pt x="0" y="7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" y="0"/>
                    <a:pt x="7" y="2"/>
                    <a:pt x="7" y="5"/>
                  </a:cubicBezTo>
                  <a:close/>
                </a:path>
              </a:pathLst>
            </a:custGeom>
            <a:solidFill>
              <a:srgbClr val="FFFEF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íšliḑè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7A9D968F-2741-4400-97F3-232807B9E00A}"/>
                </a:ext>
              </a:extLst>
            </p:cNvPr>
            <p:cNvSpPr/>
            <p:nvPr/>
          </p:nvSpPr>
          <p:spPr bwMode="auto">
            <a:xfrm>
              <a:off x="6319558" y="3890714"/>
              <a:ext cx="379621" cy="54729"/>
            </a:xfrm>
            <a:custGeom>
              <a:avLst/>
              <a:gdLst/>
              <a:ahLst/>
              <a:cxnLst>
                <a:cxn ang="0">
                  <a:pos x="455" y="44"/>
                </a:cxn>
                <a:cxn ang="0">
                  <a:pos x="419" y="45"/>
                </a:cxn>
                <a:cxn ang="0">
                  <a:pos x="347" y="49"/>
                </a:cxn>
                <a:cxn ang="0">
                  <a:pos x="275" y="53"/>
                </a:cxn>
                <a:cxn ang="0">
                  <a:pos x="205" y="57"/>
                </a:cxn>
                <a:cxn ang="0">
                  <a:pos x="168" y="5"/>
                </a:cxn>
                <a:cxn ang="0">
                  <a:pos x="164" y="0"/>
                </a:cxn>
                <a:cxn ang="0">
                  <a:pos x="161" y="4"/>
                </a:cxn>
                <a:cxn ang="0">
                  <a:pos x="110" y="61"/>
                </a:cxn>
                <a:cxn ang="0">
                  <a:pos x="56" y="51"/>
                </a:cxn>
                <a:cxn ang="0">
                  <a:pos x="0" y="41"/>
                </a:cxn>
                <a:cxn ang="0">
                  <a:pos x="55" y="55"/>
                </a:cxn>
                <a:cxn ang="0">
                  <a:pos x="110" y="68"/>
                </a:cxn>
                <a:cxn ang="0">
                  <a:pos x="112" y="68"/>
                </a:cxn>
                <a:cxn ang="0">
                  <a:pos x="113" y="67"/>
                </a:cxn>
                <a:cxn ang="0">
                  <a:pos x="163" y="14"/>
                </a:cxn>
                <a:cxn ang="0">
                  <a:pos x="199" y="65"/>
                </a:cxn>
                <a:cxn ang="0">
                  <a:pos x="200" y="67"/>
                </a:cxn>
                <a:cxn ang="0">
                  <a:pos x="203" y="67"/>
                </a:cxn>
                <a:cxn ang="0">
                  <a:pos x="275" y="62"/>
                </a:cxn>
                <a:cxn ang="0">
                  <a:pos x="347" y="56"/>
                </a:cxn>
                <a:cxn ang="0">
                  <a:pos x="419" y="50"/>
                </a:cxn>
                <a:cxn ang="0">
                  <a:pos x="455" y="46"/>
                </a:cxn>
                <a:cxn ang="0">
                  <a:pos x="472" y="45"/>
                </a:cxn>
                <a:cxn ang="0">
                  <a:pos x="455" y="44"/>
                </a:cxn>
              </a:cxnLst>
              <a:rect l="0" t="0" r="r" b="b"/>
              <a:pathLst>
                <a:path w="472" h="68">
                  <a:moveTo>
                    <a:pt x="455" y="44"/>
                  </a:moveTo>
                  <a:cubicBezTo>
                    <a:pt x="419" y="45"/>
                    <a:pt x="419" y="45"/>
                    <a:pt x="419" y="45"/>
                  </a:cubicBezTo>
                  <a:cubicBezTo>
                    <a:pt x="395" y="46"/>
                    <a:pt x="371" y="47"/>
                    <a:pt x="347" y="49"/>
                  </a:cubicBezTo>
                  <a:cubicBezTo>
                    <a:pt x="275" y="53"/>
                    <a:pt x="275" y="53"/>
                    <a:pt x="275" y="53"/>
                  </a:cubicBezTo>
                  <a:cubicBezTo>
                    <a:pt x="205" y="57"/>
                    <a:pt x="205" y="57"/>
                    <a:pt x="205" y="57"/>
                  </a:cubicBezTo>
                  <a:cubicBezTo>
                    <a:pt x="193" y="40"/>
                    <a:pt x="180" y="22"/>
                    <a:pt x="168" y="5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1" y="4"/>
                    <a:pt x="161" y="4"/>
                    <a:pt x="161" y="4"/>
                  </a:cubicBezTo>
                  <a:cubicBezTo>
                    <a:pt x="143" y="23"/>
                    <a:pt x="127" y="42"/>
                    <a:pt x="110" y="61"/>
                  </a:cubicBezTo>
                  <a:cubicBezTo>
                    <a:pt x="92" y="58"/>
                    <a:pt x="74" y="54"/>
                    <a:pt x="56" y="51"/>
                  </a:cubicBezTo>
                  <a:cubicBezTo>
                    <a:pt x="37" y="48"/>
                    <a:pt x="19" y="44"/>
                    <a:pt x="0" y="41"/>
                  </a:cubicBezTo>
                  <a:cubicBezTo>
                    <a:pt x="19" y="46"/>
                    <a:pt x="37" y="50"/>
                    <a:pt x="55" y="55"/>
                  </a:cubicBezTo>
                  <a:cubicBezTo>
                    <a:pt x="73" y="59"/>
                    <a:pt x="92" y="64"/>
                    <a:pt x="110" y="68"/>
                  </a:cubicBezTo>
                  <a:cubicBezTo>
                    <a:pt x="112" y="68"/>
                    <a:pt x="112" y="68"/>
                    <a:pt x="112" y="68"/>
                  </a:cubicBezTo>
                  <a:cubicBezTo>
                    <a:pt x="113" y="67"/>
                    <a:pt x="113" y="67"/>
                    <a:pt x="113" y="67"/>
                  </a:cubicBezTo>
                  <a:cubicBezTo>
                    <a:pt x="131" y="48"/>
                    <a:pt x="146" y="33"/>
                    <a:pt x="163" y="14"/>
                  </a:cubicBezTo>
                  <a:cubicBezTo>
                    <a:pt x="163" y="14"/>
                    <a:pt x="186" y="47"/>
                    <a:pt x="199" y="65"/>
                  </a:cubicBezTo>
                  <a:cubicBezTo>
                    <a:pt x="200" y="67"/>
                    <a:pt x="200" y="67"/>
                    <a:pt x="200" y="67"/>
                  </a:cubicBezTo>
                  <a:cubicBezTo>
                    <a:pt x="203" y="67"/>
                    <a:pt x="203" y="67"/>
                    <a:pt x="203" y="67"/>
                  </a:cubicBezTo>
                  <a:cubicBezTo>
                    <a:pt x="275" y="62"/>
                    <a:pt x="275" y="62"/>
                    <a:pt x="275" y="62"/>
                  </a:cubicBezTo>
                  <a:cubicBezTo>
                    <a:pt x="347" y="56"/>
                    <a:pt x="347" y="56"/>
                    <a:pt x="347" y="56"/>
                  </a:cubicBezTo>
                  <a:cubicBezTo>
                    <a:pt x="371" y="54"/>
                    <a:pt x="395" y="52"/>
                    <a:pt x="419" y="50"/>
                  </a:cubicBezTo>
                  <a:cubicBezTo>
                    <a:pt x="455" y="46"/>
                    <a:pt x="455" y="46"/>
                    <a:pt x="455" y="46"/>
                  </a:cubicBezTo>
                  <a:cubicBezTo>
                    <a:pt x="467" y="45"/>
                    <a:pt x="460" y="46"/>
                    <a:pt x="472" y="45"/>
                  </a:cubicBezTo>
                  <a:cubicBezTo>
                    <a:pt x="460" y="45"/>
                    <a:pt x="467" y="43"/>
                    <a:pt x="455" y="44"/>
                  </a:cubicBez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îṩļídè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20D9ADFB-5077-4D35-A74E-B0A90592604F}"/>
                </a:ext>
              </a:extLst>
            </p:cNvPr>
            <p:cNvSpPr/>
            <p:nvPr/>
          </p:nvSpPr>
          <p:spPr bwMode="auto">
            <a:xfrm>
              <a:off x="5806499" y="4394296"/>
              <a:ext cx="225104" cy="127830"/>
            </a:xfrm>
            <a:custGeom>
              <a:avLst/>
              <a:gdLst/>
              <a:ahLst/>
              <a:cxnLst>
                <a:cxn ang="0">
                  <a:pos x="154" y="0"/>
                </a:cxn>
                <a:cxn ang="0">
                  <a:pos x="60" y="23"/>
                </a:cxn>
                <a:cxn ang="0">
                  <a:pos x="81" y="37"/>
                </a:cxn>
                <a:cxn ang="0">
                  <a:pos x="21" y="106"/>
                </a:cxn>
                <a:cxn ang="0">
                  <a:pos x="269" y="32"/>
                </a:cxn>
                <a:cxn ang="0">
                  <a:pos x="154" y="0"/>
                </a:cxn>
              </a:cxnLst>
              <a:rect l="0" t="0" r="r" b="b"/>
              <a:pathLst>
                <a:path w="280" h="159">
                  <a:moveTo>
                    <a:pt x="154" y="0"/>
                  </a:moveTo>
                  <a:cubicBezTo>
                    <a:pt x="102" y="0"/>
                    <a:pt x="60" y="11"/>
                    <a:pt x="60" y="23"/>
                  </a:cubicBezTo>
                  <a:cubicBezTo>
                    <a:pt x="60" y="29"/>
                    <a:pt x="68" y="33"/>
                    <a:pt x="81" y="37"/>
                  </a:cubicBezTo>
                  <a:cubicBezTo>
                    <a:pt x="31" y="60"/>
                    <a:pt x="0" y="92"/>
                    <a:pt x="21" y="106"/>
                  </a:cubicBezTo>
                  <a:cubicBezTo>
                    <a:pt x="98" y="159"/>
                    <a:pt x="254" y="46"/>
                    <a:pt x="269" y="32"/>
                  </a:cubicBezTo>
                  <a:cubicBezTo>
                    <a:pt x="269" y="32"/>
                    <a:pt x="280" y="0"/>
                    <a:pt x="154" y="0"/>
                  </a:cubicBezTo>
                  <a:close/>
                </a:path>
              </a:pathLst>
            </a:custGeom>
            <a:solidFill>
              <a:srgbClr val="F7D2BA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iŝľiḍe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E433E66E-83F0-42D2-893A-CA7DAC0C7F3F}"/>
                </a:ext>
              </a:extLst>
            </p:cNvPr>
            <p:cNvSpPr/>
            <p:nvPr/>
          </p:nvSpPr>
          <p:spPr bwMode="auto">
            <a:xfrm>
              <a:off x="6331741" y="3905218"/>
              <a:ext cx="305553" cy="327406"/>
            </a:xfrm>
            <a:custGeom>
              <a:avLst/>
              <a:gdLst/>
              <a:ahLst/>
              <a:cxnLst>
                <a:cxn ang="0">
                  <a:pos x="1580" y="0"/>
                </a:cxn>
                <a:cxn ang="0">
                  <a:pos x="291" y="1597"/>
                </a:cxn>
                <a:cxn ang="0">
                  <a:pos x="0" y="1693"/>
                </a:cxn>
                <a:cxn ang="0">
                  <a:pos x="266" y="1580"/>
                </a:cxn>
                <a:cxn ang="0">
                  <a:pos x="1580" y="0"/>
                </a:cxn>
              </a:cxnLst>
              <a:rect l="0" t="0" r="r" b="b"/>
              <a:pathLst>
                <a:path w="1580" h="1693">
                  <a:moveTo>
                    <a:pt x="1580" y="0"/>
                  </a:moveTo>
                  <a:lnTo>
                    <a:pt x="291" y="1597"/>
                  </a:lnTo>
                  <a:lnTo>
                    <a:pt x="0" y="1693"/>
                  </a:lnTo>
                  <a:lnTo>
                    <a:pt x="266" y="1580"/>
                  </a:lnTo>
                  <a:lnTo>
                    <a:pt x="1580" y="0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ïşḷíḑe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080DBDC2-43E9-43D0-81BD-ACA12111C840}"/>
                </a:ext>
              </a:extLst>
            </p:cNvPr>
            <p:cNvSpPr/>
            <p:nvPr/>
          </p:nvSpPr>
          <p:spPr bwMode="auto">
            <a:xfrm>
              <a:off x="6490899" y="3915661"/>
              <a:ext cx="223557" cy="331467"/>
            </a:xfrm>
            <a:custGeom>
              <a:avLst/>
              <a:gdLst/>
              <a:ahLst/>
              <a:cxnLst>
                <a:cxn ang="0">
                  <a:pos x="278" y="0"/>
                </a:cxn>
                <a:cxn ang="0">
                  <a:pos x="0" y="412"/>
                </a:cxn>
                <a:cxn ang="0">
                  <a:pos x="278" y="0"/>
                </a:cxn>
              </a:cxnLst>
              <a:rect l="0" t="0" r="r" b="b"/>
              <a:pathLst>
                <a:path w="278" h="412">
                  <a:moveTo>
                    <a:pt x="278" y="0"/>
                  </a:moveTo>
                  <a:cubicBezTo>
                    <a:pt x="0" y="412"/>
                    <a:pt x="0" y="412"/>
                    <a:pt x="0" y="412"/>
                  </a:cubicBezTo>
                  <a:cubicBezTo>
                    <a:pt x="0" y="412"/>
                    <a:pt x="241" y="73"/>
                    <a:pt x="278" y="0"/>
                  </a:cubicBez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îsḷiḑè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9AAD9AE2-EE4C-4ACF-B1EE-9E1A1B93C1E8}"/>
                </a:ext>
              </a:extLst>
            </p:cNvPr>
            <p:cNvSpPr/>
            <p:nvPr/>
          </p:nvSpPr>
          <p:spPr bwMode="auto">
            <a:xfrm>
              <a:off x="5934329" y="3872922"/>
              <a:ext cx="809136" cy="601824"/>
            </a:xfrm>
            <a:custGeom>
              <a:avLst/>
              <a:gdLst/>
              <a:ahLst/>
              <a:cxnLst>
                <a:cxn ang="0">
                  <a:pos x="3768" y="0"/>
                </a:cxn>
                <a:cxn ang="0">
                  <a:pos x="2346" y="1764"/>
                </a:cxn>
                <a:cxn ang="0">
                  <a:pos x="0" y="2542"/>
                </a:cxn>
                <a:cxn ang="0">
                  <a:pos x="299" y="3112"/>
                </a:cxn>
                <a:cxn ang="0">
                  <a:pos x="2812" y="2030"/>
                </a:cxn>
                <a:cxn ang="0">
                  <a:pos x="4184" y="0"/>
                </a:cxn>
                <a:cxn ang="0">
                  <a:pos x="3768" y="0"/>
                </a:cxn>
              </a:cxnLst>
              <a:rect l="0" t="0" r="r" b="b"/>
              <a:pathLst>
                <a:path w="4184" h="3112">
                  <a:moveTo>
                    <a:pt x="3768" y="0"/>
                  </a:moveTo>
                  <a:lnTo>
                    <a:pt x="2346" y="1764"/>
                  </a:lnTo>
                  <a:lnTo>
                    <a:pt x="0" y="2542"/>
                  </a:lnTo>
                  <a:lnTo>
                    <a:pt x="299" y="3112"/>
                  </a:lnTo>
                  <a:lnTo>
                    <a:pt x="2812" y="2030"/>
                  </a:lnTo>
                  <a:lnTo>
                    <a:pt x="4184" y="0"/>
                  </a:lnTo>
                  <a:lnTo>
                    <a:pt x="3768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ïṩľidê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1C7534E2-6754-4E13-B558-5E927C072003}"/>
                </a:ext>
              </a:extLst>
            </p:cNvPr>
            <p:cNvSpPr/>
            <p:nvPr/>
          </p:nvSpPr>
          <p:spPr bwMode="auto">
            <a:xfrm>
              <a:off x="7012080" y="4358906"/>
              <a:ext cx="554250" cy="147942"/>
            </a:xfrm>
            <a:custGeom>
              <a:avLst/>
              <a:gdLst/>
              <a:ahLst/>
              <a:cxnLst>
                <a:cxn ang="0">
                  <a:pos x="38" y="765"/>
                </a:cxn>
                <a:cxn ang="0">
                  <a:pos x="2866" y="603"/>
                </a:cxn>
                <a:cxn ang="0">
                  <a:pos x="2829" y="0"/>
                </a:cxn>
                <a:cxn ang="0">
                  <a:pos x="0" y="162"/>
                </a:cxn>
                <a:cxn ang="0">
                  <a:pos x="38" y="765"/>
                </a:cxn>
              </a:cxnLst>
              <a:rect l="0" t="0" r="r" b="b"/>
              <a:pathLst>
                <a:path w="2866" h="765">
                  <a:moveTo>
                    <a:pt x="38" y="765"/>
                  </a:moveTo>
                  <a:lnTo>
                    <a:pt x="2866" y="603"/>
                  </a:lnTo>
                  <a:lnTo>
                    <a:pt x="2829" y="0"/>
                  </a:lnTo>
                  <a:lnTo>
                    <a:pt x="0" y="162"/>
                  </a:lnTo>
                  <a:lnTo>
                    <a:pt x="38" y="765"/>
                  </a:lnTo>
                  <a:close/>
                </a:path>
              </a:pathLst>
            </a:custGeom>
            <a:solidFill>
              <a:srgbClr val="33313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îṩlídê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DF1F9428-292B-4733-A6BC-7AF64FD12839}"/>
                </a:ext>
              </a:extLst>
            </p:cNvPr>
            <p:cNvSpPr/>
            <p:nvPr/>
          </p:nvSpPr>
          <p:spPr bwMode="auto">
            <a:xfrm>
              <a:off x="7126372" y="4413635"/>
              <a:ext cx="54729" cy="54535"/>
            </a:xfrm>
            <a:custGeom>
              <a:avLst/>
              <a:gdLst/>
              <a:ahLst/>
              <a:cxnLst>
                <a:cxn ang="0">
                  <a:pos x="67" y="32"/>
                </a:cxn>
                <a:cxn ang="0">
                  <a:pos x="36" y="67"/>
                </a:cxn>
                <a:cxn ang="0">
                  <a:pos x="1" y="36"/>
                </a:cxn>
                <a:cxn ang="0">
                  <a:pos x="32" y="1"/>
                </a:cxn>
                <a:cxn ang="0">
                  <a:pos x="67" y="32"/>
                </a:cxn>
              </a:cxnLst>
              <a:rect l="0" t="0" r="r" b="b"/>
              <a:pathLst>
                <a:path w="68" h="68">
                  <a:moveTo>
                    <a:pt x="67" y="32"/>
                  </a:moveTo>
                  <a:cubicBezTo>
                    <a:pt x="68" y="50"/>
                    <a:pt x="54" y="66"/>
                    <a:pt x="36" y="67"/>
                  </a:cubicBezTo>
                  <a:cubicBezTo>
                    <a:pt x="18" y="68"/>
                    <a:pt x="2" y="54"/>
                    <a:pt x="1" y="36"/>
                  </a:cubicBezTo>
                  <a:cubicBezTo>
                    <a:pt x="0" y="17"/>
                    <a:pt x="14" y="2"/>
                    <a:pt x="32" y="1"/>
                  </a:cubicBezTo>
                  <a:cubicBezTo>
                    <a:pt x="50" y="0"/>
                    <a:pt x="66" y="14"/>
                    <a:pt x="67" y="32"/>
                  </a:cubicBezTo>
                  <a:close/>
                </a:path>
              </a:pathLst>
            </a:cu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iśḷíḑè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E7C89FA6-FC1B-4F6A-A9CA-DFC515F016B5}"/>
                </a:ext>
              </a:extLst>
            </p:cNvPr>
            <p:cNvSpPr/>
            <p:nvPr/>
          </p:nvSpPr>
          <p:spPr bwMode="auto">
            <a:xfrm>
              <a:off x="7397503" y="4397391"/>
              <a:ext cx="54535" cy="55502"/>
            </a:xfrm>
            <a:custGeom>
              <a:avLst/>
              <a:gdLst/>
              <a:ahLst/>
              <a:cxnLst>
                <a:cxn ang="0">
                  <a:pos x="67" y="32"/>
                </a:cxn>
                <a:cxn ang="0">
                  <a:pos x="36" y="68"/>
                </a:cxn>
                <a:cxn ang="0">
                  <a:pos x="1" y="36"/>
                </a:cxn>
                <a:cxn ang="0">
                  <a:pos x="32" y="1"/>
                </a:cxn>
                <a:cxn ang="0">
                  <a:pos x="67" y="32"/>
                </a:cxn>
              </a:cxnLst>
              <a:rect l="0" t="0" r="r" b="b"/>
              <a:pathLst>
                <a:path w="68" h="69">
                  <a:moveTo>
                    <a:pt x="67" y="32"/>
                  </a:moveTo>
                  <a:cubicBezTo>
                    <a:pt x="68" y="51"/>
                    <a:pt x="54" y="66"/>
                    <a:pt x="36" y="68"/>
                  </a:cubicBezTo>
                  <a:cubicBezTo>
                    <a:pt x="18" y="69"/>
                    <a:pt x="2" y="55"/>
                    <a:pt x="1" y="36"/>
                  </a:cubicBezTo>
                  <a:cubicBezTo>
                    <a:pt x="0" y="18"/>
                    <a:pt x="14" y="2"/>
                    <a:pt x="32" y="1"/>
                  </a:cubicBezTo>
                  <a:cubicBezTo>
                    <a:pt x="51" y="0"/>
                    <a:pt x="66" y="14"/>
                    <a:pt x="67" y="32"/>
                  </a:cubicBezTo>
                  <a:close/>
                </a:path>
              </a:pathLst>
            </a:cu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íṧḻïḑè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B3DE3CD4-E045-42C6-822E-94BF6A5F5D5E}"/>
                </a:ext>
              </a:extLst>
            </p:cNvPr>
            <p:cNvSpPr/>
            <p:nvPr/>
          </p:nvSpPr>
          <p:spPr bwMode="auto">
            <a:xfrm>
              <a:off x="6943814" y="2156410"/>
              <a:ext cx="951469" cy="806815"/>
            </a:xfrm>
            <a:custGeom>
              <a:avLst/>
              <a:gdLst/>
              <a:ahLst/>
              <a:cxnLst>
                <a:cxn ang="0">
                  <a:pos x="1168" y="482"/>
                </a:cxn>
                <a:cxn ang="0">
                  <a:pos x="733" y="932"/>
                </a:cxn>
                <a:cxn ang="0">
                  <a:pos x="1" y="485"/>
                </a:cxn>
                <a:cxn ang="0">
                  <a:pos x="299" y="101"/>
                </a:cxn>
                <a:cxn ang="0">
                  <a:pos x="974" y="126"/>
                </a:cxn>
                <a:cxn ang="0">
                  <a:pos x="1168" y="482"/>
                </a:cxn>
              </a:cxnLst>
              <a:rect l="0" t="0" r="r" b="b"/>
              <a:pathLst>
                <a:path w="1183" h="1003">
                  <a:moveTo>
                    <a:pt x="1168" y="482"/>
                  </a:moveTo>
                  <a:cubicBezTo>
                    <a:pt x="1143" y="683"/>
                    <a:pt x="955" y="881"/>
                    <a:pt x="733" y="932"/>
                  </a:cubicBezTo>
                  <a:cubicBezTo>
                    <a:pt x="422" y="1003"/>
                    <a:pt x="0" y="858"/>
                    <a:pt x="1" y="485"/>
                  </a:cubicBezTo>
                  <a:cubicBezTo>
                    <a:pt x="2" y="302"/>
                    <a:pt x="146" y="176"/>
                    <a:pt x="299" y="101"/>
                  </a:cubicBezTo>
                  <a:cubicBezTo>
                    <a:pt x="504" y="0"/>
                    <a:pt x="778" y="6"/>
                    <a:pt x="974" y="126"/>
                  </a:cubicBezTo>
                  <a:cubicBezTo>
                    <a:pt x="1131" y="220"/>
                    <a:pt x="1183" y="352"/>
                    <a:pt x="1168" y="482"/>
                  </a:cubicBezTo>
                  <a:close/>
                </a:path>
              </a:pathLst>
            </a:custGeom>
            <a:solidFill>
              <a:srgbClr val="A6A6A6">
                <a:alpha val="69804"/>
              </a:srgb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îşľiḍé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ACDF4EE4-F1BD-4570-825B-6FCF3E547C9D}"/>
                </a:ext>
              </a:extLst>
            </p:cNvPr>
            <p:cNvSpPr/>
            <p:nvPr/>
          </p:nvSpPr>
          <p:spPr bwMode="auto">
            <a:xfrm>
              <a:off x="7013821" y="2876394"/>
              <a:ext cx="129377" cy="139239"/>
            </a:xfrm>
            <a:custGeom>
              <a:avLst/>
              <a:gdLst/>
              <a:ahLst/>
              <a:cxnLst>
                <a:cxn ang="0">
                  <a:pos x="135" y="35"/>
                </a:cxn>
                <a:cxn ang="0">
                  <a:pos x="160" y="77"/>
                </a:cxn>
                <a:cxn ang="0">
                  <a:pos x="72" y="163"/>
                </a:cxn>
                <a:cxn ang="0">
                  <a:pos x="6" y="94"/>
                </a:cxn>
                <a:cxn ang="0">
                  <a:pos x="135" y="35"/>
                </a:cxn>
              </a:cxnLst>
              <a:rect l="0" t="0" r="r" b="b"/>
              <a:pathLst>
                <a:path w="161" h="173">
                  <a:moveTo>
                    <a:pt x="135" y="35"/>
                  </a:moveTo>
                  <a:cubicBezTo>
                    <a:pt x="151" y="45"/>
                    <a:pt x="161" y="59"/>
                    <a:pt x="160" y="77"/>
                  </a:cubicBezTo>
                  <a:cubicBezTo>
                    <a:pt x="158" y="130"/>
                    <a:pt x="129" y="173"/>
                    <a:pt x="72" y="163"/>
                  </a:cubicBezTo>
                  <a:cubicBezTo>
                    <a:pt x="41" y="157"/>
                    <a:pt x="9" y="125"/>
                    <a:pt x="6" y="94"/>
                  </a:cubicBezTo>
                  <a:cubicBezTo>
                    <a:pt x="0" y="20"/>
                    <a:pt x="84" y="0"/>
                    <a:pt x="135" y="35"/>
                  </a:cubicBezTo>
                  <a:close/>
                </a:path>
              </a:pathLst>
            </a:custGeom>
            <a:solidFill>
              <a:srgbClr val="A6A6A6">
                <a:alpha val="69804"/>
              </a:srgb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îṣḻíḑé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0F929194-0BDB-4C19-8A7E-1883917B8574}"/>
                </a:ext>
              </a:extLst>
            </p:cNvPr>
            <p:cNvSpPr/>
            <p:nvPr/>
          </p:nvSpPr>
          <p:spPr bwMode="auto">
            <a:xfrm>
              <a:off x="6911518" y="3006737"/>
              <a:ext cx="143301" cy="105397"/>
            </a:xfrm>
            <a:custGeom>
              <a:avLst/>
              <a:gdLst/>
              <a:ahLst/>
              <a:cxnLst>
                <a:cxn ang="0">
                  <a:pos x="170" y="78"/>
                </a:cxn>
                <a:cxn ang="0">
                  <a:pos x="126" y="127"/>
                </a:cxn>
                <a:cxn ang="0">
                  <a:pos x="73" y="111"/>
                </a:cxn>
                <a:cxn ang="0">
                  <a:pos x="170" y="78"/>
                </a:cxn>
              </a:cxnLst>
              <a:rect l="0" t="0" r="r" b="b"/>
              <a:pathLst>
                <a:path w="178" h="131">
                  <a:moveTo>
                    <a:pt x="170" y="78"/>
                  </a:moveTo>
                  <a:cubicBezTo>
                    <a:pt x="168" y="101"/>
                    <a:pt x="152" y="123"/>
                    <a:pt x="126" y="127"/>
                  </a:cubicBezTo>
                  <a:cubicBezTo>
                    <a:pt x="106" y="131"/>
                    <a:pt x="86" y="128"/>
                    <a:pt x="73" y="111"/>
                  </a:cubicBezTo>
                  <a:cubicBezTo>
                    <a:pt x="0" y="17"/>
                    <a:pt x="178" y="0"/>
                    <a:pt x="170" y="78"/>
                  </a:cubicBezTo>
                  <a:close/>
                </a:path>
              </a:pathLst>
            </a:custGeom>
            <a:solidFill>
              <a:srgbClr val="A6A6A6">
                <a:alpha val="69804"/>
              </a:srgb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iSļîḍê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D12D7C08-5046-411E-A1FF-38B5678A38F7}"/>
                </a:ext>
              </a:extLst>
            </p:cNvPr>
            <p:cNvSpPr/>
            <p:nvPr/>
          </p:nvSpPr>
          <p:spPr bwMode="auto">
            <a:xfrm>
              <a:off x="6849634" y="3091248"/>
              <a:ext cx="78129" cy="86831"/>
            </a:xfrm>
            <a:custGeom>
              <a:avLst/>
              <a:gdLst/>
              <a:ahLst/>
              <a:cxnLst>
                <a:cxn ang="0">
                  <a:pos x="94" y="52"/>
                </a:cxn>
                <a:cxn ang="0">
                  <a:pos x="26" y="34"/>
                </a:cxn>
                <a:cxn ang="0">
                  <a:pos x="94" y="52"/>
                </a:cxn>
              </a:cxnLst>
              <a:rect l="0" t="0" r="r" b="b"/>
              <a:pathLst>
                <a:path w="97" h="108">
                  <a:moveTo>
                    <a:pt x="94" y="52"/>
                  </a:moveTo>
                  <a:cubicBezTo>
                    <a:pt x="90" y="108"/>
                    <a:pt x="0" y="79"/>
                    <a:pt x="26" y="34"/>
                  </a:cubicBezTo>
                  <a:cubicBezTo>
                    <a:pt x="45" y="0"/>
                    <a:pt x="97" y="10"/>
                    <a:pt x="94" y="52"/>
                  </a:cubicBezTo>
                  <a:close/>
                </a:path>
              </a:pathLst>
            </a:custGeom>
            <a:solidFill>
              <a:srgbClr val="A6A6A6">
                <a:alpha val="69804"/>
              </a:srgb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ïṣḻïḋe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86D9B37F-A934-4B2B-BFE2-973DD655FA08}"/>
                </a:ext>
              </a:extLst>
            </p:cNvPr>
            <p:cNvSpPr/>
            <p:nvPr/>
          </p:nvSpPr>
          <p:spPr bwMode="auto">
            <a:xfrm>
              <a:off x="7345868" y="2369717"/>
              <a:ext cx="138466" cy="341717"/>
            </a:xfrm>
            <a:custGeom>
              <a:avLst/>
              <a:gdLst/>
              <a:ahLst/>
              <a:cxnLst>
                <a:cxn ang="0">
                  <a:pos x="167" y="262"/>
                </a:cxn>
                <a:cxn ang="0">
                  <a:pos x="161" y="222"/>
                </a:cxn>
                <a:cxn ang="0">
                  <a:pos x="61" y="0"/>
                </a:cxn>
                <a:cxn ang="0">
                  <a:pos x="40" y="111"/>
                </a:cxn>
                <a:cxn ang="0">
                  <a:pos x="6" y="235"/>
                </a:cxn>
                <a:cxn ang="0">
                  <a:pos x="26" y="373"/>
                </a:cxn>
                <a:cxn ang="0">
                  <a:pos x="127" y="400"/>
                </a:cxn>
                <a:cxn ang="0">
                  <a:pos x="167" y="262"/>
                </a:cxn>
              </a:cxnLst>
              <a:rect l="0" t="0" r="r" b="b"/>
              <a:pathLst>
                <a:path w="172" h="425">
                  <a:moveTo>
                    <a:pt x="167" y="262"/>
                  </a:moveTo>
                  <a:cubicBezTo>
                    <a:pt x="166" y="249"/>
                    <a:pt x="164" y="235"/>
                    <a:pt x="161" y="222"/>
                  </a:cubicBezTo>
                  <a:cubicBezTo>
                    <a:pt x="144" y="141"/>
                    <a:pt x="107" y="60"/>
                    <a:pt x="61" y="0"/>
                  </a:cubicBezTo>
                  <a:cubicBezTo>
                    <a:pt x="61" y="51"/>
                    <a:pt x="52" y="77"/>
                    <a:pt x="40" y="111"/>
                  </a:cubicBezTo>
                  <a:cubicBezTo>
                    <a:pt x="25" y="150"/>
                    <a:pt x="13" y="192"/>
                    <a:pt x="6" y="235"/>
                  </a:cubicBezTo>
                  <a:cubicBezTo>
                    <a:pt x="0" y="274"/>
                    <a:pt x="3" y="341"/>
                    <a:pt x="26" y="373"/>
                  </a:cubicBezTo>
                  <a:cubicBezTo>
                    <a:pt x="49" y="407"/>
                    <a:pt x="100" y="425"/>
                    <a:pt x="127" y="400"/>
                  </a:cubicBezTo>
                  <a:cubicBezTo>
                    <a:pt x="160" y="369"/>
                    <a:pt x="172" y="315"/>
                    <a:pt x="167" y="262"/>
                  </a:cubicBezTo>
                  <a:close/>
                </a:path>
              </a:pathLst>
            </a:custGeom>
            <a:solidFill>
              <a:srgbClr val="FFFEFD">
                <a:alpha val="69804"/>
              </a:srgb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í$ľíḑê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F00F718A-0761-479F-B3E8-C5C0CE9F1AFB}"/>
                </a:ext>
              </a:extLst>
            </p:cNvPr>
            <p:cNvSpPr/>
            <p:nvPr/>
          </p:nvSpPr>
          <p:spPr bwMode="auto">
            <a:xfrm>
              <a:off x="5687372" y="2900567"/>
              <a:ext cx="129570" cy="52215"/>
            </a:xfrm>
            <a:custGeom>
              <a:avLst/>
              <a:gdLst/>
              <a:ahLst/>
              <a:cxnLst>
                <a:cxn ang="0">
                  <a:pos x="65" y="3"/>
                </a:cxn>
                <a:cxn ang="0">
                  <a:pos x="80" y="7"/>
                </a:cxn>
                <a:cxn ang="0">
                  <a:pos x="161" y="52"/>
                </a:cxn>
                <a:cxn ang="0">
                  <a:pos x="118" y="56"/>
                </a:cxn>
                <a:cxn ang="0">
                  <a:pos x="69" y="64"/>
                </a:cxn>
                <a:cxn ang="0">
                  <a:pos x="17" y="52"/>
                </a:cxn>
                <a:cxn ang="0">
                  <a:pos x="10" y="13"/>
                </a:cxn>
                <a:cxn ang="0">
                  <a:pos x="65" y="3"/>
                </a:cxn>
              </a:cxnLst>
              <a:rect l="0" t="0" r="r" b="b"/>
              <a:pathLst>
                <a:path w="161" h="65">
                  <a:moveTo>
                    <a:pt x="65" y="3"/>
                  </a:moveTo>
                  <a:cubicBezTo>
                    <a:pt x="70" y="4"/>
                    <a:pt x="75" y="5"/>
                    <a:pt x="80" y="7"/>
                  </a:cubicBezTo>
                  <a:cubicBezTo>
                    <a:pt x="110" y="16"/>
                    <a:pt x="140" y="33"/>
                    <a:pt x="161" y="52"/>
                  </a:cubicBezTo>
                  <a:cubicBezTo>
                    <a:pt x="141" y="50"/>
                    <a:pt x="131" y="53"/>
                    <a:pt x="118" y="56"/>
                  </a:cubicBezTo>
                  <a:cubicBezTo>
                    <a:pt x="102" y="60"/>
                    <a:pt x="86" y="63"/>
                    <a:pt x="69" y="64"/>
                  </a:cubicBezTo>
                  <a:cubicBezTo>
                    <a:pt x="54" y="65"/>
                    <a:pt x="28" y="61"/>
                    <a:pt x="17" y="52"/>
                  </a:cubicBezTo>
                  <a:cubicBezTo>
                    <a:pt x="5" y="42"/>
                    <a:pt x="0" y="22"/>
                    <a:pt x="10" y="13"/>
                  </a:cubicBezTo>
                  <a:cubicBezTo>
                    <a:pt x="23" y="2"/>
                    <a:pt x="45" y="0"/>
                    <a:pt x="65" y="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íšḷïḑe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D0F8731D-F968-4DEE-B839-59BC9D785B9D}"/>
                </a:ext>
              </a:extLst>
            </p:cNvPr>
            <p:cNvSpPr/>
            <p:nvPr/>
          </p:nvSpPr>
          <p:spPr bwMode="auto">
            <a:xfrm>
              <a:off x="5869157" y="2735607"/>
              <a:ext cx="83737" cy="108684"/>
            </a:xfrm>
            <a:custGeom>
              <a:avLst/>
              <a:gdLst/>
              <a:ahLst/>
              <a:cxnLst>
                <a:cxn ang="0">
                  <a:pos x="70" y="33"/>
                </a:cxn>
                <a:cxn ang="0">
                  <a:pos x="78" y="46"/>
                </a:cxn>
                <a:cxn ang="0">
                  <a:pos x="104" y="135"/>
                </a:cxn>
                <a:cxn ang="0">
                  <a:pos x="70" y="107"/>
                </a:cxn>
                <a:cxn ang="0">
                  <a:pos x="30" y="79"/>
                </a:cxn>
                <a:cxn ang="0">
                  <a:pos x="1" y="33"/>
                </a:cxn>
                <a:cxn ang="0">
                  <a:pos x="24" y="1"/>
                </a:cxn>
                <a:cxn ang="0">
                  <a:pos x="70" y="33"/>
                </a:cxn>
              </a:cxnLst>
              <a:rect l="0" t="0" r="r" b="b"/>
              <a:pathLst>
                <a:path w="104" h="135">
                  <a:moveTo>
                    <a:pt x="70" y="33"/>
                  </a:moveTo>
                  <a:cubicBezTo>
                    <a:pt x="73" y="37"/>
                    <a:pt x="75" y="41"/>
                    <a:pt x="78" y="46"/>
                  </a:cubicBezTo>
                  <a:cubicBezTo>
                    <a:pt x="93" y="74"/>
                    <a:pt x="102" y="106"/>
                    <a:pt x="104" y="135"/>
                  </a:cubicBezTo>
                  <a:cubicBezTo>
                    <a:pt x="91" y="120"/>
                    <a:pt x="82" y="114"/>
                    <a:pt x="70" y="107"/>
                  </a:cubicBezTo>
                  <a:cubicBezTo>
                    <a:pt x="57" y="99"/>
                    <a:pt x="43" y="90"/>
                    <a:pt x="30" y="79"/>
                  </a:cubicBezTo>
                  <a:cubicBezTo>
                    <a:pt x="18" y="69"/>
                    <a:pt x="3" y="48"/>
                    <a:pt x="1" y="33"/>
                  </a:cubicBezTo>
                  <a:cubicBezTo>
                    <a:pt x="0" y="18"/>
                    <a:pt x="10" y="0"/>
                    <a:pt x="24" y="1"/>
                  </a:cubicBezTo>
                  <a:cubicBezTo>
                    <a:pt x="41" y="3"/>
                    <a:pt x="58" y="16"/>
                    <a:pt x="70" y="3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îṣḻîḑè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28BA90C1-7B7A-4D6A-A515-D32EB9A272FC}"/>
                </a:ext>
              </a:extLst>
            </p:cNvPr>
            <p:cNvSpPr/>
            <p:nvPr/>
          </p:nvSpPr>
          <p:spPr bwMode="auto">
            <a:xfrm>
              <a:off x="6417025" y="2696930"/>
              <a:ext cx="79483" cy="111005"/>
            </a:xfrm>
            <a:custGeom>
              <a:avLst/>
              <a:gdLst/>
              <a:ahLst/>
              <a:cxnLst>
                <a:cxn ang="0">
                  <a:pos x="69" y="34"/>
                </a:cxn>
                <a:cxn ang="0">
                  <a:pos x="77" y="48"/>
                </a:cxn>
                <a:cxn ang="0">
                  <a:pos x="99" y="138"/>
                </a:cxn>
                <a:cxn ang="0">
                  <a:pos x="67" y="109"/>
                </a:cxn>
                <a:cxn ang="0">
                  <a:pos x="28" y="79"/>
                </a:cxn>
                <a:cxn ang="0">
                  <a:pos x="1" y="32"/>
                </a:cxn>
                <a:cxn ang="0">
                  <a:pos x="25" y="1"/>
                </a:cxn>
                <a:cxn ang="0">
                  <a:pos x="69" y="34"/>
                </a:cxn>
              </a:cxnLst>
              <a:rect l="0" t="0" r="r" b="b"/>
              <a:pathLst>
                <a:path w="99" h="138">
                  <a:moveTo>
                    <a:pt x="69" y="34"/>
                  </a:moveTo>
                  <a:cubicBezTo>
                    <a:pt x="72" y="39"/>
                    <a:pt x="74" y="43"/>
                    <a:pt x="77" y="48"/>
                  </a:cubicBezTo>
                  <a:cubicBezTo>
                    <a:pt x="91" y="77"/>
                    <a:pt x="99" y="110"/>
                    <a:pt x="99" y="138"/>
                  </a:cubicBezTo>
                  <a:cubicBezTo>
                    <a:pt x="87" y="123"/>
                    <a:pt x="78" y="117"/>
                    <a:pt x="67" y="109"/>
                  </a:cubicBezTo>
                  <a:cubicBezTo>
                    <a:pt x="53" y="101"/>
                    <a:pt x="40" y="91"/>
                    <a:pt x="28" y="79"/>
                  </a:cubicBezTo>
                  <a:cubicBezTo>
                    <a:pt x="17" y="69"/>
                    <a:pt x="2" y="47"/>
                    <a:pt x="1" y="32"/>
                  </a:cubicBezTo>
                  <a:cubicBezTo>
                    <a:pt x="0" y="17"/>
                    <a:pt x="11" y="0"/>
                    <a:pt x="25" y="1"/>
                  </a:cubicBezTo>
                  <a:cubicBezTo>
                    <a:pt x="42" y="3"/>
                    <a:pt x="58" y="17"/>
                    <a:pt x="69" y="3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ïšļiḍé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0C3C00E4-E026-4036-BA32-E245C973EF1E}"/>
                </a:ext>
              </a:extLst>
            </p:cNvPr>
            <p:cNvSpPr/>
            <p:nvPr/>
          </p:nvSpPr>
          <p:spPr bwMode="auto">
            <a:xfrm>
              <a:off x="4409271" y="4370123"/>
              <a:ext cx="467419" cy="100562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ïşľiďe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D4350930-53BF-4CC4-ADB1-83FA5FCAF43B}"/>
                </a:ext>
              </a:extLst>
            </p:cNvPr>
            <p:cNvSpPr/>
            <p:nvPr/>
          </p:nvSpPr>
          <p:spPr bwMode="auto">
            <a:xfrm>
              <a:off x="4537294" y="4395070"/>
              <a:ext cx="51441" cy="51441"/>
            </a:xfrm>
            <a:prstGeom prst="ellipse">
              <a:avLst/>
            </a:pr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íŝḷiḑè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4E5764F8-A44C-4826-8F0D-5419063E1B3C}"/>
                </a:ext>
              </a:extLst>
            </p:cNvPr>
            <p:cNvSpPr/>
            <p:nvPr/>
          </p:nvSpPr>
          <p:spPr bwMode="auto">
            <a:xfrm>
              <a:off x="4697225" y="4395070"/>
              <a:ext cx="51441" cy="51441"/>
            </a:xfrm>
            <a:prstGeom prst="ellipse">
              <a:avLst/>
            </a:pr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iśḻidê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1C1AAD5D-4841-4D50-B21D-7CD0DF43D98D}"/>
                </a:ext>
              </a:extLst>
            </p:cNvPr>
            <p:cNvSpPr/>
            <p:nvPr/>
          </p:nvSpPr>
          <p:spPr bwMode="auto">
            <a:xfrm>
              <a:off x="4339264" y="4227789"/>
              <a:ext cx="473801" cy="134211"/>
            </a:xfrm>
            <a:custGeom>
              <a:avLst/>
              <a:gdLst/>
              <a:ahLst/>
              <a:cxnLst>
                <a:cxn ang="0">
                  <a:pos x="0" y="511"/>
                </a:cxn>
                <a:cxn ang="0">
                  <a:pos x="2409" y="694"/>
                </a:cxn>
                <a:cxn ang="0">
                  <a:pos x="2450" y="183"/>
                </a:cxn>
                <a:cxn ang="0">
                  <a:pos x="38" y="0"/>
                </a:cxn>
                <a:cxn ang="0">
                  <a:pos x="0" y="511"/>
                </a:cxn>
              </a:cxnLst>
              <a:rect l="0" t="0" r="r" b="b"/>
              <a:pathLst>
                <a:path w="2450" h="694">
                  <a:moveTo>
                    <a:pt x="0" y="511"/>
                  </a:moveTo>
                  <a:lnTo>
                    <a:pt x="2409" y="694"/>
                  </a:lnTo>
                  <a:lnTo>
                    <a:pt x="2450" y="183"/>
                  </a:lnTo>
                  <a:lnTo>
                    <a:pt x="38" y="0"/>
                  </a:lnTo>
                  <a:lnTo>
                    <a:pt x="0" y="511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ï$ļîďê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8A85AF0E-C6BF-4D4B-B403-B2E3EBFED10A}"/>
                </a:ext>
              </a:extLst>
            </p:cNvPr>
            <p:cNvSpPr/>
            <p:nvPr/>
          </p:nvSpPr>
          <p:spPr bwMode="auto">
            <a:xfrm>
              <a:off x="4468834" y="4262406"/>
              <a:ext cx="53955" cy="52988"/>
            </a:xfrm>
            <a:custGeom>
              <a:avLst/>
              <a:gdLst/>
              <a:ahLst/>
              <a:cxnLst>
                <a:cxn ang="0">
                  <a:pos x="66" y="35"/>
                </a:cxn>
                <a:cxn ang="0">
                  <a:pos x="31" y="65"/>
                </a:cxn>
                <a:cxn ang="0">
                  <a:pos x="2" y="31"/>
                </a:cxn>
                <a:cxn ang="0">
                  <a:pos x="36" y="1"/>
                </a:cxn>
                <a:cxn ang="0">
                  <a:pos x="66" y="35"/>
                </a:cxn>
              </a:cxnLst>
              <a:rect l="0" t="0" r="r" b="b"/>
              <a:pathLst>
                <a:path w="67" h="66">
                  <a:moveTo>
                    <a:pt x="66" y="35"/>
                  </a:moveTo>
                  <a:cubicBezTo>
                    <a:pt x="64" y="53"/>
                    <a:pt x="49" y="66"/>
                    <a:pt x="31" y="65"/>
                  </a:cubicBezTo>
                  <a:cubicBezTo>
                    <a:pt x="14" y="64"/>
                    <a:pt x="0" y="48"/>
                    <a:pt x="2" y="31"/>
                  </a:cubicBezTo>
                  <a:cubicBezTo>
                    <a:pt x="3" y="13"/>
                    <a:pt x="19" y="0"/>
                    <a:pt x="36" y="1"/>
                  </a:cubicBezTo>
                  <a:cubicBezTo>
                    <a:pt x="54" y="2"/>
                    <a:pt x="67" y="18"/>
                    <a:pt x="66" y="35"/>
                  </a:cubicBezTo>
                  <a:close/>
                </a:path>
              </a:pathLst>
            </a:cu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ïś1îdè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869F5686-7B4C-4E43-9FD0-139C52618DD2}"/>
                </a:ext>
              </a:extLst>
            </p:cNvPr>
            <p:cNvSpPr/>
            <p:nvPr/>
          </p:nvSpPr>
          <p:spPr bwMode="auto">
            <a:xfrm>
              <a:off x="4629733" y="4274396"/>
              <a:ext cx="52988" cy="53182"/>
            </a:xfrm>
            <a:custGeom>
              <a:avLst/>
              <a:gdLst/>
              <a:ahLst/>
              <a:cxnLst>
                <a:cxn ang="0">
                  <a:pos x="65" y="35"/>
                </a:cxn>
                <a:cxn ang="0">
                  <a:pos x="31" y="65"/>
                </a:cxn>
                <a:cxn ang="0">
                  <a:pos x="1" y="31"/>
                </a:cxn>
                <a:cxn ang="0">
                  <a:pos x="35" y="1"/>
                </a:cxn>
                <a:cxn ang="0">
                  <a:pos x="65" y="35"/>
                </a:cxn>
              </a:cxnLst>
              <a:rect l="0" t="0" r="r" b="b"/>
              <a:pathLst>
                <a:path w="66" h="66">
                  <a:moveTo>
                    <a:pt x="65" y="35"/>
                  </a:moveTo>
                  <a:cubicBezTo>
                    <a:pt x="64" y="53"/>
                    <a:pt x="48" y="66"/>
                    <a:pt x="31" y="65"/>
                  </a:cubicBezTo>
                  <a:cubicBezTo>
                    <a:pt x="13" y="64"/>
                    <a:pt x="0" y="48"/>
                    <a:pt x="1" y="31"/>
                  </a:cubicBezTo>
                  <a:cubicBezTo>
                    <a:pt x="2" y="13"/>
                    <a:pt x="18" y="0"/>
                    <a:pt x="35" y="1"/>
                  </a:cubicBezTo>
                  <a:cubicBezTo>
                    <a:pt x="53" y="3"/>
                    <a:pt x="66" y="18"/>
                    <a:pt x="65" y="35"/>
                  </a:cubicBezTo>
                  <a:close/>
                </a:path>
              </a:pathLst>
            </a:cu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îṡḷïḑé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9155753C-ECAE-4617-84D1-F1FC6AE4712D}"/>
                </a:ext>
              </a:extLst>
            </p:cNvPr>
            <p:cNvSpPr/>
            <p:nvPr/>
          </p:nvSpPr>
          <p:spPr bwMode="auto">
            <a:xfrm>
              <a:off x="4443113" y="4112723"/>
              <a:ext cx="469740" cy="111005"/>
            </a:xfrm>
            <a:custGeom>
              <a:avLst/>
              <a:gdLst/>
              <a:ahLst/>
              <a:cxnLst>
                <a:cxn ang="0">
                  <a:pos x="12" y="574"/>
                </a:cxn>
                <a:cxn ang="0">
                  <a:pos x="2429" y="520"/>
                </a:cxn>
                <a:cxn ang="0">
                  <a:pos x="2416" y="0"/>
                </a:cxn>
                <a:cxn ang="0">
                  <a:pos x="0" y="58"/>
                </a:cxn>
                <a:cxn ang="0">
                  <a:pos x="12" y="574"/>
                </a:cxn>
              </a:cxnLst>
              <a:rect l="0" t="0" r="r" b="b"/>
              <a:pathLst>
                <a:path w="2429" h="574">
                  <a:moveTo>
                    <a:pt x="12" y="574"/>
                  </a:moveTo>
                  <a:lnTo>
                    <a:pt x="2429" y="520"/>
                  </a:lnTo>
                  <a:lnTo>
                    <a:pt x="2416" y="0"/>
                  </a:lnTo>
                  <a:lnTo>
                    <a:pt x="0" y="58"/>
                  </a:lnTo>
                  <a:lnTo>
                    <a:pt x="12" y="57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íś1ïḍê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F6B1C934-3107-4B1A-8EBC-6DF3601E605A}"/>
                </a:ext>
              </a:extLst>
            </p:cNvPr>
            <p:cNvSpPr/>
            <p:nvPr/>
          </p:nvSpPr>
          <p:spPr bwMode="auto">
            <a:xfrm>
              <a:off x="4571717" y="4144052"/>
              <a:ext cx="52408" cy="52408"/>
            </a:xfrm>
            <a:custGeom>
              <a:avLst/>
              <a:gdLst/>
              <a:ahLst/>
              <a:cxnLst>
                <a:cxn ang="0">
                  <a:pos x="64" y="32"/>
                </a:cxn>
                <a:cxn ang="0">
                  <a:pos x="33" y="65"/>
                </a:cxn>
                <a:cxn ang="0">
                  <a:pos x="0" y="34"/>
                </a:cxn>
                <a:cxn ang="0">
                  <a:pos x="31" y="1"/>
                </a:cxn>
                <a:cxn ang="0">
                  <a:pos x="64" y="32"/>
                </a:cxn>
              </a:cxnLst>
              <a:rect l="0" t="0" r="r" b="b"/>
              <a:pathLst>
                <a:path w="65" h="65">
                  <a:moveTo>
                    <a:pt x="64" y="32"/>
                  </a:moveTo>
                  <a:cubicBezTo>
                    <a:pt x="65" y="50"/>
                    <a:pt x="51" y="64"/>
                    <a:pt x="33" y="65"/>
                  </a:cubicBezTo>
                  <a:cubicBezTo>
                    <a:pt x="15" y="65"/>
                    <a:pt x="1" y="51"/>
                    <a:pt x="0" y="34"/>
                  </a:cubicBezTo>
                  <a:cubicBezTo>
                    <a:pt x="0" y="16"/>
                    <a:pt x="14" y="1"/>
                    <a:pt x="31" y="1"/>
                  </a:cubicBezTo>
                  <a:cubicBezTo>
                    <a:pt x="49" y="0"/>
                    <a:pt x="64" y="14"/>
                    <a:pt x="64" y="32"/>
                  </a:cubicBezTo>
                  <a:close/>
                </a:path>
              </a:pathLst>
            </a:cu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íṩ1îḑè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CF866081-16B6-4B78-BCA5-41313F808218}"/>
                </a:ext>
              </a:extLst>
            </p:cNvPr>
            <p:cNvSpPr/>
            <p:nvPr/>
          </p:nvSpPr>
          <p:spPr bwMode="auto">
            <a:xfrm>
              <a:off x="4732615" y="4140958"/>
              <a:ext cx="51441" cy="51441"/>
            </a:xfrm>
            <a:custGeom>
              <a:avLst/>
              <a:gdLst/>
              <a:ahLst/>
              <a:cxnLst>
                <a:cxn ang="0">
                  <a:pos x="64" y="31"/>
                </a:cxn>
                <a:cxn ang="0">
                  <a:pos x="33" y="64"/>
                </a:cxn>
                <a:cxn ang="0">
                  <a:pos x="0" y="33"/>
                </a:cxn>
                <a:cxn ang="0">
                  <a:pos x="31" y="0"/>
                </a:cxn>
                <a:cxn ang="0">
                  <a:pos x="64" y="31"/>
                </a:cxn>
              </a:cxnLst>
              <a:rect l="0" t="0" r="r" b="b"/>
              <a:pathLst>
                <a:path w="64" h="64">
                  <a:moveTo>
                    <a:pt x="64" y="31"/>
                  </a:moveTo>
                  <a:cubicBezTo>
                    <a:pt x="64" y="49"/>
                    <a:pt x="50" y="64"/>
                    <a:pt x="33" y="64"/>
                  </a:cubicBezTo>
                  <a:cubicBezTo>
                    <a:pt x="15" y="64"/>
                    <a:pt x="0" y="51"/>
                    <a:pt x="0" y="33"/>
                  </a:cubicBezTo>
                  <a:cubicBezTo>
                    <a:pt x="0" y="15"/>
                    <a:pt x="14" y="1"/>
                    <a:pt x="31" y="0"/>
                  </a:cubicBezTo>
                  <a:cubicBezTo>
                    <a:pt x="49" y="0"/>
                    <a:pt x="64" y="14"/>
                    <a:pt x="64" y="31"/>
                  </a:cubicBezTo>
                  <a:close/>
                </a:path>
              </a:pathLst>
            </a:cu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íšḻïḋe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66F434F9-57BC-4CD6-8A47-8C46EE1332CE}"/>
                </a:ext>
              </a:extLst>
            </p:cNvPr>
            <p:cNvSpPr/>
            <p:nvPr/>
          </p:nvSpPr>
          <p:spPr bwMode="auto">
            <a:xfrm>
              <a:off x="4522016" y="3982380"/>
              <a:ext cx="472834" cy="127056"/>
            </a:xfrm>
            <a:custGeom>
              <a:avLst/>
              <a:gdLst/>
              <a:ahLst/>
              <a:cxnLst>
                <a:cxn ang="0">
                  <a:pos x="0" y="516"/>
                </a:cxn>
                <a:cxn ang="0">
                  <a:pos x="2412" y="657"/>
                </a:cxn>
                <a:cxn ang="0">
                  <a:pos x="2445" y="142"/>
                </a:cxn>
                <a:cxn ang="0">
                  <a:pos x="33" y="0"/>
                </a:cxn>
                <a:cxn ang="0">
                  <a:pos x="0" y="516"/>
                </a:cxn>
              </a:cxnLst>
              <a:rect l="0" t="0" r="r" b="b"/>
              <a:pathLst>
                <a:path w="2445" h="657">
                  <a:moveTo>
                    <a:pt x="0" y="516"/>
                  </a:moveTo>
                  <a:lnTo>
                    <a:pt x="2412" y="657"/>
                  </a:lnTo>
                  <a:lnTo>
                    <a:pt x="2445" y="142"/>
                  </a:lnTo>
                  <a:lnTo>
                    <a:pt x="33" y="0"/>
                  </a:lnTo>
                  <a:lnTo>
                    <a:pt x="0" y="51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iśḻîdé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91393A1B-9732-423A-A33C-E32EC586DB4D}"/>
                </a:ext>
              </a:extLst>
            </p:cNvPr>
            <p:cNvSpPr/>
            <p:nvPr/>
          </p:nvSpPr>
          <p:spPr bwMode="auto">
            <a:xfrm>
              <a:off x="4651392" y="4008100"/>
              <a:ext cx="53182" cy="53182"/>
            </a:xfrm>
            <a:custGeom>
              <a:avLst/>
              <a:gdLst/>
              <a:ahLst/>
              <a:cxnLst>
                <a:cxn ang="0">
                  <a:pos x="65" y="35"/>
                </a:cxn>
                <a:cxn ang="0">
                  <a:pos x="31" y="65"/>
                </a:cxn>
                <a:cxn ang="0">
                  <a:pos x="1" y="31"/>
                </a:cxn>
                <a:cxn ang="0">
                  <a:pos x="35" y="1"/>
                </a:cxn>
                <a:cxn ang="0">
                  <a:pos x="65" y="35"/>
                </a:cxn>
              </a:cxnLst>
              <a:rect l="0" t="0" r="r" b="b"/>
              <a:pathLst>
                <a:path w="66" h="66">
                  <a:moveTo>
                    <a:pt x="65" y="35"/>
                  </a:moveTo>
                  <a:cubicBezTo>
                    <a:pt x="64" y="53"/>
                    <a:pt x="49" y="66"/>
                    <a:pt x="31" y="65"/>
                  </a:cubicBezTo>
                  <a:cubicBezTo>
                    <a:pt x="14" y="64"/>
                    <a:pt x="0" y="49"/>
                    <a:pt x="1" y="31"/>
                  </a:cubicBezTo>
                  <a:cubicBezTo>
                    <a:pt x="2" y="14"/>
                    <a:pt x="18" y="0"/>
                    <a:pt x="35" y="1"/>
                  </a:cubicBezTo>
                  <a:cubicBezTo>
                    <a:pt x="53" y="2"/>
                    <a:pt x="66" y="17"/>
                    <a:pt x="65" y="35"/>
                  </a:cubicBezTo>
                  <a:close/>
                </a:path>
              </a:pathLst>
            </a:cu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ïšḷiḑè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57FC4519-0692-4C9C-B45A-F0166C8F58C5}"/>
                </a:ext>
              </a:extLst>
            </p:cNvPr>
            <p:cNvSpPr/>
            <p:nvPr/>
          </p:nvSpPr>
          <p:spPr bwMode="auto">
            <a:xfrm>
              <a:off x="4812291" y="4017770"/>
              <a:ext cx="52988" cy="53182"/>
            </a:xfrm>
            <a:custGeom>
              <a:avLst/>
              <a:gdLst/>
              <a:ahLst/>
              <a:cxnLst>
                <a:cxn ang="0">
                  <a:pos x="65" y="35"/>
                </a:cxn>
                <a:cxn ang="0">
                  <a:pos x="31" y="65"/>
                </a:cxn>
                <a:cxn ang="0">
                  <a:pos x="1" y="31"/>
                </a:cxn>
                <a:cxn ang="0">
                  <a:pos x="35" y="1"/>
                </a:cxn>
                <a:cxn ang="0">
                  <a:pos x="65" y="35"/>
                </a:cxn>
              </a:cxnLst>
              <a:rect l="0" t="0" r="r" b="b"/>
              <a:pathLst>
                <a:path w="66" h="66">
                  <a:moveTo>
                    <a:pt x="65" y="35"/>
                  </a:moveTo>
                  <a:cubicBezTo>
                    <a:pt x="64" y="52"/>
                    <a:pt x="49" y="66"/>
                    <a:pt x="31" y="65"/>
                  </a:cubicBezTo>
                  <a:cubicBezTo>
                    <a:pt x="13" y="64"/>
                    <a:pt x="0" y="49"/>
                    <a:pt x="1" y="31"/>
                  </a:cubicBezTo>
                  <a:cubicBezTo>
                    <a:pt x="2" y="13"/>
                    <a:pt x="17" y="0"/>
                    <a:pt x="35" y="1"/>
                  </a:cubicBezTo>
                  <a:cubicBezTo>
                    <a:pt x="52" y="2"/>
                    <a:pt x="66" y="17"/>
                    <a:pt x="65" y="35"/>
                  </a:cubicBezTo>
                  <a:close/>
                </a:path>
              </a:pathLst>
            </a:cu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í$ḷiḑé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28194AF4-9DB2-426F-A95A-248042271E66}"/>
                </a:ext>
              </a:extLst>
            </p:cNvPr>
            <p:cNvSpPr/>
            <p:nvPr/>
          </p:nvSpPr>
          <p:spPr bwMode="auto">
            <a:xfrm>
              <a:off x="4402115" y="3856871"/>
              <a:ext cx="471287" cy="119901"/>
            </a:xfrm>
            <a:custGeom>
              <a:avLst/>
              <a:gdLst/>
              <a:ahLst/>
              <a:cxnLst>
                <a:cxn ang="0">
                  <a:pos x="21" y="620"/>
                </a:cxn>
                <a:cxn ang="0">
                  <a:pos x="2437" y="516"/>
                </a:cxn>
                <a:cxn ang="0">
                  <a:pos x="2416" y="0"/>
                </a:cxn>
                <a:cxn ang="0">
                  <a:pos x="0" y="100"/>
                </a:cxn>
                <a:cxn ang="0">
                  <a:pos x="21" y="620"/>
                </a:cxn>
              </a:cxnLst>
              <a:rect l="0" t="0" r="r" b="b"/>
              <a:pathLst>
                <a:path w="2437" h="620">
                  <a:moveTo>
                    <a:pt x="21" y="620"/>
                  </a:moveTo>
                  <a:lnTo>
                    <a:pt x="2437" y="516"/>
                  </a:lnTo>
                  <a:lnTo>
                    <a:pt x="2416" y="0"/>
                  </a:lnTo>
                  <a:lnTo>
                    <a:pt x="0" y="100"/>
                  </a:lnTo>
                  <a:lnTo>
                    <a:pt x="21" y="6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ïSḷîdè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19A3FEB5-FABA-4503-A5F6-947DD56F358F}"/>
                </a:ext>
              </a:extLst>
            </p:cNvPr>
            <p:cNvSpPr/>
            <p:nvPr/>
          </p:nvSpPr>
          <p:spPr bwMode="auto">
            <a:xfrm>
              <a:off x="4530718" y="3894002"/>
              <a:ext cx="53182" cy="52215"/>
            </a:xfrm>
            <a:custGeom>
              <a:avLst/>
              <a:gdLst/>
              <a:ahLst/>
              <a:cxnLst>
                <a:cxn ang="0">
                  <a:pos x="65" y="31"/>
                </a:cxn>
                <a:cxn ang="0">
                  <a:pos x="34" y="65"/>
                </a:cxn>
                <a:cxn ang="0">
                  <a:pos x="1" y="34"/>
                </a:cxn>
                <a:cxn ang="0">
                  <a:pos x="32" y="1"/>
                </a:cxn>
                <a:cxn ang="0">
                  <a:pos x="65" y="31"/>
                </a:cxn>
              </a:cxnLst>
              <a:rect l="0" t="0" r="r" b="b"/>
              <a:pathLst>
                <a:path w="66" h="65">
                  <a:moveTo>
                    <a:pt x="65" y="31"/>
                  </a:moveTo>
                  <a:cubicBezTo>
                    <a:pt x="66" y="49"/>
                    <a:pt x="52" y="64"/>
                    <a:pt x="34" y="65"/>
                  </a:cubicBezTo>
                  <a:cubicBezTo>
                    <a:pt x="17" y="65"/>
                    <a:pt x="2" y="52"/>
                    <a:pt x="1" y="34"/>
                  </a:cubicBezTo>
                  <a:cubicBezTo>
                    <a:pt x="0" y="16"/>
                    <a:pt x="14" y="1"/>
                    <a:pt x="32" y="1"/>
                  </a:cubicBezTo>
                  <a:cubicBezTo>
                    <a:pt x="49" y="0"/>
                    <a:pt x="64" y="14"/>
                    <a:pt x="65" y="31"/>
                  </a:cubicBezTo>
                  <a:close/>
                </a:path>
              </a:pathLst>
            </a:cu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î$ļïde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A86CD2EA-54E7-4BB6-AD08-406F0AC3957C}"/>
                </a:ext>
              </a:extLst>
            </p:cNvPr>
            <p:cNvSpPr/>
            <p:nvPr/>
          </p:nvSpPr>
          <p:spPr bwMode="auto">
            <a:xfrm>
              <a:off x="4691617" y="3886653"/>
              <a:ext cx="52215" cy="53182"/>
            </a:xfrm>
            <a:custGeom>
              <a:avLst/>
              <a:gdLst/>
              <a:ahLst/>
              <a:cxnLst>
                <a:cxn ang="0">
                  <a:pos x="65" y="32"/>
                </a:cxn>
                <a:cxn ang="0">
                  <a:pos x="34" y="65"/>
                </a:cxn>
                <a:cxn ang="0">
                  <a:pos x="1" y="34"/>
                </a:cxn>
                <a:cxn ang="0">
                  <a:pos x="31" y="1"/>
                </a:cxn>
                <a:cxn ang="0">
                  <a:pos x="65" y="32"/>
                </a:cxn>
              </a:cxnLst>
              <a:rect l="0" t="0" r="r" b="b"/>
              <a:pathLst>
                <a:path w="65" h="66">
                  <a:moveTo>
                    <a:pt x="65" y="32"/>
                  </a:moveTo>
                  <a:cubicBezTo>
                    <a:pt x="65" y="49"/>
                    <a:pt x="52" y="64"/>
                    <a:pt x="34" y="65"/>
                  </a:cubicBezTo>
                  <a:cubicBezTo>
                    <a:pt x="16" y="66"/>
                    <a:pt x="1" y="52"/>
                    <a:pt x="1" y="34"/>
                  </a:cubicBezTo>
                  <a:cubicBezTo>
                    <a:pt x="0" y="17"/>
                    <a:pt x="14" y="2"/>
                    <a:pt x="31" y="1"/>
                  </a:cubicBezTo>
                  <a:cubicBezTo>
                    <a:pt x="49" y="0"/>
                    <a:pt x="64" y="14"/>
                    <a:pt x="65" y="32"/>
                  </a:cubicBezTo>
                  <a:close/>
                </a:path>
              </a:pathLst>
            </a:cu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îṧ1îḓè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EB564366-93B4-496E-9762-90ED07F529E6}"/>
                </a:ext>
              </a:extLst>
            </p:cNvPr>
            <p:cNvSpPr/>
            <p:nvPr/>
          </p:nvSpPr>
          <p:spPr bwMode="auto">
            <a:xfrm>
              <a:off x="4548510" y="3724207"/>
              <a:ext cx="473801" cy="136725"/>
            </a:xfrm>
            <a:custGeom>
              <a:avLst/>
              <a:gdLst/>
              <a:ahLst/>
              <a:cxnLst>
                <a:cxn ang="0">
                  <a:pos x="0" y="516"/>
                </a:cxn>
                <a:cxn ang="0">
                  <a:pos x="2408" y="707"/>
                </a:cxn>
                <a:cxn ang="0">
                  <a:pos x="2450" y="195"/>
                </a:cxn>
                <a:cxn ang="0">
                  <a:pos x="41" y="0"/>
                </a:cxn>
                <a:cxn ang="0">
                  <a:pos x="0" y="516"/>
                </a:cxn>
              </a:cxnLst>
              <a:rect l="0" t="0" r="r" b="b"/>
              <a:pathLst>
                <a:path w="2450" h="707">
                  <a:moveTo>
                    <a:pt x="0" y="516"/>
                  </a:moveTo>
                  <a:lnTo>
                    <a:pt x="2408" y="707"/>
                  </a:lnTo>
                  <a:lnTo>
                    <a:pt x="2450" y="195"/>
                  </a:lnTo>
                  <a:lnTo>
                    <a:pt x="41" y="0"/>
                  </a:lnTo>
                  <a:lnTo>
                    <a:pt x="0" y="516"/>
                  </a:lnTo>
                  <a:close/>
                </a:path>
              </a:pathLst>
            </a:custGeom>
            <a:solidFill>
              <a:srgbClr val="33313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ïšlíďé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AF1F2D70-7555-4C15-9EF2-B181258ED5A0}"/>
                </a:ext>
              </a:extLst>
            </p:cNvPr>
            <p:cNvSpPr/>
            <p:nvPr/>
          </p:nvSpPr>
          <p:spPr bwMode="auto">
            <a:xfrm>
              <a:off x="4677887" y="3759597"/>
              <a:ext cx="53955" cy="53182"/>
            </a:xfrm>
            <a:custGeom>
              <a:avLst/>
              <a:gdLst/>
              <a:ahLst/>
              <a:cxnLst>
                <a:cxn ang="0">
                  <a:pos x="66" y="36"/>
                </a:cxn>
                <a:cxn ang="0">
                  <a:pos x="31" y="65"/>
                </a:cxn>
                <a:cxn ang="0">
                  <a:pos x="2" y="30"/>
                </a:cxn>
                <a:cxn ang="0">
                  <a:pos x="36" y="1"/>
                </a:cxn>
                <a:cxn ang="0">
                  <a:pos x="66" y="36"/>
                </a:cxn>
              </a:cxnLst>
              <a:rect l="0" t="0" r="r" b="b"/>
              <a:pathLst>
                <a:path w="67" h="66">
                  <a:moveTo>
                    <a:pt x="66" y="36"/>
                  </a:moveTo>
                  <a:cubicBezTo>
                    <a:pt x="64" y="53"/>
                    <a:pt x="49" y="66"/>
                    <a:pt x="31" y="65"/>
                  </a:cubicBezTo>
                  <a:cubicBezTo>
                    <a:pt x="13" y="64"/>
                    <a:pt x="0" y="48"/>
                    <a:pt x="2" y="30"/>
                  </a:cubicBezTo>
                  <a:cubicBezTo>
                    <a:pt x="3" y="13"/>
                    <a:pt x="19" y="0"/>
                    <a:pt x="36" y="1"/>
                  </a:cubicBezTo>
                  <a:cubicBezTo>
                    <a:pt x="54" y="3"/>
                    <a:pt x="67" y="18"/>
                    <a:pt x="66" y="36"/>
                  </a:cubicBezTo>
                  <a:close/>
                </a:path>
              </a:pathLst>
            </a:cu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i$ḻîḋè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0E3D9706-5860-4F8E-886F-3F2776FD24C1}"/>
                </a:ext>
              </a:extLst>
            </p:cNvPr>
            <p:cNvSpPr/>
            <p:nvPr/>
          </p:nvSpPr>
          <p:spPr bwMode="auto">
            <a:xfrm>
              <a:off x="4838012" y="3772554"/>
              <a:ext cx="53955" cy="52988"/>
            </a:xfrm>
            <a:custGeom>
              <a:avLst/>
              <a:gdLst/>
              <a:ahLst/>
              <a:cxnLst>
                <a:cxn ang="0">
                  <a:pos x="66" y="36"/>
                </a:cxn>
                <a:cxn ang="0">
                  <a:pos x="31" y="65"/>
                </a:cxn>
                <a:cxn ang="0">
                  <a:pos x="2" y="31"/>
                </a:cxn>
                <a:cxn ang="0">
                  <a:pos x="36" y="1"/>
                </a:cxn>
                <a:cxn ang="0">
                  <a:pos x="66" y="36"/>
                </a:cxn>
              </a:cxnLst>
              <a:rect l="0" t="0" r="r" b="b"/>
              <a:pathLst>
                <a:path w="67" h="66">
                  <a:moveTo>
                    <a:pt x="66" y="36"/>
                  </a:moveTo>
                  <a:cubicBezTo>
                    <a:pt x="64" y="53"/>
                    <a:pt x="49" y="66"/>
                    <a:pt x="31" y="65"/>
                  </a:cubicBezTo>
                  <a:cubicBezTo>
                    <a:pt x="14" y="64"/>
                    <a:pt x="0" y="48"/>
                    <a:pt x="2" y="31"/>
                  </a:cubicBezTo>
                  <a:cubicBezTo>
                    <a:pt x="3" y="13"/>
                    <a:pt x="19" y="0"/>
                    <a:pt x="36" y="1"/>
                  </a:cubicBezTo>
                  <a:cubicBezTo>
                    <a:pt x="54" y="3"/>
                    <a:pt x="67" y="18"/>
                    <a:pt x="66" y="36"/>
                  </a:cubicBezTo>
                  <a:close/>
                </a:path>
              </a:pathLst>
            </a:cu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î$lide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B746366A-E18C-4EB6-9B68-FC6CC94CE342}"/>
                </a:ext>
              </a:extLst>
            </p:cNvPr>
            <p:cNvSpPr/>
            <p:nvPr/>
          </p:nvSpPr>
          <p:spPr bwMode="auto">
            <a:xfrm>
              <a:off x="4443887" y="3616490"/>
              <a:ext cx="468192" cy="104430"/>
            </a:xfrm>
            <a:custGeom>
              <a:avLst/>
              <a:gdLst/>
              <a:ahLst/>
              <a:cxnLst>
                <a:cxn ang="0">
                  <a:pos x="4" y="540"/>
                </a:cxn>
                <a:cxn ang="0">
                  <a:pos x="2421" y="515"/>
                </a:cxn>
                <a:cxn ang="0">
                  <a:pos x="2417" y="0"/>
                </a:cxn>
                <a:cxn ang="0">
                  <a:pos x="0" y="25"/>
                </a:cxn>
                <a:cxn ang="0">
                  <a:pos x="4" y="540"/>
                </a:cxn>
              </a:cxnLst>
              <a:rect l="0" t="0" r="r" b="b"/>
              <a:pathLst>
                <a:path w="2421" h="540">
                  <a:moveTo>
                    <a:pt x="4" y="540"/>
                  </a:moveTo>
                  <a:lnTo>
                    <a:pt x="2421" y="515"/>
                  </a:lnTo>
                  <a:lnTo>
                    <a:pt x="2417" y="0"/>
                  </a:lnTo>
                  <a:lnTo>
                    <a:pt x="0" y="25"/>
                  </a:lnTo>
                  <a:lnTo>
                    <a:pt x="4" y="540"/>
                  </a:lnTo>
                  <a:close/>
                </a:path>
              </a:pathLst>
            </a:custGeom>
            <a:solidFill>
              <a:srgbClr val="33313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íṡlîďê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277E02BA-5416-4397-A3C2-4719E156372D}"/>
                </a:ext>
              </a:extLst>
            </p:cNvPr>
            <p:cNvSpPr/>
            <p:nvPr/>
          </p:nvSpPr>
          <p:spPr bwMode="auto">
            <a:xfrm>
              <a:off x="4571717" y="3643757"/>
              <a:ext cx="51635" cy="51441"/>
            </a:xfrm>
            <a:custGeom>
              <a:avLst/>
              <a:gdLst/>
              <a:ahLst/>
              <a:cxnLst>
                <a:cxn ang="0">
                  <a:pos x="64" y="32"/>
                </a:cxn>
                <a:cxn ang="0">
                  <a:pos x="33" y="64"/>
                </a:cxn>
                <a:cxn ang="0">
                  <a:pos x="0" y="32"/>
                </a:cxn>
                <a:cxn ang="0">
                  <a:pos x="32" y="0"/>
                </a:cxn>
                <a:cxn ang="0">
                  <a:pos x="64" y="32"/>
                </a:cxn>
              </a:cxnLst>
              <a:rect l="0" t="0" r="r" b="b"/>
              <a:pathLst>
                <a:path w="64" h="64">
                  <a:moveTo>
                    <a:pt x="64" y="32"/>
                  </a:moveTo>
                  <a:cubicBezTo>
                    <a:pt x="64" y="49"/>
                    <a:pt x="50" y="64"/>
                    <a:pt x="33" y="64"/>
                  </a:cubicBezTo>
                  <a:cubicBezTo>
                    <a:pt x="15" y="64"/>
                    <a:pt x="0" y="50"/>
                    <a:pt x="0" y="32"/>
                  </a:cubicBezTo>
                  <a:cubicBezTo>
                    <a:pt x="0" y="15"/>
                    <a:pt x="14" y="0"/>
                    <a:pt x="32" y="0"/>
                  </a:cubicBezTo>
                  <a:cubicBezTo>
                    <a:pt x="50" y="0"/>
                    <a:pt x="64" y="14"/>
                    <a:pt x="64" y="32"/>
                  </a:cubicBezTo>
                  <a:close/>
                </a:path>
              </a:pathLst>
            </a:cu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ï$ḷíḑé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7477B5CB-07C2-4D9E-A5FD-0FAD30A624AA}"/>
                </a:ext>
              </a:extLst>
            </p:cNvPr>
            <p:cNvSpPr/>
            <p:nvPr/>
          </p:nvSpPr>
          <p:spPr bwMode="auto">
            <a:xfrm>
              <a:off x="4732615" y="3642210"/>
              <a:ext cx="51441" cy="51441"/>
            </a:xfrm>
            <a:custGeom>
              <a:avLst/>
              <a:gdLst/>
              <a:ahLst/>
              <a:cxnLst>
                <a:cxn ang="0">
                  <a:pos x="64" y="32"/>
                </a:cxn>
                <a:cxn ang="0">
                  <a:pos x="32" y="64"/>
                </a:cxn>
                <a:cxn ang="0">
                  <a:pos x="0" y="32"/>
                </a:cxn>
                <a:cxn ang="0">
                  <a:pos x="32" y="0"/>
                </a:cxn>
                <a:cxn ang="0">
                  <a:pos x="64" y="32"/>
                </a:cxn>
              </a:cxnLst>
              <a:rect l="0" t="0" r="r" b="b"/>
              <a:pathLst>
                <a:path w="64" h="64">
                  <a:moveTo>
                    <a:pt x="64" y="32"/>
                  </a:moveTo>
                  <a:cubicBezTo>
                    <a:pt x="64" y="49"/>
                    <a:pt x="50" y="64"/>
                    <a:pt x="32" y="64"/>
                  </a:cubicBezTo>
                  <a:cubicBezTo>
                    <a:pt x="15" y="64"/>
                    <a:pt x="0" y="50"/>
                    <a:pt x="0" y="32"/>
                  </a:cubicBezTo>
                  <a:cubicBezTo>
                    <a:pt x="0" y="15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close/>
                </a:path>
              </a:pathLst>
            </a:cu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išľíḍê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0D05B0E4-2A2B-4400-BA18-1AC6AAB7DB0F}"/>
                </a:ext>
              </a:extLst>
            </p:cNvPr>
            <p:cNvSpPr/>
            <p:nvPr/>
          </p:nvSpPr>
          <p:spPr bwMode="auto">
            <a:xfrm>
              <a:off x="4548510" y="3473189"/>
              <a:ext cx="473801" cy="136725"/>
            </a:xfrm>
            <a:custGeom>
              <a:avLst/>
              <a:gdLst/>
              <a:ahLst/>
              <a:cxnLst>
                <a:cxn ang="0">
                  <a:pos x="0" y="516"/>
                </a:cxn>
                <a:cxn ang="0">
                  <a:pos x="2408" y="707"/>
                </a:cxn>
                <a:cxn ang="0">
                  <a:pos x="2450" y="192"/>
                </a:cxn>
                <a:cxn ang="0">
                  <a:pos x="37" y="0"/>
                </a:cxn>
                <a:cxn ang="0">
                  <a:pos x="0" y="516"/>
                </a:cxn>
              </a:cxnLst>
              <a:rect l="0" t="0" r="r" b="b"/>
              <a:pathLst>
                <a:path w="2450" h="707">
                  <a:moveTo>
                    <a:pt x="0" y="516"/>
                  </a:moveTo>
                  <a:lnTo>
                    <a:pt x="2408" y="707"/>
                  </a:lnTo>
                  <a:lnTo>
                    <a:pt x="2450" y="192"/>
                  </a:lnTo>
                  <a:lnTo>
                    <a:pt x="37" y="0"/>
                  </a:lnTo>
                  <a:lnTo>
                    <a:pt x="0" y="51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îṡlíḑê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A197ECAB-B033-4B07-842D-0693926A535F}"/>
                </a:ext>
              </a:extLst>
            </p:cNvPr>
            <p:cNvSpPr/>
            <p:nvPr/>
          </p:nvSpPr>
          <p:spPr bwMode="auto">
            <a:xfrm>
              <a:off x="4677887" y="3508579"/>
              <a:ext cx="53955" cy="53182"/>
            </a:xfrm>
            <a:custGeom>
              <a:avLst/>
              <a:gdLst/>
              <a:ahLst/>
              <a:cxnLst>
                <a:cxn ang="0">
                  <a:pos x="65" y="36"/>
                </a:cxn>
                <a:cxn ang="0">
                  <a:pos x="31" y="65"/>
                </a:cxn>
                <a:cxn ang="0">
                  <a:pos x="2" y="31"/>
                </a:cxn>
                <a:cxn ang="0">
                  <a:pos x="36" y="1"/>
                </a:cxn>
                <a:cxn ang="0">
                  <a:pos x="65" y="36"/>
                </a:cxn>
              </a:cxnLst>
              <a:rect l="0" t="0" r="r" b="b"/>
              <a:pathLst>
                <a:path w="67" h="66">
                  <a:moveTo>
                    <a:pt x="65" y="36"/>
                  </a:moveTo>
                  <a:cubicBezTo>
                    <a:pt x="64" y="53"/>
                    <a:pt x="49" y="66"/>
                    <a:pt x="31" y="65"/>
                  </a:cubicBezTo>
                  <a:cubicBezTo>
                    <a:pt x="13" y="64"/>
                    <a:pt x="0" y="48"/>
                    <a:pt x="2" y="31"/>
                  </a:cubicBezTo>
                  <a:cubicBezTo>
                    <a:pt x="3" y="13"/>
                    <a:pt x="19" y="0"/>
                    <a:pt x="36" y="1"/>
                  </a:cubicBezTo>
                  <a:cubicBezTo>
                    <a:pt x="54" y="3"/>
                    <a:pt x="67" y="18"/>
                    <a:pt x="65" y="36"/>
                  </a:cubicBezTo>
                  <a:close/>
                </a:path>
              </a:pathLst>
            </a:cu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îşḻiḋê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4A67A184-4C13-4AA7-90C8-F50F61E71A46}"/>
                </a:ext>
              </a:extLst>
            </p:cNvPr>
            <p:cNvSpPr/>
            <p:nvPr/>
          </p:nvSpPr>
          <p:spPr bwMode="auto">
            <a:xfrm>
              <a:off x="4838012" y="3521536"/>
              <a:ext cx="53955" cy="52988"/>
            </a:xfrm>
            <a:custGeom>
              <a:avLst/>
              <a:gdLst/>
              <a:ahLst/>
              <a:cxnLst>
                <a:cxn ang="0">
                  <a:pos x="66" y="35"/>
                </a:cxn>
                <a:cxn ang="0">
                  <a:pos x="31" y="65"/>
                </a:cxn>
                <a:cxn ang="0">
                  <a:pos x="2" y="30"/>
                </a:cxn>
                <a:cxn ang="0">
                  <a:pos x="36" y="1"/>
                </a:cxn>
                <a:cxn ang="0">
                  <a:pos x="66" y="35"/>
                </a:cxn>
              </a:cxnLst>
              <a:rect l="0" t="0" r="r" b="b"/>
              <a:pathLst>
                <a:path w="67" h="66">
                  <a:moveTo>
                    <a:pt x="66" y="35"/>
                  </a:moveTo>
                  <a:cubicBezTo>
                    <a:pt x="64" y="53"/>
                    <a:pt x="49" y="66"/>
                    <a:pt x="31" y="65"/>
                  </a:cubicBezTo>
                  <a:cubicBezTo>
                    <a:pt x="14" y="63"/>
                    <a:pt x="0" y="48"/>
                    <a:pt x="2" y="30"/>
                  </a:cubicBezTo>
                  <a:cubicBezTo>
                    <a:pt x="3" y="13"/>
                    <a:pt x="19" y="0"/>
                    <a:pt x="36" y="1"/>
                  </a:cubicBezTo>
                  <a:cubicBezTo>
                    <a:pt x="54" y="2"/>
                    <a:pt x="67" y="18"/>
                    <a:pt x="66" y="35"/>
                  </a:cubicBezTo>
                  <a:close/>
                </a:path>
              </a:pathLst>
            </a:cu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ïṩḷiḋè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5D9055D2-666C-4AEB-B476-7E0E43E21913}"/>
                </a:ext>
              </a:extLst>
            </p:cNvPr>
            <p:cNvSpPr/>
            <p:nvPr/>
          </p:nvSpPr>
          <p:spPr bwMode="auto">
            <a:xfrm>
              <a:off x="4440600" y="3359090"/>
              <a:ext cx="470706" cy="114099"/>
            </a:xfrm>
            <a:custGeom>
              <a:avLst/>
              <a:gdLst/>
              <a:ahLst/>
              <a:cxnLst>
                <a:cxn ang="0">
                  <a:pos x="17" y="590"/>
                </a:cxn>
                <a:cxn ang="0">
                  <a:pos x="2434" y="520"/>
                </a:cxn>
                <a:cxn ang="0">
                  <a:pos x="2417" y="0"/>
                </a:cxn>
                <a:cxn ang="0">
                  <a:pos x="0" y="75"/>
                </a:cxn>
                <a:cxn ang="0">
                  <a:pos x="17" y="590"/>
                </a:cxn>
              </a:cxnLst>
              <a:rect l="0" t="0" r="r" b="b"/>
              <a:pathLst>
                <a:path w="2434" h="590">
                  <a:moveTo>
                    <a:pt x="17" y="590"/>
                  </a:moveTo>
                  <a:lnTo>
                    <a:pt x="2434" y="520"/>
                  </a:lnTo>
                  <a:lnTo>
                    <a:pt x="2417" y="0"/>
                  </a:lnTo>
                  <a:lnTo>
                    <a:pt x="0" y="75"/>
                  </a:lnTo>
                  <a:lnTo>
                    <a:pt x="17" y="59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i$ḻíḍé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94A64524-6C84-4B11-9A21-55CACEF4CC6A}"/>
                </a:ext>
              </a:extLst>
            </p:cNvPr>
            <p:cNvSpPr/>
            <p:nvPr/>
          </p:nvSpPr>
          <p:spPr bwMode="auto">
            <a:xfrm>
              <a:off x="4569396" y="3392740"/>
              <a:ext cx="52215" cy="52408"/>
            </a:xfrm>
            <a:custGeom>
              <a:avLst/>
              <a:gdLst/>
              <a:ahLst/>
              <a:cxnLst>
                <a:cxn ang="0">
                  <a:pos x="65" y="31"/>
                </a:cxn>
                <a:cxn ang="0">
                  <a:pos x="34" y="64"/>
                </a:cxn>
                <a:cxn ang="0">
                  <a:pos x="1" y="33"/>
                </a:cxn>
                <a:cxn ang="0">
                  <a:pos x="32" y="0"/>
                </a:cxn>
                <a:cxn ang="0">
                  <a:pos x="65" y="31"/>
                </a:cxn>
              </a:cxnLst>
              <a:rect l="0" t="0" r="r" b="b"/>
              <a:pathLst>
                <a:path w="65" h="65">
                  <a:moveTo>
                    <a:pt x="65" y="31"/>
                  </a:moveTo>
                  <a:cubicBezTo>
                    <a:pt x="65" y="49"/>
                    <a:pt x="51" y="64"/>
                    <a:pt x="34" y="64"/>
                  </a:cubicBezTo>
                  <a:cubicBezTo>
                    <a:pt x="16" y="65"/>
                    <a:pt x="1" y="51"/>
                    <a:pt x="1" y="33"/>
                  </a:cubicBezTo>
                  <a:cubicBezTo>
                    <a:pt x="0" y="15"/>
                    <a:pt x="14" y="1"/>
                    <a:pt x="32" y="0"/>
                  </a:cubicBezTo>
                  <a:cubicBezTo>
                    <a:pt x="49" y="0"/>
                    <a:pt x="64" y="13"/>
                    <a:pt x="65" y="31"/>
                  </a:cubicBezTo>
                  <a:close/>
                </a:path>
              </a:pathLst>
            </a:cu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îṣļiḑè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F9DF76EB-6E6A-4761-A789-B2E41BB46405}"/>
                </a:ext>
              </a:extLst>
            </p:cNvPr>
            <p:cNvSpPr/>
            <p:nvPr/>
          </p:nvSpPr>
          <p:spPr bwMode="auto">
            <a:xfrm>
              <a:off x="4730295" y="3387905"/>
              <a:ext cx="52215" cy="52408"/>
            </a:xfrm>
            <a:custGeom>
              <a:avLst/>
              <a:gdLst/>
              <a:ahLst/>
              <a:cxnLst>
                <a:cxn ang="0">
                  <a:pos x="64" y="31"/>
                </a:cxn>
                <a:cxn ang="0">
                  <a:pos x="33" y="64"/>
                </a:cxn>
                <a:cxn ang="0">
                  <a:pos x="0" y="33"/>
                </a:cxn>
                <a:cxn ang="0">
                  <a:pos x="32" y="0"/>
                </a:cxn>
                <a:cxn ang="0">
                  <a:pos x="64" y="31"/>
                </a:cxn>
              </a:cxnLst>
              <a:rect l="0" t="0" r="r" b="b"/>
              <a:pathLst>
                <a:path w="65" h="65">
                  <a:moveTo>
                    <a:pt x="64" y="31"/>
                  </a:moveTo>
                  <a:cubicBezTo>
                    <a:pt x="65" y="49"/>
                    <a:pt x="51" y="64"/>
                    <a:pt x="33" y="64"/>
                  </a:cubicBezTo>
                  <a:cubicBezTo>
                    <a:pt x="16" y="65"/>
                    <a:pt x="1" y="51"/>
                    <a:pt x="0" y="33"/>
                  </a:cubicBezTo>
                  <a:cubicBezTo>
                    <a:pt x="0" y="15"/>
                    <a:pt x="14" y="1"/>
                    <a:pt x="32" y="0"/>
                  </a:cubicBezTo>
                  <a:cubicBezTo>
                    <a:pt x="49" y="0"/>
                    <a:pt x="64" y="14"/>
                    <a:pt x="64" y="31"/>
                  </a:cubicBezTo>
                  <a:close/>
                </a:path>
              </a:pathLst>
            </a:cu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ïsḷîḑé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49923615-8551-44B8-8154-164379AF0A55}"/>
                </a:ext>
              </a:extLst>
            </p:cNvPr>
            <p:cNvSpPr/>
            <p:nvPr/>
          </p:nvSpPr>
          <p:spPr bwMode="auto">
            <a:xfrm>
              <a:off x="4549284" y="3224686"/>
              <a:ext cx="471287" cy="122221"/>
            </a:xfrm>
            <a:custGeom>
              <a:avLst/>
              <a:gdLst/>
              <a:ahLst/>
              <a:cxnLst>
                <a:cxn ang="0">
                  <a:pos x="0" y="516"/>
                </a:cxn>
                <a:cxn ang="0">
                  <a:pos x="2412" y="632"/>
                </a:cxn>
                <a:cxn ang="0">
                  <a:pos x="2437" y="116"/>
                </a:cxn>
                <a:cxn ang="0">
                  <a:pos x="25" y="0"/>
                </a:cxn>
                <a:cxn ang="0">
                  <a:pos x="0" y="516"/>
                </a:cxn>
              </a:cxnLst>
              <a:rect l="0" t="0" r="r" b="b"/>
              <a:pathLst>
                <a:path w="2437" h="632">
                  <a:moveTo>
                    <a:pt x="0" y="516"/>
                  </a:moveTo>
                  <a:lnTo>
                    <a:pt x="2412" y="632"/>
                  </a:lnTo>
                  <a:lnTo>
                    <a:pt x="2437" y="116"/>
                  </a:lnTo>
                  <a:lnTo>
                    <a:pt x="25" y="0"/>
                  </a:lnTo>
                  <a:lnTo>
                    <a:pt x="0" y="51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ïsḷíďê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B65B570E-1137-4F9C-8ADE-7B5C8C7A7101}"/>
                </a:ext>
              </a:extLst>
            </p:cNvPr>
            <p:cNvSpPr/>
            <p:nvPr/>
          </p:nvSpPr>
          <p:spPr bwMode="auto">
            <a:xfrm>
              <a:off x="4678854" y="3256014"/>
              <a:ext cx="52215" cy="52408"/>
            </a:xfrm>
            <a:custGeom>
              <a:avLst/>
              <a:gdLst/>
              <a:ahLst/>
              <a:cxnLst>
                <a:cxn ang="0">
                  <a:pos x="64" y="34"/>
                </a:cxn>
                <a:cxn ang="0">
                  <a:pos x="31" y="64"/>
                </a:cxn>
                <a:cxn ang="0">
                  <a:pos x="0" y="31"/>
                </a:cxn>
                <a:cxn ang="0">
                  <a:pos x="34" y="0"/>
                </a:cxn>
                <a:cxn ang="0">
                  <a:pos x="64" y="34"/>
                </a:cxn>
              </a:cxnLst>
              <a:rect l="0" t="0" r="r" b="b"/>
              <a:pathLst>
                <a:path w="65" h="65">
                  <a:moveTo>
                    <a:pt x="64" y="34"/>
                  </a:moveTo>
                  <a:cubicBezTo>
                    <a:pt x="64" y="52"/>
                    <a:pt x="49" y="65"/>
                    <a:pt x="31" y="64"/>
                  </a:cubicBezTo>
                  <a:cubicBezTo>
                    <a:pt x="13" y="64"/>
                    <a:pt x="0" y="49"/>
                    <a:pt x="0" y="31"/>
                  </a:cubicBezTo>
                  <a:cubicBezTo>
                    <a:pt x="1" y="13"/>
                    <a:pt x="16" y="0"/>
                    <a:pt x="34" y="0"/>
                  </a:cubicBezTo>
                  <a:cubicBezTo>
                    <a:pt x="52" y="1"/>
                    <a:pt x="65" y="16"/>
                    <a:pt x="64" y="34"/>
                  </a:cubicBezTo>
                  <a:close/>
                </a:path>
              </a:pathLst>
            </a:cu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ïŝḻïḑe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EBBBFCB0-116D-44D5-AAC0-7F43F1F96EB7}"/>
                </a:ext>
              </a:extLst>
            </p:cNvPr>
            <p:cNvSpPr/>
            <p:nvPr/>
          </p:nvSpPr>
          <p:spPr bwMode="auto">
            <a:xfrm>
              <a:off x="4838785" y="3263363"/>
              <a:ext cx="53182" cy="52988"/>
            </a:xfrm>
            <a:custGeom>
              <a:avLst/>
              <a:gdLst/>
              <a:ahLst/>
              <a:cxnLst>
                <a:cxn ang="0">
                  <a:pos x="65" y="35"/>
                </a:cxn>
                <a:cxn ang="0">
                  <a:pos x="31" y="65"/>
                </a:cxn>
                <a:cxn ang="0">
                  <a:pos x="1" y="32"/>
                </a:cxn>
                <a:cxn ang="0">
                  <a:pos x="35" y="1"/>
                </a:cxn>
                <a:cxn ang="0">
                  <a:pos x="65" y="35"/>
                </a:cxn>
              </a:cxnLst>
              <a:rect l="0" t="0" r="r" b="b"/>
              <a:pathLst>
                <a:path w="66" h="66">
                  <a:moveTo>
                    <a:pt x="65" y="35"/>
                  </a:moveTo>
                  <a:cubicBezTo>
                    <a:pt x="64" y="52"/>
                    <a:pt x="49" y="66"/>
                    <a:pt x="31" y="65"/>
                  </a:cubicBezTo>
                  <a:cubicBezTo>
                    <a:pt x="14" y="64"/>
                    <a:pt x="0" y="49"/>
                    <a:pt x="1" y="32"/>
                  </a:cubicBezTo>
                  <a:cubicBezTo>
                    <a:pt x="2" y="14"/>
                    <a:pt x="17" y="0"/>
                    <a:pt x="35" y="1"/>
                  </a:cubicBezTo>
                  <a:cubicBezTo>
                    <a:pt x="52" y="2"/>
                    <a:pt x="66" y="17"/>
                    <a:pt x="65" y="35"/>
                  </a:cubicBezTo>
                  <a:close/>
                </a:path>
              </a:pathLst>
            </a:cu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isļiḍe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D9255E2D-D90F-4336-B6EE-E1E237B4215B}"/>
                </a:ext>
              </a:extLst>
            </p:cNvPr>
            <p:cNvSpPr/>
            <p:nvPr/>
          </p:nvSpPr>
          <p:spPr bwMode="auto">
            <a:xfrm>
              <a:off x="4444661" y="3100724"/>
              <a:ext cx="468966" cy="108684"/>
            </a:xfrm>
            <a:custGeom>
              <a:avLst/>
              <a:gdLst/>
              <a:ahLst/>
              <a:cxnLst>
                <a:cxn ang="0">
                  <a:pos x="9" y="562"/>
                </a:cxn>
                <a:cxn ang="0">
                  <a:pos x="2425" y="516"/>
                </a:cxn>
                <a:cxn ang="0">
                  <a:pos x="2417" y="0"/>
                </a:cxn>
                <a:cxn ang="0">
                  <a:pos x="0" y="46"/>
                </a:cxn>
                <a:cxn ang="0">
                  <a:pos x="9" y="562"/>
                </a:cxn>
              </a:cxnLst>
              <a:rect l="0" t="0" r="r" b="b"/>
              <a:pathLst>
                <a:path w="2425" h="562">
                  <a:moveTo>
                    <a:pt x="9" y="562"/>
                  </a:moveTo>
                  <a:lnTo>
                    <a:pt x="2425" y="516"/>
                  </a:lnTo>
                  <a:lnTo>
                    <a:pt x="2417" y="0"/>
                  </a:lnTo>
                  <a:lnTo>
                    <a:pt x="0" y="46"/>
                  </a:lnTo>
                  <a:lnTo>
                    <a:pt x="9" y="56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ï$ḻîḑe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5B89B478-AD8A-44E0-831F-0ECFDA643CD6}"/>
                </a:ext>
              </a:extLst>
            </p:cNvPr>
            <p:cNvSpPr/>
            <p:nvPr/>
          </p:nvSpPr>
          <p:spPr bwMode="auto">
            <a:xfrm>
              <a:off x="4572683" y="3130506"/>
              <a:ext cx="52215" cy="52408"/>
            </a:xfrm>
            <a:custGeom>
              <a:avLst/>
              <a:gdLst/>
              <a:ahLst/>
              <a:cxnLst>
                <a:cxn ang="0">
                  <a:pos x="64" y="32"/>
                </a:cxn>
                <a:cxn ang="0">
                  <a:pos x="33" y="64"/>
                </a:cxn>
                <a:cxn ang="0">
                  <a:pos x="0" y="33"/>
                </a:cxn>
                <a:cxn ang="0">
                  <a:pos x="32" y="1"/>
                </a:cxn>
                <a:cxn ang="0">
                  <a:pos x="64" y="32"/>
                </a:cxn>
              </a:cxnLst>
              <a:rect l="0" t="0" r="r" b="b"/>
              <a:pathLst>
                <a:path w="65" h="65">
                  <a:moveTo>
                    <a:pt x="64" y="32"/>
                  </a:moveTo>
                  <a:cubicBezTo>
                    <a:pt x="65" y="50"/>
                    <a:pt x="51" y="64"/>
                    <a:pt x="33" y="64"/>
                  </a:cubicBezTo>
                  <a:cubicBezTo>
                    <a:pt x="15" y="65"/>
                    <a:pt x="1" y="51"/>
                    <a:pt x="0" y="33"/>
                  </a:cubicBezTo>
                  <a:cubicBezTo>
                    <a:pt x="0" y="15"/>
                    <a:pt x="14" y="1"/>
                    <a:pt x="32" y="1"/>
                  </a:cubicBezTo>
                  <a:cubicBezTo>
                    <a:pt x="49" y="0"/>
                    <a:pt x="64" y="14"/>
                    <a:pt x="64" y="32"/>
                  </a:cubicBezTo>
                  <a:close/>
                </a:path>
              </a:pathLst>
            </a:cu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íśľîḋe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8575A04D-E13E-498A-AF5F-688D4D2A385B}"/>
                </a:ext>
              </a:extLst>
            </p:cNvPr>
            <p:cNvSpPr/>
            <p:nvPr/>
          </p:nvSpPr>
          <p:spPr bwMode="auto">
            <a:xfrm>
              <a:off x="4733389" y="3127411"/>
              <a:ext cx="51635" cy="52215"/>
            </a:xfrm>
            <a:custGeom>
              <a:avLst/>
              <a:gdLst/>
              <a:ahLst/>
              <a:cxnLst>
                <a:cxn ang="0">
                  <a:pos x="64" y="32"/>
                </a:cxn>
                <a:cxn ang="0">
                  <a:pos x="33" y="65"/>
                </a:cxn>
                <a:cxn ang="0">
                  <a:pos x="0" y="33"/>
                </a:cxn>
                <a:cxn ang="0">
                  <a:pos x="32" y="1"/>
                </a:cxn>
                <a:cxn ang="0">
                  <a:pos x="64" y="32"/>
                </a:cxn>
              </a:cxnLst>
              <a:rect l="0" t="0" r="r" b="b"/>
              <a:pathLst>
                <a:path w="64" h="65">
                  <a:moveTo>
                    <a:pt x="64" y="32"/>
                  </a:moveTo>
                  <a:cubicBezTo>
                    <a:pt x="64" y="50"/>
                    <a:pt x="50" y="64"/>
                    <a:pt x="33" y="65"/>
                  </a:cubicBezTo>
                  <a:cubicBezTo>
                    <a:pt x="15" y="65"/>
                    <a:pt x="1" y="51"/>
                    <a:pt x="0" y="33"/>
                  </a:cubicBezTo>
                  <a:cubicBezTo>
                    <a:pt x="0" y="16"/>
                    <a:pt x="14" y="1"/>
                    <a:pt x="32" y="1"/>
                  </a:cubicBezTo>
                  <a:cubicBezTo>
                    <a:pt x="49" y="0"/>
                    <a:pt x="64" y="15"/>
                    <a:pt x="64" y="32"/>
                  </a:cubicBezTo>
                  <a:close/>
                </a:path>
              </a:pathLst>
            </a:cu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iṡḻïde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77FACA47-91BE-4561-B67D-9DCC2E1950D8}"/>
                </a:ext>
              </a:extLst>
            </p:cNvPr>
            <p:cNvSpPr/>
            <p:nvPr/>
          </p:nvSpPr>
          <p:spPr bwMode="auto">
            <a:xfrm>
              <a:off x="4340231" y="2968060"/>
              <a:ext cx="471287" cy="119901"/>
            </a:xfrm>
            <a:custGeom>
              <a:avLst/>
              <a:gdLst/>
              <a:ahLst/>
              <a:cxnLst>
                <a:cxn ang="0">
                  <a:pos x="0" y="516"/>
                </a:cxn>
                <a:cxn ang="0">
                  <a:pos x="2416" y="620"/>
                </a:cxn>
                <a:cxn ang="0">
                  <a:pos x="2437" y="104"/>
                </a:cxn>
                <a:cxn ang="0">
                  <a:pos x="24" y="0"/>
                </a:cxn>
                <a:cxn ang="0">
                  <a:pos x="0" y="516"/>
                </a:cxn>
              </a:cxnLst>
              <a:rect l="0" t="0" r="r" b="b"/>
              <a:pathLst>
                <a:path w="2437" h="620">
                  <a:moveTo>
                    <a:pt x="0" y="516"/>
                  </a:moveTo>
                  <a:lnTo>
                    <a:pt x="2416" y="620"/>
                  </a:lnTo>
                  <a:lnTo>
                    <a:pt x="2437" y="104"/>
                  </a:lnTo>
                  <a:lnTo>
                    <a:pt x="24" y="0"/>
                  </a:lnTo>
                  <a:lnTo>
                    <a:pt x="0" y="51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îṧliḍê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4F25D2A8-D934-40BC-8DE9-47A4819976E5}"/>
                </a:ext>
              </a:extLst>
            </p:cNvPr>
            <p:cNvSpPr/>
            <p:nvPr/>
          </p:nvSpPr>
          <p:spPr bwMode="auto">
            <a:xfrm>
              <a:off x="4469608" y="2997841"/>
              <a:ext cx="52408" cy="53182"/>
            </a:xfrm>
            <a:custGeom>
              <a:avLst/>
              <a:gdLst/>
              <a:ahLst/>
              <a:cxnLst>
                <a:cxn ang="0">
                  <a:pos x="64" y="35"/>
                </a:cxn>
                <a:cxn ang="0">
                  <a:pos x="31" y="65"/>
                </a:cxn>
                <a:cxn ang="0">
                  <a:pos x="1" y="32"/>
                </a:cxn>
                <a:cxn ang="0">
                  <a:pos x="34" y="1"/>
                </a:cxn>
                <a:cxn ang="0">
                  <a:pos x="64" y="35"/>
                </a:cxn>
              </a:cxnLst>
              <a:rect l="0" t="0" r="r" b="b"/>
              <a:pathLst>
                <a:path w="65" h="66">
                  <a:moveTo>
                    <a:pt x="64" y="35"/>
                  </a:moveTo>
                  <a:cubicBezTo>
                    <a:pt x="64" y="52"/>
                    <a:pt x="49" y="66"/>
                    <a:pt x="31" y="65"/>
                  </a:cubicBezTo>
                  <a:cubicBezTo>
                    <a:pt x="13" y="64"/>
                    <a:pt x="0" y="49"/>
                    <a:pt x="1" y="32"/>
                  </a:cubicBezTo>
                  <a:cubicBezTo>
                    <a:pt x="1" y="14"/>
                    <a:pt x="16" y="0"/>
                    <a:pt x="34" y="1"/>
                  </a:cubicBezTo>
                  <a:cubicBezTo>
                    <a:pt x="52" y="2"/>
                    <a:pt x="65" y="17"/>
                    <a:pt x="64" y="35"/>
                  </a:cubicBezTo>
                  <a:close/>
                </a:path>
              </a:pathLst>
            </a:cu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îš1íḋè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E946A76C-A609-45F9-A69C-9D3C3183A287}"/>
                </a:ext>
              </a:extLst>
            </p:cNvPr>
            <p:cNvSpPr/>
            <p:nvPr/>
          </p:nvSpPr>
          <p:spPr bwMode="auto">
            <a:xfrm>
              <a:off x="4629733" y="3005190"/>
              <a:ext cx="52988" cy="52988"/>
            </a:xfrm>
            <a:custGeom>
              <a:avLst/>
              <a:gdLst/>
              <a:ahLst/>
              <a:cxnLst>
                <a:cxn ang="0">
                  <a:pos x="65" y="34"/>
                </a:cxn>
                <a:cxn ang="0">
                  <a:pos x="32" y="65"/>
                </a:cxn>
                <a:cxn ang="0">
                  <a:pos x="1" y="31"/>
                </a:cxn>
                <a:cxn ang="0">
                  <a:pos x="35" y="1"/>
                </a:cxn>
                <a:cxn ang="0">
                  <a:pos x="65" y="34"/>
                </a:cxn>
              </a:cxnLst>
              <a:rect l="0" t="0" r="r" b="b"/>
              <a:pathLst>
                <a:path w="66" h="66">
                  <a:moveTo>
                    <a:pt x="65" y="34"/>
                  </a:moveTo>
                  <a:cubicBezTo>
                    <a:pt x="64" y="52"/>
                    <a:pt x="49" y="66"/>
                    <a:pt x="32" y="65"/>
                  </a:cubicBezTo>
                  <a:cubicBezTo>
                    <a:pt x="14" y="64"/>
                    <a:pt x="0" y="49"/>
                    <a:pt x="1" y="31"/>
                  </a:cubicBezTo>
                  <a:cubicBezTo>
                    <a:pt x="2" y="14"/>
                    <a:pt x="17" y="0"/>
                    <a:pt x="35" y="1"/>
                  </a:cubicBezTo>
                  <a:cubicBezTo>
                    <a:pt x="52" y="2"/>
                    <a:pt x="66" y="17"/>
                    <a:pt x="65" y="34"/>
                  </a:cubicBezTo>
                  <a:close/>
                </a:path>
              </a:pathLst>
            </a:cu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ïšḷîḓè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45789F77-FA2F-4567-B3D1-FE642A01697D}"/>
                </a:ext>
              </a:extLst>
            </p:cNvPr>
            <p:cNvSpPr/>
            <p:nvPr/>
          </p:nvSpPr>
          <p:spPr bwMode="auto">
            <a:xfrm>
              <a:off x="4486626" y="2832108"/>
              <a:ext cx="472060" cy="124735"/>
            </a:xfrm>
            <a:custGeom>
              <a:avLst/>
              <a:gdLst/>
              <a:ahLst/>
              <a:cxnLst>
                <a:cxn ang="0">
                  <a:pos x="29" y="645"/>
                </a:cxn>
                <a:cxn ang="0">
                  <a:pos x="2441" y="516"/>
                </a:cxn>
                <a:cxn ang="0">
                  <a:pos x="2412" y="0"/>
                </a:cxn>
                <a:cxn ang="0">
                  <a:pos x="0" y="129"/>
                </a:cxn>
                <a:cxn ang="0">
                  <a:pos x="29" y="645"/>
                </a:cxn>
              </a:cxnLst>
              <a:rect l="0" t="0" r="r" b="b"/>
              <a:pathLst>
                <a:path w="2441" h="645">
                  <a:moveTo>
                    <a:pt x="29" y="645"/>
                  </a:moveTo>
                  <a:lnTo>
                    <a:pt x="2441" y="516"/>
                  </a:lnTo>
                  <a:lnTo>
                    <a:pt x="2412" y="0"/>
                  </a:lnTo>
                  <a:lnTo>
                    <a:pt x="0" y="129"/>
                  </a:lnTo>
                  <a:lnTo>
                    <a:pt x="29" y="64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ïṩļîďé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DE04DE66-29F3-4E80-973C-22E110B8A977}"/>
                </a:ext>
              </a:extLst>
            </p:cNvPr>
            <p:cNvSpPr/>
            <p:nvPr/>
          </p:nvSpPr>
          <p:spPr bwMode="auto">
            <a:xfrm>
              <a:off x="4616002" y="2872333"/>
              <a:ext cx="53182" cy="53182"/>
            </a:xfrm>
            <a:custGeom>
              <a:avLst/>
              <a:gdLst/>
              <a:ahLst/>
              <a:cxnLst>
                <a:cxn ang="0">
                  <a:pos x="65" y="31"/>
                </a:cxn>
                <a:cxn ang="0">
                  <a:pos x="34" y="65"/>
                </a:cxn>
                <a:cxn ang="0">
                  <a:pos x="1" y="35"/>
                </a:cxn>
                <a:cxn ang="0">
                  <a:pos x="31" y="1"/>
                </a:cxn>
                <a:cxn ang="0">
                  <a:pos x="65" y="31"/>
                </a:cxn>
              </a:cxnLst>
              <a:rect l="0" t="0" r="r" b="b"/>
              <a:pathLst>
                <a:path w="66" h="66">
                  <a:moveTo>
                    <a:pt x="65" y="31"/>
                  </a:moveTo>
                  <a:cubicBezTo>
                    <a:pt x="66" y="49"/>
                    <a:pt x="52" y="64"/>
                    <a:pt x="34" y="65"/>
                  </a:cubicBezTo>
                  <a:cubicBezTo>
                    <a:pt x="17" y="66"/>
                    <a:pt x="2" y="52"/>
                    <a:pt x="1" y="35"/>
                  </a:cubicBezTo>
                  <a:cubicBezTo>
                    <a:pt x="0" y="17"/>
                    <a:pt x="13" y="2"/>
                    <a:pt x="31" y="1"/>
                  </a:cubicBezTo>
                  <a:cubicBezTo>
                    <a:pt x="49" y="0"/>
                    <a:pt x="64" y="14"/>
                    <a:pt x="65" y="31"/>
                  </a:cubicBezTo>
                  <a:close/>
                </a:path>
              </a:pathLst>
            </a:cu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îśľïḓe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0D867E03-3B26-450B-89EE-9F920C8FF4E5}"/>
                </a:ext>
              </a:extLst>
            </p:cNvPr>
            <p:cNvSpPr/>
            <p:nvPr/>
          </p:nvSpPr>
          <p:spPr bwMode="auto">
            <a:xfrm>
              <a:off x="4776128" y="2863437"/>
              <a:ext cx="52988" cy="53182"/>
            </a:xfrm>
            <a:custGeom>
              <a:avLst/>
              <a:gdLst/>
              <a:ahLst/>
              <a:cxnLst>
                <a:cxn ang="0">
                  <a:pos x="65" y="31"/>
                </a:cxn>
                <a:cxn ang="0">
                  <a:pos x="35" y="65"/>
                </a:cxn>
                <a:cxn ang="0">
                  <a:pos x="1" y="35"/>
                </a:cxn>
                <a:cxn ang="0">
                  <a:pos x="31" y="1"/>
                </a:cxn>
                <a:cxn ang="0">
                  <a:pos x="65" y="31"/>
                </a:cxn>
              </a:cxnLst>
              <a:rect l="0" t="0" r="r" b="b"/>
              <a:pathLst>
                <a:path w="66" h="66">
                  <a:moveTo>
                    <a:pt x="65" y="31"/>
                  </a:moveTo>
                  <a:cubicBezTo>
                    <a:pt x="66" y="49"/>
                    <a:pt x="53" y="64"/>
                    <a:pt x="35" y="65"/>
                  </a:cubicBezTo>
                  <a:cubicBezTo>
                    <a:pt x="17" y="66"/>
                    <a:pt x="2" y="52"/>
                    <a:pt x="1" y="35"/>
                  </a:cubicBezTo>
                  <a:cubicBezTo>
                    <a:pt x="0" y="17"/>
                    <a:pt x="14" y="2"/>
                    <a:pt x="31" y="1"/>
                  </a:cubicBezTo>
                  <a:cubicBezTo>
                    <a:pt x="49" y="0"/>
                    <a:pt x="64" y="14"/>
                    <a:pt x="65" y="31"/>
                  </a:cubicBezTo>
                  <a:close/>
                </a:path>
              </a:pathLst>
            </a:cu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iS1íḍé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86FBA7A1-9CBB-41E7-BA30-8E225E2C53AE}"/>
                </a:ext>
              </a:extLst>
            </p:cNvPr>
            <p:cNvSpPr/>
            <p:nvPr/>
          </p:nvSpPr>
          <p:spPr bwMode="auto">
            <a:xfrm>
              <a:off x="4439052" y="2691321"/>
              <a:ext cx="473801" cy="135178"/>
            </a:xfrm>
            <a:custGeom>
              <a:avLst/>
              <a:gdLst/>
              <a:ahLst/>
              <a:cxnLst>
                <a:cxn ang="0">
                  <a:pos x="0" y="516"/>
                </a:cxn>
                <a:cxn ang="0">
                  <a:pos x="2412" y="699"/>
                </a:cxn>
                <a:cxn ang="0">
                  <a:pos x="2450" y="183"/>
                </a:cxn>
                <a:cxn ang="0">
                  <a:pos x="38" y="0"/>
                </a:cxn>
                <a:cxn ang="0">
                  <a:pos x="0" y="516"/>
                </a:cxn>
              </a:cxnLst>
              <a:rect l="0" t="0" r="r" b="b"/>
              <a:pathLst>
                <a:path w="2450" h="699">
                  <a:moveTo>
                    <a:pt x="0" y="516"/>
                  </a:moveTo>
                  <a:lnTo>
                    <a:pt x="2412" y="699"/>
                  </a:lnTo>
                  <a:lnTo>
                    <a:pt x="2450" y="183"/>
                  </a:lnTo>
                  <a:lnTo>
                    <a:pt x="38" y="0"/>
                  </a:lnTo>
                  <a:lnTo>
                    <a:pt x="0" y="51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ïŝḷiḓé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BE1ED800-9620-417B-8624-3E7C20BAF913}"/>
                </a:ext>
              </a:extLst>
            </p:cNvPr>
            <p:cNvSpPr/>
            <p:nvPr/>
          </p:nvSpPr>
          <p:spPr bwMode="auto">
            <a:xfrm>
              <a:off x="4569396" y="2725938"/>
              <a:ext cx="52988" cy="53955"/>
            </a:xfrm>
            <a:custGeom>
              <a:avLst/>
              <a:gdLst/>
              <a:ahLst/>
              <a:cxnLst>
                <a:cxn ang="0">
                  <a:pos x="65" y="36"/>
                </a:cxn>
                <a:cxn ang="0">
                  <a:pos x="31" y="65"/>
                </a:cxn>
                <a:cxn ang="0">
                  <a:pos x="1" y="31"/>
                </a:cxn>
                <a:cxn ang="0">
                  <a:pos x="35" y="2"/>
                </a:cxn>
                <a:cxn ang="0">
                  <a:pos x="65" y="36"/>
                </a:cxn>
              </a:cxnLst>
              <a:rect l="0" t="0" r="r" b="b"/>
              <a:pathLst>
                <a:path w="66" h="67">
                  <a:moveTo>
                    <a:pt x="65" y="36"/>
                  </a:moveTo>
                  <a:cubicBezTo>
                    <a:pt x="64" y="53"/>
                    <a:pt x="48" y="67"/>
                    <a:pt x="31" y="65"/>
                  </a:cubicBezTo>
                  <a:cubicBezTo>
                    <a:pt x="13" y="64"/>
                    <a:pt x="0" y="49"/>
                    <a:pt x="1" y="31"/>
                  </a:cubicBezTo>
                  <a:cubicBezTo>
                    <a:pt x="2" y="13"/>
                    <a:pt x="18" y="0"/>
                    <a:pt x="35" y="2"/>
                  </a:cubicBezTo>
                  <a:cubicBezTo>
                    <a:pt x="53" y="3"/>
                    <a:pt x="66" y="18"/>
                    <a:pt x="65" y="36"/>
                  </a:cubicBezTo>
                  <a:close/>
                </a:path>
              </a:pathLst>
            </a:cu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5" name="iš1ïḓè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DBD75298-8434-4449-AB6D-E7F93908194C}"/>
                </a:ext>
              </a:extLst>
            </p:cNvPr>
            <p:cNvSpPr/>
            <p:nvPr/>
          </p:nvSpPr>
          <p:spPr bwMode="auto">
            <a:xfrm>
              <a:off x="4729521" y="2738121"/>
              <a:ext cx="52988" cy="53762"/>
            </a:xfrm>
            <a:custGeom>
              <a:avLst/>
              <a:gdLst/>
              <a:ahLst/>
              <a:cxnLst>
                <a:cxn ang="0">
                  <a:pos x="65" y="36"/>
                </a:cxn>
                <a:cxn ang="0">
                  <a:pos x="31" y="65"/>
                </a:cxn>
                <a:cxn ang="0">
                  <a:pos x="1" y="31"/>
                </a:cxn>
                <a:cxn ang="0">
                  <a:pos x="36" y="2"/>
                </a:cxn>
                <a:cxn ang="0">
                  <a:pos x="65" y="36"/>
                </a:cxn>
              </a:cxnLst>
              <a:rect l="0" t="0" r="r" b="b"/>
              <a:pathLst>
                <a:path w="66" h="67">
                  <a:moveTo>
                    <a:pt x="65" y="36"/>
                  </a:moveTo>
                  <a:cubicBezTo>
                    <a:pt x="64" y="53"/>
                    <a:pt x="48" y="67"/>
                    <a:pt x="31" y="65"/>
                  </a:cubicBezTo>
                  <a:cubicBezTo>
                    <a:pt x="13" y="64"/>
                    <a:pt x="0" y="49"/>
                    <a:pt x="1" y="31"/>
                  </a:cubicBezTo>
                  <a:cubicBezTo>
                    <a:pt x="3" y="13"/>
                    <a:pt x="18" y="0"/>
                    <a:pt x="36" y="2"/>
                  </a:cubicBezTo>
                  <a:cubicBezTo>
                    <a:pt x="53" y="3"/>
                    <a:pt x="66" y="18"/>
                    <a:pt x="65" y="36"/>
                  </a:cubicBezTo>
                  <a:close/>
                </a:path>
              </a:pathLst>
            </a:cu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6" name="íṣḷîdé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7083021A-C6B1-4B48-93EE-417459E7560D}"/>
                </a:ext>
              </a:extLst>
            </p:cNvPr>
            <p:cNvSpPr/>
            <p:nvPr/>
          </p:nvSpPr>
          <p:spPr bwMode="auto">
            <a:xfrm>
              <a:off x="4488173" y="2572388"/>
              <a:ext cx="468966" cy="106170"/>
            </a:xfrm>
            <a:custGeom>
              <a:avLst/>
              <a:gdLst/>
              <a:ahLst/>
              <a:cxnLst>
                <a:cxn ang="0">
                  <a:pos x="8" y="549"/>
                </a:cxn>
                <a:cxn ang="0">
                  <a:pos x="2425" y="520"/>
                </a:cxn>
                <a:cxn ang="0">
                  <a:pos x="2416" y="0"/>
                </a:cxn>
                <a:cxn ang="0">
                  <a:pos x="0" y="29"/>
                </a:cxn>
                <a:cxn ang="0">
                  <a:pos x="8" y="549"/>
                </a:cxn>
              </a:cxnLst>
              <a:rect l="0" t="0" r="r" b="b"/>
              <a:pathLst>
                <a:path w="2425" h="549">
                  <a:moveTo>
                    <a:pt x="8" y="549"/>
                  </a:moveTo>
                  <a:lnTo>
                    <a:pt x="2425" y="520"/>
                  </a:lnTo>
                  <a:lnTo>
                    <a:pt x="2416" y="0"/>
                  </a:lnTo>
                  <a:lnTo>
                    <a:pt x="0" y="29"/>
                  </a:lnTo>
                  <a:lnTo>
                    <a:pt x="8" y="549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7" name="îşḷîḑe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BBD8A47F-C9C0-4D4B-9A69-4C486EDF113F}"/>
                </a:ext>
              </a:extLst>
            </p:cNvPr>
            <p:cNvSpPr/>
            <p:nvPr/>
          </p:nvSpPr>
          <p:spPr bwMode="auto">
            <a:xfrm>
              <a:off x="4616002" y="2600429"/>
              <a:ext cx="52215" cy="51635"/>
            </a:xfrm>
            <a:custGeom>
              <a:avLst/>
              <a:gdLst/>
              <a:ahLst/>
              <a:cxnLst>
                <a:cxn ang="0">
                  <a:pos x="65" y="32"/>
                </a:cxn>
                <a:cxn ang="0">
                  <a:pos x="33" y="64"/>
                </a:cxn>
                <a:cxn ang="0">
                  <a:pos x="1" y="33"/>
                </a:cxn>
                <a:cxn ang="0">
                  <a:pos x="32" y="0"/>
                </a:cxn>
                <a:cxn ang="0">
                  <a:pos x="65" y="32"/>
                </a:cxn>
              </a:cxnLst>
              <a:rect l="0" t="0" r="r" b="b"/>
              <a:pathLst>
                <a:path w="65" h="64">
                  <a:moveTo>
                    <a:pt x="65" y="32"/>
                  </a:moveTo>
                  <a:cubicBezTo>
                    <a:pt x="65" y="50"/>
                    <a:pt x="51" y="64"/>
                    <a:pt x="33" y="64"/>
                  </a:cubicBezTo>
                  <a:cubicBezTo>
                    <a:pt x="15" y="64"/>
                    <a:pt x="1" y="50"/>
                    <a:pt x="1" y="33"/>
                  </a:cubicBezTo>
                  <a:cubicBezTo>
                    <a:pt x="0" y="15"/>
                    <a:pt x="14" y="0"/>
                    <a:pt x="32" y="0"/>
                  </a:cubicBezTo>
                  <a:cubicBezTo>
                    <a:pt x="50" y="0"/>
                    <a:pt x="64" y="14"/>
                    <a:pt x="65" y="32"/>
                  </a:cubicBezTo>
                  <a:close/>
                </a:path>
              </a:pathLst>
            </a:cu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8" name="íṧlïḋe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6784762B-496E-42BC-8557-D7DE5B0E3F7C}"/>
                </a:ext>
              </a:extLst>
            </p:cNvPr>
            <p:cNvSpPr/>
            <p:nvPr/>
          </p:nvSpPr>
          <p:spPr bwMode="auto">
            <a:xfrm>
              <a:off x="4776901" y="2598882"/>
              <a:ext cx="52215" cy="51441"/>
            </a:xfrm>
            <a:custGeom>
              <a:avLst/>
              <a:gdLst/>
              <a:ahLst/>
              <a:cxnLst>
                <a:cxn ang="0">
                  <a:pos x="64" y="31"/>
                </a:cxn>
                <a:cxn ang="0">
                  <a:pos x="33" y="64"/>
                </a:cxn>
                <a:cxn ang="0">
                  <a:pos x="0" y="32"/>
                </a:cxn>
                <a:cxn ang="0">
                  <a:pos x="32" y="0"/>
                </a:cxn>
                <a:cxn ang="0">
                  <a:pos x="64" y="31"/>
                </a:cxn>
              </a:cxnLst>
              <a:rect l="0" t="0" r="r" b="b"/>
              <a:pathLst>
                <a:path w="65" h="64">
                  <a:moveTo>
                    <a:pt x="64" y="31"/>
                  </a:moveTo>
                  <a:cubicBezTo>
                    <a:pt x="65" y="49"/>
                    <a:pt x="50" y="64"/>
                    <a:pt x="33" y="64"/>
                  </a:cubicBezTo>
                  <a:cubicBezTo>
                    <a:pt x="15" y="64"/>
                    <a:pt x="1" y="50"/>
                    <a:pt x="0" y="32"/>
                  </a:cubicBezTo>
                  <a:cubicBezTo>
                    <a:pt x="0" y="15"/>
                    <a:pt x="14" y="0"/>
                    <a:pt x="32" y="0"/>
                  </a:cubicBezTo>
                  <a:cubicBezTo>
                    <a:pt x="50" y="0"/>
                    <a:pt x="64" y="14"/>
                    <a:pt x="64" y="31"/>
                  </a:cubicBezTo>
                  <a:close/>
                </a:path>
              </a:pathLst>
            </a:cu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íṡľiḑê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6BB02DBE-BD0F-4F63-8C2B-71B23CC973C8}"/>
                </a:ext>
              </a:extLst>
            </p:cNvPr>
            <p:cNvSpPr/>
            <p:nvPr/>
          </p:nvSpPr>
          <p:spPr bwMode="auto">
            <a:xfrm>
              <a:off x="4406950" y="2435662"/>
              <a:ext cx="471287" cy="116613"/>
            </a:xfrm>
            <a:custGeom>
              <a:avLst/>
              <a:gdLst/>
              <a:ahLst/>
              <a:cxnLst>
                <a:cxn ang="0">
                  <a:pos x="0" y="515"/>
                </a:cxn>
                <a:cxn ang="0">
                  <a:pos x="2416" y="603"/>
                </a:cxn>
                <a:cxn ang="0">
                  <a:pos x="2437" y="83"/>
                </a:cxn>
                <a:cxn ang="0">
                  <a:pos x="21" y="0"/>
                </a:cxn>
                <a:cxn ang="0">
                  <a:pos x="0" y="515"/>
                </a:cxn>
              </a:cxnLst>
              <a:rect l="0" t="0" r="r" b="b"/>
              <a:pathLst>
                <a:path w="2437" h="603">
                  <a:moveTo>
                    <a:pt x="0" y="515"/>
                  </a:moveTo>
                  <a:lnTo>
                    <a:pt x="2416" y="603"/>
                  </a:lnTo>
                  <a:lnTo>
                    <a:pt x="2437" y="83"/>
                  </a:lnTo>
                  <a:lnTo>
                    <a:pt x="21" y="0"/>
                  </a:lnTo>
                  <a:lnTo>
                    <a:pt x="0" y="51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0" name="îṧļïḓe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BF8F6A77-E3ED-4D9C-A7B8-40614EE4B4AD}"/>
                </a:ext>
              </a:extLst>
            </p:cNvPr>
            <p:cNvSpPr/>
            <p:nvPr/>
          </p:nvSpPr>
          <p:spPr bwMode="auto">
            <a:xfrm>
              <a:off x="4536327" y="2464477"/>
              <a:ext cx="52408" cy="52408"/>
            </a:xfrm>
            <a:custGeom>
              <a:avLst/>
              <a:gdLst/>
              <a:ahLst/>
              <a:cxnLst>
                <a:cxn ang="0">
                  <a:pos x="64" y="34"/>
                </a:cxn>
                <a:cxn ang="0">
                  <a:pos x="31" y="65"/>
                </a:cxn>
                <a:cxn ang="0">
                  <a:pos x="0" y="32"/>
                </a:cxn>
                <a:cxn ang="0">
                  <a:pos x="33" y="1"/>
                </a:cxn>
                <a:cxn ang="0">
                  <a:pos x="64" y="34"/>
                </a:cxn>
              </a:cxnLst>
              <a:rect l="0" t="0" r="r" b="b"/>
              <a:pathLst>
                <a:path w="65" h="65">
                  <a:moveTo>
                    <a:pt x="64" y="34"/>
                  </a:moveTo>
                  <a:cubicBezTo>
                    <a:pt x="63" y="51"/>
                    <a:pt x="49" y="65"/>
                    <a:pt x="31" y="65"/>
                  </a:cubicBezTo>
                  <a:cubicBezTo>
                    <a:pt x="13" y="64"/>
                    <a:pt x="0" y="49"/>
                    <a:pt x="0" y="32"/>
                  </a:cubicBezTo>
                  <a:cubicBezTo>
                    <a:pt x="1" y="14"/>
                    <a:pt x="16" y="0"/>
                    <a:pt x="33" y="1"/>
                  </a:cubicBezTo>
                  <a:cubicBezTo>
                    <a:pt x="51" y="1"/>
                    <a:pt x="65" y="16"/>
                    <a:pt x="64" y="34"/>
                  </a:cubicBezTo>
                  <a:close/>
                </a:path>
              </a:pathLst>
            </a:cu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1" name="îṣļiḑe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43773B6F-243B-421E-9F62-D8EE068EC36B}"/>
                </a:ext>
              </a:extLst>
            </p:cNvPr>
            <p:cNvSpPr/>
            <p:nvPr/>
          </p:nvSpPr>
          <p:spPr bwMode="auto">
            <a:xfrm>
              <a:off x="4696452" y="2470279"/>
              <a:ext cx="52215" cy="52215"/>
            </a:xfrm>
            <a:custGeom>
              <a:avLst/>
              <a:gdLst/>
              <a:ahLst/>
              <a:cxnLst>
                <a:cxn ang="0">
                  <a:pos x="65" y="34"/>
                </a:cxn>
                <a:cxn ang="0">
                  <a:pos x="32" y="65"/>
                </a:cxn>
                <a:cxn ang="0">
                  <a:pos x="1" y="32"/>
                </a:cxn>
                <a:cxn ang="0">
                  <a:pos x="34" y="1"/>
                </a:cxn>
                <a:cxn ang="0">
                  <a:pos x="65" y="34"/>
                </a:cxn>
              </a:cxnLst>
              <a:rect l="0" t="0" r="r" b="b"/>
              <a:pathLst>
                <a:path w="65" h="65">
                  <a:moveTo>
                    <a:pt x="65" y="34"/>
                  </a:moveTo>
                  <a:cubicBezTo>
                    <a:pt x="64" y="51"/>
                    <a:pt x="49" y="65"/>
                    <a:pt x="32" y="65"/>
                  </a:cubicBezTo>
                  <a:cubicBezTo>
                    <a:pt x="14" y="64"/>
                    <a:pt x="0" y="49"/>
                    <a:pt x="1" y="32"/>
                  </a:cubicBezTo>
                  <a:cubicBezTo>
                    <a:pt x="1" y="14"/>
                    <a:pt x="16" y="0"/>
                    <a:pt x="34" y="1"/>
                  </a:cubicBezTo>
                  <a:cubicBezTo>
                    <a:pt x="52" y="1"/>
                    <a:pt x="65" y="16"/>
                    <a:pt x="65" y="34"/>
                  </a:cubicBezTo>
                  <a:close/>
                </a:path>
              </a:pathLst>
            </a:cu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2" name="íŝḻíďè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EA68A0E2-AC01-47BD-89F2-AF355E91DC27}"/>
                </a:ext>
              </a:extLst>
            </p:cNvPr>
            <p:cNvSpPr/>
            <p:nvPr/>
          </p:nvSpPr>
          <p:spPr bwMode="auto">
            <a:xfrm>
              <a:off x="4549284" y="2311701"/>
              <a:ext cx="471287" cy="117387"/>
            </a:xfrm>
            <a:custGeom>
              <a:avLst/>
              <a:gdLst/>
              <a:ahLst/>
              <a:cxnLst>
                <a:cxn ang="0">
                  <a:pos x="21" y="607"/>
                </a:cxn>
                <a:cxn ang="0">
                  <a:pos x="2437" y="516"/>
                </a:cxn>
                <a:cxn ang="0">
                  <a:pos x="2416" y="0"/>
                </a:cxn>
                <a:cxn ang="0">
                  <a:pos x="0" y="87"/>
                </a:cxn>
                <a:cxn ang="0">
                  <a:pos x="21" y="607"/>
                </a:cxn>
              </a:cxnLst>
              <a:rect l="0" t="0" r="r" b="b"/>
              <a:pathLst>
                <a:path w="2437" h="607">
                  <a:moveTo>
                    <a:pt x="21" y="607"/>
                  </a:moveTo>
                  <a:lnTo>
                    <a:pt x="2437" y="516"/>
                  </a:lnTo>
                  <a:lnTo>
                    <a:pt x="2416" y="0"/>
                  </a:lnTo>
                  <a:lnTo>
                    <a:pt x="0" y="87"/>
                  </a:lnTo>
                  <a:lnTo>
                    <a:pt x="21" y="60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3" name="îṡ1îḓe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4C9FF869-C981-403A-A2FB-CB5D24B78485}"/>
                </a:ext>
              </a:extLst>
            </p:cNvPr>
            <p:cNvSpPr/>
            <p:nvPr/>
          </p:nvSpPr>
          <p:spPr bwMode="auto">
            <a:xfrm>
              <a:off x="4678854" y="2347091"/>
              <a:ext cx="52215" cy="52408"/>
            </a:xfrm>
            <a:custGeom>
              <a:avLst/>
              <a:gdLst/>
              <a:ahLst/>
              <a:cxnLst>
                <a:cxn ang="0">
                  <a:pos x="64" y="31"/>
                </a:cxn>
                <a:cxn ang="0">
                  <a:pos x="34" y="64"/>
                </a:cxn>
                <a:cxn ang="0">
                  <a:pos x="0" y="34"/>
                </a:cxn>
                <a:cxn ang="0">
                  <a:pos x="31" y="1"/>
                </a:cxn>
                <a:cxn ang="0">
                  <a:pos x="64" y="31"/>
                </a:cxn>
              </a:cxnLst>
              <a:rect l="0" t="0" r="r" b="b"/>
              <a:pathLst>
                <a:path w="65" h="65">
                  <a:moveTo>
                    <a:pt x="64" y="31"/>
                  </a:moveTo>
                  <a:cubicBezTo>
                    <a:pt x="65" y="49"/>
                    <a:pt x="51" y="64"/>
                    <a:pt x="34" y="64"/>
                  </a:cubicBezTo>
                  <a:cubicBezTo>
                    <a:pt x="16" y="65"/>
                    <a:pt x="1" y="51"/>
                    <a:pt x="0" y="34"/>
                  </a:cubicBezTo>
                  <a:cubicBezTo>
                    <a:pt x="0" y="16"/>
                    <a:pt x="14" y="1"/>
                    <a:pt x="31" y="1"/>
                  </a:cubicBezTo>
                  <a:cubicBezTo>
                    <a:pt x="49" y="0"/>
                    <a:pt x="64" y="14"/>
                    <a:pt x="64" y="31"/>
                  </a:cubicBezTo>
                  <a:close/>
                </a:path>
              </a:pathLst>
            </a:cu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4" name="ísḷïḍè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B3A7F60B-9DCC-4350-9539-A12D4C07E8B0}"/>
                </a:ext>
              </a:extLst>
            </p:cNvPr>
            <p:cNvSpPr/>
            <p:nvPr/>
          </p:nvSpPr>
          <p:spPr bwMode="auto">
            <a:xfrm>
              <a:off x="4838785" y="2341482"/>
              <a:ext cx="53182" cy="52215"/>
            </a:xfrm>
            <a:custGeom>
              <a:avLst/>
              <a:gdLst/>
              <a:ahLst/>
              <a:cxnLst>
                <a:cxn ang="0">
                  <a:pos x="65" y="31"/>
                </a:cxn>
                <a:cxn ang="0">
                  <a:pos x="34" y="64"/>
                </a:cxn>
                <a:cxn ang="0">
                  <a:pos x="1" y="33"/>
                </a:cxn>
                <a:cxn ang="0">
                  <a:pos x="32" y="0"/>
                </a:cxn>
                <a:cxn ang="0">
                  <a:pos x="65" y="31"/>
                </a:cxn>
              </a:cxnLst>
              <a:rect l="0" t="0" r="r" b="b"/>
              <a:pathLst>
                <a:path w="66" h="65">
                  <a:moveTo>
                    <a:pt x="65" y="31"/>
                  </a:moveTo>
                  <a:cubicBezTo>
                    <a:pt x="66" y="49"/>
                    <a:pt x="52" y="63"/>
                    <a:pt x="34" y="64"/>
                  </a:cubicBezTo>
                  <a:cubicBezTo>
                    <a:pt x="17" y="65"/>
                    <a:pt x="2" y="51"/>
                    <a:pt x="1" y="33"/>
                  </a:cubicBezTo>
                  <a:cubicBezTo>
                    <a:pt x="0" y="16"/>
                    <a:pt x="14" y="1"/>
                    <a:pt x="32" y="0"/>
                  </a:cubicBezTo>
                  <a:cubicBezTo>
                    <a:pt x="50" y="0"/>
                    <a:pt x="64" y="13"/>
                    <a:pt x="65" y="31"/>
                  </a:cubicBezTo>
                  <a:close/>
                </a:path>
              </a:pathLst>
            </a:cu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5" name="ïs1îďè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633AD0ED-82E9-4366-B1DA-73E3FC7E79CD}"/>
                </a:ext>
              </a:extLst>
            </p:cNvPr>
            <p:cNvSpPr/>
            <p:nvPr/>
          </p:nvSpPr>
          <p:spPr bwMode="auto">
            <a:xfrm>
              <a:off x="4486626" y="2172655"/>
              <a:ext cx="472834" cy="130150"/>
            </a:xfrm>
            <a:custGeom>
              <a:avLst/>
              <a:gdLst/>
              <a:ahLst/>
              <a:cxnLst>
                <a:cxn ang="0">
                  <a:pos x="0" y="515"/>
                </a:cxn>
                <a:cxn ang="0">
                  <a:pos x="2416" y="673"/>
                </a:cxn>
                <a:cxn ang="0">
                  <a:pos x="2445" y="153"/>
                </a:cxn>
                <a:cxn ang="0">
                  <a:pos x="33" y="0"/>
                </a:cxn>
                <a:cxn ang="0">
                  <a:pos x="0" y="515"/>
                </a:cxn>
              </a:cxnLst>
              <a:rect l="0" t="0" r="r" b="b"/>
              <a:pathLst>
                <a:path w="2445" h="673">
                  <a:moveTo>
                    <a:pt x="0" y="515"/>
                  </a:moveTo>
                  <a:lnTo>
                    <a:pt x="2416" y="673"/>
                  </a:lnTo>
                  <a:lnTo>
                    <a:pt x="2445" y="153"/>
                  </a:lnTo>
                  <a:lnTo>
                    <a:pt x="33" y="0"/>
                  </a:lnTo>
                  <a:lnTo>
                    <a:pt x="0" y="51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6" name="ïŝlîďê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BE217E8C-A25B-4ABF-975D-AC2EBBD6BD03}"/>
                </a:ext>
              </a:extLst>
            </p:cNvPr>
            <p:cNvSpPr/>
            <p:nvPr/>
          </p:nvSpPr>
          <p:spPr bwMode="auto">
            <a:xfrm>
              <a:off x="4616776" y="2205531"/>
              <a:ext cx="53182" cy="53182"/>
            </a:xfrm>
            <a:custGeom>
              <a:avLst/>
              <a:gdLst/>
              <a:ahLst/>
              <a:cxnLst>
                <a:cxn ang="0">
                  <a:pos x="65" y="35"/>
                </a:cxn>
                <a:cxn ang="0">
                  <a:pos x="31" y="65"/>
                </a:cxn>
                <a:cxn ang="0">
                  <a:pos x="1" y="31"/>
                </a:cxn>
                <a:cxn ang="0">
                  <a:pos x="35" y="2"/>
                </a:cxn>
                <a:cxn ang="0">
                  <a:pos x="65" y="35"/>
                </a:cxn>
              </a:cxnLst>
              <a:rect l="0" t="0" r="r" b="b"/>
              <a:pathLst>
                <a:path w="66" h="66">
                  <a:moveTo>
                    <a:pt x="65" y="35"/>
                  </a:moveTo>
                  <a:cubicBezTo>
                    <a:pt x="64" y="53"/>
                    <a:pt x="48" y="66"/>
                    <a:pt x="31" y="65"/>
                  </a:cubicBezTo>
                  <a:cubicBezTo>
                    <a:pt x="13" y="64"/>
                    <a:pt x="0" y="49"/>
                    <a:pt x="1" y="31"/>
                  </a:cubicBezTo>
                  <a:cubicBezTo>
                    <a:pt x="2" y="14"/>
                    <a:pt x="17" y="0"/>
                    <a:pt x="35" y="2"/>
                  </a:cubicBezTo>
                  <a:cubicBezTo>
                    <a:pt x="52" y="3"/>
                    <a:pt x="66" y="18"/>
                    <a:pt x="65" y="35"/>
                  </a:cubicBezTo>
                  <a:close/>
                </a:path>
              </a:pathLst>
            </a:cu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7" name="î$liḍè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AF9B13C7-8FA8-413D-BFA2-55E5D878B90E}"/>
                </a:ext>
              </a:extLst>
            </p:cNvPr>
            <p:cNvSpPr/>
            <p:nvPr/>
          </p:nvSpPr>
          <p:spPr bwMode="auto">
            <a:xfrm>
              <a:off x="4776901" y="2215974"/>
              <a:ext cx="52988" cy="53182"/>
            </a:xfrm>
            <a:custGeom>
              <a:avLst/>
              <a:gdLst/>
              <a:ahLst/>
              <a:cxnLst>
                <a:cxn ang="0">
                  <a:pos x="65" y="35"/>
                </a:cxn>
                <a:cxn ang="0">
                  <a:pos x="31" y="65"/>
                </a:cxn>
                <a:cxn ang="0">
                  <a:pos x="1" y="31"/>
                </a:cxn>
                <a:cxn ang="0">
                  <a:pos x="35" y="1"/>
                </a:cxn>
                <a:cxn ang="0">
                  <a:pos x="65" y="35"/>
                </a:cxn>
              </a:cxnLst>
              <a:rect l="0" t="0" r="r" b="b"/>
              <a:pathLst>
                <a:path w="66" h="66">
                  <a:moveTo>
                    <a:pt x="65" y="35"/>
                  </a:moveTo>
                  <a:cubicBezTo>
                    <a:pt x="64" y="53"/>
                    <a:pt x="49" y="66"/>
                    <a:pt x="31" y="65"/>
                  </a:cubicBezTo>
                  <a:cubicBezTo>
                    <a:pt x="13" y="64"/>
                    <a:pt x="0" y="49"/>
                    <a:pt x="1" y="31"/>
                  </a:cubicBezTo>
                  <a:cubicBezTo>
                    <a:pt x="2" y="14"/>
                    <a:pt x="18" y="0"/>
                    <a:pt x="35" y="1"/>
                  </a:cubicBezTo>
                  <a:cubicBezTo>
                    <a:pt x="53" y="2"/>
                    <a:pt x="66" y="18"/>
                    <a:pt x="65" y="35"/>
                  </a:cubicBezTo>
                  <a:close/>
                </a:path>
              </a:pathLst>
            </a:custGeom>
            <a:solidFill>
              <a:srgbClr val="60606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8" name="işļiḍe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DF9996FF-CED8-4FF4-9687-7BA72B96AD02}"/>
                </a:ext>
              </a:extLst>
            </p:cNvPr>
            <p:cNvSpPr/>
            <p:nvPr/>
          </p:nvSpPr>
          <p:spPr bwMode="auto">
            <a:xfrm>
              <a:off x="4334429" y="4474746"/>
              <a:ext cx="1828290" cy="579971"/>
            </a:xfrm>
            <a:prstGeom prst="rect">
              <a:avLst/>
            </a:prstGeom>
            <a:solidFill>
              <a:srgbClr val="EDA44C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" name="矩形 1"/>
          <p:cNvSpPr/>
          <p:nvPr/>
        </p:nvSpPr>
        <p:spPr>
          <a:xfrm>
            <a:off x="1332210" y="1356259"/>
            <a:ext cx="56886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标志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着松散、高度自我的暑假生活的结束</a:t>
            </a: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紧张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忙碌、规范自律的新学年的开始</a:t>
            </a: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现在开始，我们要消除“暑假综合症”</a:t>
            </a: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</a:t>
            </a:r>
            <a:r>
              <a:rPr lang="zh-CN" altLang="en-US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崭新的姿态、满腔的热忱、饱满的精神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投入新的学习生活之中。</a:t>
            </a:r>
          </a:p>
        </p:txBody>
      </p:sp>
    </p:spTree>
    <p:extLst>
      <p:ext uri="{BB962C8B-B14F-4D97-AF65-F5344CB8AC3E}">
        <p14:creationId xmlns:p14="http://schemas.microsoft.com/office/powerpoint/2010/main" val="3079493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27473" y="1512367"/>
            <a:ext cx="5544616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机遇与挑战并存</a:t>
            </a: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压力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与动力同在</a:t>
            </a: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相信，我们有信心、有能力</a:t>
            </a: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在新的起点上</a:t>
            </a:r>
            <a:r>
              <a:rPr lang="zh-CN" altLang="en-US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赢得新的胜利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，续写新的篇章。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8114" y="711568"/>
            <a:ext cx="2592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新起点</a:t>
            </a:r>
            <a:endParaRPr lang="zh-CN" altLang="en-US" sz="32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a465ce07-422c-4b85-bd8e-ad011196a8e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588325" y="3520801"/>
            <a:ext cx="4190267" cy="2147676"/>
            <a:chOff x="3118483" y="2128773"/>
            <a:chExt cx="5958128" cy="3053774"/>
          </a:xfrm>
        </p:grpSpPr>
        <p:sp>
          <p:nvSpPr>
            <p:cNvPr id="5" name="ïš1îḍ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A554FBE9-400C-4F25-BAF8-E4DDF9097108}"/>
                </a:ext>
              </a:extLst>
            </p:cNvPr>
            <p:cNvSpPr/>
            <p:nvPr/>
          </p:nvSpPr>
          <p:spPr bwMode="auto">
            <a:xfrm>
              <a:off x="3711495" y="2366910"/>
              <a:ext cx="2502786" cy="2745595"/>
            </a:xfrm>
            <a:custGeom>
              <a:avLst/>
              <a:gdLst>
                <a:gd name="T0" fmla="*/ 318 w 390"/>
                <a:gd name="T1" fmla="*/ 429 h 429"/>
                <a:gd name="T2" fmla="*/ 159 w 390"/>
                <a:gd name="T3" fmla="*/ 381 h 429"/>
                <a:gd name="T4" fmla="*/ 0 w 390"/>
                <a:gd name="T5" fmla="*/ 334 h 429"/>
                <a:gd name="T6" fmla="*/ 82 w 390"/>
                <a:gd name="T7" fmla="*/ 167 h 429"/>
                <a:gd name="T8" fmla="*/ 165 w 390"/>
                <a:gd name="T9" fmla="*/ 0 h 429"/>
                <a:gd name="T10" fmla="*/ 277 w 390"/>
                <a:gd name="T11" fmla="*/ 34 h 429"/>
                <a:gd name="T12" fmla="*/ 390 w 390"/>
                <a:gd name="T13" fmla="*/ 69 h 429"/>
                <a:gd name="T14" fmla="*/ 354 w 390"/>
                <a:gd name="T15" fmla="*/ 249 h 429"/>
                <a:gd name="T16" fmla="*/ 318 w 390"/>
                <a:gd name="T17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0" h="429">
                  <a:moveTo>
                    <a:pt x="318" y="429"/>
                  </a:moveTo>
                  <a:cubicBezTo>
                    <a:pt x="265" y="413"/>
                    <a:pt x="212" y="397"/>
                    <a:pt x="159" y="381"/>
                  </a:cubicBezTo>
                  <a:cubicBezTo>
                    <a:pt x="106" y="366"/>
                    <a:pt x="53" y="350"/>
                    <a:pt x="0" y="334"/>
                  </a:cubicBezTo>
                  <a:cubicBezTo>
                    <a:pt x="27" y="278"/>
                    <a:pt x="55" y="222"/>
                    <a:pt x="82" y="167"/>
                  </a:cubicBezTo>
                  <a:cubicBezTo>
                    <a:pt x="110" y="111"/>
                    <a:pt x="137" y="55"/>
                    <a:pt x="165" y="0"/>
                  </a:cubicBezTo>
                  <a:cubicBezTo>
                    <a:pt x="202" y="11"/>
                    <a:pt x="240" y="23"/>
                    <a:pt x="277" y="34"/>
                  </a:cubicBezTo>
                  <a:cubicBezTo>
                    <a:pt x="315" y="46"/>
                    <a:pt x="352" y="57"/>
                    <a:pt x="390" y="69"/>
                  </a:cubicBezTo>
                  <a:cubicBezTo>
                    <a:pt x="378" y="129"/>
                    <a:pt x="366" y="189"/>
                    <a:pt x="354" y="249"/>
                  </a:cubicBezTo>
                  <a:cubicBezTo>
                    <a:pt x="342" y="309"/>
                    <a:pt x="330" y="369"/>
                    <a:pt x="318" y="429"/>
                  </a:cubicBezTo>
                </a:path>
              </a:pathLst>
            </a:custGeom>
            <a:solidFill>
              <a:srgbClr val="7A78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ŝ1iḋ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168526C8-6BA8-4F0D-B607-12E3D959C8B4}"/>
                </a:ext>
              </a:extLst>
            </p:cNvPr>
            <p:cNvSpPr/>
            <p:nvPr/>
          </p:nvSpPr>
          <p:spPr bwMode="auto">
            <a:xfrm>
              <a:off x="5752015" y="2128773"/>
              <a:ext cx="1732340" cy="2983735"/>
            </a:xfrm>
            <a:custGeom>
              <a:avLst/>
              <a:gdLst>
                <a:gd name="T0" fmla="*/ 252 w 270"/>
                <a:gd name="T1" fmla="*/ 348 h 466"/>
                <a:gd name="T2" fmla="*/ 0 w 270"/>
                <a:gd name="T3" fmla="*/ 466 h 466"/>
                <a:gd name="T4" fmla="*/ 36 w 270"/>
                <a:gd name="T5" fmla="*/ 286 h 466"/>
                <a:gd name="T6" fmla="*/ 72 w 270"/>
                <a:gd name="T7" fmla="*/ 106 h 466"/>
                <a:gd name="T8" fmla="*/ 270 w 270"/>
                <a:gd name="T9" fmla="*/ 0 h 466"/>
                <a:gd name="T10" fmla="*/ 261 w 270"/>
                <a:gd name="T11" fmla="*/ 174 h 466"/>
                <a:gd name="T12" fmla="*/ 252 w 270"/>
                <a:gd name="T13" fmla="*/ 348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0" h="466">
                  <a:moveTo>
                    <a:pt x="252" y="348"/>
                  </a:moveTo>
                  <a:cubicBezTo>
                    <a:pt x="218" y="370"/>
                    <a:pt x="34" y="444"/>
                    <a:pt x="0" y="466"/>
                  </a:cubicBezTo>
                  <a:cubicBezTo>
                    <a:pt x="12" y="406"/>
                    <a:pt x="24" y="346"/>
                    <a:pt x="36" y="286"/>
                  </a:cubicBezTo>
                  <a:cubicBezTo>
                    <a:pt x="48" y="226"/>
                    <a:pt x="72" y="106"/>
                    <a:pt x="72" y="106"/>
                  </a:cubicBezTo>
                  <a:cubicBezTo>
                    <a:pt x="72" y="106"/>
                    <a:pt x="245" y="20"/>
                    <a:pt x="270" y="0"/>
                  </a:cubicBezTo>
                  <a:cubicBezTo>
                    <a:pt x="267" y="58"/>
                    <a:pt x="264" y="116"/>
                    <a:pt x="261" y="174"/>
                  </a:cubicBezTo>
                  <a:cubicBezTo>
                    <a:pt x="258" y="232"/>
                    <a:pt x="255" y="290"/>
                    <a:pt x="252" y="348"/>
                  </a:cubicBezTo>
                </a:path>
              </a:pathLst>
            </a:custGeom>
            <a:solidFill>
              <a:srgbClr val="7B79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ŝḷîḍ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058D825-53E4-4E3B-8737-94F08087F5D6}"/>
                </a:ext>
              </a:extLst>
            </p:cNvPr>
            <p:cNvSpPr/>
            <p:nvPr/>
          </p:nvSpPr>
          <p:spPr bwMode="auto">
            <a:xfrm>
              <a:off x="7372287" y="2128773"/>
              <a:ext cx="1704324" cy="3053774"/>
            </a:xfrm>
            <a:custGeom>
              <a:avLst/>
              <a:gdLst>
                <a:gd name="T0" fmla="*/ 188 w 266"/>
                <a:gd name="T1" fmla="*/ 90 h 477"/>
                <a:gd name="T2" fmla="*/ 227 w 266"/>
                <a:gd name="T3" fmla="*/ 284 h 477"/>
                <a:gd name="T4" fmla="*/ 266 w 266"/>
                <a:gd name="T5" fmla="*/ 477 h 477"/>
                <a:gd name="T6" fmla="*/ 0 w 266"/>
                <a:gd name="T7" fmla="*/ 348 h 477"/>
                <a:gd name="T8" fmla="*/ 9 w 266"/>
                <a:gd name="T9" fmla="*/ 174 h 477"/>
                <a:gd name="T10" fmla="*/ 18 w 266"/>
                <a:gd name="T11" fmla="*/ 0 h 477"/>
                <a:gd name="T12" fmla="*/ 188 w 266"/>
                <a:gd name="T13" fmla="*/ 90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77">
                  <a:moveTo>
                    <a:pt x="188" y="90"/>
                  </a:moveTo>
                  <a:cubicBezTo>
                    <a:pt x="188" y="90"/>
                    <a:pt x="214" y="219"/>
                    <a:pt x="227" y="284"/>
                  </a:cubicBezTo>
                  <a:cubicBezTo>
                    <a:pt x="240" y="348"/>
                    <a:pt x="266" y="477"/>
                    <a:pt x="266" y="477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0" y="348"/>
                    <a:pt x="6" y="232"/>
                    <a:pt x="9" y="174"/>
                  </a:cubicBezTo>
                  <a:cubicBezTo>
                    <a:pt x="12" y="116"/>
                    <a:pt x="18" y="0"/>
                    <a:pt x="18" y="0"/>
                  </a:cubicBezTo>
                  <a:cubicBezTo>
                    <a:pt x="188" y="90"/>
                    <a:pt x="188" y="90"/>
                    <a:pt x="188" y="90"/>
                  </a:cubicBezTo>
                </a:path>
              </a:pathLst>
            </a:custGeom>
            <a:solidFill>
              <a:srgbClr val="7B79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iSľid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10830E5-57C8-483A-8D36-D2EE51F79BDF}"/>
                </a:ext>
              </a:extLst>
            </p:cNvPr>
            <p:cNvSpPr/>
            <p:nvPr/>
          </p:nvSpPr>
          <p:spPr bwMode="auto">
            <a:xfrm>
              <a:off x="4215788" y="2987939"/>
              <a:ext cx="4454586" cy="1867752"/>
            </a:xfrm>
            <a:custGeom>
              <a:avLst/>
              <a:gdLst>
                <a:gd name="T0" fmla="*/ 0 w 695"/>
                <a:gd name="T1" fmla="*/ 260 h 292"/>
                <a:gd name="T2" fmla="*/ 130 w 695"/>
                <a:gd name="T3" fmla="*/ 186 h 292"/>
                <a:gd name="T4" fmla="*/ 145 w 695"/>
                <a:gd name="T5" fmla="*/ 117 h 292"/>
                <a:gd name="T6" fmla="*/ 283 w 695"/>
                <a:gd name="T7" fmla="*/ 117 h 292"/>
                <a:gd name="T8" fmla="*/ 339 w 695"/>
                <a:gd name="T9" fmla="*/ 160 h 292"/>
                <a:gd name="T10" fmla="*/ 386 w 695"/>
                <a:gd name="T11" fmla="*/ 141 h 292"/>
                <a:gd name="T12" fmla="*/ 424 w 695"/>
                <a:gd name="T13" fmla="*/ 95 h 292"/>
                <a:gd name="T14" fmla="*/ 500 w 695"/>
                <a:gd name="T15" fmla="*/ 59 h 292"/>
                <a:gd name="T16" fmla="*/ 605 w 695"/>
                <a:gd name="T17" fmla="*/ 79 h 292"/>
                <a:gd name="T18" fmla="*/ 666 w 695"/>
                <a:gd name="T19" fmla="*/ 0 h 292"/>
                <a:gd name="T20" fmla="*/ 689 w 695"/>
                <a:gd name="T21" fmla="*/ 0 h 292"/>
                <a:gd name="T22" fmla="*/ 695 w 695"/>
                <a:gd name="T23" fmla="*/ 32 h 292"/>
                <a:gd name="T24" fmla="*/ 675 w 695"/>
                <a:gd name="T25" fmla="*/ 31 h 292"/>
                <a:gd name="T26" fmla="*/ 635 w 695"/>
                <a:gd name="T27" fmla="*/ 117 h 292"/>
                <a:gd name="T28" fmla="*/ 498 w 695"/>
                <a:gd name="T29" fmla="*/ 105 h 292"/>
                <a:gd name="T30" fmla="*/ 441 w 695"/>
                <a:gd name="T31" fmla="*/ 126 h 292"/>
                <a:gd name="T32" fmla="*/ 418 w 695"/>
                <a:gd name="T33" fmla="*/ 191 h 292"/>
                <a:gd name="T34" fmla="*/ 339 w 695"/>
                <a:gd name="T35" fmla="*/ 238 h 292"/>
                <a:gd name="T36" fmla="*/ 272 w 695"/>
                <a:gd name="T37" fmla="*/ 170 h 292"/>
                <a:gd name="T38" fmla="*/ 173 w 695"/>
                <a:gd name="T39" fmla="*/ 174 h 292"/>
                <a:gd name="T40" fmla="*/ 173 w 695"/>
                <a:gd name="T41" fmla="*/ 223 h 292"/>
                <a:gd name="T42" fmla="*/ 107 w 695"/>
                <a:gd name="T43" fmla="*/ 292 h 292"/>
                <a:gd name="T44" fmla="*/ 0 w 695"/>
                <a:gd name="T45" fmla="*/ 26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95" h="292">
                  <a:moveTo>
                    <a:pt x="0" y="260"/>
                  </a:moveTo>
                  <a:cubicBezTo>
                    <a:pt x="4" y="261"/>
                    <a:pt x="130" y="186"/>
                    <a:pt x="130" y="186"/>
                  </a:cubicBezTo>
                  <a:cubicBezTo>
                    <a:pt x="145" y="117"/>
                    <a:pt x="145" y="117"/>
                    <a:pt x="145" y="117"/>
                  </a:cubicBezTo>
                  <a:cubicBezTo>
                    <a:pt x="283" y="117"/>
                    <a:pt x="283" y="117"/>
                    <a:pt x="283" y="117"/>
                  </a:cubicBezTo>
                  <a:cubicBezTo>
                    <a:pt x="339" y="160"/>
                    <a:pt x="339" y="160"/>
                    <a:pt x="339" y="160"/>
                  </a:cubicBezTo>
                  <a:cubicBezTo>
                    <a:pt x="386" y="141"/>
                    <a:pt x="386" y="141"/>
                    <a:pt x="386" y="141"/>
                  </a:cubicBezTo>
                  <a:cubicBezTo>
                    <a:pt x="424" y="95"/>
                    <a:pt x="424" y="95"/>
                    <a:pt x="424" y="95"/>
                  </a:cubicBezTo>
                  <a:cubicBezTo>
                    <a:pt x="500" y="59"/>
                    <a:pt x="500" y="59"/>
                    <a:pt x="500" y="59"/>
                  </a:cubicBezTo>
                  <a:cubicBezTo>
                    <a:pt x="605" y="79"/>
                    <a:pt x="605" y="79"/>
                    <a:pt x="605" y="79"/>
                  </a:cubicBezTo>
                  <a:cubicBezTo>
                    <a:pt x="666" y="0"/>
                    <a:pt x="666" y="0"/>
                    <a:pt x="666" y="0"/>
                  </a:cubicBezTo>
                  <a:cubicBezTo>
                    <a:pt x="689" y="0"/>
                    <a:pt x="689" y="0"/>
                    <a:pt x="689" y="0"/>
                  </a:cubicBezTo>
                  <a:cubicBezTo>
                    <a:pt x="695" y="32"/>
                    <a:pt x="695" y="32"/>
                    <a:pt x="695" y="32"/>
                  </a:cubicBezTo>
                  <a:cubicBezTo>
                    <a:pt x="675" y="31"/>
                    <a:pt x="675" y="31"/>
                    <a:pt x="675" y="31"/>
                  </a:cubicBezTo>
                  <a:cubicBezTo>
                    <a:pt x="635" y="117"/>
                    <a:pt x="635" y="117"/>
                    <a:pt x="635" y="117"/>
                  </a:cubicBezTo>
                  <a:cubicBezTo>
                    <a:pt x="498" y="105"/>
                    <a:pt x="498" y="105"/>
                    <a:pt x="498" y="105"/>
                  </a:cubicBezTo>
                  <a:cubicBezTo>
                    <a:pt x="441" y="126"/>
                    <a:pt x="441" y="126"/>
                    <a:pt x="441" y="126"/>
                  </a:cubicBezTo>
                  <a:cubicBezTo>
                    <a:pt x="418" y="191"/>
                    <a:pt x="418" y="191"/>
                    <a:pt x="418" y="191"/>
                  </a:cubicBezTo>
                  <a:cubicBezTo>
                    <a:pt x="339" y="238"/>
                    <a:pt x="339" y="238"/>
                    <a:pt x="339" y="238"/>
                  </a:cubicBezTo>
                  <a:cubicBezTo>
                    <a:pt x="272" y="170"/>
                    <a:pt x="272" y="170"/>
                    <a:pt x="272" y="170"/>
                  </a:cubicBezTo>
                  <a:cubicBezTo>
                    <a:pt x="173" y="174"/>
                    <a:pt x="173" y="174"/>
                    <a:pt x="173" y="174"/>
                  </a:cubicBezTo>
                  <a:cubicBezTo>
                    <a:pt x="173" y="223"/>
                    <a:pt x="173" y="223"/>
                    <a:pt x="173" y="223"/>
                  </a:cubicBezTo>
                  <a:cubicBezTo>
                    <a:pt x="107" y="292"/>
                    <a:pt x="107" y="292"/>
                    <a:pt x="107" y="292"/>
                  </a:cubicBezTo>
                  <a:cubicBezTo>
                    <a:pt x="0" y="260"/>
                    <a:pt x="0" y="260"/>
                    <a:pt x="0" y="260"/>
                  </a:cubicBezTo>
                </a:path>
              </a:pathLst>
            </a:custGeom>
            <a:solidFill>
              <a:srgbClr val="D1A0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śḷiḓ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2C977FC-B6BC-43F9-8CCF-D8F062D58716}"/>
                </a:ext>
              </a:extLst>
            </p:cNvPr>
            <p:cNvSpPr/>
            <p:nvPr/>
          </p:nvSpPr>
          <p:spPr bwMode="auto">
            <a:xfrm>
              <a:off x="4346531" y="3062649"/>
              <a:ext cx="4323843" cy="1741680"/>
            </a:xfrm>
            <a:custGeom>
              <a:avLst/>
              <a:gdLst>
                <a:gd name="T0" fmla="*/ 0 w 674"/>
                <a:gd name="T1" fmla="*/ 254 h 272"/>
                <a:gd name="T2" fmla="*/ 123 w 674"/>
                <a:gd name="T3" fmla="*/ 183 h 272"/>
                <a:gd name="T4" fmla="*/ 134 w 674"/>
                <a:gd name="T5" fmla="*/ 125 h 272"/>
                <a:gd name="T6" fmla="*/ 259 w 674"/>
                <a:gd name="T7" fmla="*/ 120 h 272"/>
                <a:gd name="T8" fmla="*/ 327 w 674"/>
                <a:gd name="T9" fmla="*/ 168 h 272"/>
                <a:gd name="T10" fmla="*/ 374 w 674"/>
                <a:gd name="T11" fmla="*/ 142 h 272"/>
                <a:gd name="T12" fmla="*/ 409 w 674"/>
                <a:gd name="T13" fmla="*/ 93 h 272"/>
                <a:gd name="T14" fmla="*/ 478 w 674"/>
                <a:gd name="T15" fmla="*/ 59 h 272"/>
                <a:gd name="T16" fmla="*/ 596 w 674"/>
                <a:gd name="T17" fmla="*/ 75 h 272"/>
                <a:gd name="T18" fmla="*/ 650 w 674"/>
                <a:gd name="T19" fmla="*/ 1 h 272"/>
                <a:gd name="T20" fmla="*/ 670 w 674"/>
                <a:gd name="T21" fmla="*/ 0 h 272"/>
                <a:gd name="T22" fmla="*/ 674 w 674"/>
                <a:gd name="T23" fmla="*/ 10 h 272"/>
                <a:gd name="T24" fmla="*/ 655 w 674"/>
                <a:gd name="T25" fmla="*/ 11 h 272"/>
                <a:gd name="T26" fmla="*/ 604 w 674"/>
                <a:gd name="T27" fmla="*/ 87 h 272"/>
                <a:gd name="T28" fmla="*/ 481 w 674"/>
                <a:gd name="T29" fmla="*/ 83 h 272"/>
                <a:gd name="T30" fmla="*/ 412 w 674"/>
                <a:gd name="T31" fmla="*/ 99 h 272"/>
                <a:gd name="T32" fmla="*/ 387 w 674"/>
                <a:gd name="T33" fmla="*/ 154 h 272"/>
                <a:gd name="T34" fmla="*/ 321 w 674"/>
                <a:gd name="T35" fmla="*/ 195 h 272"/>
                <a:gd name="T36" fmla="*/ 255 w 674"/>
                <a:gd name="T37" fmla="*/ 140 h 272"/>
                <a:gd name="T38" fmla="*/ 148 w 674"/>
                <a:gd name="T39" fmla="*/ 145 h 272"/>
                <a:gd name="T40" fmla="*/ 141 w 674"/>
                <a:gd name="T41" fmla="*/ 191 h 272"/>
                <a:gd name="T42" fmla="*/ 58 w 674"/>
                <a:gd name="T43" fmla="*/ 272 h 272"/>
                <a:gd name="T44" fmla="*/ 0 w 674"/>
                <a:gd name="T45" fmla="*/ 254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74" h="272">
                  <a:moveTo>
                    <a:pt x="0" y="254"/>
                  </a:moveTo>
                  <a:cubicBezTo>
                    <a:pt x="3" y="255"/>
                    <a:pt x="123" y="183"/>
                    <a:pt x="123" y="183"/>
                  </a:cubicBezTo>
                  <a:cubicBezTo>
                    <a:pt x="134" y="125"/>
                    <a:pt x="134" y="125"/>
                    <a:pt x="134" y="125"/>
                  </a:cubicBezTo>
                  <a:cubicBezTo>
                    <a:pt x="259" y="120"/>
                    <a:pt x="259" y="120"/>
                    <a:pt x="259" y="120"/>
                  </a:cubicBezTo>
                  <a:cubicBezTo>
                    <a:pt x="327" y="168"/>
                    <a:pt x="327" y="168"/>
                    <a:pt x="327" y="168"/>
                  </a:cubicBezTo>
                  <a:cubicBezTo>
                    <a:pt x="374" y="142"/>
                    <a:pt x="374" y="142"/>
                    <a:pt x="374" y="142"/>
                  </a:cubicBezTo>
                  <a:cubicBezTo>
                    <a:pt x="409" y="93"/>
                    <a:pt x="409" y="93"/>
                    <a:pt x="409" y="93"/>
                  </a:cubicBezTo>
                  <a:cubicBezTo>
                    <a:pt x="478" y="59"/>
                    <a:pt x="478" y="59"/>
                    <a:pt x="478" y="59"/>
                  </a:cubicBezTo>
                  <a:cubicBezTo>
                    <a:pt x="596" y="75"/>
                    <a:pt x="596" y="75"/>
                    <a:pt x="596" y="75"/>
                  </a:cubicBezTo>
                  <a:cubicBezTo>
                    <a:pt x="650" y="1"/>
                    <a:pt x="650" y="1"/>
                    <a:pt x="650" y="1"/>
                  </a:cubicBezTo>
                  <a:cubicBezTo>
                    <a:pt x="670" y="0"/>
                    <a:pt x="670" y="0"/>
                    <a:pt x="670" y="0"/>
                  </a:cubicBezTo>
                  <a:cubicBezTo>
                    <a:pt x="674" y="10"/>
                    <a:pt x="674" y="10"/>
                    <a:pt x="674" y="10"/>
                  </a:cubicBezTo>
                  <a:cubicBezTo>
                    <a:pt x="655" y="11"/>
                    <a:pt x="655" y="11"/>
                    <a:pt x="655" y="11"/>
                  </a:cubicBezTo>
                  <a:cubicBezTo>
                    <a:pt x="604" y="87"/>
                    <a:pt x="604" y="87"/>
                    <a:pt x="604" y="87"/>
                  </a:cubicBezTo>
                  <a:cubicBezTo>
                    <a:pt x="481" y="83"/>
                    <a:pt x="481" y="83"/>
                    <a:pt x="481" y="83"/>
                  </a:cubicBezTo>
                  <a:cubicBezTo>
                    <a:pt x="412" y="99"/>
                    <a:pt x="412" y="99"/>
                    <a:pt x="412" y="99"/>
                  </a:cubicBezTo>
                  <a:cubicBezTo>
                    <a:pt x="387" y="154"/>
                    <a:pt x="387" y="154"/>
                    <a:pt x="387" y="154"/>
                  </a:cubicBezTo>
                  <a:cubicBezTo>
                    <a:pt x="321" y="195"/>
                    <a:pt x="321" y="195"/>
                    <a:pt x="321" y="195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1" y="191"/>
                    <a:pt x="141" y="191"/>
                    <a:pt x="141" y="191"/>
                  </a:cubicBezTo>
                  <a:cubicBezTo>
                    <a:pt x="58" y="272"/>
                    <a:pt x="58" y="272"/>
                    <a:pt x="58" y="272"/>
                  </a:cubicBezTo>
                  <a:cubicBezTo>
                    <a:pt x="0" y="254"/>
                    <a:pt x="0" y="254"/>
                    <a:pt x="0" y="254"/>
                  </a:cubicBezTo>
                </a:path>
              </a:pathLst>
            </a:custGeom>
            <a:solidFill>
              <a:srgbClr val="54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ïṧļïď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A26970D-D876-49B7-AF38-D0ABF336C8B9}"/>
                </a:ext>
              </a:extLst>
            </p:cNvPr>
            <p:cNvSpPr/>
            <p:nvPr/>
          </p:nvSpPr>
          <p:spPr bwMode="auto">
            <a:xfrm>
              <a:off x="4337192" y="2128773"/>
              <a:ext cx="4099713" cy="1302758"/>
            </a:xfrm>
            <a:custGeom>
              <a:avLst/>
              <a:gdLst>
                <a:gd name="T0" fmla="*/ 284 w 639"/>
                <a:gd name="T1" fmla="*/ 152 h 203"/>
                <a:gd name="T2" fmla="*/ 278 w 639"/>
                <a:gd name="T3" fmla="*/ 180 h 203"/>
                <a:gd name="T4" fmla="*/ 382 w 639"/>
                <a:gd name="T5" fmla="*/ 97 h 203"/>
                <a:gd name="T6" fmla="*/ 473 w 639"/>
                <a:gd name="T7" fmla="*/ 84 h 203"/>
                <a:gd name="T8" fmla="*/ 485 w 639"/>
                <a:gd name="T9" fmla="*/ 115 h 203"/>
                <a:gd name="T10" fmla="*/ 551 w 639"/>
                <a:gd name="T11" fmla="*/ 79 h 203"/>
                <a:gd name="T12" fmla="*/ 639 w 639"/>
                <a:gd name="T13" fmla="*/ 79 h 203"/>
                <a:gd name="T14" fmla="*/ 491 w 639"/>
                <a:gd name="T15" fmla="*/ 0 h 203"/>
                <a:gd name="T16" fmla="*/ 491 w 639"/>
                <a:gd name="T17" fmla="*/ 0 h 203"/>
                <a:gd name="T18" fmla="*/ 491 w 639"/>
                <a:gd name="T19" fmla="*/ 0 h 203"/>
                <a:gd name="T20" fmla="*/ 491 w 639"/>
                <a:gd name="T21" fmla="*/ 0 h 203"/>
                <a:gd name="T22" fmla="*/ 491 w 639"/>
                <a:gd name="T23" fmla="*/ 0 h 203"/>
                <a:gd name="T24" fmla="*/ 293 w 639"/>
                <a:gd name="T25" fmla="*/ 106 h 203"/>
                <a:gd name="T26" fmla="*/ 180 w 639"/>
                <a:gd name="T27" fmla="*/ 71 h 203"/>
                <a:gd name="T28" fmla="*/ 68 w 639"/>
                <a:gd name="T29" fmla="*/ 37 h 203"/>
                <a:gd name="T30" fmla="*/ 0 w 639"/>
                <a:gd name="T31" fmla="*/ 174 h 203"/>
                <a:gd name="T32" fmla="*/ 98 w 639"/>
                <a:gd name="T33" fmla="*/ 203 h 203"/>
                <a:gd name="T34" fmla="*/ 213 w 639"/>
                <a:gd name="T35" fmla="*/ 157 h 203"/>
                <a:gd name="T36" fmla="*/ 278 w 639"/>
                <a:gd name="T37" fmla="*/ 180 h 203"/>
                <a:gd name="T38" fmla="*/ 284 w 639"/>
                <a:gd name="T39" fmla="*/ 152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39" h="203">
                  <a:moveTo>
                    <a:pt x="284" y="152"/>
                  </a:moveTo>
                  <a:cubicBezTo>
                    <a:pt x="282" y="161"/>
                    <a:pt x="280" y="170"/>
                    <a:pt x="278" y="180"/>
                  </a:cubicBezTo>
                  <a:cubicBezTo>
                    <a:pt x="382" y="97"/>
                    <a:pt x="382" y="97"/>
                    <a:pt x="382" y="97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85" y="115"/>
                    <a:pt x="485" y="115"/>
                    <a:pt x="485" y="115"/>
                  </a:cubicBezTo>
                  <a:cubicBezTo>
                    <a:pt x="551" y="79"/>
                    <a:pt x="551" y="79"/>
                    <a:pt x="551" y="79"/>
                  </a:cubicBezTo>
                  <a:cubicBezTo>
                    <a:pt x="639" y="79"/>
                    <a:pt x="639" y="79"/>
                    <a:pt x="639" y="79"/>
                  </a:cubicBezTo>
                  <a:cubicBezTo>
                    <a:pt x="491" y="0"/>
                    <a:pt x="491" y="0"/>
                    <a:pt x="491" y="0"/>
                  </a:cubicBezTo>
                  <a:cubicBezTo>
                    <a:pt x="491" y="0"/>
                    <a:pt x="491" y="0"/>
                    <a:pt x="491" y="0"/>
                  </a:cubicBezTo>
                  <a:cubicBezTo>
                    <a:pt x="491" y="0"/>
                    <a:pt x="491" y="0"/>
                    <a:pt x="491" y="0"/>
                  </a:cubicBezTo>
                  <a:cubicBezTo>
                    <a:pt x="491" y="0"/>
                    <a:pt x="491" y="0"/>
                    <a:pt x="491" y="0"/>
                  </a:cubicBezTo>
                  <a:cubicBezTo>
                    <a:pt x="491" y="0"/>
                    <a:pt x="491" y="0"/>
                    <a:pt x="491" y="0"/>
                  </a:cubicBezTo>
                  <a:cubicBezTo>
                    <a:pt x="466" y="20"/>
                    <a:pt x="293" y="106"/>
                    <a:pt x="293" y="106"/>
                  </a:cubicBezTo>
                  <a:cubicBezTo>
                    <a:pt x="255" y="94"/>
                    <a:pt x="218" y="83"/>
                    <a:pt x="180" y="71"/>
                  </a:cubicBezTo>
                  <a:cubicBezTo>
                    <a:pt x="143" y="60"/>
                    <a:pt x="105" y="48"/>
                    <a:pt x="68" y="37"/>
                  </a:cubicBezTo>
                  <a:cubicBezTo>
                    <a:pt x="45" y="83"/>
                    <a:pt x="23" y="128"/>
                    <a:pt x="0" y="174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213" y="157"/>
                    <a:pt x="213" y="157"/>
                    <a:pt x="213" y="157"/>
                  </a:cubicBezTo>
                  <a:cubicBezTo>
                    <a:pt x="278" y="180"/>
                    <a:pt x="278" y="180"/>
                    <a:pt x="278" y="180"/>
                  </a:cubicBezTo>
                  <a:cubicBezTo>
                    <a:pt x="280" y="171"/>
                    <a:pt x="282" y="161"/>
                    <a:pt x="284" y="152"/>
                  </a:cubicBezTo>
                </a:path>
              </a:pathLst>
            </a:custGeom>
            <a:solidFill>
              <a:srgbClr val="6768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iṡlîḋ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965483BA-41BC-4862-957A-F0C7E52C4C49}"/>
                </a:ext>
              </a:extLst>
            </p:cNvPr>
            <p:cNvSpPr/>
            <p:nvPr/>
          </p:nvSpPr>
          <p:spPr bwMode="auto">
            <a:xfrm>
              <a:off x="5271067" y="4608212"/>
              <a:ext cx="1111312" cy="504293"/>
            </a:xfrm>
            <a:custGeom>
              <a:avLst/>
              <a:gdLst>
                <a:gd name="T0" fmla="*/ 0 w 238"/>
                <a:gd name="T1" fmla="*/ 77 h 108"/>
                <a:gd name="T2" fmla="*/ 66 w 238"/>
                <a:gd name="T3" fmla="*/ 0 h 108"/>
                <a:gd name="T4" fmla="*/ 125 w 238"/>
                <a:gd name="T5" fmla="*/ 0 h 108"/>
                <a:gd name="T6" fmla="*/ 238 w 238"/>
                <a:gd name="T7" fmla="*/ 44 h 108"/>
                <a:gd name="T8" fmla="*/ 103 w 238"/>
                <a:gd name="T9" fmla="*/ 108 h 108"/>
                <a:gd name="T10" fmla="*/ 0 w 238"/>
                <a:gd name="T11" fmla="*/ 7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8" h="108">
                  <a:moveTo>
                    <a:pt x="0" y="77"/>
                  </a:moveTo>
                  <a:lnTo>
                    <a:pt x="66" y="0"/>
                  </a:lnTo>
                  <a:lnTo>
                    <a:pt x="125" y="0"/>
                  </a:lnTo>
                  <a:lnTo>
                    <a:pt x="238" y="44"/>
                  </a:lnTo>
                  <a:lnTo>
                    <a:pt x="103" y="108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6768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ïṡḻîḋ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5E9F67BD-1E07-4170-920B-1F8F776A4289}"/>
                </a:ext>
              </a:extLst>
            </p:cNvPr>
            <p:cNvSpPr/>
            <p:nvPr/>
          </p:nvSpPr>
          <p:spPr bwMode="auto">
            <a:xfrm>
              <a:off x="5271067" y="4608212"/>
              <a:ext cx="1111312" cy="504293"/>
            </a:xfrm>
            <a:custGeom>
              <a:avLst/>
              <a:gdLst>
                <a:gd name="T0" fmla="*/ 0 w 238"/>
                <a:gd name="T1" fmla="*/ 77 h 108"/>
                <a:gd name="T2" fmla="*/ 66 w 238"/>
                <a:gd name="T3" fmla="*/ 0 h 108"/>
                <a:gd name="T4" fmla="*/ 125 w 238"/>
                <a:gd name="T5" fmla="*/ 0 h 108"/>
                <a:gd name="T6" fmla="*/ 238 w 238"/>
                <a:gd name="T7" fmla="*/ 44 h 108"/>
                <a:gd name="T8" fmla="*/ 103 w 238"/>
                <a:gd name="T9" fmla="*/ 108 h 108"/>
                <a:gd name="T10" fmla="*/ 0 w 238"/>
                <a:gd name="T11" fmla="*/ 7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8" h="108">
                  <a:moveTo>
                    <a:pt x="0" y="77"/>
                  </a:moveTo>
                  <a:lnTo>
                    <a:pt x="66" y="0"/>
                  </a:lnTo>
                  <a:lnTo>
                    <a:pt x="125" y="0"/>
                  </a:lnTo>
                  <a:lnTo>
                    <a:pt x="238" y="44"/>
                  </a:lnTo>
                  <a:lnTo>
                    <a:pt x="103" y="108"/>
                  </a:lnTo>
                  <a:lnTo>
                    <a:pt x="0" y="7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îṩľíḓ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CD55145-4747-4AB8-A728-D730FB9A1735}"/>
                </a:ext>
              </a:extLst>
            </p:cNvPr>
            <p:cNvSpPr/>
            <p:nvPr/>
          </p:nvSpPr>
          <p:spPr bwMode="auto">
            <a:xfrm>
              <a:off x="7703814" y="4197307"/>
              <a:ext cx="1372797" cy="985240"/>
            </a:xfrm>
            <a:custGeom>
              <a:avLst/>
              <a:gdLst>
                <a:gd name="T0" fmla="*/ 0 w 214"/>
                <a:gd name="T1" fmla="*/ 50 h 154"/>
                <a:gd name="T2" fmla="*/ 81 w 214"/>
                <a:gd name="T3" fmla="*/ 0 h 154"/>
                <a:gd name="T4" fmla="*/ 185 w 214"/>
                <a:gd name="T5" fmla="*/ 11 h 154"/>
                <a:gd name="T6" fmla="*/ 214 w 214"/>
                <a:gd name="T7" fmla="*/ 154 h 154"/>
                <a:gd name="T8" fmla="*/ 0 w 214"/>
                <a:gd name="T9" fmla="*/ 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154">
                  <a:moveTo>
                    <a:pt x="0" y="50"/>
                  </a:moveTo>
                  <a:cubicBezTo>
                    <a:pt x="2" y="51"/>
                    <a:pt x="81" y="0"/>
                    <a:pt x="81" y="0"/>
                  </a:cubicBezTo>
                  <a:cubicBezTo>
                    <a:pt x="185" y="11"/>
                    <a:pt x="185" y="11"/>
                    <a:pt x="185" y="11"/>
                  </a:cubicBezTo>
                  <a:cubicBezTo>
                    <a:pt x="214" y="154"/>
                    <a:pt x="214" y="154"/>
                    <a:pt x="214" y="154"/>
                  </a:cubicBezTo>
                  <a:lnTo>
                    <a:pt x="0" y="50"/>
                  </a:lnTo>
                  <a:close/>
                </a:path>
              </a:pathLst>
            </a:custGeom>
            <a:solidFill>
              <a:srgbClr val="6768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ïṣḷíḓ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AE512C14-6DDA-4A52-BAC4-9E71C8D085CA}"/>
                </a:ext>
              </a:extLst>
            </p:cNvPr>
            <p:cNvSpPr/>
            <p:nvPr/>
          </p:nvSpPr>
          <p:spPr bwMode="auto">
            <a:xfrm>
              <a:off x="3711495" y="2128773"/>
              <a:ext cx="5365116" cy="3053774"/>
            </a:xfrm>
            <a:custGeom>
              <a:avLst/>
              <a:gdLst>
                <a:gd name="T0" fmla="*/ 588 w 836"/>
                <a:gd name="T1" fmla="*/ 11 h 477"/>
                <a:gd name="T2" fmla="*/ 749 w 836"/>
                <a:gd name="T3" fmla="*/ 97 h 477"/>
                <a:gd name="T4" fmla="*/ 788 w 836"/>
                <a:gd name="T5" fmla="*/ 286 h 477"/>
                <a:gd name="T6" fmla="*/ 823 w 836"/>
                <a:gd name="T7" fmla="*/ 460 h 477"/>
                <a:gd name="T8" fmla="*/ 575 w 836"/>
                <a:gd name="T9" fmla="*/ 340 h 477"/>
                <a:gd name="T10" fmla="*/ 575 w 836"/>
                <a:gd name="T11" fmla="*/ 340 h 477"/>
                <a:gd name="T12" fmla="*/ 570 w 836"/>
                <a:gd name="T13" fmla="*/ 338 h 477"/>
                <a:gd name="T14" fmla="*/ 565 w 836"/>
                <a:gd name="T15" fmla="*/ 340 h 477"/>
                <a:gd name="T16" fmla="*/ 440 w 836"/>
                <a:gd name="T17" fmla="*/ 398 h 477"/>
                <a:gd name="T18" fmla="*/ 317 w 836"/>
                <a:gd name="T19" fmla="*/ 456 h 477"/>
                <a:gd name="T20" fmla="*/ 173 w 836"/>
                <a:gd name="T21" fmla="*/ 413 h 477"/>
                <a:gd name="T22" fmla="*/ 162 w 836"/>
                <a:gd name="T23" fmla="*/ 409 h 477"/>
                <a:gd name="T24" fmla="*/ 152 w 836"/>
                <a:gd name="T25" fmla="*/ 407 h 477"/>
                <a:gd name="T26" fmla="*/ 13 w 836"/>
                <a:gd name="T27" fmla="*/ 365 h 477"/>
                <a:gd name="T28" fmla="*/ 58 w 836"/>
                <a:gd name="T29" fmla="*/ 275 h 477"/>
                <a:gd name="T30" fmla="*/ 91 w 836"/>
                <a:gd name="T31" fmla="*/ 208 h 477"/>
                <a:gd name="T32" fmla="*/ 170 w 836"/>
                <a:gd name="T33" fmla="*/ 48 h 477"/>
                <a:gd name="T34" fmla="*/ 275 w 836"/>
                <a:gd name="T35" fmla="*/ 80 h 477"/>
                <a:gd name="T36" fmla="*/ 387 w 836"/>
                <a:gd name="T37" fmla="*/ 115 h 477"/>
                <a:gd name="T38" fmla="*/ 390 w 836"/>
                <a:gd name="T39" fmla="*/ 115 h 477"/>
                <a:gd name="T40" fmla="*/ 394 w 836"/>
                <a:gd name="T41" fmla="*/ 114 h 477"/>
                <a:gd name="T42" fmla="*/ 588 w 836"/>
                <a:gd name="T43" fmla="*/ 11 h 477"/>
                <a:gd name="T44" fmla="*/ 588 w 836"/>
                <a:gd name="T45" fmla="*/ 0 h 477"/>
                <a:gd name="T46" fmla="*/ 588 w 836"/>
                <a:gd name="T47" fmla="*/ 0 h 477"/>
                <a:gd name="T48" fmla="*/ 588 w 836"/>
                <a:gd name="T49" fmla="*/ 0 h 477"/>
                <a:gd name="T50" fmla="*/ 588 w 836"/>
                <a:gd name="T51" fmla="*/ 0 h 477"/>
                <a:gd name="T52" fmla="*/ 390 w 836"/>
                <a:gd name="T53" fmla="*/ 106 h 477"/>
                <a:gd name="T54" fmla="*/ 277 w 836"/>
                <a:gd name="T55" fmla="*/ 71 h 477"/>
                <a:gd name="T56" fmla="*/ 165 w 836"/>
                <a:gd name="T57" fmla="*/ 37 h 477"/>
                <a:gd name="T58" fmla="*/ 82 w 836"/>
                <a:gd name="T59" fmla="*/ 204 h 477"/>
                <a:gd name="T60" fmla="*/ 0 w 836"/>
                <a:gd name="T61" fmla="*/ 371 h 477"/>
                <a:gd name="T62" fmla="*/ 159 w 836"/>
                <a:gd name="T63" fmla="*/ 418 h 477"/>
                <a:gd name="T64" fmla="*/ 318 w 836"/>
                <a:gd name="T65" fmla="*/ 466 h 477"/>
                <a:gd name="T66" fmla="*/ 318 w 836"/>
                <a:gd name="T67" fmla="*/ 466 h 477"/>
                <a:gd name="T68" fmla="*/ 570 w 836"/>
                <a:gd name="T69" fmla="*/ 348 h 477"/>
                <a:gd name="T70" fmla="*/ 570 w 836"/>
                <a:gd name="T71" fmla="*/ 348 h 477"/>
                <a:gd name="T72" fmla="*/ 836 w 836"/>
                <a:gd name="T73" fmla="*/ 477 h 477"/>
                <a:gd name="T74" fmla="*/ 797 w 836"/>
                <a:gd name="T75" fmla="*/ 284 h 477"/>
                <a:gd name="T76" fmla="*/ 758 w 836"/>
                <a:gd name="T77" fmla="*/ 90 h 477"/>
                <a:gd name="T78" fmla="*/ 588 w 836"/>
                <a:gd name="T79" fmla="*/ 0 h 477"/>
                <a:gd name="T80" fmla="*/ 588 w 836"/>
                <a:gd name="T81" fmla="*/ 0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36" h="477">
                  <a:moveTo>
                    <a:pt x="588" y="11"/>
                  </a:moveTo>
                  <a:cubicBezTo>
                    <a:pt x="749" y="97"/>
                    <a:pt x="749" y="97"/>
                    <a:pt x="749" y="97"/>
                  </a:cubicBezTo>
                  <a:cubicBezTo>
                    <a:pt x="754" y="120"/>
                    <a:pt x="776" y="228"/>
                    <a:pt x="788" y="286"/>
                  </a:cubicBezTo>
                  <a:cubicBezTo>
                    <a:pt x="798" y="335"/>
                    <a:pt x="815" y="422"/>
                    <a:pt x="823" y="460"/>
                  </a:cubicBezTo>
                  <a:cubicBezTo>
                    <a:pt x="575" y="340"/>
                    <a:pt x="575" y="340"/>
                    <a:pt x="575" y="340"/>
                  </a:cubicBezTo>
                  <a:cubicBezTo>
                    <a:pt x="575" y="340"/>
                    <a:pt x="575" y="340"/>
                    <a:pt x="575" y="340"/>
                  </a:cubicBezTo>
                  <a:cubicBezTo>
                    <a:pt x="573" y="339"/>
                    <a:pt x="572" y="338"/>
                    <a:pt x="570" y="338"/>
                  </a:cubicBezTo>
                  <a:cubicBezTo>
                    <a:pt x="569" y="338"/>
                    <a:pt x="567" y="339"/>
                    <a:pt x="565" y="340"/>
                  </a:cubicBezTo>
                  <a:cubicBezTo>
                    <a:pt x="549" y="350"/>
                    <a:pt x="494" y="375"/>
                    <a:pt x="440" y="398"/>
                  </a:cubicBezTo>
                  <a:cubicBezTo>
                    <a:pt x="387" y="422"/>
                    <a:pt x="337" y="444"/>
                    <a:pt x="317" y="456"/>
                  </a:cubicBezTo>
                  <a:cubicBezTo>
                    <a:pt x="269" y="442"/>
                    <a:pt x="221" y="427"/>
                    <a:pt x="173" y="413"/>
                  </a:cubicBezTo>
                  <a:cubicBezTo>
                    <a:pt x="162" y="409"/>
                    <a:pt x="162" y="409"/>
                    <a:pt x="162" y="409"/>
                  </a:cubicBezTo>
                  <a:cubicBezTo>
                    <a:pt x="152" y="407"/>
                    <a:pt x="152" y="407"/>
                    <a:pt x="152" y="407"/>
                  </a:cubicBezTo>
                  <a:cubicBezTo>
                    <a:pt x="106" y="393"/>
                    <a:pt x="59" y="379"/>
                    <a:pt x="13" y="365"/>
                  </a:cubicBezTo>
                  <a:cubicBezTo>
                    <a:pt x="28" y="335"/>
                    <a:pt x="43" y="305"/>
                    <a:pt x="58" y="275"/>
                  </a:cubicBezTo>
                  <a:cubicBezTo>
                    <a:pt x="91" y="208"/>
                    <a:pt x="91" y="208"/>
                    <a:pt x="91" y="208"/>
                  </a:cubicBezTo>
                  <a:cubicBezTo>
                    <a:pt x="117" y="155"/>
                    <a:pt x="143" y="101"/>
                    <a:pt x="170" y="48"/>
                  </a:cubicBezTo>
                  <a:cubicBezTo>
                    <a:pt x="205" y="59"/>
                    <a:pt x="240" y="70"/>
                    <a:pt x="275" y="80"/>
                  </a:cubicBezTo>
                  <a:cubicBezTo>
                    <a:pt x="312" y="92"/>
                    <a:pt x="350" y="103"/>
                    <a:pt x="387" y="115"/>
                  </a:cubicBezTo>
                  <a:cubicBezTo>
                    <a:pt x="388" y="115"/>
                    <a:pt x="389" y="115"/>
                    <a:pt x="390" y="115"/>
                  </a:cubicBezTo>
                  <a:cubicBezTo>
                    <a:pt x="391" y="115"/>
                    <a:pt x="392" y="115"/>
                    <a:pt x="394" y="114"/>
                  </a:cubicBezTo>
                  <a:cubicBezTo>
                    <a:pt x="395" y="114"/>
                    <a:pt x="550" y="37"/>
                    <a:pt x="588" y="11"/>
                  </a:cubicBezTo>
                  <a:moveTo>
                    <a:pt x="588" y="0"/>
                  </a:moveTo>
                  <a:cubicBezTo>
                    <a:pt x="588" y="0"/>
                    <a:pt x="588" y="0"/>
                    <a:pt x="588" y="0"/>
                  </a:cubicBezTo>
                  <a:cubicBezTo>
                    <a:pt x="588" y="0"/>
                    <a:pt x="588" y="0"/>
                    <a:pt x="588" y="0"/>
                  </a:cubicBezTo>
                  <a:cubicBezTo>
                    <a:pt x="588" y="0"/>
                    <a:pt x="588" y="0"/>
                    <a:pt x="588" y="0"/>
                  </a:cubicBezTo>
                  <a:cubicBezTo>
                    <a:pt x="563" y="20"/>
                    <a:pt x="390" y="106"/>
                    <a:pt x="390" y="106"/>
                  </a:cubicBezTo>
                  <a:cubicBezTo>
                    <a:pt x="352" y="94"/>
                    <a:pt x="315" y="83"/>
                    <a:pt x="277" y="71"/>
                  </a:cubicBezTo>
                  <a:cubicBezTo>
                    <a:pt x="240" y="60"/>
                    <a:pt x="202" y="48"/>
                    <a:pt x="165" y="37"/>
                  </a:cubicBezTo>
                  <a:cubicBezTo>
                    <a:pt x="137" y="92"/>
                    <a:pt x="110" y="148"/>
                    <a:pt x="82" y="204"/>
                  </a:cubicBezTo>
                  <a:cubicBezTo>
                    <a:pt x="55" y="259"/>
                    <a:pt x="27" y="315"/>
                    <a:pt x="0" y="371"/>
                  </a:cubicBezTo>
                  <a:cubicBezTo>
                    <a:pt x="53" y="387"/>
                    <a:pt x="106" y="403"/>
                    <a:pt x="159" y="418"/>
                  </a:cubicBezTo>
                  <a:cubicBezTo>
                    <a:pt x="212" y="434"/>
                    <a:pt x="265" y="450"/>
                    <a:pt x="318" y="466"/>
                  </a:cubicBezTo>
                  <a:cubicBezTo>
                    <a:pt x="318" y="466"/>
                    <a:pt x="318" y="466"/>
                    <a:pt x="318" y="466"/>
                  </a:cubicBezTo>
                  <a:cubicBezTo>
                    <a:pt x="352" y="444"/>
                    <a:pt x="536" y="370"/>
                    <a:pt x="570" y="348"/>
                  </a:cubicBezTo>
                  <a:cubicBezTo>
                    <a:pt x="570" y="348"/>
                    <a:pt x="570" y="348"/>
                    <a:pt x="570" y="348"/>
                  </a:cubicBezTo>
                  <a:cubicBezTo>
                    <a:pt x="836" y="477"/>
                    <a:pt x="836" y="477"/>
                    <a:pt x="836" y="477"/>
                  </a:cubicBezTo>
                  <a:cubicBezTo>
                    <a:pt x="836" y="477"/>
                    <a:pt x="810" y="348"/>
                    <a:pt x="797" y="284"/>
                  </a:cubicBezTo>
                  <a:cubicBezTo>
                    <a:pt x="784" y="219"/>
                    <a:pt x="758" y="90"/>
                    <a:pt x="758" y="90"/>
                  </a:cubicBezTo>
                  <a:cubicBezTo>
                    <a:pt x="588" y="0"/>
                    <a:pt x="588" y="0"/>
                    <a:pt x="588" y="0"/>
                  </a:cubicBezTo>
                  <a:cubicBezTo>
                    <a:pt x="588" y="0"/>
                    <a:pt x="588" y="0"/>
                    <a:pt x="58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ï$ḻîḋ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D961EA4-B9EB-49CA-9ACB-8122BC0CCAF1}"/>
                </a:ext>
              </a:extLst>
            </p:cNvPr>
            <p:cNvSpPr/>
            <p:nvPr/>
          </p:nvSpPr>
          <p:spPr bwMode="auto">
            <a:xfrm>
              <a:off x="4906856" y="2488314"/>
              <a:ext cx="3464678" cy="1928455"/>
            </a:xfrm>
            <a:custGeom>
              <a:avLst/>
              <a:gdLst>
                <a:gd name="T0" fmla="*/ 538 w 540"/>
                <a:gd name="T1" fmla="*/ 301 h 301"/>
                <a:gd name="T2" fmla="*/ 524 w 540"/>
                <a:gd name="T3" fmla="*/ 284 h 301"/>
                <a:gd name="T4" fmla="*/ 521 w 540"/>
                <a:gd name="T5" fmla="*/ 296 h 301"/>
                <a:gd name="T6" fmla="*/ 500 w 540"/>
                <a:gd name="T7" fmla="*/ 289 h 301"/>
                <a:gd name="T8" fmla="*/ 485 w 540"/>
                <a:gd name="T9" fmla="*/ 269 h 301"/>
                <a:gd name="T10" fmla="*/ 442 w 540"/>
                <a:gd name="T11" fmla="*/ 260 h 301"/>
                <a:gd name="T12" fmla="*/ 467 w 540"/>
                <a:gd name="T13" fmla="*/ 260 h 301"/>
                <a:gd name="T14" fmla="*/ 442 w 540"/>
                <a:gd name="T15" fmla="*/ 260 h 301"/>
                <a:gd name="T16" fmla="*/ 424 w 540"/>
                <a:gd name="T17" fmla="*/ 248 h 301"/>
                <a:gd name="T18" fmla="*/ 414 w 540"/>
                <a:gd name="T19" fmla="*/ 225 h 301"/>
                <a:gd name="T20" fmla="*/ 375 w 540"/>
                <a:gd name="T21" fmla="*/ 206 h 301"/>
                <a:gd name="T22" fmla="*/ 384 w 540"/>
                <a:gd name="T23" fmla="*/ 215 h 301"/>
                <a:gd name="T24" fmla="*/ 399 w 540"/>
                <a:gd name="T25" fmla="*/ 211 h 301"/>
                <a:gd name="T26" fmla="*/ 393 w 540"/>
                <a:gd name="T27" fmla="*/ 206 h 301"/>
                <a:gd name="T28" fmla="*/ 393 w 540"/>
                <a:gd name="T29" fmla="*/ 206 h 301"/>
                <a:gd name="T30" fmla="*/ 383 w 540"/>
                <a:gd name="T31" fmla="*/ 196 h 301"/>
                <a:gd name="T32" fmla="*/ 341 w 540"/>
                <a:gd name="T33" fmla="*/ 182 h 301"/>
                <a:gd name="T34" fmla="*/ 366 w 540"/>
                <a:gd name="T35" fmla="*/ 182 h 301"/>
                <a:gd name="T36" fmla="*/ 341 w 540"/>
                <a:gd name="T37" fmla="*/ 182 h 301"/>
                <a:gd name="T38" fmla="*/ 323 w 540"/>
                <a:gd name="T39" fmla="*/ 172 h 301"/>
                <a:gd name="T40" fmla="*/ 308 w 540"/>
                <a:gd name="T41" fmla="*/ 152 h 301"/>
                <a:gd name="T42" fmla="*/ 263 w 540"/>
                <a:gd name="T43" fmla="*/ 151 h 301"/>
                <a:gd name="T44" fmla="*/ 288 w 540"/>
                <a:gd name="T45" fmla="*/ 145 h 301"/>
                <a:gd name="T46" fmla="*/ 263 w 540"/>
                <a:gd name="T47" fmla="*/ 151 h 301"/>
                <a:gd name="T48" fmla="*/ 222 w 540"/>
                <a:gd name="T49" fmla="*/ 143 h 301"/>
                <a:gd name="T50" fmla="*/ 246 w 540"/>
                <a:gd name="T51" fmla="*/ 134 h 301"/>
                <a:gd name="T52" fmla="*/ 222 w 540"/>
                <a:gd name="T53" fmla="*/ 143 h 301"/>
                <a:gd name="T54" fmla="*/ 189 w 540"/>
                <a:gd name="T55" fmla="*/ 138 h 301"/>
                <a:gd name="T56" fmla="*/ 188 w 540"/>
                <a:gd name="T57" fmla="*/ 139 h 301"/>
                <a:gd name="T58" fmla="*/ 201 w 540"/>
                <a:gd name="T59" fmla="*/ 140 h 301"/>
                <a:gd name="T60" fmla="*/ 188 w 540"/>
                <a:gd name="T61" fmla="*/ 126 h 301"/>
                <a:gd name="T62" fmla="*/ 187 w 540"/>
                <a:gd name="T63" fmla="*/ 126 h 301"/>
                <a:gd name="T64" fmla="*/ 180 w 540"/>
                <a:gd name="T65" fmla="*/ 127 h 301"/>
                <a:gd name="T66" fmla="*/ 182 w 540"/>
                <a:gd name="T67" fmla="*/ 140 h 301"/>
                <a:gd name="T68" fmla="*/ 146 w 540"/>
                <a:gd name="T69" fmla="*/ 142 h 301"/>
                <a:gd name="T70" fmla="*/ 159 w 540"/>
                <a:gd name="T71" fmla="*/ 129 h 301"/>
                <a:gd name="T72" fmla="*/ 139 w 540"/>
                <a:gd name="T73" fmla="*/ 129 h 301"/>
                <a:gd name="T74" fmla="*/ 94 w 540"/>
                <a:gd name="T75" fmla="*/ 136 h 301"/>
                <a:gd name="T76" fmla="*/ 118 w 540"/>
                <a:gd name="T77" fmla="*/ 128 h 301"/>
                <a:gd name="T78" fmla="*/ 94 w 540"/>
                <a:gd name="T79" fmla="*/ 136 h 301"/>
                <a:gd name="T80" fmla="*/ 64 w 540"/>
                <a:gd name="T81" fmla="*/ 124 h 301"/>
                <a:gd name="T82" fmla="*/ 79 w 540"/>
                <a:gd name="T83" fmla="*/ 117 h 301"/>
                <a:gd name="T84" fmla="*/ 61 w 540"/>
                <a:gd name="T85" fmla="*/ 107 h 301"/>
                <a:gd name="T86" fmla="*/ 22 w 540"/>
                <a:gd name="T87" fmla="*/ 87 h 301"/>
                <a:gd name="T88" fmla="*/ 45 w 540"/>
                <a:gd name="T89" fmla="*/ 94 h 301"/>
                <a:gd name="T90" fmla="*/ 22 w 540"/>
                <a:gd name="T91" fmla="*/ 87 h 301"/>
                <a:gd name="T92" fmla="*/ 10 w 540"/>
                <a:gd name="T93" fmla="*/ 67 h 301"/>
                <a:gd name="T94" fmla="*/ 15 w 540"/>
                <a:gd name="T95" fmla="*/ 43 h 301"/>
                <a:gd name="T96" fmla="*/ 3 w 540"/>
                <a:gd name="T97" fmla="*/ 0 h 301"/>
                <a:gd name="T98" fmla="*/ 0 w 540"/>
                <a:gd name="T99" fmla="*/ 23 h 301"/>
                <a:gd name="T100" fmla="*/ 13 w 540"/>
                <a:gd name="T101" fmla="*/ 22 h 301"/>
                <a:gd name="T102" fmla="*/ 15 w 540"/>
                <a:gd name="T103" fmla="*/ 5 h 301"/>
                <a:gd name="T104" fmla="*/ 15 w 540"/>
                <a:gd name="T105" fmla="*/ 4 h 301"/>
                <a:gd name="T106" fmla="*/ 13 w 540"/>
                <a:gd name="T107" fmla="*/ 3 h 301"/>
                <a:gd name="T108" fmla="*/ 15 w 540"/>
                <a:gd name="T109" fmla="*/ 4 h 301"/>
                <a:gd name="T110" fmla="*/ 15 w 540"/>
                <a:gd name="T111" fmla="*/ 4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40" h="301">
                  <a:moveTo>
                    <a:pt x="521" y="296"/>
                  </a:moveTo>
                  <a:cubicBezTo>
                    <a:pt x="526" y="298"/>
                    <a:pt x="532" y="299"/>
                    <a:pt x="538" y="301"/>
                  </a:cubicBezTo>
                  <a:cubicBezTo>
                    <a:pt x="540" y="288"/>
                    <a:pt x="540" y="288"/>
                    <a:pt x="540" y="288"/>
                  </a:cubicBezTo>
                  <a:cubicBezTo>
                    <a:pt x="535" y="287"/>
                    <a:pt x="530" y="286"/>
                    <a:pt x="524" y="284"/>
                  </a:cubicBezTo>
                  <a:cubicBezTo>
                    <a:pt x="521" y="296"/>
                    <a:pt x="521" y="296"/>
                    <a:pt x="521" y="296"/>
                  </a:cubicBezTo>
                  <a:cubicBezTo>
                    <a:pt x="521" y="296"/>
                    <a:pt x="521" y="296"/>
                    <a:pt x="521" y="296"/>
                  </a:cubicBezTo>
                  <a:moveTo>
                    <a:pt x="480" y="281"/>
                  </a:moveTo>
                  <a:cubicBezTo>
                    <a:pt x="486" y="284"/>
                    <a:pt x="493" y="287"/>
                    <a:pt x="500" y="289"/>
                  </a:cubicBezTo>
                  <a:cubicBezTo>
                    <a:pt x="505" y="277"/>
                    <a:pt x="505" y="277"/>
                    <a:pt x="505" y="277"/>
                  </a:cubicBezTo>
                  <a:cubicBezTo>
                    <a:pt x="498" y="275"/>
                    <a:pt x="491" y="272"/>
                    <a:pt x="485" y="269"/>
                  </a:cubicBezTo>
                  <a:cubicBezTo>
                    <a:pt x="480" y="281"/>
                    <a:pt x="480" y="281"/>
                    <a:pt x="480" y="281"/>
                  </a:cubicBezTo>
                  <a:moveTo>
                    <a:pt x="442" y="260"/>
                  </a:moveTo>
                  <a:cubicBezTo>
                    <a:pt x="448" y="264"/>
                    <a:pt x="454" y="268"/>
                    <a:pt x="460" y="271"/>
                  </a:cubicBezTo>
                  <a:cubicBezTo>
                    <a:pt x="467" y="260"/>
                    <a:pt x="467" y="260"/>
                    <a:pt x="467" y="260"/>
                  </a:cubicBezTo>
                  <a:cubicBezTo>
                    <a:pt x="460" y="257"/>
                    <a:pt x="454" y="253"/>
                    <a:pt x="448" y="249"/>
                  </a:cubicBezTo>
                  <a:cubicBezTo>
                    <a:pt x="442" y="260"/>
                    <a:pt x="442" y="260"/>
                    <a:pt x="442" y="260"/>
                  </a:cubicBezTo>
                  <a:moveTo>
                    <a:pt x="406" y="235"/>
                  </a:moveTo>
                  <a:cubicBezTo>
                    <a:pt x="411" y="239"/>
                    <a:pt x="417" y="244"/>
                    <a:pt x="424" y="248"/>
                  </a:cubicBezTo>
                  <a:cubicBezTo>
                    <a:pt x="431" y="238"/>
                    <a:pt x="431" y="238"/>
                    <a:pt x="431" y="238"/>
                  </a:cubicBezTo>
                  <a:cubicBezTo>
                    <a:pt x="425" y="233"/>
                    <a:pt x="419" y="229"/>
                    <a:pt x="414" y="225"/>
                  </a:cubicBezTo>
                  <a:cubicBezTo>
                    <a:pt x="406" y="235"/>
                    <a:pt x="406" y="235"/>
                    <a:pt x="406" y="235"/>
                  </a:cubicBezTo>
                  <a:moveTo>
                    <a:pt x="375" y="206"/>
                  </a:moveTo>
                  <a:cubicBezTo>
                    <a:pt x="378" y="209"/>
                    <a:pt x="381" y="212"/>
                    <a:pt x="384" y="215"/>
                  </a:cubicBezTo>
                  <a:cubicBezTo>
                    <a:pt x="384" y="215"/>
                    <a:pt x="384" y="215"/>
                    <a:pt x="384" y="215"/>
                  </a:cubicBezTo>
                  <a:cubicBezTo>
                    <a:pt x="384" y="215"/>
                    <a:pt x="386" y="217"/>
                    <a:pt x="390" y="221"/>
                  </a:cubicBezTo>
                  <a:cubicBezTo>
                    <a:pt x="399" y="211"/>
                    <a:pt x="399" y="211"/>
                    <a:pt x="399" y="211"/>
                  </a:cubicBezTo>
                  <a:cubicBezTo>
                    <a:pt x="397" y="210"/>
                    <a:pt x="395" y="208"/>
                    <a:pt x="394" y="207"/>
                  </a:cubicBezTo>
                  <a:cubicBezTo>
                    <a:pt x="394" y="207"/>
                    <a:pt x="394" y="206"/>
                    <a:pt x="393" y="206"/>
                  </a:cubicBezTo>
                  <a:cubicBezTo>
                    <a:pt x="393" y="206"/>
                    <a:pt x="393" y="206"/>
                    <a:pt x="393" y="206"/>
                  </a:cubicBezTo>
                  <a:cubicBezTo>
                    <a:pt x="393" y="206"/>
                    <a:pt x="393" y="206"/>
                    <a:pt x="393" y="206"/>
                  </a:cubicBezTo>
                  <a:cubicBezTo>
                    <a:pt x="393" y="206"/>
                    <a:pt x="393" y="206"/>
                    <a:pt x="393" y="206"/>
                  </a:cubicBezTo>
                  <a:cubicBezTo>
                    <a:pt x="390" y="203"/>
                    <a:pt x="387" y="199"/>
                    <a:pt x="383" y="196"/>
                  </a:cubicBezTo>
                  <a:cubicBezTo>
                    <a:pt x="375" y="206"/>
                    <a:pt x="375" y="206"/>
                    <a:pt x="375" y="206"/>
                  </a:cubicBezTo>
                  <a:moveTo>
                    <a:pt x="341" y="182"/>
                  </a:moveTo>
                  <a:cubicBezTo>
                    <a:pt x="347" y="185"/>
                    <a:pt x="353" y="189"/>
                    <a:pt x="359" y="193"/>
                  </a:cubicBezTo>
                  <a:cubicBezTo>
                    <a:pt x="366" y="182"/>
                    <a:pt x="366" y="182"/>
                    <a:pt x="366" y="182"/>
                  </a:cubicBezTo>
                  <a:cubicBezTo>
                    <a:pt x="360" y="178"/>
                    <a:pt x="354" y="174"/>
                    <a:pt x="348" y="171"/>
                  </a:cubicBezTo>
                  <a:cubicBezTo>
                    <a:pt x="341" y="182"/>
                    <a:pt x="341" y="182"/>
                    <a:pt x="341" y="182"/>
                  </a:cubicBezTo>
                  <a:moveTo>
                    <a:pt x="303" y="164"/>
                  </a:moveTo>
                  <a:cubicBezTo>
                    <a:pt x="310" y="167"/>
                    <a:pt x="316" y="169"/>
                    <a:pt x="323" y="172"/>
                  </a:cubicBezTo>
                  <a:cubicBezTo>
                    <a:pt x="328" y="161"/>
                    <a:pt x="328" y="161"/>
                    <a:pt x="328" y="161"/>
                  </a:cubicBezTo>
                  <a:cubicBezTo>
                    <a:pt x="321" y="158"/>
                    <a:pt x="315" y="155"/>
                    <a:pt x="308" y="152"/>
                  </a:cubicBezTo>
                  <a:cubicBezTo>
                    <a:pt x="303" y="164"/>
                    <a:pt x="303" y="164"/>
                    <a:pt x="303" y="164"/>
                  </a:cubicBezTo>
                  <a:moveTo>
                    <a:pt x="263" y="151"/>
                  </a:moveTo>
                  <a:cubicBezTo>
                    <a:pt x="270" y="153"/>
                    <a:pt x="277" y="155"/>
                    <a:pt x="284" y="157"/>
                  </a:cubicBezTo>
                  <a:cubicBezTo>
                    <a:pt x="288" y="145"/>
                    <a:pt x="288" y="145"/>
                    <a:pt x="288" y="145"/>
                  </a:cubicBezTo>
                  <a:cubicBezTo>
                    <a:pt x="280" y="143"/>
                    <a:pt x="273" y="141"/>
                    <a:pt x="267" y="139"/>
                  </a:cubicBezTo>
                  <a:cubicBezTo>
                    <a:pt x="263" y="151"/>
                    <a:pt x="263" y="151"/>
                    <a:pt x="263" y="151"/>
                  </a:cubicBezTo>
                  <a:cubicBezTo>
                    <a:pt x="263" y="151"/>
                    <a:pt x="263" y="151"/>
                    <a:pt x="263" y="151"/>
                  </a:cubicBezTo>
                  <a:moveTo>
                    <a:pt x="222" y="143"/>
                  </a:moveTo>
                  <a:cubicBezTo>
                    <a:pt x="229" y="144"/>
                    <a:pt x="236" y="145"/>
                    <a:pt x="243" y="147"/>
                  </a:cubicBezTo>
                  <a:cubicBezTo>
                    <a:pt x="246" y="134"/>
                    <a:pt x="246" y="134"/>
                    <a:pt x="246" y="134"/>
                  </a:cubicBezTo>
                  <a:cubicBezTo>
                    <a:pt x="238" y="133"/>
                    <a:pt x="231" y="131"/>
                    <a:pt x="224" y="130"/>
                  </a:cubicBezTo>
                  <a:cubicBezTo>
                    <a:pt x="222" y="143"/>
                    <a:pt x="222" y="143"/>
                    <a:pt x="222" y="143"/>
                  </a:cubicBezTo>
                  <a:moveTo>
                    <a:pt x="182" y="140"/>
                  </a:moveTo>
                  <a:cubicBezTo>
                    <a:pt x="186" y="139"/>
                    <a:pt x="189" y="138"/>
                    <a:pt x="189" y="138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88" y="139"/>
                    <a:pt x="188" y="139"/>
                    <a:pt x="188" y="139"/>
                  </a:cubicBezTo>
                  <a:cubicBezTo>
                    <a:pt x="188" y="139"/>
                    <a:pt x="188" y="139"/>
                    <a:pt x="188" y="139"/>
                  </a:cubicBezTo>
                  <a:cubicBezTo>
                    <a:pt x="189" y="139"/>
                    <a:pt x="194" y="139"/>
                    <a:pt x="201" y="140"/>
                  </a:cubicBezTo>
                  <a:cubicBezTo>
                    <a:pt x="203" y="127"/>
                    <a:pt x="203" y="127"/>
                    <a:pt x="203" y="127"/>
                  </a:cubicBezTo>
                  <a:cubicBezTo>
                    <a:pt x="194" y="126"/>
                    <a:pt x="189" y="126"/>
                    <a:pt x="188" y="126"/>
                  </a:cubicBezTo>
                  <a:cubicBezTo>
                    <a:pt x="188" y="126"/>
                    <a:pt x="188" y="126"/>
                    <a:pt x="188" y="126"/>
                  </a:cubicBezTo>
                  <a:cubicBezTo>
                    <a:pt x="187" y="126"/>
                    <a:pt x="187" y="126"/>
                    <a:pt x="187" y="126"/>
                  </a:cubicBezTo>
                  <a:cubicBezTo>
                    <a:pt x="187" y="126"/>
                    <a:pt x="187" y="126"/>
                    <a:pt x="187" y="126"/>
                  </a:cubicBezTo>
                  <a:cubicBezTo>
                    <a:pt x="186" y="126"/>
                    <a:pt x="184" y="126"/>
                    <a:pt x="180" y="127"/>
                  </a:cubicBezTo>
                  <a:cubicBezTo>
                    <a:pt x="182" y="140"/>
                    <a:pt x="182" y="140"/>
                    <a:pt x="182" y="140"/>
                  </a:cubicBezTo>
                  <a:cubicBezTo>
                    <a:pt x="182" y="140"/>
                    <a:pt x="182" y="140"/>
                    <a:pt x="182" y="140"/>
                  </a:cubicBezTo>
                  <a:moveTo>
                    <a:pt x="138" y="142"/>
                  </a:moveTo>
                  <a:cubicBezTo>
                    <a:pt x="141" y="142"/>
                    <a:pt x="143" y="142"/>
                    <a:pt x="146" y="142"/>
                  </a:cubicBezTo>
                  <a:cubicBezTo>
                    <a:pt x="151" y="142"/>
                    <a:pt x="156" y="142"/>
                    <a:pt x="160" y="142"/>
                  </a:cubicBezTo>
                  <a:cubicBezTo>
                    <a:pt x="159" y="129"/>
                    <a:pt x="159" y="129"/>
                    <a:pt x="159" y="129"/>
                  </a:cubicBezTo>
                  <a:cubicBezTo>
                    <a:pt x="155" y="129"/>
                    <a:pt x="150" y="129"/>
                    <a:pt x="146" y="129"/>
                  </a:cubicBezTo>
                  <a:cubicBezTo>
                    <a:pt x="143" y="129"/>
                    <a:pt x="141" y="129"/>
                    <a:pt x="139" y="129"/>
                  </a:cubicBezTo>
                  <a:cubicBezTo>
                    <a:pt x="138" y="142"/>
                    <a:pt x="138" y="142"/>
                    <a:pt x="138" y="142"/>
                  </a:cubicBezTo>
                  <a:moveTo>
                    <a:pt x="94" y="136"/>
                  </a:moveTo>
                  <a:cubicBezTo>
                    <a:pt x="102" y="138"/>
                    <a:pt x="109" y="139"/>
                    <a:pt x="116" y="140"/>
                  </a:cubicBezTo>
                  <a:cubicBezTo>
                    <a:pt x="118" y="128"/>
                    <a:pt x="118" y="128"/>
                    <a:pt x="118" y="128"/>
                  </a:cubicBezTo>
                  <a:cubicBezTo>
                    <a:pt x="111" y="127"/>
                    <a:pt x="104" y="125"/>
                    <a:pt x="98" y="124"/>
                  </a:cubicBezTo>
                  <a:cubicBezTo>
                    <a:pt x="94" y="136"/>
                    <a:pt x="94" y="136"/>
                    <a:pt x="94" y="136"/>
                  </a:cubicBezTo>
                  <a:moveTo>
                    <a:pt x="54" y="117"/>
                  </a:moveTo>
                  <a:cubicBezTo>
                    <a:pt x="57" y="119"/>
                    <a:pt x="61" y="122"/>
                    <a:pt x="64" y="124"/>
                  </a:cubicBezTo>
                  <a:cubicBezTo>
                    <a:pt x="67" y="125"/>
                    <a:pt x="70" y="127"/>
                    <a:pt x="73" y="128"/>
                  </a:cubicBezTo>
                  <a:cubicBezTo>
                    <a:pt x="79" y="117"/>
                    <a:pt x="79" y="117"/>
                    <a:pt x="79" y="117"/>
                  </a:cubicBezTo>
                  <a:cubicBezTo>
                    <a:pt x="76" y="116"/>
                    <a:pt x="73" y="114"/>
                    <a:pt x="71" y="113"/>
                  </a:cubicBezTo>
                  <a:cubicBezTo>
                    <a:pt x="67" y="111"/>
                    <a:pt x="64" y="109"/>
                    <a:pt x="61" y="107"/>
                  </a:cubicBezTo>
                  <a:cubicBezTo>
                    <a:pt x="54" y="117"/>
                    <a:pt x="54" y="117"/>
                    <a:pt x="54" y="117"/>
                  </a:cubicBezTo>
                  <a:moveTo>
                    <a:pt x="22" y="87"/>
                  </a:moveTo>
                  <a:cubicBezTo>
                    <a:pt x="26" y="92"/>
                    <a:pt x="31" y="98"/>
                    <a:pt x="37" y="103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0" y="89"/>
                    <a:pt x="36" y="84"/>
                    <a:pt x="32" y="79"/>
                  </a:cubicBezTo>
                  <a:cubicBezTo>
                    <a:pt x="22" y="87"/>
                    <a:pt x="22" y="87"/>
                    <a:pt x="22" y="87"/>
                  </a:cubicBezTo>
                  <a:moveTo>
                    <a:pt x="3" y="46"/>
                  </a:moveTo>
                  <a:cubicBezTo>
                    <a:pt x="4" y="53"/>
                    <a:pt x="7" y="60"/>
                    <a:pt x="10" y="67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19" y="55"/>
                    <a:pt x="17" y="49"/>
                    <a:pt x="15" y="43"/>
                  </a:cubicBezTo>
                  <a:cubicBezTo>
                    <a:pt x="3" y="46"/>
                    <a:pt x="3" y="46"/>
                    <a:pt x="3" y="46"/>
                  </a:cubicBezTo>
                  <a:moveTo>
                    <a:pt x="3" y="0"/>
                  </a:moveTo>
                  <a:cubicBezTo>
                    <a:pt x="3" y="1"/>
                    <a:pt x="0" y="9"/>
                    <a:pt x="0" y="2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16"/>
                    <a:pt x="14" y="12"/>
                    <a:pt x="14" y="9"/>
                  </a:cubicBezTo>
                  <a:cubicBezTo>
                    <a:pt x="14" y="7"/>
                    <a:pt x="15" y="6"/>
                    <a:pt x="15" y="5"/>
                  </a:cubicBezTo>
                  <a:cubicBezTo>
                    <a:pt x="15" y="5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E9D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sḷîḍ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EC6C127-3C55-4C12-AAB9-DC1BDD5A655C}"/>
                </a:ext>
              </a:extLst>
            </p:cNvPr>
            <p:cNvSpPr/>
            <p:nvPr/>
          </p:nvSpPr>
          <p:spPr bwMode="auto">
            <a:xfrm>
              <a:off x="5854741" y="2128773"/>
              <a:ext cx="1629614" cy="2652207"/>
            </a:xfrm>
            <a:custGeom>
              <a:avLst/>
              <a:gdLst>
                <a:gd name="T0" fmla="*/ 242 w 254"/>
                <a:gd name="T1" fmla="*/ 239 h 414"/>
                <a:gd name="T2" fmla="*/ 185 w 254"/>
                <a:gd name="T3" fmla="*/ 260 h 414"/>
                <a:gd name="T4" fmla="*/ 162 w 254"/>
                <a:gd name="T5" fmla="*/ 325 h 414"/>
                <a:gd name="T6" fmla="*/ 83 w 254"/>
                <a:gd name="T7" fmla="*/ 372 h 414"/>
                <a:gd name="T8" fmla="*/ 16 w 254"/>
                <a:gd name="T9" fmla="*/ 305 h 414"/>
                <a:gd name="T10" fmla="*/ 0 w 254"/>
                <a:gd name="T11" fmla="*/ 387 h 414"/>
                <a:gd name="T12" fmla="*/ 0 w 254"/>
                <a:gd name="T13" fmla="*/ 387 h 414"/>
                <a:gd name="T14" fmla="*/ 70 w 254"/>
                <a:gd name="T15" fmla="*/ 414 h 414"/>
                <a:gd name="T16" fmla="*/ 106 w 254"/>
                <a:gd name="T17" fmla="*/ 398 h 414"/>
                <a:gd name="T18" fmla="*/ 231 w 254"/>
                <a:gd name="T19" fmla="*/ 340 h 414"/>
                <a:gd name="T20" fmla="*/ 236 w 254"/>
                <a:gd name="T21" fmla="*/ 338 h 414"/>
                <a:gd name="T22" fmla="*/ 237 w 254"/>
                <a:gd name="T23" fmla="*/ 338 h 414"/>
                <a:gd name="T24" fmla="*/ 240 w 254"/>
                <a:gd name="T25" fmla="*/ 275 h 414"/>
                <a:gd name="T26" fmla="*/ 236 w 254"/>
                <a:gd name="T27" fmla="*/ 271 h 414"/>
                <a:gd name="T28" fmla="*/ 236 w 254"/>
                <a:gd name="T29" fmla="*/ 271 h 414"/>
                <a:gd name="T30" fmla="*/ 227 w 254"/>
                <a:gd name="T31" fmla="*/ 262 h 414"/>
                <a:gd name="T32" fmla="*/ 235 w 254"/>
                <a:gd name="T33" fmla="*/ 252 h 414"/>
                <a:gd name="T34" fmla="*/ 241 w 254"/>
                <a:gd name="T35" fmla="*/ 257 h 414"/>
                <a:gd name="T36" fmla="*/ 242 w 254"/>
                <a:gd name="T37" fmla="*/ 239 h 414"/>
                <a:gd name="T38" fmla="*/ 136 w 254"/>
                <a:gd name="T39" fmla="*/ 213 h 414"/>
                <a:gd name="T40" fmla="*/ 115 w 254"/>
                <a:gd name="T41" fmla="*/ 207 h 414"/>
                <a:gd name="T42" fmla="*/ 115 w 254"/>
                <a:gd name="T43" fmla="*/ 207 h 414"/>
                <a:gd name="T44" fmla="*/ 119 w 254"/>
                <a:gd name="T45" fmla="*/ 195 h 414"/>
                <a:gd name="T46" fmla="*/ 140 w 254"/>
                <a:gd name="T47" fmla="*/ 201 h 414"/>
                <a:gd name="T48" fmla="*/ 136 w 254"/>
                <a:gd name="T49" fmla="*/ 213 h 414"/>
                <a:gd name="T50" fmla="*/ 95 w 254"/>
                <a:gd name="T51" fmla="*/ 203 h 414"/>
                <a:gd name="T52" fmla="*/ 74 w 254"/>
                <a:gd name="T53" fmla="*/ 199 h 414"/>
                <a:gd name="T54" fmla="*/ 76 w 254"/>
                <a:gd name="T55" fmla="*/ 186 h 414"/>
                <a:gd name="T56" fmla="*/ 98 w 254"/>
                <a:gd name="T57" fmla="*/ 190 h 414"/>
                <a:gd name="T58" fmla="*/ 95 w 254"/>
                <a:gd name="T59" fmla="*/ 203 h 414"/>
                <a:gd name="T60" fmla="*/ 236 w 254"/>
                <a:gd name="T61" fmla="*/ 84 h 414"/>
                <a:gd name="T62" fmla="*/ 145 w 254"/>
                <a:gd name="T63" fmla="*/ 97 h 414"/>
                <a:gd name="T64" fmla="*/ 41 w 254"/>
                <a:gd name="T65" fmla="*/ 180 h 414"/>
                <a:gd name="T66" fmla="*/ 42 w 254"/>
                <a:gd name="T67" fmla="*/ 175 h 414"/>
                <a:gd name="T68" fmla="*/ 41 w 254"/>
                <a:gd name="T69" fmla="*/ 182 h 414"/>
                <a:gd name="T70" fmla="*/ 55 w 254"/>
                <a:gd name="T71" fmla="*/ 183 h 414"/>
                <a:gd name="T72" fmla="*/ 53 w 254"/>
                <a:gd name="T73" fmla="*/ 196 h 414"/>
                <a:gd name="T74" fmla="*/ 40 w 254"/>
                <a:gd name="T75" fmla="*/ 195 h 414"/>
                <a:gd name="T76" fmla="*/ 38 w 254"/>
                <a:gd name="T77" fmla="*/ 195 h 414"/>
                <a:gd name="T78" fmla="*/ 27 w 254"/>
                <a:gd name="T79" fmla="*/ 251 h 414"/>
                <a:gd name="T80" fmla="*/ 83 w 254"/>
                <a:gd name="T81" fmla="*/ 294 h 414"/>
                <a:gd name="T82" fmla="*/ 130 w 254"/>
                <a:gd name="T83" fmla="*/ 275 h 414"/>
                <a:gd name="T84" fmla="*/ 168 w 254"/>
                <a:gd name="T85" fmla="*/ 229 h 414"/>
                <a:gd name="T86" fmla="*/ 172 w 254"/>
                <a:gd name="T87" fmla="*/ 227 h 414"/>
                <a:gd name="T88" fmla="*/ 155 w 254"/>
                <a:gd name="T89" fmla="*/ 220 h 414"/>
                <a:gd name="T90" fmla="*/ 160 w 254"/>
                <a:gd name="T91" fmla="*/ 208 h 414"/>
                <a:gd name="T92" fmla="*/ 180 w 254"/>
                <a:gd name="T93" fmla="*/ 217 h 414"/>
                <a:gd name="T94" fmla="*/ 176 w 254"/>
                <a:gd name="T95" fmla="*/ 226 h 414"/>
                <a:gd name="T96" fmla="*/ 244 w 254"/>
                <a:gd name="T97" fmla="*/ 193 h 414"/>
                <a:gd name="T98" fmla="*/ 245 w 254"/>
                <a:gd name="T99" fmla="*/ 174 h 414"/>
                <a:gd name="T100" fmla="*/ 248 w 254"/>
                <a:gd name="T101" fmla="*/ 115 h 414"/>
                <a:gd name="T102" fmla="*/ 236 w 254"/>
                <a:gd name="T103" fmla="*/ 84 h 414"/>
                <a:gd name="T104" fmla="*/ 165 w 254"/>
                <a:gd name="T105" fmla="*/ 50 h 414"/>
                <a:gd name="T106" fmla="*/ 56 w 254"/>
                <a:gd name="T107" fmla="*/ 106 h 414"/>
                <a:gd name="T108" fmla="*/ 165 w 254"/>
                <a:gd name="T109" fmla="*/ 50 h 414"/>
                <a:gd name="T110" fmla="*/ 254 w 254"/>
                <a:gd name="T111" fmla="*/ 0 h 414"/>
                <a:gd name="T112" fmla="*/ 254 w 254"/>
                <a:gd name="T113" fmla="*/ 0 h 414"/>
                <a:gd name="T114" fmla="*/ 254 w 254"/>
                <a:gd name="T115" fmla="*/ 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4" h="414">
                  <a:moveTo>
                    <a:pt x="242" y="239"/>
                  </a:moveTo>
                  <a:cubicBezTo>
                    <a:pt x="185" y="260"/>
                    <a:pt x="185" y="260"/>
                    <a:pt x="185" y="260"/>
                  </a:cubicBezTo>
                  <a:cubicBezTo>
                    <a:pt x="162" y="325"/>
                    <a:pt x="162" y="325"/>
                    <a:pt x="162" y="325"/>
                  </a:cubicBezTo>
                  <a:cubicBezTo>
                    <a:pt x="83" y="372"/>
                    <a:pt x="83" y="372"/>
                    <a:pt x="83" y="372"/>
                  </a:cubicBezTo>
                  <a:cubicBezTo>
                    <a:pt x="16" y="305"/>
                    <a:pt x="16" y="305"/>
                    <a:pt x="16" y="305"/>
                  </a:cubicBezTo>
                  <a:cubicBezTo>
                    <a:pt x="11" y="332"/>
                    <a:pt x="5" y="359"/>
                    <a:pt x="0" y="387"/>
                  </a:cubicBezTo>
                  <a:cubicBezTo>
                    <a:pt x="0" y="387"/>
                    <a:pt x="0" y="387"/>
                    <a:pt x="0" y="387"/>
                  </a:cubicBezTo>
                  <a:cubicBezTo>
                    <a:pt x="70" y="414"/>
                    <a:pt x="70" y="414"/>
                    <a:pt x="70" y="414"/>
                  </a:cubicBezTo>
                  <a:cubicBezTo>
                    <a:pt x="82" y="409"/>
                    <a:pt x="94" y="404"/>
                    <a:pt x="106" y="398"/>
                  </a:cubicBezTo>
                  <a:cubicBezTo>
                    <a:pt x="160" y="375"/>
                    <a:pt x="215" y="350"/>
                    <a:pt x="231" y="340"/>
                  </a:cubicBezTo>
                  <a:cubicBezTo>
                    <a:pt x="233" y="339"/>
                    <a:pt x="235" y="338"/>
                    <a:pt x="236" y="338"/>
                  </a:cubicBezTo>
                  <a:cubicBezTo>
                    <a:pt x="236" y="338"/>
                    <a:pt x="237" y="338"/>
                    <a:pt x="237" y="338"/>
                  </a:cubicBezTo>
                  <a:cubicBezTo>
                    <a:pt x="237" y="326"/>
                    <a:pt x="239" y="302"/>
                    <a:pt x="240" y="275"/>
                  </a:cubicBezTo>
                  <a:cubicBezTo>
                    <a:pt x="237" y="272"/>
                    <a:pt x="236" y="271"/>
                    <a:pt x="236" y="271"/>
                  </a:cubicBezTo>
                  <a:cubicBezTo>
                    <a:pt x="236" y="271"/>
                    <a:pt x="236" y="271"/>
                    <a:pt x="236" y="271"/>
                  </a:cubicBezTo>
                  <a:cubicBezTo>
                    <a:pt x="233" y="268"/>
                    <a:pt x="230" y="265"/>
                    <a:pt x="227" y="262"/>
                  </a:cubicBezTo>
                  <a:cubicBezTo>
                    <a:pt x="235" y="252"/>
                    <a:pt x="235" y="252"/>
                    <a:pt x="235" y="252"/>
                  </a:cubicBezTo>
                  <a:cubicBezTo>
                    <a:pt x="237" y="254"/>
                    <a:pt x="239" y="256"/>
                    <a:pt x="241" y="257"/>
                  </a:cubicBezTo>
                  <a:cubicBezTo>
                    <a:pt x="241" y="251"/>
                    <a:pt x="241" y="245"/>
                    <a:pt x="242" y="239"/>
                  </a:cubicBezTo>
                  <a:moveTo>
                    <a:pt x="136" y="213"/>
                  </a:moveTo>
                  <a:cubicBezTo>
                    <a:pt x="129" y="211"/>
                    <a:pt x="122" y="209"/>
                    <a:pt x="115" y="207"/>
                  </a:cubicBezTo>
                  <a:cubicBezTo>
                    <a:pt x="115" y="207"/>
                    <a:pt x="115" y="207"/>
                    <a:pt x="115" y="207"/>
                  </a:cubicBezTo>
                  <a:cubicBezTo>
                    <a:pt x="119" y="195"/>
                    <a:pt x="119" y="195"/>
                    <a:pt x="119" y="195"/>
                  </a:cubicBezTo>
                  <a:cubicBezTo>
                    <a:pt x="125" y="197"/>
                    <a:pt x="132" y="199"/>
                    <a:pt x="140" y="201"/>
                  </a:cubicBezTo>
                  <a:cubicBezTo>
                    <a:pt x="136" y="213"/>
                    <a:pt x="136" y="213"/>
                    <a:pt x="136" y="213"/>
                  </a:cubicBezTo>
                  <a:moveTo>
                    <a:pt x="95" y="203"/>
                  </a:moveTo>
                  <a:cubicBezTo>
                    <a:pt x="88" y="201"/>
                    <a:pt x="81" y="200"/>
                    <a:pt x="74" y="199"/>
                  </a:cubicBezTo>
                  <a:cubicBezTo>
                    <a:pt x="76" y="186"/>
                    <a:pt x="76" y="186"/>
                    <a:pt x="76" y="186"/>
                  </a:cubicBezTo>
                  <a:cubicBezTo>
                    <a:pt x="83" y="187"/>
                    <a:pt x="90" y="189"/>
                    <a:pt x="98" y="190"/>
                  </a:cubicBezTo>
                  <a:cubicBezTo>
                    <a:pt x="95" y="203"/>
                    <a:pt x="95" y="203"/>
                    <a:pt x="95" y="203"/>
                  </a:cubicBezTo>
                  <a:moveTo>
                    <a:pt x="236" y="84"/>
                  </a:moveTo>
                  <a:cubicBezTo>
                    <a:pt x="145" y="97"/>
                    <a:pt x="145" y="97"/>
                    <a:pt x="145" y="97"/>
                  </a:cubicBezTo>
                  <a:cubicBezTo>
                    <a:pt x="41" y="180"/>
                    <a:pt x="41" y="180"/>
                    <a:pt x="41" y="180"/>
                  </a:cubicBezTo>
                  <a:cubicBezTo>
                    <a:pt x="42" y="178"/>
                    <a:pt x="42" y="177"/>
                    <a:pt x="42" y="175"/>
                  </a:cubicBezTo>
                  <a:cubicBezTo>
                    <a:pt x="42" y="177"/>
                    <a:pt x="41" y="180"/>
                    <a:pt x="41" y="182"/>
                  </a:cubicBezTo>
                  <a:cubicBezTo>
                    <a:pt x="42" y="182"/>
                    <a:pt x="47" y="182"/>
                    <a:pt x="55" y="183"/>
                  </a:cubicBezTo>
                  <a:cubicBezTo>
                    <a:pt x="53" y="196"/>
                    <a:pt x="53" y="196"/>
                    <a:pt x="53" y="196"/>
                  </a:cubicBezTo>
                  <a:cubicBezTo>
                    <a:pt x="47" y="195"/>
                    <a:pt x="42" y="195"/>
                    <a:pt x="40" y="195"/>
                  </a:cubicBezTo>
                  <a:cubicBezTo>
                    <a:pt x="40" y="195"/>
                    <a:pt x="39" y="195"/>
                    <a:pt x="38" y="195"/>
                  </a:cubicBezTo>
                  <a:cubicBezTo>
                    <a:pt x="34" y="214"/>
                    <a:pt x="31" y="233"/>
                    <a:pt x="27" y="251"/>
                  </a:cubicBezTo>
                  <a:cubicBezTo>
                    <a:pt x="83" y="294"/>
                    <a:pt x="83" y="294"/>
                    <a:pt x="83" y="294"/>
                  </a:cubicBezTo>
                  <a:cubicBezTo>
                    <a:pt x="130" y="275"/>
                    <a:pt x="130" y="275"/>
                    <a:pt x="130" y="275"/>
                  </a:cubicBezTo>
                  <a:cubicBezTo>
                    <a:pt x="168" y="229"/>
                    <a:pt x="168" y="229"/>
                    <a:pt x="168" y="229"/>
                  </a:cubicBezTo>
                  <a:cubicBezTo>
                    <a:pt x="172" y="227"/>
                    <a:pt x="172" y="227"/>
                    <a:pt x="172" y="227"/>
                  </a:cubicBezTo>
                  <a:cubicBezTo>
                    <a:pt x="167" y="225"/>
                    <a:pt x="161" y="222"/>
                    <a:pt x="155" y="220"/>
                  </a:cubicBezTo>
                  <a:cubicBezTo>
                    <a:pt x="160" y="208"/>
                    <a:pt x="160" y="208"/>
                    <a:pt x="160" y="208"/>
                  </a:cubicBezTo>
                  <a:cubicBezTo>
                    <a:pt x="167" y="211"/>
                    <a:pt x="173" y="214"/>
                    <a:pt x="180" y="217"/>
                  </a:cubicBezTo>
                  <a:cubicBezTo>
                    <a:pt x="176" y="226"/>
                    <a:pt x="176" y="226"/>
                    <a:pt x="176" y="226"/>
                  </a:cubicBezTo>
                  <a:cubicBezTo>
                    <a:pt x="244" y="193"/>
                    <a:pt x="244" y="193"/>
                    <a:pt x="244" y="193"/>
                  </a:cubicBezTo>
                  <a:cubicBezTo>
                    <a:pt x="244" y="186"/>
                    <a:pt x="245" y="180"/>
                    <a:pt x="245" y="174"/>
                  </a:cubicBezTo>
                  <a:cubicBezTo>
                    <a:pt x="246" y="158"/>
                    <a:pt x="247" y="137"/>
                    <a:pt x="248" y="115"/>
                  </a:cubicBezTo>
                  <a:cubicBezTo>
                    <a:pt x="236" y="84"/>
                    <a:pt x="236" y="84"/>
                    <a:pt x="236" y="84"/>
                  </a:cubicBezTo>
                  <a:moveTo>
                    <a:pt x="165" y="50"/>
                  </a:moveTo>
                  <a:cubicBezTo>
                    <a:pt x="112" y="78"/>
                    <a:pt x="56" y="106"/>
                    <a:pt x="56" y="106"/>
                  </a:cubicBezTo>
                  <a:cubicBezTo>
                    <a:pt x="56" y="106"/>
                    <a:pt x="112" y="78"/>
                    <a:pt x="165" y="50"/>
                  </a:cubicBezTo>
                  <a:moveTo>
                    <a:pt x="254" y="0"/>
                  </a:moveTo>
                  <a:cubicBezTo>
                    <a:pt x="254" y="0"/>
                    <a:pt x="254" y="0"/>
                    <a:pt x="254" y="0"/>
                  </a:cubicBezTo>
                  <a:cubicBezTo>
                    <a:pt x="254" y="0"/>
                    <a:pt x="254" y="0"/>
                    <a:pt x="254" y="0"/>
                  </a:cubicBezTo>
                </a:path>
              </a:pathLst>
            </a:custGeom>
            <a:solidFill>
              <a:srgbClr val="726F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ṥḷiḍ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B899CD0-F4A4-4CB1-B067-32DBE411796D}"/>
                </a:ext>
              </a:extLst>
            </p:cNvPr>
            <p:cNvSpPr/>
            <p:nvPr/>
          </p:nvSpPr>
          <p:spPr bwMode="auto">
            <a:xfrm>
              <a:off x="7376958" y="2866535"/>
              <a:ext cx="70042" cy="1428830"/>
            </a:xfrm>
            <a:custGeom>
              <a:avLst/>
              <a:gdLst>
                <a:gd name="T0" fmla="*/ 3 w 11"/>
                <a:gd name="T1" fmla="*/ 160 h 223"/>
                <a:gd name="T2" fmla="*/ 0 w 11"/>
                <a:gd name="T3" fmla="*/ 223 h 223"/>
                <a:gd name="T4" fmla="*/ 0 w 11"/>
                <a:gd name="T5" fmla="*/ 223 h 223"/>
                <a:gd name="T6" fmla="*/ 3 w 11"/>
                <a:gd name="T7" fmla="*/ 160 h 223"/>
                <a:gd name="T8" fmla="*/ 3 w 11"/>
                <a:gd name="T9" fmla="*/ 160 h 223"/>
                <a:gd name="T10" fmla="*/ 5 w 11"/>
                <a:gd name="T11" fmla="*/ 124 h 223"/>
                <a:gd name="T12" fmla="*/ 5 w 11"/>
                <a:gd name="T13" fmla="*/ 124 h 223"/>
                <a:gd name="T14" fmla="*/ 4 w 11"/>
                <a:gd name="T15" fmla="*/ 142 h 223"/>
                <a:gd name="T16" fmla="*/ 4 w 11"/>
                <a:gd name="T17" fmla="*/ 142 h 223"/>
                <a:gd name="T18" fmla="*/ 5 w 11"/>
                <a:gd name="T19" fmla="*/ 124 h 223"/>
                <a:gd name="T20" fmla="*/ 5 w 11"/>
                <a:gd name="T21" fmla="*/ 124 h 223"/>
                <a:gd name="T22" fmla="*/ 11 w 11"/>
                <a:gd name="T23" fmla="*/ 0 h 223"/>
                <a:gd name="T24" fmla="*/ 11 w 11"/>
                <a:gd name="T25" fmla="*/ 0 h 223"/>
                <a:gd name="T26" fmla="*/ 8 w 11"/>
                <a:gd name="T27" fmla="*/ 59 h 223"/>
                <a:gd name="T28" fmla="*/ 7 w 11"/>
                <a:gd name="T29" fmla="*/ 78 h 223"/>
                <a:gd name="T30" fmla="*/ 7 w 11"/>
                <a:gd name="T31" fmla="*/ 78 h 223"/>
                <a:gd name="T32" fmla="*/ 7 w 11"/>
                <a:gd name="T33" fmla="*/ 78 h 223"/>
                <a:gd name="T34" fmla="*/ 8 w 11"/>
                <a:gd name="T35" fmla="*/ 59 h 223"/>
                <a:gd name="T36" fmla="*/ 11 w 11"/>
                <a:gd name="T37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223">
                  <a:moveTo>
                    <a:pt x="3" y="160"/>
                  </a:moveTo>
                  <a:cubicBezTo>
                    <a:pt x="2" y="187"/>
                    <a:pt x="0" y="211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1" y="202"/>
                    <a:pt x="2" y="181"/>
                    <a:pt x="3" y="160"/>
                  </a:cubicBezTo>
                  <a:cubicBezTo>
                    <a:pt x="3" y="160"/>
                    <a:pt x="3" y="160"/>
                    <a:pt x="3" y="160"/>
                  </a:cubicBezTo>
                  <a:moveTo>
                    <a:pt x="5" y="124"/>
                  </a:moveTo>
                  <a:cubicBezTo>
                    <a:pt x="5" y="124"/>
                    <a:pt x="5" y="124"/>
                    <a:pt x="5" y="124"/>
                  </a:cubicBezTo>
                  <a:cubicBezTo>
                    <a:pt x="4" y="130"/>
                    <a:pt x="4" y="136"/>
                    <a:pt x="4" y="142"/>
                  </a:cubicBezTo>
                  <a:cubicBezTo>
                    <a:pt x="4" y="142"/>
                    <a:pt x="4" y="142"/>
                    <a:pt x="4" y="142"/>
                  </a:cubicBezTo>
                  <a:cubicBezTo>
                    <a:pt x="4" y="136"/>
                    <a:pt x="4" y="130"/>
                    <a:pt x="5" y="124"/>
                  </a:cubicBezTo>
                  <a:cubicBezTo>
                    <a:pt x="5" y="124"/>
                    <a:pt x="5" y="124"/>
                    <a:pt x="5" y="124"/>
                  </a:cubicBezTo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0" y="22"/>
                    <a:pt x="9" y="43"/>
                    <a:pt x="8" y="59"/>
                  </a:cubicBezTo>
                  <a:cubicBezTo>
                    <a:pt x="8" y="65"/>
                    <a:pt x="7" y="71"/>
                    <a:pt x="7" y="78"/>
                  </a:cubicBezTo>
                  <a:cubicBezTo>
                    <a:pt x="7" y="78"/>
                    <a:pt x="7" y="78"/>
                    <a:pt x="7" y="78"/>
                  </a:cubicBezTo>
                  <a:cubicBezTo>
                    <a:pt x="7" y="78"/>
                    <a:pt x="7" y="78"/>
                    <a:pt x="7" y="78"/>
                  </a:cubicBezTo>
                  <a:cubicBezTo>
                    <a:pt x="7" y="72"/>
                    <a:pt x="8" y="65"/>
                    <a:pt x="8" y="59"/>
                  </a:cubicBezTo>
                  <a:cubicBezTo>
                    <a:pt x="9" y="39"/>
                    <a:pt x="10" y="20"/>
                    <a:pt x="11" y="0"/>
                  </a:cubicBezTo>
                </a:path>
              </a:pathLst>
            </a:custGeom>
            <a:solidFill>
              <a:srgbClr val="726F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s1iḑ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7F0998F-136D-4736-A255-9AD9D236285C}"/>
                </a:ext>
              </a:extLst>
            </p:cNvPr>
            <p:cNvSpPr/>
            <p:nvPr/>
          </p:nvSpPr>
          <p:spPr bwMode="auto">
            <a:xfrm>
              <a:off x="5957467" y="3366157"/>
              <a:ext cx="1466184" cy="1143999"/>
            </a:xfrm>
            <a:custGeom>
              <a:avLst/>
              <a:gdLst>
                <a:gd name="T0" fmla="*/ 226 w 228"/>
                <a:gd name="T1" fmla="*/ 37 h 179"/>
                <a:gd name="T2" fmla="*/ 199 w 228"/>
                <a:gd name="T3" fmla="*/ 43 h 179"/>
                <a:gd name="T4" fmla="*/ 202 w 228"/>
                <a:gd name="T5" fmla="*/ 45 h 179"/>
                <a:gd name="T6" fmla="*/ 195 w 228"/>
                <a:gd name="T7" fmla="*/ 56 h 179"/>
                <a:gd name="T8" fmla="*/ 182 w 228"/>
                <a:gd name="T9" fmla="*/ 47 h 179"/>
                <a:gd name="T10" fmla="*/ 161 w 228"/>
                <a:gd name="T11" fmla="*/ 52 h 179"/>
                <a:gd name="T12" fmla="*/ 136 w 228"/>
                <a:gd name="T13" fmla="*/ 107 h 179"/>
                <a:gd name="T14" fmla="*/ 70 w 228"/>
                <a:gd name="T15" fmla="*/ 148 h 179"/>
                <a:gd name="T16" fmla="*/ 4 w 228"/>
                <a:gd name="T17" fmla="*/ 93 h 179"/>
                <a:gd name="T18" fmla="*/ 0 w 228"/>
                <a:gd name="T19" fmla="*/ 112 h 179"/>
                <a:gd name="T20" fmla="*/ 0 w 228"/>
                <a:gd name="T21" fmla="*/ 112 h 179"/>
                <a:gd name="T22" fmla="*/ 67 w 228"/>
                <a:gd name="T23" fmla="*/ 179 h 179"/>
                <a:gd name="T24" fmla="*/ 146 w 228"/>
                <a:gd name="T25" fmla="*/ 132 h 179"/>
                <a:gd name="T26" fmla="*/ 169 w 228"/>
                <a:gd name="T27" fmla="*/ 67 h 179"/>
                <a:gd name="T28" fmla="*/ 226 w 228"/>
                <a:gd name="T29" fmla="*/ 46 h 179"/>
                <a:gd name="T30" fmla="*/ 226 w 228"/>
                <a:gd name="T31" fmla="*/ 46 h 179"/>
                <a:gd name="T32" fmla="*/ 226 w 228"/>
                <a:gd name="T33" fmla="*/ 46 h 179"/>
                <a:gd name="T34" fmla="*/ 226 w 228"/>
                <a:gd name="T35" fmla="*/ 37 h 179"/>
                <a:gd name="T36" fmla="*/ 228 w 228"/>
                <a:gd name="T37" fmla="*/ 0 h 179"/>
                <a:gd name="T38" fmla="*/ 228 w 228"/>
                <a:gd name="T39" fmla="*/ 0 h 179"/>
                <a:gd name="T40" fmla="*/ 160 w 228"/>
                <a:gd name="T41" fmla="*/ 33 h 179"/>
                <a:gd name="T42" fmla="*/ 159 w 228"/>
                <a:gd name="T43" fmla="*/ 35 h 179"/>
                <a:gd name="T44" fmla="*/ 156 w 228"/>
                <a:gd name="T45" fmla="*/ 34 h 179"/>
                <a:gd name="T46" fmla="*/ 152 w 228"/>
                <a:gd name="T47" fmla="*/ 36 h 179"/>
                <a:gd name="T48" fmla="*/ 114 w 228"/>
                <a:gd name="T49" fmla="*/ 82 h 179"/>
                <a:gd name="T50" fmla="*/ 67 w 228"/>
                <a:gd name="T51" fmla="*/ 101 h 179"/>
                <a:gd name="T52" fmla="*/ 11 w 228"/>
                <a:gd name="T53" fmla="*/ 58 h 179"/>
                <a:gd name="T54" fmla="*/ 8 w 228"/>
                <a:gd name="T55" fmla="*/ 73 h 179"/>
                <a:gd name="T56" fmla="*/ 8 w 228"/>
                <a:gd name="T57" fmla="*/ 73 h 179"/>
                <a:gd name="T58" fmla="*/ 76 w 228"/>
                <a:gd name="T59" fmla="*/ 121 h 179"/>
                <a:gd name="T60" fmla="*/ 123 w 228"/>
                <a:gd name="T61" fmla="*/ 95 h 179"/>
                <a:gd name="T62" fmla="*/ 158 w 228"/>
                <a:gd name="T63" fmla="*/ 46 h 179"/>
                <a:gd name="T64" fmla="*/ 227 w 228"/>
                <a:gd name="T65" fmla="*/ 12 h 179"/>
                <a:gd name="T66" fmla="*/ 228 w 228"/>
                <a:gd name="T67" fmla="*/ 0 h 179"/>
                <a:gd name="T68" fmla="*/ 228 w 228"/>
                <a:gd name="T69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8" h="179">
                  <a:moveTo>
                    <a:pt x="226" y="37"/>
                  </a:moveTo>
                  <a:cubicBezTo>
                    <a:pt x="199" y="43"/>
                    <a:pt x="199" y="43"/>
                    <a:pt x="199" y="43"/>
                  </a:cubicBezTo>
                  <a:cubicBezTo>
                    <a:pt x="200" y="44"/>
                    <a:pt x="201" y="45"/>
                    <a:pt x="202" y="45"/>
                  </a:cubicBezTo>
                  <a:cubicBezTo>
                    <a:pt x="195" y="56"/>
                    <a:pt x="195" y="56"/>
                    <a:pt x="195" y="56"/>
                  </a:cubicBezTo>
                  <a:cubicBezTo>
                    <a:pt x="191" y="53"/>
                    <a:pt x="186" y="50"/>
                    <a:pt x="182" y="47"/>
                  </a:cubicBezTo>
                  <a:cubicBezTo>
                    <a:pt x="161" y="52"/>
                    <a:pt x="161" y="52"/>
                    <a:pt x="161" y="52"/>
                  </a:cubicBezTo>
                  <a:cubicBezTo>
                    <a:pt x="136" y="107"/>
                    <a:pt x="136" y="107"/>
                    <a:pt x="136" y="107"/>
                  </a:cubicBezTo>
                  <a:cubicBezTo>
                    <a:pt x="70" y="148"/>
                    <a:pt x="70" y="148"/>
                    <a:pt x="70" y="148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3" y="99"/>
                    <a:pt x="2" y="105"/>
                    <a:pt x="0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67" y="179"/>
                    <a:pt x="67" y="179"/>
                    <a:pt x="67" y="179"/>
                  </a:cubicBezTo>
                  <a:cubicBezTo>
                    <a:pt x="146" y="132"/>
                    <a:pt x="146" y="132"/>
                    <a:pt x="146" y="132"/>
                  </a:cubicBezTo>
                  <a:cubicBezTo>
                    <a:pt x="169" y="67"/>
                    <a:pt x="169" y="67"/>
                    <a:pt x="169" y="67"/>
                  </a:cubicBezTo>
                  <a:cubicBezTo>
                    <a:pt x="226" y="46"/>
                    <a:pt x="226" y="46"/>
                    <a:pt x="226" y="46"/>
                  </a:cubicBezTo>
                  <a:cubicBezTo>
                    <a:pt x="226" y="46"/>
                    <a:pt x="226" y="46"/>
                    <a:pt x="226" y="46"/>
                  </a:cubicBezTo>
                  <a:cubicBezTo>
                    <a:pt x="226" y="46"/>
                    <a:pt x="226" y="46"/>
                    <a:pt x="226" y="46"/>
                  </a:cubicBezTo>
                  <a:cubicBezTo>
                    <a:pt x="226" y="43"/>
                    <a:pt x="226" y="40"/>
                    <a:pt x="226" y="37"/>
                  </a:cubicBezTo>
                  <a:moveTo>
                    <a:pt x="228" y="0"/>
                  </a:moveTo>
                  <a:cubicBezTo>
                    <a:pt x="228" y="0"/>
                    <a:pt x="228" y="0"/>
                    <a:pt x="228" y="0"/>
                  </a:cubicBezTo>
                  <a:cubicBezTo>
                    <a:pt x="160" y="33"/>
                    <a:pt x="160" y="33"/>
                    <a:pt x="160" y="33"/>
                  </a:cubicBezTo>
                  <a:cubicBezTo>
                    <a:pt x="159" y="35"/>
                    <a:pt x="159" y="35"/>
                    <a:pt x="159" y="35"/>
                  </a:cubicBezTo>
                  <a:cubicBezTo>
                    <a:pt x="158" y="35"/>
                    <a:pt x="157" y="35"/>
                    <a:pt x="156" y="34"/>
                  </a:cubicBezTo>
                  <a:cubicBezTo>
                    <a:pt x="152" y="36"/>
                    <a:pt x="152" y="36"/>
                    <a:pt x="152" y="36"/>
                  </a:cubicBezTo>
                  <a:cubicBezTo>
                    <a:pt x="114" y="82"/>
                    <a:pt x="114" y="82"/>
                    <a:pt x="114" y="82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0" y="64"/>
                    <a:pt x="9" y="69"/>
                    <a:pt x="8" y="73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76" y="121"/>
                    <a:pt x="76" y="121"/>
                    <a:pt x="76" y="121"/>
                  </a:cubicBezTo>
                  <a:cubicBezTo>
                    <a:pt x="123" y="95"/>
                    <a:pt x="123" y="95"/>
                    <a:pt x="123" y="95"/>
                  </a:cubicBezTo>
                  <a:cubicBezTo>
                    <a:pt x="158" y="46"/>
                    <a:pt x="158" y="46"/>
                    <a:pt x="158" y="46"/>
                  </a:cubicBezTo>
                  <a:cubicBezTo>
                    <a:pt x="227" y="12"/>
                    <a:pt x="227" y="12"/>
                    <a:pt x="227" y="12"/>
                  </a:cubicBezTo>
                  <a:cubicBezTo>
                    <a:pt x="228" y="8"/>
                    <a:pt x="228" y="4"/>
                    <a:pt x="228" y="0"/>
                  </a:cubicBezTo>
                  <a:cubicBezTo>
                    <a:pt x="228" y="0"/>
                    <a:pt x="228" y="0"/>
                    <a:pt x="228" y="0"/>
                  </a:cubicBezTo>
                </a:path>
              </a:pathLst>
            </a:custGeom>
            <a:solidFill>
              <a:srgbClr val="B68E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ïṩ1id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CCA64CE-8DAF-410B-83EB-FF549FE16457}"/>
                </a:ext>
              </a:extLst>
            </p:cNvPr>
            <p:cNvSpPr/>
            <p:nvPr/>
          </p:nvSpPr>
          <p:spPr bwMode="auto">
            <a:xfrm>
              <a:off x="5985483" y="3440867"/>
              <a:ext cx="1428829" cy="873175"/>
            </a:xfrm>
            <a:custGeom>
              <a:avLst/>
              <a:gdLst>
                <a:gd name="T0" fmla="*/ 223 w 223"/>
                <a:gd name="T1" fmla="*/ 0 h 136"/>
                <a:gd name="T2" fmla="*/ 154 w 223"/>
                <a:gd name="T3" fmla="*/ 34 h 136"/>
                <a:gd name="T4" fmla="*/ 119 w 223"/>
                <a:gd name="T5" fmla="*/ 83 h 136"/>
                <a:gd name="T6" fmla="*/ 72 w 223"/>
                <a:gd name="T7" fmla="*/ 109 h 136"/>
                <a:gd name="T8" fmla="*/ 4 w 223"/>
                <a:gd name="T9" fmla="*/ 61 h 136"/>
                <a:gd name="T10" fmla="*/ 4 w 223"/>
                <a:gd name="T11" fmla="*/ 61 h 136"/>
                <a:gd name="T12" fmla="*/ 0 w 223"/>
                <a:gd name="T13" fmla="*/ 81 h 136"/>
                <a:gd name="T14" fmla="*/ 0 w 223"/>
                <a:gd name="T15" fmla="*/ 81 h 136"/>
                <a:gd name="T16" fmla="*/ 66 w 223"/>
                <a:gd name="T17" fmla="*/ 136 h 136"/>
                <a:gd name="T18" fmla="*/ 132 w 223"/>
                <a:gd name="T19" fmla="*/ 95 h 136"/>
                <a:gd name="T20" fmla="*/ 157 w 223"/>
                <a:gd name="T21" fmla="*/ 40 h 136"/>
                <a:gd name="T22" fmla="*/ 178 w 223"/>
                <a:gd name="T23" fmla="*/ 35 h 136"/>
                <a:gd name="T24" fmla="*/ 173 w 223"/>
                <a:gd name="T25" fmla="*/ 33 h 136"/>
                <a:gd name="T26" fmla="*/ 180 w 223"/>
                <a:gd name="T27" fmla="*/ 22 h 136"/>
                <a:gd name="T28" fmla="*/ 195 w 223"/>
                <a:gd name="T29" fmla="*/ 31 h 136"/>
                <a:gd name="T30" fmla="*/ 222 w 223"/>
                <a:gd name="T31" fmla="*/ 25 h 136"/>
                <a:gd name="T32" fmla="*/ 223 w 223"/>
                <a:gd name="T33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3" h="136">
                  <a:moveTo>
                    <a:pt x="223" y="0"/>
                  </a:moveTo>
                  <a:cubicBezTo>
                    <a:pt x="154" y="34"/>
                    <a:pt x="154" y="34"/>
                    <a:pt x="154" y="34"/>
                  </a:cubicBezTo>
                  <a:cubicBezTo>
                    <a:pt x="119" y="83"/>
                    <a:pt x="119" y="83"/>
                    <a:pt x="119" y="83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4" y="61"/>
                    <a:pt x="4" y="61"/>
                    <a:pt x="4" y="61"/>
                  </a:cubicBezTo>
                  <a:cubicBezTo>
                    <a:pt x="4" y="61"/>
                    <a:pt x="4" y="61"/>
                    <a:pt x="4" y="61"/>
                  </a:cubicBezTo>
                  <a:cubicBezTo>
                    <a:pt x="3" y="68"/>
                    <a:pt x="1" y="75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66" y="136"/>
                    <a:pt x="66" y="136"/>
                    <a:pt x="66" y="136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57" y="40"/>
                    <a:pt x="157" y="40"/>
                    <a:pt x="157" y="40"/>
                  </a:cubicBezTo>
                  <a:cubicBezTo>
                    <a:pt x="178" y="35"/>
                    <a:pt x="178" y="35"/>
                    <a:pt x="178" y="35"/>
                  </a:cubicBezTo>
                  <a:cubicBezTo>
                    <a:pt x="176" y="35"/>
                    <a:pt x="175" y="34"/>
                    <a:pt x="173" y="33"/>
                  </a:cubicBezTo>
                  <a:cubicBezTo>
                    <a:pt x="180" y="22"/>
                    <a:pt x="180" y="22"/>
                    <a:pt x="180" y="22"/>
                  </a:cubicBezTo>
                  <a:cubicBezTo>
                    <a:pt x="185" y="25"/>
                    <a:pt x="190" y="28"/>
                    <a:pt x="195" y="31"/>
                  </a:cubicBezTo>
                  <a:cubicBezTo>
                    <a:pt x="222" y="25"/>
                    <a:pt x="222" y="25"/>
                    <a:pt x="222" y="25"/>
                  </a:cubicBezTo>
                  <a:cubicBezTo>
                    <a:pt x="223" y="17"/>
                    <a:pt x="223" y="8"/>
                    <a:pt x="223" y="0"/>
                  </a:cubicBezTo>
                </a:path>
              </a:pathLst>
            </a:custGeom>
            <a:solidFill>
              <a:srgbClr val="52B1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iṧļiď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0D57CCD6-8F6B-4CF5-BAED-A102B294F1D3}"/>
                </a:ext>
              </a:extLst>
            </p:cNvPr>
            <p:cNvSpPr/>
            <p:nvPr/>
          </p:nvSpPr>
          <p:spPr bwMode="auto">
            <a:xfrm>
              <a:off x="6120894" y="2208151"/>
              <a:ext cx="1358790" cy="1073957"/>
            </a:xfrm>
            <a:custGeom>
              <a:avLst/>
              <a:gdLst>
                <a:gd name="T0" fmla="*/ 212 w 212"/>
                <a:gd name="T1" fmla="*/ 0 h 168"/>
                <a:gd name="T2" fmla="*/ 19 w 212"/>
                <a:gd name="T3" fmla="*/ 102 h 168"/>
                <a:gd name="T4" fmla="*/ 15 w 212"/>
                <a:gd name="T5" fmla="*/ 103 h 168"/>
                <a:gd name="T6" fmla="*/ 13 w 212"/>
                <a:gd name="T7" fmla="*/ 103 h 168"/>
                <a:gd name="T8" fmla="*/ 1 w 212"/>
                <a:gd name="T9" fmla="*/ 163 h 168"/>
                <a:gd name="T10" fmla="*/ 1 w 212"/>
                <a:gd name="T11" fmla="*/ 163 h 168"/>
                <a:gd name="T12" fmla="*/ 0 w 212"/>
                <a:gd name="T13" fmla="*/ 168 h 168"/>
                <a:gd name="T14" fmla="*/ 104 w 212"/>
                <a:gd name="T15" fmla="*/ 85 h 168"/>
                <a:gd name="T16" fmla="*/ 195 w 212"/>
                <a:gd name="T17" fmla="*/ 72 h 168"/>
                <a:gd name="T18" fmla="*/ 207 w 212"/>
                <a:gd name="T19" fmla="*/ 103 h 168"/>
                <a:gd name="T20" fmla="*/ 207 w 212"/>
                <a:gd name="T21" fmla="*/ 103 h 168"/>
                <a:gd name="T22" fmla="*/ 212 w 212"/>
                <a:gd name="T23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2" h="168">
                  <a:moveTo>
                    <a:pt x="212" y="0"/>
                  </a:moveTo>
                  <a:cubicBezTo>
                    <a:pt x="172" y="26"/>
                    <a:pt x="20" y="102"/>
                    <a:pt x="19" y="102"/>
                  </a:cubicBezTo>
                  <a:cubicBezTo>
                    <a:pt x="17" y="103"/>
                    <a:pt x="16" y="103"/>
                    <a:pt x="15" y="103"/>
                  </a:cubicBezTo>
                  <a:cubicBezTo>
                    <a:pt x="14" y="103"/>
                    <a:pt x="14" y="103"/>
                    <a:pt x="13" y="103"/>
                  </a:cubicBezTo>
                  <a:cubicBezTo>
                    <a:pt x="11" y="115"/>
                    <a:pt x="6" y="137"/>
                    <a:pt x="1" y="163"/>
                  </a:cubicBezTo>
                  <a:cubicBezTo>
                    <a:pt x="1" y="163"/>
                    <a:pt x="1" y="163"/>
                    <a:pt x="1" y="163"/>
                  </a:cubicBezTo>
                  <a:cubicBezTo>
                    <a:pt x="1" y="165"/>
                    <a:pt x="1" y="166"/>
                    <a:pt x="0" y="168"/>
                  </a:cubicBezTo>
                  <a:cubicBezTo>
                    <a:pt x="104" y="85"/>
                    <a:pt x="104" y="85"/>
                    <a:pt x="104" y="85"/>
                  </a:cubicBezTo>
                  <a:cubicBezTo>
                    <a:pt x="195" y="72"/>
                    <a:pt x="195" y="72"/>
                    <a:pt x="195" y="72"/>
                  </a:cubicBezTo>
                  <a:cubicBezTo>
                    <a:pt x="207" y="103"/>
                    <a:pt x="207" y="103"/>
                    <a:pt x="207" y="103"/>
                  </a:cubicBezTo>
                  <a:cubicBezTo>
                    <a:pt x="207" y="103"/>
                    <a:pt x="207" y="103"/>
                    <a:pt x="207" y="103"/>
                  </a:cubicBezTo>
                  <a:cubicBezTo>
                    <a:pt x="209" y="69"/>
                    <a:pt x="210" y="34"/>
                    <a:pt x="212" y="0"/>
                  </a:cubicBezTo>
                </a:path>
              </a:pathLst>
            </a:custGeom>
            <a:solidFill>
              <a:srgbClr val="6261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is1íď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E9905BD-43C3-478D-9378-D5FF15DEA1CF}"/>
                </a:ext>
              </a:extLst>
            </p:cNvPr>
            <p:cNvSpPr/>
            <p:nvPr/>
          </p:nvSpPr>
          <p:spPr bwMode="auto">
            <a:xfrm>
              <a:off x="5770692" y="4608212"/>
              <a:ext cx="532309" cy="429583"/>
            </a:xfrm>
            <a:custGeom>
              <a:avLst/>
              <a:gdLst>
                <a:gd name="T0" fmla="*/ 13 w 83"/>
                <a:gd name="T1" fmla="*/ 0 h 67"/>
                <a:gd name="T2" fmla="*/ 13 w 83"/>
                <a:gd name="T3" fmla="*/ 0 h 67"/>
                <a:gd name="T4" fmla="*/ 0 w 83"/>
                <a:gd name="T5" fmla="*/ 67 h 67"/>
                <a:gd name="T6" fmla="*/ 83 w 83"/>
                <a:gd name="T7" fmla="*/ 27 h 67"/>
                <a:gd name="T8" fmla="*/ 13 w 83"/>
                <a:gd name="T9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67"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8" y="22"/>
                    <a:pt x="4" y="44"/>
                    <a:pt x="0" y="67"/>
                  </a:cubicBezTo>
                  <a:cubicBezTo>
                    <a:pt x="17" y="57"/>
                    <a:pt x="48" y="43"/>
                    <a:pt x="83" y="27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solidFill>
              <a:srgbClr val="6261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ïş1íḑ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053416F3-9AA8-4F88-8734-41A6DBB28BF1}"/>
                </a:ext>
              </a:extLst>
            </p:cNvPr>
            <p:cNvSpPr/>
            <p:nvPr/>
          </p:nvSpPr>
          <p:spPr bwMode="auto">
            <a:xfrm>
              <a:off x="5752015" y="2128773"/>
              <a:ext cx="1732340" cy="2983735"/>
            </a:xfrm>
            <a:custGeom>
              <a:avLst/>
              <a:gdLst>
                <a:gd name="T0" fmla="*/ 252 w 270"/>
                <a:gd name="T1" fmla="*/ 338 h 466"/>
                <a:gd name="T2" fmla="*/ 247 w 270"/>
                <a:gd name="T3" fmla="*/ 340 h 466"/>
                <a:gd name="T4" fmla="*/ 122 w 270"/>
                <a:gd name="T5" fmla="*/ 398 h 466"/>
                <a:gd name="T6" fmla="*/ 86 w 270"/>
                <a:gd name="T7" fmla="*/ 414 h 466"/>
                <a:gd name="T8" fmla="*/ 3 w 270"/>
                <a:gd name="T9" fmla="*/ 454 h 466"/>
                <a:gd name="T10" fmla="*/ 0 w 270"/>
                <a:gd name="T11" fmla="*/ 466 h 466"/>
                <a:gd name="T12" fmla="*/ 252 w 270"/>
                <a:gd name="T13" fmla="*/ 348 h 466"/>
                <a:gd name="T14" fmla="*/ 253 w 270"/>
                <a:gd name="T15" fmla="*/ 338 h 466"/>
                <a:gd name="T16" fmla="*/ 253 w 270"/>
                <a:gd name="T17" fmla="*/ 338 h 466"/>
                <a:gd name="T18" fmla="*/ 252 w 270"/>
                <a:gd name="T19" fmla="*/ 338 h 466"/>
                <a:gd name="T20" fmla="*/ 270 w 270"/>
                <a:gd name="T21" fmla="*/ 0 h 466"/>
                <a:gd name="T22" fmla="*/ 270 w 270"/>
                <a:gd name="T23" fmla="*/ 0 h 466"/>
                <a:gd name="T24" fmla="*/ 181 w 270"/>
                <a:gd name="T25" fmla="*/ 50 h 466"/>
                <a:gd name="T26" fmla="*/ 181 w 270"/>
                <a:gd name="T27" fmla="*/ 50 h 466"/>
                <a:gd name="T28" fmla="*/ 72 w 270"/>
                <a:gd name="T29" fmla="*/ 106 h 466"/>
                <a:gd name="T30" fmla="*/ 72 w 270"/>
                <a:gd name="T31" fmla="*/ 106 h 466"/>
                <a:gd name="T32" fmla="*/ 72 w 270"/>
                <a:gd name="T33" fmla="*/ 106 h 466"/>
                <a:gd name="T34" fmla="*/ 70 w 270"/>
                <a:gd name="T35" fmla="*/ 115 h 466"/>
                <a:gd name="T36" fmla="*/ 72 w 270"/>
                <a:gd name="T37" fmla="*/ 115 h 466"/>
                <a:gd name="T38" fmla="*/ 76 w 270"/>
                <a:gd name="T39" fmla="*/ 114 h 466"/>
                <a:gd name="T40" fmla="*/ 269 w 270"/>
                <a:gd name="T41" fmla="*/ 12 h 466"/>
                <a:gd name="T42" fmla="*/ 270 w 270"/>
                <a:gd name="T43" fmla="*/ 0 h 466"/>
                <a:gd name="T44" fmla="*/ 270 w 270"/>
                <a:gd name="T45" fmla="*/ 0 h 466"/>
                <a:gd name="T46" fmla="*/ 270 w 270"/>
                <a:gd name="T47" fmla="*/ 0 h 466"/>
                <a:gd name="T48" fmla="*/ 270 w 270"/>
                <a:gd name="T49" fmla="*/ 0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0" h="466">
                  <a:moveTo>
                    <a:pt x="252" y="338"/>
                  </a:moveTo>
                  <a:cubicBezTo>
                    <a:pt x="251" y="338"/>
                    <a:pt x="249" y="339"/>
                    <a:pt x="247" y="340"/>
                  </a:cubicBezTo>
                  <a:cubicBezTo>
                    <a:pt x="231" y="350"/>
                    <a:pt x="176" y="375"/>
                    <a:pt x="122" y="398"/>
                  </a:cubicBezTo>
                  <a:cubicBezTo>
                    <a:pt x="110" y="404"/>
                    <a:pt x="98" y="409"/>
                    <a:pt x="86" y="414"/>
                  </a:cubicBezTo>
                  <a:cubicBezTo>
                    <a:pt x="51" y="430"/>
                    <a:pt x="20" y="444"/>
                    <a:pt x="3" y="454"/>
                  </a:cubicBezTo>
                  <a:cubicBezTo>
                    <a:pt x="2" y="458"/>
                    <a:pt x="1" y="462"/>
                    <a:pt x="0" y="466"/>
                  </a:cubicBezTo>
                  <a:cubicBezTo>
                    <a:pt x="34" y="444"/>
                    <a:pt x="218" y="370"/>
                    <a:pt x="252" y="348"/>
                  </a:cubicBezTo>
                  <a:cubicBezTo>
                    <a:pt x="252" y="345"/>
                    <a:pt x="253" y="341"/>
                    <a:pt x="253" y="338"/>
                  </a:cubicBezTo>
                  <a:cubicBezTo>
                    <a:pt x="253" y="338"/>
                    <a:pt x="253" y="338"/>
                    <a:pt x="253" y="338"/>
                  </a:cubicBezTo>
                  <a:cubicBezTo>
                    <a:pt x="253" y="338"/>
                    <a:pt x="252" y="338"/>
                    <a:pt x="252" y="338"/>
                  </a:cubicBezTo>
                  <a:moveTo>
                    <a:pt x="270" y="0"/>
                  </a:moveTo>
                  <a:cubicBezTo>
                    <a:pt x="270" y="0"/>
                    <a:pt x="270" y="0"/>
                    <a:pt x="270" y="0"/>
                  </a:cubicBezTo>
                  <a:cubicBezTo>
                    <a:pt x="259" y="9"/>
                    <a:pt x="221" y="29"/>
                    <a:pt x="181" y="50"/>
                  </a:cubicBezTo>
                  <a:cubicBezTo>
                    <a:pt x="181" y="50"/>
                    <a:pt x="181" y="50"/>
                    <a:pt x="181" y="50"/>
                  </a:cubicBezTo>
                  <a:cubicBezTo>
                    <a:pt x="128" y="78"/>
                    <a:pt x="72" y="106"/>
                    <a:pt x="72" y="106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2" y="106"/>
                    <a:pt x="71" y="109"/>
                    <a:pt x="70" y="115"/>
                  </a:cubicBezTo>
                  <a:cubicBezTo>
                    <a:pt x="71" y="115"/>
                    <a:pt x="71" y="115"/>
                    <a:pt x="72" y="115"/>
                  </a:cubicBezTo>
                  <a:cubicBezTo>
                    <a:pt x="73" y="115"/>
                    <a:pt x="74" y="115"/>
                    <a:pt x="76" y="114"/>
                  </a:cubicBezTo>
                  <a:cubicBezTo>
                    <a:pt x="77" y="114"/>
                    <a:pt x="229" y="38"/>
                    <a:pt x="269" y="12"/>
                  </a:cubicBezTo>
                  <a:cubicBezTo>
                    <a:pt x="269" y="8"/>
                    <a:pt x="270" y="4"/>
                    <a:pt x="270" y="0"/>
                  </a:cubicBezTo>
                  <a:cubicBezTo>
                    <a:pt x="270" y="0"/>
                    <a:pt x="270" y="0"/>
                    <a:pt x="270" y="0"/>
                  </a:cubicBezTo>
                  <a:cubicBezTo>
                    <a:pt x="270" y="0"/>
                    <a:pt x="270" y="0"/>
                    <a:pt x="270" y="0"/>
                  </a:cubicBezTo>
                  <a:cubicBezTo>
                    <a:pt x="270" y="0"/>
                    <a:pt x="270" y="0"/>
                    <a:pt x="270" y="0"/>
                  </a:cubicBezTo>
                </a:path>
              </a:pathLst>
            </a:custGeom>
            <a:solidFill>
              <a:srgbClr val="DBD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îṣliḓ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1701B7C-318A-4033-AF68-8676AB28FD0C}"/>
                </a:ext>
              </a:extLst>
            </p:cNvPr>
            <p:cNvSpPr/>
            <p:nvPr/>
          </p:nvSpPr>
          <p:spPr bwMode="auto">
            <a:xfrm>
              <a:off x="6102216" y="3296118"/>
              <a:ext cx="1298087" cy="593013"/>
            </a:xfrm>
            <a:custGeom>
              <a:avLst/>
              <a:gdLst>
                <a:gd name="T0" fmla="*/ 197 w 203"/>
                <a:gd name="T1" fmla="*/ 70 h 93"/>
                <a:gd name="T2" fmla="*/ 189 w 203"/>
                <a:gd name="T3" fmla="*/ 80 h 93"/>
                <a:gd name="T4" fmla="*/ 198 w 203"/>
                <a:gd name="T5" fmla="*/ 89 h 93"/>
                <a:gd name="T6" fmla="*/ 198 w 203"/>
                <a:gd name="T7" fmla="*/ 89 h 93"/>
                <a:gd name="T8" fmla="*/ 202 w 203"/>
                <a:gd name="T9" fmla="*/ 93 h 93"/>
                <a:gd name="T10" fmla="*/ 202 w 203"/>
                <a:gd name="T11" fmla="*/ 93 h 93"/>
                <a:gd name="T12" fmla="*/ 203 w 203"/>
                <a:gd name="T13" fmla="*/ 75 h 93"/>
                <a:gd name="T14" fmla="*/ 203 w 203"/>
                <a:gd name="T15" fmla="*/ 75 h 93"/>
                <a:gd name="T16" fmla="*/ 197 w 203"/>
                <a:gd name="T17" fmla="*/ 70 h 93"/>
                <a:gd name="T18" fmla="*/ 162 w 203"/>
                <a:gd name="T19" fmla="*/ 45 h 93"/>
                <a:gd name="T20" fmla="*/ 155 w 203"/>
                <a:gd name="T21" fmla="*/ 56 h 93"/>
                <a:gd name="T22" fmla="*/ 160 w 203"/>
                <a:gd name="T23" fmla="*/ 58 h 93"/>
                <a:gd name="T24" fmla="*/ 173 w 203"/>
                <a:gd name="T25" fmla="*/ 67 h 93"/>
                <a:gd name="T26" fmla="*/ 180 w 203"/>
                <a:gd name="T27" fmla="*/ 56 h 93"/>
                <a:gd name="T28" fmla="*/ 177 w 203"/>
                <a:gd name="T29" fmla="*/ 54 h 93"/>
                <a:gd name="T30" fmla="*/ 162 w 203"/>
                <a:gd name="T31" fmla="*/ 45 h 93"/>
                <a:gd name="T32" fmla="*/ 122 w 203"/>
                <a:gd name="T33" fmla="*/ 26 h 93"/>
                <a:gd name="T34" fmla="*/ 117 w 203"/>
                <a:gd name="T35" fmla="*/ 38 h 93"/>
                <a:gd name="T36" fmla="*/ 134 w 203"/>
                <a:gd name="T37" fmla="*/ 45 h 93"/>
                <a:gd name="T38" fmla="*/ 137 w 203"/>
                <a:gd name="T39" fmla="*/ 46 h 93"/>
                <a:gd name="T40" fmla="*/ 138 w 203"/>
                <a:gd name="T41" fmla="*/ 44 h 93"/>
                <a:gd name="T42" fmla="*/ 142 w 203"/>
                <a:gd name="T43" fmla="*/ 35 h 93"/>
                <a:gd name="T44" fmla="*/ 122 w 203"/>
                <a:gd name="T45" fmla="*/ 26 h 93"/>
                <a:gd name="T46" fmla="*/ 81 w 203"/>
                <a:gd name="T47" fmla="*/ 13 h 93"/>
                <a:gd name="T48" fmla="*/ 77 w 203"/>
                <a:gd name="T49" fmla="*/ 25 h 93"/>
                <a:gd name="T50" fmla="*/ 77 w 203"/>
                <a:gd name="T51" fmla="*/ 25 h 93"/>
                <a:gd name="T52" fmla="*/ 98 w 203"/>
                <a:gd name="T53" fmla="*/ 31 h 93"/>
                <a:gd name="T54" fmla="*/ 102 w 203"/>
                <a:gd name="T55" fmla="*/ 19 h 93"/>
                <a:gd name="T56" fmla="*/ 81 w 203"/>
                <a:gd name="T57" fmla="*/ 13 h 93"/>
                <a:gd name="T58" fmla="*/ 38 w 203"/>
                <a:gd name="T59" fmla="*/ 4 h 93"/>
                <a:gd name="T60" fmla="*/ 36 w 203"/>
                <a:gd name="T61" fmla="*/ 17 h 93"/>
                <a:gd name="T62" fmla="*/ 57 w 203"/>
                <a:gd name="T63" fmla="*/ 21 h 93"/>
                <a:gd name="T64" fmla="*/ 60 w 203"/>
                <a:gd name="T65" fmla="*/ 8 h 93"/>
                <a:gd name="T66" fmla="*/ 38 w 203"/>
                <a:gd name="T67" fmla="*/ 4 h 93"/>
                <a:gd name="T68" fmla="*/ 3 w 203"/>
                <a:gd name="T69" fmla="*/ 0 h 93"/>
                <a:gd name="T70" fmla="*/ 0 w 203"/>
                <a:gd name="T71" fmla="*/ 13 h 93"/>
                <a:gd name="T72" fmla="*/ 0 w 203"/>
                <a:gd name="T73" fmla="*/ 13 h 93"/>
                <a:gd name="T74" fmla="*/ 2 w 203"/>
                <a:gd name="T75" fmla="*/ 13 h 93"/>
                <a:gd name="T76" fmla="*/ 15 w 203"/>
                <a:gd name="T77" fmla="*/ 14 h 93"/>
                <a:gd name="T78" fmla="*/ 17 w 203"/>
                <a:gd name="T79" fmla="*/ 1 h 93"/>
                <a:gd name="T80" fmla="*/ 3 w 203"/>
                <a:gd name="T81" fmla="*/ 0 h 93"/>
                <a:gd name="T82" fmla="*/ 3 w 203"/>
                <a:gd name="T8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3" h="93">
                  <a:moveTo>
                    <a:pt x="197" y="70"/>
                  </a:moveTo>
                  <a:cubicBezTo>
                    <a:pt x="189" y="80"/>
                    <a:pt x="189" y="80"/>
                    <a:pt x="189" y="80"/>
                  </a:cubicBezTo>
                  <a:cubicBezTo>
                    <a:pt x="192" y="83"/>
                    <a:pt x="195" y="86"/>
                    <a:pt x="198" y="89"/>
                  </a:cubicBezTo>
                  <a:cubicBezTo>
                    <a:pt x="198" y="89"/>
                    <a:pt x="198" y="89"/>
                    <a:pt x="198" y="89"/>
                  </a:cubicBezTo>
                  <a:cubicBezTo>
                    <a:pt x="198" y="89"/>
                    <a:pt x="199" y="90"/>
                    <a:pt x="202" y="93"/>
                  </a:cubicBezTo>
                  <a:cubicBezTo>
                    <a:pt x="202" y="93"/>
                    <a:pt x="202" y="93"/>
                    <a:pt x="202" y="93"/>
                  </a:cubicBezTo>
                  <a:cubicBezTo>
                    <a:pt x="202" y="87"/>
                    <a:pt x="203" y="81"/>
                    <a:pt x="203" y="75"/>
                  </a:cubicBezTo>
                  <a:cubicBezTo>
                    <a:pt x="203" y="75"/>
                    <a:pt x="203" y="75"/>
                    <a:pt x="203" y="75"/>
                  </a:cubicBezTo>
                  <a:cubicBezTo>
                    <a:pt x="201" y="74"/>
                    <a:pt x="199" y="72"/>
                    <a:pt x="197" y="70"/>
                  </a:cubicBezTo>
                  <a:moveTo>
                    <a:pt x="162" y="45"/>
                  </a:moveTo>
                  <a:cubicBezTo>
                    <a:pt x="155" y="56"/>
                    <a:pt x="155" y="56"/>
                    <a:pt x="155" y="56"/>
                  </a:cubicBezTo>
                  <a:cubicBezTo>
                    <a:pt x="157" y="57"/>
                    <a:pt x="158" y="58"/>
                    <a:pt x="160" y="58"/>
                  </a:cubicBezTo>
                  <a:cubicBezTo>
                    <a:pt x="164" y="61"/>
                    <a:pt x="169" y="64"/>
                    <a:pt x="173" y="67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79" y="56"/>
                    <a:pt x="178" y="55"/>
                    <a:pt x="177" y="54"/>
                  </a:cubicBezTo>
                  <a:cubicBezTo>
                    <a:pt x="172" y="51"/>
                    <a:pt x="167" y="48"/>
                    <a:pt x="162" y="45"/>
                  </a:cubicBezTo>
                  <a:moveTo>
                    <a:pt x="122" y="26"/>
                  </a:moveTo>
                  <a:cubicBezTo>
                    <a:pt x="117" y="38"/>
                    <a:pt x="117" y="38"/>
                    <a:pt x="117" y="38"/>
                  </a:cubicBezTo>
                  <a:cubicBezTo>
                    <a:pt x="123" y="40"/>
                    <a:pt x="129" y="43"/>
                    <a:pt x="134" y="45"/>
                  </a:cubicBezTo>
                  <a:cubicBezTo>
                    <a:pt x="135" y="46"/>
                    <a:pt x="136" y="46"/>
                    <a:pt x="137" y="46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42" y="35"/>
                    <a:pt x="142" y="35"/>
                    <a:pt x="142" y="35"/>
                  </a:cubicBezTo>
                  <a:cubicBezTo>
                    <a:pt x="135" y="32"/>
                    <a:pt x="129" y="29"/>
                    <a:pt x="122" y="26"/>
                  </a:cubicBezTo>
                  <a:moveTo>
                    <a:pt x="81" y="13"/>
                  </a:moveTo>
                  <a:cubicBezTo>
                    <a:pt x="77" y="25"/>
                    <a:pt x="77" y="25"/>
                    <a:pt x="77" y="25"/>
                  </a:cubicBezTo>
                  <a:cubicBezTo>
                    <a:pt x="77" y="25"/>
                    <a:pt x="77" y="25"/>
                    <a:pt x="77" y="25"/>
                  </a:cubicBezTo>
                  <a:cubicBezTo>
                    <a:pt x="84" y="27"/>
                    <a:pt x="91" y="29"/>
                    <a:pt x="98" y="31"/>
                  </a:cubicBezTo>
                  <a:cubicBezTo>
                    <a:pt x="102" y="19"/>
                    <a:pt x="102" y="19"/>
                    <a:pt x="102" y="19"/>
                  </a:cubicBezTo>
                  <a:cubicBezTo>
                    <a:pt x="94" y="17"/>
                    <a:pt x="87" y="15"/>
                    <a:pt x="81" y="13"/>
                  </a:cubicBezTo>
                  <a:moveTo>
                    <a:pt x="38" y="4"/>
                  </a:moveTo>
                  <a:cubicBezTo>
                    <a:pt x="36" y="17"/>
                    <a:pt x="36" y="17"/>
                    <a:pt x="36" y="17"/>
                  </a:cubicBezTo>
                  <a:cubicBezTo>
                    <a:pt x="43" y="18"/>
                    <a:pt x="50" y="19"/>
                    <a:pt x="57" y="21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52" y="7"/>
                    <a:pt x="45" y="5"/>
                    <a:pt x="38" y="4"/>
                  </a:cubicBezTo>
                  <a:moveTo>
                    <a:pt x="3" y="0"/>
                  </a:moveTo>
                  <a:cubicBezTo>
                    <a:pt x="2" y="4"/>
                    <a:pt x="1" y="9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3"/>
                    <a:pt x="2" y="13"/>
                    <a:pt x="2" y="13"/>
                  </a:cubicBezTo>
                  <a:cubicBezTo>
                    <a:pt x="4" y="13"/>
                    <a:pt x="9" y="13"/>
                    <a:pt x="15" y="14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9" y="0"/>
                    <a:pt x="4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CAC0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ïṧḷïḓ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CBAB1C92-A8A7-4BE7-8367-358B8AE7FA44}"/>
                </a:ext>
              </a:extLst>
            </p:cNvPr>
            <p:cNvSpPr/>
            <p:nvPr/>
          </p:nvSpPr>
          <p:spPr bwMode="auto">
            <a:xfrm>
              <a:off x="8338849" y="2931906"/>
              <a:ext cx="513631" cy="1452178"/>
            </a:xfrm>
            <a:custGeom>
              <a:avLst/>
              <a:gdLst>
                <a:gd name="T0" fmla="*/ 8 w 110"/>
                <a:gd name="T1" fmla="*/ 311 h 311"/>
                <a:gd name="T2" fmla="*/ 110 w 110"/>
                <a:gd name="T3" fmla="*/ 2 h 311"/>
                <a:gd name="T4" fmla="*/ 103 w 110"/>
                <a:gd name="T5" fmla="*/ 0 h 311"/>
                <a:gd name="T6" fmla="*/ 0 w 110"/>
                <a:gd name="T7" fmla="*/ 308 h 311"/>
                <a:gd name="T8" fmla="*/ 8 w 110"/>
                <a:gd name="T9" fmla="*/ 311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311">
                  <a:moveTo>
                    <a:pt x="8" y="311"/>
                  </a:moveTo>
                  <a:lnTo>
                    <a:pt x="110" y="2"/>
                  </a:lnTo>
                  <a:lnTo>
                    <a:pt x="103" y="0"/>
                  </a:lnTo>
                  <a:lnTo>
                    <a:pt x="0" y="308"/>
                  </a:lnTo>
                  <a:lnTo>
                    <a:pt x="8" y="311"/>
                  </a:lnTo>
                  <a:close/>
                </a:path>
              </a:pathLst>
            </a:custGeom>
            <a:solidFill>
              <a:srgbClr val="DDD9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íṥ1îḑ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5DEAC35B-B65A-4AD2-8965-772FBD0802B4}"/>
                </a:ext>
              </a:extLst>
            </p:cNvPr>
            <p:cNvSpPr/>
            <p:nvPr/>
          </p:nvSpPr>
          <p:spPr bwMode="auto">
            <a:xfrm>
              <a:off x="8338849" y="2931906"/>
              <a:ext cx="513631" cy="1452178"/>
            </a:xfrm>
            <a:custGeom>
              <a:avLst/>
              <a:gdLst>
                <a:gd name="T0" fmla="*/ 8 w 110"/>
                <a:gd name="T1" fmla="*/ 311 h 311"/>
                <a:gd name="T2" fmla="*/ 110 w 110"/>
                <a:gd name="T3" fmla="*/ 2 h 311"/>
                <a:gd name="T4" fmla="*/ 103 w 110"/>
                <a:gd name="T5" fmla="*/ 0 h 311"/>
                <a:gd name="T6" fmla="*/ 0 w 110"/>
                <a:gd name="T7" fmla="*/ 308 h 311"/>
                <a:gd name="T8" fmla="*/ 8 w 110"/>
                <a:gd name="T9" fmla="*/ 311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311">
                  <a:moveTo>
                    <a:pt x="8" y="311"/>
                  </a:moveTo>
                  <a:lnTo>
                    <a:pt x="110" y="2"/>
                  </a:lnTo>
                  <a:lnTo>
                    <a:pt x="103" y="0"/>
                  </a:lnTo>
                  <a:lnTo>
                    <a:pt x="0" y="308"/>
                  </a:lnTo>
                  <a:lnTo>
                    <a:pt x="8" y="3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îṥļîď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1045E1DF-62ED-4C6F-9C0C-06B240B96131}"/>
                </a:ext>
              </a:extLst>
            </p:cNvPr>
            <p:cNvSpPr/>
            <p:nvPr/>
          </p:nvSpPr>
          <p:spPr bwMode="auto">
            <a:xfrm>
              <a:off x="8712400" y="2866535"/>
              <a:ext cx="163430" cy="513632"/>
            </a:xfrm>
            <a:custGeom>
              <a:avLst/>
              <a:gdLst>
                <a:gd name="T0" fmla="*/ 27 w 35"/>
                <a:gd name="T1" fmla="*/ 0 h 110"/>
                <a:gd name="T2" fmla="*/ 23 w 35"/>
                <a:gd name="T3" fmla="*/ 14 h 110"/>
                <a:gd name="T4" fmla="*/ 30 w 35"/>
                <a:gd name="T5" fmla="*/ 16 h 110"/>
                <a:gd name="T6" fmla="*/ 0 w 35"/>
                <a:gd name="T7" fmla="*/ 110 h 110"/>
                <a:gd name="T8" fmla="*/ 0 w 35"/>
                <a:gd name="T9" fmla="*/ 110 h 110"/>
                <a:gd name="T10" fmla="*/ 35 w 35"/>
                <a:gd name="T11" fmla="*/ 3 h 110"/>
                <a:gd name="T12" fmla="*/ 27 w 35"/>
                <a:gd name="T1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110">
                  <a:moveTo>
                    <a:pt x="27" y="0"/>
                  </a:moveTo>
                  <a:lnTo>
                    <a:pt x="23" y="14"/>
                  </a:lnTo>
                  <a:lnTo>
                    <a:pt x="30" y="16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35" y="3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C3C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îṡ1ïḋ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179A0C2-6A0F-4C42-A280-5C6D88FDDF31}"/>
                </a:ext>
              </a:extLst>
            </p:cNvPr>
            <p:cNvSpPr/>
            <p:nvPr/>
          </p:nvSpPr>
          <p:spPr bwMode="auto">
            <a:xfrm>
              <a:off x="8712400" y="2866535"/>
              <a:ext cx="163430" cy="513632"/>
            </a:xfrm>
            <a:custGeom>
              <a:avLst/>
              <a:gdLst>
                <a:gd name="T0" fmla="*/ 27 w 35"/>
                <a:gd name="T1" fmla="*/ 0 h 110"/>
                <a:gd name="T2" fmla="*/ 23 w 35"/>
                <a:gd name="T3" fmla="*/ 14 h 110"/>
                <a:gd name="T4" fmla="*/ 30 w 35"/>
                <a:gd name="T5" fmla="*/ 16 h 110"/>
                <a:gd name="T6" fmla="*/ 0 w 35"/>
                <a:gd name="T7" fmla="*/ 110 h 110"/>
                <a:gd name="T8" fmla="*/ 0 w 35"/>
                <a:gd name="T9" fmla="*/ 110 h 110"/>
                <a:gd name="T10" fmla="*/ 35 w 35"/>
                <a:gd name="T11" fmla="*/ 3 h 110"/>
                <a:gd name="T12" fmla="*/ 27 w 35"/>
                <a:gd name="T1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110">
                  <a:moveTo>
                    <a:pt x="27" y="0"/>
                  </a:moveTo>
                  <a:lnTo>
                    <a:pt x="23" y="14"/>
                  </a:lnTo>
                  <a:lnTo>
                    <a:pt x="30" y="16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35" y="3"/>
                  </a:lnTo>
                  <a:lnTo>
                    <a:pt x="2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iṣḻïḍ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86500EE-78A0-4A4A-8CE4-633F178C8FDB}"/>
                </a:ext>
              </a:extLst>
            </p:cNvPr>
            <p:cNvSpPr/>
            <p:nvPr/>
          </p:nvSpPr>
          <p:spPr bwMode="auto">
            <a:xfrm>
              <a:off x="8703061" y="3380167"/>
              <a:ext cx="9339" cy="18678"/>
            </a:xfrm>
            <a:custGeom>
              <a:avLst/>
              <a:gdLst>
                <a:gd name="T0" fmla="*/ 2 w 2"/>
                <a:gd name="T1" fmla="*/ 0 h 4"/>
                <a:gd name="T2" fmla="*/ 0 w 2"/>
                <a:gd name="T3" fmla="*/ 4 h 4"/>
                <a:gd name="T4" fmla="*/ 0 w 2"/>
                <a:gd name="T5" fmla="*/ 4 h 4"/>
                <a:gd name="T6" fmla="*/ 2 w 2"/>
                <a:gd name="T7" fmla="*/ 0 h 4"/>
                <a:gd name="T8" fmla="*/ 2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3C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i$1ïḋ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CE017B0F-EDBF-4678-B3B9-A98A6FBC2B4E}"/>
                </a:ext>
              </a:extLst>
            </p:cNvPr>
            <p:cNvSpPr/>
            <p:nvPr/>
          </p:nvSpPr>
          <p:spPr bwMode="auto">
            <a:xfrm>
              <a:off x="8703061" y="3380167"/>
              <a:ext cx="9339" cy="18678"/>
            </a:xfrm>
            <a:custGeom>
              <a:avLst/>
              <a:gdLst>
                <a:gd name="T0" fmla="*/ 2 w 2"/>
                <a:gd name="T1" fmla="*/ 0 h 4"/>
                <a:gd name="T2" fmla="*/ 0 w 2"/>
                <a:gd name="T3" fmla="*/ 4 h 4"/>
                <a:gd name="T4" fmla="*/ 0 w 2"/>
                <a:gd name="T5" fmla="*/ 4 h 4"/>
                <a:gd name="T6" fmla="*/ 2 w 2"/>
                <a:gd name="T7" fmla="*/ 0 h 4"/>
                <a:gd name="T8" fmla="*/ 2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2" y="0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íṩľiď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67DD50C-9746-4AE4-99BE-CA0193083C89}"/>
                </a:ext>
              </a:extLst>
            </p:cNvPr>
            <p:cNvSpPr/>
            <p:nvPr/>
          </p:nvSpPr>
          <p:spPr bwMode="auto">
            <a:xfrm>
              <a:off x="8698390" y="3174714"/>
              <a:ext cx="37355" cy="126075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27 h 27"/>
                <a:gd name="T4" fmla="*/ 0 w 8"/>
                <a:gd name="T5" fmla="*/ 27 h 27"/>
                <a:gd name="T6" fmla="*/ 8 w 8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27"/>
                  </a:lnTo>
                  <a:lnTo>
                    <a:pt x="0" y="2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C3C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iṡľíď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B8E3FDD-B4E2-4DCB-A4F3-F365C5CF7CB9}"/>
                </a:ext>
              </a:extLst>
            </p:cNvPr>
            <p:cNvSpPr/>
            <p:nvPr/>
          </p:nvSpPr>
          <p:spPr bwMode="auto">
            <a:xfrm>
              <a:off x="8698390" y="3174714"/>
              <a:ext cx="37355" cy="126075"/>
            </a:xfrm>
            <a:custGeom>
              <a:avLst/>
              <a:gdLst>
                <a:gd name="T0" fmla="*/ 8 w 8"/>
                <a:gd name="T1" fmla="*/ 0 h 27"/>
                <a:gd name="T2" fmla="*/ 0 w 8"/>
                <a:gd name="T3" fmla="*/ 27 h 27"/>
                <a:gd name="T4" fmla="*/ 0 w 8"/>
                <a:gd name="T5" fmla="*/ 27 h 27"/>
                <a:gd name="T6" fmla="*/ 8 w 8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27">
                  <a:moveTo>
                    <a:pt x="8" y="0"/>
                  </a:moveTo>
                  <a:lnTo>
                    <a:pt x="0" y="27"/>
                  </a:lnTo>
                  <a:lnTo>
                    <a:pt x="0" y="27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îsļïḋ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9537FCF3-BCD3-403B-95F7-84D61337FC17}"/>
                </a:ext>
              </a:extLst>
            </p:cNvPr>
            <p:cNvSpPr/>
            <p:nvPr/>
          </p:nvSpPr>
          <p:spPr bwMode="auto">
            <a:xfrm>
              <a:off x="8665706" y="3300786"/>
              <a:ext cx="32687" cy="88720"/>
            </a:xfrm>
            <a:custGeom>
              <a:avLst/>
              <a:gdLst>
                <a:gd name="T0" fmla="*/ 7 w 7"/>
                <a:gd name="T1" fmla="*/ 0 h 19"/>
                <a:gd name="T2" fmla="*/ 0 w 7"/>
                <a:gd name="T3" fmla="*/ 19 h 19"/>
                <a:gd name="T4" fmla="*/ 0 w 7"/>
                <a:gd name="T5" fmla="*/ 19 h 19"/>
                <a:gd name="T6" fmla="*/ 7 w 7"/>
                <a:gd name="T7" fmla="*/ 0 h 19"/>
                <a:gd name="T8" fmla="*/ 7 w 7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9">
                  <a:moveTo>
                    <a:pt x="7" y="0"/>
                  </a:moveTo>
                  <a:lnTo>
                    <a:pt x="0" y="19"/>
                  </a:lnTo>
                  <a:lnTo>
                    <a:pt x="0" y="19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C3C0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îşļiḑ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17B4E09-3F75-4B8C-A84E-00E3F0D5E3BC}"/>
                </a:ext>
              </a:extLst>
            </p:cNvPr>
            <p:cNvSpPr/>
            <p:nvPr/>
          </p:nvSpPr>
          <p:spPr bwMode="auto">
            <a:xfrm>
              <a:off x="8665706" y="3300786"/>
              <a:ext cx="32687" cy="88720"/>
            </a:xfrm>
            <a:custGeom>
              <a:avLst/>
              <a:gdLst>
                <a:gd name="T0" fmla="*/ 7 w 7"/>
                <a:gd name="T1" fmla="*/ 0 h 19"/>
                <a:gd name="T2" fmla="*/ 0 w 7"/>
                <a:gd name="T3" fmla="*/ 19 h 19"/>
                <a:gd name="T4" fmla="*/ 0 w 7"/>
                <a:gd name="T5" fmla="*/ 19 h 19"/>
                <a:gd name="T6" fmla="*/ 7 w 7"/>
                <a:gd name="T7" fmla="*/ 0 h 19"/>
                <a:gd name="T8" fmla="*/ 7 w 7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9">
                  <a:moveTo>
                    <a:pt x="7" y="0"/>
                  </a:moveTo>
                  <a:lnTo>
                    <a:pt x="0" y="19"/>
                  </a:lnTo>
                  <a:lnTo>
                    <a:pt x="0" y="19"/>
                  </a:lnTo>
                  <a:lnTo>
                    <a:pt x="7" y="0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ïŝ1îḍ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9A500A87-883C-4D69-A39B-24CA69EACE25}"/>
                </a:ext>
              </a:extLst>
            </p:cNvPr>
            <p:cNvSpPr/>
            <p:nvPr/>
          </p:nvSpPr>
          <p:spPr bwMode="auto">
            <a:xfrm>
              <a:off x="8665706" y="2931906"/>
              <a:ext cx="186775" cy="466938"/>
            </a:xfrm>
            <a:custGeom>
              <a:avLst/>
              <a:gdLst>
                <a:gd name="T0" fmla="*/ 33 w 40"/>
                <a:gd name="T1" fmla="*/ 0 h 100"/>
                <a:gd name="T2" fmla="*/ 15 w 40"/>
                <a:gd name="T3" fmla="*/ 52 h 100"/>
                <a:gd name="T4" fmla="*/ 7 w 40"/>
                <a:gd name="T5" fmla="*/ 79 h 100"/>
                <a:gd name="T6" fmla="*/ 0 w 40"/>
                <a:gd name="T7" fmla="*/ 98 h 100"/>
                <a:gd name="T8" fmla="*/ 8 w 40"/>
                <a:gd name="T9" fmla="*/ 100 h 100"/>
                <a:gd name="T10" fmla="*/ 10 w 40"/>
                <a:gd name="T11" fmla="*/ 96 h 100"/>
                <a:gd name="T12" fmla="*/ 40 w 40"/>
                <a:gd name="T13" fmla="*/ 2 h 100"/>
                <a:gd name="T14" fmla="*/ 33 w 40"/>
                <a:gd name="T1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100">
                  <a:moveTo>
                    <a:pt x="33" y="0"/>
                  </a:moveTo>
                  <a:lnTo>
                    <a:pt x="15" y="52"/>
                  </a:lnTo>
                  <a:lnTo>
                    <a:pt x="7" y="79"/>
                  </a:lnTo>
                  <a:lnTo>
                    <a:pt x="0" y="98"/>
                  </a:lnTo>
                  <a:lnTo>
                    <a:pt x="8" y="100"/>
                  </a:lnTo>
                  <a:lnTo>
                    <a:pt x="10" y="96"/>
                  </a:lnTo>
                  <a:lnTo>
                    <a:pt x="40" y="2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A9A3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íṣlîḋ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A1FD67A-3971-4AE2-9A5A-01C7A0125829}"/>
                </a:ext>
              </a:extLst>
            </p:cNvPr>
            <p:cNvSpPr/>
            <p:nvPr/>
          </p:nvSpPr>
          <p:spPr bwMode="auto">
            <a:xfrm>
              <a:off x="8665706" y="2931906"/>
              <a:ext cx="186775" cy="466938"/>
            </a:xfrm>
            <a:custGeom>
              <a:avLst/>
              <a:gdLst>
                <a:gd name="T0" fmla="*/ 33 w 40"/>
                <a:gd name="T1" fmla="*/ 0 h 100"/>
                <a:gd name="T2" fmla="*/ 15 w 40"/>
                <a:gd name="T3" fmla="*/ 52 h 100"/>
                <a:gd name="T4" fmla="*/ 7 w 40"/>
                <a:gd name="T5" fmla="*/ 79 h 100"/>
                <a:gd name="T6" fmla="*/ 0 w 40"/>
                <a:gd name="T7" fmla="*/ 98 h 100"/>
                <a:gd name="T8" fmla="*/ 8 w 40"/>
                <a:gd name="T9" fmla="*/ 100 h 100"/>
                <a:gd name="T10" fmla="*/ 10 w 40"/>
                <a:gd name="T11" fmla="*/ 96 h 100"/>
                <a:gd name="T12" fmla="*/ 40 w 40"/>
                <a:gd name="T13" fmla="*/ 2 h 100"/>
                <a:gd name="T14" fmla="*/ 33 w 40"/>
                <a:gd name="T1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100">
                  <a:moveTo>
                    <a:pt x="33" y="0"/>
                  </a:moveTo>
                  <a:lnTo>
                    <a:pt x="15" y="52"/>
                  </a:lnTo>
                  <a:lnTo>
                    <a:pt x="7" y="79"/>
                  </a:lnTo>
                  <a:lnTo>
                    <a:pt x="0" y="98"/>
                  </a:lnTo>
                  <a:lnTo>
                    <a:pt x="8" y="100"/>
                  </a:lnTo>
                  <a:lnTo>
                    <a:pt x="10" y="96"/>
                  </a:lnTo>
                  <a:lnTo>
                    <a:pt x="40" y="2"/>
                  </a:lnTo>
                  <a:lnTo>
                    <a:pt x="3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ïṥľïď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229E489-D424-4D57-85A4-BCD7494CC4BC}"/>
                </a:ext>
              </a:extLst>
            </p:cNvPr>
            <p:cNvSpPr/>
            <p:nvPr/>
          </p:nvSpPr>
          <p:spPr bwMode="auto">
            <a:xfrm>
              <a:off x="8324840" y="2679760"/>
              <a:ext cx="564996" cy="705078"/>
            </a:xfrm>
            <a:custGeom>
              <a:avLst/>
              <a:gdLst>
                <a:gd name="T0" fmla="*/ 3 w 88"/>
                <a:gd name="T1" fmla="*/ 21 h 110"/>
                <a:gd name="T2" fmla="*/ 19 w 88"/>
                <a:gd name="T3" fmla="*/ 9 h 110"/>
                <a:gd name="T4" fmla="*/ 88 w 88"/>
                <a:gd name="T5" fmla="*/ 23 h 110"/>
                <a:gd name="T6" fmla="*/ 59 w 88"/>
                <a:gd name="T7" fmla="*/ 110 h 110"/>
                <a:gd name="T8" fmla="*/ 6 w 88"/>
                <a:gd name="T9" fmla="*/ 94 h 110"/>
                <a:gd name="T10" fmla="*/ 18 w 88"/>
                <a:gd name="T11" fmla="*/ 57 h 110"/>
                <a:gd name="T12" fmla="*/ 17 w 88"/>
                <a:gd name="T13" fmla="*/ 53 h 110"/>
                <a:gd name="T14" fmla="*/ 3 w 88"/>
                <a:gd name="T15" fmla="*/ 2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110">
                  <a:moveTo>
                    <a:pt x="3" y="21"/>
                  </a:moveTo>
                  <a:cubicBezTo>
                    <a:pt x="4" y="16"/>
                    <a:pt x="8" y="12"/>
                    <a:pt x="19" y="9"/>
                  </a:cubicBezTo>
                  <a:cubicBezTo>
                    <a:pt x="51" y="0"/>
                    <a:pt x="88" y="23"/>
                    <a:pt x="88" y="23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10"/>
                    <a:pt x="33" y="94"/>
                    <a:pt x="6" y="94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8" y="56"/>
                    <a:pt x="18" y="55"/>
                    <a:pt x="17" y="53"/>
                  </a:cubicBezTo>
                  <a:cubicBezTo>
                    <a:pt x="12" y="44"/>
                    <a:pt x="0" y="31"/>
                    <a:pt x="3" y="21"/>
                  </a:cubicBezTo>
                  <a:close/>
                </a:path>
              </a:pathLst>
            </a:custGeom>
            <a:solidFill>
              <a:srgbClr val="BD3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išḷïd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BEA056F-3BF1-41F1-B76A-06843E896184}"/>
                </a:ext>
              </a:extLst>
            </p:cNvPr>
            <p:cNvSpPr/>
            <p:nvPr/>
          </p:nvSpPr>
          <p:spPr bwMode="auto">
            <a:xfrm>
              <a:off x="8250130" y="2810502"/>
              <a:ext cx="191446" cy="284834"/>
            </a:xfrm>
            <a:custGeom>
              <a:avLst/>
              <a:gdLst>
                <a:gd name="T0" fmla="*/ 30 w 30"/>
                <a:gd name="T1" fmla="*/ 37 h 45"/>
                <a:gd name="T2" fmla="*/ 0 w 30"/>
                <a:gd name="T3" fmla="*/ 45 h 45"/>
                <a:gd name="T4" fmla="*/ 14 w 30"/>
                <a:gd name="T5" fmla="*/ 0 h 45"/>
                <a:gd name="T6" fmla="*/ 29 w 30"/>
                <a:gd name="T7" fmla="*/ 33 h 45"/>
                <a:gd name="T8" fmla="*/ 30 w 30"/>
                <a:gd name="T9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5">
                  <a:moveTo>
                    <a:pt x="30" y="37"/>
                  </a:moveTo>
                  <a:cubicBezTo>
                    <a:pt x="28" y="43"/>
                    <a:pt x="15" y="45"/>
                    <a:pt x="0" y="45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11"/>
                    <a:pt x="24" y="24"/>
                    <a:pt x="29" y="33"/>
                  </a:cubicBezTo>
                  <a:cubicBezTo>
                    <a:pt x="30" y="35"/>
                    <a:pt x="30" y="36"/>
                    <a:pt x="30" y="37"/>
                  </a:cubicBezTo>
                  <a:close/>
                </a:path>
              </a:pathLst>
            </a:custGeom>
            <a:solidFill>
              <a:srgbClr val="BD3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ï$ḻïḍ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832D14D-D3E6-427D-94C2-18A4A5CF97F3}"/>
                </a:ext>
              </a:extLst>
            </p:cNvPr>
            <p:cNvSpPr/>
            <p:nvPr/>
          </p:nvSpPr>
          <p:spPr bwMode="auto">
            <a:xfrm>
              <a:off x="7890589" y="3053310"/>
              <a:ext cx="555657" cy="611690"/>
            </a:xfrm>
            <a:custGeom>
              <a:avLst/>
              <a:gdLst>
                <a:gd name="T0" fmla="*/ 56 w 87"/>
                <a:gd name="T1" fmla="*/ 7 h 96"/>
                <a:gd name="T2" fmla="*/ 20 w 87"/>
                <a:gd name="T3" fmla="*/ 4 h 96"/>
                <a:gd name="T4" fmla="*/ 0 w 87"/>
                <a:gd name="T5" fmla="*/ 92 h 96"/>
                <a:gd name="T6" fmla="*/ 57 w 87"/>
                <a:gd name="T7" fmla="*/ 86 h 96"/>
                <a:gd name="T8" fmla="*/ 74 w 87"/>
                <a:gd name="T9" fmla="*/ 36 h 96"/>
                <a:gd name="T10" fmla="*/ 87 w 87"/>
                <a:gd name="T11" fmla="*/ 0 h 96"/>
                <a:gd name="T12" fmla="*/ 56 w 87"/>
                <a:gd name="T13" fmla="*/ 7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96">
                  <a:moveTo>
                    <a:pt x="56" y="7"/>
                  </a:moveTo>
                  <a:cubicBezTo>
                    <a:pt x="44" y="7"/>
                    <a:pt x="31" y="6"/>
                    <a:pt x="20" y="4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24" y="96"/>
                    <a:pt x="55" y="95"/>
                    <a:pt x="57" y="86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4" y="5"/>
                    <a:pt x="71" y="7"/>
                    <a:pt x="56" y="7"/>
                  </a:cubicBezTo>
                  <a:close/>
                </a:path>
              </a:pathLst>
            </a:custGeom>
            <a:solidFill>
              <a:srgbClr val="FF41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íśḻíḋ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91757D7-1543-4705-B5FB-BFA4D79CF513}"/>
                </a:ext>
              </a:extLst>
            </p:cNvPr>
            <p:cNvSpPr/>
            <p:nvPr/>
          </p:nvSpPr>
          <p:spPr bwMode="auto">
            <a:xfrm>
              <a:off x="8016661" y="2679760"/>
              <a:ext cx="882514" cy="705078"/>
            </a:xfrm>
            <a:custGeom>
              <a:avLst/>
              <a:gdLst>
                <a:gd name="T0" fmla="*/ 108 w 137"/>
                <a:gd name="T1" fmla="*/ 110 h 110"/>
                <a:gd name="T2" fmla="*/ 137 w 137"/>
                <a:gd name="T3" fmla="*/ 23 h 110"/>
                <a:gd name="T4" fmla="*/ 67 w 137"/>
                <a:gd name="T5" fmla="*/ 9 h 110"/>
                <a:gd name="T6" fmla="*/ 51 w 137"/>
                <a:gd name="T7" fmla="*/ 21 h 110"/>
                <a:gd name="T8" fmla="*/ 51 w 137"/>
                <a:gd name="T9" fmla="*/ 21 h 110"/>
                <a:gd name="T10" fmla="*/ 65 w 137"/>
                <a:gd name="T11" fmla="*/ 53 h 110"/>
                <a:gd name="T12" fmla="*/ 66 w 137"/>
                <a:gd name="T13" fmla="*/ 57 h 110"/>
                <a:gd name="T14" fmla="*/ 36 w 137"/>
                <a:gd name="T15" fmla="*/ 65 h 110"/>
                <a:gd name="T16" fmla="*/ 0 w 137"/>
                <a:gd name="T17" fmla="*/ 62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7" h="110">
                  <a:moveTo>
                    <a:pt x="108" y="110"/>
                  </a:moveTo>
                  <a:cubicBezTo>
                    <a:pt x="137" y="23"/>
                    <a:pt x="137" y="23"/>
                    <a:pt x="137" y="23"/>
                  </a:cubicBezTo>
                  <a:cubicBezTo>
                    <a:pt x="137" y="23"/>
                    <a:pt x="99" y="0"/>
                    <a:pt x="67" y="9"/>
                  </a:cubicBezTo>
                  <a:cubicBezTo>
                    <a:pt x="56" y="12"/>
                    <a:pt x="52" y="16"/>
                    <a:pt x="51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48" y="31"/>
                    <a:pt x="60" y="44"/>
                    <a:pt x="65" y="53"/>
                  </a:cubicBezTo>
                  <a:cubicBezTo>
                    <a:pt x="66" y="55"/>
                    <a:pt x="66" y="56"/>
                    <a:pt x="66" y="57"/>
                  </a:cubicBezTo>
                  <a:cubicBezTo>
                    <a:pt x="64" y="63"/>
                    <a:pt x="51" y="65"/>
                    <a:pt x="36" y="65"/>
                  </a:cubicBezTo>
                  <a:cubicBezTo>
                    <a:pt x="24" y="65"/>
                    <a:pt x="11" y="64"/>
                    <a:pt x="0" y="62"/>
                  </a:cubicBezTo>
                </a:path>
              </a:pathLst>
            </a:custGeom>
            <a:noFill/>
            <a:ln w="9525" cap="flat">
              <a:solidFill>
                <a:srgbClr val="FF845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íṣḻiď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83FCBA0-022E-40F3-93C6-915BE064ED91}"/>
                </a:ext>
              </a:extLst>
            </p:cNvPr>
            <p:cNvSpPr/>
            <p:nvPr/>
          </p:nvSpPr>
          <p:spPr bwMode="auto">
            <a:xfrm>
              <a:off x="7839225" y="2665750"/>
              <a:ext cx="1120650" cy="1774364"/>
            </a:xfrm>
            <a:custGeom>
              <a:avLst/>
              <a:gdLst>
                <a:gd name="T0" fmla="*/ 110 w 175"/>
                <a:gd name="T1" fmla="*/ 7 h 277"/>
                <a:gd name="T2" fmla="*/ 142 w 175"/>
                <a:gd name="T3" fmla="*/ 13 h 277"/>
                <a:gd name="T4" fmla="*/ 166 w 175"/>
                <a:gd name="T5" fmla="*/ 24 h 277"/>
                <a:gd name="T6" fmla="*/ 167 w 175"/>
                <a:gd name="T7" fmla="*/ 24 h 277"/>
                <a:gd name="T8" fmla="*/ 138 w 175"/>
                <a:gd name="T9" fmla="*/ 113 h 277"/>
                <a:gd name="T10" fmla="*/ 136 w 175"/>
                <a:gd name="T11" fmla="*/ 112 h 277"/>
                <a:gd name="T12" fmla="*/ 135 w 175"/>
                <a:gd name="T13" fmla="*/ 114 h 277"/>
                <a:gd name="T14" fmla="*/ 84 w 175"/>
                <a:gd name="T15" fmla="*/ 268 h 277"/>
                <a:gd name="T16" fmla="*/ 78 w 175"/>
                <a:gd name="T17" fmla="*/ 266 h 277"/>
                <a:gd name="T18" fmla="*/ 129 w 175"/>
                <a:gd name="T19" fmla="*/ 113 h 277"/>
                <a:gd name="T20" fmla="*/ 130 w 175"/>
                <a:gd name="T21" fmla="*/ 109 h 277"/>
                <a:gd name="T22" fmla="*/ 82 w 175"/>
                <a:gd name="T23" fmla="*/ 96 h 277"/>
                <a:gd name="T24" fmla="*/ 65 w 175"/>
                <a:gd name="T25" fmla="*/ 146 h 277"/>
                <a:gd name="T26" fmla="*/ 34 w 175"/>
                <a:gd name="T27" fmla="*/ 154 h 277"/>
                <a:gd name="T28" fmla="*/ 8 w 175"/>
                <a:gd name="T29" fmla="*/ 152 h 277"/>
                <a:gd name="T30" fmla="*/ 27 w 175"/>
                <a:gd name="T31" fmla="*/ 65 h 277"/>
                <a:gd name="T32" fmla="*/ 27 w 175"/>
                <a:gd name="T33" fmla="*/ 65 h 277"/>
                <a:gd name="T34" fmla="*/ 28 w 175"/>
                <a:gd name="T35" fmla="*/ 62 h 277"/>
                <a:gd name="T36" fmla="*/ 63 w 175"/>
                <a:gd name="T37" fmla="*/ 65 h 277"/>
                <a:gd name="T38" fmla="*/ 64 w 175"/>
                <a:gd name="T39" fmla="*/ 65 h 277"/>
                <a:gd name="T40" fmla="*/ 65 w 175"/>
                <a:gd name="T41" fmla="*/ 65 h 277"/>
                <a:gd name="T42" fmla="*/ 76 w 175"/>
                <a:gd name="T43" fmla="*/ 27 h 277"/>
                <a:gd name="T44" fmla="*/ 77 w 175"/>
                <a:gd name="T45" fmla="*/ 22 h 277"/>
                <a:gd name="T46" fmla="*/ 77 w 175"/>
                <a:gd name="T47" fmla="*/ 22 h 277"/>
                <a:gd name="T48" fmla="*/ 94 w 175"/>
                <a:gd name="T49" fmla="*/ 9 h 277"/>
                <a:gd name="T50" fmla="*/ 110 w 175"/>
                <a:gd name="T51" fmla="*/ 7 h 277"/>
                <a:gd name="T52" fmla="*/ 110 w 175"/>
                <a:gd name="T53" fmla="*/ 0 h 277"/>
                <a:gd name="T54" fmla="*/ 93 w 175"/>
                <a:gd name="T55" fmla="*/ 2 h 277"/>
                <a:gd name="T56" fmla="*/ 70 w 175"/>
                <a:gd name="T57" fmla="*/ 20 h 277"/>
                <a:gd name="T58" fmla="*/ 70 w 175"/>
                <a:gd name="T59" fmla="*/ 20 h 277"/>
                <a:gd name="T60" fmla="*/ 70 w 175"/>
                <a:gd name="T61" fmla="*/ 21 h 277"/>
                <a:gd name="T62" fmla="*/ 70 w 175"/>
                <a:gd name="T63" fmla="*/ 26 h 277"/>
                <a:gd name="T64" fmla="*/ 60 w 175"/>
                <a:gd name="T65" fmla="*/ 59 h 277"/>
                <a:gd name="T66" fmla="*/ 30 w 175"/>
                <a:gd name="T67" fmla="*/ 55 h 277"/>
                <a:gd name="T68" fmla="*/ 23 w 175"/>
                <a:gd name="T69" fmla="*/ 53 h 277"/>
                <a:gd name="T70" fmla="*/ 22 w 175"/>
                <a:gd name="T71" fmla="*/ 60 h 277"/>
                <a:gd name="T72" fmla="*/ 21 w 175"/>
                <a:gd name="T73" fmla="*/ 64 h 277"/>
                <a:gd name="T74" fmla="*/ 19 w 175"/>
                <a:gd name="T75" fmla="*/ 72 h 277"/>
                <a:gd name="T76" fmla="*/ 19 w 175"/>
                <a:gd name="T77" fmla="*/ 72 h 277"/>
                <a:gd name="T78" fmla="*/ 1 w 175"/>
                <a:gd name="T79" fmla="*/ 151 h 277"/>
                <a:gd name="T80" fmla="*/ 0 w 175"/>
                <a:gd name="T81" fmla="*/ 158 h 277"/>
                <a:gd name="T82" fmla="*/ 7 w 175"/>
                <a:gd name="T83" fmla="*/ 159 h 277"/>
                <a:gd name="T84" fmla="*/ 34 w 175"/>
                <a:gd name="T85" fmla="*/ 161 h 277"/>
                <a:gd name="T86" fmla="*/ 72 w 175"/>
                <a:gd name="T87" fmla="*/ 148 h 277"/>
                <a:gd name="T88" fmla="*/ 87 w 175"/>
                <a:gd name="T89" fmla="*/ 103 h 277"/>
                <a:gd name="T90" fmla="*/ 122 w 175"/>
                <a:gd name="T91" fmla="*/ 113 h 277"/>
                <a:gd name="T92" fmla="*/ 72 w 175"/>
                <a:gd name="T93" fmla="*/ 264 h 277"/>
                <a:gd name="T94" fmla="*/ 70 w 175"/>
                <a:gd name="T95" fmla="*/ 270 h 277"/>
                <a:gd name="T96" fmla="*/ 76 w 175"/>
                <a:gd name="T97" fmla="*/ 273 h 277"/>
                <a:gd name="T98" fmla="*/ 82 w 175"/>
                <a:gd name="T99" fmla="*/ 274 h 277"/>
                <a:gd name="T100" fmla="*/ 88 w 175"/>
                <a:gd name="T101" fmla="*/ 277 h 277"/>
                <a:gd name="T102" fmla="*/ 91 w 175"/>
                <a:gd name="T103" fmla="*/ 270 h 277"/>
                <a:gd name="T104" fmla="*/ 140 w 175"/>
                <a:gd name="T105" fmla="*/ 121 h 277"/>
                <a:gd name="T106" fmla="*/ 142 w 175"/>
                <a:gd name="T107" fmla="*/ 121 h 277"/>
                <a:gd name="T108" fmla="*/ 144 w 175"/>
                <a:gd name="T109" fmla="*/ 115 h 277"/>
                <a:gd name="T110" fmla="*/ 173 w 175"/>
                <a:gd name="T111" fmla="*/ 27 h 277"/>
                <a:gd name="T112" fmla="*/ 175 w 175"/>
                <a:gd name="T113" fmla="*/ 21 h 277"/>
                <a:gd name="T114" fmla="*/ 170 w 175"/>
                <a:gd name="T115" fmla="*/ 19 h 277"/>
                <a:gd name="T116" fmla="*/ 169 w 175"/>
                <a:gd name="T117" fmla="*/ 18 h 277"/>
                <a:gd name="T118" fmla="*/ 145 w 175"/>
                <a:gd name="T119" fmla="*/ 7 h 277"/>
                <a:gd name="T120" fmla="*/ 110 w 175"/>
                <a:gd name="T121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5" h="277">
                  <a:moveTo>
                    <a:pt x="110" y="7"/>
                  </a:moveTo>
                  <a:cubicBezTo>
                    <a:pt x="122" y="7"/>
                    <a:pt x="134" y="10"/>
                    <a:pt x="142" y="13"/>
                  </a:cubicBezTo>
                  <a:cubicBezTo>
                    <a:pt x="156" y="18"/>
                    <a:pt x="165" y="23"/>
                    <a:pt x="166" y="24"/>
                  </a:cubicBezTo>
                  <a:cubicBezTo>
                    <a:pt x="167" y="24"/>
                    <a:pt x="167" y="24"/>
                    <a:pt x="167" y="24"/>
                  </a:cubicBezTo>
                  <a:cubicBezTo>
                    <a:pt x="138" y="113"/>
                    <a:pt x="138" y="113"/>
                    <a:pt x="138" y="113"/>
                  </a:cubicBezTo>
                  <a:cubicBezTo>
                    <a:pt x="136" y="112"/>
                    <a:pt x="136" y="112"/>
                    <a:pt x="136" y="112"/>
                  </a:cubicBezTo>
                  <a:cubicBezTo>
                    <a:pt x="135" y="114"/>
                    <a:pt x="135" y="114"/>
                    <a:pt x="135" y="114"/>
                  </a:cubicBezTo>
                  <a:cubicBezTo>
                    <a:pt x="84" y="268"/>
                    <a:pt x="84" y="268"/>
                    <a:pt x="84" y="268"/>
                  </a:cubicBezTo>
                  <a:cubicBezTo>
                    <a:pt x="78" y="266"/>
                    <a:pt x="78" y="266"/>
                    <a:pt x="78" y="266"/>
                  </a:cubicBezTo>
                  <a:cubicBezTo>
                    <a:pt x="129" y="113"/>
                    <a:pt x="129" y="113"/>
                    <a:pt x="129" y="113"/>
                  </a:cubicBezTo>
                  <a:cubicBezTo>
                    <a:pt x="130" y="109"/>
                    <a:pt x="130" y="109"/>
                    <a:pt x="130" y="109"/>
                  </a:cubicBezTo>
                  <a:cubicBezTo>
                    <a:pt x="121" y="105"/>
                    <a:pt x="102" y="96"/>
                    <a:pt x="82" y="96"/>
                  </a:cubicBezTo>
                  <a:cubicBezTo>
                    <a:pt x="65" y="146"/>
                    <a:pt x="65" y="146"/>
                    <a:pt x="65" y="146"/>
                  </a:cubicBezTo>
                  <a:cubicBezTo>
                    <a:pt x="64" y="152"/>
                    <a:pt x="50" y="154"/>
                    <a:pt x="34" y="154"/>
                  </a:cubicBezTo>
                  <a:cubicBezTo>
                    <a:pt x="26" y="154"/>
                    <a:pt x="16" y="153"/>
                    <a:pt x="8" y="152"/>
                  </a:cubicBezTo>
                  <a:cubicBezTo>
                    <a:pt x="27" y="65"/>
                    <a:pt x="27" y="65"/>
                    <a:pt x="27" y="65"/>
                  </a:cubicBezTo>
                  <a:cubicBezTo>
                    <a:pt x="27" y="65"/>
                    <a:pt x="27" y="65"/>
                    <a:pt x="27" y="65"/>
                  </a:cubicBezTo>
                  <a:cubicBezTo>
                    <a:pt x="28" y="62"/>
                    <a:pt x="28" y="62"/>
                    <a:pt x="28" y="62"/>
                  </a:cubicBezTo>
                  <a:cubicBezTo>
                    <a:pt x="39" y="64"/>
                    <a:pt x="51" y="65"/>
                    <a:pt x="63" y="65"/>
                  </a:cubicBezTo>
                  <a:cubicBezTo>
                    <a:pt x="63" y="65"/>
                    <a:pt x="64" y="65"/>
                    <a:pt x="64" y="65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76" y="27"/>
                    <a:pt x="76" y="27"/>
                    <a:pt x="76" y="27"/>
                  </a:cubicBezTo>
                  <a:cubicBezTo>
                    <a:pt x="76" y="25"/>
                    <a:pt x="76" y="24"/>
                    <a:pt x="77" y="22"/>
                  </a:cubicBezTo>
                  <a:cubicBezTo>
                    <a:pt x="77" y="22"/>
                    <a:pt x="77" y="22"/>
                    <a:pt x="77" y="22"/>
                  </a:cubicBezTo>
                  <a:cubicBezTo>
                    <a:pt x="78" y="16"/>
                    <a:pt x="84" y="12"/>
                    <a:pt x="94" y="9"/>
                  </a:cubicBezTo>
                  <a:cubicBezTo>
                    <a:pt x="99" y="7"/>
                    <a:pt x="105" y="7"/>
                    <a:pt x="110" y="7"/>
                  </a:cubicBezTo>
                  <a:moveTo>
                    <a:pt x="110" y="0"/>
                  </a:moveTo>
                  <a:cubicBezTo>
                    <a:pt x="104" y="0"/>
                    <a:pt x="98" y="1"/>
                    <a:pt x="93" y="2"/>
                  </a:cubicBezTo>
                  <a:cubicBezTo>
                    <a:pt x="80" y="6"/>
                    <a:pt x="72" y="12"/>
                    <a:pt x="70" y="20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70" y="21"/>
                    <a:pt x="70" y="21"/>
                    <a:pt x="70" y="21"/>
                  </a:cubicBezTo>
                  <a:cubicBezTo>
                    <a:pt x="70" y="22"/>
                    <a:pt x="70" y="24"/>
                    <a:pt x="70" y="26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49" y="58"/>
                    <a:pt x="39" y="57"/>
                    <a:pt x="30" y="55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" y="151"/>
                    <a:pt x="1" y="151"/>
                    <a:pt x="1" y="151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7" y="159"/>
                    <a:pt x="7" y="159"/>
                    <a:pt x="7" y="159"/>
                  </a:cubicBezTo>
                  <a:cubicBezTo>
                    <a:pt x="15" y="160"/>
                    <a:pt x="25" y="161"/>
                    <a:pt x="34" y="161"/>
                  </a:cubicBezTo>
                  <a:cubicBezTo>
                    <a:pt x="57" y="161"/>
                    <a:pt x="69" y="157"/>
                    <a:pt x="72" y="148"/>
                  </a:cubicBezTo>
                  <a:cubicBezTo>
                    <a:pt x="87" y="103"/>
                    <a:pt x="87" y="103"/>
                    <a:pt x="87" y="103"/>
                  </a:cubicBezTo>
                  <a:cubicBezTo>
                    <a:pt x="100" y="104"/>
                    <a:pt x="114" y="109"/>
                    <a:pt x="122" y="113"/>
                  </a:cubicBezTo>
                  <a:cubicBezTo>
                    <a:pt x="72" y="264"/>
                    <a:pt x="72" y="264"/>
                    <a:pt x="72" y="264"/>
                  </a:cubicBezTo>
                  <a:cubicBezTo>
                    <a:pt x="70" y="270"/>
                    <a:pt x="70" y="270"/>
                    <a:pt x="70" y="270"/>
                  </a:cubicBezTo>
                  <a:cubicBezTo>
                    <a:pt x="76" y="273"/>
                    <a:pt x="76" y="273"/>
                    <a:pt x="76" y="273"/>
                  </a:cubicBezTo>
                  <a:cubicBezTo>
                    <a:pt x="82" y="274"/>
                    <a:pt x="82" y="274"/>
                    <a:pt x="82" y="274"/>
                  </a:cubicBezTo>
                  <a:cubicBezTo>
                    <a:pt x="88" y="277"/>
                    <a:pt x="88" y="277"/>
                    <a:pt x="88" y="277"/>
                  </a:cubicBezTo>
                  <a:cubicBezTo>
                    <a:pt x="91" y="270"/>
                    <a:pt x="91" y="270"/>
                    <a:pt x="91" y="270"/>
                  </a:cubicBezTo>
                  <a:cubicBezTo>
                    <a:pt x="140" y="121"/>
                    <a:pt x="140" y="121"/>
                    <a:pt x="140" y="121"/>
                  </a:cubicBezTo>
                  <a:cubicBezTo>
                    <a:pt x="142" y="121"/>
                    <a:pt x="142" y="121"/>
                    <a:pt x="142" y="121"/>
                  </a:cubicBezTo>
                  <a:cubicBezTo>
                    <a:pt x="144" y="115"/>
                    <a:pt x="144" y="115"/>
                    <a:pt x="144" y="115"/>
                  </a:cubicBezTo>
                  <a:cubicBezTo>
                    <a:pt x="173" y="27"/>
                    <a:pt x="173" y="27"/>
                    <a:pt x="173" y="27"/>
                  </a:cubicBezTo>
                  <a:cubicBezTo>
                    <a:pt x="175" y="21"/>
                    <a:pt x="175" y="21"/>
                    <a:pt x="175" y="21"/>
                  </a:cubicBezTo>
                  <a:cubicBezTo>
                    <a:pt x="170" y="19"/>
                    <a:pt x="170" y="19"/>
                    <a:pt x="170" y="19"/>
                  </a:cubicBezTo>
                  <a:cubicBezTo>
                    <a:pt x="169" y="18"/>
                    <a:pt x="169" y="18"/>
                    <a:pt x="169" y="18"/>
                  </a:cubicBezTo>
                  <a:cubicBezTo>
                    <a:pt x="169" y="18"/>
                    <a:pt x="159" y="12"/>
                    <a:pt x="145" y="7"/>
                  </a:cubicBezTo>
                  <a:cubicBezTo>
                    <a:pt x="132" y="2"/>
                    <a:pt x="121" y="0"/>
                    <a:pt x="1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îSḻid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0E4EC54-E5CC-4519-BDF1-96568DE7BEF1}"/>
                </a:ext>
              </a:extLst>
            </p:cNvPr>
            <p:cNvSpPr/>
            <p:nvPr/>
          </p:nvSpPr>
          <p:spPr bwMode="auto">
            <a:xfrm>
              <a:off x="3323936" y="3128020"/>
              <a:ext cx="2203946" cy="141482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ïṧ1ïd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2C7DBF3-8A49-4940-8715-7D054DC854EB}"/>
                </a:ext>
              </a:extLst>
            </p:cNvPr>
            <p:cNvSpPr/>
            <p:nvPr/>
          </p:nvSpPr>
          <p:spPr bwMode="auto">
            <a:xfrm>
              <a:off x="4360537" y="3193391"/>
              <a:ext cx="168098" cy="4671"/>
            </a:xfrm>
            <a:custGeom>
              <a:avLst/>
              <a:gdLst>
                <a:gd name="T0" fmla="*/ 13 w 26"/>
                <a:gd name="T1" fmla="*/ 0 h 1"/>
                <a:gd name="T2" fmla="*/ 26 w 26"/>
                <a:gd name="T3" fmla="*/ 1 h 1"/>
                <a:gd name="T4" fmla="*/ 26 w 26"/>
                <a:gd name="T5" fmla="*/ 1 h 1"/>
                <a:gd name="T6" fmla="*/ 0 w 26"/>
                <a:gd name="T7" fmla="*/ 1 h 1"/>
                <a:gd name="T8" fmla="*/ 13 w 2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">
                  <a:moveTo>
                    <a:pt x="13" y="0"/>
                  </a:moveTo>
                  <a:cubicBezTo>
                    <a:pt x="17" y="0"/>
                    <a:pt x="22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1"/>
                    <a:pt x="9" y="0"/>
                    <a:pt x="13" y="0"/>
                  </a:cubicBezTo>
                  <a:close/>
                </a:path>
              </a:pathLst>
            </a:custGeom>
            <a:solidFill>
              <a:srgbClr val="32A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íšļîḓ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1C4D24FD-7B55-4334-AA1D-F2A1C9CFD4EF}"/>
                </a:ext>
              </a:extLst>
            </p:cNvPr>
            <p:cNvSpPr/>
            <p:nvPr/>
          </p:nvSpPr>
          <p:spPr bwMode="auto">
            <a:xfrm>
              <a:off x="4360537" y="3198062"/>
              <a:ext cx="168098" cy="158759"/>
            </a:xfrm>
            <a:custGeom>
              <a:avLst/>
              <a:gdLst>
                <a:gd name="T0" fmla="*/ 36 w 36"/>
                <a:gd name="T1" fmla="*/ 0 h 34"/>
                <a:gd name="T2" fmla="*/ 18 w 36"/>
                <a:gd name="T3" fmla="*/ 34 h 34"/>
                <a:gd name="T4" fmla="*/ 0 w 36"/>
                <a:gd name="T5" fmla="*/ 0 h 34"/>
                <a:gd name="T6" fmla="*/ 36 w 36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4">
                  <a:moveTo>
                    <a:pt x="36" y="0"/>
                  </a:moveTo>
                  <a:lnTo>
                    <a:pt x="18" y="34"/>
                  </a:lnTo>
                  <a:lnTo>
                    <a:pt x="0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32A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íŝlid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9BBBA9A-31D2-4A79-8527-CEBDE46889F1}"/>
                </a:ext>
              </a:extLst>
            </p:cNvPr>
            <p:cNvSpPr/>
            <p:nvPr/>
          </p:nvSpPr>
          <p:spPr bwMode="auto">
            <a:xfrm>
              <a:off x="5046937" y="3370828"/>
              <a:ext cx="238140" cy="154091"/>
            </a:xfrm>
            <a:custGeom>
              <a:avLst/>
              <a:gdLst>
                <a:gd name="T0" fmla="*/ 26 w 51"/>
                <a:gd name="T1" fmla="*/ 0 h 33"/>
                <a:gd name="T2" fmla="*/ 51 w 51"/>
                <a:gd name="T3" fmla="*/ 17 h 33"/>
                <a:gd name="T4" fmla="*/ 0 w 51"/>
                <a:gd name="T5" fmla="*/ 33 h 33"/>
                <a:gd name="T6" fmla="*/ 26 w 51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33">
                  <a:moveTo>
                    <a:pt x="26" y="0"/>
                  </a:moveTo>
                  <a:lnTo>
                    <a:pt x="51" y="17"/>
                  </a:lnTo>
                  <a:lnTo>
                    <a:pt x="0" y="3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32A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îṥliḑ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18BD47C9-D36F-488F-B523-612A80A182E9}"/>
                </a:ext>
              </a:extLst>
            </p:cNvPr>
            <p:cNvSpPr/>
            <p:nvPr/>
          </p:nvSpPr>
          <p:spPr bwMode="auto">
            <a:xfrm>
              <a:off x="5299084" y="3865782"/>
              <a:ext cx="247478" cy="102726"/>
            </a:xfrm>
            <a:custGeom>
              <a:avLst/>
              <a:gdLst>
                <a:gd name="T0" fmla="*/ 53 w 53"/>
                <a:gd name="T1" fmla="*/ 0 h 22"/>
                <a:gd name="T2" fmla="*/ 53 w 53"/>
                <a:gd name="T3" fmla="*/ 22 h 22"/>
                <a:gd name="T4" fmla="*/ 0 w 53"/>
                <a:gd name="T5" fmla="*/ 11 h 22"/>
                <a:gd name="T6" fmla="*/ 53 w 53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2">
                  <a:moveTo>
                    <a:pt x="53" y="0"/>
                  </a:moveTo>
                  <a:lnTo>
                    <a:pt x="53" y="22"/>
                  </a:lnTo>
                  <a:lnTo>
                    <a:pt x="0" y="11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32A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ïşḻîḋ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CFE89BA-1552-484C-95D4-83E51C82225C}"/>
                </a:ext>
              </a:extLst>
            </p:cNvPr>
            <p:cNvSpPr/>
            <p:nvPr/>
          </p:nvSpPr>
          <p:spPr bwMode="auto">
            <a:xfrm>
              <a:off x="5042266" y="4304704"/>
              <a:ext cx="238140" cy="154091"/>
            </a:xfrm>
            <a:custGeom>
              <a:avLst/>
              <a:gdLst>
                <a:gd name="T0" fmla="*/ 0 w 51"/>
                <a:gd name="T1" fmla="*/ 0 h 33"/>
                <a:gd name="T2" fmla="*/ 51 w 51"/>
                <a:gd name="T3" fmla="*/ 17 h 33"/>
                <a:gd name="T4" fmla="*/ 26 w 51"/>
                <a:gd name="T5" fmla="*/ 33 h 33"/>
                <a:gd name="T6" fmla="*/ 0 w 51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33">
                  <a:moveTo>
                    <a:pt x="0" y="0"/>
                  </a:moveTo>
                  <a:lnTo>
                    <a:pt x="51" y="17"/>
                  </a:lnTo>
                  <a:lnTo>
                    <a:pt x="26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2A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íṣ1iď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7753E01-3309-4155-9E6D-C28DF864D5E4}"/>
                </a:ext>
              </a:extLst>
            </p:cNvPr>
            <p:cNvSpPr/>
            <p:nvPr/>
          </p:nvSpPr>
          <p:spPr bwMode="auto">
            <a:xfrm>
              <a:off x="5163670" y="4384085"/>
              <a:ext cx="116736" cy="121404"/>
            </a:xfrm>
            <a:custGeom>
              <a:avLst/>
              <a:gdLst>
                <a:gd name="T0" fmla="*/ 25 w 25"/>
                <a:gd name="T1" fmla="*/ 0 h 26"/>
                <a:gd name="T2" fmla="*/ 25 w 25"/>
                <a:gd name="T3" fmla="*/ 9 h 26"/>
                <a:gd name="T4" fmla="*/ 0 w 25"/>
                <a:gd name="T5" fmla="*/ 26 h 26"/>
                <a:gd name="T6" fmla="*/ 0 w 25"/>
                <a:gd name="T7" fmla="*/ 16 h 26"/>
                <a:gd name="T8" fmla="*/ 25 w 25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6">
                  <a:moveTo>
                    <a:pt x="25" y="0"/>
                  </a:moveTo>
                  <a:lnTo>
                    <a:pt x="25" y="9"/>
                  </a:lnTo>
                  <a:lnTo>
                    <a:pt x="0" y="26"/>
                  </a:lnTo>
                  <a:lnTo>
                    <a:pt x="0" y="16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2A87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iṣlid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0F79284-7127-4960-9C33-114539932F98}"/>
                </a:ext>
              </a:extLst>
            </p:cNvPr>
            <p:cNvSpPr/>
            <p:nvPr/>
          </p:nvSpPr>
          <p:spPr bwMode="auto">
            <a:xfrm>
              <a:off x="4346531" y="4468133"/>
              <a:ext cx="168098" cy="158759"/>
            </a:xfrm>
            <a:custGeom>
              <a:avLst/>
              <a:gdLst>
                <a:gd name="T0" fmla="*/ 18 w 36"/>
                <a:gd name="T1" fmla="*/ 0 h 34"/>
                <a:gd name="T2" fmla="*/ 36 w 36"/>
                <a:gd name="T3" fmla="*/ 34 h 34"/>
                <a:gd name="T4" fmla="*/ 0 w 36"/>
                <a:gd name="T5" fmla="*/ 34 h 34"/>
                <a:gd name="T6" fmla="*/ 18 w 36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4">
                  <a:moveTo>
                    <a:pt x="18" y="0"/>
                  </a:moveTo>
                  <a:lnTo>
                    <a:pt x="36" y="34"/>
                  </a:lnTo>
                  <a:lnTo>
                    <a:pt x="0" y="34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32A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îṥḻîď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0F18AC54-D673-4A9A-BC07-2078A13B45F9}"/>
                </a:ext>
              </a:extLst>
            </p:cNvPr>
            <p:cNvSpPr/>
            <p:nvPr/>
          </p:nvSpPr>
          <p:spPr bwMode="auto">
            <a:xfrm>
              <a:off x="4346531" y="4626892"/>
              <a:ext cx="168098" cy="46694"/>
            </a:xfrm>
            <a:prstGeom prst="rect">
              <a:avLst/>
            </a:prstGeom>
            <a:solidFill>
              <a:srgbClr val="2679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ïŝḻïḓ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74B333BE-2DBE-49F6-8407-98056F6965EB}"/>
                </a:ext>
              </a:extLst>
            </p:cNvPr>
            <p:cNvSpPr/>
            <p:nvPr/>
          </p:nvSpPr>
          <p:spPr bwMode="auto">
            <a:xfrm>
              <a:off x="3585421" y="4300036"/>
              <a:ext cx="238140" cy="149420"/>
            </a:xfrm>
            <a:custGeom>
              <a:avLst/>
              <a:gdLst>
                <a:gd name="T0" fmla="*/ 51 w 51"/>
                <a:gd name="T1" fmla="*/ 0 h 32"/>
                <a:gd name="T2" fmla="*/ 25 w 51"/>
                <a:gd name="T3" fmla="*/ 32 h 32"/>
                <a:gd name="T4" fmla="*/ 0 w 51"/>
                <a:gd name="T5" fmla="*/ 17 h 32"/>
                <a:gd name="T6" fmla="*/ 51 w 51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32">
                  <a:moveTo>
                    <a:pt x="51" y="0"/>
                  </a:moveTo>
                  <a:lnTo>
                    <a:pt x="25" y="32"/>
                  </a:lnTo>
                  <a:lnTo>
                    <a:pt x="0" y="17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32A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îšlïď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5B3DCAA8-F3AF-42C2-82EF-13C94B10778A}"/>
                </a:ext>
              </a:extLst>
            </p:cNvPr>
            <p:cNvSpPr/>
            <p:nvPr/>
          </p:nvSpPr>
          <p:spPr bwMode="auto">
            <a:xfrm>
              <a:off x="3585421" y="4379414"/>
              <a:ext cx="116736" cy="121404"/>
            </a:xfrm>
            <a:custGeom>
              <a:avLst/>
              <a:gdLst>
                <a:gd name="T0" fmla="*/ 25 w 25"/>
                <a:gd name="T1" fmla="*/ 15 h 26"/>
                <a:gd name="T2" fmla="*/ 25 w 25"/>
                <a:gd name="T3" fmla="*/ 26 h 26"/>
                <a:gd name="T4" fmla="*/ 0 w 25"/>
                <a:gd name="T5" fmla="*/ 9 h 26"/>
                <a:gd name="T6" fmla="*/ 0 w 25"/>
                <a:gd name="T7" fmla="*/ 0 h 26"/>
                <a:gd name="T8" fmla="*/ 25 w 25"/>
                <a:gd name="T9" fmla="*/ 1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6">
                  <a:moveTo>
                    <a:pt x="25" y="15"/>
                  </a:moveTo>
                  <a:lnTo>
                    <a:pt x="25" y="26"/>
                  </a:lnTo>
                  <a:lnTo>
                    <a:pt x="0" y="9"/>
                  </a:lnTo>
                  <a:lnTo>
                    <a:pt x="0" y="0"/>
                  </a:lnTo>
                  <a:lnTo>
                    <a:pt x="25" y="15"/>
                  </a:lnTo>
                  <a:close/>
                </a:path>
              </a:pathLst>
            </a:custGeom>
            <a:solidFill>
              <a:srgbClr val="1E5F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ïṧļíḋ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CF251792-4F59-4C02-8FC5-05EAA4708FC8}"/>
                </a:ext>
              </a:extLst>
            </p:cNvPr>
            <p:cNvSpPr/>
            <p:nvPr/>
          </p:nvSpPr>
          <p:spPr bwMode="auto">
            <a:xfrm>
              <a:off x="3309929" y="3851775"/>
              <a:ext cx="247478" cy="107397"/>
            </a:xfrm>
            <a:custGeom>
              <a:avLst/>
              <a:gdLst>
                <a:gd name="T0" fmla="*/ 0 w 53"/>
                <a:gd name="T1" fmla="*/ 0 h 23"/>
                <a:gd name="T2" fmla="*/ 53 w 53"/>
                <a:gd name="T3" fmla="*/ 12 h 23"/>
                <a:gd name="T4" fmla="*/ 0 w 53"/>
                <a:gd name="T5" fmla="*/ 23 h 23"/>
                <a:gd name="T6" fmla="*/ 0 w 53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3">
                  <a:moveTo>
                    <a:pt x="0" y="0"/>
                  </a:moveTo>
                  <a:lnTo>
                    <a:pt x="53" y="12"/>
                  </a:lnTo>
                  <a:lnTo>
                    <a:pt x="0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2A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isḷîḓ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AC11CBB-8781-43BA-BD39-7BE849111C98}"/>
                </a:ext>
              </a:extLst>
            </p:cNvPr>
            <p:cNvSpPr/>
            <p:nvPr/>
          </p:nvSpPr>
          <p:spPr bwMode="auto">
            <a:xfrm>
              <a:off x="3599430" y="3366160"/>
              <a:ext cx="238140" cy="154091"/>
            </a:xfrm>
            <a:custGeom>
              <a:avLst/>
              <a:gdLst>
                <a:gd name="T0" fmla="*/ 24 w 51"/>
                <a:gd name="T1" fmla="*/ 0 h 33"/>
                <a:gd name="T2" fmla="*/ 51 w 51"/>
                <a:gd name="T3" fmla="*/ 33 h 33"/>
                <a:gd name="T4" fmla="*/ 0 w 51"/>
                <a:gd name="T5" fmla="*/ 16 h 33"/>
                <a:gd name="T6" fmla="*/ 24 w 51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33">
                  <a:moveTo>
                    <a:pt x="24" y="0"/>
                  </a:moveTo>
                  <a:lnTo>
                    <a:pt x="51" y="33"/>
                  </a:lnTo>
                  <a:lnTo>
                    <a:pt x="0" y="16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32A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îśļïḍ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0A98FA2-2EA9-43FE-A77F-9959DA212414}"/>
                </a:ext>
              </a:extLst>
            </p:cNvPr>
            <p:cNvSpPr/>
            <p:nvPr/>
          </p:nvSpPr>
          <p:spPr bwMode="auto">
            <a:xfrm>
              <a:off x="3944964" y="3571613"/>
              <a:ext cx="943214" cy="602351"/>
            </a:xfrm>
            <a:custGeom>
              <a:avLst/>
              <a:gdLst>
                <a:gd name="T0" fmla="*/ 202 w 202"/>
                <a:gd name="T1" fmla="*/ 0 h 129"/>
                <a:gd name="T2" fmla="*/ 77 w 202"/>
                <a:gd name="T3" fmla="*/ 49 h 129"/>
                <a:gd name="T4" fmla="*/ 0 w 202"/>
                <a:gd name="T5" fmla="*/ 129 h 129"/>
                <a:gd name="T6" fmla="*/ 125 w 202"/>
                <a:gd name="T7" fmla="*/ 79 h 129"/>
                <a:gd name="T8" fmla="*/ 202 w 202"/>
                <a:gd name="T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29">
                  <a:moveTo>
                    <a:pt x="202" y="0"/>
                  </a:moveTo>
                  <a:lnTo>
                    <a:pt x="77" y="49"/>
                  </a:lnTo>
                  <a:lnTo>
                    <a:pt x="0" y="129"/>
                  </a:lnTo>
                  <a:lnTo>
                    <a:pt x="125" y="7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9790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ís1îḑ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4C7F398-3AAB-4773-8260-7AB6D0776F03}"/>
                </a:ext>
              </a:extLst>
            </p:cNvPr>
            <p:cNvSpPr/>
            <p:nvPr/>
          </p:nvSpPr>
          <p:spPr bwMode="auto">
            <a:xfrm>
              <a:off x="3944964" y="3571613"/>
              <a:ext cx="943214" cy="602351"/>
            </a:xfrm>
            <a:custGeom>
              <a:avLst/>
              <a:gdLst>
                <a:gd name="T0" fmla="*/ 202 w 202"/>
                <a:gd name="T1" fmla="*/ 0 h 129"/>
                <a:gd name="T2" fmla="*/ 77 w 202"/>
                <a:gd name="T3" fmla="*/ 49 h 129"/>
                <a:gd name="T4" fmla="*/ 0 w 202"/>
                <a:gd name="T5" fmla="*/ 129 h 129"/>
                <a:gd name="T6" fmla="*/ 125 w 202"/>
                <a:gd name="T7" fmla="*/ 79 h 129"/>
                <a:gd name="T8" fmla="*/ 202 w 202"/>
                <a:gd name="T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29">
                  <a:moveTo>
                    <a:pt x="202" y="0"/>
                  </a:moveTo>
                  <a:lnTo>
                    <a:pt x="77" y="49"/>
                  </a:lnTo>
                  <a:lnTo>
                    <a:pt x="0" y="129"/>
                  </a:lnTo>
                  <a:lnTo>
                    <a:pt x="125" y="79"/>
                  </a:lnTo>
                  <a:lnTo>
                    <a:pt x="20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iṥḻîḑ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A6815D19-7988-441F-8E7E-68F4499EA0E0}"/>
                </a:ext>
              </a:extLst>
            </p:cNvPr>
            <p:cNvSpPr/>
            <p:nvPr/>
          </p:nvSpPr>
          <p:spPr bwMode="auto">
            <a:xfrm>
              <a:off x="3118483" y="3833098"/>
              <a:ext cx="2600844" cy="1279410"/>
            </a:xfrm>
            <a:custGeom>
              <a:avLst/>
              <a:gdLst>
                <a:gd name="T0" fmla="*/ 406 w 406"/>
                <a:gd name="T1" fmla="*/ 3 h 200"/>
                <a:gd name="T2" fmla="*/ 312 w 406"/>
                <a:gd name="T3" fmla="*/ 110 h 200"/>
                <a:gd name="T4" fmla="*/ 158 w 406"/>
                <a:gd name="T5" fmla="*/ 127 h 200"/>
                <a:gd name="T6" fmla="*/ 85 w 406"/>
                <a:gd name="T7" fmla="*/ 107 h 200"/>
                <a:gd name="T8" fmla="*/ 26 w 406"/>
                <a:gd name="T9" fmla="*/ 63 h 200"/>
                <a:gd name="T10" fmla="*/ 0 w 406"/>
                <a:gd name="T11" fmla="*/ 0 h 200"/>
                <a:gd name="T12" fmla="*/ 0 w 406"/>
                <a:gd name="T13" fmla="*/ 65 h 200"/>
                <a:gd name="T14" fmla="*/ 2 w 406"/>
                <a:gd name="T15" fmla="*/ 83 h 200"/>
                <a:gd name="T16" fmla="*/ 15 w 406"/>
                <a:gd name="T17" fmla="*/ 118 h 200"/>
                <a:gd name="T18" fmla="*/ 69 w 406"/>
                <a:gd name="T19" fmla="*/ 166 h 200"/>
                <a:gd name="T20" fmla="*/ 216 w 406"/>
                <a:gd name="T21" fmla="*/ 198 h 200"/>
                <a:gd name="T22" fmla="*/ 362 w 406"/>
                <a:gd name="T23" fmla="*/ 149 h 200"/>
                <a:gd name="T24" fmla="*/ 403 w 406"/>
                <a:gd name="T25" fmla="*/ 91 h 200"/>
                <a:gd name="T26" fmla="*/ 406 w 406"/>
                <a:gd name="T27" fmla="*/ 54 h 200"/>
                <a:gd name="T28" fmla="*/ 406 w 406"/>
                <a:gd name="T29" fmla="*/ 0 h 200"/>
                <a:gd name="T30" fmla="*/ 406 w 406"/>
                <a:gd name="T31" fmla="*/ 3 h 200"/>
                <a:gd name="T32" fmla="*/ 406 w 406"/>
                <a:gd name="T33" fmla="*/ 3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06" h="200">
                  <a:moveTo>
                    <a:pt x="406" y="3"/>
                  </a:moveTo>
                  <a:cubicBezTo>
                    <a:pt x="404" y="56"/>
                    <a:pt x="356" y="92"/>
                    <a:pt x="312" y="110"/>
                  </a:cubicBezTo>
                  <a:cubicBezTo>
                    <a:pt x="264" y="130"/>
                    <a:pt x="209" y="135"/>
                    <a:pt x="158" y="127"/>
                  </a:cubicBezTo>
                  <a:cubicBezTo>
                    <a:pt x="133" y="124"/>
                    <a:pt x="108" y="117"/>
                    <a:pt x="85" y="107"/>
                  </a:cubicBezTo>
                  <a:cubicBezTo>
                    <a:pt x="63" y="96"/>
                    <a:pt x="42" y="82"/>
                    <a:pt x="26" y="63"/>
                  </a:cubicBezTo>
                  <a:cubicBezTo>
                    <a:pt x="10" y="46"/>
                    <a:pt x="0" y="24"/>
                    <a:pt x="0" y="0"/>
                  </a:cubicBezTo>
                  <a:cubicBezTo>
                    <a:pt x="0" y="22"/>
                    <a:pt x="0" y="43"/>
                    <a:pt x="0" y="65"/>
                  </a:cubicBezTo>
                  <a:cubicBezTo>
                    <a:pt x="0" y="71"/>
                    <a:pt x="0" y="77"/>
                    <a:pt x="2" y="83"/>
                  </a:cubicBezTo>
                  <a:cubicBezTo>
                    <a:pt x="4" y="95"/>
                    <a:pt x="9" y="107"/>
                    <a:pt x="15" y="118"/>
                  </a:cubicBezTo>
                  <a:cubicBezTo>
                    <a:pt x="29" y="138"/>
                    <a:pt x="48" y="154"/>
                    <a:pt x="69" y="166"/>
                  </a:cubicBezTo>
                  <a:cubicBezTo>
                    <a:pt x="113" y="191"/>
                    <a:pt x="166" y="200"/>
                    <a:pt x="216" y="198"/>
                  </a:cubicBezTo>
                  <a:cubicBezTo>
                    <a:pt x="267" y="196"/>
                    <a:pt x="321" y="182"/>
                    <a:pt x="362" y="149"/>
                  </a:cubicBezTo>
                  <a:cubicBezTo>
                    <a:pt x="380" y="134"/>
                    <a:pt x="396" y="115"/>
                    <a:pt x="403" y="91"/>
                  </a:cubicBezTo>
                  <a:cubicBezTo>
                    <a:pt x="406" y="79"/>
                    <a:pt x="406" y="67"/>
                    <a:pt x="406" y="54"/>
                  </a:cubicBezTo>
                  <a:cubicBezTo>
                    <a:pt x="406" y="36"/>
                    <a:pt x="406" y="18"/>
                    <a:pt x="406" y="0"/>
                  </a:cubicBezTo>
                  <a:cubicBezTo>
                    <a:pt x="406" y="1"/>
                    <a:pt x="406" y="2"/>
                    <a:pt x="406" y="3"/>
                  </a:cubicBezTo>
                  <a:cubicBezTo>
                    <a:pt x="406" y="4"/>
                    <a:pt x="406" y="2"/>
                    <a:pt x="406" y="3"/>
                  </a:cubicBezTo>
                  <a:close/>
                </a:path>
              </a:pathLst>
            </a:custGeom>
            <a:solidFill>
              <a:srgbClr val="656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íṡḷiḍ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9D4E3BB3-BDE2-4176-8125-AAEF1336AA41}"/>
                </a:ext>
              </a:extLst>
            </p:cNvPr>
            <p:cNvSpPr/>
            <p:nvPr/>
          </p:nvSpPr>
          <p:spPr bwMode="auto">
            <a:xfrm>
              <a:off x="3309929" y="3095336"/>
              <a:ext cx="2213285" cy="957224"/>
            </a:xfrm>
            <a:custGeom>
              <a:avLst/>
              <a:gdLst>
                <a:gd name="T0" fmla="*/ 191 w 345"/>
                <a:gd name="T1" fmla="*/ 22 h 149"/>
                <a:gd name="T2" fmla="*/ 268 w 345"/>
                <a:gd name="T3" fmla="*/ 40 h 149"/>
                <a:gd name="T4" fmla="*/ 329 w 345"/>
                <a:gd name="T5" fmla="*/ 86 h 149"/>
                <a:gd name="T6" fmla="*/ 345 w 345"/>
                <a:gd name="T7" fmla="*/ 132 h 149"/>
                <a:gd name="T8" fmla="*/ 345 w 345"/>
                <a:gd name="T9" fmla="*/ 119 h 149"/>
                <a:gd name="T10" fmla="*/ 344 w 345"/>
                <a:gd name="T11" fmla="*/ 100 h 149"/>
                <a:gd name="T12" fmla="*/ 328 w 345"/>
                <a:gd name="T13" fmla="*/ 67 h 149"/>
                <a:gd name="T14" fmla="*/ 267 w 345"/>
                <a:gd name="T15" fmla="*/ 23 h 149"/>
                <a:gd name="T16" fmla="*/ 112 w 345"/>
                <a:gd name="T17" fmla="*/ 12 h 149"/>
                <a:gd name="T18" fmla="*/ 43 w 345"/>
                <a:gd name="T19" fmla="*/ 43 h 149"/>
                <a:gd name="T20" fmla="*/ 2 w 345"/>
                <a:gd name="T21" fmla="*/ 102 h 149"/>
                <a:gd name="T22" fmla="*/ 0 w 345"/>
                <a:gd name="T23" fmla="*/ 135 h 149"/>
                <a:gd name="T24" fmla="*/ 0 w 345"/>
                <a:gd name="T25" fmla="*/ 125 h 149"/>
                <a:gd name="T26" fmla="*/ 0 w 345"/>
                <a:gd name="T27" fmla="*/ 132 h 149"/>
                <a:gd name="T28" fmla="*/ 34 w 345"/>
                <a:gd name="T29" fmla="*/ 67 h 149"/>
                <a:gd name="T30" fmla="*/ 102 w 345"/>
                <a:gd name="T31" fmla="*/ 32 h 149"/>
                <a:gd name="T32" fmla="*/ 191 w 345"/>
                <a:gd name="T33" fmla="*/ 22 h 149"/>
                <a:gd name="T34" fmla="*/ 191 w 345"/>
                <a:gd name="T35" fmla="*/ 2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5" h="149">
                  <a:moveTo>
                    <a:pt x="191" y="22"/>
                  </a:moveTo>
                  <a:cubicBezTo>
                    <a:pt x="217" y="24"/>
                    <a:pt x="243" y="30"/>
                    <a:pt x="268" y="40"/>
                  </a:cubicBezTo>
                  <a:cubicBezTo>
                    <a:pt x="291" y="50"/>
                    <a:pt x="314" y="65"/>
                    <a:pt x="329" y="86"/>
                  </a:cubicBezTo>
                  <a:cubicBezTo>
                    <a:pt x="339" y="99"/>
                    <a:pt x="345" y="116"/>
                    <a:pt x="345" y="132"/>
                  </a:cubicBezTo>
                  <a:cubicBezTo>
                    <a:pt x="345" y="111"/>
                    <a:pt x="345" y="140"/>
                    <a:pt x="345" y="119"/>
                  </a:cubicBezTo>
                  <a:cubicBezTo>
                    <a:pt x="345" y="112"/>
                    <a:pt x="345" y="106"/>
                    <a:pt x="344" y="100"/>
                  </a:cubicBezTo>
                  <a:cubicBezTo>
                    <a:pt x="341" y="88"/>
                    <a:pt x="335" y="77"/>
                    <a:pt x="328" y="67"/>
                  </a:cubicBezTo>
                  <a:cubicBezTo>
                    <a:pt x="312" y="47"/>
                    <a:pt x="290" y="33"/>
                    <a:pt x="267" y="23"/>
                  </a:cubicBezTo>
                  <a:cubicBezTo>
                    <a:pt x="219" y="3"/>
                    <a:pt x="162" y="0"/>
                    <a:pt x="112" y="12"/>
                  </a:cubicBezTo>
                  <a:cubicBezTo>
                    <a:pt x="87" y="18"/>
                    <a:pt x="63" y="28"/>
                    <a:pt x="43" y="43"/>
                  </a:cubicBezTo>
                  <a:cubicBezTo>
                    <a:pt x="23" y="57"/>
                    <a:pt x="6" y="77"/>
                    <a:pt x="2" y="102"/>
                  </a:cubicBezTo>
                  <a:cubicBezTo>
                    <a:pt x="0" y="113"/>
                    <a:pt x="0" y="124"/>
                    <a:pt x="0" y="135"/>
                  </a:cubicBezTo>
                  <a:cubicBezTo>
                    <a:pt x="0" y="149"/>
                    <a:pt x="0" y="111"/>
                    <a:pt x="0" y="125"/>
                  </a:cubicBezTo>
                  <a:cubicBezTo>
                    <a:pt x="0" y="127"/>
                    <a:pt x="0" y="130"/>
                    <a:pt x="0" y="132"/>
                  </a:cubicBezTo>
                  <a:cubicBezTo>
                    <a:pt x="0" y="106"/>
                    <a:pt x="15" y="83"/>
                    <a:pt x="34" y="67"/>
                  </a:cubicBezTo>
                  <a:cubicBezTo>
                    <a:pt x="54" y="50"/>
                    <a:pt x="77" y="39"/>
                    <a:pt x="102" y="32"/>
                  </a:cubicBezTo>
                  <a:cubicBezTo>
                    <a:pt x="130" y="23"/>
                    <a:pt x="161" y="20"/>
                    <a:pt x="191" y="22"/>
                  </a:cubicBezTo>
                  <a:cubicBezTo>
                    <a:pt x="191" y="22"/>
                    <a:pt x="189" y="22"/>
                    <a:pt x="191" y="22"/>
                  </a:cubicBezTo>
                  <a:close/>
                </a:path>
              </a:pathLst>
            </a:custGeom>
            <a:solidFill>
              <a:srgbClr val="656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ïṡlïḑ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655BD76-D44B-435E-827F-062D64656D2F}"/>
                </a:ext>
              </a:extLst>
            </p:cNvPr>
            <p:cNvSpPr/>
            <p:nvPr/>
          </p:nvSpPr>
          <p:spPr bwMode="auto">
            <a:xfrm>
              <a:off x="3118483" y="3001948"/>
              <a:ext cx="2600844" cy="1671638"/>
            </a:xfrm>
            <a:custGeom>
              <a:avLst/>
              <a:gdLst>
                <a:gd name="T0" fmla="*/ 203 w 406"/>
                <a:gd name="T1" fmla="*/ 0 h 261"/>
                <a:gd name="T2" fmla="*/ 406 w 406"/>
                <a:gd name="T3" fmla="*/ 130 h 261"/>
                <a:gd name="T4" fmla="*/ 203 w 406"/>
                <a:gd name="T5" fmla="*/ 261 h 261"/>
                <a:gd name="T6" fmla="*/ 0 w 406"/>
                <a:gd name="T7" fmla="*/ 130 h 261"/>
                <a:gd name="T8" fmla="*/ 203 w 406"/>
                <a:gd name="T9" fmla="*/ 0 h 261"/>
                <a:gd name="T10" fmla="*/ 203 w 406"/>
                <a:gd name="T11" fmla="*/ 241 h 261"/>
                <a:gd name="T12" fmla="*/ 375 w 406"/>
                <a:gd name="T13" fmla="*/ 130 h 261"/>
                <a:gd name="T14" fmla="*/ 203 w 406"/>
                <a:gd name="T15" fmla="*/ 20 h 261"/>
                <a:gd name="T16" fmla="*/ 31 w 406"/>
                <a:gd name="T17" fmla="*/ 130 h 261"/>
                <a:gd name="T18" fmla="*/ 203 w 406"/>
                <a:gd name="T19" fmla="*/ 241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6" h="261">
                  <a:moveTo>
                    <a:pt x="203" y="0"/>
                  </a:moveTo>
                  <a:cubicBezTo>
                    <a:pt x="315" y="0"/>
                    <a:pt x="406" y="58"/>
                    <a:pt x="406" y="130"/>
                  </a:cubicBezTo>
                  <a:cubicBezTo>
                    <a:pt x="406" y="202"/>
                    <a:pt x="315" y="261"/>
                    <a:pt x="203" y="261"/>
                  </a:cubicBezTo>
                  <a:cubicBezTo>
                    <a:pt x="91" y="261"/>
                    <a:pt x="0" y="202"/>
                    <a:pt x="0" y="130"/>
                  </a:cubicBezTo>
                  <a:cubicBezTo>
                    <a:pt x="0" y="58"/>
                    <a:pt x="91" y="0"/>
                    <a:pt x="203" y="0"/>
                  </a:cubicBezTo>
                  <a:close/>
                  <a:moveTo>
                    <a:pt x="203" y="241"/>
                  </a:moveTo>
                  <a:cubicBezTo>
                    <a:pt x="298" y="241"/>
                    <a:pt x="375" y="191"/>
                    <a:pt x="375" y="130"/>
                  </a:cubicBezTo>
                  <a:cubicBezTo>
                    <a:pt x="375" y="69"/>
                    <a:pt x="298" y="20"/>
                    <a:pt x="203" y="20"/>
                  </a:cubicBezTo>
                  <a:cubicBezTo>
                    <a:pt x="108" y="20"/>
                    <a:pt x="31" y="69"/>
                    <a:pt x="31" y="130"/>
                  </a:cubicBezTo>
                  <a:cubicBezTo>
                    <a:pt x="31" y="191"/>
                    <a:pt x="108" y="241"/>
                    <a:pt x="203" y="241"/>
                  </a:cubicBezTo>
                </a:path>
              </a:pathLst>
            </a:custGeom>
            <a:solidFill>
              <a:srgbClr val="9797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íśḻíḋ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043BC5F7-7C6D-445B-A087-25ED1215A8BD}"/>
                </a:ext>
              </a:extLst>
            </p:cNvPr>
            <p:cNvSpPr/>
            <p:nvPr/>
          </p:nvSpPr>
          <p:spPr bwMode="auto">
            <a:xfrm>
              <a:off x="3958971" y="3487564"/>
              <a:ext cx="943214" cy="602351"/>
            </a:xfrm>
            <a:custGeom>
              <a:avLst/>
              <a:gdLst>
                <a:gd name="T0" fmla="*/ 202 w 202"/>
                <a:gd name="T1" fmla="*/ 0 h 129"/>
                <a:gd name="T2" fmla="*/ 125 w 202"/>
                <a:gd name="T3" fmla="*/ 79 h 129"/>
                <a:gd name="T4" fmla="*/ 0 w 202"/>
                <a:gd name="T5" fmla="*/ 129 h 129"/>
                <a:gd name="T6" fmla="*/ 77 w 202"/>
                <a:gd name="T7" fmla="*/ 48 h 129"/>
                <a:gd name="T8" fmla="*/ 202 w 202"/>
                <a:gd name="T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29">
                  <a:moveTo>
                    <a:pt x="202" y="0"/>
                  </a:moveTo>
                  <a:lnTo>
                    <a:pt x="125" y="79"/>
                  </a:lnTo>
                  <a:lnTo>
                    <a:pt x="0" y="129"/>
                  </a:lnTo>
                  <a:lnTo>
                    <a:pt x="77" y="48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C95E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2072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8114" y="576263"/>
            <a:ext cx="2592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新期待</a:t>
            </a:r>
            <a:endParaRPr lang="zh-CN" altLang="en-US" sz="32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0" name="组合 379"/>
          <p:cNvGrpSpPr/>
          <p:nvPr/>
        </p:nvGrpSpPr>
        <p:grpSpPr>
          <a:xfrm>
            <a:off x="4979489" y="3240553"/>
            <a:ext cx="4077691" cy="2498880"/>
            <a:chOff x="4540303" y="2971412"/>
            <a:chExt cx="4516877" cy="2768021"/>
          </a:xfrm>
        </p:grpSpPr>
        <p:sp>
          <p:nvSpPr>
            <p:cNvPr id="5" name="ïŝľíḍ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C294569-3C7A-4EA7-9DE3-6CB9EE944BC7}"/>
                </a:ext>
              </a:extLst>
            </p:cNvPr>
            <p:cNvSpPr/>
            <p:nvPr/>
          </p:nvSpPr>
          <p:spPr bwMode="auto">
            <a:xfrm rot="20935720">
              <a:off x="4550272" y="3535036"/>
              <a:ext cx="2017329" cy="2197719"/>
            </a:xfrm>
            <a:custGeom>
              <a:avLst/>
              <a:gdLst>
                <a:gd name="T0" fmla="*/ 1447 w 3053"/>
                <a:gd name="T1" fmla="*/ 3326 h 3326"/>
                <a:gd name="T2" fmla="*/ 0 w 3053"/>
                <a:gd name="T3" fmla="*/ 993 h 3326"/>
                <a:gd name="T4" fmla="*/ 1605 w 3053"/>
                <a:gd name="T5" fmla="*/ 0 h 3326"/>
                <a:gd name="T6" fmla="*/ 1605 w 3053"/>
                <a:gd name="T7" fmla="*/ 0 h 3326"/>
                <a:gd name="T8" fmla="*/ 3053 w 3053"/>
                <a:gd name="T9" fmla="*/ 2330 h 3326"/>
                <a:gd name="T10" fmla="*/ 1447 w 3053"/>
                <a:gd name="T11" fmla="*/ 3326 h 3326"/>
                <a:gd name="T12" fmla="*/ 1447 w 3053"/>
                <a:gd name="T13" fmla="*/ 3326 h 3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53" h="3326">
                  <a:moveTo>
                    <a:pt x="1447" y="3326"/>
                  </a:moveTo>
                  <a:lnTo>
                    <a:pt x="0" y="993"/>
                  </a:lnTo>
                  <a:lnTo>
                    <a:pt x="1605" y="0"/>
                  </a:lnTo>
                  <a:lnTo>
                    <a:pt x="1605" y="0"/>
                  </a:lnTo>
                  <a:lnTo>
                    <a:pt x="3053" y="2330"/>
                  </a:lnTo>
                  <a:lnTo>
                    <a:pt x="1447" y="3326"/>
                  </a:lnTo>
                  <a:lnTo>
                    <a:pt x="1447" y="33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ïSlïd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72A9896B-54E9-406F-82C7-C213DF731B1C}"/>
                </a:ext>
              </a:extLst>
            </p:cNvPr>
            <p:cNvSpPr/>
            <p:nvPr/>
          </p:nvSpPr>
          <p:spPr bwMode="auto">
            <a:xfrm rot="20935720">
              <a:off x="4550272" y="3535036"/>
              <a:ext cx="2017329" cy="2197719"/>
            </a:xfrm>
            <a:custGeom>
              <a:avLst/>
              <a:gdLst>
                <a:gd name="T0" fmla="*/ 1447 w 3053"/>
                <a:gd name="T1" fmla="*/ 3326 h 3326"/>
                <a:gd name="T2" fmla="*/ 0 w 3053"/>
                <a:gd name="T3" fmla="*/ 993 h 3326"/>
                <a:gd name="T4" fmla="*/ 1605 w 3053"/>
                <a:gd name="T5" fmla="*/ 0 h 3326"/>
                <a:gd name="T6" fmla="*/ 1605 w 3053"/>
                <a:gd name="T7" fmla="*/ 0 h 3326"/>
                <a:gd name="T8" fmla="*/ 3053 w 3053"/>
                <a:gd name="T9" fmla="*/ 2330 h 3326"/>
                <a:gd name="T10" fmla="*/ 1447 w 3053"/>
                <a:gd name="T11" fmla="*/ 3326 h 3326"/>
                <a:gd name="T12" fmla="*/ 1447 w 3053"/>
                <a:gd name="T13" fmla="*/ 3326 h 3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53" h="3326">
                  <a:moveTo>
                    <a:pt x="1447" y="3326"/>
                  </a:moveTo>
                  <a:lnTo>
                    <a:pt x="0" y="993"/>
                  </a:lnTo>
                  <a:lnTo>
                    <a:pt x="1605" y="0"/>
                  </a:lnTo>
                  <a:lnTo>
                    <a:pt x="1605" y="0"/>
                  </a:lnTo>
                  <a:lnTo>
                    <a:pt x="3053" y="2330"/>
                  </a:lnTo>
                  <a:lnTo>
                    <a:pt x="1447" y="3326"/>
                  </a:lnTo>
                  <a:lnTo>
                    <a:pt x="1447" y="332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iṩľïḋ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C3788EE-E202-4AE4-AAF8-3254C78B1C06}"/>
                </a:ext>
              </a:extLst>
            </p:cNvPr>
            <p:cNvSpPr/>
            <p:nvPr/>
          </p:nvSpPr>
          <p:spPr bwMode="auto">
            <a:xfrm rot="20935720">
              <a:off x="4540303" y="3527837"/>
              <a:ext cx="2036492" cy="2211596"/>
            </a:xfrm>
            <a:custGeom>
              <a:avLst/>
              <a:gdLst>
                <a:gd name="T0" fmla="*/ 1462 w 3082"/>
                <a:gd name="T1" fmla="*/ 3337 h 3347"/>
                <a:gd name="T2" fmla="*/ 1470 w 3082"/>
                <a:gd name="T3" fmla="*/ 3330 h 3347"/>
                <a:gd name="T4" fmla="*/ 29 w 3082"/>
                <a:gd name="T5" fmla="*/ 1009 h 3347"/>
                <a:gd name="T6" fmla="*/ 1626 w 3082"/>
                <a:gd name="T7" fmla="*/ 19 h 3347"/>
                <a:gd name="T8" fmla="*/ 1620 w 3082"/>
                <a:gd name="T9" fmla="*/ 11 h 3347"/>
                <a:gd name="T10" fmla="*/ 1620 w 3082"/>
                <a:gd name="T11" fmla="*/ 19 h 3347"/>
                <a:gd name="T12" fmla="*/ 1620 w 3082"/>
                <a:gd name="T13" fmla="*/ 19 h 3347"/>
                <a:gd name="T14" fmla="*/ 1620 w 3082"/>
                <a:gd name="T15" fmla="*/ 11 h 3347"/>
                <a:gd name="T16" fmla="*/ 1612 w 3082"/>
                <a:gd name="T17" fmla="*/ 15 h 3347"/>
                <a:gd name="T18" fmla="*/ 3053 w 3082"/>
                <a:gd name="T19" fmla="*/ 2339 h 3347"/>
                <a:gd name="T20" fmla="*/ 1456 w 3082"/>
                <a:gd name="T21" fmla="*/ 3328 h 3347"/>
                <a:gd name="T22" fmla="*/ 1462 w 3082"/>
                <a:gd name="T23" fmla="*/ 3337 h 3347"/>
                <a:gd name="T24" fmla="*/ 1462 w 3082"/>
                <a:gd name="T25" fmla="*/ 3326 h 3347"/>
                <a:gd name="T26" fmla="*/ 1462 w 3082"/>
                <a:gd name="T27" fmla="*/ 3326 h 3347"/>
                <a:gd name="T28" fmla="*/ 1462 w 3082"/>
                <a:gd name="T29" fmla="*/ 3337 h 3347"/>
                <a:gd name="T30" fmla="*/ 1470 w 3082"/>
                <a:gd name="T31" fmla="*/ 3330 h 3347"/>
                <a:gd name="T32" fmla="*/ 1462 w 3082"/>
                <a:gd name="T33" fmla="*/ 3337 h 3347"/>
                <a:gd name="T34" fmla="*/ 1462 w 3082"/>
                <a:gd name="T35" fmla="*/ 3347 h 3347"/>
                <a:gd name="T36" fmla="*/ 1462 w 3082"/>
                <a:gd name="T37" fmla="*/ 3347 h 3347"/>
                <a:gd name="T38" fmla="*/ 1464 w 3082"/>
                <a:gd name="T39" fmla="*/ 3347 h 3347"/>
                <a:gd name="T40" fmla="*/ 3082 w 3082"/>
                <a:gd name="T41" fmla="*/ 2345 h 3347"/>
                <a:gd name="T42" fmla="*/ 1626 w 3082"/>
                <a:gd name="T43" fmla="*/ 0 h 3347"/>
                <a:gd name="T44" fmla="*/ 1620 w 3082"/>
                <a:gd name="T45" fmla="*/ 0 h 3347"/>
                <a:gd name="T46" fmla="*/ 1618 w 3082"/>
                <a:gd name="T47" fmla="*/ 0 h 3347"/>
                <a:gd name="T48" fmla="*/ 0 w 3082"/>
                <a:gd name="T49" fmla="*/ 1000 h 3347"/>
                <a:gd name="T50" fmla="*/ 1456 w 3082"/>
                <a:gd name="T51" fmla="*/ 3347 h 3347"/>
                <a:gd name="T52" fmla="*/ 1462 w 3082"/>
                <a:gd name="T53" fmla="*/ 3347 h 3347"/>
                <a:gd name="T54" fmla="*/ 1462 w 3082"/>
                <a:gd name="T55" fmla="*/ 3337 h 3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082" h="3347">
                  <a:moveTo>
                    <a:pt x="1462" y="3337"/>
                  </a:moveTo>
                  <a:lnTo>
                    <a:pt x="1470" y="3330"/>
                  </a:lnTo>
                  <a:lnTo>
                    <a:pt x="29" y="1009"/>
                  </a:lnTo>
                  <a:lnTo>
                    <a:pt x="1626" y="19"/>
                  </a:lnTo>
                  <a:lnTo>
                    <a:pt x="1620" y="11"/>
                  </a:lnTo>
                  <a:lnTo>
                    <a:pt x="1620" y="19"/>
                  </a:lnTo>
                  <a:lnTo>
                    <a:pt x="1620" y="19"/>
                  </a:lnTo>
                  <a:lnTo>
                    <a:pt x="1620" y="11"/>
                  </a:lnTo>
                  <a:lnTo>
                    <a:pt x="1612" y="15"/>
                  </a:lnTo>
                  <a:lnTo>
                    <a:pt x="3053" y="2339"/>
                  </a:lnTo>
                  <a:lnTo>
                    <a:pt x="1456" y="3328"/>
                  </a:lnTo>
                  <a:lnTo>
                    <a:pt x="1462" y="3337"/>
                  </a:lnTo>
                  <a:lnTo>
                    <a:pt x="1462" y="3326"/>
                  </a:lnTo>
                  <a:lnTo>
                    <a:pt x="1462" y="3326"/>
                  </a:lnTo>
                  <a:lnTo>
                    <a:pt x="1462" y="3337"/>
                  </a:lnTo>
                  <a:lnTo>
                    <a:pt x="1470" y="3330"/>
                  </a:lnTo>
                  <a:lnTo>
                    <a:pt x="1462" y="3337"/>
                  </a:lnTo>
                  <a:lnTo>
                    <a:pt x="1462" y="3347"/>
                  </a:lnTo>
                  <a:lnTo>
                    <a:pt x="1462" y="3347"/>
                  </a:lnTo>
                  <a:lnTo>
                    <a:pt x="1464" y="3347"/>
                  </a:lnTo>
                  <a:lnTo>
                    <a:pt x="3082" y="2345"/>
                  </a:lnTo>
                  <a:lnTo>
                    <a:pt x="1626" y="0"/>
                  </a:lnTo>
                  <a:lnTo>
                    <a:pt x="1620" y="0"/>
                  </a:lnTo>
                  <a:lnTo>
                    <a:pt x="1618" y="0"/>
                  </a:lnTo>
                  <a:lnTo>
                    <a:pt x="0" y="1000"/>
                  </a:lnTo>
                  <a:lnTo>
                    <a:pt x="1456" y="3347"/>
                  </a:lnTo>
                  <a:lnTo>
                    <a:pt x="1462" y="3347"/>
                  </a:lnTo>
                  <a:lnTo>
                    <a:pt x="1462" y="3337"/>
                  </a:lnTo>
                  <a:close/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ṥḷíd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420D8B4-FB93-4DAA-8479-BF3CF54FB20B}"/>
                </a:ext>
              </a:extLst>
            </p:cNvPr>
            <p:cNvSpPr/>
            <p:nvPr/>
          </p:nvSpPr>
          <p:spPr bwMode="auto">
            <a:xfrm rot="20935720">
              <a:off x="4540303" y="3527837"/>
              <a:ext cx="2036492" cy="2211596"/>
            </a:xfrm>
            <a:custGeom>
              <a:avLst/>
              <a:gdLst>
                <a:gd name="T0" fmla="*/ 1462 w 3082"/>
                <a:gd name="T1" fmla="*/ 3337 h 3347"/>
                <a:gd name="T2" fmla="*/ 1470 w 3082"/>
                <a:gd name="T3" fmla="*/ 3330 h 3347"/>
                <a:gd name="T4" fmla="*/ 29 w 3082"/>
                <a:gd name="T5" fmla="*/ 1009 h 3347"/>
                <a:gd name="T6" fmla="*/ 1626 w 3082"/>
                <a:gd name="T7" fmla="*/ 19 h 3347"/>
                <a:gd name="T8" fmla="*/ 1620 w 3082"/>
                <a:gd name="T9" fmla="*/ 11 h 3347"/>
                <a:gd name="T10" fmla="*/ 1620 w 3082"/>
                <a:gd name="T11" fmla="*/ 19 h 3347"/>
                <a:gd name="T12" fmla="*/ 1620 w 3082"/>
                <a:gd name="T13" fmla="*/ 19 h 3347"/>
                <a:gd name="T14" fmla="*/ 1620 w 3082"/>
                <a:gd name="T15" fmla="*/ 11 h 3347"/>
                <a:gd name="T16" fmla="*/ 1612 w 3082"/>
                <a:gd name="T17" fmla="*/ 15 h 3347"/>
                <a:gd name="T18" fmla="*/ 3053 w 3082"/>
                <a:gd name="T19" fmla="*/ 2339 h 3347"/>
                <a:gd name="T20" fmla="*/ 1456 w 3082"/>
                <a:gd name="T21" fmla="*/ 3328 h 3347"/>
                <a:gd name="T22" fmla="*/ 1462 w 3082"/>
                <a:gd name="T23" fmla="*/ 3337 h 3347"/>
                <a:gd name="T24" fmla="*/ 1462 w 3082"/>
                <a:gd name="T25" fmla="*/ 3326 h 3347"/>
                <a:gd name="T26" fmla="*/ 1462 w 3082"/>
                <a:gd name="T27" fmla="*/ 3326 h 3347"/>
                <a:gd name="T28" fmla="*/ 1462 w 3082"/>
                <a:gd name="T29" fmla="*/ 3337 h 3347"/>
                <a:gd name="T30" fmla="*/ 1470 w 3082"/>
                <a:gd name="T31" fmla="*/ 3330 h 3347"/>
                <a:gd name="T32" fmla="*/ 1462 w 3082"/>
                <a:gd name="T33" fmla="*/ 3337 h 3347"/>
                <a:gd name="T34" fmla="*/ 1462 w 3082"/>
                <a:gd name="T35" fmla="*/ 3347 h 3347"/>
                <a:gd name="T36" fmla="*/ 1462 w 3082"/>
                <a:gd name="T37" fmla="*/ 3347 h 3347"/>
                <a:gd name="T38" fmla="*/ 1464 w 3082"/>
                <a:gd name="T39" fmla="*/ 3347 h 3347"/>
                <a:gd name="T40" fmla="*/ 3082 w 3082"/>
                <a:gd name="T41" fmla="*/ 2345 h 3347"/>
                <a:gd name="T42" fmla="*/ 1626 w 3082"/>
                <a:gd name="T43" fmla="*/ 0 h 3347"/>
                <a:gd name="T44" fmla="*/ 1620 w 3082"/>
                <a:gd name="T45" fmla="*/ 0 h 3347"/>
                <a:gd name="T46" fmla="*/ 1618 w 3082"/>
                <a:gd name="T47" fmla="*/ 0 h 3347"/>
                <a:gd name="T48" fmla="*/ 0 w 3082"/>
                <a:gd name="T49" fmla="*/ 1000 h 3347"/>
                <a:gd name="T50" fmla="*/ 1456 w 3082"/>
                <a:gd name="T51" fmla="*/ 3347 h 3347"/>
                <a:gd name="T52" fmla="*/ 1462 w 3082"/>
                <a:gd name="T53" fmla="*/ 3347 h 3347"/>
                <a:gd name="T54" fmla="*/ 1462 w 3082"/>
                <a:gd name="T55" fmla="*/ 3337 h 3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082" h="3347">
                  <a:moveTo>
                    <a:pt x="1462" y="3337"/>
                  </a:moveTo>
                  <a:lnTo>
                    <a:pt x="1470" y="3330"/>
                  </a:lnTo>
                  <a:lnTo>
                    <a:pt x="29" y="1009"/>
                  </a:lnTo>
                  <a:lnTo>
                    <a:pt x="1626" y="19"/>
                  </a:lnTo>
                  <a:lnTo>
                    <a:pt x="1620" y="11"/>
                  </a:lnTo>
                  <a:lnTo>
                    <a:pt x="1620" y="19"/>
                  </a:lnTo>
                  <a:lnTo>
                    <a:pt x="1620" y="19"/>
                  </a:lnTo>
                  <a:lnTo>
                    <a:pt x="1620" y="11"/>
                  </a:lnTo>
                  <a:lnTo>
                    <a:pt x="1612" y="15"/>
                  </a:lnTo>
                  <a:lnTo>
                    <a:pt x="3053" y="2339"/>
                  </a:lnTo>
                  <a:lnTo>
                    <a:pt x="1456" y="3328"/>
                  </a:lnTo>
                  <a:lnTo>
                    <a:pt x="1462" y="3337"/>
                  </a:lnTo>
                  <a:lnTo>
                    <a:pt x="1462" y="3326"/>
                  </a:lnTo>
                  <a:lnTo>
                    <a:pt x="1462" y="3326"/>
                  </a:lnTo>
                  <a:lnTo>
                    <a:pt x="1462" y="3337"/>
                  </a:lnTo>
                  <a:lnTo>
                    <a:pt x="1470" y="3330"/>
                  </a:lnTo>
                  <a:lnTo>
                    <a:pt x="1462" y="3337"/>
                  </a:lnTo>
                  <a:lnTo>
                    <a:pt x="1462" y="3347"/>
                  </a:lnTo>
                  <a:lnTo>
                    <a:pt x="1462" y="3347"/>
                  </a:lnTo>
                  <a:lnTo>
                    <a:pt x="1464" y="3347"/>
                  </a:lnTo>
                  <a:lnTo>
                    <a:pt x="3082" y="2345"/>
                  </a:lnTo>
                  <a:lnTo>
                    <a:pt x="1626" y="0"/>
                  </a:lnTo>
                  <a:lnTo>
                    <a:pt x="1620" y="0"/>
                  </a:lnTo>
                  <a:lnTo>
                    <a:pt x="1618" y="0"/>
                  </a:lnTo>
                  <a:lnTo>
                    <a:pt x="0" y="1000"/>
                  </a:lnTo>
                  <a:lnTo>
                    <a:pt x="1456" y="3347"/>
                  </a:lnTo>
                  <a:lnTo>
                    <a:pt x="1462" y="3347"/>
                  </a:lnTo>
                  <a:lnTo>
                    <a:pt x="1462" y="333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îṩľíḋ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855FD61-BE49-46A0-B824-CBA5FDE7C00C}"/>
                </a:ext>
              </a:extLst>
            </p:cNvPr>
            <p:cNvSpPr/>
            <p:nvPr/>
          </p:nvSpPr>
          <p:spPr bwMode="auto">
            <a:xfrm rot="20935720">
              <a:off x="4774475" y="3415242"/>
              <a:ext cx="1874603" cy="2162037"/>
            </a:xfrm>
            <a:custGeom>
              <a:avLst/>
              <a:gdLst>
                <a:gd name="T0" fmla="*/ 1107 w 2837"/>
                <a:gd name="T1" fmla="*/ 3272 h 3272"/>
                <a:gd name="T2" fmla="*/ 0 w 2837"/>
                <a:gd name="T3" fmla="*/ 759 h 3272"/>
                <a:gd name="T4" fmla="*/ 1730 w 2837"/>
                <a:gd name="T5" fmla="*/ 0 h 3272"/>
                <a:gd name="T6" fmla="*/ 2837 w 2837"/>
                <a:gd name="T7" fmla="*/ 2510 h 3272"/>
                <a:gd name="T8" fmla="*/ 1107 w 2837"/>
                <a:gd name="T9" fmla="*/ 3272 h 3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37" h="3272">
                  <a:moveTo>
                    <a:pt x="1107" y="3272"/>
                  </a:moveTo>
                  <a:lnTo>
                    <a:pt x="0" y="759"/>
                  </a:lnTo>
                  <a:lnTo>
                    <a:pt x="1730" y="0"/>
                  </a:lnTo>
                  <a:lnTo>
                    <a:pt x="2837" y="2510"/>
                  </a:lnTo>
                  <a:lnTo>
                    <a:pt x="1107" y="32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ïṧľíḑ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0597E6CD-676E-48F5-AE2A-BA7EFD3288EF}"/>
                </a:ext>
              </a:extLst>
            </p:cNvPr>
            <p:cNvSpPr/>
            <p:nvPr/>
          </p:nvSpPr>
          <p:spPr bwMode="auto">
            <a:xfrm rot="20935720">
              <a:off x="4774475" y="3415242"/>
              <a:ext cx="1874603" cy="2162037"/>
            </a:xfrm>
            <a:custGeom>
              <a:avLst/>
              <a:gdLst>
                <a:gd name="T0" fmla="*/ 1107 w 2837"/>
                <a:gd name="T1" fmla="*/ 3272 h 3272"/>
                <a:gd name="T2" fmla="*/ 0 w 2837"/>
                <a:gd name="T3" fmla="*/ 759 h 3272"/>
                <a:gd name="T4" fmla="*/ 1730 w 2837"/>
                <a:gd name="T5" fmla="*/ 0 h 3272"/>
                <a:gd name="T6" fmla="*/ 2837 w 2837"/>
                <a:gd name="T7" fmla="*/ 2510 h 3272"/>
                <a:gd name="T8" fmla="*/ 1107 w 2837"/>
                <a:gd name="T9" fmla="*/ 3272 h 3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37" h="3272">
                  <a:moveTo>
                    <a:pt x="1107" y="3272"/>
                  </a:moveTo>
                  <a:lnTo>
                    <a:pt x="0" y="759"/>
                  </a:lnTo>
                  <a:lnTo>
                    <a:pt x="1730" y="0"/>
                  </a:lnTo>
                  <a:lnTo>
                    <a:pt x="2837" y="2510"/>
                  </a:lnTo>
                  <a:lnTo>
                    <a:pt x="1107" y="327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îSḻïḋ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04513047-48D4-4113-906A-819FB73EA93A}"/>
                </a:ext>
              </a:extLst>
            </p:cNvPr>
            <p:cNvSpPr/>
            <p:nvPr/>
          </p:nvSpPr>
          <p:spPr bwMode="auto">
            <a:xfrm rot="20935720">
              <a:off x="4766349" y="3405286"/>
              <a:ext cx="1891122" cy="2179879"/>
            </a:xfrm>
            <a:custGeom>
              <a:avLst/>
              <a:gdLst>
                <a:gd name="T0" fmla="*/ 1119 w 2862"/>
                <a:gd name="T1" fmla="*/ 3287 h 3299"/>
                <a:gd name="T2" fmla="*/ 1130 w 2862"/>
                <a:gd name="T3" fmla="*/ 3283 h 3299"/>
                <a:gd name="T4" fmla="*/ 25 w 2862"/>
                <a:gd name="T5" fmla="*/ 780 h 3299"/>
                <a:gd name="T6" fmla="*/ 1736 w 2862"/>
                <a:gd name="T7" fmla="*/ 27 h 3299"/>
                <a:gd name="T8" fmla="*/ 2835 w 2862"/>
                <a:gd name="T9" fmla="*/ 2519 h 3299"/>
                <a:gd name="T10" fmla="*/ 1115 w 2862"/>
                <a:gd name="T11" fmla="*/ 3276 h 3299"/>
                <a:gd name="T12" fmla="*/ 1119 w 2862"/>
                <a:gd name="T13" fmla="*/ 3287 h 3299"/>
                <a:gd name="T14" fmla="*/ 1130 w 2862"/>
                <a:gd name="T15" fmla="*/ 3283 h 3299"/>
                <a:gd name="T16" fmla="*/ 1119 w 2862"/>
                <a:gd name="T17" fmla="*/ 3287 h 3299"/>
                <a:gd name="T18" fmla="*/ 1124 w 2862"/>
                <a:gd name="T19" fmla="*/ 3295 h 3299"/>
                <a:gd name="T20" fmla="*/ 2862 w 2862"/>
                <a:gd name="T21" fmla="*/ 2529 h 3299"/>
                <a:gd name="T22" fmla="*/ 1747 w 2862"/>
                <a:gd name="T23" fmla="*/ 0 h 3299"/>
                <a:gd name="T24" fmla="*/ 0 w 2862"/>
                <a:gd name="T25" fmla="*/ 770 h 3299"/>
                <a:gd name="T26" fmla="*/ 1115 w 2862"/>
                <a:gd name="T27" fmla="*/ 3299 h 3299"/>
                <a:gd name="T28" fmla="*/ 1124 w 2862"/>
                <a:gd name="T29" fmla="*/ 3295 h 3299"/>
                <a:gd name="T30" fmla="*/ 1119 w 2862"/>
                <a:gd name="T31" fmla="*/ 3287 h 3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62" h="3299">
                  <a:moveTo>
                    <a:pt x="1119" y="3287"/>
                  </a:moveTo>
                  <a:lnTo>
                    <a:pt x="1130" y="3283"/>
                  </a:lnTo>
                  <a:lnTo>
                    <a:pt x="25" y="780"/>
                  </a:lnTo>
                  <a:lnTo>
                    <a:pt x="1736" y="27"/>
                  </a:lnTo>
                  <a:lnTo>
                    <a:pt x="2835" y="2519"/>
                  </a:lnTo>
                  <a:lnTo>
                    <a:pt x="1115" y="3276"/>
                  </a:lnTo>
                  <a:lnTo>
                    <a:pt x="1119" y="3287"/>
                  </a:lnTo>
                  <a:lnTo>
                    <a:pt x="1130" y="3283"/>
                  </a:lnTo>
                  <a:lnTo>
                    <a:pt x="1119" y="3287"/>
                  </a:lnTo>
                  <a:lnTo>
                    <a:pt x="1124" y="3295"/>
                  </a:lnTo>
                  <a:lnTo>
                    <a:pt x="2862" y="2529"/>
                  </a:lnTo>
                  <a:lnTo>
                    <a:pt x="1747" y="0"/>
                  </a:lnTo>
                  <a:lnTo>
                    <a:pt x="0" y="770"/>
                  </a:lnTo>
                  <a:lnTo>
                    <a:pt x="1115" y="3299"/>
                  </a:lnTo>
                  <a:lnTo>
                    <a:pt x="1124" y="3295"/>
                  </a:lnTo>
                  <a:lnTo>
                    <a:pt x="1119" y="3287"/>
                  </a:lnTo>
                  <a:close/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iṧlîḓ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1281F23-6507-4CC1-BD98-1B2063DEB985}"/>
                </a:ext>
              </a:extLst>
            </p:cNvPr>
            <p:cNvSpPr/>
            <p:nvPr/>
          </p:nvSpPr>
          <p:spPr bwMode="auto">
            <a:xfrm rot="20935720">
              <a:off x="4766349" y="3405286"/>
              <a:ext cx="1891122" cy="2179879"/>
            </a:xfrm>
            <a:custGeom>
              <a:avLst/>
              <a:gdLst>
                <a:gd name="T0" fmla="*/ 1119 w 2862"/>
                <a:gd name="T1" fmla="*/ 3287 h 3299"/>
                <a:gd name="T2" fmla="*/ 1130 w 2862"/>
                <a:gd name="T3" fmla="*/ 3283 h 3299"/>
                <a:gd name="T4" fmla="*/ 25 w 2862"/>
                <a:gd name="T5" fmla="*/ 780 h 3299"/>
                <a:gd name="T6" fmla="*/ 1736 w 2862"/>
                <a:gd name="T7" fmla="*/ 27 h 3299"/>
                <a:gd name="T8" fmla="*/ 2835 w 2862"/>
                <a:gd name="T9" fmla="*/ 2519 h 3299"/>
                <a:gd name="T10" fmla="*/ 1115 w 2862"/>
                <a:gd name="T11" fmla="*/ 3276 h 3299"/>
                <a:gd name="T12" fmla="*/ 1119 w 2862"/>
                <a:gd name="T13" fmla="*/ 3287 h 3299"/>
                <a:gd name="T14" fmla="*/ 1130 w 2862"/>
                <a:gd name="T15" fmla="*/ 3283 h 3299"/>
                <a:gd name="T16" fmla="*/ 1119 w 2862"/>
                <a:gd name="T17" fmla="*/ 3287 h 3299"/>
                <a:gd name="T18" fmla="*/ 1124 w 2862"/>
                <a:gd name="T19" fmla="*/ 3295 h 3299"/>
                <a:gd name="T20" fmla="*/ 2862 w 2862"/>
                <a:gd name="T21" fmla="*/ 2529 h 3299"/>
                <a:gd name="T22" fmla="*/ 1747 w 2862"/>
                <a:gd name="T23" fmla="*/ 0 h 3299"/>
                <a:gd name="T24" fmla="*/ 0 w 2862"/>
                <a:gd name="T25" fmla="*/ 770 h 3299"/>
                <a:gd name="T26" fmla="*/ 1115 w 2862"/>
                <a:gd name="T27" fmla="*/ 3299 h 3299"/>
                <a:gd name="T28" fmla="*/ 1124 w 2862"/>
                <a:gd name="T29" fmla="*/ 3295 h 3299"/>
                <a:gd name="T30" fmla="*/ 1119 w 2862"/>
                <a:gd name="T31" fmla="*/ 3287 h 3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62" h="3299">
                  <a:moveTo>
                    <a:pt x="1119" y="3287"/>
                  </a:moveTo>
                  <a:lnTo>
                    <a:pt x="1130" y="3283"/>
                  </a:lnTo>
                  <a:lnTo>
                    <a:pt x="25" y="780"/>
                  </a:lnTo>
                  <a:lnTo>
                    <a:pt x="1736" y="27"/>
                  </a:lnTo>
                  <a:lnTo>
                    <a:pt x="2835" y="2519"/>
                  </a:lnTo>
                  <a:lnTo>
                    <a:pt x="1115" y="3276"/>
                  </a:lnTo>
                  <a:lnTo>
                    <a:pt x="1119" y="3287"/>
                  </a:lnTo>
                  <a:lnTo>
                    <a:pt x="1130" y="3283"/>
                  </a:lnTo>
                  <a:lnTo>
                    <a:pt x="1119" y="3287"/>
                  </a:lnTo>
                  <a:lnTo>
                    <a:pt x="1124" y="3295"/>
                  </a:lnTo>
                  <a:lnTo>
                    <a:pt x="2862" y="2529"/>
                  </a:lnTo>
                  <a:lnTo>
                    <a:pt x="1747" y="0"/>
                  </a:lnTo>
                  <a:lnTo>
                    <a:pt x="0" y="770"/>
                  </a:lnTo>
                  <a:lnTo>
                    <a:pt x="1115" y="3299"/>
                  </a:lnTo>
                  <a:lnTo>
                    <a:pt x="1124" y="3295"/>
                  </a:lnTo>
                  <a:lnTo>
                    <a:pt x="1119" y="328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iṥḻíḑ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8AEC48B-B41E-4B33-B9E2-2B0ADD27C656}"/>
                </a:ext>
              </a:extLst>
            </p:cNvPr>
            <p:cNvSpPr/>
            <p:nvPr/>
          </p:nvSpPr>
          <p:spPr bwMode="auto">
            <a:xfrm rot="20935720">
              <a:off x="5019711" y="3382661"/>
              <a:ext cx="1694874" cy="2074156"/>
            </a:xfrm>
            <a:custGeom>
              <a:avLst/>
              <a:gdLst>
                <a:gd name="T0" fmla="*/ 354 w 1235"/>
                <a:gd name="T1" fmla="*/ 1467 h 1513"/>
                <a:gd name="T2" fmla="*/ 9 w 1235"/>
                <a:gd name="T3" fmla="*/ 305 h 1513"/>
                <a:gd name="T4" fmla="*/ 46 w 1235"/>
                <a:gd name="T5" fmla="*/ 237 h 1513"/>
                <a:gd name="T6" fmla="*/ 813 w 1235"/>
                <a:gd name="T7" fmla="*/ 9 h 1513"/>
                <a:gd name="T8" fmla="*/ 881 w 1235"/>
                <a:gd name="T9" fmla="*/ 46 h 1513"/>
                <a:gd name="T10" fmla="*/ 1226 w 1235"/>
                <a:gd name="T11" fmla="*/ 1208 h 1513"/>
                <a:gd name="T12" fmla="*/ 1189 w 1235"/>
                <a:gd name="T13" fmla="*/ 1277 h 1513"/>
                <a:gd name="T14" fmla="*/ 422 w 1235"/>
                <a:gd name="T15" fmla="*/ 1504 h 1513"/>
                <a:gd name="T16" fmla="*/ 354 w 1235"/>
                <a:gd name="T17" fmla="*/ 1467 h 1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5" h="1513">
                  <a:moveTo>
                    <a:pt x="354" y="1467"/>
                  </a:moveTo>
                  <a:cubicBezTo>
                    <a:pt x="9" y="305"/>
                    <a:pt x="9" y="305"/>
                    <a:pt x="9" y="305"/>
                  </a:cubicBezTo>
                  <a:cubicBezTo>
                    <a:pt x="0" y="276"/>
                    <a:pt x="17" y="245"/>
                    <a:pt x="46" y="237"/>
                  </a:cubicBezTo>
                  <a:cubicBezTo>
                    <a:pt x="813" y="9"/>
                    <a:pt x="813" y="9"/>
                    <a:pt x="813" y="9"/>
                  </a:cubicBezTo>
                  <a:cubicBezTo>
                    <a:pt x="842" y="0"/>
                    <a:pt x="872" y="17"/>
                    <a:pt x="881" y="46"/>
                  </a:cubicBezTo>
                  <a:cubicBezTo>
                    <a:pt x="1226" y="1208"/>
                    <a:pt x="1226" y="1208"/>
                    <a:pt x="1226" y="1208"/>
                  </a:cubicBezTo>
                  <a:cubicBezTo>
                    <a:pt x="1235" y="1237"/>
                    <a:pt x="1218" y="1268"/>
                    <a:pt x="1189" y="1277"/>
                  </a:cubicBezTo>
                  <a:cubicBezTo>
                    <a:pt x="422" y="1504"/>
                    <a:pt x="422" y="1504"/>
                    <a:pt x="422" y="1504"/>
                  </a:cubicBezTo>
                  <a:cubicBezTo>
                    <a:pt x="393" y="1513"/>
                    <a:pt x="363" y="1496"/>
                    <a:pt x="354" y="1467"/>
                  </a:cubicBezTo>
                </a:path>
              </a:pathLst>
            </a:custGeom>
            <a:solidFill>
              <a:srgbClr val="FF9F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ŝļíḓ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CAE26497-84AD-4A7E-BDDC-BAB0564FF1A4}"/>
                </a:ext>
              </a:extLst>
            </p:cNvPr>
            <p:cNvSpPr/>
            <p:nvPr/>
          </p:nvSpPr>
          <p:spPr bwMode="auto">
            <a:xfrm rot="20935720">
              <a:off x="5022354" y="3385303"/>
              <a:ext cx="1689588" cy="2068869"/>
            </a:xfrm>
            <a:custGeom>
              <a:avLst/>
              <a:gdLst>
                <a:gd name="T0" fmla="*/ 352 w 1231"/>
                <a:gd name="T1" fmla="*/ 1465 h 1509"/>
                <a:gd name="T2" fmla="*/ 357 w 1231"/>
                <a:gd name="T3" fmla="*/ 1464 h 1509"/>
                <a:gd name="T4" fmla="*/ 11 w 1231"/>
                <a:gd name="T5" fmla="*/ 302 h 1509"/>
                <a:gd name="T6" fmla="*/ 9 w 1231"/>
                <a:gd name="T7" fmla="*/ 287 h 1509"/>
                <a:gd name="T8" fmla="*/ 45 w 1231"/>
                <a:gd name="T9" fmla="*/ 239 h 1509"/>
                <a:gd name="T10" fmla="*/ 812 w 1231"/>
                <a:gd name="T11" fmla="*/ 12 h 1509"/>
                <a:gd name="T12" fmla="*/ 826 w 1231"/>
                <a:gd name="T13" fmla="*/ 9 h 1509"/>
                <a:gd name="T14" fmla="*/ 874 w 1231"/>
                <a:gd name="T15" fmla="*/ 45 h 1509"/>
                <a:gd name="T16" fmla="*/ 1219 w 1231"/>
                <a:gd name="T17" fmla="*/ 1208 h 1509"/>
                <a:gd name="T18" fmla="*/ 1222 w 1231"/>
                <a:gd name="T19" fmla="*/ 1222 h 1509"/>
                <a:gd name="T20" fmla="*/ 1186 w 1231"/>
                <a:gd name="T21" fmla="*/ 1270 h 1509"/>
                <a:gd name="T22" fmla="*/ 419 w 1231"/>
                <a:gd name="T23" fmla="*/ 1498 h 1509"/>
                <a:gd name="T24" fmla="*/ 405 w 1231"/>
                <a:gd name="T25" fmla="*/ 1500 h 1509"/>
                <a:gd name="T26" fmla="*/ 357 w 1231"/>
                <a:gd name="T27" fmla="*/ 1464 h 1509"/>
                <a:gd name="T28" fmla="*/ 352 w 1231"/>
                <a:gd name="T29" fmla="*/ 1465 h 1509"/>
                <a:gd name="T30" fmla="*/ 347 w 1231"/>
                <a:gd name="T31" fmla="*/ 1467 h 1509"/>
                <a:gd name="T32" fmla="*/ 405 w 1231"/>
                <a:gd name="T33" fmla="*/ 1509 h 1509"/>
                <a:gd name="T34" fmla="*/ 422 w 1231"/>
                <a:gd name="T35" fmla="*/ 1507 h 1509"/>
                <a:gd name="T36" fmla="*/ 1188 w 1231"/>
                <a:gd name="T37" fmla="*/ 1279 h 1509"/>
                <a:gd name="T38" fmla="*/ 1231 w 1231"/>
                <a:gd name="T39" fmla="*/ 1222 h 1509"/>
                <a:gd name="T40" fmla="*/ 1229 w 1231"/>
                <a:gd name="T41" fmla="*/ 1205 h 1509"/>
                <a:gd name="T42" fmla="*/ 883 w 1231"/>
                <a:gd name="T43" fmla="*/ 43 h 1509"/>
                <a:gd name="T44" fmla="*/ 826 w 1231"/>
                <a:gd name="T45" fmla="*/ 0 h 1509"/>
                <a:gd name="T46" fmla="*/ 809 w 1231"/>
                <a:gd name="T47" fmla="*/ 2 h 1509"/>
                <a:gd name="T48" fmla="*/ 42 w 1231"/>
                <a:gd name="T49" fmla="*/ 230 h 1509"/>
                <a:gd name="T50" fmla="*/ 0 w 1231"/>
                <a:gd name="T51" fmla="*/ 287 h 1509"/>
                <a:gd name="T52" fmla="*/ 2 w 1231"/>
                <a:gd name="T53" fmla="*/ 304 h 1509"/>
                <a:gd name="T54" fmla="*/ 347 w 1231"/>
                <a:gd name="T55" fmla="*/ 1467 h 1509"/>
                <a:gd name="T56" fmla="*/ 352 w 1231"/>
                <a:gd name="T57" fmla="*/ 1465 h 1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31" h="1509">
                  <a:moveTo>
                    <a:pt x="352" y="1465"/>
                  </a:moveTo>
                  <a:cubicBezTo>
                    <a:pt x="357" y="1464"/>
                    <a:pt x="357" y="1464"/>
                    <a:pt x="357" y="1464"/>
                  </a:cubicBezTo>
                  <a:cubicBezTo>
                    <a:pt x="11" y="302"/>
                    <a:pt x="11" y="302"/>
                    <a:pt x="11" y="302"/>
                  </a:cubicBezTo>
                  <a:cubicBezTo>
                    <a:pt x="10" y="297"/>
                    <a:pt x="9" y="292"/>
                    <a:pt x="9" y="287"/>
                  </a:cubicBezTo>
                  <a:cubicBezTo>
                    <a:pt x="9" y="266"/>
                    <a:pt x="23" y="246"/>
                    <a:pt x="45" y="239"/>
                  </a:cubicBezTo>
                  <a:cubicBezTo>
                    <a:pt x="812" y="12"/>
                    <a:pt x="812" y="12"/>
                    <a:pt x="812" y="12"/>
                  </a:cubicBezTo>
                  <a:cubicBezTo>
                    <a:pt x="817" y="10"/>
                    <a:pt x="821" y="9"/>
                    <a:pt x="826" y="9"/>
                  </a:cubicBezTo>
                  <a:cubicBezTo>
                    <a:pt x="848" y="9"/>
                    <a:pt x="868" y="24"/>
                    <a:pt x="874" y="45"/>
                  </a:cubicBezTo>
                  <a:cubicBezTo>
                    <a:pt x="1219" y="1208"/>
                    <a:pt x="1219" y="1208"/>
                    <a:pt x="1219" y="1208"/>
                  </a:cubicBezTo>
                  <a:cubicBezTo>
                    <a:pt x="1221" y="1212"/>
                    <a:pt x="1222" y="1217"/>
                    <a:pt x="1222" y="1222"/>
                  </a:cubicBezTo>
                  <a:cubicBezTo>
                    <a:pt x="1222" y="1244"/>
                    <a:pt x="1207" y="1264"/>
                    <a:pt x="1186" y="1270"/>
                  </a:cubicBezTo>
                  <a:cubicBezTo>
                    <a:pt x="419" y="1498"/>
                    <a:pt x="419" y="1498"/>
                    <a:pt x="419" y="1498"/>
                  </a:cubicBezTo>
                  <a:cubicBezTo>
                    <a:pt x="414" y="1499"/>
                    <a:pt x="409" y="1500"/>
                    <a:pt x="405" y="1500"/>
                  </a:cubicBezTo>
                  <a:cubicBezTo>
                    <a:pt x="383" y="1500"/>
                    <a:pt x="363" y="1486"/>
                    <a:pt x="357" y="1464"/>
                  </a:cubicBezTo>
                  <a:cubicBezTo>
                    <a:pt x="352" y="1465"/>
                    <a:pt x="352" y="1465"/>
                    <a:pt x="352" y="1465"/>
                  </a:cubicBezTo>
                  <a:cubicBezTo>
                    <a:pt x="347" y="1467"/>
                    <a:pt x="347" y="1467"/>
                    <a:pt x="347" y="1467"/>
                  </a:cubicBezTo>
                  <a:cubicBezTo>
                    <a:pt x="355" y="1493"/>
                    <a:pt x="379" y="1509"/>
                    <a:pt x="405" y="1509"/>
                  </a:cubicBezTo>
                  <a:cubicBezTo>
                    <a:pt x="410" y="1509"/>
                    <a:pt x="416" y="1509"/>
                    <a:pt x="422" y="1507"/>
                  </a:cubicBezTo>
                  <a:cubicBezTo>
                    <a:pt x="1188" y="1279"/>
                    <a:pt x="1188" y="1279"/>
                    <a:pt x="1188" y="1279"/>
                  </a:cubicBezTo>
                  <a:cubicBezTo>
                    <a:pt x="1214" y="1272"/>
                    <a:pt x="1231" y="1248"/>
                    <a:pt x="1231" y="1222"/>
                  </a:cubicBezTo>
                  <a:cubicBezTo>
                    <a:pt x="1231" y="1216"/>
                    <a:pt x="1230" y="1211"/>
                    <a:pt x="1229" y="1205"/>
                  </a:cubicBezTo>
                  <a:cubicBezTo>
                    <a:pt x="883" y="43"/>
                    <a:pt x="883" y="43"/>
                    <a:pt x="883" y="43"/>
                  </a:cubicBezTo>
                  <a:cubicBezTo>
                    <a:pt x="876" y="17"/>
                    <a:pt x="852" y="0"/>
                    <a:pt x="826" y="0"/>
                  </a:cubicBezTo>
                  <a:cubicBezTo>
                    <a:pt x="821" y="0"/>
                    <a:pt x="815" y="1"/>
                    <a:pt x="809" y="2"/>
                  </a:cubicBezTo>
                  <a:cubicBezTo>
                    <a:pt x="42" y="230"/>
                    <a:pt x="42" y="230"/>
                    <a:pt x="42" y="230"/>
                  </a:cubicBezTo>
                  <a:cubicBezTo>
                    <a:pt x="16" y="238"/>
                    <a:pt x="0" y="261"/>
                    <a:pt x="0" y="287"/>
                  </a:cubicBezTo>
                  <a:cubicBezTo>
                    <a:pt x="0" y="293"/>
                    <a:pt x="1" y="299"/>
                    <a:pt x="2" y="304"/>
                  </a:cubicBezTo>
                  <a:cubicBezTo>
                    <a:pt x="347" y="1467"/>
                    <a:pt x="347" y="1467"/>
                    <a:pt x="347" y="1467"/>
                  </a:cubicBezTo>
                  <a:cubicBezTo>
                    <a:pt x="352" y="1465"/>
                    <a:pt x="352" y="1465"/>
                    <a:pt x="352" y="1465"/>
                  </a:cubicBezTo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íṥḷïḋ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1CF45EB5-3216-4F7E-B048-2E7666B096EF}"/>
                </a:ext>
              </a:extLst>
            </p:cNvPr>
            <p:cNvSpPr/>
            <p:nvPr/>
          </p:nvSpPr>
          <p:spPr bwMode="auto">
            <a:xfrm rot="20935720">
              <a:off x="7866364" y="3161435"/>
              <a:ext cx="119600" cy="783012"/>
            </a:xfrm>
            <a:custGeom>
              <a:avLst/>
              <a:gdLst>
                <a:gd name="T0" fmla="*/ 72 w 87"/>
                <a:gd name="T1" fmla="*/ 0 h 571"/>
                <a:gd name="T2" fmla="*/ 71 w 87"/>
                <a:gd name="T3" fmla="*/ 5 h 571"/>
                <a:gd name="T4" fmla="*/ 51 w 87"/>
                <a:gd name="T5" fmla="*/ 4 h 571"/>
                <a:gd name="T6" fmla="*/ 50 w 87"/>
                <a:gd name="T7" fmla="*/ 4 h 571"/>
                <a:gd name="T8" fmla="*/ 33 w 87"/>
                <a:gd name="T9" fmla="*/ 16 h 571"/>
                <a:gd name="T10" fmla="*/ 33 w 87"/>
                <a:gd name="T11" fmla="*/ 20 h 571"/>
                <a:gd name="T12" fmla="*/ 20 w 87"/>
                <a:gd name="T13" fmla="*/ 175 h 571"/>
                <a:gd name="T14" fmla="*/ 24 w 87"/>
                <a:gd name="T15" fmla="*/ 176 h 571"/>
                <a:gd name="T16" fmla="*/ 20 w 87"/>
                <a:gd name="T17" fmla="*/ 182 h 571"/>
                <a:gd name="T18" fmla="*/ 20 w 87"/>
                <a:gd name="T19" fmla="*/ 185 h 571"/>
                <a:gd name="T20" fmla="*/ 20 w 87"/>
                <a:gd name="T21" fmla="*/ 186 h 571"/>
                <a:gd name="T22" fmla="*/ 21 w 87"/>
                <a:gd name="T23" fmla="*/ 190 h 571"/>
                <a:gd name="T24" fmla="*/ 23 w 87"/>
                <a:gd name="T25" fmla="*/ 193 h 571"/>
                <a:gd name="T26" fmla="*/ 26 w 87"/>
                <a:gd name="T27" fmla="*/ 193 h 571"/>
                <a:gd name="T28" fmla="*/ 25 w 87"/>
                <a:gd name="T29" fmla="*/ 209 h 571"/>
                <a:gd name="T30" fmla="*/ 26 w 87"/>
                <a:gd name="T31" fmla="*/ 209 h 571"/>
                <a:gd name="T32" fmla="*/ 1 w 87"/>
                <a:gd name="T33" fmla="*/ 544 h 571"/>
                <a:gd name="T34" fmla="*/ 1 w 87"/>
                <a:gd name="T35" fmla="*/ 544 h 571"/>
                <a:gd name="T36" fmla="*/ 0 w 87"/>
                <a:gd name="T37" fmla="*/ 545 h 571"/>
                <a:gd name="T38" fmla="*/ 1 w 87"/>
                <a:gd name="T39" fmla="*/ 547 h 571"/>
                <a:gd name="T40" fmla="*/ 1 w 87"/>
                <a:gd name="T41" fmla="*/ 548 h 571"/>
                <a:gd name="T42" fmla="*/ 0 w 87"/>
                <a:gd name="T43" fmla="*/ 550 h 571"/>
                <a:gd name="T44" fmla="*/ 0 w 87"/>
                <a:gd name="T45" fmla="*/ 552 h 571"/>
                <a:gd name="T46" fmla="*/ 0 w 87"/>
                <a:gd name="T47" fmla="*/ 552 h 571"/>
                <a:gd name="T48" fmla="*/ 1 w 87"/>
                <a:gd name="T49" fmla="*/ 556 h 571"/>
                <a:gd name="T50" fmla="*/ 6 w 87"/>
                <a:gd name="T51" fmla="*/ 560 h 571"/>
                <a:gd name="T52" fmla="*/ 10 w 87"/>
                <a:gd name="T53" fmla="*/ 562 h 571"/>
                <a:gd name="T54" fmla="*/ 8 w 87"/>
                <a:gd name="T55" fmla="*/ 566 h 571"/>
                <a:gd name="T56" fmla="*/ 8 w 87"/>
                <a:gd name="T57" fmla="*/ 566 h 571"/>
                <a:gd name="T58" fmla="*/ 8 w 87"/>
                <a:gd name="T59" fmla="*/ 566 h 571"/>
                <a:gd name="T60" fmla="*/ 8 w 87"/>
                <a:gd name="T61" fmla="*/ 567 h 571"/>
                <a:gd name="T62" fmla="*/ 10 w 87"/>
                <a:gd name="T63" fmla="*/ 569 h 571"/>
                <a:gd name="T64" fmla="*/ 17 w 87"/>
                <a:gd name="T65" fmla="*/ 571 h 571"/>
                <a:gd name="T66" fmla="*/ 19 w 87"/>
                <a:gd name="T67" fmla="*/ 571 h 571"/>
                <a:gd name="T68" fmla="*/ 24 w 87"/>
                <a:gd name="T69" fmla="*/ 570 h 571"/>
                <a:gd name="T70" fmla="*/ 27 w 87"/>
                <a:gd name="T71" fmla="*/ 569 h 571"/>
                <a:gd name="T72" fmla="*/ 27 w 87"/>
                <a:gd name="T73" fmla="*/ 568 h 571"/>
                <a:gd name="T74" fmla="*/ 27 w 87"/>
                <a:gd name="T75" fmla="*/ 568 h 571"/>
                <a:gd name="T76" fmla="*/ 27 w 87"/>
                <a:gd name="T77" fmla="*/ 568 h 571"/>
                <a:gd name="T78" fmla="*/ 26 w 87"/>
                <a:gd name="T79" fmla="*/ 563 h 571"/>
                <a:gd name="T80" fmla="*/ 30 w 87"/>
                <a:gd name="T81" fmla="*/ 562 h 571"/>
                <a:gd name="T82" fmla="*/ 36 w 87"/>
                <a:gd name="T83" fmla="*/ 558 h 571"/>
                <a:gd name="T84" fmla="*/ 38 w 87"/>
                <a:gd name="T85" fmla="*/ 555 h 571"/>
                <a:gd name="T86" fmla="*/ 38 w 87"/>
                <a:gd name="T87" fmla="*/ 555 h 571"/>
                <a:gd name="T88" fmla="*/ 38 w 87"/>
                <a:gd name="T89" fmla="*/ 554 h 571"/>
                <a:gd name="T90" fmla="*/ 37 w 87"/>
                <a:gd name="T91" fmla="*/ 553 h 571"/>
                <a:gd name="T92" fmla="*/ 37 w 87"/>
                <a:gd name="T93" fmla="*/ 551 h 571"/>
                <a:gd name="T94" fmla="*/ 37 w 87"/>
                <a:gd name="T95" fmla="*/ 549 h 571"/>
                <a:gd name="T96" fmla="*/ 38 w 87"/>
                <a:gd name="T97" fmla="*/ 547 h 571"/>
                <a:gd name="T98" fmla="*/ 38 w 87"/>
                <a:gd name="T99" fmla="*/ 547 h 571"/>
                <a:gd name="T100" fmla="*/ 64 w 87"/>
                <a:gd name="T101" fmla="*/ 200 h 571"/>
                <a:gd name="T102" fmla="*/ 66 w 87"/>
                <a:gd name="T103" fmla="*/ 199 h 571"/>
                <a:gd name="T104" fmla="*/ 72 w 87"/>
                <a:gd name="T105" fmla="*/ 194 h 571"/>
                <a:gd name="T106" fmla="*/ 74 w 87"/>
                <a:gd name="T107" fmla="*/ 189 h 571"/>
                <a:gd name="T108" fmla="*/ 74 w 87"/>
                <a:gd name="T109" fmla="*/ 189 h 571"/>
                <a:gd name="T110" fmla="*/ 74 w 87"/>
                <a:gd name="T111" fmla="*/ 186 h 571"/>
                <a:gd name="T112" fmla="*/ 71 w 87"/>
                <a:gd name="T113" fmla="*/ 179 h 571"/>
                <a:gd name="T114" fmla="*/ 75 w 87"/>
                <a:gd name="T115" fmla="*/ 180 h 571"/>
                <a:gd name="T116" fmla="*/ 87 w 87"/>
                <a:gd name="T117" fmla="*/ 24 h 571"/>
                <a:gd name="T118" fmla="*/ 87 w 87"/>
                <a:gd name="T119" fmla="*/ 22 h 571"/>
                <a:gd name="T120" fmla="*/ 71 w 87"/>
                <a:gd name="T121" fmla="*/ 5 h 571"/>
                <a:gd name="T122" fmla="*/ 72 w 87"/>
                <a:gd name="T123" fmla="*/ 0 h 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7" h="571">
                  <a:moveTo>
                    <a:pt x="72" y="0"/>
                  </a:moveTo>
                  <a:cubicBezTo>
                    <a:pt x="71" y="5"/>
                    <a:pt x="71" y="5"/>
                    <a:pt x="71" y="5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42" y="4"/>
                    <a:pt x="35" y="9"/>
                    <a:pt x="33" y="16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20" y="175"/>
                    <a:pt x="20" y="175"/>
                    <a:pt x="20" y="175"/>
                  </a:cubicBezTo>
                  <a:cubicBezTo>
                    <a:pt x="24" y="176"/>
                    <a:pt x="24" y="176"/>
                    <a:pt x="24" y="176"/>
                  </a:cubicBezTo>
                  <a:cubicBezTo>
                    <a:pt x="20" y="182"/>
                    <a:pt x="20" y="182"/>
                    <a:pt x="20" y="182"/>
                  </a:cubicBezTo>
                  <a:cubicBezTo>
                    <a:pt x="20" y="183"/>
                    <a:pt x="20" y="184"/>
                    <a:pt x="20" y="185"/>
                  </a:cubicBezTo>
                  <a:cubicBezTo>
                    <a:pt x="20" y="186"/>
                    <a:pt x="20" y="186"/>
                    <a:pt x="20" y="186"/>
                  </a:cubicBezTo>
                  <a:cubicBezTo>
                    <a:pt x="20" y="187"/>
                    <a:pt x="20" y="189"/>
                    <a:pt x="21" y="190"/>
                  </a:cubicBezTo>
                  <a:cubicBezTo>
                    <a:pt x="21" y="191"/>
                    <a:pt x="22" y="192"/>
                    <a:pt x="23" y="193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209"/>
                    <a:pt x="25" y="209"/>
                    <a:pt x="25" y="209"/>
                  </a:cubicBezTo>
                  <a:cubicBezTo>
                    <a:pt x="26" y="209"/>
                    <a:pt x="26" y="209"/>
                    <a:pt x="26" y="209"/>
                  </a:cubicBezTo>
                  <a:cubicBezTo>
                    <a:pt x="1" y="544"/>
                    <a:pt x="1" y="544"/>
                    <a:pt x="1" y="544"/>
                  </a:cubicBezTo>
                  <a:cubicBezTo>
                    <a:pt x="1" y="544"/>
                    <a:pt x="1" y="544"/>
                    <a:pt x="1" y="544"/>
                  </a:cubicBezTo>
                  <a:cubicBezTo>
                    <a:pt x="0" y="545"/>
                    <a:pt x="0" y="545"/>
                    <a:pt x="0" y="545"/>
                  </a:cubicBezTo>
                  <a:cubicBezTo>
                    <a:pt x="0" y="545"/>
                    <a:pt x="1" y="546"/>
                    <a:pt x="1" y="547"/>
                  </a:cubicBezTo>
                  <a:cubicBezTo>
                    <a:pt x="1" y="548"/>
                    <a:pt x="1" y="548"/>
                    <a:pt x="1" y="548"/>
                  </a:cubicBezTo>
                  <a:cubicBezTo>
                    <a:pt x="0" y="550"/>
                    <a:pt x="0" y="550"/>
                    <a:pt x="0" y="550"/>
                  </a:cubicBezTo>
                  <a:cubicBezTo>
                    <a:pt x="0" y="551"/>
                    <a:pt x="0" y="551"/>
                    <a:pt x="0" y="552"/>
                  </a:cubicBezTo>
                  <a:cubicBezTo>
                    <a:pt x="0" y="552"/>
                    <a:pt x="0" y="552"/>
                    <a:pt x="0" y="552"/>
                  </a:cubicBezTo>
                  <a:cubicBezTo>
                    <a:pt x="0" y="553"/>
                    <a:pt x="0" y="554"/>
                    <a:pt x="1" y="556"/>
                  </a:cubicBezTo>
                  <a:cubicBezTo>
                    <a:pt x="2" y="557"/>
                    <a:pt x="4" y="558"/>
                    <a:pt x="6" y="560"/>
                  </a:cubicBezTo>
                  <a:cubicBezTo>
                    <a:pt x="10" y="562"/>
                    <a:pt x="10" y="562"/>
                    <a:pt x="10" y="562"/>
                  </a:cubicBezTo>
                  <a:cubicBezTo>
                    <a:pt x="8" y="566"/>
                    <a:pt x="8" y="566"/>
                    <a:pt x="8" y="566"/>
                  </a:cubicBezTo>
                  <a:cubicBezTo>
                    <a:pt x="8" y="566"/>
                    <a:pt x="8" y="566"/>
                    <a:pt x="8" y="566"/>
                  </a:cubicBezTo>
                  <a:cubicBezTo>
                    <a:pt x="8" y="566"/>
                    <a:pt x="8" y="566"/>
                    <a:pt x="8" y="566"/>
                  </a:cubicBezTo>
                  <a:cubicBezTo>
                    <a:pt x="8" y="567"/>
                    <a:pt x="8" y="567"/>
                    <a:pt x="8" y="567"/>
                  </a:cubicBezTo>
                  <a:cubicBezTo>
                    <a:pt x="9" y="568"/>
                    <a:pt x="9" y="568"/>
                    <a:pt x="10" y="569"/>
                  </a:cubicBezTo>
                  <a:cubicBezTo>
                    <a:pt x="12" y="570"/>
                    <a:pt x="14" y="571"/>
                    <a:pt x="17" y="571"/>
                  </a:cubicBezTo>
                  <a:cubicBezTo>
                    <a:pt x="18" y="571"/>
                    <a:pt x="18" y="571"/>
                    <a:pt x="19" y="571"/>
                  </a:cubicBezTo>
                  <a:cubicBezTo>
                    <a:pt x="21" y="571"/>
                    <a:pt x="23" y="571"/>
                    <a:pt x="24" y="570"/>
                  </a:cubicBezTo>
                  <a:cubicBezTo>
                    <a:pt x="26" y="570"/>
                    <a:pt x="27" y="569"/>
                    <a:pt x="27" y="569"/>
                  </a:cubicBezTo>
                  <a:cubicBezTo>
                    <a:pt x="27" y="568"/>
                    <a:pt x="27" y="568"/>
                    <a:pt x="27" y="568"/>
                  </a:cubicBezTo>
                  <a:cubicBezTo>
                    <a:pt x="27" y="568"/>
                    <a:pt x="27" y="568"/>
                    <a:pt x="27" y="568"/>
                  </a:cubicBezTo>
                  <a:cubicBezTo>
                    <a:pt x="27" y="568"/>
                    <a:pt x="27" y="568"/>
                    <a:pt x="27" y="568"/>
                  </a:cubicBezTo>
                  <a:cubicBezTo>
                    <a:pt x="26" y="563"/>
                    <a:pt x="26" y="563"/>
                    <a:pt x="26" y="563"/>
                  </a:cubicBezTo>
                  <a:cubicBezTo>
                    <a:pt x="30" y="562"/>
                    <a:pt x="30" y="562"/>
                    <a:pt x="30" y="562"/>
                  </a:cubicBezTo>
                  <a:cubicBezTo>
                    <a:pt x="33" y="561"/>
                    <a:pt x="35" y="559"/>
                    <a:pt x="36" y="558"/>
                  </a:cubicBezTo>
                  <a:cubicBezTo>
                    <a:pt x="37" y="557"/>
                    <a:pt x="37" y="556"/>
                    <a:pt x="38" y="555"/>
                  </a:cubicBezTo>
                  <a:cubicBezTo>
                    <a:pt x="38" y="555"/>
                    <a:pt x="38" y="555"/>
                    <a:pt x="38" y="555"/>
                  </a:cubicBezTo>
                  <a:cubicBezTo>
                    <a:pt x="38" y="554"/>
                    <a:pt x="38" y="554"/>
                    <a:pt x="38" y="554"/>
                  </a:cubicBezTo>
                  <a:cubicBezTo>
                    <a:pt x="38" y="554"/>
                    <a:pt x="37" y="553"/>
                    <a:pt x="37" y="553"/>
                  </a:cubicBezTo>
                  <a:cubicBezTo>
                    <a:pt x="37" y="551"/>
                    <a:pt x="37" y="551"/>
                    <a:pt x="37" y="551"/>
                  </a:cubicBezTo>
                  <a:cubicBezTo>
                    <a:pt x="37" y="549"/>
                    <a:pt x="37" y="549"/>
                    <a:pt x="37" y="549"/>
                  </a:cubicBezTo>
                  <a:cubicBezTo>
                    <a:pt x="38" y="549"/>
                    <a:pt x="38" y="548"/>
                    <a:pt x="38" y="547"/>
                  </a:cubicBezTo>
                  <a:cubicBezTo>
                    <a:pt x="38" y="547"/>
                    <a:pt x="38" y="547"/>
                    <a:pt x="38" y="547"/>
                  </a:cubicBezTo>
                  <a:cubicBezTo>
                    <a:pt x="64" y="200"/>
                    <a:pt x="64" y="200"/>
                    <a:pt x="64" y="200"/>
                  </a:cubicBezTo>
                  <a:cubicBezTo>
                    <a:pt x="66" y="199"/>
                    <a:pt x="66" y="199"/>
                    <a:pt x="66" y="199"/>
                  </a:cubicBezTo>
                  <a:cubicBezTo>
                    <a:pt x="69" y="197"/>
                    <a:pt x="71" y="196"/>
                    <a:pt x="72" y="194"/>
                  </a:cubicBezTo>
                  <a:cubicBezTo>
                    <a:pt x="73" y="193"/>
                    <a:pt x="74" y="191"/>
                    <a:pt x="74" y="189"/>
                  </a:cubicBezTo>
                  <a:cubicBezTo>
                    <a:pt x="74" y="189"/>
                    <a:pt x="74" y="189"/>
                    <a:pt x="74" y="189"/>
                  </a:cubicBezTo>
                  <a:cubicBezTo>
                    <a:pt x="74" y="188"/>
                    <a:pt x="74" y="187"/>
                    <a:pt x="74" y="186"/>
                  </a:cubicBezTo>
                  <a:cubicBezTo>
                    <a:pt x="71" y="179"/>
                    <a:pt x="71" y="179"/>
                    <a:pt x="71" y="179"/>
                  </a:cubicBezTo>
                  <a:cubicBezTo>
                    <a:pt x="75" y="180"/>
                    <a:pt x="75" y="180"/>
                    <a:pt x="75" y="180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7" y="23"/>
                    <a:pt x="87" y="23"/>
                    <a:pt x="87" y="22"/>
                  </a:cubicBezTo>
                  <a:cubicBezTo>
                    <a:pt x="87" y="14"/>
                    <a:pt x="80" y="6"/>
                    <a:pt x="71" y="5"/>
                  </a:cubicBezTo>
                  <a:cubicBezTo>
                    <a:pt x="72" y="0"/>
                    <a:pt x="72" y="0"/>
                    <a:pt x="72" y="0"/>
                  </a:cubicBezTo>
                </a:path>
              </a:pathLst>
            </a:custGeom>
            <a:solidFill>
              <a:srgbClr val="DD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íṣḷîḋ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D34B536-B6B6-4193-94E8-5FFDC3FB14E1}"/>
                </a:ext>
              </a:extLst>
            </p:cNvPr>
            <p:cNvSpPr/>
            <p:nvPr/>
          </p:nvSpPr>
          <p:spPr bwMode="auto">
            <a:xfrm rot="20935720">
              <a:off x="7853713" y="3153387"/>
              <a:ext cx="146691" cy="804817"/>
            </a:xfrm>
            <a:custGeom>
              <a:avLst/>
              <a:gdLst>
                <a:gd name="T0" fmla="*/ 33 w 107"/>
                <a:gd name="T1" fmla="*/ 20 h 587"/>
                <a:gd name="T2" fmla="*/ 36 w 107"/>
                <a:gd name="T3" fmla="*/ 20 h 587"/>
                <a:gd name="T4" fmla="*/ 44 w 107"/>
                <a:gd name="T5" fmla="*/ 21 h 587"/>
                <a:gd name="T6" fmla="*/ 60 w 107"/>
                <a:gd name="T7" fmla="*/ 10 h 587"/>
                <a:gd name="T8" fmla="*/ 81 w 107"/>
                <a:gd name="T9" fmla="*/ 11 h 587"/>
                <a:gd name="T10" fmla="*/ 81 w 107"/>
                <a:gd name="T11" fmla="*/ 11 h 587"/>
                <a:gd name="T12" fmla="*/ 97 w 107"/>
                <a:gd name="T13" fmla="*/ 30 h 587"/>
                <a:gd name="T14" fmla="*/ 81 w 107"/>
                <a:gd name="T15" fmla="*/ 185 h 587"/>
                <a:gd name="T16" fmla="*/ 84 w 107"/>
                <a:gd name="T17" fmla="*/ 195 h 587"/>
                <a:gd name="T18" fmla="*/ 82 w 107"/>
                <a:gd name="T19" fmla="*/ 200 h 587"/>
                <a:gd name="T20" fmla="*/ 74 w 107"/>
                <a:gd name="T21" fmla="*/ 206 h 587"/>
                <a:gd name="T22" fmla="*/ 48 w 107"/>
                <a:gd name="T23" fmla="*/ 553 h 587"/>
                <a:gd name="T24" fmla="*/ 47 w 107"/>
                <a:gd name="T25" fmla="*/ 557 h 587"/>
                <a:gd name="T26" fmla="*/ 48 w 107"/>
                <a:gd name="T27" fmla="*/ 560 h 587"/>
                <a:gd name="T28" fmla="*/ 48 w 107"/>
                <a:gd name="T29" fmla="*/ 561 h 587"/>
                <a:gd name="T30" fmla="*/ 40 w 107"/>
                <a:gd name="T31" fmla="*/ 568 h 587"/>
                <a:gd name="T32" fmla="*/ 37 w 107"/>
                <a:gd name="T33" fmla="*/ 574 h 587"/>
                <a:gd name="T34" fmla="*/ 37 w 107"/>
                <a:gd name="T35" fmla="*/ 574 h 587"/>
                <a:gd name="T36" fmla="*/ 34 w 107"/>
                <a:gd name="T37" fmla="*/ 576 h 587"/>
                <a:gd name="T38" fmla="*/ 27 w 107"/>
                <a:gd name="T39" fmla="*/ 577 h 587"/>
                <a:gd name="T40" fmla="*/ 18 w 107"/>
                <a:gd name="T41" fmla="*/ 573 h 587"/>
                <a:gd name="T42" fmla="*/ 18 w 107"/>
                <a:gd name="T43" fmla="*/ 572 h 587"/>
                <a:gd name="T44" fmla="*/ 20 w 107"/>
                <a:gd name="T45" fmla="*/ 568 h 587"/>
                <a:gd name="T46" fmla="*/ 11 w 107"/>
                <a:gd name="T47" fmla="*/ 562 h 587"/>
                <a:gd name="T48" fmla="*/ 10 w 107"/>
                <a:gd name="T49" fmla="*/ 558 h 587"/>
                <a:gd name="T50" fmla="*/ 11 w 107"/>
                <a:gd name="T51" fmla="*/ 554 h 587"/>
                <a:gd name="T52" fmla="*/ 10 w 107"/>
                <a:gd name="T53" fmla="*/ 551 h 587"/>
                <a:gd name="T54" fmla="*/ 11 w 107"/>
                <a:gd name="T55" fmla="*/ 550 h 587"/>
                <a:gd name="T56" fmla="*/ 35 w 107"/>
                <a:gd name="T57" fmla="*/ 215 h 587"/>
                <a:gd name="T58" fmla="*/ 33 w 107"/>
                <a:gd name="T59" fmla="*/ 199 h 587"/>
                <a:gd name="T60" fmla="*/ 30 w 107"/>
                <a:gd name="T61" fmla="*/ 192 h 587"/>
                <a:gd name="T62" fmla="*/ 30 w 107"/>
                <a:gd name="T63" fmla="*/ 188 h 587"/>
                <a:gd name="T64" fmla="*/ 30 w 107"/>
                <a:gd name="T65" fmla="*/ 181 h 587"/>
                <a:gd name="T66" fmla="*/ 25 w 107"/>
                <a:gd name="T67" fmla="*/ 121 h 587"/>
                <a:gd name="T68" fmla="*/ 20 w 107"/>
                <a:gd name="T69" fmla="*/ 190 h 587"/>
                <a:gd name="T70" fmla="*/ 22 w 107"/>
                <a:gd name="T71" fmla="*/ 201 h 587"/>
                <a:gd name="T72" fmla="*/ 24 w 107"/>
                <a:gd name="T73" fmla="*/ 226 h 587"/>
                <a:gd name="T74" fmla="*/ 1 w 107"/>
                <a:gd name="T75" fmla="*/ 549 h 587"/>
                <a:gd name="T76" fmla="*/ 0 w 107"/>
                <a:gd name="T77" fmla="*/ 551 h 587"/>
                <a:gd name="T78" fmla="*/ 0 w 107"/>
                <a:gd name="T79" fmla="*/ 557 h 587"/>
                <a:gd name="T80" fmla="*/ 3 w 107"/>
                <a:gd name="T81" fmla="*/ 568 h 587"/>
                <a:gd name="T82" fmla="*/ 8 w 107"/>
                <a:gd name="T83" fmla="*/ 572 h 587"/>
                <a:gd name="T84" fmla="*/ 17 w 107"/>
                <a:gd name="T85" fmla="*/ 585 h 587"/>
                <a:gd name="T86" fmla="*/ 29 w 107"/>
                <a:gd name="T87" fmla="*/ 587 h 587"/>
                <a:gd name="T88" fmla="*/ 45 w 107"/>
                <a:gd name="T89" fmla="*/ 580 h 587"/>
                <a:gd name="T90" fmla="*/ 53 w 107"/>
                <a:gd name="T91" fmla="*/ 571 h 587"/>
                <a:gd name="T92" fmla="*/ 58 w 107"/>
                <a:gd name="T93" fmla="*/ 561 h 587"/>
                <a:gd name="T94" fmla="*/ 57 w 107"/>
                <a:gd name="T95" fmla="*/ 558 h 587"/>
                <a:gd name="T96" fmla="*/ 58 w 107"/>
                <a:gd name="T97" fmla="*/ 554 h 587"/>
                <a:gd name="T98" fmla="*/ 90 w 107"/>
                <a:gd name="T99" fmla="*/ 206 h 587"/>
                <a:gd name="T100" fmla="*/ 94 w 107"/>
                <a:gd name="T101" fmla="*/ 196 h 587"/>
                <a:gd name="T102" fmla="*/ 107 w 107"/>
                <a:gd name="T103" fmla="*/ 28 h 587"/>
                <a:gd name="T104" fmla="*/ 82 w 107"/>
                <a:gd name="T105" fmla="*/ 1 h 587"/>
                <a:gd name="T106" fmla="*/ 60 w 107"/>
                <a:gd name="T107" fmla="*/ 0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7" h="587">
                  <a:moveTo>
                    <a:pt x="60" y="0"/>
                  </a:moveTo>
                  <a:cubicBezTo>
                    <a:pt x="47" y="0"/>
                    <a:pt x="36" y="8"/>
                    <a:pt x="33" y="20"/>
                  </a:cubicBezTo>
                  <a:cubicBezTo>
                    <a:pt x="34" y="20"/>
                    <a:pt x="35" y="20"/>
                    <a:pt x="3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20"/>
                    <a:pt x="37" y="20"/>
                    <a:pt x="38" y="20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5" y="15"/>
                    <a:pt x="52" y="10"/>
                    <a:pt x="60" y="10"/>
                  </a:cubicBezTo>
                  <a:cubicBezTo>
                    <a:pt x="60" y="10"/>
                    <a:pt x="60" y="10"/>
                    <a:pt x="61" y="10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90" y="12"/>
                    <a:pt x="97" y="20"/>
                    <a:pt x="97" y="28"/>
                  </a:cubicBezTo>
                  <a:cubicBezTo>
                    <a:pt x="97" y="29"/>
                    <a:pt x="97" y="29"/>
                    <a:pt x="97" y="30"/>
                  </a:cubicBezTo>
                  <a:cubicBezTo>
                    <a:pt x="85" y="186"/>
                    <a:pt x="85" y="186"/>
                    <a:pt x="85" y="186"/>
                  </a:cubicBezTo>
                  <a:cubicBezTo>
                    <a:pt x="81" y="185"/>
                    <a:pt x="81" y="185"/>
                    <a:pt x="81" y="185"/>
                  </a:cubicBezTo>
                  <a:cubicBezTo>
                    <a:pt x="84" y="192"/>
                    <a:pt x="84" y="192"/>
                    <a:pt x="84" y="192"/>
                  </a:cubicBezTo>
                  <a:cubicBezTo>
                    <a:pt x="84" y="193"/>
                    <a:pt x="84" y="194"/>
                    <a:pt x="84" y="195"/>
                  </a:cubicBezTo>
                  <a:cubicBezTo>
                    <a:pt x="84" y="195"/>
                    <a:pt x="84" y="195"/>
                    <a:pt x="84" y="195"/>
                  </a:cubicBezTo>
                  <a:cubicBezTo>
                    <a:pt x="84" y="197"/>
                    <a:pt x="83" y="199"/>
                    <a:pt x="82" y="200"/>
                  </a:cubicBezTo>
                  <a:cubicBezTo>
                    <a:pt x="81" y="202"/>
                    <a:pt x="79" y="203"/>
                    <a:pt x="76" y="205"/>
                  </a:cubicBezTo>
                  <a:cubicBezTo>
                    <a:pt x="74" y="206"/>
                    <a:pt x="74" y="206"/>
                    <a:pt x="74" y="206"/>
                  </a:cubicBezTo>
                  <a:cubicBezTo>
                    <a:pt x="48" y="553"/>
                    <a:pt x="48" y="553"/>
                    <a:pt x="48" y="553"/>
                  </a:cubicBezTo>
                  <a:cubicBezTo>
                    <a:pt x="48" y="553"/>
                    <a:pt x="48" y="553"/>
                    <a:pt x="48" y="553"/>
                  </a:cubicBezTo>
                  <a:cubicBezTo>
                    <a:pt x="48" y="554"/>
                    <a:pt x="48" y="555"/>
                    <a:pt x="47" y="555"/>
                  </a:cubicBezTo>
                  <a:cubicBezTo>
                    <a:pt x="47" y="557"/>
                    <a:pt x="47" y="557"/>
                    <a:pt x="47" y="557"/>
                  </a:cubicBezTo>
                  <a:cubicBezTo>
                    <a:pt x="47" y="559"/>
                    <a:pt x="47" y="559"/>
                    <a:pt x="47" y="559"/>
                  </a:cubicBezTo>
                  <a:cubicBezTo>
                    <a:pt x="47" y="559"/>
                    <a:pt x="48" y="560"/>
                    <a:pt x="48" y="560"/>
                  </a:cubicBezTo>
                  <a:cubicBezTo>
                    <a:pt x="48" y="561"/>
                    <a:pt x="48" y="561"/>
                    <a:pt x="48" y="561"/>
                  </a:cubicBezTo>
                  <a:cubicBezTo>
                    <a:pt x="48" y="561"/>
                    <a:pt x="48" y="561"/>
                    <a:pt x="48" y="561"/>
                  </a:cubicBezTo>
                  <a:cubicBezTo>
                    <a:pt x="47" y="562"/>
                    <a:pt x="47" y="563"/>
                    <a:pt x="46" y="564"/>
                  </a:cubicBezTo>
                  <a:cubicBezTo>
                    <a:pt x="45" y="565"/>
                    <a:pt x="43" y="567"/>
                    <a:pt x="40" y="568"/>
                  </a:cubicBezTo>
                  <a:cubicBezTo>
                    <a:pt x="36" y="569"/>
                    <a:pt x="36" y="569"/>
                    <a:pt x="36" y="569"/>
                  </a:cubicBezTo>
                  <a:cubicBezTo>
                    <a:pt x="37" y="574"/>
                    <a:pt x="37" y="574"/>
                    <a:pt x="37" y="574"/>
                  </a:cubicBezTo>
                  <a:cubicBezTo>
                    <a:pt x="37" y="574"/>
                    <a:pt x="37" y="574"/>
                    <a:pt x="37" y="574"/>
                  </a:cubicBezTo>
                  <a:cubicBezTo>
                    <a:pt x="37" y="574"/>
                    <a:pt x="37" y="574"/>
                    <a:pt x="37" y="574"/>
                  </a:cubicBezTo>
                  <a:cubicBezTo>
                    <a:pt x="37" y="575"/>
                    <a:pt x="37" y="575"/>
                    <a:pt x="37" y="575"/>
                  </a:cubicBezTo>
                  <a:cubicBezTo>
                    <a:pt x="37" y="575"/>
                    <a:pt x="36" y="576"/>
                    <a:pt x="34" y="576"/>
                  </a:cubicBezTo>
                  <a:cubicBezTo>
                    <a:pt x="33" y="577"/>
                    <a:pt x="31" y="577"/>
                    <a:pt x="29" y="577"/>
                  </a:cubicBezTo>
                  <a:cubicBezTo>
                    <a:pt x="28" y="577"/>
                    <a:pt x="28" y="577"/>
                    <a:pt x="27" y="577"/>
                  </a:cubicBezTo>
                  <a:cubicBezTo>
                    <a:pt x="24" y="577"/>
                    <a:pt x="22" y="576"/>
                    <a:pt x="20" y="575"/>
                  </a:cubicBezTo>
                  <a:cubicBezTo>
                    <a:pt x="19" y="574"/>
                    <a:pt x="19" y="574"/>
                    <a:pt x="18" y="573"/>
                  </a:cubicBezTo>
                  <a:cubicBezTo>
                    <a:pt x="18" y="573"/>
                    <a:pt x="18" y="573"/>
                    <a:pt x="18" y="572"/>
                  </a:cubicBezTo>
                  <a:cubicBezTo>
                    <a:pt x="18" y="572"/>
                    <a:pt x="18" y="572"/>
                    <a:pt x="18" y="572"/>
                  </a:cubicBezTo>
                  <a:cubicBezTo>
                    <a:pt x="18" y="572"/>
                    <a:pt x="18" y="572"/>
                    <a:pt x="18" y="572"/>
                  </a:cubicBezTo>
                  <a:cubicBezTo>
                    <a:pt x="20" y="568"/>
                    <a:pt x="20" y="568"/>
                    <a:pt x="20" y="568"/>
                  </a:cubicBezTo>
                  <a:cubicBezTo>
                    <a:pt x="16" y="566"/>
                    <a:pt x="16" y="566"/>
                    <a:pt x="16" y="566"/>
                  </a:cubicBezTo>
                  <a:cubicBezTo>
                    <a:pt x="14" y="564"/>
                    <a:pt x="12" y="563"/>
                    <a:pt x="11" y="562"/>
                  </a:cubicBezTo>
                  <a:cubicBezTo>
                    <a:pt x="10" y="560"/>
                    <a:pt x="10" y="559"/>
                    <a:pt x="10" y="558"/>
                  </a:cubicBezTo>
                  <a:cubicBezTo>
                    <a:pt x="10" y="558"/>
                    <a:pt x="10" y="558"/>
                    <a:pt x="10" y="558"/>
                  </a:cubicBezTo>
                  <a:cubicBezTo>
                    <a:pt x="10" y="557"/>
                    <a:pt x="10" y="557"/>
                    <a:pt x="10" y="556"/>
                  </a:cubicBezTo>
                  <a:cubicBezTo>
                    <a:pt x="11" y="554"/>
                    <a:pt x="11" y="554"/>
                    <a:pt x="11" y="554"/>
                  </a:cubicBezTo>
                  <a:cubicBezTo>
                    <a:pt x="11" y="553"/>
                    <a:pt x="11" y="553"/>
                    <a:pt x="11" y="553"/>
                  </a:cubicBezTo>
                  <a:cubicBezTo>
                    <a:pt x="11" y="552"/>
                    <a:pt x="10" y="551"/>
                    <a:pt x="10" y="551"/>
                  </a:cubicBezTo>
                  <a:cubicBezTo>
                    <a:pt x="11" y="550"/>
                    <a:pt x="11" y="550"/>
                    <a:pt x="11" y="550"/>
                  </a:cubicBezTo>
                  <a:cubicBezTo>
                    <a:pt x="11" y="550"/>
                    <a:pt x="11" y="550"/>
                    <a:pt x="11" y="550"/>
                  </a:cubicBezTo>
                  <a:cubicBezTo>
                    <a:pt x="36" y="215"/>
                    <a:pt x="36" y="215"/>
                    <a:pt x="36" y="215"/>
                  </a:cubicBezTo>
                  <a:cubicBezTo>
                    <a:pt x="35" y="215"/>
                    <a:pt x="35" y="215"/>
                    <a:pt x="35" y="215"/>
                  </a:cubicBezTo>
                  <a:cubicBezTo>
                    <a:pt x="36" y="199"/>
                    <a:pt x="36" y="199"/>
                    <a:pt x="36" y="199"/>
                  </a:cubicBezTo>
                  <a:cubicBezTo>
                    <a:pt x="33" y="199"/>
                    <a:pt x="33" y="199"/>
                    <a:pt x="33" y="199"/>
                  </a:cubicBezTo>
                  <a:cubicBezTo>
                    <a:pt x="32" y="198"/>
                    <a:pt x="31" y="197"/>
                    <a:pt x="31" y="196"/>
                  </a:cubicBezTo>
                  <a:cubicBezTo>
                    <a:pt x="30" y="195"/>
                    <a:pt x="30" y="193"/>
                    <a:pt x="30" y="192"/>
                  </a:cubicBezTo>
                  <a:cubicBezTo>
                    <a:pt x="30" y="191"/>
                    <a:pt x="30" y="191"/>
                    <a:pt x="30" y="191"/>
                  </a:cubicBezTo>
                  <a:cubicBezTo>
                    <a:pt x="30" y="190"/>
                    <a:pt x="30" y="189"/>
                    <a:pt x="30" y="188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0" y="181"/>
                    <a:pt x="30" y="181"/>
                    <a:pt x="30" y="181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25" y="121"/>
                    <a:pt x="25" y="121"/>
                    <a:pt x="25" y="121"/>
                  </a:cubicBezTo>
                  <a:cubicBezTo>
                    <a:pt x="20" y="190"/>
                    <a:pt x="20" y="190"/>
                    <a:pt x="20" y="190"/>
                  </a:cubicBezTo>
                  <a:cubicBezTo>
                    <a:pt x="20" y="190"/>
                    <a:pt x="20" y="190"/>
                    <a:pt x="20" y="190"/>
                  </a:cubicBezTo>
                  <a:cubicBezTo>
                    <a:pt x="20" y="191"/>
                    <a:pt x="20" y="191"/>
                    <a:pt x="20" y="192"/>
                  </a:cubicBezTo>
                  <a:cubicBezTo>
                    <a:pt x="20" y="195"/>
                    <a:pt x="20" y="198"/>
                    <a:pt x="22" y="201"/>
                  </a:cubicBezTo>
                  <a:cubicBezTo>
                    <a:pt x="23" y="202"/>
                    <a:pt x="24" y="204"/>
                    <a:pt x="26" y="206"/>
                  </a:cubicBezTo>
                  <a:cubicBezTo>
                    <a:pt x="24" y="226"/>
                    <a:pt x="24" y="226"/>
                    <a:pt x="24" y="226"/>
                  </a:cubicBezTo>
                  <a:cubicBezTo>
                    <a:pt x="25" y="226"/>
                    <a:pt x="25" y="226"/>
                    <a:pt x="25" y="226"/>
                  </a:cubicBezTo>
                  <a:cubicBezTo>
                    <a:pt x="1" y="549"/>
                    <a:pt x="1" y="549"/>
                    <a:pt x="1" y="549"/>
                  </a:cubicBezTo>
                  <a:cubicBezTo>
                    <a:pt x="1" y="549"/>
                    <a:pt x="1" y="549"/>
                    <a:pt x="1" y="549"/>
                  </a:cubicBezTo>
                  <a:cubicBezTo>
                    <a:pt x="1" y="550"/>
                    <a:pt x="0" y="550"/>
                    <a:pt x="0" y="551"/>
                  </a:cubicBezTo>
                  <a:cubicBezTo>
                    <a:pt x="0" y="552"/>
                    <a:pt x="1" y="552"/>
                    <a:pt x="1" y="553"/>
                  </a:cubicBezTo>
                  <a:cubicBezTo>
                    <a:pt x="0" y="554"/>
                    <a:pt x="0" y="556"/>
                    <a:pt x="0" y="557"/>
                  </a:cubicBezTo>
                  <a:cubicBezTo>
                    <a:pt x="0" y="557"/>
                    <a:pt x="0" y="558"/>
                    <a:pt x="0" y="558"/>
                  </a:cubicBezTo>
                  <a:cubicBezTo>
                    <a:pt x="0" y="562"/>
                    <a:pt x="1" y="565"/>
                    <a:pt x="3" y="568"/>
                  </a:cubicBezTo>
                  <a:cubicBezTo>
                    <a:pt x="5" y="569"/>
                    <a:pt x="6" y="571"/>
                    <a:pt x="8" y="572"/>
                  </a:cubicBezTo>
                  <a:cubicBezTo>
                    <a:pt x="8" y="572"/>
                    <a:pt x="8" y="572"/>
                    <a:pt x="8" y="572"/>
                  </a:cubicBezTo>
                  <a:cubicBezTo>
                    <a:pt x="8" y="575"/>
                    <a:pt x="9" y="577"/>
                    <a:pt x="10" y="579"/>
                  </a:cubicBezTo>
                  <a:cubicBezTo>
                    <a:pt x="12" y="581"/>
                    <a:pt x="14" y="583"/>
                    <a:pt x="17" y="585"/>
                  </a:cubicBezTo>
                  <a:cubicBezTo>
                    <a:pt x="20" y="586"/>
                    <a:pt x="23" y="587"/>
                    <a:pt x="27" y="587"/>
                  </a:cubicBezTo>
                  <a:cubicBezTo>
                    <a:pt x="27" y="587"/>
                    <a:pt x="28" y="587"/>
                    <a:pt x="29" y="587"/>
                  </a:cubicBezTo>
                  <a:cubicBezTo>
                    <a:pt x="33" y="587"/>
                    <a:pt x="37" y="586"/>
                    <a:pt x="41" y="584"/>
                  </a:cubicBezTo>
                  <a:cubicBezTo>
                    <a:pt x="42" y="583"/>
                    <a:pt x="44" y="582"/>
                    <a:pt x="45" y="580"/>
                  </a:cubicBezTo>
                  <a:cubicBezTo>
                    <a:pt x="46" y="579"/>
                    <a:pt x="47" y="577"/>
                    <a:pt x="47" y="575"/>
                  </a:cubicBezTo>
                  <a:cubicBezTo>
                    <a:pt x="49" y="574"/>
                    <a:pt x="51" y="573"/>
                    <a:pt x="53" y="571"/>
                  </a:cubicBezTo>
                  <a:cubicBezTo>
                    <a:pt x="55" y="569"/>
                    <a:pt x="57" y="565"/>
                    <a:pt x="58" y="561"/>
                  </a:cubicBezTo>
                  <a:cubicBezTo>
                    <a:pt x="58" y="561"/>
                    <a:pt x="58" y="561"/>
                    <a:pt x="58" y="561"/>
                  </a:cubicBezTo>
                  <a:cubicBezTo>
                    <a:pt x="58" y="561"/>
                    <a:pt x="58" y="561"/>
                    <a:pt x="58" y="560"/>
                  </a:cubicBezTo>
                  <a:cubicBezTo>
                    <a:pt x="58" y="559"/>
                    <a:pt x="57" y="559"/>
                    <a:pt x="57" y="558"/>
                  </a:cubicBezTo>
                  <a:cubicBezTo>
                    <a:pt x="58" y="557"/>
                    <a:pt x="58" y="555"/>
                    <a:pt x="58" y="554"/>
                  </a:cubicBezTo>
                  <a:cubicBezTo>
                    <a:pt x="58" y="554"/>
                    <a:pt x="58" y="554"/>
                    <a:pt x="58" y="554"/>
                  </a:cubicBezTo>
                  <a:cubicBezTo>
                    <a:pt x="84" y="212"/>
                    <a:pt x="84" y="212"/>
                    <a:pt x="84" y="212"/>
                  </a:cubicBezTo>
                  <a:cubicBezTo>
                    <a:pt x="86" y="210"/>
                    <a:pt x="88" y="209"/>
                    <a:pt x="90" y="206"/>
                  </a:cubicBezTo>
                  <a:cubicBezTo>
                    <a:pt x="92" y="204"/>
                    <a:pt x="94" y="200"/>
                    <a:pt x="94" y="196"/>
                  </a:cubicBezTo>
                  <a:cubicBezTo>
                    <a:pt x="94" y="196"/>
                    <a:pt x="94" y="196"/>
                    <a:pt x="94" y="196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0"/>
                    <a:pt x="107" y="29"/>
                    <a:pt x="107" y="28"/>
                  </a:cubicBezTo>
                  <a:cubicBezTo>
                    <a:pt x="107" y="14"/>
                    <a:pt x="96" y="3"/>
                    <a:pt x="82" y="1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1" y="0"/>
                    <a:pt x="60" y="0"/>
                    <a:pt x="60" y="0"/>
                  </a:cubicBezTo>
                </a:path>
              </a:pathLst>
            </a:custGeom>
            <a:solidFill>
              <a:srgbClr val="DD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íšlíḋ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11F7673-4829-4906-8389-91D2C44B56B7}"/>
                </a:ext>
              </a:extLst>
            </p:cNvPr>
            <p:cNvSpPr/>
            <p:nvPr/>
          </p:nvSpPr>
          <p:spPr bwMode="auto">
            <a:xfrm rot="20935720">
              <a:off x="7821292" y="3208937"/>
              <a:ext cx="13876" cy="79292"/>
            </a:xfrm>
            <a:custGeom>
              <a:avLst/>
              <a:gdLst>
                <a:gd name="T0" fmla="*/ 10 w 10"/>
                <a:gd name="T1" fmla="*/ 0 h 58"/>
                <a:gd name="T2" fmla="*/ 4 w 10"/>
                <a:gd name="T3" fmla="*/ 10 h 58"/>
                <a:gd name="T4" fmla="*/ 4 w 10"/>
                <a:gd name="T5" fmla="*/ 10 h 58"/>
                <a:gd name="T6" fmla="*/ 0 w 10"/>
                <a:gd name="T7" fmla="*/ 58 h 58"/>
                <a:gd name="T8" fmla="*/ 10 w 10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8">
                  <a:moveTo>
                    <a:pt x="10" y="0"/>
                  </a:moveTo>
                  <a:cubicBezTo>
                    <a:pt x="7" y="2"/>
                    <a:pt x="4" y="5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DD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ïşḷíḋ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058578F-D442-4EC1-AE0A-496678279AFB}"/>
                </a:ext>
              </a:extLst>
            </p:cNvPr>
            <p:cNvSpPr/>
            <p:nvPr/>
          </p:nvSpPr>
          <p:spPr bwMode="auto">
            <a:xfrm rot="20935720">
              <a:off x="7808262" y="3193273"/>
              <a:ext cx="56165" cy="227965"/>
            </a:xfrm>
            <a:custGeom>
              <a:avLst/>
              <a:gdLst>
                <a:gd name="T0" fmla="*/ 22 w 41"/>
                <a:gd name="T1" fmla="*/ 21 h 166"/>
                <a:gd name="T2" fmla="*/ 28 w 41"/>
                <a:gd name="T3" fmla="*/ 11 h 166"/>
                <a:gd name="T4" fmla="*/ 18 w 41"/>
                <a:gd name="T5" fmla="*/ 69 h 166"/>
                <a:gd name="T6" fmla="*/ 22 w 41"/>
                <a:gd name="T7" fmla="*/ 21 h 166"/>
                <a:gd name="T8" fmla="*/ 33 w 41"/>
                <a:gd name="T9" fmla="*/ 0 h 166"/>
                <a:gd name="T10" fmla="*/ 33 w 41"/>
                <a:gd name="T11" fmla="*/ 0 h 166"/>
                <a:gd name="T12" fmla="*/ 30 w 41"/>
                <a:gd name="T13" fmla="*/ 0 h 166"/>
                <a:gd name="T14" fmla="*/ 12 w 41"/>
                <a:gd name="T15" fmla="*/ 20 h 166"/>
                <a:gd name="T16" fmla="*/ 12 w 41"/>
                <a:gd name="T17" fmla="*/ 20 h 166"/>
                <a:gd name="T18" fmla="*/ 0 w 41"/>
                <a:gd name="T19" fmla="*/ 164 h 166"/>
                <a:gd name="T20" fmla="*/ 10 w 41"/>
                <a:gd name="T21" fmla="*/ 166 h 166"/>
                <a:gd name="T22" fmla="*/ 22 w 41"/>
                <a:gd name="T23" fmla="*/ 101 h 166"/>
                <a:gd name="T24" fmla="*/ 40 w 41"/>
                <a:gd name="T25" fmla="*/ 6 h 166"/>
                <a:gd name="T26" fmla="*/ 40 w 41"/>
                <a:gd name="T27" fmla="*/ 2 h 166"/>
                <a:gd name="T28" fmla="*/ 41 w 41"/>
                <a:gd name="T29" fmla="*/ 1 h 166"/>
                <a:gd name="T30" fmla="*/ 35 w 41"/>
                <a:gd name="T31" fmla="*/ 0 h 166"/>
                <a:gd name="T32" fmla="*/ 33 w 41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1" h="166">
                  <a:moveTo>
                    <a:pt x="22" y="21"/>
                  </a:moveTo>
                  <a:cubicBezTo>
                    <a:pt x="22" y="16"/>
                    <a:pt x="25" y="13"/>
                    <a:pt x="28" y="11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22" y="21"/>
                    <a:pt x="22" y="21"/>
                    <a:pt x="22" y="21"/>
                  </a:cubicBezTo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2" y="0"/>
                    <a:pt x="31" y="0"/>
                    <a:pt x="30" y="0"/>
                  </a:cubicBezTo>
                  <a:cubicBezTo>
                    <a:pt x="20" y="2"/>
                    <a:pt x="12" y="1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10" y="166"/>
                    <a:pt x="10" y="166"/>
                    <a:pt x="10" y="166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4" y="0"/>
                    <a:pt x="33" y="0"/>
                  </a:cubicBezTo>
                </a:path>
              </a:pathLst>
            </a:custGeom>
            <a:solidFill>
              <a:srgbClr val="DD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íś1îď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1C10987-7463-467A-BC83-E394FFC7F233}"/>
                </a:ext>
              </a:extLst>
            </p:cNvPr>
            <p:cNvSpPr/>
            <p:nvPr/>
          </p:nvSpPr>
          <p:spPr bwMode="auto">
            <a:xfrm rot="20935720">
              <a:off x="8143463" y="4151406"/>
              <a:ext cx="906576" cy="1153043"/>
            </a:xfrm>
            <a:custGeom>
              <a:avLst/>
              <a:gdLst>
                <a:gd name="T0" fmla="*/ 542 w 1372"/>
                <a:gd name="T1" fmla="*/ 1745 h 1745"/>
                <a:gd name="T2" fmla="*/ 0 w 1372"/>
                <a:gd name="T3" fmla="*/ 1525 h 1745"/>
                <a:gd name="T4" fmla="*/ 616 w 1372"/>
                <a:gd name="T5" fmla="*/ 0 h 1745"/>
                <a:gd name="T6" fmla="*/ 1372 w 1372"/>
                <a:gd name="T7" fmla="*/ 303 h 1745"/>
                <a:gd name="T8" fmla="*/ 832 w 1372"/>
                <a:gd name="T9" fmla="*/ 1639 h 1745"/>
                <a:gd name="T10" fmla="*/ 542 w 1372"/>
                <a:gd name="T11" fmla="*/ 1745 h 1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2" h="1745">
                  <a:moveTo>
                    <a:pt x="542" y="1745"/>
                  </a:moveTo>
                  <a:lnTo>
                    <a:pt x="0" y="1525"/>
                  </a:lnTo>
                  <a:lnTo>
                    <a:pt x="616" y="0"/>
                  </a:lnTo>
                  <a:lnTo>
                    <a:pt x="1372" y="303"/>
                  </a:lnTo>
                  <a:lnTo>
                    <a:pt x="832" y="1639"/>
                  </a:lnTo>
                  <a:lnTo>
                    <a:pt x="542" y="17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íSlïḑ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FFEEEA1-93BF-4A89-9AA3-76BE7B69759B}"/>
                </a:ext>
              </a:extLst>
            </p:cNvPr>
            <p:cNvSpPr/>
            <p:nvPr/>
          </p:nvSpPr>
          <p:spPr bwMode="auto">
            <a:xfrm rot="20935720">
              <a:off x="8143463" y="4151406"/>
              <a:ext cx="906576" cy="1153043"/>
            </a:xfrm>
            <a:custGeom>
              <a:avLst/>
              <a:gdLst>
                <a:gd name="T0" fmla="*/ 542 w 1372"/>
                <a:gd name="T1" fmla="*/ 1745 h 1745"/>
                <a:gd name="T2" fmla="*/ 0 w 1372"/>
                <a:gd name="T3" fmla="*/ 1525 h 1745"/>
                <a:gd name="T4" fmla="*/ 616 w 1372"/>
                <a:gd name="T5" fmla="*/ 0 h 1745"/>
                <a:gd name="T6" fmla="*/ 1372 w 1372"/>
                <a:gd name="T7" fmla="*/ 303 h 1745"/>
                <a:gd name="T8" fmla="*/ 832 w 1372"/>
                <a:gd name="T9" fmla="*/ 1639 h 1745"/>
                <a:gd name="T10" fmla="*/ 542 w 1372"/>
                <a:gd name="T11" fmla="*/ 1745 h 1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2" h="1745">
                  <a:moveTo>
                    <a:pt x="542" y="1745"/>
                  </a:moveTo>
                  <a:lnTo>
                    <a:pt x="0" y="1525"/>
                  </a:lnTo>
                  <a:lnTo>
                    <a:pt x="616" y="0"/>
                  </a:lnTo>
                  <a:lnTo>
                    <a:pt x="1372" y="303"/>
                  </a:lnTo>
                  <a:lnTo>
                    <a:pt x="832" y="1639"/>
                  </a:lnTo>
                  <a:lnTo>
                    <a:pt x="542" y="174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îSļïḋ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53E426B7-77B0-4E03-970B-E9CDFD060A47}"/>
                </a:ext>
              </a:extLst>
            </p:cNvPr>
            <p:cNvSpPr/>
            <p:nvPr/>
          </p:nvSpPr>
          <p:spPr bwMode="auto">
            <a:xfrm rot="20935720">
              <a:off x="8136068" y="4143490"/>
              <a:ext cx="921112" cy="1167580"/>
            </a:xfrm>
            <a:custGeom>
              <a:avLst/>
              <a:gdLst>
                <a:gd name="T0" fmla="*/ 266 w 671"/>
                <a:gd name="T1" fmla="*/ 847 h 852"/>
                <a:gd name="T2" fmla="*/ 268 w 671"/>
                <a:gd name="T3" fmla="*/ 842 h 852"/>
                <a:gd name="T4" fmla="*/ 12 w 671"/>
                <a:gd name="T5" fmla="*/ 739 h 852"/>
                <a:gd name="T6" fmla="*/ 305 w 671"/>
                <a:gd name="T7" fmla="*/ 12 h 852"/>
                <a:gd name="T8" fmla="*/ 659 w 671"/>
                <a:gd name="T9" fmla="*/ 155 h 852"/>
                <a:gd name="T10" fmla="*/ 403 w 671"/>
                <a:gd name="T11" fmla="*/ 792 h 852"/>
                <a:gd name="T12" fmla="*/ 265 w 671"/>
                <a:gd name="T13" fmla="*/ 842 h 852"/>
                <a:gd name="T14" fmla="*/ 266 w 671"/>
                <a:gd name="T15" fmla="*/ 847 h 852"/>
                <a:gd name="T16" fmla="*/ 268 w 671"/>
                <a:gd name="T17" fmla="*/ 842 h 852"/>
                <a:gd name="T18" fmla="*/ 266 w 671"/>
                <a:gd name="T19" fmla="*/ 847 h 852"/>
                <a:gd name="T20" fmla="*/ 268 w 671"/>
                <a:gd name="T21" fmla="*/ 851 h 852"/>
                <a:gd name="T22" fmla="*/ 408 w 671"/>
                <a:gd name="T23" fmla="*/ 800 h 852"/>
                <a:gd name="T24" fmla="*/ 411 w 671"/>
                <a:gd name="T25" fmla="*/ 797 h 852"/>
                <a:gd name="T26" fmla="*/ 670 w 671"/>
                <a:gd name="T27" fmla="*/ 154 h 852"/>
                <a:gd name="T28" fmla="*/ 670 w 671"/>
                <a:gd name="T29" fmla="*/ 150 h 852"/>
                <a:gd name="T30" fmla="*/ 668 w 671"/>
                <a:gd name="T31" fmla="*/ 148 h 852"/>
                <a:gd name="T32" fmla="*/ 304 w 671"/>
                <a:gd name="T33" fmla="*/ 1 h 852"/>
                <a:gd name="T34" fmla="*/ 297 w 671"/>
                <a:gd name="T35" fmla="*/ 4 h 852"/>
                <a:gd name="T36" fmla="*/ 1 w 671"/>
                <a:gd name="T37" fmla="*/ 740 h 852"/>
                <a:gd name="T38" fmla="*/ 1 w 671"/>
                <a:gd name="T39" fmla="*/ 743 h 852"/>
                <a:gd name="T40" fmla="*/ 3 w 671"/>
                <a:gd name="T41" fmla="*/ 746 h 852"/>
                <a:gd name="T42" fmla="*/ 265 w 671"/>
                <a:gd name="T43" fmla="*/ 851 h 852"/>
                <a:gd name="T44" fmla="*/ 268 w 671"/>
                <a:gd name="T45" fmla="*/ 851 h 852"/>
                <a:gd name="T46" fmla="*/ 266 w 671"/>
                <a:gd name="T47" fmla="*/ 847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71" h="852">
                  <a:moveTo>
                    <a:pt x="266" y="847"/>
                  </a:moveTo>
                  <a:cubicBezTo>
                    <a:pt x="268" y="842"/>
                    <a:pt x="268" y="842"/>
                    <a:pt x="268" y="842"/>
                  </a:cubicBezTo>
                  <a:cubicBezTo>
                    <a:pt x="12" y="739"/>
                    <a:pt x="12" y="739"/>
                    <a:pt x="12" y="739"/>
                  </a:cubicBezTo>
                  <a:cubicBezTo>
                    <a:pt x="305" y="12"/>
                    <a:pt x="305" y="12"/>
                    <a:pt x="305" y="12"/>
                  </a:cubicBezTo>
                  <a:cubicBezTo>
                    <a:pt x="659" y="155"/>
                    <a:pt x="659" y="155"/>
                    <a:pt x="659" y="155"/>
                  </a:cubicBezTo>
                  <a:cubicBezTo>
                    <a:pt x="403" y="792"/>
                    <a:pt x="403" y="792"/>
                    <a:pt x="403" y="792"/>
                  </a:cubicBezTo>
                  <a:cubicBezTo>
                    <a:pt x="265" y="842"/>
                    <a:pt x="265" y="842"/>
                    <a:pt x="265" y="842"/>
                  </a:cubicBezTo>
                  <a:cubicBezTo>
                    <a:pt x="266" y="847"/>
                    <a:pt x="266" y="847"/>
                    <a:pt x="266" y="847"/>
                  </a:cubicBezTo>
                  <a:cubicBezTo>
                    <a:pt x="268" y="842"/>
                    <a:pt x="268" y="842"/>
                    <a:pt x="268" y="842"/>
                  </a:cubicBezTo>
                  <a:cubicBezTo>
                    <a:pt x="266" y="847"/>
                    <a:pt x="266" y="847"/>
                    <a:pt x="266" y="847"/>
                  </a:cubicBezTo>
                  <a:cubicBezTo>
                    <a:pt x="268" y="851"/>
                    <a:pt x="268" y="851"/>
                    <a:pt x="268" y="851"/>
                  </a:cubicBezTo>
                  <a:cubicBezTo>
                    <a:pt x="408" y="800"/>
                    <a:pt x="408" y="800"/>
                    <a:pt x="408" y="800"/>
                  </a:cubicBezTo>
                  <a:cubicBezTo>
                    <a:pt x="409" y="800"/>
                    <a:pt x="410" y="799"/>
                    <a:pt x="411" y="797"/>
                  </a:cubicBezTo>
                  <a:cubicBezTo>
                    <a:pt x="670" y="154"/>
                    <a:pt x="670" y="154"/>
                    <a:pt x="670" y="154"/>
                  </a:cubicBezTo>
                  <a:cubicBezTo>
                    <a:pt x="671" y="153"/>
                    <a:pt x="671" y="152"/>
                    <a:pt x="670" y="150"/>
                  </a:cubicBezTo>
                  <a:cubicBezTo>
                    <a:pt x="670" y="149"/>
                    <a:pt x="669" y="148"/>
                    <a:pt x="668" y="148"/>
                  </a:cubicBezTo>
                  <a:cubicBezTo>
                    <a:pt x="304" y="1"/>
                    <a:pt x="304" y="1"/>
                    <a:pt x="304" y="1"/>
                  </a:cubicBezTo>
                  <a:cubicBezTo>
                    <a:pt x="301" y="0"/>
                    <a:pt x="298" y="1"/>
                    <a:pt x="297" y="4"/>
                  </a:cubicBezTo>
                  <a:cubicBezTo>
                    <a:pt x="1" y="740"/>
                    <a:pt x="1" y="740"/>
                    <a:pt x="1" y="740"/>
                  </a:cubicBezTo>
                  <a:cubicBezTo>
                    <a:pt x="0" y="741"/>
                    <a:pt x="0" y="742"/>
                    <a:pt x="1" y="743"/>
                  </a:cubicBezTo>
                  <a:cubicBezTo>
                    <a:pt x="1" y="745"/>
                    <a:pt x="2" y="746"/>
                    <a:pt x="3" y="746"/>
                  </a:cubicBezTo>
                  <a:cubicBezTo>
                    <a:pt x="265" y="851"/>
                    <a:pt x="265" y="851"/>
                    <a:pt x="265" y="851"/>
                  </a:cubicBezTo>
                  <a:cubicBezTo>
                    <a:pt x="266" y="852"/>
                    <a:pt x="267" y="852"/>
                    <a:pt x="268" y="851"/>
                  </a:cubicBezTo>
                  <a:cubicBezTo>
                    <a:pt x="266" y="847"/>
                    <a:pt x="266" y="847"/>
                    <a:pt x="266" y="847"/>
                  </a:cubicBezTo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íŝlîď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9D30D9B3-E3E7-4623-99BE-7387EDAD6D29}"/>
                </a:ext>
              </a:extLst>
            </p:cNvPr>
            <p:cNvSpPr/>
            <p:nvPr/>
          </p:nvSpPr>
          <p:spPr bwMode="auto">
            <a:xfrm rot="20935720">
              <a:off x="8413310" y="4071004"/>
              <a:ext cx="569583" cy="374657"/>
            </a:xfrm>
            <a:custGeom>
              <a:avLst/>
              <a:gdLst>
                <a:gd name="T0" fmla="*/ 756 w 862"/>
                <a:gd name="T1" fmla="*/ 567 h 567"/>
                <a:gd name="T2" fmla="*/ 0 w 862"/>
                <a:gd name="T3" fmla="*/ 262 h 567"/>
                <a:gd name="T4" fmla="*/ 106 w 862"/>
                <a:gd name="T5" fmla="*/ 0 h 567"/>
                <a:gd name="T6" fmla="*/ 862 w 862"/>
                <a:gd name="T7" fmla="*/ 305 h 567"/>
                <a:gd name="T8" fmla="*/ 756 w 862"/>
                <a:gd name="T9" fmla="*/ 567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2" h="567">
                  <a:moveTo>
                    <a:pt x="756" y="567"/>
                  </a:moveTo>
                  <a:lnTo>
                    <a:pt x="0" y="262"/>
                  </a:lnTo>
                  <a:lnTo>
                    <a:pt x="106" y="0"/>
                  </a:lnTo>
                  <a:lnTo>
                    <a:pt x="862" y="305"/>
                  </a:lnTo>
                  <a:lnTo>
                    <a:pt x="756" y="567"/>
                  </a:lnTo>
                  <a:close/>
                </a:path>
              </a:pathLst>
            </a:custGeom>
            <a:solidFill>
              <a:srgbClr val="E2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íśľíḑ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080883EF-7F49-4F8B-9701-D6AFDDE27123}"/>
                </a:ext>
              </a:extLst>
            </p:cNvPr>
            <p:cNvSpPr/>
            <p:nvPr/>
          </p:nvSpPr>
          <p:spPr bwMode="auto">
            <a:xfrm rot="20935720">
              <a:off x="8413310" y="4071004"/>
              <a:ext cx="569583" cy="374657"/>
            </a:xfrm>
            <a:custGeom>
              <a:avLst/>
              <a:gdLst>
                <a:gd name="T0" fmla="*/ 756 w 862"/>
                <a:gd name="T1" fmla="*/ 567 h 567"/>
                <a:gd name="T2" fmla="*/ 0 w 862"/>
                <a:gd name="T3" fmla="*/ 262 h 567"/>
                <a:gd name="T4" fmla="*/ 106 w 862"/>
                <a:gd name="T5" fmla="*/ 0 h 567"/>
                <a:gd name="T6" fmla="*/ 862 w 862"/>
                <a:gd name="T7" fmla="*/ 305 h 567"/>
                <a:gd name="T8" fmla="*/ 756 w 862"/>
                <a:gd name="T9" fmla="*/ 567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2" h="567">
                  <a:moveTo>
                    <a:pt x="756" y="567"/>
                  </a:moveTo>
                  <a:lnTo>
                    <a:pt x="0" y="262"/>
                  </a:lnTo>
                  <a:lnTo>
                    <a:pt x="106" y="0"/>
                  </a:lnTo>
                  <a:lnTo>
                    <a:pt x="862" y="305"/>
                  </a:lnTo>
                  <a:lnTo>
                    <a:pt x="756" y="56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iSlïḓ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9C4A9E2F-19C7-4BDB-862A-E75A38D54961}"/>
                </a:ext>
              </a:extLst>
            </p:cNvPr>
            <p:cNvSpPr/>
            <p:nvPr/>
          </p:nvSpPr>
          <p:spPr bwMode="auto">
            <a:xfrm rot="20935720">
              <a:off x="8405921" y="4063150"/>
              <a:ext cx="583460" cy="389193"/>
            </a:xfrm>
            <a:custGeom>
              <a:avLst/>
              <a:gdLst>
                <a:gd name="T0" fmla="*/ 369 w 425"/>
                <a:gd name="T1" fmla="*/ 279 h 284"/>
                <a:gd name="T2" fmla="*/ 371 w 425"/>
                <a:gd name="T3" fmla="*/ 274 h 284"/>
                <a:gd name="T4" fmla="*/ 12 w 425"/>
                <a:gd name="T5" fmla="*/ 130 h 284"/>
                <a:gd name="T6" fmla="*/ 59 w 425"/>
                <a:gd name="T7" fmla="*/ 13 h 284"/>
                <a:gd name="T8" fmla="*/ 413 w 425"/>
                <a:gd name="T9" fmla="*/ 156 h 284"/>
                <a:gd name="T10" fmla="*/ 364 w 425"/>
                <a:gd name="T11" fmla="*/ 277 h 284"/>
                <a:gd name="T12" fmla="*/ 369 w 425"/>
                <a:gd name="T13" fmla="*/ 279 h 284"/>
                <a:gd name="T14" fmla="*/ 371 w 425"/>
                <a:gd name="T15" fmla="*/ 274 h 284"/>
                <a:gd name="T16" fmla="*/ 369 w 425"/>
                <a:gd name="T17" fmla="*/ 279 h 284"/>
                <a:gd name="T18" fmla="*/ 374 w 425"/>
                <a:gd name="T19" fmla="*/ 281 h 284"/>
                <a:gd name="T20" fmla="*/ 424 w 425"/>
                <a:gd name="T21" fmla="*/ 155 h 284"/>
                <a:gd name="T22" fmla="*/ 424 w 425"/>
                <a:gd name="T23" fmla="*/ 151 h 284"/>
                <a:gd name="T24" fmla="*/ 422 w 425"/>
                <a:gd name="T25" fmla="*/ 148 h 284"/>
                <a:gd name="T26" fmla="*/ 58 w 425"/>
                <a:gd name="T27" fmla="*/ 2 h 284"/>
                <a:gd name="T28" fmla="*/ 51 w 425"/>
                <a:gd name="T29" fmla="*/ 4 h 284"/>
                <a:gd name="T30" fmla="*/ 0 w 425"/>
                <a:gd name="T31" fmla="*/ 130 h 284"/>
                <a:gd name="T32" fmla="*/ 1 w 425"/>
                <a:gd name="T33" fmla="*/ 134 h 284"/>
                <a:gd name="T34" fmla="*/ 3 w 425"/>
                <a:gd name="T35" fmla="*/ 137 h 284"/>
                <a:gd name="T36" fmla="*/ 367 w 425"/>
                <a:gd name="T37" fmla="*/ 284 h 284"/>
                <a:gd name="T38" fmla="*/ 371 w 425"/>
                <a:gd name="T39" fmla="*/ 284 h 284"/>
                <a:gd name="T40" fmla="*/ 374 w 425"/>
                <a:gd name="T41" fmla="*/ 281 h 284"/>
                <a:gd name="T42" fmla="*/ 369 w 425"/>
                <a:gd name="T43" fmla="*/ 279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25" h="284">
                  <a:moveTo>
                    <a:pt x="369" y="279"/>
                  </a:moveTo>
                  <a:cubicBezTo>
                    <a:pt x="371" y="274"/>
                    <a:pt x="371" y="274"/>
                    <a:pt x="371" y="274"/>
                  </a:cubicBezTo>
                  <a:cubicBezTo>
                    <a:pt x="12" y="130"/>
                    <a:pt x="12" y="130"/>
                    <a:pt x="12" y="130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413" y="156"/>
                    <a:pt x="413" y="156"/>
                    <a:pt x="413" y="156"/>
                  </a:cubicBezTo>
                  <a:cubicBezTo>
                    <a:pt x="364" y="277"/>
                    <a:pt x="364" y="277"/>
                    <a:pt x="364" y="277"/>
                  </a:cubicBezTo>
                  <a:cubicBezTo>
                    <a:pt x="369" y="279"/>
                    <a:pt x="369" y="279"/>
                    <a:pt x="369" y="279"/>
                  </a:cubicBezTo>
                  <a:cubicBezTo>
                    <a:pt x="371" y="274"/>
                    <a:pt x="371" y="274"/>
                    <a:pt x="371" y="274"/>
                  </a:cubicBezTo>
                  <a:cubicBezTo>
                    <a:pt x="369" y="279"/>
                    <a:pt x="369" y="279"/>
                    <a:pt x="369" y="279"/>
                  </a:cubicBezTo>
                  <a:cubicBezTo>
                    <a:pt x="374" y="281"/>
                    <a:pt x="374" y="281"/>
                    <a:pt x="374" y="281"/>
                  </a:cubicBezTo>
                  <a:cubicBezTo>
                    <a:pt x="424" y="155"/>
                    <a:pt x="424" y="155"/>
                    <a:pt x="424" y="155"/>
                  </a:cubicBezTo>
                  <a:cubicBezTo>
                    <a:pt x="425" y="153"/>
                    <a:pt x="425" y="152"/>
                    <a:pt x="424" y="151"/>
                  </a:cubicBezTo>
                  <a:cubicBezTo>
                    <a:pt x="424" y="150"/>
                    <a:pt x="423" y="149"/>
                    <a:pt x="422" y="148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5" y="0"/>
                    <a:pt x="52" y="2"/>
                    <a:pt x="51" y="4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32"/>
                    <a:pt x="0" y="133"/>
                    <a:pt x="1" y="134"/>
                  </a:cubicBezTo>
                  <a:cubicBezTo>
                    <a:pt x="1" y="135"/>
                    <a:pt x="2" y="136"/>
                    <a:pt x="3" y="137"/>
                  </a:cubicBezTo>
                  <a:cubicBezTo>
                    <a:pt x="367" y="284"/>
                    <a:pt x="367" y="284"/>
                    <a:pt x="367" y="284"/>
                  </a:cubicBezTo>
                  <a:cubicBezTo>
                    <a:pt x="368" y="284"/>
                    <a:pt x="370" y="284"/>
                    <a:pt x="371" y="284"/>
                  </a:cubicBezTo>
                  <a:cubicBezTo>
                    <a:pt x="372" y="283"/>
                    <a:pt x="373" y="282"/>
                    <a:pt x="374" y="281"/>
                  </a:cubicBezTo>
                  <a:cubicBezTo>
                    <a:pt x="369" y="279"/>
                    <a:pt x="369" y="279"/>
                    <a:pt x="369" y="279"/>
                  </a:cubicBezTo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iṣḷïḋ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9FE4AF6A-50CF-4FD6-97DC-18A8311C0E1A}"/>
                </a:ext>
              </a:extLst>
            </p:cNvPr>
            <p:cNvSpPr/>
            <p:nvPr/>
          </p:nvSpPr>
          <p:spPr bwMode="auto">
            <a:xfrm rot="20935720">
              <a:off x="8482342" y="4186320"/>
              <a:ext cx="46915" cy="46915"/>
            </a:xfrm>
            <a:custGeom>
              <a:avLst/>
              <a:gdLst>
                <a:gd name="T0" fmla="*/ 31 w 34"/>
                <a:gd name="T1" fmla="*/ 22 h 34"/>
                <a:gd name="T2" fmla="*/ 11 w 34"/>
                <a:gd name="T3" fmla="*/ 31 h 34"/>
                <a:gd name="T4" fmla="*/ 3 w 34"/>
                <a:gd name="T5" fmla="*/ 11 h 34"/>
                <a:gd name="T6" fmla="*/ 22 w 34"/>
                <a:gd name="T7" fmla="*/ 3 h 34"/>
                <a:gd name="T8" fmla="*/ 31 w 34"/>
                <a:gd name="T9" fmla="*/ 2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1" y="22"/>
                  </a:moveTo>
                  <a:cubicBezTo>
                    <a:pt x="28" y="30"/>
                    <a:pt x="19" y="34"/>
                    <a:pt x="11" y="31"/>
                  </a:cubicBezTo>
                  <a:cubicBezTo>
                    <a:pt x="3" y="28"/>
                    <a:pt x="0" y="19"/>
                    <a:pt x="3" y="11"/>
                  </a:cubicBezTo>
                  <a:cubicBezTo>
                    <a:pt x="6" y="3"/>
                    <a:pt x="15" y="0"/>
                    <a:pt x="22" y="3"/>
                  </a:cubicBezTo>
                  <a:cubicBezTo>
                    <a:pt x="30" y="6"/>
                    <a:pt x="34" y="15"/>
                    <a:pt x="31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ïṩľîḑ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AED19D5-2981-4321-8F8F-A17CFC270C63}"/>
                </a:ext>
              </a:extLst>
            </p:cNvPr>
            <p:cNvSpPr/>
            <p:nvPr/>
          </p:nvSpPr>
          <p:spPr bwMode="auto">
            <a:xfrm rot="20935720">
              <a:off x="8546753" y="4199231"/>
              <a:ext cx="47576" cy="46254"/>
            </a:xfrm>
            <a:custGeom>
              <a:avLst/>
              <a:gdLst>
                <a:gd name="T0" fmla="*/ 31 w 35"/>
                <a:gd name="T1" fmla="*/ 22 h 34"/>
                <a:gd name="T2" fmla="*/ 12 w 35"/>
                <a:gd name="T3" fmla="*/ 31 h 34"/>
                <a:gd name="T4" fmla="*/ 4 w 35"/>
                <a:gd name="T5" fmla="*/ 11 h 34"/>
                <a:gd name="T6" fmla="*/ 23 w 35"/>
                <a:gd name="T7" fmla="*/ 3 h 34"/>
                <a:gd name="T8" fmla="*/ 31 w 35"/>
                <a:gd name="T9" fmla="*/ 2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4">
                  <a:moveTo>
                    <a:pt x="31" y="22"/>
                  </a:moveTo>
                  <a:cubicBezTo>
                    <a:pt x="28" y="30"/>
                    <a:pt x="20" y="34"/>
                    <a:pt x="12" y="31"/>
                  </a:cubicBezTo>
                  <a:cubicBezTo>
                    <a:pt x="4" y="28"/>
                    <a:pt x="0" y="19"/>
                    <a:pt x="4" y="11"/>
                  </a:cubicBezTo>
                  <a:cubicBezTo>
                    <a:pt x="7" y="3"/>
                    <a:pt x="15" y="0"/>
                    <a:pt x="23" y="3"/>
                  </a:cubicBezTo>
                  <a:cubicBezTo>
                    <a:pt x="31" y="6"/>
                    <a:pt x="35" y="15"/>
                    <a:pt x="31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îşḷîď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A90E1668-BE49-4D31-A19E-E44092E8D441}"/>
                </a:ext>
              </a:extLst>
            </p:cNvPr>
            <p:cNvSpPr/>
            <p:nvPr/>
          </p:nvSpPr>
          <p:spPr bwMode="auto">
            <a:xfrm rot="20935720">
              <a:off x="8611699" y="4210172"/>
              <a:ext cx="46915" cy="48236"/>
            </a:xfrm>
            <a:custGeom>
              <a:avLst/>
              <a:gdLst>
                <a:gd name="T0" fmla="*/ 31 w 34"/>
                <a:gd name="T1" fmla="*/ 23 h 35"/>
                <a:gd name="T2" fmla="*/ 11 w 34"/>
                <a:gd name="T3" fmla="*/ 31 h 35"/>
                <a:gd name="T4" fmla="*/ 3 w 34"/>
                <a:gd name="T5" fmla="*/ 12 h 35"/>
                <a:gd name="T6" fmla="*/ 22 w 34"/>
                <a:gd name="T7" fmla="*/ 4 h 35"/>
                <a:gd name="T8" fmla="*/ 31 w 34"/>
                <a:gd name="T9" fmla="*/ 2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31" y="23"/>
                  </a:moveTo>
                  <a:cubicBezTo>
                    <a:pt x="28" y="31"/>
                    <a:pt x="19" y="35"/>
                    <a:pt x="11" y="31"/>
                  </a:cubicBezTo>
                  <a:cubicBezTo>
                    <a:pt x="3" y="28"/>
                    <a:pt x="0" y="20"/>
                    <a:pt x="3" y="12"/>
                  </a:cubicBezTo>
                  <a:cubicBezTo>
                    <a:pt x="6" y="4"/>
                    <a:pt x="15" y="0"/>
                    <a:pt x="22" y="4"/>
                  </a:cubicBezTo>
                  <a:cubicBezTo>
                    <a:pt x="30" y="7"/>
                    <a:pt x="34" y="15"/>
                    <a:pt x="31" y="2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îṥlíḍ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E6A1FD5-DFD6-4E4C-84F0-E39E1923C29B}"/>
                </a:ext>
              </a:extLst>
            </p:cNvPr>
            <p:cNvSpPr/>
            <p:nvPr/>
          </p:nvSpPr>
          <p:spPr bwMode="auto">
            <a:xfrm rot="20935720">
              <a:off x="8676060" y="4222555"/>
              <a:ext cx="46254" cy="48236"/>
            </a:xfrm>
            <a:custGeom>
              <a:avLst/>
              <a:gdLst>
                <a:gd name="T0" fmla="*/ 31 w 34"/>
                <a:gd name="T1" fmla="*/ 23 h 35"/>
                <a:gd name="T2" fmla="*/ 12 w 34"/>
                <a:gd name="T3" fmla="*/ 31 h 35"/>
                <a:gd name="T4" fmla="*/ 3 w 34"/>
                <a:gd name="T5" fmla="*/ 12 h 35"/>
                <a:gd name="T6" fmla="*/ 23 w 34"/>
                <a:gd name="T7" fmla="*/ 4 h 35"/>
                <a:gd name="T8" fmla="*/ 31 w 34"/>
                <a:gd name="T9" fmla="*/ 2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31" y="23"/>
                  </a:moveTo>
                  <a:cubicBezTo>
                    <a:pt x="28" y="31"/>
                    <a:pt x="19" y="35"/>
                    <a:pt x="12" y="31"/>
                  </a:cubicBezTo>
                  <a:cubicBezTo>
                    <a:pt x="4" y="28"/>
                    <a:pt x="0" y="20"/>
                    <a:pt x="3" y="12"/>
                  </a:cubicBezTo>
                  <a:cubicBezTo>
                    <a:pt x="7" y="4"/>
                    <a:pt x="15" y="0"/>
                    <a:pt x="23" y="4"/>
                  </a:cubicBezTo>
                  <a:cubicBezTo>
                    <a:pt x="31" y="7"/>
                    <a:pt x="34" y="15"/>
                    <a:pt x="31" y="2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íşľîḓ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0636F91-EA43-4500-BCAA-1E496C19021D}"/>
                </a:ext>
              </a:extLst>
            </p:cNvPr>
            <p:cNvSpPr/>
            <p:nvPr/>
          </p:nvSpPr>
          <p:spPr bwMode="auto">
            <a:xfrm rot="20935720">
              <a:off x="8741246" y="4236649"/>
              <a:ext cx="46915" cy="46254"/>
            </a:xfrm>
            <a:custGeom>
              <a:avLst/>
              <a:gdLst>
                <a:gd name="T0" fmla="*/ 31 w 34"/>
                <a:gd name="T1" fmla="*/ 22 h 34"/>
                <a:gd name="T2" fmla="*/ 11 w 34"/>
                <a:gd name="T3" fmla="*/ 30 h 34"/>
                <a:gd name="T4" fmla="*/ 3 w 34"/>
                <a:gd name="T5" fmla="*/ 11 h 34"/>
                <a:gd name="T6" fmla="*/ 23 w 34"/>
                <a:gd name="T7" fmla="*/ 3 h 34"/>
                <a:gd name="T8" fmla="*/ 31 w 34"/>
                <a:gd name="T9" fmla="*/ 2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1" y="22"/>
                  </a:moveTo>
                  <a:cubicBezTo>
                    <a:pt x="28" y="30"/>
                    <a:pt x="19" y="34"/>
                    <a:pt x="11" y="30"/>
                  </a:cubicBezTo>
                  <a:cubicBezTo>
                    <a:pt x="4" y="27"/>
                    <a:pt x="0" y="19"/>
                    <a:pt x="3" y="11"/>
                  </a:cubicBezTo>
                  <a:cubicBezTo>
                    <a:pt x="6" y="3"/>
                    <a:pt x="15" y="0"/>
                    <a:pt x="23" y="3"/>
                  </a:cubicBezTo>
                  <a:cubicBezTo>
                    <a:pt x="30" y="6"/>
                    <a:pt x="34" y="14"/>
                    <a:pt x="31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íṧlîḑ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4CA9E71-032D-4271-B994-10948B705934}"/>
                </a:ext>
              </a:extLst>
            </p:cNvPr>
            <p:cNvSpPr/>
            <p:nvPr/>
          </p:nvSpPr>
          <p:spPr bwMode="auto">
            <a:xfrm rot="20935720">
              <a:off x="8806313" y="4248835"/>
              <a:ext cx="46915" cy="46915"/>
            </a:xfrm>
            <a:custGeom>
              <a:avLst/>
              <a:gdLst>
                <a:gd name="T0" fmla="*/ 31 w 34"/>
                <a:gd name="T1" fmla="*/ 22 h 34"/>
                <a:gd name="T2" fmla="*/ 11 w 34"/>
                <a:gd name="T3" fmla="*/ 31 h 34"/>
                <a:gd name="T4" fmla="*/ 3 w 34"/>
                <a:gd name="T5" fmla="*/ 11 h 34"/>
                <a:gd name="T6" fmla="*/ 22 w 34"/>
                <a:gd name="T7" fmla="*/ 3 h 34"/>
                <a:gd name="T8" fmla="*/ 31 w 34"/>
                <a:gd name="T9" fmla="*/ 2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1" y="22"/>
                  </a:moveTo>
                  <a:cubicBezTo>
                    <a:pt x="28" y="30"/>
                    <a:pt x="19" y="34"/>
                    <a:pt x="11" y="31"/>
                  </a:cubicBezTo>
                  <a:cubicBezTo>
                    <a:pt x="3" y="27"/>
                    <a:pt x="0" y="19"/>
                    <a:pt x="3" y="11"/>
                  </a:cubicBezTo>
                  <a:cubicBezTo>
                    <a:pt x="6" y="3"/>
                    <a:pt x="15" y="0"/>
                    <a:pt x="22" y="3"/>
                  </a:cubicBezTo>
                  <a:cubicBezTo>
                    <a:pt x="30" y="6"/>
                    <a:pt x="34" y="14"/>
                    <a:pt x="31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íṩľïḓ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0328841-CDD7-4BF6-BCD5-3263C6C9722B}"/>
                </a:ext>
              </a:extLst>
            </p:cNvPr>
            <p:cNvSpPr/>
            <p:nvPr/>
          </p:nvSpPr>
          <p:spPr bwMode="auto">
            <a:xfrm rot="20935720">
              <a:off x="8870737" y="4261873"/>
              <a:ext cx="46254" cy="46254"/>
            </a:xfrm>
            <a:custGeom>
              <a:avLst/>
              <a:gdLst>
                <a:gd name="T0" fmla="*/ 31 w 34"/>
                <a:gd name="T1" fmla="*/ 22 h 34"/>
                <a:gd name="T2" fmla="*/ 12 w 34"/>
                <a:gd name="T3" fmla="*/ 31 h 34"/>
                <a:gd name="T4" fmla="*/ 3 w 34"/>
                <a:gd name="T5" fmla="*/ 11 h 34"/>
                <a:gd name="T6" fmla="*/ 23 w 34"/>
                <a:gd name="T7" fmla="*/ 3 h 34"/>
                <a:gd name="T8" fmla="*/ 31 w 34"/>
                <a:gd name="T9" fmla="*/ 2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1" y="22"/>
                  </a:moveTo>
                  <a:cubicBezTo>
                    <a:pt x="28" y="30"/>
                    <a:pt x="19" y="34"/>
                    <a:pt x="12" y="31"/>
                  </a:cubicBezTo>
                  <a:cubicBezTo>
                    <a:pt x="4" y="27"/>
                    <a:pt x="0" y="19"/>
                    <a:pt x="3" y="11"/>
                  </a:cubicBezTo>
                  <a:cubicBezTo>
                    <a:pt x="7" y="3"/>
                    <a:pt x="15" y="0"/>
                    <a:pt x="23" y="3"/>
                  </a:cubicBezTo>
                  <a:cubicBezTo>
                    <a:pt x="31" y="6"/>
                    <a:pt x="34" y="14"/>
                    <a:pt x="31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íŝḷíḓ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AC644D48-14B7-406E-B49E-1C7056052F19}"/>
                </a:ext>
              </a:extLst>
            </p:cNvPr>
            <p:cNvSpPr/>
            <p:nvPr/>
          </p:nvSpPr>
          <p:spPr bwMode="auto">
            <a:xfrm rot="20935720">
              <a:off x="8493076" y="4074757"/>
              <a:ext cx="52201" cy="131493"/>
            </a:xfrm>
            <a:custGeom>
              <a:avLst/>
              <a:gdLst>
                <a:gd name="T0" fmla="*/ 79 w 79"/>
                <a:gd name="T1" fmla="*/ 0 h 199"/>
                <a:gd name="T2" fmla="*/ 0 w 79"/>
                <a:gd name="T3" fmla="*/ 199 h 199"/>
                <a:gd name="T4" fmla="*/ 79 w 79"/>
                <a:gd name="T5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" h="199">
                  <a:moveTo>
                    <a:pt x="79" y="0"/>
                  </a:moveTo>
                  <a:lnTo>
                    <a:pt x="0" y="199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iṩ1îḍ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C44BBA9-0709-4A3D-A139-45C6390D9228}"/>
                </a:ext>
              </a:extLst>
            </p:cNvPr>
            <p:cNvSpPr/>
            <p:nvPr/>
          </p:nvSpPr>
          <p:spPr bwMode="auto">
            <a:xfrm rot="20935720">
              <a:off x="8493076" y="4074757"/>
              <a:ext cx="52201" cy="131493"/>
            </a:xfrm>
            <a:custGeom>
              <a:avLst/>
              <a:gdLst>
                <a:gd name="T0" fmla="*/ 79 w 79"/>
                <a:gd name="T1" fmla="*/ 0 h 199"/>
                <a:gd name="T2" fmla="*/ 0 w 79"/>
                <a:gd name="T3" fmla="*/ 199 h 199"/>
                <a:gd name="T4" fmla="*/ 79 w 79"/>
                <a:gd name="T5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" h="199">
                  <a:moveTo>
                    <a:pt x="79" y="0"/>
                  </a:moveTo>
                  <a:lnTo>
                    <a:pt x="0" y="199"/>
                  </a:lnTo>
                  <a:lnTo>
                    <a:pt x="7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îṧliḍ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7B5AFE39-E574-4CB1-B161-C4DA216008D8}"/>
                </a:ext>
              </a:extLst>
            </p:cNvPr>
            <p:cNvSpPr/>
            <p:nvPr/>
          </p:nvSpPr>
          <p:spPr bwMode="auto">
            <a:xfrm rot="20935720">
              <a:off x="8480452" y="4062145"/>
              <a:ext cx="77971" cy="155942"/>
            </a:xfrm>
            <a:custGeom>
              <a:avLst/>
              <a:gdLst>
                <a:gd name="T0" fmla="*/ 6 w 57"/>
                <a:gd name="T1" fmla="*/ 112 h 114"/>
                <a:gd name="T2" fmla="*/ 1 w 57"/>
                <a:gd name="T3" fmla="*/ 102 h 114"/>
                <a:gd name="T4" fmla="*/ 40 w 57"/>
                <a:gd name="T5" fmla="*/ 6 h 114"/>
                <a:gd name="T6" fmla="*/ 50 w 57"/>
                <a:gd name="T7" fmla="*/ 2 h 114"/>
                <a:gd name="T8" fmla="*/ 55 w 57"/>
                <a:gd name="T9" fmla="*/ 12 h 114"/>
                <a:gd name="T10" fmla="*/ 16 w 57"/>
                <a:gd name="T11" fmla="*/ 108 h 114"/>
                <a:gd name="T12" fmla="*/ 6 w 57"/>
                <a:gd name="T13" fmla="*/ 11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114">
                  <a:moveTo>
                    <a:pt x="6" y="112"/>
                  </a:moveTo>
                  <a:cubicBezTo>
                    <a:pt x="2" y="111"/>
                    <a:pt x="0" y="106"/>
                    <a:pt x="1" y="102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1" y="2"/>
                    <a:pt x="46" y="0"/>
                    <a:pt x="50" y="2"/>
                  </a:cubicBezTo>
                  <a:cubicBezTo>
                    <a:pt x="55" y="3"/>
                    <a:pt x="57" y="8"/>
                    <a:pt x="55" y="12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5" y="112"/>
                    <a:pt x="10" y="114"/>
                    <a:pt x="6" y="1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ïṡḷïd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0FECACC-BD98-4E80-8E6B-25D7DA77248E}"/>
                </a:ext>
              </a:extLst>
            </p:cNvPr>
            <p:cNvSpPr/>
            <p:nvPr/>
          </p:nvSpPr>
          <p:spPr bwMode="auto">
            <a:xfrm rot="20935720">
              <a:off x="8556770" y="4087076"/>
              <a:ext cx="53523" cy="131493"/>
            </a:xfrm>
            <a:custGeom>
              <a:avLst/>
              <a:gdLst>
                <a:gd name="T0" fmla="*/ 81 w 81"/>
                <a:gd name="T1" fmla="*/ 0 h 199"/>
                <a:gd name="T2" fmla="*/ 0 w 81"/>
                <a:gd name="T3" fmla="*/ 199 h 199"/>
                <a:gd name="T4" fmla="*/ 81 w 81"/>
                <a:gd name="T5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199">
                  <a:moveTo>
                    <a:pt x="81" y="0"/>
                  </a:moveTo>
                  <a:lnTo>
                    <a:pt x="0" y="199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ïşľiḍ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815B6B2-A240-4B08-9017-7AFDDD796109}"/>
                </a:ext>
              </a:extLst>
            </p:cNvPr>
            <p:cNvSpPr/>
            <p:nvPr/>
          </p:nvSpPr>
          <p:spPr bwMode="auto">
            <a:xfrm rot="20935720">
              <a:off x="8556770" y="4087076"/>
              <a:ext cx="53523" cy="131493"/>
            </a:xfrm>
            <a:custGeom>
              <a:avLst/>
              <a:gdLst>
                <a:gd name="T0" fmla="*/ 81 w 81"/>
                <a:gd name="T1" fmla="*/ 0 h 199"/>
                <a:gd name="T2" fmla="*/ 0 w 81"/>
                <a:gd name="T3" fmla="*/ 199 h 199"/>
                <a:gd name="T4" fmla="*/ 81 w 81"/>
                <a:gd name="T5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199">
                  <a:moveTo>
                    <a:pt x="81" y="0"/>
                  </a:moveTo>
                  <a:lnTo>
                    <a:pt x="0" y="199"/>
                  </a:lnTo>
                  <a:lnTo>
                    <a:pt x="8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iṥḷïď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6A6D701-5942-4828-A87B-5AE3CA1D9246}"/>
                </a:ext>
              </a:extLst>
            </p:cNvPr>
            <p:cNvSpPr/>
            <p:nvPr/>
          </p:nvSpPr>
          <p:spPr bwMode="auto">
            <a:xfrm rot="20935720">
              <a:off x="8544215" y="4074522"/>
              <a:ext cx="78632" cy="156603"/>
            </a:xfrm>
            <a:custGeom>
              <a:avLst/>
              <a:gdLst>
                <a:gd name="T0" fmla="*/ 6 w 57"/>
                <a:gd name="T1" fmla="*/ 112 h 114"/>
                <a:gd name="T2" fmla="*/ 2 w 57"/>
                <a:gd name="T3" fmla="*/ 102 h 114"/>
                <a:gd name="T4" fmla="*/ 40 w 57"/>
                <a:gd name="T5" fmla="*/ 6 h 114"/>
                <a:gd name="T6" fmla="*/ 51 w 57"/>
                <a:gd name="T7" fmla="*/ 2 h 114"/>
                <a:gd name="T8" fmla="*/ 56 w 57"/>
                <a:gd name="T9" fmla="*/ 12 h 114"/>
                <a:gd name="T10" fmla="*/ 17 w 57"/>
                <a:gd name="T11" fmla="*/ 108 h 114"/>
                <a:gd name="T12" fmla="*/ 6 w 57"/>
                <a:gd name="T13" fmla="*/ 11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114">
                  <a:moveTo>
                    <a:pt x="6" y="112"/>
                  </a:moveTo>
                  <a:cubicBezTo>
                    <a:pt x="2" y="111"/>
                    <a:pt x="0" y="106"/>
                    <a:pt x="2" y="102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2" y="2"/>
                    <a:pt x="47" y="0"/>
                    <a:pt x="51" y="2"/>
                  </a:cubicBezTo>
                  <a:cubicBezTo>
                    <a:pt x="55" y="3"/>
                    <a:pt x="57" y="8"/>
                    <a:pt x="56" y="12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5" y="112"/>
                    <a:pt x="11" y="114"/>
                    <a:pt x="6" y="1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ïslîḑ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5CECB14-D488-4F1A-AA22-D2A9F3124935}"/>
                </a:ext>
              </a:extLst>
            </p:cNvPr>
            <p:cNvSpPr/>
            <p:nvPr/>
          </p:nvSpPr>
          <p:spPr bwMode="auto">
            <a:xfrm rot="20935720">
              <a:off x="8556770" y="4087076"/>
              <a:ext cx="53523" cy="131493"/>
            </a:xfrm>
            <a:custGeom>
              <a:avLst/>
              <a:gdLst>
                <a:gd name="T0" fmla="*/ 81 w 81"/>
                <a:gd name="T1" fmla="*/ 0 h 199"/>
                <a:gd name="T2" fmla="*/ 0 w 81"/>
                <a:gd name="T3" fmla="*/ 199 h 199"/>
                <a:gd name="T4" fmla="*/ 81 w 81"/>
                <a:gd name="T5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199">
                  <a:moveTo>
                    <a:pt x="81" y="0"/>
                  </a:moveTo>
                  <a:lnTo>
                    <a:pt x="0" y="199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îŝľid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41A8139-D2C0-4397-91CA-2C0F0E022FF9}"/>
                </a:ext>
              </a:extLst>
            </p:cNvPr>
            <p:cNvSpPr/>
            <p:nvPr/>
          </p:nvSpPr>
          <p:spPr bwMode="auto">
            <a:xfrm rot="20935720">
              <a:off x="8556770" y="4087076"/>
              <a:ext cx="53523" cy="131493"/>
            </a:xfrm>
            <a:custGeom>
              <a:avLst/>
              <a:gdLst>
                <a:gd name="T0" fmla="*/ 81 w 81"/>
                <a:gd name="T1" fmla="*/ 0 h 199"/>
                <a:gd name="T2" fmla="*/ 0 w 81"/>
                <a:gd name="T3" fmla="*/ 199 h 199"/>
                <a:gd name="T4" fmla="*/ 81 w 81"/>
                <a:gd name="T5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199">
                  <a:moveTo>
                    <a:pt x="81" y="0"/>
                  </a:moveTo>
                  <a:lnTo>
                    <a:pt x="0" y="199"/>
                  </a:lnTo>
                  <a:lnTo>
                    <a:pt x="8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íSḻid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07876835-2EC2-48E4-B0CC-F51F0CF2B730}"/>
                </a:ext>
              </a:extLst>
            </p:cNvPr>
            <p:cNvSpPr/>
            <p:nvPr/>
          </p:nvSpPr>
          <p:spPr bwMode="auto">
            <a:xfrm rot="20935720">
              <a:off x="8544215" y="4074522"/>
              <a:ext cx="78632" cy="156603"/>
            </a:xfrm>
            <a:custGeom>
              <a:avLst/>
              <a:gdLst>
                <a:gd name="T0" fmla="*/ 6 w 57"/>
                <a:gd name="T1" fmla="*/ 112 h 114"/>
                <a:gd name="T2" fmla="*/ 2 w 57"/>
                <a:gd name="T3" fmla="*/ 102 h 114"/>
                <a:gd name="T4" fmla="*/ 40 w 57"/>
                <a:gd name="T5" fmla="*/ 6 h 114"/>
                <a:gd name="T6" fmla="*/ 51 w 57"/>
                <a:gd name="T7" fmla="*/ 2 h 114"/>
                <a:gd name="T8" fmla="*/ 56 w 57"/>
                <a:gd name="T9" fmla="*/ 12 h 114"/>
                <a:gd name="T10" fmla="*/ 17 w 57"/>
                <a:gd name="T11" fmla="*/ 108 h 114"/>
                <a:gd name="T12" fmla="*/ 6 w 57"/>
                <a:gd name="T13" fmla="*/ 11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114">
                  <a:moveTo>
                    <a:pt x="6" y="112"/>
                  </a:moveTo>
                  <a:cubicBezTo>
                    <a:pt x="2" y="111"/>
                    <a:pt x="0" y="106"/>
                    <a:pt x="2" y="102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2" y="2"/>
                    <a:pt x="47" y="0"/>
                    <a:pt x="51" y="2"/>
                  </a:cubicBezTo>
                  <a:cubicBezTo>
                    <a:pt x="55" y="3"/>
                    <a:pt x="57" y="8"/>
                    <a:pt x="56" y="12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5" y="112"/>
                    <a:pt x="11" y="114"/>
                    <a:pt x="6" y="1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ïṥļïḍ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213C1B0-77E6-48C4-BA0E-1DD0DFCB68FF}"/>
                </a:ext>
              </a:extLst>
            </p:cNvPr>
            <p:cNvSpPr/>
            <p:nvPr/>
          </p:nvSpPr>
          <p:spPr bwMode="auto">
            <a:xfrm rot="20935720">
              <a:off x="8621772" y="4099270"/>
              <a:ext cx="53523" cy="131493"/>
            </a:xfrm>
            <a:custGeom>
              <a:avLst/>
              <a:gdLst>
                <a:gd name="T0" fmla="*/ 81 w 81"/>
                <a:gd name="T1" fmla="*/ 0 h 199"/>
                <a:gd name="T2" fmla="*/ 0 w 81"/>
                <a:gd name="T3" fmla="*/ 199 h 199"/>
                <a:gd name="T4" fmla="*/ 81 w 81"/>
                <a:gd name="T5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199">
                  <a:moveTo>
                    <a:pt x="81" y="0"/>
                  </a:moveTo>
                  <a:lnTo>
                    <a:pt x="0" y="199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íS1íḑ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9BACF9B-5A95-4134-A328-D004159CE3C8}"/>
                </a:ext>
              </a:extLst>
            </p:cNvPr>
            <p:cNvSpPr/>
            <p:nvPr/>
          </p:nvSpPr>
          <p:spPr bwMode="auto">
            <a:xfrm rot="20935720">
              <a:off x="8621772" y="4099270"/>
              <a:ext cx="53523" cy="131493"/>
            </a:xfrm>
            <a:custGeom>
              <a:avLst/>
              <a:gdLst>
                <a:gd name="T0" fmla="*/ 81 w 81"/>
                <a:gd name="T1" fmla="*/ 0 h 199"/>
                <a:gd name="T2" fmla="*/ 0 w 81"/>
                <a:gd name="T3" fmla="*/ 199 h 199"/>
                <a:gd name="T4" fmla="*/ 81 w 81"/>
                <a:gd name="T5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199">
                  <a:moveTo>
                    <a:pt x="81" y="0"/>
                  </a:moveTo>
                  <a:lnTo>
                    <a:pt x="0" y="199"/>
                  </a:lnTo>
                  <a:lnTo>
                    <a:pt x="8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íṧḻîḋ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7DD1B344-863F-4A19-BF18-0928EEA4BC98}"/>
                </a:ext>
              </a:extLst>
            </p:cNvPr>
            <p:cNvSpPr/>
            <p:nvPr/>
          </p:nvSpPr>
          <p:spPr bwMode="auto">
            <a:xfrm rot="20935720">
              <a:off x="8609935" y="4087306"/>
              <a:ext cx="77971" cy="155942"/>
            </a:xfrm>
            <a:custGeom>
              <a:avLst/>
              <a:gdLst>
                <a:gd name="T0" fmla="*/ 6 w 57"/>
                <a:gd name="T1" fmla="*/ 112 h 114"/>
                <a:gd name="T2" fmla="*/ 2 w 57"/>
                <a:gd name="T3" fmla="*/ 102 h 114"/>
                <a:gd name="T4" fmla="*/ 40 w 57"/>
                <a:gd name="T5" fmla="*/ 6 h 114"/>
                <a:gd name="T6" fmla="*/ 51 w 57"/>
                <a:gd name="T7" fmla="*/ 2 h 114"/>
                <a:gd name="T8" fmla="*/ 55 w 57"/>
                <a:gd name="T9" fmla="*/ 12 h 114"/>
                <a:gd name="T10" fmla="*/ 17 w 57"/>
                <a:gd name="T11" fmla="*/ 108 h 114"/>
                <a:gd name="T12" fmla="*/ 6 w 57"/>
                <a:gd name="T13" fmla="*/ 11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114">
                  <a:moveTo>
                    <a:pt x="6" y="112"/>
                  </a:moveTo>
                  <a:cubicBezTo>
                    <a:pt x="2" y="111"/>
                    <a:pt x="0" y="106"/>
                    <a:pt x="2" y="102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2" y="2"/>
                    <a:pt x="46" y="0"/>
                    <a:pt x="51" y="2"/>
                  </a:cubicBezTo>
                  <a:cubicBezTo>
                    <a:pt x="55" y="3"/>
                    <a:pt x="57" y="8"/>
                    <a:pt x="55" y="12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5" y="112"/>
                    <a:pt x="10" y="114"/>
                    <a:pt x="6" y="1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isḷíḋ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537E349B-C98F-40C9-BEC2-524B6F9206E3}"/>
                </a:ext>
              </a:extLst>
            </p:cNvPr>
            <p:cNvSpPr/>
            <p:nvPr/>
          </p:nvSpPr>
          <p:spPr bwMode="auto">
            <a:xfrm rot="20935720">
              <a:off x="8686254" y="4112238"/>
              <a:ext cx="53523" cy="131493"/>
            </a:xfrm>
            <a:custGeom>
              <a:avLst/>
              <a:gdLst>
                <a:gd name="T0" fmla="*/ 81 w 81"/>
                <a:gd name="T1" fmla="*/ 0 h 199"/>
                <a:gd name="T2" fmla="*/ 0 w 81"/>
                <a:gd name="T3" fmla="*/ 199 h 199"/>
                <a:gd name="T4" fmla="*/ 81 w 81"/>
                <a:gd name="T5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199">
                  <a:moveTo>
                    <a:pt x="81" y="0"/>
                  </a:moveTo>
                  <a:lnTo>
                    <a:pt x="0" y="199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íŝḷîḑ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DBE713E-A264-4490-BE27-DAA2417F0C01}"/>
                </a:ext>
              </a:extLst>
            </p:cNvPr>
            <p:cNvSpPr/>
            <p:nvPr/>
          </p:nvSpPr>
          <p:spPr bwMode="auto">
            <a:xfrm rot="20935720">
              <a:off x="8686254" y="4112238"/>
              <a:ext cx="53523" cy="131493"/>
            </a:xfrm>
            <a:custGeom>
              <a:avLst/>
              <a:gdLst>
                <a:gd name="T0" fmla="*/ 81 w 81"/>
                <a:gd name="T1" fmla="*/ 0 h 199"/>
                <a:gd name="T2" fmla="*/ 0 w 81"/>
                <a:gd name="T3" fmla="*/ 199 h 199"/>
                <a:gd name="T4" fmla="*/ 81 w 81"/>
                <a:gd name="T5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199">
                  <a:moveTo>
                    <a:pt x="81" y="0"/>
                  </a:moveTo>
                  <a:lnTo>
                    <a:pt x="0" y="199"/>
                  </a:lnTo>
                  <a:lnTo>
                    <a:pt x="8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îšļíď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5C91615D-1A8C-4506-A66E-2B36AEC69892}"/>
                </a:ext>
              </a:extLst>
            </p:cNvPr>
            <p:cNvSpPr/>
            <p:nvPr/>
          </p:nvSpPr>
          <p:spPr bwMode="auto">
            <a:xfrm rot="20935720">
              <a:off x="8673636" y="4099689"/>
              <a:ext cx="78632" cy="155942"/>
            </a:xfrm>
            <a:custGeom>
              <a:avLst/>
              <a:gdLst>
                <a:gd name="T0" fmla="*/ 6 w 57"/>
                <a:gd name="T1" fmla="*/ 112 h 114"/>
                <a:gd name="T2" fmla="*/ 2 w 57"/>
                <a:gd name="T3" fmla="*/ 101 h 114"/>
                <a:gd name="T4" fmla="*/ 40 w 57"/>
                <a:gd name="T5" fmla="*/ 6 h 114"/>
                <a:gd name="T6" fmla="*/ 51 w 57"/>
                <a:gd name="T7" fmla="*/ 2 h 114"/>
                <a:gd name="T8" fmla="*/ 55 w 57"/>
                <a:gd name="T9" fmla="*/ 12 h 114"/>
                <a:gd name="T10" fmla="*/ 17 w 57"/>
                <a:gd name="T11" fmla="*/ 108 h 114"/>
                <a:gd name="T12" fmla="*/ 6 w 57"/>
                <a:gd name="T13" fmla="*/ 11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114">
                  <a:moveTo>
                    <a:pt x="6" y="112"/>
                  </a:moveTo>
                  <a:cubicBezTo>
                    <a:pt x="2" y="110"/>
                    <a:pt x="0" y="106"/>
                    <a:pt x="2" y="101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2" y="2"/>
                    <a:pt x="47" y="0"/>
                    <a:pt x="51" y="2"/>
                  </a:cubicBezTo>
                  <a:cubicBezTo>
                    <a:pt x="55" y="3"/>
                    <a:pt x="57" y="8"/>
                    <a:pt x="55" y="12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5" y="112"/>
                    <a:pt x="11" y="114"/>
                    <a:pt x="6" y="1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iSḷíḍ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B3ED2F7-D67C-4513-8EB5-004ECC991EA7}"/>
                </a:ext>
              </a:extLst>
            </p:cNvPr>
            <p:cNvSpPr/>
            <p:nvPr/>
          </p:nvSpPr>
          <p:spPr bwMode="auto">
            <a:xfrm rot="20935720">
              <a:off x="8686254" y="4112238"/>
              <a:ext cx="53523" cy="131493"/>
            </a:xfrm>
            <a:custGeom>
              <a:avLst/>
              <a:gdLst>
                <a:gd name="T0" fmla="*/ 81 w 81"/>
                <a:gd name="T1" fmla="*/ 0 h 199"/>
                <a:gd name="T2" fmla="*/ 0 w 81"/>
                <a:gd name="T3" fmla="*/ 199 h 199"/>
                <a:gd name="T4" fmla="*/ 81 w 81"/>
                <a:gd name="T5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199">
                  <a:moveTo>
                    <a:pt x="81" y="0"/>
                  </a:moveTo>
                  <a:lnTo>
                    <a:pt x="0" y="199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íS1íḓ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9028CE63-32C1-4851-99CA-2E92245A7AA3}"/>
                </a:ext>
              </a:extLst>
            </p:cNvPr>
            <p:cNvSpPr/>
            <p:nvPr/>
          </p:nvSpPr>
          <p:spPr bwMode="auto">
            <a:xfrm rot="20935720">
              <a:off x="8686254" y="4112238"/>
              <a:ext cx="53523" cy="131493"/>
            </a:xfrm>
            <a:custGeom>
              <a:avLst/>
              <a:gdLst>
                <a:gd name="T0" fmla="*/ 81 w 81"/>
                <a:gd name="T1" fmla="*/ 0 h 199"/>
                <a:gd name="T2" fmla="*/ 0 w 81"/>
                <a:gd name="T3" fmla="*/ 199 h 199"/>
                <a:gd name="T4" fmla="*/ 81 w 81"/>
                <a:gd name="T5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199">
                  <a:moveTo>
                    <a:pt x="81" y="0"/>
                  </a:moveTo>
                  <a:lnTo>
                    <a:pt x="0" y="199"/>
                  </a:lnTo>
                  <a:lnTo>
                    <a:pt x="8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ïṣḷîd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6D9E6BA-BAE4-4284-9765-DE86A371CCFE}"/>
                </a:ext>
              </a:extLst>
            </p:cNvPr>
            <p:cNvSpPr/>
            <p:nvPr/>
          </p:nvSpPr>
          <p:spPr bwMode="auto">
            <a:xfrm rot="20935720">
              <a:off x="8673636" y="4099689"/>
              <a:ext cx="78632" cy="155942"/>
            </a:xfrm>
            <a:custGeom>
              <a:avLst/>
              <a:gdLst>
                <a:gd name="T0" fmla="*/ 6 w 57"/>
                <a:gd name="T1" fmla="*/ 112 h 114"/>
                <a:gd name="T2" fmla="*/ 2 w 57"/>
                <a:gd name="T3" fmla="*/ 101 h 114"/>
                <a:gd name="T4" fmla="*/ 40 w 57"/>
                <a:gd name="T5" fmla="*/ 6 h 114"/>
                <a:gd name="T6" fmla="*/ 51 w 57"/>
                <a:gd name="T7" fmla="*/ 2 h 114"/>
                <a:gd name="T8" fmla="*/ 55 w 57"/>
                <a:gd name="T9" fmla="*/ 12 h 114"/>
                <a:gd name="T10" fmla="*/ 17 w 57"/>
                <a:gd name="T11" fmla="*/ 108 h 114"/>
                <a:gd name="T12" fmla="*/ 6 w 57"/>
                <a:gd name="T13" fmla="*/ 11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114">
                  <a:moveTo>
                    <a:pt x="6" y="112"/>
                  </a:moveTo>
                  <a:cubicBezTo>
                    <a:pt x="2" y="110"/>
                    <a:pt x="0" y="106"/>
                    <a:pt x="2" y="101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2" y="2"/>
                    <a:pt x="47" y="0"/>
                    <a:pt x="51" y="2"/>
                  </a:cubicBezTo>
                  <a:cubicBezTo>
                    <a:pt x="55" y="3"/>
                    <a:pt x="57" y="8"/>
                    <a:pt x="55" y="12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5" y="112"/>
                    <a:pt x="11" y="114"/>
                    <a:pt x="6" y="1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îṩliḍ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9367FA0-ECB1-4348-BA55-58D0EF86A025}"/>
                </a:ext>
              </a:extLst>
            </p:cNvPr>
            <p:cNvSpPr/>
            <p:nvPr/>
          </p:nvSpPr>
          <p:spPr bwMode="auto">
            <a:xfrm rot="20935720">
              <a:off x="8751269" y="4124557"/>
              <a:ext cx="52201" cy="131493"/>
            </a:xfrm>
            <a:custGeom>
              <a:avLst/>
              <a:gdLst>
                <a:gd name="T0" fmla="*/ 79 w 79"/>
                <a:gd name="T1" fmla="*/ 0 h 199"/>
                <a:gd name="T2" fmla="*/ 0 w 79"/>
                <a:gd name="T3" fmla="*/ 199 h 199"/>
                <a:gd name="T4" fmla="*/ 79 w 79"/>
                <a:gd name="T5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" h="199">
                  <a:moveTo>
                    <a:pt x="79" y="0"/>
                  </a:moveTo>
                  <a:lnTo>
                    <a:pt x="0" y="199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ïṧľîď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C5D64587-D580-4CD6-AA39-F7140BDF96D7}"/>
                </a:ext>
              </a:extLst>
            </p:cNvPr>
            <p:cNvSpPr/>
            <p:nvPr/>
          </p:nvSpPr>
          <p:spPr bwMode="auto">
            <a:xfrm rot="20935720">
              <a:off x="8751269" y="4124557"/>
              <a:ext cx="52201" cy="131493"/>
            </a:xfrm>
            <a:custGeom>
              <a:avLst/>
              <a:gdLst>
                <a:gd name="T0" fmla="*/ 79 w 79"/>
                <a:gd name="T1" fmla="*/ 0 h 199"/>
                <a:gd name="T2" fmla="*/ 0 w 79"/>
                <a:gd name="T3" fmla="*/ 199 h 199"/>
                <a:gd name="T4" fmla="*/ 79 w 79"/>
                <a:gd name="T5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" h="199">
                  <a:moveTo>
                    <a:pt x="79" y="0"/>
                  </a:moveTo>
                  <a:lnTo>
                    <a:pt x="0" y="199"/>
                  </a:lnTo>
                  <a:lnTo>
                    <a:pt x="7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íşḷíḓ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176F1B63-3E60-4D1E-BF94-6A1572C43995}"/>
                </a:ext>
              </a:extLst>
            </p:cNvPr>
            <p:cNvSpPr/>
            <p:nvPr/>
          </p:nvSpPr>
          <p:spPr bwMode="auto">
            <a:xfrm rot="20935720">
              <a:off x="8739356" y="4111812"/>
              <a:ext cx="77971" cy="156603"/>
            </a:xfrm>
            <a:custGeom>
              <a:avLst/>
              <a:gdLst>
                <a:gd name="T0" fmla="*/ 6 w 57"/>
                <a:gd name="T1" fmla="*/ 112 h 114"/>
                <a:gd name="T2" fmla="*/ 1 w 57"/>
                <a:gd name="T3" fmla="*/ 101 h 114"/>
                <a:gd name="T4" fmla="*/ 40 w 57"/>
                <a:gd name="T5" fmla="*/ 6 h 114"/>
                <a:gd name="T6" fmla="*/ 51 w 57"/>
                <a:gd name="T7" fmla="*/ 2 h 114"/>
                <a:gd name="T8" fmla="*/ 55 w 57"/>
                <a:gd name="T9" fmla="*/ 12 h 114"/>
                <a:gd name="T10" fmla="*/ 17 w 57"/>
                <a:gd name="T11" fmla="*/ 108 h 114"/>
                <a:gd name="T12" fmla="*/ 6 w 57"/>
                <a:gd name="T13" fmla="*/ 11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114">
                  <a:moveTo>
                    <a:pt x="6" y="112"/>
                  </a:moveTo>
                  <a:cubicBezTo>
                    <a:pt x="2" y="110"/>
                    <a:pt x="0" y="106"/>
                    <a:pt x="1" y="101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2" y="2"/>
                    <a:pt x="46" y="0"/>
                    <a:pt x="51" y="2"/>
                  </a:cubicBezTo>
                  <a:cubicBezTo>
                    <a:pt x="55" y="3"/>
                    <a:pt x="57" y="8"/>
                    <a:pt x="55" y="12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5" y="112"/>
                    <a:pt x="10" y="114"/>
                    <a:pt x="6" y="1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îŝḷíd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0EFA011-F6B5-4EDC-8671-B4E196A0972F}"/>
                </a:ext>
              </a:extLst>
            </p:cNvPr>
            <p:cNvSpPr/>
            <p:nvPr/>
          </p:nvSpPr>
          <p:spPr bwMode="auto">
            <a:xfrm rot="20935720">
              <a:off x="8751269" y="4124557"/>
              <a:ext cx="52201" cy="131493"/>
            </a:xfrm>
            <a:custGeom>
              <a:avLst/>
              <a:gdLst>
                <a:gd name="T0" fmla="*/ 79 w 79"/>
                <a:gd name="T1" fmla="*/ 0 h 199"/>
                <a:gd name="T2" fmla="*/ 0 w 79"/>
                <a:gd name="T3" fmla="*/ 199 h 199"/>
                <a:gd name="T4" fmla="*/ 79 w 79"/>
                <a:gd name="T5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" h="199">
                  <a:moveTo>
                    <a:pt x="79" y="0"/>
                  </a:moveTo>
                  <a:lnTo>
                    <a:pt x="0" y="199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íSḻíḑ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E6140DC-CFB1-44E4-91A7-57CB564DB382}"/>
                </a:ext>
              </a:extLst>
            </p:cNvPr>
            <p:cNvSpPr/>
            <p:nvPr/>
          </p:nvSpPr>
          <p:spPr bwMode="auto">
            <a:xfrm rot="20935720">
              <a:off x="8751269" y="4124557"/>
              <a:ext cx="52201" cy="131493"/>
            </a:xfrm>
            <a:custGeom>
              <a:avLst/>
              <a:gdLst>
                <a:gd name="T0" fmla="*/ 79 w 79"/>
                <a:gd name="T1" fmla="*/ 0 h 199"/>
                <a:gd name="T2" fmla="*/ 0 w 79"/>
                <a:gd name="T3" fmla="*/ 199 h 199"/>
                <a:gd name="T4" fmla="*/ 79 w 79"/>
                <a:gd name="T5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" h="199">
                  <a:moveTo>
                    <a:pt x="79" y="0"/>
                  </a:moveTo>
                  <a:lnTo>
                    <a:pt x="0" y="199"/>
                  </a:lnTo>
                  <a:lnTo>
                    <a:pt x="7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îşḷîḓ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7C151325-01CF-4586-A9B4-CB83552748A0}"/>
                </a:ext>
              </a:extLst>
            </p:cNvPr>
            <p:cNvSpPr/>
            <p:nvPr/>
          </p:nvSpPr>
          <p:spPr bwMode="auto">
            <a:xfrm rot="20935720">
              <a:off x="8739356" y="4111812"/>
              <a:ext cx="77971" cy="156603"/>
            </a:xfrm>
            <a:custGeom>
              <a:avLst/>
              <a:gdLst>
                <a:gd name="T0" fmla="*/ 6 w 57"/>
                <a:gd name="T1" fmla="*/ 112 h 114"/>
                <a:gd name="T2" fmla="*/ 1 w 57"/>
                <a:gd name="T3" fmla="*/ 101 h 114"/>
                <a:gd name="T4" fmla="*/ 40 w 57"/>
                <a:gd name="T5" fmla="*/ 6 h 114"/>
                <a:gd name="T6" fmla="*/ 51 w 57"/>
                <a:gd name="T7" fmla="*/ 2 h 114"/>
                <a:gd name="T8" fmla="*/ 55 w 57"/>
                <a:gd name="T9" fmla="*/ 12 h 114"/>
                <a:gd name="T10" fmla="*/ 17 w 57"/>
                <a:gd name="T11" fmla="*/ 108 h 114"/>
                <a:gd name="T12" fmla="*/ 6 w 57"/>
                <a:gd name="T13" fmla="*/ 11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114">
                  <a:moveTo>
                    <a:pt x="6" y="112"/>
                  </a:moveTo>
                  <a:cubicBezTo>
                    <a:pt x="2" y="110"/>
                    <a:pt x="0" y="106"/>
                    <a:pt x="1" y="101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2" y="2"/>
                    <a:pt x="46" y="0"/>
                    <a:pt x="51" y="2"/>
                  </a:cubicBezTo>
                  <a:cubicBezTo>
                    <a:pt x="55" y="3"/>
                    <a:pt x="57" y="8"/>
                    <a:pt x="55" y="12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5" y="112"/>
                    <a:pt x="10" y="114"/>
                    <a:pt x="6" y="1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išḷiḍ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1BFCB1B-4C51-45EC-AB38-ABCADC7F313C}"/>
                </a:ext>
              </a:extLst>
            </p:cNvPr>
            <p:cNvSpPr/>
            <p:nvPr/>
          </p:nvSpPr>
          <p:spPr bwMode="auto">
            <a:xfrm rot="20935720">
              <a:off x="8816920" y="4136623"/>
              <a:ext cx="52201" cy="131493"/>
            </a:xfrm>
            <a:custGeom>
              <a:avLst/>
              <a:gdLst>
                <a:gd name="T0" fmla="*/ 79 w 79"/>
                <a:gd name="T1" fmla="*/ 0 h 199"/>
                <a:gd name="T2" fmla="*/ 0 w 79"/>
                <a:gd name="T3" fmla="*/ 199 h 199"/>
                <a:gd name="T4" fmla="*/ 79 w 79"/>
                <a:gd name="T5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" h="199">
                  <a:moveTo>
                    <a:pt x="79" y="0"/>
                  </a:moveTo>
                  <a:lnTo>
                    <a:pt x="0" y="199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iŝ1íd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7CE3B403-545B-4CA3-8C57-B179F82E0121}"/>
                </a:ext>
              </a:extLst>
            </p:cNvPr>
            <p:cNvSpPr/>
            <p:nvPr/>
          </p:nvSpPr>
          <p:spPr bwMode="auto">
            <a:xfrm rot="20935720" flipH="1">
              <a:off x="8816920" y="4136623"/>
              <a:ext cx="52201" cy="13149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îṩḻíd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5A82A56E-DD5E-403A-AFAE-4FA04421BA5F}"/>
                </a:ext>
              </a:extLst>
            </p:cNvPr>
            <p:cNvSpPr/>
            <p:nvPr/>
          </p:nvSpPr>
          <p:spPr bwMode="auto">
            <a:xfrm rot="20935720">
              <a:off x="8803125" y="4124914"/>
              <a:ext cx="77971" cy="155942"/>
            </a:xfrm>
            <a:custGeom>
              <a:avLst/>
              <a:gdLst>
                <a:gd name="T0" fmla="*/ 7 w 57"/>
                <a:gd name="T1" fmla="*/ 112 h 114"/>
                <a:gd name="T2" fmla="*/ 2 w 57"/>
                <a:gd name="T3" fmla="*/ 101 h 114"/>
                <a:gd name="T4" fmla="*/ 41 w 57"/>
                <a:gd name="T5" fmla="*/ 6 h 114"/>
                <a:gd name="T6" fmla="*/ 51 w 57"/>
                <a:gd name="T7" fmla="*/ 2 h 114"/>
                <a:gd name="T8" fmla="*/ 56 w 57"/>
                <a:gd name="T9" fmla="*/ 12 h 114"/>
                <a:gd name="T10" fmla="*/ 17 w 57"/>
                <a:gd name="T11" fmla="*/ 108 h 114"/>
                <a:gd name="T12" fmla="*/ 7 w 57"/>
                <a:gd name="T13" fmla="*/ 11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114">
                  <a:moveTo>
                    <a:pt x="7" y="112"/>
                  </a:moveTo>
                  <a:cubicBezTo>
                    <a:pt x="2" y="110"/>
                    <a:pt x="0" y="106"/>
                    <a:pt x="2" y="101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2" y="2"/>
                    <a:pt x="47" y="0"/>
                    <a:pt x="51" y="2"/>
                  </a:cubicBezTo>
                  <a:cubicBezTo>
                    <a:pt x="55" y="3"/>
                    <a:pt x="57" y="8"/>
                    <a:pt x="56" y="12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6" y="112"/>
                    <a:pt x="11" y="114"/>
                    <a:pt x="7" y="1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iśľïḓ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AC191400-128E-4481-85D0-8E8537CE7619}"/>
                </a:ext>
              </a:extLst>
            </p:cNvPr>
            <p:cNvSpPr/>
            <p:nvPr/>
          </p:nvSpPr>
          <p:spPr bwMode="auto">
            <a:xfrm rot="20935720">
              <a:off x="8816920" y="4136623"/>
              <a:ext cx="52201" cy="131493"/>
            </a:xfrm>
            <a:custGeom>
              <a:avLst/>
              <a:gdLst>
                <a:gd name="T0" fmla="*/ 79 w 79"/>
                <a:gd name="T1" fmla="*/ 0 h 199"/>
                <a:gd name="T2" fmla="*/ 0 w 79"/>
                <a:gd name="T3" fmla="*/ 199 h 199"/>
                <a:gd name="T4" fmla="*/ 79 w 79"/>
                <a:gd name="T5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" h="199">
                  <a:moveTo>
                    <a:pt x="79" y="0"/>
                  </a:moveTo>
                  <a:lnTo>
                    <a:pt x="0" y="199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îṥlíď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C9EE40F-C37E-4272-83F9-EF8CB62BCB33}"/>
                </a:ext>
              </a:extLst>
            </p:cNvPr>
            <p:cNvSpPr/>
            <p:nvPr/>
          </p:nvSpPr>
          <p:spPr bwMode="auto">
            <a:xfrm rot="20935720" flipH="1">
              <a:off x="8816920" y="4136623"/>
              <a:ext cx="52201" cy="13149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ïṧ1iḍ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900BE0F0-13F6-4C2D-9ECF-D40B0B73DA7B}"/>
                </a:ext>
              </a:extLst>
            </p:cNvPr>
            <p:cNvSpPr/>
            <p:nvPr/>
          </p:nvSpPr>
          <p:spPr bwMode="auto">
            <a:xfrm rot="20935720">
              <a:off x="8803125" y="4124914"/>
              <a:ext cx="77971" cy="155942"/>
            </a:xfrm>
            <a:custGeom>
              <a:avLst/>
              <a:gdLst>
                <a:gd name="T0" fmla="*/ 7 w 57"/>
                <a:gd name="T1" fmla="*/ 112 h 114"/>
                <a:gd name="T2" fmla="*/ 2 w 57"/>
                <a:gd name="T3" fmla="*/ 101 h 114"/>
                <a:gd name="T4" fmla="*/ 41 w 57"/>
                <a:gd name="T5" fmla="*/ 6 h 114"/>
                <a:gd name="T6" fmla="*/ 51 w 57"/>
                <a:gd name="T7" fmla="*/ 2 h 114"/>
                <a:gd name="T8" fmla="*/ 56 w 57"/>
                <a:gd name="T9" fmla="*/ 12 h 114"/>
                <a:gd name="T10" fmla="*/ 17 w 57"/>
                <a:gd name="T11" fmla="*/ 108 h 114"/>
                <a:gd name="T12" fmla="*/ 7 w 57"/>
                <a:gd name="T13" fmla="*/ 11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114">
                  <a:moveTo>
                    <a:pt x="7" y="112"/>
                  </a:moveTo>
                  <a:cubicBezTo>
                    <a:pt x="2" y="110"/>
                    <a:pt x="0" y="106"/>
                    <a:pt x="2" y="101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2" y="2"/>
                    <a:pt x="47" y="0"/>
                    <a:pt x="51" y="2"/>
                  </a:cubicBezTo>
                  <a:cubicBezTo>
                    <a:pt x="55" y="3"/>
                    <a:pt x="57" y="8"/>
                    <a:pt x="56" y="12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6" y="112"/>
                    <a:pt x="11" y="114"/>
                    <a:pt x="7" y="1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îṡľiḋ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A66E9105-32FD-4356-A678-249A1BD703DD}"/>
                </a:ext>
              </a:extLst>
            </p:cNvPr>
            <p:cNvSpPr/>
            <p:nvPr/>
          </p:nvSpPr>
          <p:spPr bwMode="auto">
            <a:xfrm rot="20935720">
              <a:off x="8880740" y="4149592"/>
              <a:ext cx="53523" cy="131493"/>
            </a:xfrm>
            <a:custGeom>
              <a:avLst/>
              <a:gdLst>
                <a:gd name="T0" fmla="*/ 81 w 81"/>
                <a:gd name="T1" fmla="*/ 0 h 199"/>
                <a:gd name="T2" fmla="*/ 0 w 81"/>
                <a:gd name="T3" fmla="*/ 199 h 199"/>
                <a:gd name="T4" fmla="*/ 81 w 81"/>
                <a:gd name="T5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199">
                  <a:moveTo>
                    <a:pt x="81" y="0"/>
                  </a:moveTo>
                  <a:lnTo>
                    <a:pt x="0" y="199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işḻiď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34A1A08-5852-48B7-879D-6DFE464E6495}"/>
                </a:ext>
              </a:extLst>
            </p:cNvPr>
            <p:cNvSpPr/>
            <p:nvPr/>
          </p:nvSpPr>
          <p:spPr bwMode="auto">
            <a:xfrm rot="20935720" flipH="1">
              <a:off x="8880740" y="4149592"/>
              <a:ext cx="53523" cy="13149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iśḻíḍ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7304D94-E9F8-4AEA-8BF7-CA81F04450E1}"/>
                </a:ext>
              </a:extLst>
            </p:cNvPr>
            <p:cNvSpPr/>
            <p:nvPr/>
          </p:nvSpPr>
          <p:spPr bwMode="auto">
            <a:xfrm rot="20935720">
              <a:off x="8868186" y="4137037"/>
              <a:ext cx="78632" cy="156603"/>
            </a:xfrm>
            <a:custGeom>
              <a:avLst/>
              <a:gdLst>
                <a:gd name="T0" fmla="*/ 6 w 57"/>
                <a:gd name="T1" fmla="*/ 112 h 114"/>
                <a:gd name="T2" fmla="*/ 2 w 57"/>
                <a:gd name="T3" fmla="*/ 102 h 114"/>
                <a:gd name="T4" fmla="*/ 40 w 57"/>
                <a:gd name="T5" fmla="*/ 6 h 114"/>
                <a:gd name="T6" fmla="*/ 51 w 57"/>
                <a:gd name="T7" fmla="*/ 2 h 114"/>
                <a:gd name="T8" fmla="*/ 55 w 57"/>
                <a:gd name="T9" fmla="*/ 12 h 114"/>
                <a:gd name="T10" fmla="*/ 17 w 57"/>
                <a:gd name="T11" fmla="*/ 108 h 114"/>
                <a:gd name="T12" fmla="*/ 6 w 57"/>
                <a:gd name="T13" fmla="*/ 11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114">
                  <a:moveTo>
                    <a:pt x="6" y="112"/>
                  </a:moveTo>
                  <a:cubicBezTo>
                    <a:pt x="2" y="110"/>
                    <a:pt x="0" y="106"/>
                    <a:pt x="2" y="102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2" y="2"/>
                    <a:pt x="47" y="0"/>
                    <a:pt x="51" y="2"/>
                  </a:cubicBezTo>
                  <a:cubicBezTo>
                    <a:pt x="55" y="3"/>
                    <a:pt x="57" y="8"/>
                    <a:pt x="55" y="12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5" y="112"/>
                    <a:pt x="11" y="114"/>
                    <a:pt x="6" y="1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is1íḍ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FF1E070-3BFA-439E-B13D-A4CFB1D619ED}"/>
                </a:ext>
              </a:extLst>
            </p:cNvPr>
            <p:cNvSpPr/>
            <p:nvPr/>
          </p:nvSpPr>
          <p:spPr bwMode="auto">
            <a:xfrm rot="20935720">
              <a:off x="8791172" y="4465312"/>
              <a:ext cx="79953" cy="40968"/>
            </a:xfrm>
            <a:custGeom>
              <a:avLst/>
              <a:gdLst>
                <a:gd name="T0" fmla="*/ 2 w 58"/>
                <a:gd name="T1" fmla="*/ 0 h 30"/>
                <a:gd name="T2" fmla="*/ 0 w 58"/>
                <a:gd name="T3" fmla="*/ 10 h 30"/>
                <a:gd name="T4" fmla="*/ 51 w 58"/>
                <a:gd name="T5" fmla="*/ 30 h 30"/>
                <a:gd name="T6" fmla="*/ 53 w 58"/>
                <a:gd name="T7" fmla="*/ 30 h 30"/>
                <a:gd name="T8" fmla="*/ 57 w 58"/>
                <a:gd name="T9" fmla="*/ 27 h 30"/>
                <a:gd name="T10" fmla="*/ 54 w 58"/>
                <a:gd name="T11" fmla="*/ 21 h 30"/>
                <a:gd name="T12" fmla="*/ 2 w 58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30">
                  <a:moveTo>
                    <a:pt x="2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0"/>
                    <a:pt x="52" y="30"/>
                    <a:pt x="53" y="30"/>
                  </a:cubicBezTo>
                  <a:cubicBezTo>
                    <a:pt x="55" y="30"/>
                    <a:pt x="56" y="29"/>
                    <a:pt x="57" y="27"/>
                  </a:cubicBezTo>
                  <a:cubicBezTo>
                    <a:pt x="58" y="24"/>
                    <a:pt x="57" y="22"/>
                    <a:pt x="54" y="2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E0C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íŝḷiḍ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1048BCD6-2C34-48FD-8614-5E5487D7B45A}"/>
                </a:ext>
              </a:extLst>
            </p:cNvPr>
            <p:cNvSpPr/>
            <p:nvPr/>
          </p:nvSpPr>
          <p:spPr bwMode="auto">
            <a:xfrm rot="20935720">
              <a:off x="8791804" y="4533100"/>
              <a:ext cx="66738" cy="37003"/>
            </a:xfrm>
            <a:custGeom>
              <a:avLst/>
              <a:gdLst>
                <a:gd name="T0" fmla="*/ 2 w 49"/>
                <a:gd name="T1" fmla="*/ 0 h 27"/>
                <a:gd name="T2" fmla="*/ 0 w 49"/>
                <a:gd name="T3" fmla="*/ 10 h 27"/>
                <a:gd name="T4" fmla="*/ 42 w 49"/>
                <a:gd name="T5" fmla="*/ 27 h 27"/>
                <a:gd name="T6" fmla="*/ 43 w 49"/>
                <a:gd name="T7" fmla="*/ 27 h 27"/>
                <a:gd name="T8" fmla="*/ 48 w 49"/>
                <a:gd name="T9" fmla="*/ 24 h 27"/>
                <a:gd name="T10" fmla="*/ 45 w 49"/>
                <a:gd name="T11" fmla="*/ 18 h 27"/>
                <a:gd name="T12" fmla="*/ 2 w 49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27">
                  <a:moveTo>
                    <a:pt x="2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3" y="27"/>
                    <a:pt x="43" y="27"/>
                  </a:cubicBezTo>
                  <a:cubicBezTo>
                    <a:pt x="45" y="27"/>
                    <a:pt x="47" y="26"/>
                    <a:pt x="48" y="24"/>
                  </a:cubicBezTo>
                  <a:cubicBezTo>
                    <a:pt x="49" y="22"/>
                    <a:pt x="48" y="19"/>
                    <a:pt x="45" y="18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E0C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îṡ1iď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29DFDC7-CDA9-498C-8D69-2793DBBC7F60}"/>
                </a:ext>
              </a:extLst>
            </p:cNvPr>
            <p:cNvSpPr/>
            <p:nvPr/>
          </p:nvSpPr>
          <p:spPr bwMode="auto">
            <a:xfrm rot="20935720">
              <a:off x="8790719" y="4602973"/>
              <a:ext cx="56165" cy="31717"/>
            </a:xfrm>
            <a:custGeom>
              <a:avLst/>
              <a:gdLst>
                <a:gd name="T0" fmla="*/ 2 w 41"/>
                <a:gd name="T1" fmla="*/ 0 h 23"/>
                <a:gd name="T2" fmla="*/ 0 w 41"/>
                <a:gd name="T3" fmla="*/ 10 h 23"/>
                <a:gd name="T4" fmla="*/ 33 w 41"/>
                <a:gd name="T5" fmla="*/ 23 h 23"/>
                <a:gd name="T6" fmla="*/ 35 w 41"/>
                <a:gd name="T7" fmla="*/ 23 h 23"/>
                <a:gd name="T8" fmla="*/ 40 w 41"/>
                <a:gd name="T9" fmla="*/ 20 h 23"/>
                <a:gd name="T10" fmla="*/ 37 w 41"/>
                <a:gd name="T11" fmla="*/ 14 h 23"/>
                <a:gd name="T12" fmla="*/ 2 w 41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23">
                  <a:moveTo>
                    <a:pt x="2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4" y="23"/>
                    <a:pt x="35" y="23"/>
                    <a:pt x="35" y="23"/>
                  </a:cubicBezTo>
                  <a:cubicBezTo>
                    <a:pt x="37" y="23"/>
                    <a:pt x="39" y="22"/>
                    <a:pt x="40" y="20"/>
                  </a:cubicBezTo>
                  <a:cubicBezTo>
                    <a:pt x="41" y="18"/>
                    <a:pt x="40" y="15"/>
                    <a:pt x="37" y="14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E0C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is1ïḓ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7C93C0DD-9C1A-47B7-A33D-A1B95E9DFA8F}"/>
                </a:ext>
              </a:extLst>
            </p:cNvPr>
            <p:cNvSpPr/>
            <p:nvPr/>
          </p:nvSpPr>
          <p:spPr bwMode="auto">
            <a:xfrm rot="20935720">
              <a:off x="8789444" y="4671543"/>
              <a:ext cx="45594" cy="27092"/>
            </a:xfrm>
            <a:custGeom>
              <a:avLst/>
              <a:gdLst>
                <a:gd name="T0" fmla="*/ 2 w 33"/>
                <a:gd name="T1" fmla="*/ 0 h 20"/>
                <a:gd name="T2" fmla="*/ 0 w 33"/>
                <a:gd name="T3" fmla="*/ 10 h 20"/>
                <a:gd name="T4" fmla="*/ 25 w 33"/>
                <a:gd name="T5" fmla="*/ 20 h 20"/>
                <a:gd name="T6" fmla="*/ 27 w 33"/>
                <a:gd name="T7" fmla="*/ 20 h 20"/>
                <a:gd name="T8" fmla="*/ 32 w 33"/>
                <a:gd name="T9" fmla="*/ 17 h 20"/>
                <a:gd name="T10" fmla="*/ 29 w 33"/>
                <a:gd name="T11" fmla="*/ 11 h 20"/>
                <a:gd name="T12" fmla="*/ 2 w 33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20">
                  <a:moveTo>
                    <a:pt x="2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6" y="20"/>
                    <a:pt x="26" y="20"/>
                    <a:pt x="27" y="20"/>
                  </a:cubicBezTo>
                  <a:cubicBezTo>
                    <a:pt x="29" y="20"/>
                    <a:pt x="31" y="19"/>
                    <a:pt x="32" y="17"/>
                  </a:cubicBezTo>
                  <a:cubicBezTo>
                    <a:pt x="33" y="15"/>
                    <a:pt x="31" y="12"/>
                    <a:pt x="29" y="1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E0C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íṣļiḍ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8321B49-815C-41E4-A0C5-63B93E527FAE}"/>
                </a:ext>
              </a:extLst>
            </p:cNvPr>
            <p:cNvSpPr/>
            <p:nvPr/>
          </p:nvSpPr>
          <p:spPr bwMode="auto">
            <a:xfrm rot="20935720">
              <a:off x="8789612" y="4740699"/>
              <a:ext cx="33039" cy="22466"/>
            </a:xfrm>
            <a:custGeom>
              <a:avLst/>
              <a:gdLst>
                <a:gd name="T0" fmla="*/ 2 w 24"/>
                <a:gd name="T1" fmla="*/ 0 h 16"/>
                <a:gd name="T2" fmla="*/ 0 w 24"/>
                <a:gd name="T3" fmla="*/ 9 h 16"/>
                <a:gd name="T4" fmla="*/ 16 w 24"/>
                <a:gd name="T5" fmla="*/ 16 h 16"/>
                <a:gd name="T6" fmla="*/ 18 w 24"/>
                <a:gd name="T7" fmla="*/ 16 h 16"/>
                <a:gd name="T8" fmla="*/ 23 w 24"/>
                <a:gd name="T9" fmla="*/ 13 h 16"/>
                <a:gd name="T10" fmla="*/ 20 w 24"/>
                <a:gd name="T11" fmla="*/ 7 h 16"/>
                <a:gd name="T12" fmla="*/ 2 w 24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6">
                  <a:moveTo>
                    <a:pt x="2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7" y="16"/>
                    <a:pt x="18" y="16"/>
                  </a:cubicBezTo>
                  <a:cubicBezTo>
                    <a:pt x="20" y="16"/>
                    <a:pt x="22" y="15"/>
                    <a:pt x="23" y="13"/>
                  </a:cubicBezTo>
                  <a:cubicBezTo>
                    <a:pt x="24" y="11"/>
                    <a:pt x="22" y="8"/>
                    <a:pt x="20" y="7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E0C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iṥľîd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2A435BD-F699-44D4-8777-C810D9ED48D2}"/>
                </a:ext>
              </a:extLst>
            </p:cNvPr>
            <p:cNvSpPr/>
            <p:nvPr/>
          </p:nvSpPr>
          <p:spPr bwMode="auto">
            <a:xfrm rot="20935720">
              <a:off x="8789004" y="4809332"/>
              <a:ext cx="20484" cy="17841"/>
            </a:xfrm>
            <a:custGeom>
              <a:avLst/>
              <a:gdLst>
                <a:gd name="T0" fmla="*/ 2 w 15"/>
                <a:gd name="T1" fmla="*/ 0 h 13"/>
                <a:gd name="T2" fmla="*/ 0 w 15"/>
                <a:gd name="T3" fmla="*/ 10 h 13"/>
                <a:gd name="T4" fmla="*/ 8 w 15"/>
                <a:gd name="T5" fmla="*/ 13 h 13"/>
                <a:gd name="T6" fmla="*/ 10 w 15"/>
                <a:gd name="T7" fmla="*/ 13 h 13"/>
                <a:gd name="T8" fmla="*/ 14 w 15"/>
                <a:gd name="T9" fmla="*/ 10 h 13"/>
                <a:gd name="T10" fmla="*/ 12 w 15"/>
                <a:gd name="T11" fmla="*/ 4 h 13"/>
                <a:gd name="T12" fmla="*/ 2 w 15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3">
                  <a:moveTo>
                    <a:pt x="2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9" y="13"/>
                    <a:pt x="10" y="13"/>
                  </a:cubicBezTo>
                  <a:cubicBezTo>
                    <a:pt x="12" y="13"/>
                    <a:pt x="14" y="12"/>
                    <a:pt x="14" y="10"/>
                  </a:cubicBezTo>
                  <a:cubicBezTo>
                    <a:pt x="15" y="8"/>
                    <a:pt x="14" y="5"/>
                    <a:pt x="12" y="4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E0C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ïśḻîḑ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0197074A-C075-41CC-A425-71A5507090EF}"/>
                </a:ext>
              </a:extLst>
            </p:cNvPr>
            <p:cNvSpPr/>
            <p:nvPr/>
          </p:nvSpPr>
          <p:spPr bwMode="auto">
            <a:xfrm rot="20935720">
              <a:off x="8787799" y="4877298"/>
              <a:ext cx="9251" cy="15198"/>
            </a:xfrm>
            <a:custGeom>
              <a:avLst/>
              <a:gdLst>
                <a:gd name="T0" fmla="*/ 2 w 7"/>
                <a:gd name="T1" fmla="*/ 0 h 11"/>
                <a:gd name="T2" fmla="*/ 0 w 7"/>
                <a:gd name="T3" fmla="*/ 10 h 11"/>
                <a:gd name="T4" fmla="*/ 2 w 7"/>
                <a:gd name="T5" fmla="*/ 11 h 11"/>
                <a:gd name="T6" fmla="*/ 6 w 7"/>
                <a:gd name="T7" fmla="*/ 7 h 11"/>
                <a:gd name="T8" fmla="*/ 3 w 7"/>
                <a:gd name="T9" fmla="*/ 1 h 11"/>
                <a:gd name="T10" fmla="*/ 2 w 7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1">
                  <a:moveTo>
                    <a:pt x="2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1" y="10"/>
                    <a:pt x="1" y="11"/>
                    <a:pt x="2" y="11"/>
                  </a:cubicBezTo>
                  <a:cubicBezTo>
                    <a:pt x="4" y="11"/>
                    <a:pt x="5" y="9"/>
                    <a:pt x="6" y="7"/>
                  </a:cubicBezTo>
                  <a:cubicBezTo>
                    <a:pt x="7" y="5"/>
                    <a:pt x="6" y="2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E0C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îşļîḍ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550332A0-E649-4C5E-90D7-B2D40B801A29}"/>
                </a:ext>
              </a:extLst>
            </p:cNvPr>
            <p:cNvSpPr/>
            <p:nvPr/>
          </p:nvSpPr>
          <p:spPr bwMode="auto">
            <a:xfrm rot="20935720">
              <a:off x="8601217" y="5166946"/>
              <a:ext cx="192284" cy="126207"/>
            </a:xfrm>
            <a:custGeom>
              <a:avLst/>
              <a:gdLst>
                <a:gd name="T0" fmla="*/ 0 w 291"/>
                <a:gd name="T1" fmla="*/ 191 h 191"/>
                <a:gd name="T2" fmla="*/ 0 w 291"/>
                <a:gd name="T3" fmla="*/ 191 h 191"/>
                <a:gd name="T4" fmla="*/ 77 w 291"/>
                <a:gd name="T5" fmla="*/ 0 h 191"/>
                <a:gd name="T6" fmla="*/ 291 w 291"/>
                <a:gd name="T7" fmla="*/ 85 h 191"/>
                <a:gd name="T8" fmla="*/ 0 w 291"/>
                <a:gd name="T9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1" h="191">
                  <a:moveTo>
                    <a:pt x="0" y="191"/>
                  </a:moveTo>
                  <a:lnTo>
                    <a:pt x="0" y="191"/>
                  </a:lnTo>
                  <a:lnTo>
                    <a:pt x="77" y="0"/>
                  </a:lnTo>
                  <a:lnTo>
                    <a:pt x="291" y="85"/>
                  </a:lnTo>
                  <a:lnTo>
                    <a:pt x="0" y="191"/>
                  </a:lnTo>
                  <a:close/>
                </a:path>
              </a:pathLst>
            </a:custGeom>
            <a:solidFill>
              <a:srgbClr val="F7F0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işľiḍ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1866198-DFB3-4D20-8228-2314F016486F}"/>
                </a:ext>
              </a:extLst>
            </p:cNvPr>
            <p:cNvSpPr/>
            <p:nvPr/>
          </p:nvSpPr>
          <p:spPr bwMode="auto">
            <a:xfrm rot="20935720">
              <a:off x="8601217" y="5166946"/>
              <a:ext cx="192284" cy="126207"/>
            </a:xfrm>
            <a:custGeom>
              <a:avLst/>
              <a:gdLst>
                <a:gd name="T0" fmla="*/ 0 w 291"/>
                <a:gd name="T1" fmla="*/ 191 h 191"/>
                <a:gd name="T2" fmla="*/ 0 w 291"/>
                <a:gd name="T3" fmla="*/ 191 h 191"/>
                <a:gd name="T4" fmla="*/ 77 w 291"/>
                <a:gd name="T5" fmla="*/ 0 h 191"/>
                <a:gd name="T6" fmla="*/ 291 w 291"/>
                <a:gd name="T7" fmla="*/ 85 h 191"/>
                <a:gd name="T8" fmla="*/ 0 w 291"/>
                <a:gd name="T9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1" h="191">
                  <a:moveTo>
                    <a:pt x="0" y="191"/>
                  </a:moveTo>
                  <a:lnTo>
                    <a:pt x="0" y="191"/>
                  </a:lnTo>
                  <a:lnTo>
                    <a:pt x="77" y="0"/>
                  </a:lnTo>
                  <a:lnTo>
                    <a:pt x="291" y="85"/>
                  </a:lnTo>
                  <a:lnTo>
                    <a:pt x="0" y="191"/>
                  </a:lnTo>
                  <a:close/>
                </a:path>
              </a:pathLst>
            </a:custGeom>
            <a:noFill/>
            <a:ln w="33338" cap="rnd">
              <a:solidFill>
                <a:srgbClr val="64091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í$ľiď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D851423-7A3C-4413-B1C0-509BD4035F33}"/>
                </a:ext>
              </a:extLst>
            </p:cNvPr>
            <p:cNvSpPr/>
            <p:nvPr/>
          </p:nvSpPr>
          <p:spPr bwMode="auto">
            <a:xfrm rot="20935720">
              <a:off x="8721353" y="3943355"/>
              <a:ext cx="74006" cy="227305"/>
            </a:xfrm>
            <a:custGeom>
              <a:avLst/>
              <a:gdLst>
                <a:gd name="T0" fmla="*/ 58 w 112"/>
                <a:gd name="T1" fmla="*/ 0 h 344"/>
                <a:gd name="T2" fmla="*/ 0 w 112"/>
                <a:gd name="T3" fmla="*/ 328 h 344"/>
                <a:gd name="T4" fmla="*/ 42 w 112"/>
                <a:gd name="T5" fmla="*/ 344 h 344"/>
                <a:gd name="T6" fmla="*/ 67 w 112"/>
                <a:gd name="T7" fmla="*/ 278 h 344"/>
                <a:gd name="T8" fmla="*/ 112 w 112"/>
                <a:gd name="T9" fmla="*/ 56 h 344"/>
                <a:gd name="T10" fmla="*/ 58 w 112"/>
                <a:gd name="T11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344">
                  <a:moveTo>
                    <a:pt x="58" y="0"/>
                  </a:moveTo>
                  <a:lnTo>
                    <a:pt x="0" y="328"/>
                  </a:lnTo>
                  <a:lnTo>
                    <a:pt x="42" y="344"/>
                  </a:lnTo>
                  <a:lnTo>
                    <a:pt x="67" y="278"/>
                  </a:lnTo>
                  <a:lnTo>
                    <a:pt x="112" y="56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DD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iṩľiḋ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91835D01-3490-4F7E-8219-F4EFC1BCFE6E}"/>
                </a:ext>
              </a:extLst>
            </p:cNvPr>
            <p:cNvSpPr/>
            <p:nvPr/>
          </p:nvSpPr>
          <p:spPr bwMode="auto">
            <a:xfrm rot="20935720">
              <a:off x="8721353" y="3943355"/>
              <a:ext cx="74006" cy="227305"/>
            </a:xfrm>
            <a:custGeom>
              <a:avLst/>
              <a:gdLst>
                <a:gd name="T0" fmla="*/ 58 w 112"/>
                <a:gd name="T1" fmla="*/ 0 h 344"/>
                <a:gd name="T2" fmla="*/ 0 w 112"/>
                <a:gd name="T3" fmla="*/ 328 h 344"/>
                <a:gd name="T4" fmla="*/ 42 w 112"/>
                <a:gd name="T5" fmla="*/ 344 h 344"/>
                <a:gd name="T6" fmla="*/ 67 w 112"/>
                <a:gd name="T7" fmla="*/ 278 h 344"/>
                <a:gd name="T8" fmla="*/ 112 w 112"/>
                <a:gd name="T9" fmla="*/ 56 h 344"/>
                <a:gd name="T10" fmla="*/ 58 w 112"/>
                <a:gd name="T11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344">
                  <a:moveTo>
                    <a:pt x="58" y="0"/>
                  </a:moveTo>
                  <a:lnTo>
                    <a:pt x="0" y="328"/>
                  </a:lnTo>
                  <a:lnTo>
                    <a:pt x="42" y="344"/>
                  </a:lnTo>
                  <a:lnTo>
                    <a:pt x="67" y="278"/>
                  </a:lnTo>
                  <a:lnTo>
                    <a:pt x="112" y="56"/>
                  </a:lnTo>
                  <a:lnTo>
                    <a:pt x="5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ïSlïḋ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7EF85225-8588-4297-B381-B954DDDBF8E9}"/>
                </a:ext>
              </a:extLst>
            </p:cNvPr>
            <p:cNvSpPr/>
            <p:nvPr/>
          </p:nvSpPr>
          <p:spPr bwMode="auto">
            <a:xfrm rot="20935720">
              <a:off x="8702399" y="4369823"/>
              <a:ext cx="122242" cy="504167"/>
            </a:xfrm>
            <a:custGeom>
              <a:avLst/>
              <a:gdLst>
                <a:gd name="T0" fmla="*/ 14 w 185"/>
                <a:gd name="T1" fmla="*/ 668 h 763"/>
                <a:gd name="T2" fmla="*/ 0 w 185"/>
                <a:gd name="T3" fmla="*/ 749 h 763"/>
                <a:gd name="T4" fmla="*/ 37 w 185"/>
                <a:gd name="T5" fmla="*/ 763 h 763"/>
                <a:gd name="T6" fmla="*/ 54 w 185"/>
                <a:gd name="T7" fmla="*/ 682 h 763"/>
                <a:gd name="T8" fmla="*/ 14 w 185"/>
                <a:gd name="T9" fmla="*/ 668 h 763"/>
                <a:gd name="T10" fmla="*/ 33 w 185"/>
                <a:gd name="T11" fmla="*/ 566 h 763"/>
                <a:gd name="T12" fmla="*/ 19 w 185"/>
                <a:gd name="T13" fmla="*/ 647 h 763"/>
                <a:gd name="T14" fmla="*/ 58 w 185"/>
                <a:gd name="T15" fmla="*/ 662 h 763"/>
                <a:gd name="T16" fmla="*/ 73 w 185"/>
                <a:gd name="T17" fmla="*/ 583 h 763"/>
                <a:gd name="T18" fmla="*/ 33 w 185"/>
                <a:gd name="T19" fmla="*/ 566 h 763"/>
                <a:gd name="T20" fmla="*/ 52 w 185"/>
                <a:gd name="T21" fmla="*/ 464 h 763"/>
                <a:gd name="T22" fmla="*/ 37 w 185"/>
                <a:gd name="T23" fmla="*/ 545 h 763"/>
                <a:gd name="T24" fmla="*/ 77 w 185"/>
                <a:gd name="T25" fmla="*/ 562 h 763"/>
                <a:gd name="T26" fmla="*/ 93 w 185"/>
                <a:gd name="T27" fmla="*/ 481 h 763"/>
                <a:gd name="T28" fmla="*/ 52 w 185"/>
                <a:gd name="T29" fmla="*/ 464 h 763"/>
                <a:gd name="T30" fmla="*/ 71 w 185"/>
                <a:gd name="T31" fmla="*/ 363 h 763"/>
                <a:gd name="T32" fmla="*/ 56 w 185"/>
                <a:gd name="T33" fmla="*/ 444 h 763"/>
                <a:gd name="T34" fmla="*/ 98 w 185"/>
                <a:gd name="T35" fmla="*/ 460 h 763"/>
                <a:gd name="T36" fmla="*/ 114 w 185"/>
                <a:gd name="T37" fmla="*/ 382 h 763"/>
                <a:gd name="T38" fmla="*/ 71 w 185"/>
                <a:gd name="T39" fmla="*/ 363 h 763"/>
                <a:gd name="T40" fmla="*/ 89 w 185"/>
                <a:gd name="T41" fmla="*/ 263 h 763"/>
                <a:gd name="T42" fmla="*/ 75 w 185"/>
                <a:gd name="T43" fmla="*/ 342 h 763"/>
                <a:gd name="T44" fmla="*/ 118 w 185"/>
                <a:gd name="T45" fmla="*/ 361 h 763"/>
                <a:gd name="T46" fmla="*/ 133 w 185"/>
                <a:gd name="T47" fmla="*/ 280 h 763"/>
                <a:gd name="T48" fmla="*/ 89 w 185"/>
                <a:gd name="T49" fmla="*/ 263 h 763"/>
                <a:gd name="T50" fmla="*/ 108 w 185"/>
                <a:gd name="T51" fmla="*/ 162 h 763"/>
                <a:gd name="T52" fmla="*/ 93 w 185"/>
                <a:gd name="T53" fmla="*/ 242 h 763"/>
                <a:gd name="T54" fmla="*/ 137 w 185"/>
                <a:gd name="T55" fmla="*/ 259 h 763"/>
                <a:gd name="T56" fmla="*/ 154 w 185"/>
                <a:gd name="T57" fmla="*/ 180 h 763"/>
                <a:gd name="T58" fmla="*/ 108 w 185"/>
                <a:gd name="T59" fmla="*/ 162 h 763"/>
                <a:gd name="T60" fmla="*/ 137 w 185"/>
                <a:gd name="T61" fmla="*/ 0 h 763"/>
                <a:gd name="T62" fmla="*/ 112 w 185"/>
                <a:gd name="T63" fmla="*/ 141 h 763"/>
                <a:gd name="T64" fmla="*/ 158 w 185"/>
                <a:gd name="T65" fmla="*/ 160 h 763"/>
                <a:gd name="T66" fmla="*/ 185 w 185"/>
                <a:gd name="T67" fmla="*/ 20 h 763"/>
                <a:gd name="T68" fmla="*/ 137 w 185"/>
                <a:gd name="T69" fmla="*/ 0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5" h="763">
                  <a:moveTo>
                    <a:pt x="14" y="668"/>
                  </a:moveTo>
                  <a:lnTo>
                    <a:pt x="0" y="749"/>
                  </a:lnTo>
                  <a:lnTo>
                    <a:pt x="37" y="763"/>
                  </a:lnTo>
                  <a:lnTo>
                    <a:pt x="54" y="682"/>
                  </a:lnTo>
                  <a:lnTo>
                    <a:pt x="14" y="668"/>
                  </a:lnTo>
                  <a:close/>
                  <a:moveTo>
                    <a:pt x="33" y="566"/>
                  </a:moveTo>
                  <a:lnTo>
                    <a:pt x="19" y="647"/>
                  </a:lnTo>
                  <a:lnTo>
                    <a:pt x="58" y="662"/>
                  </a:lnTo>
                  <a:lnTo>
                    <a:pt x="73" y="583"/>
                  </a:lnTo>
                  <a:lnTo>
                    <a:pt x="33" y="566"/>
                  </a:lnTo>
                  <a:close/>
                  <a:moveTo>
                    <a:pt x="52" y="464"/>
                  </a:moveTo>
                  <a:lnTo>
                    <a:pt x="37" y="545"/>
                  </a:lnTo>
                  <a:lnTo>
                    <a:pt x="77" y="562"/>
                  </a:lnTo>
                  <a:lnTo>
                    <a:pt x="93" y="481"/>
                  </a:lnTo>
                  <a:lnTo>
                    <a:pt x="52" y="464"/>
                  </a:lnTo>
                  <a:close/>
                  <a:moveTo>
                    <a:pt x="71" y="363"/>
                  </a:moveTo>
                  <a:lnTo>
                    <a:pt x="56" y="444"/>
                  </a:lnTo>
                  <a:lnTo>
                    <a:pt x="98" y="460"/>
                  </a:lnTo>
                  <a:lnTo>
                    <a:pt x="114" y="382"/>
                  </a:lnTo>
                  <a:lnTo>
                    <a:pt x="71" y="363"/>
                  </a:lnTo>
                  <a:close/>
                  <a:moveTo>
                    <a:pt x="89" y="263"/>
                  </a:moveTo>
                  <a:lnTo>
                    <a:pt x="75" y="342"/>
                  </a:lnTo>
                  <a:lnTo>
                    <a:pt x="118" y="361"/>
                  </a:lnTo>
                  <a:lnTo>
                    <a:pt x="133" y="280"/>
                  </a:lnTo>
                  <a:lnTo>
                    <a:pt x="89" y="263"/>
                  </a:lnTo>
                  <a:close/>
                  <a:moveTo>
                    <a:pt x="108" y="162"/>
                  </a:moveTo>
                  <a:lnTo>
                    <a:pt x="93" y="242"/>
                  </a:lnTo>
                  <a:lnTo>
                    <a:pt x="137" y="259"/>
                  </a:lnTo>
                  <a:lnTo>
                    <a:pt x="154" y="180"/>
                  </a:lnTo>
                  <a:lnTo>
                    <a:pt x="108" y="162"/>
                  </a:lnTo>
                  <a:close/>
                  <a:moveTo>
                    <a:pt x="137" y="0"/>
                  </a:moveTo>
                  <a:lnTo>
                    <a:pt x="112" y="141"/>
                  </a:lnTo>
                  <a:lnTo>
                    <a:pt x="158" y="160"/>
                  </a:lnTo>
                  <a:lnTo>
                    <a:pt x="185" y="2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DD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îṥļîḍ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0E9F4BF-F4B0-423C-8153-7BBEBCFA0978}"/>
                </a:ext>
              </a:extLst>
            </p:cNvPr>
            <p:cNvSpPr/>
            <p:nvPr/>
          </p:nvSpPr>
          <p:spPr bwMode="auto">
            <a:xfrm rot="20935720">
              <a:off x="8702399" y="4369823"/>
              <a:ext cx="122242" cy="504167"/>
            </a:xfrm>
            <a:custGeom>
              <a:avLst/>
              <a:gdLst>
                <a:gd name="T0" fmla="*/ 14 w 185"/>
                <a:gd name="T1" fmla="*/ 668 h 763"/>
                <a:gd name="T2" fmla="*/ 0 w 185"/>
                <a:gd name="T3" fmla="*/ 749 h 763"/>
                <a:gd name="T4" fmla="*/ 37 w 185"/>
                <a:gd name="T5" fmla="*/ 763 h 763"/>
                <a:gd name="T6" fmla="*/ 54 w 185"/>
                <a:gd name="T7" fmla="*/ 682 h 763"/>
                <a:gd name="T8" fmla="*/ 14 w 185"/>
                <a:gd name="T9" fmla="*/ 668 h 763"/>
                <a:gd name="T10" fmla="*/ 33 w 185"/>
                <a:gd name="T11" fmla="*/ 566 h 763"/>
                <a:gd name="T12" fmla="*/ 19 w 185"/>
                <a:gd name="T13" fmla="*/ 647 h 763"/>
                <a:gd name="T14" fmla="*/ 58 w 185"/>
                <a:gd name="T15" fmla="*/ 662 h 763"/>
                <a:gd name="T16" fmla="*/ 73 w 185"/>
                <a:gd name="T17" fmla="*/ 583 h 763"/>
                <a:gd name="T18" fmla="*/ 33 w 185"/>
                <a:gd name="T19" fmla="*/ 566 h 763"/>
                <a:gd name="T20" fmla="*/ 52 w 185"/>
                <a:gd name="T21" fmla="*/ 464 h 763"/>
                <a:gd name="T22" fmla="*/ 37 w 185"/>
                <a:gd name="T23" fmla="*/ 545 h 763"/>
                <a:gd name="T24" fmla="*/ 77 w 185"/>
                <a:gd name="T25" fmla="*/ 562 h 763"/>
                <a:gd name="T26" fmla="*/ 93 w 185"/>
                <a:gd name="T27" fmla="*/ 481 h 763"/>
                <a:gd name="T28" fmla="*/ 52 w 185"/>
                <a:gd name="T29" fmla="*/ 464 h 763"/>
                <a:gd name="T30" fmla="*/ 71 w 185"/>
                <a:gd name="T31" fmla="*/ 363 h 763"/>
                <a:gd name="T32" fmla="*/ 56 w 185"/>
                <a:gd name="T33" fmla="*/ 444 h 763"/>
                <a:gd name="T34" fmla="*/ 98 w 185"/>
                <a:gd name="T35" fmla="*/ 460 h 763"/>
                <a:gd name="T36" fmla="*/ 114 w 185"/>
                <a:gd name="T37" fmla="*/ 382 h 763"/>
                <a:gd name="T38" fmla="*/ 71 w 185"/>
                <a:gd name="T39" fmla="*/ 363 h 763"/>
                <a:gd name="T40" fmla="*/ 89 w 185"/>
                <a:gd name="T41" fmla="*/ 263 h 763"/>
                <a:gd name="T42" fmla="*/ 75 w 185"/>
                <a:gd name="T43" fmla="*/ 342 h 763"/>
                <a:gd name="T44" fmla="*/ 118 w 185"/>
                <a:gd name="T45" fmla="*/ 361 h 763"/>
                <a:gd name="T46" fmla="*/ 133 w 185"/>
                <a:gd name="T47" fmla="*/ 280 h 763"/>
                <a:gd name="T48" fmla="*/ 89 w 185"/>
                <a:gd name="T49" fmla="*/ 263 h 763"/>
                <a:gd name="T50" fmla="*/ 108 w 185"/>
                <a:gd name="T51" fmla="*/ 162 h 763"/>
                <a:gd name="T52" fmla="*/ 93 w 185"/>
                <a:gd name="T53" fmla="*/ 242 h 763"/>
                <a:gd name="T54" fmla="*/ 137 w 185"/>
                <a:gd name="T55" fmla="*/ 259 h 763"/>
                <a:gd name="T56" fmla="*/ 154 w 185"/>
                <a:gd name="T57" fmla="*/ 180 h 763"/>
                <a:gd name="T58" fmla="*/ 108 w 185"/>
                <a:gd name="T59" fmla="*/ 162 h 763"/>
                <a:gd name="T60" fmla="*/ 137 w 185"/>
                <a:gd name="T61" fmla="*/ 0 h 763"/>
                <a:gd name="T62" fmla="*/ 112 w 185"/>
                <a:gd name="T63" fmla="*/ 141 h 763"/>
                <a:gd name="T64" fmla="*/ 158 w 185"/>
                <a:gd name="T65" fmla="*/ 160 h 763"/>
                <a:gd name="T66" fmla="*/ 185 w 185"/>
                <a:gd name="T67" fmla="*/ 20 h 763"/>
                <a:gd name="T68" fmla="*/ 137 w 185"/>
                <a:gd name="T69" fmla="*/ 0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5" h="763">
                  <a:moveTo>
                    <a:pt x="14" y="668"/>
                  </a:moveTo>
                  <a:lnTo>
                    <a:pt x="0" y="749"/>
                  </a:lnTo>
                  <a:lnTo>
                    <a:pt x="37" y="763"/>
                  </a:lnTo>
                  <a:lnTo>
                    <a:pt x="54" y="682"/>
                  </a:lnTo>
                  <a:lnTo>
                    <a:pt x="14" y="668"/>
                  </a:lnTo>
                  <a:moveTo>
                    <a:pt x="33" y="566"/>
                  </a:moveTo>
                  <a:lnTo>
                    <a:pt x="19" y="647"/>
                  </a:lnTo>
                  <a:lnTo>
                    <a:pt x="58" y="662"/>
                  </a:lnTo>
                  <a:lnTo>
                    <a:pt x="73" y="583"/>
                  </a:lnTo>
                  <a:lnTo>
                    <a:pt x="33" y="566"/>
                  </a:lnTo>
                  <a:moveTo>
                    <a:pt x="52" y="464"/>
                  </a:moveTo>
                  <a:lnTo>
                    <a:pt x="37" y="545"/>
                  </a:lnTo>
                  <a:lnTo>
                    <a:pt x="77" y="562"/>
                  </a:lnTo>
                  <a:lnTo>
                    <a:pt x="93" y="481"/>
                  </a:lnTo>
                  <a:lnTo>
                    <a:pt x="52" y="464"/>
                  </a:lnTo>
                  <a:moveTo>
                    <a:pt x="71" y="363"/>
                  </a:moveTo>
                  <a:lnTo>
                    <a:pt x="56" y="444"/>
                  </a:lnTo>
                  <a:lnTo>
                    <a:pt x="98" y="460"/>
                  </a:lnTo>
                  <a:lnTo>
                    <a:pt x="114" y="382"/>
                  </a:lnTo>
                  <a:lnTo>
                    <a:pt x="71" y="363"/>
                  </a:lnTo>
                  <a:moveTo>
                    <a:pt x="89" y="263"/>
                  </a:moveTo>
                  <a:lnTo>
                    <a:pt x="75" y="342"/>
                  </a:lnTo>
                  <a:lnTo>
                    <a:pt x="118" y="361"/>
                  </a:lnTo>
                  <a:lnTo>
                    <a:pt x="133" y="280"/>
                  </a:lnTo>
                  <a:lnTo>
                    <a:pt x="89" y="263"/>
                  </a:lnTo>
                  <a:moveTo>
                    <a:pt x="108" y="162"/>
                  </a:moveTo>
                  <a:lnTo>
                    <a:pt x="93" y="242"/>
                  </a:lnTo>
                  <a:lnTo>
                    <a:pt x="137" y="259"/>
                  </a:lnTo>
                  <a:lnTo>
                    <a:pt x="154" y="180"/>
                  </a:lnTo>
                  <a:lnTo>
                    <a:pt x="108" y="162"/>
                  </a:lnTo>
                  <a:moveTo>
                    <a:pt x="137" y="0"/>
                  </a:moveTo>
                  <a:lnTo>
                    <a:pt x="112" y="141"/>
                  </a:lnTo>
                  <a:lnTo>
                    <a:pt x="158" y="160"/>
                  </a:lnTo>
                  <a:lnTo>
                    <a:pt x="185" y="20"/>
                  </a:lnTo>
                  <a:lnTo>
                    <a:pt x="1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išlid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97CAA45C-0529-465B-8488-9DD13289B2AE}"/>
                </a:ext>
              </a:extLst>
            </p:cNvPr>
            <p:cNvSpPr/>
            <p:nvPr/>
          </p:nvSpPr>
          <p:spPr bwMode="auto">
            <a:xfrm rot="20935720">
              <a:off x="8728149" y="4178364"/>
              <a:ext cx="56165" cy="186337"/>
            </a:xfrm>
            <a:custGeom>
              <a:avLst/>
              <a:gdLst>
                <a:gd name="T0" fmla="*/ 23 w 41"/>
                <a:gd name="T1" fmla="*/ 0 h 136"/>
                <a:gd name="T2" fmla="*/ 0 w 41"/>
                <a:gd name="T3" fmla="*/ 126 h 136"/>
                <a:gd name="T4" fmla="*/ 23 w 41"/>
                <a:gd name="T5" fmla="*/ 136 h 136"/>
                <a:gd name="T6" fmla="*/ 36 w 41"/>
                <a:gd name="T7" fmla="*/ 73 h 136"/>
                <a:gd name="T8" fmla="*/ 28 w 41"/>
                <a:gd name="T9" fmla="*/ 76 h 136"/>
                <a:gd name="T10" fmla="*/ 22 w 41"/>
                <a:gd name="T11" fmla="*/ 74 h 136"/>
                <a:gd name="T12" fmla="*/ 14 w 41"/>
                <a:gd name="T13" fmla="*/ 55 h 136"/>
                <a:gd name="T14" fmla="*/ 25 w 41"/>
                <a:gd name="T15" fmla="*/ 46 h 136"/>
                <a:gd name="T16" fmla="*/ 41 w 41"/>
                <a:gd name="T17" fmla="*/ 7 h 136"/>
                <a:gd name="T18" fmla="*/ 23 w 41"/>
                <a:gd name="T1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36">
                  <a:moveTo>
                    <a:pt x="23" y="0"/>
                  </a:moveTo>
                  <a:cubicBezTo>
                    <a:pt x="0" y="126"/>
                    <a:pt x="0" y="126"/>
                    <a:pt x="0" y="126"/>
                  </a:cubicBezTo>
                  <a:cubicBezTo>
                    <a:pt x="23" y="136"/>
                    <a:pt x="23" y="136"/>
                    <a:pt x="23" y="136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4" y="75"/>
                    <a:pt x="31" y="76"/>
                    <a:pt x="28" y="76"/>
                  </a:cubicBezTo>
                  <a:cubicBezTo>
                    <a:pt x="26" y="76"/>
                    <a:pt x="24" y="75"/>
                    <a:pt x="22" y="74"/>
                  </a:cubicBezTo>
                  <a:cubicBezTo>
                    <a:pt x="15" y="71"/>
                    <a:pt x="11" y="63"/>
                    <a:pt x="14" y="55"/>
                  </a:cubicBezTo>
                  <a:cubicBezTo>
                    <a:pt x="16" y="50"/>
                    <a:pt x="20" y="47"/>
                    <a:pt x="25" y="46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solidFill>
              <a:srgbClr val="C647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iṧ1iḋ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96AD84A-E8C9-4273-BB33-97C8F18F4C39}"/>
                </a:ext>
              </a:extLst>
            </p:cNvPr>
            <p:cNvSpPr/>
            <p:nvPr/>
          </p:nvSpPr>
          <p:spPr bwMode="auto">
            <a:xfrm rot="20935720">
              <a:off x="8725412" y="4164177"/>
              <a:ext cx="64756" cy="213429"/>
            </a:xfrm>
            <a:custGeom>
              <a:avLst/>
              <a:gdLst>
                <a:gd name="T0" fmla="*/ 4 w 98"/>
                <a:gd name="T1" fmla="*/ 282 h 323"/>
                <a:gd name="T2" fmla="*/ 0 w 98"/>
                <a:gd name="T3" fmla="*/ 303 h 323"/>
                <a:gd name="T4" fmla="*/ 48 w 98"/>
                <a:gd name="T5" fmla="*/ 323 h 323"/>
                <a:gd name="T6" fmla="*/ 52 w 98"/>
                <a:gd name="T7" fmla="*/ 303 h 323"/>
                <a:gd name="T8" fmla="*/ 4 w 98"/>
                <a:gd name="T9" fmla="*/ 282 h 323"/>
                <a:gd name="T10" fmla="*/ 56 w 98"/>
                <a:gd name="T11" fmla="*/ 0 h 323"/>
                <a:gd name="T12" fmla="*/ 52 w 98"/>
                <a:gd name="T13" fmla="*/ 21 h 323"/>
                <a:gd name="T14" fmla="*/ 89 w 98"/>
                <a:gd name="T15" fmla="*/ 35 h 323"/>
                <a:gd name="T16" fmla="*/ 98 w 98"/>
                <a:gd name="T17" fmla="*/ 16 h 323"/>
                <a:gd name="T18" fmla="*/ 56 w 98"/>
                <a:gd name="T19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" h="323">
                  <a:moveTo>
                    <a:pt x="4" y="282"/>
                  </a:moveTo>
                  <a:lnTo>
                    <a:pt x="0" y="303"/>
                  </a:lnTo>
                  <a:lnTo>
                    <a:pt x="48" y="323"/>
                  </a:lnTo>
                  <a:lnTo>
                    <a:pt x="52" y="303"/>
                  </a:lnTo>
                  <a:lnTo>
                    <a:pt x="4" y="282"/>
                  </a:lnTo>
                  <a:close/>
                  <a:moveTo>
                    <a:pt x="56" y="0"/>
                  </a:moveTo>
                  <a:lnTo>
                    <a:pt x="52" y="21"/>
                  </a:lnTo>
                  <a:lnTo>
                    <a:pt x="89" y="35"/>
                  </a:lnTo>
                  <a:lnTo>
                    <a:pt x="98" y="16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ïṥľiḋ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022A2205-6F8D-4CC5-AB4B-3FACC420ACDF}"/>
                </a:ext>
              </a:extLst>
            </p:cNvPr>
            <p:cNvSpPr/>
            <p:nvPr/>
          </p:nvSpPr>
          <p:spPr bwMode="auto">
            <a:xfrm rot="20935720">
              <a:off x="8725412" y="4164177"/>
              <a:ext cx="64756" cy="213429"/>
            </a:xfrm>
            <a:custGeom>
              <a:avLst/>
              <a:gdLst>
                <a:gd name="T0" fmla="*/ 4 w 98"/>
                <a:gd name="T1" fmla="*/ 282 h 323"/>
                <a:gd name="T2" fmla="*/ 0 w 98"/>
                <a:gd name="T3" fmla="*/ 303 h 323"/>
                <a:gd name="T4" fmla="*/ 48 w 98"/>
                <a:gd name="T5" fmla="*/ 323 h 323"/>
                <a:gd name="T6" fmla="*/ 52 w 98"/>
                <a:gd name="T7" fmla="*/ 303 h 323"/>
                <a:gd name="T8" fmla="*/ 4 w 98"/>
                <a:gd name="T9" fmla="*/ 282 h 323"/>
                <a:gd name="T10" fmla="*/ 56 w 98"/>
                <a:gd name="T11" fmla="*/ 0 h 323"/>
                <a:gd name="T12" fmla="*/ 52 w 98"/>
                <a:gd name="T13" fmla="*/ 21 h 323"/>
                <a:gd name="T14" fmla="*/ 89 w 98"/>
                <a:gd name="T15" fmla="*/ 35 h 323"/>
                <a:gd name="T16" fmla="*/ 98 w 98"/>
                <a:gd name="T17" fmla="*/ 16 h 323"/>
                <a:gd name="T18" fmla="*/ 56 w 98"/>
                <a:gd name="T19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" h="323">
                  <a:moveTo>
                    <a:pt x="4" y="282"/>
                  </a:moveTo>
                  <a:lnTo>
                    <a:pt x="0" y="303"/>
                  </a:lnTo>
                  <a:lnTo>
                    <a:pt x="48" y="323"/>
                  </a:lnTo>
                  <a:lnTo>
                    <a:pt x="52" y="303"/>
                  </a:lnTo>
                  <a:lnTo>
                    <a:pt x="4" y="282"/>
                  </a:lnTo>
                  <a:moveTo>
                    <a:pt x="56" y="0"/>
                  </a:moveTo>
                  <a:lnTo>
                    <a:pt x="52" y="21"/>
                  </a:lnTo>
                  <a:lnTo>
                    <a:pt x="89" y="35"/>
                  </a:lnTo>
                  <a:lnTo>
                    <a:pt x="98" y="16"/>
                  </a:lnTo>
                  <a:lnTo>
                    <a:pt x="5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iṡḷîḓ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9AE971FB-FC3A-4BFB-8F05-F1BE4C026B00}"/>
                </a:ext>
              </a:extLst>
            </p:cNvPr>
            <p:cNvSpPr/>
            <p:nvPr/>
          </p:nvSpPr>
          <p:spPr bwMode="auto">
            <a:xfrm rot="20935720">
              <a:off x="8741314" y="4239989"/>
              <a:ext cx="39646" cy="40968"/>
            </a:xfrm>
            <a:custGeom>
              <a:avLst/>
              <a:gdLst>
                <a:gd name="T0" fmla="*/ 14 w 29"/>
                <a:gd name="T1" fmla="*/ 0 h 30"/>
                <a:gd name="T2" fmla="*/ 3 w 29"/>
                <a:gd name="T3" fmla="*/ 9 h 30"/>
                <a:gd name="T4" fmla="*/ 11 w 29"/>
                <a:gd name="T5" fmla="*/ 28 h 30"/>
                <a:gd name="T6" fmla="*/ 17 w 29"/>
                <a:gd name="T7" fmla="*/ 30 h 30"/>
                <a:gd name="T8" fmla="*/ 25 w 29"/>
                <a:gd name="T9" fmla="*/ 27 h 30"/>
                <a:gd name="T10" fmla="*/ 29 w 29"/>
                <a:gd name="T11" fmla="*/ 7 h 30"/>
                <a:gd name="T12" fmla="*/ 25 w 29"/>
                <a:gd name="T13" fmla="*/ 18 h 30"/>
                <a:gd name="T14" fmla="*/ 17 w 29"/>
                <a:gd name="T15" fmla="*/ 23 h 30"/>
                <a:gd name="T16" fmla="*/ 14 w 29"/>
                <a:gd name="T17" fmla="*/ 22 h 30"/>
                <a:gd name="T18" fmla="*/ 9 w 29"/>
                <a:gd name="T19" fmla="*/ 15 h 30"/>
                <a:gd name="T20" fmla="*/ 9 w 29"/>
                <a:gd name="T21" fmla="*/ 11 h 30"/>
                <a:gd name="T22" fmla="*/ 14 w 29"/>
                <a:gd name="T2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" h="30">
                  <a:moveTo>
                    <a:pt x="14" y="0"/>
                  </a:moveTo>
                  <a:cubicBezTo>
                    <a:pt x="9" y="1"/>
                    <a:pt x="5" y="4"/>
                    <a:pt x="3" y="9"/>
                  </a:cubicBezTo>
                  <a:cubicBezTo>
                    <a:pt x="0" y="17"/>
                    <a:pt x="4" y="25"/>
                    <a:pt x="11" y="28"/>
                  </a:cubicBezTo>
                  <a:cubicBezTo>
                    <a:pt x="13" y="29"/>
                    <a:pt x="15" y="30"/>
                    <a:pt x="17" y="30"/>
                  </a:cubicBezTo>
                  <a:cubicBezTo>
                    <a:pt x="20" y="30"/>
                    <a:pt x="23" y="29"/>
                    <a:pt x="25" y="2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3" y="21"/>
                    <a:pt x="20" y="23"/>
                    <a:pt x="17" y="23"/>
                  </a:cubicBezTo>
                  <a:cubicBezTo>
                    <a:pt x="16" y="23"/>
                    <a:pt x="15" y="23"/>
                    <a:pt x="14" y="22"/>
                  </a:cubicBezTo>
                  <a:cubicBezTo>
                    <a:pt x="11" y="21"/>
                    <a:pt x="9" y="18"/>
                    <a:pt x="9" y="15"/>
                  </a:cubicBezTo>
                  <a:cubicBezTo>
                    <a:pt x="9" y="14"/>
                    <a:pt x="9" y="13"/>
                    <a:pt x="9" y="11"/>
                  </a:cubicBez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DD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isļïḍ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9BC52BC-4897-4719-86AF-8C925D1832B9}"/>
                </a:ext>
              </a:extLst>
            </p:cNvPr>
            <p:cNvSpPr/>
            <p:nvPr/>
          </p:nvSpPr>
          <p:spPr bwMode="auto">
            <a:xfrm rot="20935720">
              <a:off x="8742111" y="4127919"/>
              <a:ext cx="50880" cy="141404"/>
            </a:xfrm>
            <a:custGeom>
              <a:avLst/>
              <a:gdLst>
                <a:gd name="T0" fmla="*/ 37 w 37"/>
                <a:gd name="T1" fmla="*/ 0 h 103"/>
                <a:gd name="T2" fmla="*/ 25 w 37"/>
                <a:gd name="T3" fmla="*/ 32 h 103"/>
                <a:gd name="T4" fmla="*/ 21 w 37"/>
                <a:gd name="T5" fmla="*/ 41 h 103"/>
                <a:gd name="T6" fmla="*/ 5 w 37"/>
                <a:gd name="T7" fmla="*/ 80 h 103"/>
                <a:gd name="T8" fmla="*/ 0 w 37"/>
                <a:gd name="T9" fmla="*/ 91 h 103"/>
                <a:gd name="T10" fmla="*/ 0 w 37"/>
                <a:gd name="T11" fmla="*/ 95 h 103"/>
                <a:gd name="T12" fmla="*/ 5 w 37"/>
                <a:gd name="T13" fmla="*/ 102 h 103"/>
                <a:gd name="T14" fmla="*/ 8 w 37"/>
                <a:gd name="T15" fmla="*/ 103 h 103"/>
                <a:gd name="T16" fmla="*/ 16 w 37"/>
                <a:gd name="T17" fmla="*/ 98 h 103"/>
                <a:gd name="T18" fmla="*/ 20 w 37"/>
                <a:gd name="T19" fmla="*/ 87 h 103"/>
                <a:gd name="T20" fmla="*/ 37 w 37"/>
                <a:gd name="T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103">
                  <a:moveTo>
                    <a:pt x="37" y="0"/>
                  </a:moveTo>
                  <a:cubicBezTo>
                    <a:pt x="25" y="32"/>
                    <a:pt x="25" y="32"/>
                    <a:pt x="25" y="32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3"/>
                    <a:pt x="0" y="94"/>
                    <a:pt x="0" y="95"/>
                  </a:cubicBezTo>
                  <a:cubicBezTo>
                    <a:pt x="0" y="98"/>
                    <a:pt x="2" y="101"/>
                    <a:pt x="5" y="102"/>
                  </a:cubicBezTo>
                  <a:cubicBezTo>
                    <a:pt x="6" y="103"/>
                    <a:pt x="7" y="103"/>
                    <a:pt x="8" y="103"/>
                  </a:cubicBezTo>
                  <a:cubicBezTo>
                    <a:pt x="11" y="103"/>
                    <a:pt x="14" y="101"/>
                    <a:pt x="16" y="98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37" y="0"/>
                    <a:pt x="37" y="0"/>
                    <a:pt x="37" y="0"/>
                  </a:cubicBezTo>
                </a:path>
              </a:pathLst>
            </a:custGeom>
            <a:solidFill>
              <a:srgbClr val="DD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îṧḷíď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109E6F6-F8BF-4004-BA90-971249D1A0CD}"/>
                </a:ext>
              </a:extLst>
            </p:cNvPr>
            <p:cNvSpPr/>
            <p:nvPr/>
          </p:nvSpPr>
          <p:spPr bwMode="auto">
            <a:xfrm rot="20935720">
              <a:off x="8745221" y="4460570"/>
              <a:ext cx="33039" cy="25770"/>
            </a:xfrm>
            <a:custGeom>
              <a:avLst/>
              <a:gdLst>
                <a:gd name="T0" fmla="*/ 4 w 50"/>
                <a:gd name="T1" fmla="*/ 0 h 39"/>
                <a:gd name="T2" fmla="*/ 0 w 50"/>
                <a:gd name="T3" fmla="*/ 21 h 39"/>
                <a:gd name="T4" fmla="*/ 46 w 50"/>
                <a:gd name="T5" fmla="*/ 39 h 39"/>
                <a:gd name="T6" fmla="*/ 50 w 50"/>
                <a:gd name="T7" fmla="*/ 19 h 39"/>
                <a:gd name="T8" fmla="*/ 4 w 50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9">
                  <a:moveTo>
                    <a:pt x="4" y="0"/>
                  </a:moveTo>
                  <a:lnTo>
                    <a:pt x="0" y="21"/>
                  </a:lnTo>
                  <a:lnTo>
                    <a:pt x="46" y="39"/>
                  </a:lnTo>
                  <a:lnTo>
                    <a:pt x="50" y="19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5A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îSľïd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0F704DBD-FFF9-405E-9EB8-03B237F07415}"/>
                </a:ext>
              </a:extLst>
            </p:cNvPr>
            <p:cNvSpPr/>
            <p:nvPr/>
          </p:nvSpPr>
          <p:spPr bwMode="auto">
            <a:xfrm rot="20935720">
              <a:off x="8745221" y="4460570"/>
              <a:ext cx="33039" cy="25770"/>
            </a:xfrm>
            <a:custGeom>
              <a:avLst/>
              <a:gdLst>
                <a:gd name="T0" fmla="*/ 4 w 50"/>
                <a:gd name="T1" fmla="*/ 0 h 39"/>
                <a:gd name="T2" fmla="*/ 0 w 50"/>
                <a:gd name="T3" fmla="*/ 21 h 39"/>
                <a:gd name="T4" fmla="*/ 46 w 50"/>
                <a:gd name="T5" fmla="*/ 39 h 39"/>
                <a:gd name="T6" fmla="*/ 50 w 50"/>
                <a:gd name="T7" fmla="*/ 19 h 39"/>
                <a:gd name="T8" fmla="*/ 4 w 50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9">
                  <a:moveTo>
                    <a:pt x="4" y="0"/>
                  </a:moveTo>
                  <a:lnTo>
                    <a:pt x="0" y="21"/>
                  </a:lnTo>
                  <a:lnTo>
                    <a:pt x="46" y="39"/>
                  </a:lnTo>
                  <a:lnTo>
                    <a:pt x="50" y="19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ïṧḻíd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703B0CE-FE27-41D3-9111-880453564D5A}"/>
                </a:ext>
              </a:extLst>
            </p:cNvPr>
            <p:cNvSpPr/>
            <p:nvPr/>
          </p:nvSpPr>
          <p:spPr bwMode="auto">
            <a:xfrm rot="20935720">
              <a:off x="8745665" y="4528610"/>
              <a:ext cx="31717" cy="25109"/>
            </a:xfrm>
            <a:custGeom>
              <a:avLst/>
              <a:gdLst>
                <a:gd name="T0" fmla="*/ 4 w 48"/>
                <a:gd name="T1" fmla="*/ 0 h 38"/>
                <a:gd name="T2" fmla="*/ 0 w 48"/>
                <a:gd name="T3" fmla="*/ 21 h 38"/>
                <a:gd name="T4" fmla="*/ 44 w 48"/>
                <a:gd name="T5" fmla="*/ 38 h 38"/>
                <a:gd name="T6" fmla="*/ 48 w 48"/>
                <a:gd name="T7" fmla="*/ 17 h 38"/>
                <a:gd name="T8" fmla="*/ 4 w 48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38">
                  <a:moveTo>
                    <a:pt x="4" y="0"/>
                  </a:moveTo>
                  <a:lnTo>
                    <a:pt x="0" y="21"/>
                  </a:lnTo>
                  <a:lnTo>
                    <a:pt x="44" y="38"/>
                  </a:lnTo>
                  <a:lnTo>
                    <a:pt x="48" y="17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5A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iṣlîḍ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96DA40D-58FD-4D77-BA7F-8A4C4A4D8C4B}"/>
                </a:ext>
              </a:extLst>
            </p:cNvPr>
            <p:cNvSpPr/>
            <p:nvPr/>
          </p:nvSpPr>
          <p:spPr bwMode="auto">
            <a:xfrm rot="20935720">
              <a:off x="8745665" y="4528610"/>
              <a:ext cx="31717" cy="25109"/>
            </a:xfrm>
            <a:custGeom>
              <a:avLst/>
              <a:gdLst>
                <a:gd name="T0" fmla="*/ 4 w 48"/>
                <a:gd name="T1" fmla="*/ 0 h 38"/>
                <a:gd name="T2" fmla="*/ 0 w 48"/>
                <a:gd name="T3" fmla="*/ 21 h 38"/>
                <a:gd name="T4" fmla="*/ 44 w 48"/>
                <a:gd name="T5" fmla="*/ 38 h 38"/>
                <a:gd name="T6" fmla="*/ 48 w 48"/>
                <a:gd name="T7" fmla="*/ 17 h 38"/>
                <a:gd name="T8" fmla="*/ 4 w 48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38">
                  <a:moveTo>
                    <a:pt x="4" y="0"/>
                  </a:moveTo>
                  <a:lnTo>
                    <a:pt x="0" y="21"/>
                  </a:lnTo>
                  <a:lnTo>
                    <a:pt x="44" y="38"/>
                  </a:lnTo>
                  <a:lnTo>
                    <a:pt x="48" y="17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iṥlïď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0F0F050-DEC9-4A48-A09D-C2A6C108304C}"/>
                </a:ext>
              </a:extLst>
            </p:cNvPr>
            <p:cNvSpPr/>
            <p:nvPr/>
          </p:nvSpPr>
          <p:spPr bwMode="auto">
            <a:xfrm rot="20935720">
              <a:off x="8746815" y="4595792"/>
              <a:ext cx="31056" cy="26431"/>
            </a:xfrm>
            <a:custGeom>
              <a:avLst/>
              <a:gdLst>
                <a:gd name="T0" fmla="*/ 4 w 47"/>
                <a:gd name="T1" fmla="*/ 0 h 40"/>
                <a:gd name="T2" fmla="*/ 0 w 47"/>
                <a:gd name="T3" fmla="*/ 21 h 40"/>
                <a:gd name="T4" fmla="*/ 43 w 47"/>
                <a:gd name="T5" fmla="*/ 40 h 40"/>
                <a:gd name="T6" fmla="*/ 47 w 47"/>
                <a:gd name="T7" fmla="*/ 19 h 40"/>
                <a:gd name="T8" fmla="*/ 4 w 47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0">
                  <a:moveTo>
                    <a:pt x="4" y="0"/>
                  </a:moveTo>
                  <a:lnTo>
                    <a:pt x="0" y="21"/>
                  </a:lnTo>
                  <a:lnTo>
                    <a:pt x="43" y="40"/>
                  </a:lnTo>
                  <a:lnTo>
                    <a:pt x="47" y="19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5A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îṡľiḑ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EBD7AC5-0CA0-4E52-92D9-2D991584E695}"/>
                </a:ext>
              </a:extLst>
            </p:cNvPr>
            <p:cNvSpPr/>
            <p:nvPr/>
          </p:nvSpPr>
          <p:spPr bwMode="auto">
            <a:xfrm rot="20935720">
              <a:off x="8746815" y="4595792"/>
              <a:ext cx="31056" cy="26431"/>
            </a:xfrm>
            <a:custGeom>
              <a:avLst/>
              <a:gdLst>
                <a:gd name="T0" fmla="*/ 4 w 47"/>
                <a:gd name="T1" fmla="*/ 0 h 40"/>
                <a:gd name="T2" fmla="*/ 0 w 47"/>
                <a:gd name="T3" fmla="*/ 21 h 40"/>
                <a:gd name="T4" fmla="*/ 43 w 47"/>
                <a:gd name="T5" fmla="*/ 40 h 40"/>
                <a:gd name="T6" fmla="*/ 47 w 47"/>
                <a:gd name="T7" fmla="*/ 19 h 40"/>
                <a:gd name="T8" fmla="*/ 4 w 47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0">
                  <a:moveTo>
                    <a:pt x="4" y="0"/>
                  </a:moveTo>
                  <a:lnTo>
                    <a:pt x="0" y="21"/>
                  </a:lnTo>
                  <a:lnTo>
                    <a:pt x="43" y="40"/>
                  </a:lnTo>
                  <a:lnTo>
                    <a:pt x="47" y="19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iṡļíḍ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825D282-EBAE-4CFD-85E5-104E2AFA2D65}"/>
                </a:ext>
              </a:extLst>
            </p:cNvPr>
            <p:cNvSpPr/>
            <p:nvPr/>
          </p:nvSpPr>
          <p:spPr bwMode="auto">
            <a:xfrm rot="20935720">
              <a:off x="8747252" y="4664429"/>
              <a:ext cx="30395" cy="24449"/>
            </a:xfrm>
            <a:custGeom>
              <a:avLst/>
              <a:gdLst>
                <a:gd name="T0" fmla="*/ 4 w 46"/>
                <a:gd name="T1" fmla="*/ 0 h 37"/>
                <a:gd name="T2" fmla="*/ 0 w 46"/>
                <a:gd name="T3" fmla="*/ 20 h 37"/>
                <a:gd name="T4" fmla="*/ 41 w 46"/>
                <a:gd name="T5" fmla="*/ 37 h 37"/>
                <a:gd name="T6" fmla="*/ 46 w 46"/>
                <a:gd name="T7" fmla="*/ 16 h 37"/>
                <a:gd name="T8" fmla="*/ 4 w 46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7">
                  <a:moveTo>
                    <a:pt x="4" y="0"/>
                  </a:moveTo>
                  <a:lnTo>
                    <a:pt x="0" y="20"/>
                  </a:lnTo>
                  <a:lnTo>
                    <a:pt x="41" y="37"/>
                  </a:lnTo>
                  <a:lnTo>
                    <a:pt x="46" y="1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5A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îslíď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F80988A-462D-4D8C-9EC0-BA92BE35387B}"/>
                </a:ext>
              </a:extLst>
            </p:cNvPr>
            <p:cNvSpPr/>
            <p:nvPr/>
          </p:nvSpPr>
          <p:spPr bwMode="auto">
            <a:xfrm rot="20935720">
              <a:off x="8747252" y="4664429"/>
              <a:ext cx="30395" cy="24449"/>
            </a:xfrm>
            <a:custGeom>
              <a:avLst/>
              <a:gdLst>
                <a:gd name="T0" fmla="*/ 4 w 46"/>
                <a:gd name="T1" fmla="*/ 0 h 37"/>
                <a:gd name="T2" fmla="*/ 0 w 46"/>
                <a:gd name="T3" fmla="*/ 20 h 37"/>
                <a:gd name="T4" fmla="*/ 41 w 46"/>
                <a:gd name="T5" fmla="*/ 37 h 37"/>
                <a:gd name="T6" fmla="*/ 46 w 46"/>
                <a:gd name="T7" fmla="*/ 16 h 37"/>
                <a:gd name="T8" fmla="*/ 4 w 46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7">
                  <a:moveTo>
                    <a:pt x="4" y="0"/>
                  </a:moveTo>
                  <a:lnTo>
                    <a:pt x="0" y="20"/>
                  </a:lnTo>
                  <a:lnTo>
                    <a:pt x="41" y="37"/>
                  </a:lnTo>
                  <a:lnTo>
                    <a:pt x="46" y="16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îŝ1ïḑ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4923155-4906-4562-AEBF-9EC7745B4DFD}"/>
                </a:ext>
              </a:extLst>
            </p:cNvPr>
            <p:cNvSpPr/>
            <p:nvPr/>
          </p:nvSpPr>
          <p:spPr bwMode="auto">
            <a:xfrm rot="20935720">
              <a:off x="8747822" y="4732456"/>
              <a:ext cx="29074" cy="25109"/>
            </a:xfrm>
            <a:custGeom>
              <a:avLst/>
              <a:gdLst>
                <a:gd name="T0" fmla="*/ 4 w 44"/>
                <a:gd name="T1" fmla="*/ 0 h 38"/>
                <a:gd name="T2" fmla="*/ 0 w 44"/>
                <a:gd name="T3" fmla="*/ 21 h 38"/>
                <a:gd name="T4" fmla="*/ 40 w 44"/>
                <a:gd name="T5" fmla="*/ 38 h 38"/>
                <a:gd name="T6" fmla="*/ 44 w 44"/>
                <a:gd name="T7" fmla="*/ 17 h 38"/>
                <a:gd name="T8" fmla="*/ 4 w 44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38">
                  <a:moveTo>
                    <a:pt x="4" y="0"/>
                  </a:moveTo>
                  <a:lnTo>
                    <a:pt x="0" y="21"/>
                  </a:lnTo>
                  <a:lnTo>
                    <a:pt x="40" y="38"/>
                  </a:lnTo>
                  <a:lnTo>
                    <a:pt x="44" y="17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5A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îslîḍ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24F8F7E-0D73-4777-A65C-AF7EC5C0096F}"/>
                </a:ext>
              </a:extLst>
            </p:cNvPr>
            <p:cNvSpPr/>
            <p:nvPr/>
          </p:nvSpPr>
          <p:spPr bwMode="auto">
            <a:xfrm rot="20935720">
              <a:off x="8747822" y="4732456"/>
              <a:ext cx="29074" cy="25109"/>
            </a:xfrm>
            <a:custGeom>
              <a:avLst/>
              <a:gdLst>
                <a:gd name="T0" fmla="*/ 4 w 44"/>
                <a:gd name="T1" fmla="*/ 0 h 38"/>
                <a:gd name="T2" fmla="*/ 0 w 44"/>
                <a:gd name="T3" fmla="*/ 21 h 38"/>
                <a:gd name="T4" fmla="*/ 40 w 44"/>
                <a:gd name="T5" fmla="*/ 38 h 38"/>
                <a:gd name="T6" fmla="*/ 44 w 44"/>
                <a:gd name="T7" fmla="*/ 17 h 38"/>
                <a:gd name="T8" fmla="*/ 4 w 44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38">
                  <a:moveTo>
                    <a:pt x="4" y="0"/>
                  </a:moveTo>
                  <a:lnTo>
                    <a:pt x="0" y="21"/>
                  </a:lnTo>
                  <a:lnTo>
                    <a:pt x="40" y="38"/>
                  </a:lnTo>
                  <a:lnTo>
                    <a:pt x="44" y="17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ïš1îḋ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CF68A34-E9E3-429D-BEA2-DEFC247E9032}"/>
                </a:ext>
              </a:extLst>
            </p:cNvPr>
            <p:cNvSpPr/>
            <p:nvPr/>
          </p:nvSpPr>
          <p:spPr bwMode="auto">
            <a:xfrm rot="20935720">
              <a:off x="8748254" y="4801029"/>
              <a:ext cx="29074" cy="23127"/>
            </a:xfrm>
            <a:custGeom>
              <a:avLst/>
              <a:gdLst>
                <a:gd name="T0" fmla="*/ 5 w 44"/>
                <a:gd name="T1" fmla="*/ 0 h 35"/>
                <a:gd name="T2" fmla="*/ 0 w 44"/>
                <a:gd name="T3" fmla="*/ 21 h 35"/>
                <a:gd name="T4" fmla="*/ 40 w 44"/>
                <a:gd name="T5" fmla="*/ 35 h 35"/>
                <a:gd name="T6" fmla="*/ 44 w 44"/>
                <a:gd name="T7" fmla="*/ 15 h 35"/>
                <a:gd name="T8" fmla="*/ 5 w 44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35">
                  <a:moveTo>
                    <a:pt x="5" y="0"/>
                  </a:moveTo>
                  <a:lnTo>
                    <a:pt x="0" y="21"/>
                  </a:lnTo>
                  <a:lnTo>
                    <a:pt x="40" y="35"/>
                  </a:lnTo>
                  <a:lnTo>
                    <a:pt x="44" y="1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C5A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iṥlíḍ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50EC7129-6C53-4F64-87F7-6B90ED813BBB}"/>
                </a:ext>
              </a:extLst>
            </p:cNvPr>
            <p:cNvSpPr/>
            <p:nvPr/>
          </p:nvSpPr>
          <p:spPr bwMode="auto">
            <a:xfrm rot="20935720">
              <a:off x="8748254" y="4801029"/>
              <a:ext cx="29074" cy="23127"/>
            </a:xfrm>
            <a:custGeom>
              <a:avLst/>
              <a:gdLst>
                <a:gd name="T0" fmla="*/ 5 w 44"/>
                <a:gd name="T1" fmla="*/ 0 h 35"/>
                <a:gd name="T2" fmla="*/ 0 w 44"/>
                <a:gd name="T3" fmla="*/ 21 h 35"/>
                <a:gd name="T4" fmla="*/ 40 w 44"/>
                <a:gd name="T5" fmla="*/ 35 h 35"/>
                <a:gd name="T6" fmla="*/ 44 w 44"/>
                <a:gd name="T7" fmla="*/ 15 h 35"/>
                <a:gd name="T8" fmla="*/ 5 w 44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35">
                  <a:moveTo>
                    <a:pt x="5" y="0"/>
                  </a:moveTo>
                  <a:lnTo>
                    <a:pt x="0" y="21"/>
                  </a:lnTo>
                  <a:lnTo>
                    <a:pt x="40" y="35"/>
                  </a:lnTo>
                  <a:lnTo>
                    <a:pt x="44" y="15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5" name="iš1ïď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9C5F5747-C038-45E8-BC1E-B2645EC5E8A9}"/>
                </a:ext>
              </a:extLst>
            </p:cNvPr>
            <p:cNvSpPr/>
            <p:nvPr/>
          </p:nvSpPr>
          <p:spPr bwMode="auto">
            <a:xfrm rot="20935720">
              <a:off x="8737068" y="4884328"/>
              <a:ext cx="53523" cy="166514"/>
            </a:xfrm>
            <a:custGeom>
              <a:avLst/>
              <a:gdLst>
                <a:gd name="T0" fmla="*/ 13 w 39"/>
                <a:gd name="T1" fmla="*/ 48 h 121"/>
                <a:gd name="T2" fmla="*/ 6 w 39"/>
                <a:gd name="T3" fmla="*/ 87 h 121"/>
                <a:gd name="T4" fmla="*/ 15 w 39"/>
                <a:gd name="T5" fmla="*/ 91 h 121"/>
                <a:gd name="T6" fmla="*/ 18 w 39"/>
                <a:gd name="T7" fmla="*/ 98 h 121"/>
                <a:gd name="T8" fmla="*/ 13 w 39"/>
                <a:gd name="T9" fmla="*/ 101 h 121"/>
                <a:gd name="T10" fmla="*/ 11 w 39"/>
                <a:gd name="T11" fmla="*/ 100 h 121"/>
                <a:gd name="T12" fmla="*/ 4 w 39"/>
                <a:gd name="T13" fmla="*/ 97 h 121"/>
                <a:gd name="T14" fmla="*/ 0 w 39"/>
                <a:gd name="T15" fmla="*/ 118 h 121"/>
                <a:gd name="T16" fmla="*/ 16 w 39"/>
                <a:gd name="T17" fmla="*/ 121 h 121"/>
                <a:gd name="T18" fmla="*/ 29 w 39"/>
                <a:gd name="T19" fmla="*/ 55 h 121"/>
                <a:gd name="T20" fmla="*/ 13 w 39"/>
                <a:gd name="T21" fmla="*/ 48 h 121"/>
                <a:gd name="T22" fmla="*/ 22 w 39"/>
                <a:gd name="T23" fmla="*/ 0 h 121"/>
                <a:gd name="T24" fmla="*/ 14 w 39"/>
                <a:gd name="T25" fmla="*/ 38 h 121"/>
                <a:gd name="T26" fmla="*/ 31 w 39"/>
                <a:gd name="T27" fmla="*/ 45 h 121"/>
                <a:gd name="T28" fmla="*/ 39 w 39"/>
                <a:gd name="T29" fmla="*/ 7 h 121"/>
                <a:gd name="T30" fmla="*/ 22 w 39"/>
                <a:gd name="T3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" h="121">
                  <a:moveTo>
                    <a:pt x="13" y="48"/>
                  </a:moveTo>
                  <a:cubicBezTo>
                    <a:pt x="6" y="87"/>
                    <a:pt x="6" y="87"/>
                    <a:pt x="6" y="87"/>
                  </a:cubicBezTo>
                  <a:cubicBezTo>
                    <a:pt x="15" y="91"/>
                    <a:pt x="15" y="91"/>
                    <a:pt x="15" y="91"/>
                  </a:cubicBezTo>
                  <a:cubicBezTo>
                    <a:pt x="18" y="92"/>
                    <a:pt x="19" y="95"/>
                    <a:pt x="18" y="98"/>
                  </a:cubicBezTo>
                  <a:cubicBezTo>
                    <a:pt x="17" y="99"/>
                    <a:pt x="15" y="101"/>
                    <a:pt x="13" y="101"/>
                  </a:cubicBezTo>
                  <a:cubicBezTo>
                    <a:pt x="13" y="101"/>
                    <a:pt x="12" y="101"/>
                    <a:pt x="11" y="100"/>
                  </a:cubicBezTo>
                  <a:cubicBezTo>
                    <a:pt x="4" y="97"/>
                    <a:pt x="4" y="97"/>
                    <a:pt x="4" y="97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16" y="121"/>
                    <a:pt x="16" y="121"/>
                    <a:pt x="16" y="121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13" y="48"/>
                    <a:pt x="13" y="48"/>
                    <a:pt x="13" y="48"/>
                  </a:cubicBezTo>
                  <a:moveTo>
                    <a:pt x="22" y="0"/>
                  </a:moveTo>
                  <a:cubicBezTo>
                    <a:pt x="14" y="38"/>
                    <a:pt x="14" y="38"/>
                    <a:pt x="14" y="38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solidFill>
              <a:srgbClr val="DD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6" name="ïṧļíḋ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06CF3B6-13C0-4722-8DC9-352BAC841144}"/>
                </a:ext>
              </a:extLst>
            </p:cNvPr>
            <p:cNvSpPr/>
            <p:nvPr/>
          </p:nvSpPr>
          <p:spPr bwMode="auto">
            <a:xfrm rot="20935720">
              <a:off x="8750851" y="4869521"/>
              <a:ext cx="25770" cy="23127"/>
            </a:xfrm>
            <a:custGeom>
              <a:avLst/>
              <a:gdLst>
                <a:gd name="T0" fmla="*/ 2 w 39"/>
                <a:gd name="T1" fmla="*/ 0 h 35"/>
                <a:gd name="T2" fmla="*/ 0 w 39"/>
                <a:gd name="T3" fmla="*/ 20 h 35"/>
                <a:gd name="T4" fmla="*/ 35 w 39"/>
                <a:gd name="T5" fmla="*/ 35 h 35"/>
                <a:gd name="T6" fmla="*/ 39 w 39"/>
                <a:gd name="T7" fmla="*/ 14 h 35"/>
                <a:gd name="T8" fmla="*/ 2 w 39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5">
                  <a:moveTo>
                    <a:pt x="2" y="0"/>
                  </a:moveTo>
                  <a:lnTo>
                    <a:pt x="0" y="20"/>
                  </a:lnTo>
                  <a:lnTo>
                    <a:pt x="35" y="35"/>
                  </a:lnTo>
                  <a:lnTo>
                    <a:pt x="39" y="1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5A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7" name="ïṧḷîḍ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F947EDC-23DF-4A62-8431-E3B9C4185438}"/>
                </a:ext>
              </a:extLst>
            </p:cNvPr>
            <p:cNvSpPr/>
            <p:nvPr/>
          </p:nvSpPr>
          <p:spPr bwMode="auto">
            <a:xfrm rot="20935720">
              <a:off x="8750851" y="4869521"/>
              <a:ext cx="25770" cy="23127"/>
            </a:xfrm>
            <a:custGeom>
              <a:avLst/>
              <a:gdLst>
                <a:gd name="T0" fmla="*/ 2 w 39"/>
                <a:gd name="T1" fmla="*/ 0 h 35"/>
                <a:gd name="T2" fmla="*/ 0 w 39"/>
                <a:gd name="T3" fmla="*/ 20 h 35"/>
                <a:gd name="T4" fmla="*/ 35 w 39"/>
                <a:gd name="T5" fmla="*/ 35 h 35"/>
                <a:gd name="T6" fmla="*/ 39 w 39"/>
                <a:gd name="T7" fmla="*/ 14 h 35"/>
                <a:gd name="T8" fmla="*/ 2 w 39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5">
                  <a:moveTo>
                    <a:pt x="2" y="0"/>
                  </a:moveTo>
                  <a:lnTo>
                    <a:pt x="0" y="20"/>
                  </a:lnTo>
                  <a:lnTo>
                    <a:pt x="35" y="35"/>
                  </a:lnTo>
                  <a:lnTo>
                    <a:pt x="39" y="14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8" name="iṩḻiḑ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38FE4A8-BED8-487E-A227-5B99A4D4CEA4}"/>
                </a:ext>
              </a:extLst>
            </p:cNvPr>
            <p:cNvSpPr/>
            <p:nvPr/>
          </p:nvSpPr>
          <p:spPr bwMode="auto">
            <a:xfrm rot="20935720">
              <a:off x="8751162" y="4936188"/>
              <a:ext cx="25110" cy="23788"/>
            </a:xfrm>
            <a:custGeom>
              <a:avLst/>
              <a:gdLst>
                <a:gd name="T0" fmla="*/ 2 w 38"/>
                <a:gd name="T1" fmla="*/ 0 h 36"/>
                <a:gd name="T2" fmla="*/ 0 w 38"/>
                <a:gd name="T3" fmla="*/ 21 h 36"/>
                <a:gd name="T4" fmla="*/ 33 w 38"/>
                <a:gd name="T5" fmla="*/ 36 h 36"/>
                <a:gd name="T6" fmla="*/ 38 w 38"/>
                <a:gd name="T7" fmla="*/ 15 h 36"/>
                <a:gd name="T8" fmla="*/ 2 w 3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2" y="0"/>
                  </a:moveTo>
                  <a:lnTo>
                    <a:pt x="0" y="21"/>
                  </a:lnTo>
                  <a:lnTo>
                    <a:pt x="33" y="36"/>
                  </a:lnTo>
                  <a:lnTo>
                    <a:pt x="38" y="15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5A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iSḻîḍ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D3FC44D-C26A-43B0-AE0F-61811726FC28}"/>
                </a:ext>
              </a:extLst>
            </p:cNvPr>
            <p:cNvSpPr/>
            <p:nvPr/>
          </p:nvSpPr>
          <p:spPr bwMode="auto">
            <a:xfrm rot="20935720">
              <a:off x="8751162" y="4936188"/>
              <a:ext cx="25110" cy="23788"/>
            </a:xfrm>
            <a:custGeom>
              <a:avLst/>
              <a:gdLst>
                <a:gd name="T0" fmla="*/ 2 w 38"/>
                <a:gd name="T1" fmla="*/ 0 h 36"/>
                <a:gd name="T2" fmla="*/ 0 w 38"/>
                <a:gd name="T3" fmla="*/ 21 h 36"/>
                <a:gd name="T4" fmla="*/ 33 w 38"/>
                <a:gd name="T5" fmla="*/ 36 h 36"/>
                <a:gd name="T6" fmla="*/ 38 w 38"/>
                <a:gd name="T7" fmla="*/ 15 h 36"/>
                <a:gd name="T8" fmla="*/ 2 w 3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2" y="0"/>
                  </a:moveTo>
                  <a:lnTo>
                    <a:pt x="0" y="21"/>
                  </a:lnTo>
                  <a:lnTo>
                    <a:pt x="33" y="36"/>
                  </a:lnTo>
                  <a:lnTo>
                    <a:pt x="38" y="15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0" name="îSľíḓ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231A3A7-C189-49E5-B315-CA90C72A3420}"/>
                </a:ext>
              </a:extLst>
            </p:cNvPr>
            <p:cNvSpPr/>
            <p:nvPr/>
          </p:nvSpPr>
          <p:spPr bwMode="auto">
            <a:xfrm rot="20935720">
              <a:off x="8751376" y="5005167"/>
              <a:ext cx="21145" cy="19163"/>
            </a:xfrm>
            <a:custGeom>
              <a:avLst/>
              <a:gdLst>
                <a:gd name="T0" fmla="*/ 2 w 15"/>
                <a:gd name="T1" fmla="*/ 0 h 14"/>
                <a:gd name="T2" fmla="*/ 0 w 15"/>
                <a:gd name="T3" fmla="*/ 10 h 14"/>
                <a:gd name="T4" fmla="*/ 7 w 15"/>
                <a:gd name="T5" fmla="*/ 13 h 14"/>
                <a:gd name="T6" fmla="*/ 9 w 15"/>
                <a:gd name="T7" fmla="*/ 14 h 14"/>
                <a:gd name="T8" fmla="*/ 14 w 15"/>
                <a:gd name="T9" fmla="*/ 11 h 14"/>
                <a:gd name="T10" fmla="*/ 11 w 15"/>
                <a:gd name="T11" fmla="*/ 4 h 14"/>
                <a:gd name="T12" fmla="*/ 2 w 15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4">
                  <a:moveTo>
                    <a:pt x="2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14"/>
                    <a:pt x="9" y="14"/>
                    <a:pt x="9" y="14"/>
                  </a:cubicBezTo>
                  <a:cubicBezTo>
                    <a:pt x="11" y="14"/>
                    <a:pt x="13" y="12"/>
                    <a:pt x="14" y="11"/>
                  </a:cubicBezTo>
                  <a:cubicBezTo>
                    <a:pt x="15" y="8"/>
                    <a:pt x="14" y="5"/>
                    <a:pt x="11" y="4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C5A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1" name="îṧlïď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727E06E-11C5-4CFB-84F1-B2464CD7561E}"/>
                </a:ext>
              </a:extLst>
            </p:cNvPr>
            <p:cNvSpPr/>
            <p:nvPr/>
          </p:nvSpPr>
          <p:spPr bwMode="auto">
            <a:xfrm rot="20935720">
              <a:off x="8758304" y="3920589"/>
              <a:ext cx="49558" cy="253736"/>
            </a:xfrm>
            <a:custGeom>
              <a:avLst/>
              <a:gdLst>
                <a:gd name="T0" fmla="*/ 7 w 36"/>
                <a:gd name="T1" fmla="*/ 184 h 185"/>
                <a:gd name="T2" fmla="*/ 7 w 36"/>
                <a:gd name="T3" fmla="*/ 185 h 185"/>
                <a:gd name="T4" fmla="*/ 7 w 36"/>
                <a:gd name="T5" fmla="*/ 185 h 185"/>
                <a:gd name="T6" fmla="*/ 7 w 36"/>
                <a:gd name="T7" fmla="*/ 184 h 185"/>
                <a:gd name="T8" fmla="*/ 3 w 36"/>
                <a:gd name="T9" fmla="*/ 0 h 185"/>
                <a:gd name="T10" fmla="*/ 0 w 36"/>
                <a:gd name="T11" fmla="*/ 13 h 185"/>
                <a:gd name="T12" fmla="*/ 26 w 36"/>
                <a:gd name="T13" fmla="*/ 40 h 185"/>
                <a:gd name="T14" fmla="*/ 4 w 36"/>
                <a:gd name="T15" fmla="*/ 147 h 185"/>
                <a:gd name="T16" fmla="*/ 6 w 36"/>
                <a:gd name="T17" fmla="*/ 143 h 185"/>
                <a:gd name="T18" fmla="*/ 13 w 36"/>
                <a:gd name="T19" fmla="*/ 138 h 185"/>
                <a:gd name="T20" fmla="*/ 16 w 36"/>
                <a:gd name="T21" fmla="*/ 138 h 185"/>
                <a:gd name="T22" fmla="*/ 36 w 36"/>
                <a:gd name="T23" fmla="*/ 37 h 185"/>
                <a:gd name="T24" fmla="*/ 3 w 36"/>
                <a:gd name="T25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185">
                  <a:moveTo>
                    <a:pt x="7" y="184"/>
                  </a:moveTo>
                  <a:cubicBezTo>
                    <a:pt x="7" y="185"/>
                    <a:pt x="7" y="185"/>
                    <a:pt x="7" y="185"/>
                  </a:cubicBezTo>
                  <a:cubicBezTo>
                    <a:pt x="7" y="185"/>
                    <a:pt x="7" y="185"/>
                    <a:pt x="7" y="185"/>
                  </a:cubicBezTo>
                  <a:cubicBezTo>
                    <a:pt x="7" y="184"/>
                    <a:pt x="7" y="184"/>
                    <a:pt x="7" y="184"/>
                  </a:cubicBezTo>
                  <a:moveTo>
                    <a:pt x="3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4" y="147"/>
                    <a:pt x="4" y="147"/>
                    <a:pt x="4" y="147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7" y="140"/>
                    <a:pt x="10" y="138"/>
                    <a:pt x="13" y="138"/>
                  </a:cubicBezTo>
                  <a:cubicBezTo>
                    <a:pt x="14" y="138"/>
                    <a:pt x="15" y="138"/>
                    <a:pt x="16" y="138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DD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2" name="ïṣļïḓ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C84C66F7-C15D-4934-AD3F-58C2B866883E}"/>
                </a:ext>
              </a:extLst>
            </p:cNvPr>
            <p:cNvSpPr/>
            <p:nvPr/>
          </p:nvSpPr>
          <p:spPr bwMode="auto">
            <a:xfrm rot="20935720">
              <a:off x="8728140" y="4379198"/>
              <a:ext cx="111670" cy="494917"/>
            </a:xfrm>
            <a:custGeom>
              <a:avLst/>
              <a:gdLst>
                <a:gd name="T0" fmla="*/ 17 w 169"/>
                <a:gd name="T1" fmla="*/ 662 h 749"/>
                <a:gd name="T2" fmla="*/ 0 w 169"/>
                <a:gd name="T3" fmla="*/ 743 h 749"/>
                <a:gd name="T4" fmla="*/ 19 w 169"/>
                <a:gd name="T5" fmla="*/ 749 h 749"/>
                <a:gd name="T6" fmla="*/ 36 w 169"/>
                <a:gd name="T7" fmla="*/ 671 h 749"/>
                <a:gd name="T8" fmla="*/ 17 w 169"/>
                <a:gd name="T9" fmla="*/ 662 h 749"/>
                <a:gd name="T10" fmla="*/ 36 w 169"/>
                <a:gd name="T11" fmla="*/ 563 h 749"/>
                <a:gd name="T12" fmla="*/ 21 w 169"/>
                <a:gd name="T13" fmla="*/ 642 h 749"/>
                <a:gd name="T14" fmla="*/ 40 w 169"/>
                <a:gd name="T15" fmla="*/ 650 h 749"/>
                <a:gd name="T16" fmla="*/ 56 w 169"/>
                <a:gd name="T17" fmla="*/ 569 h 749"/>
                <a:gd name="T18" fmla="*/ 36 w 169"/>
                <a:gd name="T19" fmla="*/ 563 h 749"/>
                <a:gd name="T20" fmla="*/ 56 w 169"/>
                <a:gd name="T21" fmla="*/ 461 h 749"/>
                <a:gd name="T22" fmla="*/ 40 w 169"/>
                <a:gd name="T23" fmla="*/ 542 h 749"/>
                <a:gd name="T24" fmla="*/ 61 w 169"/>
                <a:gd name="T25" fmla="*/ 550 h 749"/>
                <a:gd name="T26" fmla="*/ 75 w 169"/>
                <a:gd name="T27" fmla="*/ 469 h 749"/>
                <a:gd name="T28" fmla="*/ 56 w 169"/>
                <a:gd name="T29" fmla="*/ 461 h 749"/>
                <a:gd name="T30" fmla="*/ 77 w 169"/>
                <a:gd name="T31" fmla="*/ 362 h 749"/>
                <a:gd name="T32" fmla="*/ 61 w 169"/>
                <a:gd name="T33" fmla="*/ 440 h 749"/>
                <a:gd name="T34" fmla="*/ 79 w 169"/>
                <a:gd name="T35" fmla="*/ 449 h 749"/>
                <a:gd name="T36" fmla="*/ 96 w 169"/>
                <a:gd name="T37" fmla="*/ 370 h 749"/>
                <a:gd name="T38" fmla="*/ 77 w 169"/>
                <a:gd name="T39" fmla="*/ 362 h 749"/>
                <a:gd name="T40" fmla="*/ 96 w 169"/>
                <a:gd name="T41" fmla="*/ 260 h 749"/>
                <a:gd name="T42" fmla="*/ 81 w 169"/>
                <a:gd name="T43" fmla="*/ 341 h 749"/>
                <a:gd name="T44" fmla="*/ 100 w 169"/>
                <a:gd name="T45" fmla="*/ 349 h 749"/>
                <a:gd name="T46" fmla="*/ 117 w 169"/>
                <a:gd name="T47" fmla="*/ 268 h 749"/>
                <a:gd name="T48" fmla="*/ 96 w 169"/>
                <a:gd name="T49" fmla="*/ 260 h 749"/>
                <a:gd name="T50" fmla="*/ 117 w 169"/>
                <a:gd name="T51" fmla="*/ 160 h 749"/>
                <a:gd name="T52" fmla="*/ 100 w 169"/>
                <a:gd name="T53" fmla="*/ 239 h 749"/>
                <a:gd name="T54" fmla="*/ 121 w 169"/>
                <a:gd name="T55" fmla="*/ 247 h 749"/>
                <a:gd name="T56" fmla="*/ 135 w 169"/>
                <a:gd name="T57" fmla="*/ 169 h 749"/>
                <a:gd name="T58" fmla="*/ 117 w 169"/>
                <a:gd name="T59" fmla="*/ 160 h 749"/>
                <a:gd name="T60" fmla="*/ 148 w 169"/>
                <a:gd name="T61" fmla="*/ 0 h 749"/>
                <a:gd name="T62" fmla="*/ 121 w 169"/>
                <a:gd name="T63" fmla="*/ 140 h 749"/>
                <a:gd name="T64" fmla="*/ 139 w 169"/>
                <a:gd name="T65" fmla="*/ 148 h 749"/>
                <a:gd name="T66" fmla="*/ 169 w 169"/>
                <a:gd name="T67" fmla="*/ 9 h 749"/>
                <a:gd name="T68" fmla="*/ 148 w 169"/>
                <a:gd name="T69" fmla="*/ 0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9" h="749">
                  <a:moveTo>
                    <a:pt x="17" y="662"/>
                  </a:moveTo>
                  <a:lnTo>
                    <a:pt x="0" y="743"/>
                  </a:lnTo>
                  <a:lnTo>
                    <a:pt x="19" y="749"/>
                  </a:lnTo>
                  <a:lnTo>
                    <a:pt x="36" y="671"/>
                  </a:lnTo>
                  <a:lnTo>
                    <a:pt x="17" y="662"/>
                  </a:lnTo>
                  <a:close/>
                  <a:moveTo>
                    <a:pt x="36" y="563"/>
                  </a:moveTo>
                  <a:lnTo>
                    <a:pt x="21" y="642"/>
                  </a:lnTo>
                  <a:lnTo>
                    <a:pt x="40" y="650"/>
                  </a:lnTo>
                  <a:lnTo>
                    <a:pt x="56" y="569"/>
                  </a:lnTo>
                  <a:lnTo>
                    <a:pt x="36" y="563"/>
                  </a:lnTo>
                  <a:close/>
                  <a:moveTo>
                    <a:pt x="56" y="461"/>
                  </a:moveTo>
                  <a:lnTo>
                    <a:pt x="40" y="542"/>
                  </a:lnTo>
                  <a:lnTo>
                    <a:pt x="61" y="550"/>
                  </a:lnTo>
                  <a:lnTo>
                    <a:pt x="75" y="469"/>
                  </a:lnTo>
                  <a:lnTo>
                    <a:pt x="56" y="461"/>
                  </a:lnTo>
                  <a:close/>
                  <a:moveTo>
                    <a:pt x="77" y="362"/>
                  </a:moveTo>
                  <a:lnTo>
                    <a:pt x="61" y="440"/>
                  </a:lnTo>
                  <a:lnTo>
                    <a:pt x="79" y="449"/>
                  </a:lnTo>
                  <a:lnTo>
                    <a:pt x="96" y="370"/>
                  </a:lnTo>
                  <a:lnTo>
                    <a:pt x="77" y="362"/>
                  </a:lnTo>
                  <a:close/>
                  <a:moveTo>
                    <a:pt x="96" y="260"/>
                  </a:moveTo>
                  <a:lnTo>
                    <a:pt x="81" y="341"/>
                  </a:lnTo>
                  <a:lnTo>
                    <a:pt x="100" y="349"/>
                  </a:lnTo>
                  <a:lnTo>
                    <a:pt x="117" y="268"/>
                  </a:lnTo>
                  <a:lnTo>
                    <a:pt x="96" y="260"/>
                  </a:lnTo>
                  <a:close/>
                  <a:moveTo>
                    <a:pt x="117" y="160"/>
                  </a:moveTo>
                  <a:lnTo>
                    <a:pt x="100" y="239"/>
                  </a:lnTo>
                  <a:lnTo>
                    <a:pt x="121" y="247"/>
                  </a:lnTo>
                  <a:lnTo>
                    <a:pt x="135" y="169"/>
                  </a:lnTo>
                  <a:lnTo>
                    <a:pt x="117" y="160"/>
                  </a:lnTo>
                  <a:close/>
                  <a:moveTo>
                    <a:pt x="148" y="0"/>
                  </a:moveTo>
                  <a:lnTo>
                    <a:pt x="121" y="140"/>
                  </a:lnTo>
                  <a:lnTo>
                    <a:pt x="139" y="148"/>
                  </a:lnTo>
                  <a:lnTo>
                    <a:pt x="169" y="9"/>
                  </a:lnTo>
                  <a:lnTo>
                    <a:pt x="148" y="0"/>
                  </a:lnTo>
                  <a:close/>
                </a:path>
              </a:pathLst>
            </a:custGeom>
            <a:solidFill>
              <a:srgbClr val="DD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3" name="ïṥ1ïḍ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226CB41-FED3-48EF-B468-0B24DE1138F9}"/>
                </a:ext>
              </a:extLst>
            </p:cNvPr>
            <p:cNvSpPr/>
            <p:nvPr/>
          </p:nvSpPr>
          <p:spPr bwMode="auto">
            <a:xfrm rot="20935720">
              <a:off x="8728140" y="4379198"/>
              <a:ext cx="111670" cy="494917"/>
            </a:xfrm>
            <a:custGeom>
              <a:avLst/>
              <a:gdLst>
                <a:gd name="T0" fmla="*/ 17 w 169"/>
                <a:gd name="T1" fmla="*/ 662 h 749"/>
                <a:gd name="T2" fmla="*/ 0 w 169"/>
                <a:gd name="T3" fmla="*/ 743 h 749"/>
                <a:gd name="T4" fmla="*/ 19 w 169"/>
                <a:gd name="T5" fmla="*/ 749 h 749"/>
                <a:gd name="T6" fmla="*/ 36 w 169"/>
                <a:gd name="T7" fmla="*/ 671 h 749"/>
                <a:gd name="T8" fmla="*/ 17 w 169"/>
                <a:gd name="T9" fmla="*/ 662 h 749"/>
                <a:gd name="T10" fmla="*/ 36 w 169"/>
                <a:gd name="T11" fmla="*/ 563 h 749"/>
                <a:gd name="T12" fmla="*/ 21 w 169"/>
                <a:gd name="T13" fmla="*/ 642 h 749"/>
                <a:gd name="T14" fmla="*/ 40 w 169"/>
                <a:gd name="T15" fmla="*/ 650 h 749"/>
                <a:gd name="T16" fmla="*/ 56 w 169"/>
                <a:gd name="T17" fmla="*/ 569 h 749"/>
                <a:gd name="T18" fmla="*/ 36 w 169"/>
                <a:gd name="T19" fmla="*/ 563 h 749"/>
                <a:gd name="T20" fmla="*/ 56 w 169"/>
                <a:gd name="T21" fmla="*/ 461 h 749"/>
                <a:gd name="T22" fmla="*/ 40 w 169"/>
                <a:gd name="T23" fmla="*/ 542 h 749"/>
                <a:gd name="T24" fmla="*/ 61 w 169"/>
                <a:gd name="T25" fmla="*/ 550 h 749"/>
                <a:gd name="T26" fmla="*/ 75 w 169"/>
                <a:gd name="T27" fmla="*/ 469 h 749"/>
                <a:gd name="T28" fmla="*/ 56 w 169"/>
                <a:gd name="T29" fmla="*/ 461 h 749"/>
                <a:gd name="T30" fmla="*/ 77 w 169"/>
                <a:gd name="T31" fmla="*/ 362 h 749"/>
                <a:gd name="T32" fmla="*/ 61 w 169"/>
                <a:gd name="T33" fmla="*/ 440 h 749"/>
                <a:gd name="T34" fmla="*/ 79 w 169"/>
                <a:gd name="T35" fmla="*/ 449 h 749"/>
                <a:gd name="T36" fmla="*/ 96 w 169"/>
                <a:gd name="T37" fmla="*/ 370 h 749"/>
                <a:gd name="T38" fmla="*/ 77 w 169"/>
                <a:gd name="T39" fmla="*/ 362 h 749"/>
                <a:gd name="T40" fmla="*/ 96 w 169"/>
                <a:gd name="T41" fmla="*/ 260 h 749"/>
                <a:gd name="T42" fmla="*/ 81 w 169"/>
                <a:gd name="T43" fmla="*/ 341 h 749"/>
                <a:gd name="T44" fmla="*/ 100 w 169"/>
                <a:gd name="T45" fmla="*/ 349 h 749"/>
                <a:gd name="T46" fmla="*/ 117 w 169"/>
                <a:gd name="T47" fmla="*/ 268 h 749"/>
                <a:gd name="T48" fmla="*/ 96 w 169"/>
                <a:gd name="T49" fmla="*/ 260 h 749"/>
                <a:gd name="T50" fmla="*/ 117 w 169"/>
                <a:gd name="T51" fmla="*/ 160 h 749"/>
                <a:gd name="T52" fmla="*/ 100 w 169"/>
                <a:gd name="T53" fmla="*/ 239 h 749"/>
                <a:gd name="T54" fmla="*/ 121 w 169"/>
                <a:gd name="T55" fmla="*/ 247 h 749"/>
                <a:gd name="T56" fmla="*/ 135 w 169"/>
                <a:gd name="T57" fmla="*/ 169 h 749"/>
                <a:gd name="T58" fmla="*/ 117 w 169"/>
                <a:gd name="T59" fmla="*/ 160 h 749"/>
                <a:gd name="T60" fmla="*/ 148 w 169"/>
                <a:gd name="T61" fmla="*/ 0 h 749"/>
                <a:gd name="T62" fmla="*/ 121 w 169"/>
                <a:gd name="T63" fmla="*/ 140 h 749"/>
                <a:gd name="T64" fmla="*/ 139 w 169"/>
                <a:gd name="T65" fmla="*/ 148 h 749"/>
                <a:gd name="T66" fmla="*/ 169 w 169"/>
                <a:gd name="T67" fmla="*/ 9 h 749"/>
                <a:gd name="T68" fmla="*/ 148 w 169"/>
                <a:gd name="T69" fmla="*/ 0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9" h="749">
                  <a:moveTo>
                    <a:pt x="17" y="662"/>
                  </a:moveTo>
                  <a:lnTo>
                    <a:pt x="0" y="743"/>
                  </a:lnTo>
                  <a:lnTo>
                    <a:pt x="19" y="749"/>
                  </a:lnTo>
                  <a:lnTo>
                    <a:pt x="36" y="671"/>
                  </a:lnTo>
                  <a:lnTo>
                    <a:pt x="17" y="662"/>
                  </a:lnTo>
                  <a:moveTo>
                    <a:pt x="36" y="563"/>
                  </a:moveTo>
                  <a:lnTo>
                    <a:pt x="21" y="642"/>
                  </a:lnTo>
                  <a:lnTo>
                    <a:pt x="40" y="650"/>
                  </a:lnTo>
                  <a:lnTo>
                    <a:pt x="56" y="569"/>
                  </a:lnTo>
                  <a:lnTo>
                    <a:pt x="36" y="563"/>
                  </a:lnTo>
                  <a:moveTo>
                    <a:pt x="56" y="461"/>
                  </a:moveTo>
                  <a:lnTo>
                    <a:pt x="40" y="542"/>
                  </a:lnTo>
                  <a:lnTo>
                    <a:pt x="61" y="550"/>
                  </a:lnTo>
                  <a:lnTo>
                    <a:pt x="75" y="469"/>
                  </a:lnTo>
                  <a:lnTo>
                    <a:pt x="56" y="461"/>
                  </a:lnTo>
                  <a:moveTo>
                    <a:pt x="77" y="362"/>
                  </a:moveTo>
                  <a:lnTo>
                    <a:pt x="61" y="440"/>
                  </a:lnTo>
                  <a:lnTo>
                    <a:pt x="79" y="449"/>
                  </a:lnTo>
                  <a:lnTo>
                    <a:pt x="96" y="370"/>
                  </a:lnTo>
                  <a:lnTo>
                    <a:pt x="77" y="362"/>
                  </a:lnTo>
                  <a:moveTo>
                    <a:pt x="96" y="260"/>
                  </a:moveTo>
                  <a:lnTo>
                    <a:pt x="81" y="341"/>
                  </a:lnTo>
                  <a:lnTo>
                    <a:pt x="100" y="349"/>
                  </a:lnTo>
                  <a:lnTo>
                    <a:pt x="117" y="268"/>
                  </a:lnTo>
                  <a:lnTo>
                    <a:pt x="96" y="260"/>
                  </a:lnTo>
                  <a:moveTo>
                    <a:pt x="117" y="160"/>
                  </a:moveTo>
                  <a:lnTo>
                    <a:pt x="100" y="239"/>
                  </a:lnTo>
                  <a:lnTo>
                    <a:pt x="121" y="247"/>
                  </a:lnTo>
                  <a:lnTo>
                    <a:pt x="135" y="169"/>
                  </a:lnTo>
                  <a:lnTo>
                    <a:pt x="117" y="160"/>
                  </a:lnTo>
                  <a:moveTo>
                    <a:pt x="148" y="0"/>
                  </a:moveTo>
                  <a:lnTo>
                    <a:pt x="121" y="140"/>
                  </a:lnTo>
                  <a:lnTo>
                    <a:pt x="139" y="148"/>
                  </a:lnTo>
                  <a:lnTo>
                    <a:pt x="169" y="9"/>
                  </a:lnTo>
                  <a:lnTo>
                    <a:pt x="14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4" name="îşlîḓ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7A800FCE-DD2D-4FC7-BE52-F847272A3AD8}"/>
                </a:ext>
              </a:extLst>
            </p:cNvPr>
            <p:cNvSpPr/>
            <p:nvPr/>
          </p:nvSpPr>
          <p:spPr bwMode="auto">
            <a:xfrm rot="20935720">
              <a:off x="8761570" y="4190660"/>
              <a:ext cx="48236" cy="173783"/>
            </a:xfrm>
            <a:custGeom>
              <a:avLst/>
              <a:gdLst>
                <a:gd name="T0" fmla="*/ 33 w 35"/>
                <a:gd name="T1" fmla="*/ 0 h 127"/>
                <a:gd name="T2" fmla="*/ 17 w 35"/>
                <a:gd name="T3" fmla="*/ 39 h 127"/>
                <a:gd name="T4" fmla="*/ 19 w 35"/>
                <a:gd name="T5" fmla="*/ 53 h 127"/>
                <a:gd name="T6" fmla="*/ 13 w 35"/>
                <a:gd name="T7" fmla="*/ 60 h 127"/>
                <a:gd name="T8" fmla="*/ 0 w 35"/>
                <a:gd name="T9" fmla="*/ 123 h 127"/>
                <a:gd name="T10" fmla="*/ 10 w 35"/>
                <a:gd name="T11" fmla="*/ 127 h 127"/>
                <a:gd name="T12" fmla="*/ 35 w 35"/>
                <a:gd name="T13" fmla="*/ 1 h 127"/>
                <a:gd name="T14" fmla="*/ 33 w 35"/>
                <a:gd name="T1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127">
                  <a:moveTo>
                    <a:pt x="33" y="0"/>
                  </a:moveTo>
                  <a:cubicBezTo>
                    <a:pt x="17" y="39"/>
                    <a:pt x="17" y="39"/>
                    <a:pt x="17" y="39"/>
                  </a:cubicBezTo>
                  <a:cubicBezTo>
                    <a:pt x="20" y="43"/>
                    <a:pt x="21" y="48"/>
                    <a:pt x="19" y="53"/>
                  </a:cubicBezTo>
                  <a:cubicBezTo>
                    <a:pt x="18" y="56"/>
                    <a:pt x="16" y="59"/>
                    <a:pt x="13" y="60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10" y="127"/>
                    <a:pt x="10" y="127"/>
                    <a:pt x="10" y="127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solidFill>
              <a:srgbClr val="C647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5" name="ísľíḑ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698A0D6-5A78-4E52-8191-7F45A09DD627}"/>
                </a:ext>
              </a:extLst>
            </p:cNvPr>
            <p:cNvSpPr/>
            <p:nvPr/>
          </p:nvSpPr>
          <p:spPr bwMode="auto">
            <a:xfrm rot="20935720">
              <a:off x="8759054" y="4178094"/>
              <a:ext cx="53523" cy="200213"/>
            </a:xfrm>
            <a:custGeom>
              <a:avLst/>
              <a:gdLst>
                <a:gd name="T0" fmla="*/ 4 w 81"/>
                <a:gd name="T1" fmla="*/ 274 h 303"/>
                <a:gd name="T2" fmla="*/ 0 w 81"/>
                <a:gd name="T3" fmla="*/ 294 h 303"/>
                <a:gd name="T4" fmla="*/ 21 w 81"/>
                <a:gd name="T5" fmla="*/ 303 h 303"/>
                <a:gd name="T6" fmla="*/ 25 w 81"/>
                <a:gd name="T7" fmla="*/ 282 h 303"/>
                <a:gd name="T8" fmla="*/ 4 w 81"/>
                <a:gd name="T9" fmla="*/ 274 h 303"/>
                <a:gd name="T10" fmla="*/ 81 w 81"/>
                <a:gd name="T11" fmla="*/ 0 h 303"/>
                <a:gd name="T12" fmla="*/ 72 w 81"/>
                <a:gd name="T13" fmla="*/ 19 h 303"/>
                <a:gd name="T14" fmla="*/ 77 w 81"/>
                <a:gd name="T15" fmla="*/ 21 h 303"/>
                <a:gd name="T16" fmla="*/ 81 w 81"/>
                <a:gd name="T17" fmla="*/ 0 h 303"/>
                <a:gd name="T18" fmla="*/ 81 w 81"/>
                <a:gd name="T19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303">
                  <a:moveTo>
                    <a:pt x="4" y="274"/>
                  </a:moveTo>
                  <a:lnTo>
                    <a:pt x="0" y="294"/>
                  </a:lnTo>
                  <a:lnTo>
                    <a:pt x="21" y="303"/>
                  </a:lnTo>
                  <a:lnTo>
                    <a:pt x="25" y="282"/>
                  </a:lnTo>
                  <a:lnTo>
                    <a:pt x="4" y="274"/>
                  </a:lnTo>
                  <a:close/>
                  <a:moveTo>
                    <a:pt x="81" y="0"/>
                  </a:moveTo>
                  <a:lnTo>
                    <a:pt x="72" y="19"/>
                  </a:lnTo>
                  <a:lnTo>
                    <a:pt x="77" y="21"/>
                  </a:lnTo>
                  <a:lnTo>
                    <a:pt x="81" y="0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6" name="ïṩḻïď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CD0E18FF-3A51-4C56-A291-C473FF38EFDC}"/>
                </a:ext>
              </a:extLst>
            </p:cNvPr>
            <p:cNvSpPr/>
            <p:nvPr/>
          </p:nvSpPr>
          <p:spPr bwMode="auto">
            <a:xfrm rot="20935720">
              <a:off x="8759054" y="4178094"/>
              <a:ext cx="53523" cy="200213"/>
            </a:xfrm>
            <a:custGeom>
              <a:avLst/>
              <a:gdLst>
                <a:gd name="T0" fmla="*/ 4 w 81"/>
                <a:gd name="T1" fmla="*/ 274 h 303"/>
                <a:gd name="T2" fmla="*/ 0 w 81"/>
                <a:gd name="T3" fmla="*/ 294 h 303"/>
                <a:gd name="T4" fmla="*/ 21 w 81"/>
                <a:gd name="T5" fmla="*/ 303 h 303"/>
                <a:gd name="T6" fmla="*/ 25 w 81"/>
                <a:gd name="T7" fmla="*/ 282 h 303"/>
                <a:gd name="T8" fmla="*/ 4 w 81"/>
                <a:gd name="T9" fmla="*/ 274 h 303"/>
                <a:gd name="T10" fmla="*/ 81 w 81"/>
                <a:gd name="T11" fmla="*/ 0 h 303"/>
                <a:gd name="T12" fmla="*/ 72 w 81"/>
                <a:gd name="T13" fmla="*/ 19 h 303"/>
                <a:gd name="T14" fmla="*/ 77 w 81"/>
                <a:gd name="T15" fmla="*/ 21 h 303"/>
                <a:gd name="T16" fmla="*/ 81 w 81"/>
                <a:gd name="T17" fmla="*/ 0 h 303"/>
                <a:gd name="T18" fmla="*/ 81 w 81"/>
                <a:gd name="T19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303">
                  <a:moveTo>
                    <a:pt x="4" y="274"/>
                  </a:moveTo>
                  <a:lnTo>
                    <a:pt x="0" y="294"/>
                  </a:lnTo>
                  <a:lnTo>
                    <a:pt x="21" y="303"/>
                  </a:lnTo>
                  <a:lnTo>
                    <a:pt x="25" y="282"/>
                  </a:lnTo>
                  <a:lnTo>
                    <a:pt x="4" y="274"/>
                  </a:lnTo>
                  <a:moveTo>
                    <a:pt x="81" y="0"/>
                  </a:moveTo>
                  <a:lnTo>
                    <a:pt x="72" y="19"/>
                  </a:lnTo>
                  <a:lnTo>
                    <a:pt x="77" y="21"/>
                  </a:lnTo>
                  <a:lnTo>
                    <a:pt x="81" y="0"/>
                  </a:lnTo>
                  <a:lnTo>
                    <a:pt x="8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7" name="íSļíḍ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AC6BAFF8-CE1A-4A7B-8E20-8B2D2F89D3E1}"/>
                </a:ext>
              </a:extLst>
            </p:cNvPr>
            <p:cNvSpPr/>
            <p:nvPr/>
          </p:nvSpPr>
          <p:spPr bwMode="auto">
            <a:xfrm rot="20935720">
              <a:off x="8775680" y="4244012"/>
              <a:ext cx="11233" cy="29074"/>
            </a:xfrm>
            <a:custGeom>
              <a:avLst/>
              <a:gdLst>
                <a:gd name="T0" fmla="*/ 4 w 8"/>
                <a:gd name="T1" fmla="*/ 0 h 21"/>
                <a:gd name="T2" fmla="*/ 4 w 8"/>
                <a:gd name="T3" fmla="*/ 1 h 21"/>
                <a:gd name="T4" fmla="*/ 0 w 8"/>
                <a:gd name="T5" fmla="*/ 21 h 21"/>
                <a:gd name="T6" fmla="*/ 6 w 8"/>
                <a:gd name="T7" fmla="*/ 14 h 21"/>
                <a:gd name="T8" fmla="*/ 4 w 8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1">
                  <a:moveTo>
                    <a:pt x="4" y="0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3" y="20"/>
                    <a:pt x="5" y="17"/>
                    <a:pt x="6" y="14"/>
                  </a:cubicBezTo>
                  <a:cubicBezTo>
                    <a:pt x="8" y="9"/>
                    <a:pt x="7" y="4"/>
                    <a:pt x="4" y="0"/>
                  </a:cubicBezTo>
                </a:path>
              </a:pathLst>
            </a:custGeom>
            <a:solidFill>
              <a:srgbClr val="DD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8" name="i$lîḓ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6C16D0B-5B5B-474D-A335-6877CB066435}"/>
                </a:ext>
              </a:extLst>
            </p:cNvPr>
            <p:cNvSpPr/>
            <p:nvPr/>
          </p:nvSpPr>
          <p:spPr bwMode="auto">
            <a:xfrm rot="20935720">
              <a:off x="8765504" y="4111561"/>
              <a:ext cx="39646" cy="132154"/>
            </a:xfrm>
            <a:custGeom>
              <a:avLst/>
              <a:gdLst>
                <a:gd name="T0" fmla="*/ 26 w 29"/>
                <a:gd name="T1" fmla="*/ 0 h 96"/>
                <a:gd name="T2" fmla="*/ 19 w 29"/>
                <a:gd name="T3" fmla="*/ 5 h 96"/>
                <a:gd name="T4" fmla="*/ 17 w 29"/>
                <a:gd name="T5" fmla="*/ 9 h 96"/>
                <a:gd name="T6" fmla="*/ 0 w 29"/>
                <a:gd name="T7" fmla="*/ 96 h 96"/>
                <a:gd name="T8" fmla="*/ 20 w 29"/>
                <a:gd name="T9" fmla="*/ 46 h 96"/>
                <a:gd name="T10" fmla="*/ 29 w 29"/>
                <a:gd name="T11" fmla="*/ 0 h 96"/>
                <a:gd name="T12" fmla="*/ 26 w 29"/>
                <a:gd name="T1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96">
                  <a:moveTo>
                    <a:pt x="26" y="0"/>
                  </a:moveTo>
                  <a:cubicBezTo>
                    <a:pt x="23" y="0"/>
                    <a:pt x="20" y="2"/>
                    <a:pt x="19" y="5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0"/>
                    <a:pt x="27" y="0"/>
                    <a:pt x="26" y="0"/>
                  </a:cubicBezTo>
                </a:path>
              </a:pathLst>
            </a:custGeom>
            <a:solidFill>
              <a:srgbClr val="DD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9" name="íşļíḑ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0CD9BCA-1DAF-4A2C-B464-666940780510}"/>
                </a:ext>
              </a:extLst>
            </p:cNvPr>
            <p:cNvSpPr/>
            <p:nvPr/>
          </p:nvSpPr>
          <p:spPr bwMode="auto">
            <a:xfrm rot="20935720">
              <a:off x="8776999" y="4468892"/>
              <a:ext cx="14537" cy="19163"/>
            </a:xfrm>
            <a:custGeom>
              <a:avLst/>
              <a:gdLst>
                <a:gd name="T0" fmla="*/ 4 w 22"/>
                <a:gd name="T1" fmla="*/ 0 h 29"/>
                <a:gd name="T2" fmla="*/ 0 w 22"/>
                <a:gd name="T3" fmla="*/ 20 h 29"/>
                <a:gd name="T4" fmla="*/ 18 w 22"/>
                <a:gd name="T5" fmla="*/ 29 h 29"/>
                <a:gd name="T6" fmla="*/ 22 w 22"/>
                <a:gd name="T7" fmla="*/ 8 h 29"/>
                <a:gd name="T8" fmla="*/ 4 w 22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9">
                  <a:moveTo>
                    <a:pt x="4" y="0"/>
                  </a:moveTo>
                  <a:lnTo>
                    <a:pt x="0" y="20"/>
                  </a:lnTo>
                  <a:lnTo>
                    <a:pt x="18" y="29"/>
                  </a:lnTo>
                  <a:lnTo>
                    <a:pt x="22" y="8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5A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0" name="ísḻíḑ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F6D9ECB-DD96-4CDD-955A-D5BAB5F2FA5F}"/>
                </a:ext>
              </a:extLst>
            </p:cNvPr>
            <p:cNvSpPr/>
            <p:nvPr/>
          </p:nvSpPr>
          <p:spPr bwMode="auto">
            <a:xfrm rot="20935720">
              <a:off x="8776999" y="4468892"/>
              <a:ext cx="14537" cy="19163"/>
            </a:xfrm>
            <a:custGeom>
              <a:avLst/>
              <a:gdLst>
                <a:gd name="T0" fmla="*/ 4 w 22"/>
                <a:gd name="T1" fmla="*/ 0 h 29"/>
                <a:gd name="T2" fmla="*/ 0 w 22"/>
                <a:gd name="T3" fmla="*/ 20 h 29"/>
                <a:gd name="T4" fmla="*/ 18 w 22"/>
                <a:gd name="T5" fmla="*/ 29 h 29"/>
                <a:gd name="T6" fmla="*/ 22 w 22"/>
                <a:gd name="T7" fmla="*/ 8 h 29"/>
                <a:gd name="T8" fmla="*/ 4 w 22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9">
                  <a:moveTo>
                    <a:pt x="4" y="0"/>
                  </a:moveTo>
                  <a:lnTo>
                    <a:pt x="0" y="20"/>
                  </a:lnTo>
                  <a:lnTo>
                    <a:pt x="18" y="29"/>
                  </a:lnTo>
                  <a:lnTo>
                    <a:pt x="22" y="8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1" name="iṩ1íd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0F998490-1E9E-44AD-B89C-2278F5EA80C6}"/>
                </a:ext>
              </a:extLst>
            </p:cNvPr>
            <p:cNvSpPr/>
            <p:nvPr/>
          </p:nvSpPr>
          <p:spPr bwMode="auto">
            <a:xfrm rot="20935720">
              <a:off x="8775925" y="4535565"/>
              <a:ext cx="16519" cy="19163"/>
            </a:xfrm>
            <a:custGeom>
              <a:avLst/>
              <a:gdLst>
                <a:gd name="T0" fmla="*/ 4 w 25"/>
                <a:gd name="T1" fmla="*/ 0 h 29"/>
                <a:gd name="T2" fmla="*/ 0 w 25"/>
                <a:gd name="T3" fmla="*/ 21 h 29"/>
                <a:gd name="T4" fmla="*/ 21 w 25"/>
                <a:gd name="T5" fmla="*/ 29 h 29"/>
                <a:gd name="T6" fmla="*/ 25 w 25"/>
                <a:gd name="T7" fmla="*/ 8 h 29"/>
                <a:gd name="T8" fmla="*/ 4 w 25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9">
                  <a:moveTo>
                    <a:pt x="4" y="0"/>
                  </a:moveTo>
                  <a:lnTo>
                    <a:pt x="0" y="21"/>
                  </a:lnTo>
                  <a:lnTo>
                    <a:pt x="21" y="29"/>
                  </a:lnTo>
                  <a:lnTo>
                    <a:pt x="25" y="8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5A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2" name="íşļíḍ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272765E-2D85-4399-90A0-59D2C76EAC3C}"/>
                </a:ext>
              </a:extLst>
            </p:cNvPr>
            <p:cNvSpPr/>
            <p:nvPr/>
          </p:nvSpPr>
          <p:spPr bwMode="auto">
            <a:xfrm rot="20935720">
              <a:off x="8775925" y="4535565"/>
              <a:ext cx="16519" cy="19163"/>
            </a:xfrm>
            <a:custGeom>
              <a:avLst/>
              <a:gdLst>
                <a:gd name="T0" fmla="*/ 4 w 25"/>
                <a:gd name="T1" fmla="*/ 0 h 29"/>
                <a:gd name="T2" fmla="*/ 0 w 25"/>
                <a:gd name="T3" fmla="*/ 21 h 29"/>
                <a:gd name="T4" fmla="*/ 21 w 25"/>
                <a:gd name="T5" fmla="*/ 29 h 29"/>
                <a:gd name="T6" fmla="*/ 25 w 25"/>
                <a:gd name="T7" fmla="*/ 8 h 29"/>
                <a:gd name="T8" fmla="*/ 4 w 25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9">
                  <a:moveTo>
                    <a:pt x="4" y="0"/>
                  </a:moveTo>
                  <a:lnTo>
                    <a:pt x="0" y="21"/>
                  </a:lnTo>
                  <a:lnTo>
                    <a:pt x="21" y="29"/>
                  </a:lnTo>
                  <a:lnTo>
                    <a:pt x="25" y="8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3" name="íṡļíḑ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32889A8-6E8C-4F63-8BEB-A89A89DD5B6B}"/>
                </a:ext>
              </a:extLst>
            </p:cNvPr>
            <p:cNvSpPr/>
            <p:nvPr/>
          </p:nvSpPr>
          <p:spPr bwMode="auto">
            <a:xfrm rot="20935720">
              <a:off x="8776559" y="4604246"/>
              <a:ext cx="15198" cy="19163"/>
            </a:xfrm>
            <a:custGeom>
              <a:avLst/>
              <a:gdLst>
                <a:gd name="T0" fmla="*/ 4 w 23"/>
                <a:gd name="T1" fmla="*/ 0 h 29"/>
                <a:gd name="T2" fmla="*/ 0 w 23"/>
                <a:gd name="T3" fmla="*/ 21 h 29"/>
                <a:gd name="T4" fmla="*/ 19 w 23"/>
                <a:gd name="T5" fmla="*/ 29 h 29"/>
                <a:gd name="T6" fmla="*/ 23 w 23"/>
                <a:gd name="T7" fmla="*/ 8 h 29"/>
                <a:gd name="T8" fmla="*/ 4 w 23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9">
                  <a:moveTo>
                    <a:pt x="4" y="0"/>
                  </a:moveTo>
                  <a:lnTo>
                    <a:pt x="0" y="21"/>
                  </a:lnTo>
                  <a:lnTo>
                    <a:pt x="19" y="29"/>
                  </a:lnTo>
                  <a:lnTo>
                    <a:pt x="23" y="8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5A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4" name="îšľîď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CB53B65-519E-4A0D-BD71-2DEEEF00ACDC}"/>
                </a:ext>
              </a:extLst>
            </p:cNvPr>
            <p:cNvSpPr/>
            <p:nvPr/>
          </p:nvSpPr>
          <p:spPr bwMode="auto">
            <a:xfrm rot="20935720">
              <a:off x="8776559" y="4604246"/>
              <a:ext cx="15198" cy="19163"/>
            </a:xfrm>
            <a:custGeom>
              <a:avLst/>
              <a:gdLst>
                <a:gd name="T0" fmla="*/ 4 w 23"/>
                <a:gd name="T1" fmla="*/ 0 h 29"/>
                <a:gd name="T2" fmla="*/ 0 w 23"/>
                <a:gd name="T3" fmla="*/ 21 h 29"/>
                <a:gd name="T4" fmla="*/ 19 w 23"/>
                <a:gd name="T5" fmla="*/ 29 h 29"/>
                <a:gd name="T6" fmla="*/ 23 w 23"/>
                <a:gd name="T7" fmla="*/ 8 h 29"/>
                <a:gd name="T8" fmla="*/ 4 w 23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9">
                  <a:moveTo>
                    <a:pt x="4" y="0"/>
                  </a:moveTo>
                  <a:lnTo>
                    <a:pt x="0" y="21"/>
                  </a:lnTo>
                  <a:lnTo>
                    <a:pt x="19" y="29"/>
                  </a:lnTo>
                  <a:lnTo>
                    <a:pt x="23" y="8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5" name="îṩḷiḍ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77C5264-EE19-4515-B17F-AF0429D4D98F}"/>
                </a:ext>
              </a:extLst>
            </p:cNvPr>
            <p:cNvSpPr/>
            <p:nvPr/>
          </p:nvSpPr>
          <p:spPr bwMode="auto">
            <a:xfrm rot="20935720">
              <a:off x="8775503" y="4671110"/>
              <a:ext cx="15198" cy="19163"/>
            </a:xfrm>
            <a:custGeom>
              <a:avLst/>
              <a:gdLst>
                <a:gd name="T0" fmla="*/ 5 w 23"/>
                <a:gd name="T1" fmla="*/ 0 h 29"/>
                <a:gd name="T2" fmla="*/ 0 w 23"/>
                <a:gd name="T3" fmla="*/ 21 h 29"/>
                <a:gd name="T4" fmla="*/ 19 w 23"/>
                <a:gd name="T5" fmla="*/ 29 h 29"/>
                <a:gd name="T6" fmla="*/ 23 w 23"/>
                <a:gd name="T7" fmla="*/ 9 h 29"/>
                <a:gd name="T8" fmla="*/ 5 w 23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9">
                  <a:moveTo>
                    <a:pt x="5" y="0"/>
                  </a:moveTo>
                  <a:lnTo>
                    <a:pt x="0" y="21"/>
                  </a:lnTo>
                  <a:lnTo>
                    <a:pt x="19" y="29"/>
                  </a:lnTo>
                  <a:lnTo>
                    <a:pt x="23" y="9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C5A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6" name="îşľîd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391B9AE-BE8D-47A7-837F-EE515CEFDFF4}"/>
                </a:ext>
              </a:extLst>
            </p:cNvPr>
            <p:cNvSpPr/>
            <p:nvPr/>
          </p:nvSpPr>
          <p:spPr bwMode="auto">
            <a:xfrm rot="20935720">
              <a:off x="8775503" y="4671110"/>
              <a:ext cx="15198" cy="19163"/>
            </a:xfrm>
            <a:custGeom>
              <a:avLst/>
              <a:gdLst>
                <a:gd name="T0" fmla="*/ 5 w 23"/>
                <a:gd name="T1" fmla="*/ 0 h 29"/>
                <a:gd name="T2" fmla="*/ 0 w 23"/>
                <a:gd name="T3" fmla="*/ 21 h 29"/>
                <a:gd name="T4" fmla="*/ 19 w 23"/>
                <a:gd name="T5" fmla="*/ 29 h 29"/>
                <a:gd name="T6" fmla="*/ 23 w 23"/>
                <a:gd name="T7" fmla="*/ 9 h 29"/>
                <a:gd name="T8" fmla="*/ 5 w 23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9">
                  <a:moveTo>
                    <a:pt x="5" y="0"/>
                  </a:moveTo>
                  <a:lnTo>
                    <a:pt x="0" y="21"/>
                  </a:lnTo>
                  <a:lnTo>
                    <a:pt x="19" y="29"/>
                  </a:lnTo>
                  <a:lnTo>
                    <a:pt x="23" y="9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7" name="ïṧ1id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9890F840-32D4-4A21-879F-36E6A73FE6B1}"/>
                </a:ext>
              </a:extLst>
            </p:cNvPr>
            <p:cNvSpPr/>
            <p:nvPr/>
          </p:nvSpPr>
          <p:spPr bwMode="auto">
            <a:xfrm rot="20935720">
              <a:off x="8775337" y="4739678"/>
              <a:ext cx="16519" cy="17841"/>
            </a:xfrm>
            <a:custGeom>
              <a:avLst/>
              <a:gdLst>
                <a:gd name="T0" fmla="*/ 4 w 25"/>
                <a:gd name="T1" fmla="*/ 0 h 27"/>
                <a:gd name="T2" fmla="*/ 0 w 25"/>
                <a:gd name="T3" fmla="*/ 21 h 27"/>
                <a:gd name="T4" fmla="*/ 20 w 25"/>
                <a:gd name="T5" fmla="*/ 27 h 27"/>
                <a:gd name="T6" fmla="*/ 25 w 25"/>
                <a:gd name="T7" fmla="*/ 8 h 27"/>
                <a:gd name="T8" fmla="*/ 4 w 25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7">
                  <a:moveTo>
                    <a:pt x="4" y="0"/>
                  </a:moveTo>
                  <a:lnTo>
                    <a:pt x="0" y="21"/>
                  </a:lnTo>
                  <a:lnTo>
                    <a:pt x="20" y="27"/>
                  </a:lnTo>
                  <a:lnTo>
                    <a:pt x="25" y="8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5A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8" name="işľiď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631A420-3686-4CF4-8C1A-7C31C8C533F2}"/>
                </a:ext>
              </a:extLst>
            </p:cNvPr>
            <p:cNvSpPr/>
            <p:nvPr/>
          </p:nvSpPr>
          <p:spPr bwMode="auto">
            <a:xfrm rot="20935720">
              <a:off x="8775337" y="4739678"/>
              <a:ext cx="16519" cy="17841"/>
            </a:xfrm>
            <a:custGeom>
              <a:avLst/>
              <a:gdLst>
                <a:gd name="T0" fmla="*/ 4 w 25"/>
                <a:gd name="T1" fmla="*/ 0 h 27"/>
                <a:gd name="T2" fmla="*/ 0 w 25"/>
                <a:gd name="T3" fmla="*/ 21 h 27"/>
                <a:gd name="T4" fmla="*/ 20 w 25"/>
                <a:gd name="T5" fmla="*/ 27 h 27"/>
                <a:gd name="T6" fmla="*/ 25 w 25"/>
                <a:gd name="T7" fmla="*/ 8 h 27"/>
                <a:gd name="T8" fmla="*/ 4 w 25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7">
                  <a:moveTo>
                    <a:pt x="4" y="0"/>
                  </a:moveTo>
                  <a:lnTo>
                    <a:pt x="0" y="21"/>
                  </a:lnTo>
                  <a:lnTo>
                    <a:pt x="20" y="27"/>
                  </a:lnTo>
                  <a:lnTo>
                    <a:pt x="25" y="8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9" name="íSļíḓ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0CA56A9-C57E-4A2C-804C-0306AC24A034}"/>
                </a:ext>
              </a:extLst>
            </p:cNvPr>
            <p:cNvSpPr/>
            <p:nvPr/>
          </p:nvSpPr>
          <p:spPr bwMode="auto">
            <a:xfrm rot="20935720">
              <a:off x="8775844" y="4807050"/>
              <a:ext cx="15198" cy="19163"/>
            </a:xfrm>
            <a:custGeom>
              <a:avLst/>
              <a:gdLst>
                <a:gd name="T0" fmla="*/ 4 w 23"/>
                <a:gd name="T1" fmla="*/ 0 h 29"/>
                <a:gd name="T2" fmla="*/ 0 w 23"/>
                <a:gd name="T3" fmla="*/ 20 h 29"/>
                <a:gd name="T4" fmla="*/ 19 w 23"/>
                <a:gd name="T5" fmla="*/ 29 h 29"/>
                <a:gd name="T6" fmla="*/ 23 w 23"/>
                <a:gd name="T7" fmla="*/ 8 h 29"/>
                <a:gd name="T8" fmla="*/ 4 w 23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9">
                  <a:moveTo>
                    <a:pt x="4" y="0"/>
                  </a:moveTo>
                  <a:lnTo>
                    <a:pt x="0" y="20"/>
                  </a:lnTo>
                  <a:lnTo>
                    <a:pt x="19" y="29"/>
                  </a:lnTo>
                  <a:lnTo>
                    <a:pt x="23" y="8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5A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0" name="íṣľíḑ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391AEAC-7C15-478D-A132-216E976FCAB7}"/>
                </a:ext>
              </a:extLst>
            </p:cNvPr>
            <p:cNvSpPr/>
            <p:nvPr/>
          </p:nvSpPr>
          <p:spPr bwMode="auto">
            <a:xfrm rot="20935720">
              <a:off x="8775844" y="4807050"/>
              <a:ext cx="15198" cy="19163"/>
            </a:xfrm>
            <a:custGeom>
              <a:avLst/>
              <a:gdLst>
                <a:gd name="T0" fmla="*/ 4 w 23"/>
                <a:gd name="T1" fmla="*/ 0 h 29"/>
                <a:gd name="T2" fmla="*/ 0 w 23"/>
                <a:gd name="T3" fmla="*/ 20 h 29"/>
                <a:gd name="T4" fmla="*/ 19 w 23"/>
                <a:gd name="T5" fmla="*/ 29 h 29"/>
                <a:gd name="T6" fmla="*/ 23 w 23"/>
                <a:gd name="T7" fmla="*/ 8 h 29"/>
                <a:gd name="T8" fmla="*/ 4 w 23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9">
                  <a:moveTo>
                    <a:pt x="4" y="0"/>
                  </a:moveTo>
                  <a:lnTo>
                    <a:pt x="0" y="20"/>
                  </a:lnTo>
                  <a:lnTo>
                    <a:pt x="19" y="29"/>
                  </a:lnTo>
                  <a:lnTo>
                    <a:pt x="23" y="8"/>
                  </a:lnTo>
                  <a:lnTo>
                    <a:pt x="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1" name="îśļïḑ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9823C9AD-502C-4B60-A7DF-9911B3434B7E}"/>
                </a:ext>
              </a:extLst>
            </p:cNvPr>
            <p:cNvSpPr/>
            <p:nvPr/>
          </p:nvSpPr>
          <p:spPr bwMode="auto">
            <a:xfrm rot="20935720">
              <a:off x="8078263" y="5047221"/>
              <a:ext cx="182372" cy="38325"/>
            </a:xfrm>
            <a:custGeom>
              <a:avLst/>
              <a:gdLst>
                <a:gd name="T0" fmla="*/ 2 w 276"/>
                <a:gd name="T1" fmla="*/ 0 h 58"/>
                <a:gd name="T2" fmla="*/ 0 w 276"/>
                <a:gd name="T3" fmla="*/ 6 h 58"/>
                <a:gd name="T4" fmla="*/ 274 w 276"/>
                <a:gd name="T5" fmla="*/ 58 h 58"/>
                <a:gd name="T6" fmla="*/ 276 w 276"/>
                <a:gd name="T7" fmla="*/ 54 h 58"/>
                <a:gd name="T8" fmla="*/ 214 w 276"/>
                <a:gd name="T9" fmla="*/ 42 h 58"/>
                <a:gd name="T10" fmla="*/ 2 w 276"/>
                <a:gd name="T1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6" h="58">
                  <a:moveTo>
                    <a:pt x="2" y="0"/>
                  </a:moveTo>
                  <a:lnTo>
                    <a:pt x="0" y="6"/>
                  </a:lnTo>
                  <a:lnTo>
                    <a:pt x="274" y="58"/>
                  </a:lnTo>
                  <a:lnTo>
                    <a:pt x="276" y="54"/>
                  </a:lnTo>
                  <a:lnTo>
                    <a:pt x="214" y="4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2" name="ïŝlîḍ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A64AF79-7B6C-4156-9626-59F653909720}"/>
                </a:ext>
              </a:extLst>
            </p:cNvPr>
            <p:cNvSpPr/>
            <p:nvPr/>
          </p:nvSpPr>
          <p:spPr bwMode="auto">
            <a:xfrm rot="20935720">
              <a:off x="8078263" y="5047221"/>
              <a:ext cx="182372" cy="38325"/>
            </a:xfrm>
            <a:custGeom>
              <a:avLst/>
              <a:gdLst>
                <a:gd name="T0" fmla="*/ 2 w 276"/>
                <a:gd name="T1" fmla="*/ 0 h 58"/>
                <a:gd name="T2" fmla="*/ 0 w 276"/>
                <a:gd name="T3" fmla="*/ 6 h 58"/>
                <a:gd name="T4" fmla="*/ 274 w 276"/>
                <a:gd name="T5" fmla="*/ 58 h 58"/>
                <a:gd name="T6" fmla="*/ 276 w 276"/>
                <a:gd name="T7" fmla="*/ 54 h 58"/>
                <a:gd name="T8" fmla="*/ 214 w 276"/>
                <a:gd name="T9" fmla="*/ 42 h 58"/>
                <a:gd name="T10" fmla="*/ 2 w 276"/>
                <a:gd name="T1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6" h="58">
                  <a:moveTo>
                    <a:pt x="2" y="0"/>
                  </a:moveTo>
                  <a:lnTo>
                    <a:pt x="0" y="6"/>
                  </a:lnTo>
                  <a:lnTo>
                    <a:pt x="274" y="58"/>
                  </a:lnTo>
                  <a:lnTo>
                    <a:pt x="276" y="54"/>
                  </a:lnTo>
                  <a:lnTo>
                    <a:pt x="214" y="42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3" name="íṥḷîḍ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7F37994E-B22B-41C1-A45E-C37EDAF7915A}"/>
                </a:ext>
              </a:extLst>
            </p:cNvPr>
            <p:cNvSpPr/>
            <p:nvPr/>
          </p:nvSpPr>
          <p:spPr bwMode="auto">
            <a:xfrm rot="20935720">
              <a:off x="8272027" y="4938094"/>
              <a:ext cx="537867" cy="172461"/>
            </a:xfrm>
            <a:custGeom>
              <a:avLst/>
              <a:gdLst>
                <a:gd name="T0" fmla="*/ 383 w 392"/>
                <a:gd name="T1" fmla="*/ 0 h 126"/>
                <a:gd name="T2" fmla="*/ 375 w 392"/>
                <a:gd name="T3" fmla="*/ 38 h 126"/>
                <a:gd name="T4" fmla="*/ 377 w 392"/>
                <a:gd name="T5" fmla="*/ 39 h 126"/>
                <a:gd name="T6" fmla="*/ 380 w 392"/>
                <a:gd name="T7" fmla="*/ 45 h 126"/>
                <a:gd name="T8" fmla="*/ 375 w 392"/>
                <a:gd name="T9" fmla="*/ 49 h 126"/>
                <a:gd name="T10" fmla="*/ 374 w 392"/>
                <a:gd name="T11" fmla="*/ 48 h 126"/>
                <a:gd name="T12" fmla="*/ 373 w 392"/>
                <a:gd name="T13" fmla="*/ 48 h 126"/>
                <a:gd name="T14" fmla="*/ 360 w 392"/>
                <a:gd name="T15" fmla="*/ 114 h 126"/>
                <a:gd name="T16" fmla="*/ 344 w 392"/>
                <a:gd name="T17" fmla="*/ 111 h 126"/>
                <a:gd name="T18" fmla="*/ 342 w 392"/>
                <a:gd name="T19" fmla="*/ 121 h 126"/>
                <a:gd name="T20" fmla="*/ 1 w 392"/>
                <a:gd name="T21" fmla="*/ 55 h 126"/>
                <a:gd name="T22" fmla="*/ 0 w 392"/>
                <a:gd name="T23" fmla="*/ 57 h 126"/>
                <a:gd name="T24" fmla="*/ 368 w 392"/>
                <a:gd name="T25" fmla="*/ 126 h 126"/>
                <a:gd name="T26" fmla="*/ 369 w 392"/>
                <a:gd name="T27" fmla="*/ 121 h 126"/>
                <a:gd name="T28" fmla="*/ 392 w 392"/>
                <a:gd name="T29" fmla="*/ 3 h 126"/>
                <a:gd name="T30" fmla="*/ 392 w 392"/>
                <a:gd name="T31" fmla="*/ 3 h 126"/>
                <a:gd name="T32" fmla="*/ 383 w 392"/>
                <a:gd name="T33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2" h="126">
                  <a:moveTo>
                    <a:pt x="383" y="0"/>
                  </a:moveTo>
                  <a:cubicBezTo>
                    <a:pt x="375" y="38"/>
                    <a:pt x="375" y="38"/>
                    <a:pt x="375" y="38"/>
                  </a:cubicBezTo>
                  <a:cubicBezTo>
                    <a:pt x="377" y="39"/>
                    <a:pt x="377" y="39"/>
                    <a:pt x="377" y="39"/>
                  </a:cubicBezTo>
                  <a:cubicBezTo>
                    <a:pt x="380" y="40"/>
                    <a:pt x="381" y="43"/>
                    <a:pt x="380" y="45"/>
                  </a:cubicBezTo>
                  <a:cubicBezTo>
                    <a:pt x="379" y="47"/>
                    <a:pt x="377" y="49"/>
                    <a:pt x="375" y="49"/>
                  </a:cubicBezTo>
                  <a:cubicBezTo>
                    <a:pt x="375" y="49"/>
                    <a:pt x="374" y="48"/>
                    <a:pt x="374" y="48"/>
                  </a:cubicBezTo>
                  <a:cubicBezTo>
                    <a:pt x="373" y="48"/>
                    <a:pt x="373" y="48"/>
                    <a:pt x="373" y="48"/>
                  </a:cubicBezTo>
                  <a:cubicBezTo>
                    <a:pt x="360" y="114"/>
                    <a:pt x="360" y="114"/>
                    <a:pt x="360" y="114"/>
                  </a:cubicBezTo>
                  <a:cubicBezTo>
                    <a:pt x="344" y="111"/>
                    <a:pt x="344" y="111"/>
                    <a:pt x="344" y="111"/>
                  </a:cubicBezTo>
                  <a:cubicBezTo>
                    <a:pt x="342" y="121"/>
                    <a:pt x="342" y="121"/>
                    <a:pt x="342" y="121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368" y="126"/>
                    <a:pt x="368" y="126"/>
                    <a:pt x="368" y="126"/>
                  </a:cubicBezTo>
                  <a:cubicBezTo>
                    <a:pt x="369" y="121"/>
                    <a:pt x="369" y="121"/>
                    <a:pt x="369" y="121"/>
                  </a:cubicBezTo>
                  <a:cubicBezTo>
                    <a:pt x="392" y="3"/>
                    <a:pt x="392" y="3"/>
                    <a:pt x="392" y="3"/>
                  </a:cubicBezTo>
                  <a:cubicBezTo>
                    <a:pt x="392" y="3"/>
                    <a:pt x="392" y="3"/>
                    <a:pt x="392" y="3"/>
                  </a:cubicBezTo>
                  <a:cubicBezTo>
                    <a:pt x="383" y="0"/>
                    <a:pt x="383" y="0"/>
                    <a:pt x="383" y="0"/>
                  </a:cubicBezTo>
                </a:path>
              </a:pathLst>
            </a:custGeom>
            <a:solidFill>
              <a:srgbClr val="DDC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4" name="iṥļíḓ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9AFEDDBF-E74C-45DA-B81B-DD2F52E9776D}"/>
                </a:ext>
              </a:extLst>
            </p:cNvPr>
            <p:cNvSpPr/>
            <p:nvPr/>
          </p:nvSpPr>
          <p:spPr bwMode="auto">
            <a:xfrm rot="20935720">
              <a:off x="8261179" y="5063830"/>
              <a:ext cx="15198" cy="5286"/>
            </a:xfrm>
            <a:custGeom>
              <a:avLst/>
              <a:gdLst>
                <a:gd name="T0" fmla="*/ 2 w 23"/>
                <a:gd name="T1" fmla="*/ 0 h 8"/>
                <a:gd name="T2" fmla="*/ 0 w 23"/>
                <a:gd name="T3" fmla="*/ 4 h 8"/>
                <a:gd name="T4" fmla="*/ 21 w 23"/>
                <a:gd name="T5" fmla="*/ 8 h 8"/>
                <a:gd name="T6" fmla="*/ 23 w 23"/>
                <a:gd name="T7" fmla="*/ 4 h 8"/>
                <a:gd name="T8" fmla="*/ 2 w 23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8">
                  <a:moveTo>
                    <a:pt x="2" y="0"/>
                  </a:moveTo>
                  <a:lnTo>
                    <a:pt x="0" y="4"/>
                  </a:lnTo>
                  <a:lnTo>
                    <a:pt x="21" y="8"/>
                  </a:lnTo>
                  <a:lnTo>
                    <a:pt x="23" y="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5" name="iṡ1ïḋ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BDE74DA-5AAB-4E8D-B2E9-8F7C31AC6F14}"/>
                </a:ext>
              </a:extLst>
            </p:cNvPr>
            <p:cNvSpPr/>
            <p:nvPr/>
          </p:nvSpPr>
          <p:spPr bwMode="auto">
            <a:xfrm rot="20935720">
              <a:off x="8261179" y="5063830"/>
              <a:ext cx="15198" cy="5286"/>
            </a:xfrm>
            <a:custGeom>
              <a:avLst/>
              <a:gdLst>
                <a:gd name="T0" fmla="*/ 2 w 23"/>
                <a:gd name="T1" fmla="*/ 0 h 8"/>
                <a:gd name="T2" fmla="*/ 0 w 23"/>
                <a:gd name="T3" fmla="*/ 4 h 8"/>
                <a:gd name="T4" fmla="*/ 21 w 23"/>
                <a:gd name="T5" fmla="*/ 8 h 8"/>
                <a:gd name="T6" fmla="*/ 23 w 23"/>
                <a:gd name="T7" fmla="*/ 4 h 8"/>
                <a:gd name="T8" fmla="*/ 2 w 23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8">
                  <a:moveTo>
                    <a:pt x="2" y="0"/>
                  </a:moveTo>
                  <a:lnTo>
                    <a:pt x="0" y="4"/>
                  </a:lnTo>
                  <a:lnTo>
                    <a:pt x="21" y="8"/>
                  </a:lnTo>
                  <a:lnTo>
                    <a:pt x="23" y="4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6" name="íṥlîḍ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7FF19779-D2C8-40D6-8821-7CA71A511C22}"/>
                </a:ext>
              </a:extLst>
            </p:cNvPr>
            <p:cNvSpPr/>
            <p:nvPr/>
          </p:nvSpPr>
          <p:spPr bwMode="auto">
            <a:xfrm rot="20935720">
              <a:off x="8774915" y="4875222"/>
              <a:ext cx="15198" cy="17841"/>
            </a:xfrm>
            <a:custGeom>
              <a:avLst/>
              <a:gdLst>
                <a:gd name="T0" fmla="*/ 2 w 11"/>
                <a:gd name="T1" fmla="*/ 0 h 13"/>
                <a:gd name="T2" fmla="*/ 0 w 11"/>
                <a:gd name="T3" fmla="*/ 10 h 13"/>
                <a:gd name="T4" fmla="*/ 9 w 11"/>
                <a:gd name="T5" fmla="*/ 13 h 13"/>
                <a:gd name="T6" fmla="*/ 9 w 11"/>
                <a:gd name="T7" fmla="*/ 13 h 13"/>
                <a:gd name="T8" fmla="*/ 11 w 11"/>
                <a:gd name="T9" fmla="*/ 3 h 13"/>
                <a:gd name="T10" fmla="*/ 2 w 11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3">
                  <a:moveTo>
                    <a:pt x="2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C5A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7" name="iśľïḋ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0D6FD947-5871-4955-919E-0B161FCF6A2C}"/>
                </a:ext>
              </a:extLst>
            </p:cNvPr>
            <p:cNvSpPr/>
            <p:nvPr/>
          </p:nvSpPr>
          <p:spPr bwMode="auto">
            <a:xfrm rot="20935720">
              <a:off x="8773769" y="4943140"/>
              <a:ext cx="11233" cy="15198"/>
            </a:xfrm>
            <a:custGeom>
              <a:avLst/>
              <a:gdLst>
                <a:gd name="T0" fmla="*/ 2 w 8"/>
                <a:gd name="T1" fmla="*/ 0 h 11"/>
                <a:gd name="T2" fmla="*/ 0 w 8"/>
                <a:gd name="T3" fmla="*/ 10 h 11"/>
                <a:gd name="T4" fmla="*/ 1 w 8"/>
                <a:gd name="T5" fmla="*/ 10 h 11"/>
                <a:gd name="T6" fmla="*/ 2 w 8"/>
                <a:gd name="T7" fmla="*/ 11 h 11"/>
                <a:gd name="T8" fmla="*/ 7 w 8"/>
                <a:gd name="T9" fmla="*/ 7 h 11"/>
                <a:gd name="T10" fmla="*/ 4 w 8"/>
                <a:gd name="T11" fmla="*/ 1 h 11"/>
                <a:gd name="T12" fmla="*/ 2 w 8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1">
                  <a:moveTo>
                    <a:pt x="2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2" y="11"/>
                    <a:pt x="2" y="11"/>
                  </a:cubicBezTo>
                  <a:cubicBezTo>
                    <a:pt x="4" y="11"/>
                    <a:pt x="6" y="9"/>
                    <a:pt x="7" y="7"/>
                  </a:cubicBezTo>
                  <a:cubicBezTo>
                    <a:pt x="8" y="5"/>
                    <a:pt x="7" y="2"/>
                    <a:pt x="4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C5A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8" name="iŝļïď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D7AC1B7-1078-4A17-A0B8-60FAF9F15B8D}"/>
                </a:ext>
              </a:extLst>
            </p:cNvPr>
            <p:cNvSpPr/>
            <p:nvPr/>
          </p:nvSpPr>
          <p:spPr bwMode="auto">
            <a:xfrm rot="20935720">
              <a:off x="7973703" y="3831231"/>
              <a:ext cx="862965" cy="1280571"/>
            </a:xfrm>
            <a:custGeom>
              <a:avLst/>
              <a:gdLst>
                <a:gd name="T0" fmla="*/ 1306 w 1306"/>
                <a:gd name="T1" fmla="*/ 191 h 1938"/>
                <a:gd name="T2" fmla="*/ 989 w 1306"/>
                <a:gd name="T3" fmla="*/ 1938 h 1938"/>
                <a:gd name="T4" fmla="*/ 208 w 1306"/>
                <a:gd name="T5" fmla="*/ 1786 h 1938"/>
                <a:gd name="T6" fmla="*/ 0 w 1306"/>
                <a:gd name="T7" fmla="*/ 1747 h 1938"/>
                <a:gd name="T8" fmla="*/ 320 w 1306"/>
                <a:gd name="T9" fmla="*/ 0 h 1938"/>
                <a:gd name="T10" fmla="*/ 974 w 1306"/>
                <a:gd name="T11" fmla="*/ 126 h 1938"/>
                <a:gd name="T12" fmla="*/ 1306 w 1306"/>
                <a:gd name="T13" fmla="*/ 191 h 1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6" h="1938">
                  <a:moveTo>
                    <a:pt x="1306" y="191"/>
                  </a:moveTo>
                  <a:lnTo>
                    <a:pt x="989" y="1938"/>
                  </a:lnTo>
                  <a:lnTo>
                    <a:pt x="208" y="1786"/>
                  </a:lnTo>
                  <a:lnTo>
                    <a:pt x="0" y="1747"/>
                  </a:lnTo>
                  <a:lnTo>
                    <a:pt x="320" y="0"/>
                  </a:lnTo>
                  <a:lnTo>
                    <a:pt x="974" y="126"/>
                  </a:lnTo>
                  <a:lnTo>
                    <a:pt x="1306" y="191"/>
                  </a:lnTo>
                  <a:close/>
                </a:path>
              </a:pathLst>
            </a:custGeom>
            <a:solidFill>
              <a:srgbClr val="FFD6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9" name="ïšlíḋ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F2CF894-A84E-4F41-A98B-BC124409BB84}"/>
                </a:ext>
              </a:extLst>
            </p:cNvPr>
            <p:cNvSpPr/>
            <p:nvPr/>
          </p:nvSpPr>
          <p:spPr bwMode="auto">
            <a:xfrm rot="20935720">
              <a:off x="7973703" y="3831231"/>
              <a:ext cx="862965" cy="1280571"/>
            </a:xfrm>
            <a:custGeom>
              <a:avLst/>
              <a:gdLst>
                <a:gd name="T0" fmla="*/ 1306 w 1306"/>
                <a:gd name="T1" fmla="*/ 191 h 1938"/>
                <a:gd name="T2" fmla="*/ 989 w 1306"/>
                <a:gd name="T3" fmla="*/ 1938 h 1938"/>
                <a:gd name="T4" fmla="*/ 208 w 1306"/>
                <a:gd name="T5" fmla="*/ 1786 h 1938"/>
                <a:gd name="T6" fmla="*/ 0 w 1306"/>
                <a:gd name="T7" fmla="*/ 1747 h 1938"/>
                <a:gd name="T8" fmla="*/ 320 w 1306"/>
                <a:gd name="T9" fmla="*/ 0 h 1938"/>
                <a:gd name="T10" fmla="*/ 974 w 1306"/>
                <a:gd name="T11" fmla="*/ 126 h 1938"/>
                <a:gd name="T12" fmla="*/ 1306 w 1306"/>
                <a:gd name="T13" fmla="*/ 191 h 1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6" h="1938">
                  <a:moveTo>
                    <a:pt x="1306" y="191"/>
                  </a:moveTo>
                  <a:lnTo>
                    <a:pt x="989" y="1938"/>
                  </a:lnTo>
                  <a:lnTo>
                    <a:pt x="208" y="1786"/>
                  </a:lnTo>
                  <a:lnTo>
                    <a:pt x="0" y="1747"/>
                  </a:lnTo>
                  <a:lnTo>
                    <a:pt x="320" y="0"/>
                  </a:lnTo>
                  <a:lnTo>
                    <a:pt x="974" y="126"/>
                  </a:lnTo>
                  <a:lnTo>
                    <a:pt x="1306" y="19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0" name="iSļiḓ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1CDFFD8-56BD-4CB8-806D-1A7F18F23CE3}"/>
                </a:ext>
              </a:extLst>
            </p:cNvPr>
            <p:cNvSpPr/>
            <p:nvPr/>
          </p:nvSpPr>
          <p:spPr bwMode="auto">
            <a:xfrm rot="20935720">
              <a:off x="7967014" y="3822456"/>
              <a:ext cx="878163" cy="1297091"/>
            </a:xfrm>
            <a:custGeom>
              <a:avLst/>
              <a:gdLst>
                <a:gd name="T0" fmla="*/ 1316 w 1329"/>
                <a:gd name="T1" fmla="*/ 204 h 1963"/>
                <a:gd name="T2" fmla="*/ 1306 w 1329"/>
                <a:gd name="T3" fmla="*/ 202 h 1963"/>
                <a:gd name="T4" fmla="*/ 990 w 1329"/>
                <a:gd name="T5" fmla="*/ 1938 h 1963"/>
                <a:gd name="T6" fmla="*/ 220 w 1329"/>
                <a:gd name="T7" fmla="*/ 1789 h 1963"/>
                <a:gd name="T8" fmla="*/ 23 w 1329"/>
                <a:gd name="T9" fmla="*/ 1751 h 1963"/>
                <a:gd name="T10" fmla="*/ 338 w 1329"/>
                <a:gd name="T11" fmla="*/ 25 h 1963"/>
                <a:gd name="T12" fmla="*/ 982 w 1329"/>
                <a:gd name="T13" fmla="*/ 150 h 1963"/>
                <a:gd name="T14" fmla="*/ 1314 w 1329"/>
                <a:gd name="T15" fmla="*/ 214 h 1963"/>
                <a:gd name="T16" fmla="*/ 1316 w 1329"/>
                <a:gd name="T17" fmla="*/ 204 h 1963"/>
                <a:gd name="T18" fmla="*/ 1306 w 1329"/>
                <a:gd name="T19" fmla="*/ 202 h 1963"/>
                <a:gd name="T20" fmla="*/ 1316 w 1329"/>
                <a:gd name="T21" fmla="*/ 204 h 1963"/>
                <a:gd name="T22" fmla="*/ 1319 w 1329"/>
                <a:gd name="T23" fmla="*/ 193 h 1963"/>
                <a:gd name="T24" fmla="*/ 986 w 1329"/>
                <a:gd name="T25" fmla="*/ 129 h 1963"/>
                <a:gd name="T26" fmla="*/ 322 w 1329"/>
                <a:gd name="T27" fmla="*/ 0 h 1963"/>
                <a:gd name="T28" fmla="*/ 0 w 1329"/>
                <a:gd name="T29" fmla="*/ 1768 h 1963"/>
                <a:gd name="T30" fmla="*/ 216 w 1329"/>
                <a:gd name="T31" fmla="*/ 1810 h 1963"/>
                <a:gd name="T32" fmla="*/ 1007 w 1329"/>
                <a:gd name="T33" fmla="*/ 1963 h 1963"/>
                <a:gd name="T34" fmla="*/ 1329 w 1329"/>
                <a:gd name="T35" fmla="*/ 195 h 1963"/>
                <a:gd name="T36" fmla="*/ 1319 w 1329"/>
                <a:gd name="T37" fmla="*/ 193 h 1963"/>
                <a:gd name="T38" fmla="*/ 1316 w 1329"/>
                <a:gd name="T39" fmla="*/ 204 h 1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29" h="1963">
                  <a:moveTo>
                    <a:pt x="1316" y="204"/>
                  </a:moveTo>
                  <a:lnTo>
                    <a:pt x="1306" y="202"/>
                  </a:lnTo>
                  <a:lnTo>
                    <a:pt x="990" y="1938"/>
                  </a:lnTo>
                  <a:lnTo>
                    <a:pt x="220" y="1789"/>
                  </a:lnTo>
                  <a:lnTo>
                    <a:pt x="23" y="1751"/>
                  </a:lnTo>
                  <a:lnTo>
                    <a:pt x="338" y="25"/>
                  </a:lnTo>
                  <a:lnTo>
                    <a:pt x="982" y="150"/>
                  </a:lnTo>
                  <a:lnTo>
                    <a:pt x="1314" y="214"/>
                  </a:lnTo>
                  <a:lnTo>
                    <a:pt x="1316" y="204"/>
                  </a:lnTo>
                  <a:lnTo>
                    <a:pt x="1306" y="202"/>
                  </a:lnTo>
                  <a:lnTo>
                    <a:pt x="1316" y="204"/>
                  </a:lnTo>
                  <a:lnTo>
                    <a:pt x="1319" y="193"/>
                  </a:lnTo>
                  <a:lnTo>
                    <a:pt x="986" y="129"/>
                  </a:lnTo>
                  <a:lnTo>
                    <a:pt x="322" y="0"/>
                  </a:lnTo>
                  <a:lnTo>
                    <a:pt x="0" y="1768"/>
                  </a:lnTo>
                  <a:lnTo>
                    <a:pt x="216" y="1810"/>
                  </a:lnTo>
                  <a:lnTo>
                    <a:pt x="1007" y="1963"/>
                  </a:lnTo>
                  <a:lnTo>
                    <a:pt x="1329" y="195"/>
                  </a:lnTo>
                  <a:lnTo>
                    <a:pt x="1319" y="193"/>
                  </a:lnTo>
                  <a:lnTo>
                    <a:pt x="1316" y="204"/>
                  </a:lnTo>
                  <a:close/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1" name="ísľîd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081D5249-47ED-4699-9914-9DB51F6A4154}"/>
                </a:ext>
              </a:extLst>
            </p:cNvPr>
            <p:cNvSpPr/>
            <p:nvPr/>
          </p:nvSpPr>
          <p:spPr bwMode="auto">
            <a:xfrm rot="20935720">
              <a:off x="7967014" y="3822456"/>
              <a:ext cx="878163" cy="1297091"/>
            </a:xfrm>
            <a:custGeom>
              <a:avLst/>
              <a:gdLst>
                <a:gd name="T0" fmla="*/ 1316 w 1329"/>
                <a:gd name="T1" fmla="*/ 204 h 1963"/>
                <a:gd name="T2" fmla="*/ 1306 w 1329"/>
                <a:gd name="T3" fmla="*/ 202 h 1963"/>
                <a:gd name="T4" fmla="*/ 990 w 1329"/>
                <a:gd name="T5" fmla="*/ 1938 h 1963"/>
                <a:gd name="T6" fmla="*/ 220 w 1329"/>
                <a:gd name="T7" fmla="*/ 1789 h 1963"/>
                <a:gd name="T8" fmla="*/ 23 w 1329"/>
                <a:gd name="T9" fmla="*/ 1751 h 1963"/>
                <a:gd name="T10" fmla="*/ 338 w 1329"/>
                <a:gd name="T11" fmla="*/ 25 h 1963"/>
                <a:gd name="T12" fmla="*/ 982 w 1329"/>
                <a:gd name="T13" fmla="*/ 150 h 1963"/>
                <a:gd name="T14" fmla="*/ 1314 w 1329"/>
                <a:gd name="T15" fmla="*/ 214 h 1963"/>
                <a:gd name="T16" fmla="*/ 1316 w 1329"/>
                <a:gd name="T17" fmla="*/ 204 h 1963"/>
                <a:gd name="T18" fmla="*/ 1306 w 1329"/>
                <a:gd name="T19" fmla="*/ 202 h 1963"/>
                <a:gd name="T20" fmla="*/ 1316 w 1329"/>
                <a:gd name="T21" fmla="*/ 204 h 1963"/>
                <a:gd name="T22" fmla="*/ 1319 w 1329"/>
                <a:gd name="T23" fmla="*/ 193 h 1963"/>
                <a:gd name="T24" fmla="*/ 986 w 1329"/>
                <a:gd name="T25" fmla="*/ 129 h 1963"/>
                <a:gd name="T26" fmla="*/ 322 w 1329"/>
                <a:gd name="T27" fmla="*/ 0 h 1963"/>
                <a:gd name="T28" fmla="*/ 0 w 1329"/>
                <a:gd name="T29" fmla="*/ 1768 h 1963"/>
                <a:gd name="T30" fmla="*/ 216 w 1329"/>
                <a:gd name="T31" fmla="*/ 1810 h 1963"/>
                <a:gd name="T32" fmla="*/ 1007 w 1329"/>
                <a:gd name="T33" fmla="*/ 1963 h 1963"/>
                <a:gd name="T34" fmla="*/ 1329 w 1329"/>
                <a:gd name="T35" fmla="*/ 195 h 1963"/>
                <a:gd name="T36" fmla="*/ 1319 w 1329"/>
                <a:gd name="T37" fmla="*/ 193 h 1963"/>
                <a:gd name="T38" fmla="*/ 1316 w 1329"/>
                <a:gd name="T39" fmla="*/ 204 h 1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29" h="1963">
                  <a:moveTo>
                    <a:pt x="1316" y="204"/>
                  </a:moveTo>
                  <a:lnTo>
                    <a:pt x="1306" y="202"/>
                  </a:lnTo>
                  <a:lnTo>
                    <a:pt x="990" y="1938"/>
                  </a:lnTo>
                  <a:lnTo>
                    <a:pt x="220" y="1789"/>
                  </a:lnTo>
                  <a:lnTo>
                    <a:pt x="23" y="1751"/>
                  </a:lnTo>
                  <a:lnTo>
                    <a:pt x="338" y="25"/>
                  </a:lnTo>
                  <a:lnTo>
                    <a:pt x="982" y="150"/>
                  </a:lnTo>
                  <a:lnTo>
                    <a:pt x="1314" y="214"/>
                  </a:lnTo>
                  <a:lnTo>
                    <a:pt x="1316" y="204"/>
                  </a:lnTo>
                  <a:lnTo>
                    <a:pt x="1306" y="202"/>
                  </a:lnTo>
                  <a:lnTo>
                    <a:pt x="1316" y="204"/>
                  </a:lnTo>
                  <a:lnTo>
                    <a:pt x="1319" y="193"/>
                  </a:lnTo>
                  <a:lnTo>
                    <a:pt x="986" y="129"/>
                  </a:lnTo>
                  <a:lnTo>
                    <a:pt x="322" y="0"/>
                  </a:lnTo>
                  <a:lnTo>
                    <a:pt x="0" y="1768"/>
                  </a:lnTo>
                  <a:lnTo>
                    <a:pt x="216" y="1810"/>
                  </a:lnTo>
                  <a:lnTo>
                    <a:pt x="1007" y="1963"/>
                  </a:lnTo>
                  <a:lnTo>
                    <a:pt x="1329" y="195"/>
                  </a:lnTo>
                  <a:lnTo>
                    <a:pt x="1319" y="193"/>
                  </a:lnTo>
                  <a:lnTo>
                    <a:pt x="1316" y="20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2" name="îš1iḍ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0FDB7D31-4BC7-40AF-85B1-1551A98EAE03}"/>
                </a:ext>
              </a:extLst>
            </p:cNvPr>
            <p:cNvSpPr/>
            <p:nvPr/>
          </p:nvSpPr>
          <p:spPr bwMode="auto">
            <a:xfrm rot="20935720">
              <a:off x="8007754" y="3964669"/>
              <a:ext cx="825301" cy="1110753"/>
            </a:xfrm>
            <a:custGeom>
              <a:avLst/>
              <a:gdLst>
                <a:gd name="T0" fmla="*/ 582 w 601"/>
                <a:gd name="T1" fmla="*/ 0 h 810"/>
                <a:gd name="T2" fmla="*/ 582 w 601"/>
                <a:gd name="T3" fmla="*/ 0 h 810"/>
                <a:gd name="T4" fmla="*/ 442 w 601"/>
                <a:gd name="T5" fmla="*/ 770 h 810"/>
                <a:gd name="T6" fmla="*/ 438 w 601"/>
                <a:gd name="T7" fmla="*/ 774 h 810"/>
                <a:gd name="T8" fmla="*/ 437 w 601"/>
                <a:gd name="T9" fmla="*/ 774 h 810"/>
                <a:gd name="T10" fmla="*/ 433 w 601"/>
                <a:gd name="T11" fmla="*/ 769 h 810"/>
                <a:gd name="T12" fmla="*/ 430 w 601"/>
                <a:gd name="T13" fmla="*/ 722 h 810"/>
                <a:gd name="T14" fmla="*/ 31 w 601"/>
                <a:gd name="T15" fmla="*/ 649 h 810"/>
                <a:gd name="T16" fmla="*/ 0 w 601"/>
                <a:gd name="T17" fmla="*/ 686 h 810"/>
                <a:gd name="T18" fmla="*/ 30 w 601"/>
                <a:gd name="T19" fmla="*/ 726 h 810"/>
                <a:gd name="T20" fmla="*/ 458 w 601"/>
                <a:gd name="T21" fmla="*/ 810 h 810"/>
                <a:gd name="T22" fmla="*/ 601 w 601"/>
                <a:gd name="T23" fmla="*/ 22 h 810"/>
                <a:gd name="T24" fmla="*/ 582 w 601"/>
                <a:gd name="T25" fmla="*/ 0 h 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1" h="810">
                  <a:moveTo>
                    <a:pt x="582" y="0"/>
                  </a:moveTo>
                  <a:cubicBezTo>
                    <a:pt x="582" y="0"/>
                    <a:pt x="582" y="0"/>
                    <a:pt x="582" y="0"/>
                  </a:cubicBezTo>
                  <a:cubicBezTo>
                    <a:pt x="442" y="770"/>
                    <a:pt x="442" y="770"/>
                    <a:pt x="442" y="770"/>
                  </a:cubicBezTo>
                  <a:cubicBezTo>
                    <a:pt x="442" y="772"/>
                    <a:pt x="440" y="774"/>
                    <a:pt x="438" y="774"/>
                  </a:cubicBezTo>
                  <a:cubicBezTo>
                    <a:pt x="437" y="774"/>
                    <a:pt x="437" y="774"/>
                    <a:pt x="437" y="774"/>
                  </a:cubicBezTo>
                  <a:cubicBezTo>
                    <a:pt x="435" y="774"/>
                    <a:pt x="433" y="771"/>
                    <a:pt x="433" y="769"/>
                  </a:cubicBezTo>
                  <a:cubicBezTo>
                    <a:pt x="430" y="722"/>
                    <a:pt x="430" y="722"/>
                    <a:pt x="430" y="722"/>
                  </a:cubicBezTo>
                  <a:cubicBezTo>
                    <a:pt x="31" y="649"/>
                    <a:pt x="31" y="649"/>
                    <a:pt x="31" y="649"/>
                  </a:cubicBezTo>
                  <a:cubicBezTo>
                    <a:pt x="0" y="686"/>
                    <a:pt x="0" y="686"/>
                    <a:pt x="0" y="686"/>
                  </a:cubicBezTo>
                  <a:cubicBezTo>
                    <a:pt x="30" y="726"/>
                    <a:pt x="30" y="726"/>
                    <a:pt x="30" y="726"/>
                  </a:cubicBezTo>
                  <a:cubicBezTo>
                    <a:pt x="458" y="810"/>
                    <a:pt x="458" y="810"/>
                    <a:pt x="458" y="810"/>
                  </a:cubicBezTo>
                  <a:cubicBezTo>
                    <a:pt x="601" y="22"/>
                    <a:pt x="601" y="22"/>
                    <a:pt x="601" y="22"/>
                  </a:cubicBezTo>
                  <a:cubicBezTo>
                    <a:pt x="582" y="0"/>
                    <a:pt x="582" y="0"/>
                    <a:pt x="582" y="0"/>
                  </a:cubicBezTo>
                </a:path>
              </a:pathLst>
            </a:custGeom>
            <a:solidFill>
              <a:srgbClr val="DAA5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3" name="îślíḍ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C7FC1FB-6E1D-41F3-86D5-8A5D9AF966B1}"/>
                </a:ext>
              </a:extLst>
            </p:cNvPr>
            <p:cNvSpPr/>
            <p:nvPr/>
          </p:nvSpPr>
          <p:spPr bwMode="auto">
            <a:xfrm rot="20935720">
              <a:off x="8633924" y="3933610"/>
              <a:ext cx="204178" cy="1081680"/>
            </a:xfrm>
            <a:custGeom>
              <a:avLst/>
              <a:gdLst>
                <a:gd name="T0" fmla="*/ 297 w 309"/>
                <a:gd name="T1" fmla="*/ 0 h 1637"/>
                <a:gd name="T2" fmla="*/ 0 w 309"/>
                <a:gd name="T3" fmla="*/ 1635 h 1637"/>
                <a:gd name="T4" fmla="*/ 8 w 309"/>
                <a:gd name="T5" fmla="*/ 1637 h 1637"/>
                <a:gd name="T6" fmla="*/ 309 w 309"/>
                <a:gd name="T7" fmla="*/ 14 h 1637"/>
                <a:gd name="T8" fmla="*/ 297 w 309"/>
                <a:gd name="T9" fmla="*/ 0 h 1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9" h="1637">
                  <a:moveTo>
                    <a:pt x="297" y="0"/>
                  </a:moveTo>
                  <a:lnTo>
                    <a:pt x="0" y="1635"/>
                  </a:lnTo>
                  <a:lnTo>
                    <a:pt x="8" y="1637"/>
                  </a:lnTo>
                  <a:lnTo>
                    <a:pt x="309" y="14"/>
                  </a:lnTo>
                  <a:lnTo>
                    <a:pt x="297" y="0"/>
                  </a:lnTo>
                  <a:close/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4" name="ïśľïď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AEED660-1E61-4EE3-B209-053DC33889C2}"/>
                </a:ext>
              </a:extLst>
            </p:cNvPr>
            <p:cNvSpPr/>
            <p:nvPr/>
          </p:nvSpPr>
          <p:spPr bwMode="auto">
            <a:xfrm rot="20935720">
              <a:off x="8633924" y="3933610"/>
              <a:ext cx="204178" cy="1081680"/>
            </a:xfrm>
            <a:custGeom>
              <a:avLst/>
              <a:gdLst>
                <a:gd name="T0" fmla="*/ 297 w 309"/>
                <a:gd name="T1" fmla="*/ 0 h 1637"/>
                <a:gd name="T2" fmla="*/ 0 w 309"/>
                <a:gd name="T3" fmla="*/ 1635 h 1637"/>
                <a:gd name="T4" fmla="*/ 8 w 309"/>
                <a:gd name="T5" fmla="*/ 1637 h 1637"/>
                <a:gd name="T6" fmla="*/ 309 w 309"/>
                <a:gd name="T7" fmla="*/ 14 h 1637"/>
                <a:gd name="T8" fmla="*/ 297 w 309"/>
                <a:gd name="T9" fmla="*/ 0 h 1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9" h="1637">
                  <a:moveTo>
                    <a:pt x="297" y="0"/>
                  </a:moveTo>
                  <a:lnTo>
                    <a:pt x="0" y="1635"/>
                  </a:lnTo>
                  <a:lnTo>
                    <a:pt x="8" y="1637"/>
                  </a:lnTo>
                  <a:lnTo>
                    <a:pt x="309" y="14"/>
                  </a:lnTo>
                  <a:lnTo>
                    <a:pt x="2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5" name="íşliḑ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A296252-1DEA-4B2E-BA7E-205D028D907E}"/>
                </a:ext>
              </a:extLst>
            </p:cNvPr>
            <p:cNvSpPr/>
            <p:nvPr/>
          </p:nvSpPr>
          <p:spPr bwMode="auto">
            <a:xfrm rot="20935720">
              <a:off x="8455804" y="3857710"/>
              <a:ext cx="328402" cy="1121326"/>
            </a:xfrm>
            <a:custGeom>
              <a:avLst/>
              <a:gdLst>
                <a:gd name="T0" fmla="*/ 208 w 497"/>
                <a:gd name="T1" fmla="*/ 1697 h 1697"/>
                <a:gd name="T2" fmla="*/ 497 w 497"/>
                <a:gd name="T3" fmla="*/ 99 h 1697"/>
                <a:gd name="T4" fmla="*/ 497 w 497"/>
                <a:gd name="T5" fmla="*/ 0 h 1697"/>
                <a:gd name="T6" fmla="*/ 0 w 497"/>
                <a:gd name="T7" fmla="*/ 738 h 1697"/>
                <a:gd name="T8" fmla="*/ 202 w 497"/>
                <a:gd name="T9" fmla="*/ 1589 h 1697"/>
                <a:gd name="T10" fmla="*/ 208 w 497"/>
                <a:gd name="T11" fmla="*/ 1697 h 1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7" h="1697">
                  <a:moveTo>
                    <a:pt x="208" y="1697"/>
                  </a:moveTo>
                  <a:lnTo>
                    <a:pt x="497" y="99"/>
                  </a:lnTo>
                  <a:lnTo>
                    <a:pt x="497" y="0"/>
                  </a:lnTo>
                  <a:lnTo>
                    <a:pt x="0" y="738"/>
                  </a:lnTo>
                  <a:lnTo>
                    <a:pt x="202" y="1589"/>
                  </a:lnTo>
                  <a:lnTo>
                    <a:pt x="208" y="1697"/>
                  </a:lnTo>
                  <a:close/>
                </a:path>
              </a:pathLst>
            </a:custGeom>
            <a:solidFill>
              <a:srgbClr val="E2D5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6" name="iSľiḑ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B9355A3-CF0B-4562-A7DB-29E5903BCE61}"/>
                </a:ext>
              </a:extLst>
            </p:cNvPr>
            <p:cNvSpPr/>
            <p:nvPr/>
          </p:nvSpPr>
          <p:spPr bwMode="auto">
            <a:xfrm rot="20935720">
              <a:off x="8455804" y="3857710"/>
              <a:ext cx="328402" cy="1121326"/>
            </a:xfrm>
            <a:custGeom>
              <a:avLst/>
              <a:gdLst>
                <a:gd name="T0" fmla="*/ 208 w 497"/>
                <a:gd name="T1" fmla="*/ 1697 h 1697"/>
                <a:gd name="T2" fmla="*/ 497 w 497"/>
                <a:gd name="T3" fmla="*/ 99 h 1697"/>
                <a:gd name="T4" fmla="*/ 497 w 497"/>
                <a:gd name="T5" fmla="*/ 0 h 1697"/>
                <a:gd name="T6" fmla="*/ 0 w 497"/>
                <a:gd name="T7" fmla="*/ 738 h 1697"/>
                <a:gd name="T8" fmla="*/ 202 w 497"/>
                <a:gd name="T9" fmla="*/ 1589 h 1697"/>
                <a:gd name="T10" fmla="*/ 208 w 497"/>
                <a:gd name="T11" fmla="*/ 1697 h 1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7" h="1697">
                  <a:moveTo>
                    <a:pt x="208" y="1697"/>
                  </a:moveTo>
                  <a:lnTo>
                    <a:pt x="497" y="99"/>
                  </a:lnTo>
                  <a:lnTo>
                    <a:pt x="497" y="0"/>
                  </a:lnTo>
                  <a:lnTo>
                    <a:pt x="0" y="738"/>
                  </a:lnTo>
                  <a:lnTo>
                    <a:pt x="202" y="1589"/>
                  </a:lnTo>
                  <a:lnTo>
                    <a:pt x="208" y="169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7" name="îṡļîḋ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7EB69E5-592C-44A6-A9E6-0C9D59C214DF}"/>
                </a:ext>
              </a:extLst>
            </p:cNvPr>
            <p:cNvSpPr/>
            <p:nvPr/>
          </p:nvSpPr>
          <p:spPr bwMode="auto">
            <a:xfrm rot="20935720">
              <a:off x="8449006" y="3849138"/>
              <a:ext cx="341618" cy="1136524"/>
            </a:xfrm>
            <a:custGeom>
              <a:avLst/>
              <a:gdLst>
                <a:gd name="T0" fmla="*/ 105 w 249"/>
                <a:gd name="T1" fmla="*/ 824 h 829"/>
                <a:gd name="T2" fmla="*/ 109 w 249"/>
                <a:gd name="T3" fmla="*/ 825 h 829"/>
                <a:gd name="T4" fmla="*/ 249 w 249"/>
                <a:gd name="T5" fmla="*/ 55 h 829"/>
                <a:gd name="T6" fmla="*/ 249 w 249"/>
                <a:gd name="T7" fmla="*/ 54 h 829"/>
                <a:gd name="T8" fmla="*/ 249 w 249"/>
                <a:gd name="T9" fmla="*/ 6 h 829"/>
                <a:gd name="T10" fmla="*/ 246 w 249"/>
                <a:gd name="T11" fmla="*/ 1 h 829"/>
                <a:gd name="T12" fmla="*/ 240 w 249"/>
                <a:gd name="T13" fmla="*/ 3 h 829"/>
                <a:gd name="T14" fmla="*/ 1 w 249"/>
                <a:gd name="T15" fmla="*/ 360 h 829"/>
                <a:gd name="T16" fmla="*/ 0 w 249"/>
                <a:gd name="T17" fmla="*/ 364 h 829"/>
                <a:gd name="T18" fmla="*/ 97 w 249"/>
                <a:gd name="T19" fmla="*/ 773 h 829"/>
                <a:gd name="T20" fmla="*/ 100 w 249"/>
                <a:gd name="T21" fmla="*/ 824 h 829"/>
                <a:gd name="T22" fmla="*/ 104 w 249"/>
                <a:gd name="T23" fmla="*/ 829 h 829"/>
                <a:gd name="T24" fmla="*/ 109 w 249"/>
                <a:gd name="T25" fmla="*/ 825 h 829"/>
                <a:gd name="T26" fmla="*/ 105 w 249"/>
                <a:gd name="T27" fmla="*/ 824 h 829"/>
                <a:gd name="T28" fmla="*/ 110 w 249"/>
                <a:gd name="T29" fmla="*/ 823 h 829"/>
                <a:gd name="T30" fmla="*/ 107 w 249"/>
                <a:gd name="T31" fmla="*/ 772 h 829"/>
                <a:gd name="T32" fmla="*/ 107 w 249"/>
                <a:gd name="T33" fmla="*/ 771 h 829"/>
                <a:gd name="T34" fmla="*/ 10 w 249"/>
                <a:gd name="T35" fmla="*/ 363 h 829"/>
                <a:gd name="T36" fmla="*/ 239 w 249"/>
                <a:gd name="T37" fmla="*/ 22 h 829"/>
                <a:gd name="T38" fmla="*/ 239 w 249"/>
                <a:gd name="T39" fmla="*/ 54 h 829"/>
                <a:gd name="T40" fmla="*/ 100 w 249"/>
                <a:gd name="T41" fmla="*/ 823 h 829"/>
                <a:gd name="T42" fmla="*/ 105 w 249"/>
                <a:gd name="T43" fmla="*/ 824 h 829"/>
                <a:gd name="T44" fmla="*/ 110 w 249"/>
                <a:gd name="T45" fmla="*/ 823 h 829"/>
                <a:gd name="T46" fmla="*/ 105 w 249"/>
                <a:gd name="T47" fmla="*/ 824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9" h="829">
                  <a:moveTo>
                    <a:pt x="105" y="824"/>
                  </a:moveTo>
                  <a:cubicBezTo>
                    <a:pt x="109" y="825"/>
                    <a:pt x="109" y="825"/>
                    <a:pt x="109" y="825"/>
                  </a:cubicBezTo>
                  <a:cubicBezTo>
                    <a:pt x="249" y="55"/>
                    <a:pt x="249" y="55"/>
                    <a:pt x="249" y="55"/>
                  </a:cubicBezTo>
                  <a:cubicBezTo>
                    <a:pt x="249" y="54"/>
                    <a:pt x="249" y="54"/>
                    <a:pt x="249" y="54"/>
                  </a:cubicBezTo>
                  <a:cubicBezTo>
                    <a:pt x="249" y="6"/>
                    <a:pt x="249" y="6"/>
                    <a:pt x="249" y="6"/>
                  </a:cubicBezTo>
                  <a:cubicBezTo>
                    <a:pt x="249" y="4"/>
                    <a:pt x="248" y="2"/>
                    <a:pt x="246" y="1"/>
                  </a:cubicBezTo>
                  <a:cubicBezTo>
                    <a:pt x="244" y="0"/>
                    <a:pt x="242" y="1"/>
                    <a:pt x="240" y="3"/>
                  </a:cubicBezTo>
                  <a:cubicBezTo>
                    <a:pt x="1" y="360"/>
                    <a:pt x="1" y="360"/>
                    <a:pt x="1" y="360"/>
                  </a:cubicBezTo>
                  <a:cubicBezTo>
                    <a:pt x="0" y="361"/>
                    <a:pt x="0" y="362"/>
                    <a:pt x="0" y="364"/>
                  </a:cubicBezTo>
                  <a:cubicBezTo>
                    <a:pt x="97" y="773"/>
                    <a:pt x="97" y="773"/>
                    <a:pt x="97" y="773"/>
                  </a:cubicBezTo>
                  <a:cubicBezTo>
                    <a:pt x="100" y="824"/>
                    <a:pt x="100" y="824"/>
                    <a:pt x="100" y="824"/>
                  </a:cubicBezTo>
                  <a:cubicBezTo>
                    <a:pt x="100" y="826"/>
                    <a:pt x="102" y="829"/>
                    <a:pt x="104" y="829"/>
                  </a:cubicBezTo>
                  <a:cubicBezTo>
                    <a:pt x="107" y="829"/>
                    <a:pt x="109" y="827"/>
                    <a:pt x="109" y="825"/>
                  </a:cubicBezTo>
                  <a:cubicBezTo>
                    <a:pt x="105" y="824"/>
                    <a:pt x="105" y="824"/>
                    <a:pt x="105" y="824"/>
                  </a:cubicBezTo>
                  <a:cubicBezTo>
                    <a:pt x="110" y="823"/>
                    <a:pt x="110" y="823"/>
                    <a:pt x="110" y="823"/>
                  </a:cubicBezTo>
                  <a:cubicBezTo>
                    <a:pt x="107" y="772"/>
                    <a:pt x="107" y="772"/>
                    <a:pt x="107" y="772"/>
                  </a:cubicBezTo>
                  <a:cubicBezTo>
                    <a:pt x="107" y="771"/>
                    <a:pt x="107" y="771"/>
                    <a:pt x="107" y="771"/>
                  </a:cubicBezTo>
                  <a:cubicBezTo>
                    <a:pt x="10" y="363"/>
                    <a:pt x="10" y="363"/>
                    <a:pt x="10" y="363"/>
                  </a:cubicBezTo>
                  <a:cubicBezTo>
                    <a:pt x="239" y="22"/>
                    <a:pt x="239" y="22"/>
                    <a:pt x="239" y="22"/>
                  </a:cubicBezTo>
                  <a:cubicBezTo>
                    <a:pt x="239" y="54"/>
                    <a:pt x="239" y="54"/>
                    <a:pt x="239" y="54"/>
                  </a:cubicBezTo>
                  <a:cubicBezTo>
                    <a:pt x="100" y="823"/>
                    <a:pt x="100" y="823"/>
                    <a:pt x="100" y="823"/>
                  </a:cubicBezTo>
                  <a:cubicBezTo>
                    <a:pt x="105" y="824"/>
                    <a:pt x="105" y="824"/>
                    <a:pt x="105" y="824"/>
                  </a:cubicBezTo>
                  <a:cubicBezTo>
                    <a:pt x="110" y="823"/>
                    <a:pt x="110" y="823"/>
                    <a:pt x="110" y="823"/>
                  </a:cubicBezTo>
                  <a:cubicBezTo>
                    <a:pt x="105" y="824"/>
                    <a:pt x="105" y="824"/>
                    <a:pt x="105" y="824"/>
                  </a:cubicBezTo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8" name="išľiḓ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CE9C9B2-9DAE-4E9E-8DAF-C2DA8C55EEE2}"/>
                </a:ext>
              </a:extLst>
            </p:cNvPr>
            <p:cNvSpPr/>
            <p:nvPr/>
          </p:nvSpPr>
          <p:spPr bwMode="auto">
            <a:xfrm rot="20935720">
              <a:off x="7973221" y="3790424"/>
              <a:ext cx="794906" cy="1164276"/>
            </a:xfrm>
            <a:custGeom>
              <a:avLst/>
              <a:gdLst>
                <a:gd name="T0" fmla="*/ 912 w 1203"/>
                <a:gd name="T1" fmla="*/ 1762 h 1762"/>
                <a:gd name="T2" fmla="*/ 0 w 1203"/>
                <a:gd name="T3" fmla="*/ 1596 h 1762"/>
                <a:gd name="T4" fmla="*/ 291 w 1203"/>
                <a:gd name="T5" fmla="*/ 0 h 1762"/>
                <a:gd name="T6" fmla="*/ 1203 w 1203"/>
                <a:gd name="T7" fmla="*/ 166 h 1762"/>
                <a:gd name="T8" fmla="*/ 912 w 1203"/>
                <a:gd name="T9" fmla="*/ 1762 h 1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3" h="1762">
                  <a:moveTo>
                    <a:pt x="912" y="1762"/>
                  </a:moveTo>
                  <a:lnTo>
                    <a:pt x="0" y="1596"/>
                  </a:lnTo>
                  <a:lnTo>
                    <a:pt x="291" y="0"/>
                  </a:lnTo>
                  <a:lnTo>
                    <a:pt x="1203" y="166"/>
                  </a:lnTo>
                  <a:lnTo>
                    <a:pt x="912" y="17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9" name="ïṧļíḍ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58060E7-F3DC-470B-85DC-4C5381D37007}"/>
                </a:ext>
              </a:extLst>
            </p:cNvPr>
            <p:cNvSpPr/>
            <p:nvPr/>
          </p:nvSpPr>
          <p:spPr bwMode="auto">
            <a:xfrm rot="20935720">
              <a:off x="7973221" y="3790424"/>
              <a:ext cx="794906" cy="1164276"/>
            </a:xfrm>
            <a:custGeom>
              <a:avLst/>
              <a:gdLst>
                <a:gd name="T0" fmla="*/ 912 w 1203"/>
                <a:gd name="T1" fmla="*/ 1762 h 1762"/>
                <a:gd name="T2" fmla="*/ 0 w 1203"/>
                <a:gd name="T3" fmla="*/ 1596 h 1762"/>
                <a:gd name="T4" fmla="*/ 291 w 1203"/>
                <a:gd name="T5" fmla="*/ 0 h 1762"/>
                <a:gd name="T6" fmla="*/ 1203 w 1203"/>
                <a:gd name="T7" fmla="*/ 166 h 1762"/>
                <a:gd name="T8" fmla="*/ 912 w 1203"/>
                <a:gd name="T9" fmla="*/ 1762 h 1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3" h="1762">
                  <a:moveTo>
                    <a:pt x="912" y="1762"/>
                  </a:moveTo>
                  <a:lnTo>
                    <a:pt x="0" y="1596"/>
                  </a:lnTo>
                  <a:lnTo>
                    <a:pt x="291" y="0"/>
                  </a:lnTo>
                  <a:lnTo>
                    <a:pt x="1203" y="166"/>
                  </a:lnTo>
                  <a:lnTo>
                    <a:pt x="912" y="176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0" name="ïṩliḍ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56063B0-45B4-4774-AC6E-C694F8095661}"/>
                </a:ext>
              </a:extLst>
            </p:cNvPr>
            <p:cNvSpPr/>
            <p:nvPr/>
          </p:nvSpPr>
          <p:spPr bwMode="auto">
            <a:xfrm rot="20935720">
              <a:off x="7965431" y="3783931"/>
              <a:ext cx="809443" cy="1178813"/>
            </a:xfrm>
            <a:custGeom>
              <a:avLst/>
              <a:gdLst>
                <a:gd name="T0" fmla="*/ 445 w 590"/>
                <a:gd name="T1" fmla="*/ 854 h 860"/>
                <a:gd name="T2" fmla="*/ 446 w 590"/>
                <a:gd name="T3" fmla="*/ 849 h 860"/>
                <a:gd name="T4" fmla="*/ 11 w 590"/>
                <a:gd name="T5" fmla="*/ 770 h 860"/>
                <a:gd name="T6" fmla="*/ 150 w 590"/>
                <a:gd name="T7" fmla="*/ 11 h 860"/>
                <a:gd name="T8" fmla="*/ 579 w 590"/>
                <a:gd name="T9" fmla="*/ 89 h 860"/>
                <a:gd name="T10" fmla="*/ 440 w 590"/>
                <a:gd name="T11" fmla="*/ 853 h 860"/>
                <a:gd name="T12" fmla="*/ 445 w 590"/>
                <a:gd name="T13" fmla="*/ 854 h 860"/>
                <a:gd name="T14" fmla="*/ 446 w 590"/>
                <a:gd name="T15" fmla="*/ 849 h 860"/>
                <a:gd name="T16" fmla="*/ 445 w 590"/>
                <a:gd name="T17" fmla="*/ 854 h 860"/>
                <a:gd name="T18" fmla="*/ 450 w 590"/>
                <a:gd name="T19" fmla="*/ 855 h 860"/>
                <a:gd name="T20" fmla="*/ 590 w 590"/>
                <a:gd name="T21" fmla="*/ 86 h 860"/>
                <a:gd name="T22" fmla="*/ 589 w 590"/>
                <a:gd name="T23" fmla="*/ 82 h 860"/>
                <a:gd name="T24" fmla="*/ 586 w 590"/>
                <a:gd name="T25" fmla="*/ 80 h 860"/>
                <a:gd name="T26" fmla="*/ 146 w 590"/>
                <a:gd name="T27" fmla="*/ 0 h 860"/>
                <a:gd name="T28" fmla="*/ 141 w 590"/>
                <a:gd name="T29" fmla="*/ 4 h 860"/>
                <a:gd name="T30" fmla="*/ 1 w 590"/>
                <a:gd name="T31" fmla="*/ 774 h 860"/>
                <a:gd name="T32" fmla="*/ 1 w 590"/>
                <a:gd name="T33" fmla="*/ 777 h 860"/>
                <a:gd name="T34" fmla="*/ 5 w 590"/>
                <a:gd name="T35" fmla="*/ 779 h 860"/>
                <a:gd name="T36" fmla="*/ 444 w 590"/>
                <a:gd name="T37" fmla="*/ 859 h 860"/>
                <a:gd name="T38" fmla="*/ 448 w 590"/>
                <a:gd name="T39" fmla="*/ 858 h 860"/>
                <a:gd name="T40" fmla="*/ 450 w 590"/>
                <a:gd name="T41" fmla="*/ 855 h 860"/>
                <a:gd name="T42" fmla="*/ 445 w 590"/>
                <a:gd name="T43" fmla="*/ 854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90" h="860">
                  <a:moveTo>
                    <a:pt x="445" y="854"/>
                  </a:moveTo>
                  <a:cubicBezTo>
                    <a:pt x="446" y="849"/>
                    <a:pt x="446" y="849"/>
                    <a:pt x="446" y="849"/>
                  </a:cubicBezTo>
                  <a:cubicBezTo>
                    <a:pt x="11" y="770"/>
                    <a:pt x="11" y="770"/>
                    <a:pt x="11" y="770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579" y="89"/>
                    <a:pt x="579" y="89"/>
                    <a:pt x="579" y="89"/>
                  </a:cubicBezTo>
                  <a:cubicBezTo>
                    <a:pt x="440" y="853"/>
                    <a:pt x="440" y="853"/>
                    <a:pt x="440" y="853"/>
                  </a:cubicBezTo>
                  <a:cubicBezTo>
                    <a:pt x="445" y="854"/>
                    <a:pt x="445" y="854"/>
                    <a:pt x="445" y="854"/>
                  </a:cubicBezTo>
                  <a:cubicBezTo>
                    <a:pt x="446" y="849"/>
                    <a:pt x="446" y="849"/>
                    <a:pt x="446" y="849"/>
                  </a:cubicBezTo>
                  <a:cubicBezTo>
                    <a:pt x="445" y="854"/>
                    <a:pt x="445" y="854"/>
                    <a:pt x="445" y="854"/>
                  </a:cubicBezTo>
                  <a:cubicBezTo>
                    <a:pt x="450" y="855"/>
                    <a:pt x="450" y="855"/>
                    <a:pt x="450" y="855"/>
                  </a:cubicBezTo>
                  <a:cubicBezTo>
                    <a:pt x="590" y="86"/>
                    <a:pt x="590" y="86"/>
                    <a:pt x="590" y="86"/>
                  </a:cubicBezTo>
                  <a:cubicBezTo>
                    <a:pt x="590" y="84"/>
                    <a:pt x="590" y="83"/>
                    <a:pt x="589" y="82"/>
                  </a:cubicBezTo>
                  <a:cubicBezTo>
                    <a:pt x="588" y="81"/>
                    <a:pt x="587" y="80"/>
                    <a:pt x="586" y="8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4" y="0"/>
                    <a:pt x="141" y="1"/>
                    <a:pt x="141" y="4"/>
                  </a:cubicBezTo>
                  <a:cubicBezTo>
                    <a:pt x="1" y="774"/>
                    <a:pt x="1" y="774"/>
                    <a:pt x="1" y="774"/>
                  </a:cubicBezTo>
                  <a:cubicBezTo>
                    <a:pt x="0" y="775"/>
                    <a:pt x="1" y="776"/>
                    <a:pt x="1" y="777"/>
                  </a:cubicBezTo>
                  <a:cubicBezTo>
                    <a:pt x="2" y="778"/>
                    <a:pt x="3" y="779"/>
                    <a:pt x="5" y="779"/>
                  </a:cubicBezTo>
                  <a:cubicBezTo>
                    <a:pt x="444" y="859"/>
                    <a:pt x="444" y="859"/>
                    <a:pt x="444" y="859"/>
                  </a:cubicBezTo>
                  <a:cubicBezTo>
                    <a:pt x="445" y="860"/>
                    <a:pt x="447" y="859"/>
                    <a:pt x="448" y="858"/>
                  </a:cubicBezTo>
                  <a:cubicBezTo>
                    <a:pt x="449" y="858"/>
                    <a:pt x="450" y="857"/>
                    <a:pt x="450" y="855"/>
                  </a:cubicBezTo>
                  <a:cubicBezTo>
                    <a:pt x="445" y="854"/>
                    <a:pt x="445" y="854"/>
                    <a:pt x="445" y="854"/>
                  </a:cubicBezTo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1" name="îṡlîḓ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7B760347-B067-42E4-B291-D36C28413A19}"/>
                </a:ext>
              </a:extLst>
            </p:cNvPr>
            <p:cNvSpPr/>
            <p:nvPr/>
          </p:nvSpPr>
          <p:spPr bwMode="auto">
            <a:xfrm rot="20935720">
              <a:off x="8053126" y="3792102"/>
              <a:ext cx="621784" cy="280827"/>
            </a:xfrm>
            <a:custGeom>
              <a:avLst/>
              <a:gdLst>
                <a:gd name="T0" fmla="*/ 50 w 941"/>
                <a:gd name="T1" fmla="*/ 0 h 425"/>
                <a:gd name="T2" fmla="*/ 0 w 941"/>
                <a:gd name="T3" fmla="*/ 263 h 425"/>
                <a:gd name="T4" fmla="*/ 893 w 941"/>
                <a:gd name="T5" fmla="*/ 425 h 425"/>
                <a:gd name="T6" fmla="*/ 941 w 941"/>
                <a:gd name="T7" fmla="*/ 162 h 425"/>
                <a:gd name="T8" fmla="*/ 50 w 941"/>
                <a:gd name="T9" fmla="*/ 0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1" h="425">
                  <a:moveTo>
                    <a:pt x="50" y="0"/>
                  </a:moveTo>
                  <a:lnTo>
                    <a:pt x="0" y="263"/>
                  </a:lnTo>
                  <a:lnTo>
                    <a:pt x="893" y="425"/>
                  </a:lnTo>
                  <a:lnTo>
                    <a:pt x="941" y="16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E2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2" name="îṣḷiḑ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1B294E6-606D-4D87-9A7B-CD80B283D2F3}"/>
                </a:ext>
              </a:extLst>
            </p:cNvPr>
            <p:cNvSpPr/>
            <p:nvPr/>
          </p:nvSpPr>
          <p:spPr bwMode="auto">
            <a:xfrm rot="20935720">
              <a:off x="8053126" y="3792102"/>
              <a:ext cx="621784" cy="280827"/>
            </a:xfrm>
            <a:custGeom>
              <a:avLst/>
              <a:gdLst>
                <a:gd name="T0" fmla="*/ 50 w 941"/>
                <a:gd name="T1" fmla="*/ 0 h 425"/>
                <a:gd name="T2" fmla="*/ 0 w 941"/>
                <a:gd name="T3" fmla="*/ 263 h 425"/>
                <a:gd name="T4" fmla="*/ 893 w 941"/>
                <a:gd name="T5" fmla="*/ 425 h 425"/>
                <a:gd name="T6" fmla="*/ 941 w 941"/>
                <a:gd name="T7" fmla="*/ 162 h 425"/>
                <a:gd name="T8" fmla="*/ 50 w 941"/>
                <a:gd name="T9" fmla="*/ 0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1" h="425">
                  <a:moveTo>
                    <a:pt x="50" y="0"/>
                  </a:moveTo>
                  <a:lnTo>
                    <a:pt x="0" y="263"/>
                  </a:lnTo>
                  <a:lnTo>
                    <a:pt x="893" y="425"/>
                  </a:lnTo>
                  <a:lnTo>
                    <a:pt x="941" y="162"/>
                  </a:lnTo>
                  <a:lnTo>
                    <a:pt x="5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3" name="î$ḻiḓ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4928B4A-44A8-4205-9A99-3BAD83407AD6}"/>
                </a:ext>
              </a:extLst>
            </p:cNvPr>
            <p:cNvSpPr/>
            <p:nvPr/>
          </p:nvSpPr>
          <p:spPr bwMode="auto">
            <a:xfrm rot="20935720">
              <a:off x="8047111" y="3783262"/>
              <a:ext cx="635660" cy="290738"/>
            </a:xfrm>
            <a:custGeom>
              <a:avLst/>
              <a:gdLst>
                <a:gd name="T0" fmla="*/ 50 w 962"/>
                <a:gd name="T1" fmla="*/ 0 h 440"/>
                <a:gd name="T2" fmla="*/ 0 w 962"/>
                <a:gd name="T3" fmla="*/ 274 h 440"/>
                <a:gd name="T4" fmla="*/ 8 w 962"/>
                <a:gd name="T5" fmla="*/ 276 h 440"/>
                <a:gd name="T6" fmla="*/ 58 w 962"/>
                <a:gd name="T7" fmla="*/ 13 h 440"/>
                <a:gd name="T8" fmla="*/ 949 w 962"/>
                <a:gd name="T9" fmla="*/ 175 h 440"/>
                <a:gd name="T10" fmla="*/ 901 w 962"/>
                <a:gd name="T11" fmla="*/ 438 h 440"/>
                <a:gd name="T12" fmla="*/ 912 w 962"/>
                <a:gd name="T13" fmla="*/ 440 h 440"/>
                <a:gd name="T14" fmla="*/ 962 w 962"/>
                <a:gd name="T15" fmla="*/ 166 h 440"/>
                <a:gd name="T16" fmla="*/ 50 w 962"/>
                <a:gd name="T17" fmla="*/ 0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2" h="440">
                  <a:moveTo>
                    <a:pt x="50" y="0"/>
                  </a:moveTo>
                  <a:lnTo>
                    <a:pt x="0" y="274"/>
                  </a:lnTo>
                  <a:lnTo>
                    <a:pt x="8" y="276"/>
                  </a:lnTo>
                  <a:lnTo>
                    <a:pt x="58" y="13"/>
                  </a:lnTo>
                  <a:lnTo>
                    <a:pt x="949" y="175"/>
                  </a:lnTo>
                  <a:lnTo>
                    <a:pt x="901" y="438"/>
                  </a:lnTo>
                  <a:lnTo>
                    <a:pt x="912" y="440"/>
                  </a:lnTo>
                  <a:lnTo>
                    <a:pt x="962" y="166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4" name="ï$líḋ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37861DD-2C46-4BDD-8BF1-082DCE509FBE}"/>
                </a:ext>
              </a:extLst>
            </p:cNvPr>
            <p:cNvSpPr/>
            <p:nvPr/>
          </p:nvSpPr>
          <p:spPr bwMode="auto">
            <a:xfrm rot="20935720">
              <a:off x="8047111" y="3783262"/>
              <a:ext cx="635660" cy="290738"/>
            </a:xfrm>
            <a:custGeom>
              <a:avLst/>
              <a:gdLst>
                <a:gd name="T0" fmla="*/ 50 w 962"/>
                <a:gd name="T1" fmla="*/ 0 h 440"/>
                <a:gd name="T2" fmla="*/ 0 w 962"/>
                <a:gd name="T3" fmla="*/ 274 h 440"/>
                <a:gd name="T4" fmla="*/ 8 w 962"/>
                <a:gd name="T5" fmla="*/ 276 h 440"/>
                <a:gd name="T6" fmla="*/ 58 w 962"/>
                <a:gd name="T7" fmla="*/ 13 h 440"/>
                <a:gd name="T8" fmla="*/ 949 w 962"/>
                <a:gd name="T9" fmla="*/ 175 h 440"/>
                <a:gd name="T10" fmla="*/ 901 w 962"/>
                <a:gd name="T11" fmla="*/ 438 h 440"/>
                <a:gd name="T12" fmla="*/ 912 w 962"/>
                <a:gd name="T13" fmla="*/ 440 h 440"/>
                <a:gd name="T14" fmla="*/ 962 w 962"/>
                <a:gd name="T15" fmla="*/ 166 h 440"/>
                <a:gd name="T16" fmla="*/ 50 w 962"/>
                <a:gd name="T17" fmla="*/ 0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2" h="440">
                  <a:moveTo>
                    <a:pt x="50" y="0"/>
                  </a:moveTo>
                  <a:lnTo>
                    <a:pt x="0" y="274"/>
                  </a:lnTo>
                  <a:lnTo>
                    <a:pt x="8" y="276"/>
                  </a:lnTo>
                  <a:lnTo>
                    <a:pt x="58" y="13"/>
                  </a:lnTo>
                  <a:lnTo>
                    <a:pt x="949" y="175"/>
                  </a:lnTo>
                  <a:lnTo>
                    <a:pt x="901" y="438"/>
                  </a:lnTo>
                  <a:lnTo>
                    <a:pt x="912" y="440"/>
                  </a:lnTo>
                  <a:lnTo>
                    <a:pt x="962" y="166"/>
                  </a:lnTo>
                  <a:lnTo>
                    <a:pt x="5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5" name="ïṧḷiḋ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05D70D6F-B49C-414A-AE82-AA75118A70C0}"/>
                </a:ext>
              </a:extLst>
            </p:cNvPr>
            <p:cNvSpPr/>
            <p:nvPr/>
          </p:nvSpPr>
          <p:spPr bwMode="auto">
            <a:xfrm rot="20935720">
              <a:off x="8112627" y="3898035"/>
              <a:ext cx="50880" cy="44272"/>
            </a:xfrm>
            <a:custGeom>
              <a:avLst/>
              <a:gdLst>
                <a:gd name="T0" fmla="*/ 36 w 37"/>
                <a:gd name="T1" fmla="*/ 19 h 32"/>
                <a:gd name="T2" fmla="*/ 16 w 37"/>
                <a:gd name="T3" fmla="*/ 31 h 32"/>
                <a:gd name="T4" fmla="*/ 2 w 37"/>
                <a:gd name="T5" fmla="*/ 13 h 32"/>
                <a:gd name="T6" fmla="*/ 21 w 37"/>
                <a:gd name="T7" fmla="*/ 2 h 32"/>
                <a:gd name="T8" fmla="*/ 36 w 37"/>
                <a:gd name="T9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2">
                  <a:moveTo>
                    <a:pt x="36" y="19"/>
                  </a:moveTo>
                  <a:cubicBezTo>
                    <a:pt x="34" y="27"/>
                    <a:pt x="25" y="32"/>
                    <a:pt x="16" y="31"/>
                  </a:cubicBezTo>
                  <a:cubicBezTo>
                    <a:pt x="7" y="29"/>
                    <a:pt x="0" y="21"/>
                    <a:pt x="2" y="13"/>
                  </a:cubicBezTo>
                  <a:cubicBezTo>
                    <a:pt x="3" y="5"/>
                    <a:pt x="12" y="0"/>
                    <a:pt x="21" y="2"/>
                  </a:cubicBezTo>
                  <a:cubicBezTo>
                    <a:pt x="31" y="3"/>
                    <a:pt x="37" y="11"/>
                    <a:pt x="36" y="19"/>
                  </a:cubicBezTo>
                  <a:close/>
                </a:path>
              </a:pathLst>
            </a:custGeom>
            <a:solidFill>
              <a:srgbClr val="C6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6" name="ïṣḻíď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83B6BCC-5883-4915-84E5-7D5A4E146FAD}"/>
                </a:ext>
              </a:extLst>
            </p:cNvPr>
            <p:cNvSpPr/>
            <p:nvPr/>
          </p:nvSpPr>
          <p:spPr bwMode="auto">
            <a:xfrm rot="20935720">
              <a:off x="8187857" y="3897447"/>
              <a:ext cx="50880" cy="43611"/>
            </a:xfrm>
            <a:custGeom>
              <a:avLst/>
              <a:gdLst>
                <a:gd name="T0" fmla="*/ 35 w 37"/>
                <a:gd name="T1" fmla="*/ 19 h 32"/>
                <a:gd name="T2" fmla="*/ 16 w 37"/>
                <a:gd name="T3" fmla="*/ 31 h 32"/>
                <a:gd name="T4" fmla="*/ 2 w 37"/>
                <a:gd name="T5" fmla="*/ 13 h 32"/>
                <a:gd name="T6" fmla="*/ 21 w 37"/>
                <a:gd name="T7" fmla="*/ 1 h 32"/>
                <a:gd name="T8" fmla="*/ 35 w 37"/>
                <a:gd name="T9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2">
                  <a:moveTo>
                    <a:pt x="35" y="19"/>
                  </a:moveTo>
                  <a:cubicBezTo>
                    <a:pt x="34" y="27"/>
                    <a:pt x="25" y="32"/>
                    <a:pt x="16" y="31"/>
                  </a:cubicBezTo>
                  <a:cubicBezTo>
                    <a:pt x="7" y="29"/>
                    <a:pt x="0" y="21"/>
                    <a:pt x="2" y="13"/>
                  </a:cubicBezTo>
                  <a:cubicBezTo>
                    <a:pt x="3" y="5"/>
                    <a:pt x="12" y="0"/>
                    <a:pt x="21" y="1"/>
                  </a:cubicBezTo>
                  <a:cubicBezTo>
                    <a:pt x="31" y="3"/>
                    <a:pt x="37" y="11"/>
                    <a:pt x="35" y="19"/>
                  </a:cubicBezTo>
                  <a:close/>
                </a:path>
              </a:pathLst>
            </a:custGeom>
            <a:solidFill>
              <a:srgbClr val="C6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7" name="ïṥ1iḍ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7E21BB3-B335-4FBD-9CB8-1D585764CB19}"/>
                </a:ext>
              </a:extLst>
            </p:cNvPr>
            <p:cNvSpPr/>
            <p:nvPr/>
          </p:nvSpPr>
          <p:spPr bwMode="auto">
            <a:xfrm rot="20935720">
              <a:off x="8263036" y="3895671"/>
              <a:ext cx="49558" cy="44932"/>
            </a:xfrm>
            <a:custGeom>
              <a:avLst/>
              <a:gdLst>
                <a:gd name="T0" fmla="*/ 35 w 36"/>
                <a:gd name="T1" fmla="*/ 20 h 33"/>
                <a:gd name="T2" fmla="*/ 15 w 36"/>
                <a:gd name="T3" fmla="*/ 31 h 33"/>
                <a:gd name="T4" fmla="*/ 1 w 36"/>
                <a:gd name="T5" fmla="*/ 14 h 33"/>
                <a:gd name="T6" fmla="*/ 21 w 36"/>
                <a:gd name="T7" fmla="*/ 2 h 33"/>
                <a:gd name="T8" fmla="*/ 35 w 36"/>
                <a:gd name="T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3">
                  <a:moveTo>
                    <a:pt x="35" y="20"/>
                  </a:moveTo>
                  <a:cubicBezTo>
                    <a:pt x="33" y="28"/>
                    <a:pt x="25" y="33"/>
                    <a:pt x="15" y="31"/>
                  </a:cubicBezTo>
                  <a:cubicBezTo>
                    <a:pt x="6" y="30"/>
                    <a:pt x="0" y="22"/>
                    <a:pt x="1" y="14"/>
                  </a:cubicBezTo>
                  <a:cubicBezTo>
                    <a:pt x="3" y="6"/>
                    <a:pt x="11" y="0"/>
                    <a:pt x="21" y="2"/>
                  </a:cubicBezTo>
                  <a:cubicBezTo>
                    <a:pt x="30" y="4"/>
                    <a:pt x="36" y="12"/>
                    <a:pt x="35" y="20"/>
                  </a:cubicBezTo>
                  <a:close/>
                </a:path>
              </a:pathLst>
            </a:custGeom>
            <a:solidFill>
              <a:srgbClr val="C6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8" name="íṧlîď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52FC4102-F2DE-41E8-9BD0-B91A8288CD63}"/>
                </a:ext>
              </a:extLst>
            </p:cNvPr>
            <p:cNvSpPr/>
            <p:nvPr/>
          </p:nvSpPr>
          <p:spPr bwMode="auto">
            <a:xfrm rot="20935720">
              <a:off x="8338920" y="3894360"/>
              <a:ext cx="48897" cy="45594"/>
            </a:xfrm>
            <a:custGeom>
              <a:avLst/>
              <a:gdLst>
                <a:gd name="T0" fmla="*/ 35 w 36"/>
                <a:gd name="T1" fmla="*/ 20 h 33"/>
                <a:gd name="T2" fmla="*/ 15 w 36"/>
                <a:gd name="T3" fmla="*/ 31 h 33"/>
                <a:gd name="T4" fmla="*/ 1 w 36"/>
                <a:gd name="T5" fmla="*/ 13 h 33"/>
                <a:gd name="T6" fmla="*/ 21 w 36"/>
                <a:gd name="T7" fmla="*/ 2 h 33"/>
                <a:gd name="T8" fmla="*/ 35 w 36"/>
                <a:gd name="T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3">
                  <a:moveTo>
                    <a:pt x="35" y="20"/>
                  </a:moveTo>
                  <a:cubicBezTo>
                    <a:pt x="33" y="28"/>
                    <a:pt x="25" y="33"/>
                    <a:pt x="15" y="31"/>
                  </a:cubicBezTo>
                  <a:cubicBezTo>
                    <a:pt x="6" y="29"/>
                    <a:pt x="0" y="21"/>
                    <a:pt x="1" y="13"/>
                  </a:cubicBezTo>
                  <a:cubicBezTo>
                    <a:pt x="3" y="5"/>
                    <a:pt x="11" y="0"/>
                    <a:pt x="21" y="2"/>
                  </a:cubicBezTo>
                  <a:cubicBezTo>
                    <a:pt x="30" y="4"/>
                    <a:pt x="36" y="11"/>
                    <a:pt x="35" y="20"/>
                  </a:cubicBezTo>
                  <a:close/>
                </a:path>
              </a:pathLst>
            </a:custGeom>
            <a:solidFill>
              <a:srgbClr val="C6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9" name="îŝļiḋ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FE8B3BF-7C91-4D5C-A5B7-5B8CA69CFDFE}"/>
                </a:ext>
              </a:extLst>
            </p:cNvPr>
            <p:cNvSpPr/>
            <p:nvPr/>
          </p:nvSpPr>
          <p:spPr bwMode="auto">
            <a:xfrm rot="20935720">
              <a:off x="8414214" y="3893766"/>
              <a:ext cx="48897" cy="45594"/>
            </a:xfrm>
            <a:custGeom>
              <a:avLst/>
              <a:gdLst>
                <a:gd name="T0" fmla="*/ 35 w 36"/>
                <a:gd name="T1" fmla="*/ 19 h 33"/>
                <a:gd name="T2" fmla="*/ 15 w 36"/>
                <a:gd name="T3" fmla="*/ 31 h 33"/>
                <a:gd name="T4" fmla="*/ 1 w 36"/>
                <a:gd name="T5" fmla="*/ 13 h 33"/>
                <a:gd name="T6" fmla="*/ 21 w 36"/>
                <a:gd name="T7" fmla="*/ 2 h 33"/>
                <a:gd name="T8" fmla="*/ 35 w 36"/>
                <a:gd name="T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3">
                  <a:moveTo>
                    <a:pt x="35" y="19"/>
                  </a:moveTo>
                  <a:cubicBezTo>
                    <a:pt x="33" y="27"/>
                    <a:pt x="25" y="33"/>
                    <a:pt x="15" y="31"/>
                  </a:cubicBezTo>
                  <a:cubicBezTo>
                    <a:pt x="6" y="29"/>
                    <a:pt x="0" y="21"/>
                    <a:pt x="1" y="13"/>
                  </a:cubicBezTo>
                  <a:cubicBezTo>
                    <a:pt x="3" y="5"/>
                    <a:pt x="11" y="0"/>
                    <a:pt x="21" y="2"/>
                  </a:cubicBezTo>
                  <a:cubicBezTo>
                    <a:pt x="30" y="3"/>
                    <a:pt x="36" y="11"/>
                    <a:pt x="35" y="19"/>
                  </a:cubicBezTo>
                  <a:close/>
                </a:path>
              </a:pathLst>
            </a:custGeom>
            <a:solidFill>
              <a:srgbClr val="C6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0" name="ïṡ1îḓ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003F731B-EC70-41FD-A6A6-412F0C5352E4}"/>
                </a:ext>
              </a:extLst>
            </p:cNvPr>
            <p:cNvSpPr/>
            <p:nvPr/>
          </p:nvSpPr>
          <p:spPr bwMode="auto">
            <a:xfrm rot="20935720">
              <a:off x="8489311" y="3893128"/>
              <a:ext cx="49558" cy="43611"/>
            </a:xfrm>
            <a:custGeom>
              <a:avLst/>
              <a:gdLst>
                <a:gd name="T0" fmla="*/ 35 w 36"/>
                <a:gd name="T1" fmla="*/ 19 h 32"/>
                <a:gd name="T2" fmla="*/ 15 w 36"/>
                <a:gd name="T3" fmla="*/ 31 h 32"/>
                <a:gd name="T4" fmla="*/ 1 w 36"/>
                <a:gd name="T5" fmla="*/ 13 h 32"/>
                <a:gd name="T6" fmla="*/ 21 w 36"/>
                <a:gd name="T7" fmla="*/ 2 h 32"/>
                <a:gd name="T8" fmla="*/ 35 w 36"/>
                <a:gd name="T9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2">
                  <a:moveTo>
                    <a:pt x="35" y="19"/>
                  </a:moveTo>
                  <a:cubicBezTo>
                    <a:pt x="33" y="27"/>
                    <a:pt x="25" y="32"/>
                    <a:pt x="15" y="31"/>
                  </a:cubicBezTo>
                  <a:cubicBezTo>
                    <a:pt x="6" y="29"/>
                    <a:pt x="0" y="21"/>
                    <a:pt x="1" y="13"/>
                  </a:cubicBezTo>
                  <a:cubicBezTo>
                    <a:pt x="3" y="5"/>
                    <a:pt x="11" y="0"/>
                    <a:pt x="21" y="2"/>
                  </a:cubicBezTo>
                  <a:cubicBezTo>
                    <a:pt x="30" y="3"/>
                    <a:pt x="36" y="11"/>
                    <a:pt x="35" y="19"/>
                  </a:cubicBezTo>
                  <a:close/>
                </a:path>
              </a:pathLst>
            </a:custGeom>
            <a:solidFill>
              <a:srgbClr val="C6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1" name="îṣľîd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CF86F91E-16FE-438B-8C92-403D231DBB3B}"/>
                </a:ext>
              </a:extLst>
            </p:cNvPr>
            <p:cNvSpPr/>
            <p:nvPr/>
          </p:nvSpPr>
          <p:spPr bwMode="auto">
            <a:xfrm rot="20935720">
              <a:off x="8564604" y="3892534"/>
              <a:ext cx="49558" cy="43611"/>
            </a:xfrm>
            <a:custGeom>
              <a:avLst/>
              <a:gdLst>
                <a:gd name="T0" fmla="*/ 35 w 36"/>
                <a:gd name="T1" fmla="*/ 19 h 32"/>
                <a:gd name="T2" fmla="*/ 15 w 36"/>
                <a:gd name="T3" fmla="*/ 30 h 32"/>
                <a:gd name="T4" fmla="*/ 1 w 36"/>
                <a:gd name="T5" fmla="*/ 13 h 32"/>
                <a:gd name="T6" fmla="*/ 20 w 36"/>
                <a:gd name="T7" fmla="*/ 1 h 32"/>
                <a:gd name="T8" fmla="*/ 35 w 36"/>
                <a:gd name="T9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2">
                  <a:moveTo>
                    <a:pt x="35" y="19"/>
                  </a:moveTo>
                  <a:cubicBezTo>
                    <a:pt x="33" y="27"/>
                    <a:pt x="24" y="32"/>
                    <a:pt x="15" y="30"/>
                  </a:cubicBezTo>
                  <a:cubicBezTo>
                    <a:pt x="6" y="29"/>
                    <a:pt x="0" y="21"/>
                    <a:pt x="1" y="13"/>
                  </a:cubicBezTo>
                  <a:cubicBezTo>
                    <a:pt x="2" y="5"/>
                    <a:pt x="11" y="0"/>
                    <a:pt x="20" y="1"/>
                  </a:cubicBezTo>
                  <a:cubicBezTo>
                    <a:pt x="30" y="3"/>
                    <a:pt x="36" y="11"/>
                    <a:pt x="35" y="19"/>
                  </a:cubicBezTo>
                  <a:close/>
                </a:path>
              </a:pathLst>
            </a:custGeom>
            <a:solidFill>
              <a:srgbClr val="C6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2" name="isliḍ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271B166-2C0F-45EC-8099-D3A3C7FCC718}"/>
                </a:ext>
              </a:extLst>
            </p:cNvPr>
            <p:cNvSpPr/>
            <p:nvPr/>
          </p:nvSpPr>
          <p:spPr bwMode="auto">
            <a:xfrm rot="20935720">
              <a:off x="8125615" y="3781802"/>
              <a:ext cx="24449" cy="136779"/>
            </a:xfrm>
            <a:custGeom>
              <a:avLst/>
              <a:gdLst>
                <a:gd name="T0" fmla="*/ 37 w 37"/>
                <a:gd name="T1" fmla="*/ 0 h 207"/>
                <a:gd name="T2" fmla="*/ 0 w 37"/>
                <a:gd name="T3" fmla="*/ 207 h 207"/>
                <a:gd name="T4" fmla="*/ 37 w 37"/>
                <a:gd name="T5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07">
                  <a:moveTo>
                    <a:pt x="37" y="0"/>
                  </a:moveTo>
                  <a:lnTo>
                    <a:pt x="0" y="20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E2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3" name="iṧḷid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0CDB4795-5847-45F2-B41F-E1416B02DA4D}"/>
                </a:ext>
              </a:extLst>
            </p:cNvPr>
            <p:cNvSpPr/>
            <p:nvPr/>
          </p:nvSpPr>
          <p:spPr bwMode="auto">
            <a:xfrm rot="20935720" flipH="1">
              <a:off x="8125615" y="3781802"/>
              <a:ext cx="24449" cy="13677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4" name="î$ḻîḑ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7E896D41-FEA3-4CBC-808A-AD1BC4306FA8}"/>
                </a:ext>
              </a:extLst>
            </p:cNvPr>
            <p:cNvSpPr/>
            <p:nvPr/>
          </p:nvSpPr>
          <p:spPr bwMode="auto">
            <a:xfrm rot="20935720" flipH="1">
              <a:off x="8125615" y="3781802"/>
              <a:ext cx="24449" cy="136779"/>
            </a:xfrm>
            <a:prstGeom prst="line">
              <a:avLst/>
            </a:prstGeom>
            <a:noFill/>
            <a:ln w="33338" cap="rnd">
              <a:solidFill>
                <a:srgbClr val="64091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5" name="íŝľïḍ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81EC547-176F-439E-A2B8-169B1040C913}"/>
                </a:ext>
              </a:extLst>
            </p:cNvPr>
            <p:cNvSpPr/>
            <p:nvPr/>
          </p:nvSpPr>
          <p:spPr bwMode="auto">
            <a:xfrm rot="20935720">
              <a:off x="8200909" y="3781208"/>
              <a:ext cx="24449" cy="136779"/>
            </a:xfrm>
            <a:custGeom>
              <a:avLst/>
              <a:gdLst>
                <a:gd name="T0" fmla="*/ 37 w 37"/>
                <a:gd name="T1" fmla="*/ 0 h 207"/>
                <a:gd name="T2" fmla="*/ 0 w 37"/>
                <a:gd name="T3" fmla="*/ 207 h 207"/>
                <a:gd name="T4" fmla="*/ 37 w 37"/>
                <a:gd name="T5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07">
                  <a:moveTo>
                    <a:pt x="37" y="0"/>
                  </a:moveTo>
                  <a:lnTo>
                    <a:pt x="0" y="20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E2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6" name="ïśḷiḑ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A555F82-6266-480F-AC8E-52E4DA4D4F61}"/>
                </a:ext>
              </a:extLst>
            </p:cNvPr>
            <p:cNvSpPr/>
            <p:nvPr/>
          </p:nvSpPr>
          <p:spPr bwMode="auto">
            <a:xfrm rot="20935720" flipH="1">
              <a:off x="8200909" y="3781208"/>
              <a:ext cx="24449" cy="13677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7" name="ïŝḷíḑ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8D54012-8755-40A9-834F-4E7912FD09A3}"/>
                </a:ext>
              </a:extLst>
            </p:cNvPr>
            <p:cNvSpPr/>
            <p:nvPr/>
          </p:nvSpPr>
          <p:spPr bwMode="auto">
            <a:xfrm rot="20935720" flipH="1">
              <a:off x="8200909" y="3781208"/>
              <a:ext cx="24449" cy="136779"/>
            </a:xfrm>
            <a:prstGeom prst="line">
              <a:avLst/>
            </a:prstGeom>
            <a:noFill/>
            <a:ln w="33338" cap="rnd">
              <a:solidFill>
                <a:srgbClr val="64091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8" name="ïṩlíḋ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11C5A7F-0FA5-4C30-A20E-024059E23ABB}"/>
                </a:ext>
              </a:extLst>
            </p:cNvPr>
            <p:cNvSpPr/>
            <p:nvPr/>
          </p:nvSpPr>
          <p:spPr bwMode="auto">
            <a:xfrm rot="20935720">
              <a:off x="8200909" y="3781208"/>
              <a:ext cx="24449" cy="136779"/>
            </a:xfrm>
            <a:custGeom>
              <a:avLst/>
              <a:gdLst>
                <a:gd name="T0" fmla="*/ 37 w 37"/>
                <a:gd name="T1" fmla="*/ 0 h 207"/>
                <a:gd name="T2" fmla="*/ 0 w 37"/>
                <a:gd name="T3" fmla="*/ 207 h 207"/>
                <a:gd name="T4" fmla="*/ 37 w 37"/>
                <a:gd name="T5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07">
                  <a:moveTo>
                    <a:pt x="37" y="0"/>
                  </a:moveTo>
                  <a:lnTo>
                    <a:pt x="0" y="20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E2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9" name="íšlîď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998EE6E-4988-478C-93BD-CBF488370F69}"/>
                </a:ext>
              </a:extLst>
            </p:cNvPr>
            <p:cNvSpPr/>
            <p:nvPr/>
          </p:nvSpPr>
          <p:spPr bwMode="auto">
            <a:xfrm rot="20935720" flipH="1">
              <a:off x="8200909" y="3781208"/>
              <a:ext cx="24449" cy="13677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0" name="iS1ïd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A0DA87E8-8E23-457E-84A4-0582CEE0D187}"/>
                </a:ext>
              </a:extLst>
            </p:cNvPr>
            <p:cNvSpPr/>
            <p:nvPr/>
          </p:nvSpPr>
          <p:spPr bwMode="auto">
            <a:xfrm rot="20935720" flipH="1">
              <a:off x="8200909" y="3781208"/>
              <a:ext cx="24449" cy="136779"/>
            </a:xfrm>
            <a:prstGeom prst="line">
              <a:avLst/>
            </a:prstGeom>
            <a:noFill/>
            <a:ln w="33338" cap="rnd">
              <a:solidFill>
                <a:srgbClr val="64091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1" name="í$ḷîd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993F26CC-EF61-4796-BEF0-3EA2B9CD4F8E}"/>
                </a:ext>
              </a:extLst>
            </p:cNvPr>
            <p:cNvSpPr/>
            <p:nvPr/>
          </p:nvSpPr>
          <p:spPr bwMode="auto">
            <a:xfrm rot="20935720">
              <a:off x="8276139" y="3779960"/>
              <a:ext cx="24449" cy="137440"/>
            </a:xfrm>
            <a:custGeom>
              <a:avLst/>
              <a:gdLst>
                <a:gd name="T0" fmla="*/ 37 w 37"/>
                <a:gd name="T1" fmla="*/ 0 h 208"/>
                <a:gd name="T2" fmla="*/ 0 w 37"/>
                <a:gd name="T3" fmla="*/ 208 h 208"/>
                <a:gd name="T4" fmla="*/ 37 w 37"/>
                <a:gd name="T5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08">
                  <a:moveTo>
                    <a:pt x="37" y="0"/>
                  </a:moveTo>
                  <a:lnTo>
                    <a:pt x="0" y="208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E2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2" name="îşliḋ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C08A3AA5-E287-4F73-911D-2D962A59EC93}"/>
                </a:ext>
              </a:extLst>
            </p:cNvPr>
            <p:cNvSpPr/>
            <p:nvPr/>
          </p:nvSpPr>
          <p:spPr bwMode="auto">
            <a:xfrm rot="20935720" flipH="1">
              <a:off x="8276139" y="3779960"/>
              <a:ext cx="24449" cy="13744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3" name="ïśļiḓ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CF681A9C-3B1F-4CC8-B207-3EFD4789DD29}"/>
                </a:ext>
              </a:extLst>
            </p:cNvPr>
            <p:cNvSpPr/>
            <p:nvPr/>
          </p:nvSpPr>
          <p:spPr bwMode="auto">
            <a:xfrm rot="20935720" flipH="1">
              <a:off x="8276139" y="3779960"/>
              <a:ext cx="24449" cy="137440"/>
            </a:xfrm>
            <a:prstGeom prst="line">
              <a:avLst/>
            </a:prstGeom>
            <a:noFill/>
            <a:ln w="33338" cap="rnd">
              <a:solidFill>
                <a:srgbClr val="64091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4" name="íSļiḍ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1BA603CB-197E-4B1F-8231-F45BBD9A5674}"/>
                </a:ext>
              </a:extLst>
            </p:cNvPr>
            <p:cNvSpPr/>
            <p:nvPr/>
          </p:nvSpPr>
          <p:spPr bwMode="auto">
            <a:xfrm rot="20935720">
              <a:off x="8350009" y="3779633"/>
              <a:ext cx="24449" cy="136119"/>
            </a:xfrm>
            <a:custGeom>
              <a:avLst/>
              <a:gdLst>
                <a:gd name="T0" fmla="*/ 37 w 37"/>
                <a:gd name="T1" fmla="*/ 0 h 206"/>
                <a:gd name="T2" fmla="*/ 0 w 37"/>
                <a:gd name="T3" fmla="*/ 206 h 206"/>
                <a:gd name="T4" fmla="*/ 37 w 37"/>
                <a:gd name="T5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06">
                  <a:moveTo>
                    <a:pt x="37" y="0"/>
                  </a:moveTo>
                  <a:lnTo>
                    <a:pt x="0" y="206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E2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5" name="íṡliď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8332388-A2F1-43C2-AA76-F3697ECA9551}"/>
                </a:ext>
              </a:extLst>
            </p:cNvPr>
            <p:cNvSpPr/>
            <p:nvPr/>
          </p:nvSpPr>
          <p:spPr bwMode="auto">
            <a:xfrm rot="20935720" flipH="1">
              <a:off x="8350009" y="3779633"/>
              <a:ext cx="24449" cy="13611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6" name="îşļíḓ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F337EF4-3561-41F7-9A51-96F64D848267}"/>
                </a:ext>
              </a:extLst>
            </p:cNvPr>
            <p:cNvSpPr/>
            <p:nvPr/>
          </p:nvSpPr>
          <p:spPr bwMode="auto">
            <a:xfrm rot="20935720" flipH="1">
              <a:off x="8350009" y="3779633"/>
              <a:ext cx="24449" cy="136119"/>
            </a:xfrm>
            <a:prstGeom prst="line">
              <a:avLst/>
            </a:prstGeom>
            <a:noFill/>
            <a:ln w="33338" cap="rnd">
              <a:solidFill>
                <a:srgbClr val="64091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7" name="i$ľiď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31736B3-8165-4093-8B72-653A7E4679AF}"/>
                </a:ext>
              </a:extLst>
            </p:cNvPr>
            <p:cNvSpPr/>
            <p:nvPr/>
          </p:nvSpPr>
          <p:spPr bwMode="auto">
            <a:xfrm rot="20935720">
              <a:off x="8350009" y="3779633"/>
              <a:ext cx="24449" cy="136119"/>
            </a:xfrm>
            <a:custGeom>
              <a:avLst/>
              <a:gdLst>
                <a:gd name="T0" fmla="*/ 37 w 37"/>
                <a:gd name="T1" fmla="*/ 0 h 206"/>
                <a:gd name="T2" fmla="*/ 0 w 37"/>
                <a:gd name="T3" fmla="*/ 206 h 206"/>
                <a:gd name="T4" fmla="*/ 37 w 37"/>
                <a:gd name="T5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06">
                  <a:moveTo>
                    <a:pt x="37" y="0"/>
                  </a:moveTo>
                  <a:lnTo>
                    <a:pt x="0" y="206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E2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8" name="iśļïḓ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C3BE3905-C782-4DF5-88C6-0865C3122938}"/>
                </a:ext>
              </a:extLst>
            </p:cNvPr>
            <p:cNvSpPr/>
            <p:nvPr/>
          </p:nvSpPr>
          <p:spPr bwMode="auto">
            <a:xfrm rot="20935720" flipH="1">
              <a:off x="8350009" y="3779633"/>
              <a:ext cx="24449" cy="13611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9" name="iSľiḑ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7F288A8-CB9C-4FA5-8F7A-57B1541818E1}"/>
                </a:ext>
              </a:extLst>
            </p:cNvPr>
            <p:cNvSpPr/>
            <p:nvPr/>
          </p:nvSpPr>
          <p:spPr bwMode="auto">
            <a:xfrm rot="20935720" flipH="1">
              <a:off x="8350009" y="3779633"/>
              <a:ext cx="24449" cy="136119"/>
            </a:xfrm>
            <a:prstGeom prst="line">
              <a:avLst/>
            </a:prstGeom>
            <a:noFill/>
            <a:ln w="33338" cap="rnd">
              <a:solidFill>
                <a:srgbClr val="64091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0" name="ïṡḷiḍ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04710AE-4247-4572-B09F-93B6BDC3D822}"/>
                </a:ext>
              </a:extLst>
            </p:cNvPr>
            <p:cNvSpPr/>
            <p:nvPr/>
          </p:nvSpPr>
          <p:spPr bwMode="auto">
            <a:xfrm rot="20935720">
              <a:off x="8425239" y="3779045"/>
              <a:ext cx="24449" cy="135458"/>
            </a:xfrm>
            <a:custGeom>
              <a:avLst/>
              <a:gdLst>
                <a:gd name="T0" fmla="*/ 37 w 37"/>
                <a:gd name="T1" fmla="*/ 0 h 205"/>
                <a:gd name="T2" fmla="*/ 0 w 37"/>
                <a:gd name="T3" fmla="*/ 205 h 205"/>
                <a:gd name="T4" fmla="*/ 37 w 37"/>
                <a:gd name="T5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05">
                  <a:moveTo>
                    <a:pt x="37" y="0"/>
                  </a:moveTo>
                  <a:lnTo>
                    <a:pt x="0" y="205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E2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1" name="ïṡ1ïḍ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E0EB43A-ED5D-4937-80D4-7DE010C79DB5}"/>
                </a:ext>
              </a:extLst>
            </p:cNvPr>
            <p:cNvSpPr/>
            <p:nvPr/>
          </p:nvSpPr>
          <p:spPr bwMode="auto">
            <a:xfrm rot="20935720" flipH="1">
              <a:off x="8425239" y="3779045"/>
              <a:ext cx="24449" cy="13545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2" name="ïṩľiď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DDBB375-E6A0-42F8-A5E7-0EC2294F2E5D}"/>
                </a:ext>
              </a:extLst>
            </p:cNvPr>
            <p:cNvSpPr/>
            <p:nvPr/>
          </p:nvSpPr>
          <p:spPr bwMode="auto">
            <a:xfrm rot="20935720" flipH="1">
              <a:off x="8425239" y="3779045"/>
              <a:ext cx="24449" cy="135458"/>
            </a:xfrm>
            <a:prstGeom prst="line">
              <a:avLst/>
            </a:prstGeom>
            <a:noFill/>
            <a:ln w="33338" cap="rnd">
              <a:solidFill>
                <a:srgbClr val="64091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3" name="îs1íď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5FF68AB6-5D64-4C9C-8D19-444C596E7675}"/>
                </a:ext>
              </a:extLst>
            </p:cNvPr>
            <p:cNvSpPr/>
            <p:nvPr/>
          </p:nvSpPr>
          <p:spPr bwMode="auto">
            <a:xfrm rot="20935720">
              <a:off x="8425239" y="3779045"/>
              <a:ext cx="24449" cy="135458"/>
            </a:xfrm>
            <a:custGeom>
              <a:avLst/>
              <a:gdLst>
                <a:gd name="T0" fmla="*/ 37 w 37"/>
                <a:gd name="T1" fmla="*/ 0 h 205"/>
                <a:gd name="T2" fmla="*/ 0 w 37"/>
                <a:gd name="T3" fmla="*/ 205 h 205"/>
                <a:gd name="T4" fmla="*/ 37 w 37"/>
                <a:gd name="T5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05">
                  <a:moveTo>
                    <a:pt x="37" y="0"/>
                  </a:moveTo>
                  <a:lnTo>
                    <a:pt x="0" y="205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E2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4" name="ïśļîd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0C80817-8B95-4AFB-8433-AFF28BED759E}"/>
                </a:ext>
              </a:extLst>
            </p:cNvPr>
            <p:cNvSpPr/>
            <p:nvPr/>
          </p:nvSpPr>
          <p:spPr bwMode="auto">
            <a:xfrm rot="20935720" flipH="1">
              <a:off x="8425239" y="3779045"/>
              <a:ext cx="24449" cy="13545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5" name="iṩlíḑ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581FB98-6DE4-41EF-8F14-890A0A71FCC6}"/>
                </a:ext>
              </a:extLst>
            </p:cNvPr>
            <p:cNvSpPr/>
            <p:nvPr/>
          </p:nvSpPr>
          <p:spPr bwMode="auto">
            <a:xfrm rot="20935720" flipH="1">
              <a:off x="8425239" y="3779045"/>
              <a:ext cx="24449" cy="135458"/>
            </a:xfrm>
            <a:prstGeom prst="line">
              <a:avLst/>
            </a:prstGeom>
            <a:noFill/>
            <a:ln w="33338" cap="rnd">
              <a:solidFill>
                <a:srgbClr val="64091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6" name="îşḷîḋ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2EBBF64-7134-439C-938C-15DD4C034304}"/>
                </a:ext>
              </a:extLst>
            </p:cNvPr>
            <p:cNvSpPr/>
            <p:nvPr/>
          </p:nvSpPr>
          <p:spPr bwMode="auto">
            <a:xfrm rot="20935720">
              <a:off x="8500399" y="3777079"/>
              <a:ext cx="25110" cy="136779"/>
            </a:xfrm>
            <a:custGeom>
              <a:avLst/>
              <a:gdLst>
                <a:gd name="T0" fmla="*/ 38 w 38"/>
                <a:gd name="T1" fmla="*/ 0 h 207"/>
                <a:gd name="T2" fmla="*/ 0 w 38"/>
                <a:gd name="T3" fmla="*/ 207 h 207"/>
                <a:gd name="T4" fmla="*/ 38 w 38"/>
                <a:gd name="T5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07">
                  <a:moveTo>
                    <a:pt x="38" y="0"/>
                  </a:moveTo>
                  <a:lnTo>
                    <a:pt x="0" y="207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E2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7" name="iṡḻíd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290B1FB-DF06-4DEC-8E22-5023FCC8C7F1}"/>
                </a:ext>
              </a:extLst>
            </p:cNvPr>
            <p:cNvSpPr/>
            <p:nvPr/>
          </p:nvSpPr>
          <p:spPr bwMode="auto">
            <a:xfrm rot="20935720" flipH="1">
              <a:off x="8500399" y="3777079"/>
              <a:ext cx="25110" cy="13677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8" name="iš1ïḑ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03F4A83-1731-4572-B51C-0443C40202AB}"/>
                </a:ext>
              </a:extLst>
            </p:cNvPr>
            <p:cNvSpPr/>
            <p:nvPr/>
          </p:nvSpPr>
          <p:spPr bwMode="auto">
            <a:xfrm rot="20935720" flipH="1">
              <a:off x="8500399" y="3777079"/>
              <a:ext cx="25110" cy="136779"/>
            </a:xfrm>
            <a:prstGeom prst="line">
              <a:avLst/>
            </a:prstGeom>
            <a:noFill/>
            <a:ln w="33338" cap="rnd">
              <a:solidFill>
                <a:srgbClr val="64091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9" name="iṩľîḋ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4664581-911F-4E01-9C8F-99D1A9C711AE}"/>
                </a:ext>
              </a:extLst>
            </p:cNvPr>
            <p:cNvSpPr/>
            <p:nvPr/>
          </p:nvSpPr>
          <p:spPr bwMode="auto">
            <a:xfrm rot="20935720">
              <a:off x="8500399" y="3777079"/>
              <a:ext cx="25110" cy="136779"/>
            </a:xfrm>
            <a:custGeom>
              <a:avLst/>
              <a:gdLst>
                <a:gd name="T0" fmla="*/ 38 w 38"/>
                <a:gd name="T1" fmla="*/ 0 h 207"/>
                <a:gd name="T2" fmla="*/ 0 w 38"/>
                <a:gd name="T3" fmla="*/ 207 h 207"/>
                <a:gd name="T4" fmla="*/ 38 w 38"/>
                <a:gd name="T5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07">
                  <a:moveTo>
                    <a:pt x="38" y="0"/>
                  </a:moveTo>
                  <a:lnTo>
                    <a:pt x="0" y="207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E2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0" name="i$ľiḑ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C2D4A277-2FB9-4E44-BEBC-0562931C7EB0}"/>
                </a:ext>
              </a:extLst>
            </p:cNvPr>
            <p:cNvSpPr/>
            <p:nvPr/>
          </p:nvSpPr>
          <p:spPr bwMode="auto">
            <a:xfrm rot="20935720" flipH="1">
              <a:off x="8500399" y="3777079"/>
              <a:ext cx="25110" cy="136779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1" name="iṡḻiḑ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C5E948D-C333-4611-B89B-FF59BB372DBD}"/>
                </a:ext>
              </a:extLst>
            </p:cNvPr>
            <p:cNvSpPr/>
            <p:nvPr/>
          </p:nvSpPr>
          <p:spPr bwMode="auto">
            <a:xfrm rot="20935720" flipH="1">
              <a:off x="8500399" y="3777079"/>
              <a:ext cx="25110" cy="136779"/>
            </a:xfrm>
            <a:prstGeom prst="line">
              <a:avLst/>
            </a:prstGeom>
            <a:noFill/>
            <a:ln w="33338" cap="rnd">
              <a:solidFill>
                <a:srgbClr val="64091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2" name="îşḻîḋ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76238AAF-1FB3-4C8A-BD52-3C0AF9E2478F}"/>
                </a:ext>
              </a:extLst>
            </p:cNvPr>
            <p:cNvSpPr/>
            <p:nvPr/>
          </p:nvSpPr>
          <p:spPr bwMode="auto">
            <a:xfrm rot="20935720">
              <a:off x="8575629" y="3775831"/>
              <a:ext cx="25110" cy="137440"/>
            </a:xfrm>
            <a:custGeom>
              <a:avLst/>
              <a:gdLst>
                <a:gd name="T0" fmla="*/ 38 w 38"/>
                <a:gd name="T1" fmla="*/ 0 h 208"/>
                <a:gd name="T2" fmla="*/ 0 w 38"/>
                <a:gd name="T3" fmla="*/ 208 h 208"/>
                <a:gd name="T4" fmla="*/ 38 w 38"/>
                <a:gd name="T5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08">
                  <a:moveTo>
                    <a:pt x="38" y="0"/>
                  </a:moveTo>
                  <a:lnTo>
                    <a:pt x="0" y="208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E2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3" name="íṣlíḍ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3F5D958-B7A1-4A22-B012-6807E99C632B}"/>
                </a:ext>
              </a:extLst>
            </p:cNvPr>
            <p:cNvSpPr/>
            <p:nvPr/>
          </p:nvSpPr>
          <p:spPr bwMode="auto">
            <a:xfrm rot="20935720" flipH="1">
              <a:off x="8575629" y="3775831"/>
              <a:ext cx="25110" cy="13744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4" name="ïśḻïḍ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0CE35E67-5E91-41E3-8631-B5F65D7D8FB6}"/>
                </a:ext>
              </a:extLst>
            </p:cNvPr>
            <p:cNvSpPr/>
            <p:nvPr/>
          </p:nvSpPr>
          <p:spPr bwMode="auto">
            <a:xfrm rot="20935720" flipH="1">
              <a:off x="8575629" y="3775831"/>
              <a:ext cx="25110" cy="137440"/>
            </a:xfrm>
            <a:prstGeom prst="line">
              <a:avLst/>
            </a:prstGeom>
            <a:noFill/>
            <a:ln w="33338" cap="rnd">
              <a:solidFill>
                <a:srgbClr val="64091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5" name="iSḷîḑ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A786FCA-854E-4A90-AEB5-7CD4F7614659}"/>
                </a:ext>
              </a:extLst>
            </p:cNvPr>
            <p:cNvSpPr/>
            <p:nvPr/>
          </p:nvSpPr>
          <p:spPr bwMode="auto">
            <a:xfrm rot="20935720">
              <a:off x="8083372" y="4852972"/>
              <a:ext cx="602622" cy="183694"/>
            </a:xfrm>
            <a:custGeom>
              <a:avLst/>
              <a:gdLst>
                <a:gd name="T0" fmla="*/ 912 w 912"/>
                <a:gd name="T1" fmla="*/ 278 h 278"/>
                <a:gd name="T2" fmla="*/ 0 w 912"/>
                <a:gd name="T3" fmla="*/ 101 h 278"/>
                <a:gd name="T4" fmla="*/ 0 w 912"/>
                <a:gd name="T5" fmla="*/ 0 h 278"/>
                <a:gd name="T6" fmla="*/ 912 w 912"/>
                <a:gd name="T7" fmla="*/ 166 h 278"/>
                <a:gd name="T8" fmla="*/ 912 w 912"/>
                <a:gd name="T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2" h="278">
                  <a:moveTo>
                    <a:pt x="912" y="278"/>
                  </a:moveTo>
                  <a:lnTo>
                    <a:pt x="0" y="101"/>
                  </a:lnTo>
                  <a:lnTo>
                    <a:pt x="0" y="0"/>
                  </a:lnTo>
                  <a:lnTo>
                    <a:pt x="912" y="166"/>
                  </a:lnTo>
                  <a:lnTo>
                    <a:pt x="912" y="278"/>
                  </a:lnTo>
                  <a:close/>
                </a:path>
              </a:pathLst>
            </a:custGeom>
            <a:solidFill>
              <a:srgbClr val="F7F0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6" name="išḷïḋ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A11DBB9-18C0-4EBD-9EFA-488A640972A5}"/>
                </a:ext>
              </a:extLst>
            </p:cNvPr>
            <p:cNvSpPr/>
            <p:nvPr/>
          </p:nvSpPr>
          <p:spPr bwMode="auto">
            <a:xfrm rot="20935720">
              <a:off x="8083372" y="4852972"/>
              <a:ext cx="602622" cy="183694"/>
            </a:xfrm>
            <a:custGeom>
              <a:avLst/>
              <a:gdLst>
                <a:gd name="T0" fmla="*/ 912 w 912"/>
                <a:gd name="T1" fmla="*/ 278 h 278"/>
                <a:gd name="T2" fmla="*/ 0 w 912"/>
                <a:gd name="T3" fmla="*/ 101 h 278"/>
                <a:gd name="T4" fmla="*/ 0 w 912"/>
                <a:gd name="T5" fmla="*/ 0 h 278"/>
                <a:gd name="T6" fmla="*/ 912 w 912"/>
                <a:gd name="T7" fmla="*/ 166 h 278"/>
                <a:gd name="T8" fmla="*/ 912 w 912"/>
                <a:gd name="T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2" h="278">
                  <a:moveTo>
                    <a:pt x="912" y="278"/>
                  </a:moveTo>
                  <a:lnTo>
                    <a:pt x="0" y="101"/>
                  </a:lnTo>
                  <a:lnTo>
                    <a:pt x="0" y="0"/>
                  </a:lnTo>
                  <a:lnTo>
                    <a:pt x="912" y="166"/>
                  </a:lnTo>
                  <a:lnTo>
                    <a:pt x="912" y="278"/>
                  </a:lnTo>
                  <a:close/>
                </a:path>
              </a:pathLst>
            </a:custGeom>
            <a:noFill/>
            <a:ln w="33338" cap="rnd">
              <a:solidFill>
                <a:srgbClr val="64091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7" name="íslid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03D7A057-2B09-40FE-9A73-F5558E9AE526}"/>
                </a:ext>
              </a:extLst>
            </p:cNvPr>
            <p:cNvSpPr/>
            <p:nvPr/>
          </p:nvSpPr>
          <p:spPr bwMode="auto">
            <a:xfrm rot="20935720">
              <a:off x="8134530" y="4106217"/>
              <a:ext cx="457914" cy="94490"/>
            </a:xfrm>
            <a:custGeom>
              <a:avLst/>
              <a:gdLst>
                <a:gd name="T0" fmla="*/ 6 w 334"/>
                <a:gd name="T1" fmla="*/ 0 h 69"/>
                <a:gd name="T2" fmla="*/ 1 w 334"/>
                <a:gd name="T3" fmla="*/ 5 h 69"/>
                <a:gd name="T4" fmla="*/ 5 w 334"/>
                <a:gd name="T5" fmla="*/ 10 h 69"/>
                <a:gd name="T6" fmla="*/ 328 w 334"/>
                <a:gd name="T7" fmla="*/ 69 h 69"/>
                <a:gd name="T8" fmla="*/ 329 w 334"/>
                <a:gd name="T9" fmla="*/ 69 h 69"/>
                <a:gd name="T10" fmla="*/ 334 w 334"/>
                <a:gd name="T11" fmla="*/ 65 h 69"/>
                <a:gd name="T12" fmla="*/ 330 w 334"/>
                <a:gd name="T13" fmla="*/ 59 h 69"/>
                <a:gd name="T14" fmla="*/ 7 w 334"/>
                <a:gd name="T15" fmla="*/ 1 h 69"/>
                <a:gd name="T16" fmla="*/ 6 w 334"/>
                <a:gd name="T1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4" h="69">
                  <a:moveTo>
                    <a:pt x="6" y="0"/>
                  </a:moveTo>
                  <a:cubicBezTo>
                    <a:pt x="3" y="0"/>
                    <a:pt x="1" y="2"/>
                    <a:pt x="1" y="5"/>
                  </a:cubicBezTo>
                  <a:cubicBezTo>
                    <a:pt x="0" y="7"/>
                    <a:pt x="2" y="10"/>
                    <a:pt x="5" y="10"/>
                  </a:cubicBezTo>
                  <a:cubicBezTo>
                    <a:pt x="328" y="69"/>
                    <a:pt x="328" y="69"/>
                    <a:pt x="328" y="69"/>
                  </a:cubicBezTo>
                  <a:cubicBezTo>
                    <a:pt x="328" y="69"/>
                    <a:pt x="329" y="69"/>
                    <a:pt x="329" y="69"/>
                  </a:cubicBezTo>
                  <a:cubicBezTo>
                    <a:pt x="331" y="69"/>
                    <a:pt x="333" y="68"/>
                    <a:pt x="334" y="65"/>
                  </a:cubicBezTo>
                  <a:cubicBezTo>
                    <a:pt x="334" y="62"/>
                    <a:pt x="332" y="60"/>
                    <a:pt x="330" y="59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E0C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8" name="îṩlïḋ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9F209C6-60BA-4693-A929-EF7A486313B0}"/>
                </a:ext>
              </a:extLst>
            </p:cNvPr>
            <p:cNvSpPr/>
            <p:nvPr/>
          </p:nvSpPr>
          <p:spPr bwMode="auto">
            <a:xfrm rot="20935720">
              <a:off x="8135336" y="4175350"/>
              <a:ext cx="458574" cy="95151"/>
            </a:xfrm>
            <a:custGeom>
              <a:avLst/>
              <a:gdLst>
                <a:gd name="T0" fmla="*/ 5 w 334"/>
                <a:gd name="T1" fmla="*/ 0 h 69"/>
                <a:gd name="T2" fmla="*/ 0 w 334"/>
                <a:gd name="T3" fmla="*/ 5 h 69"/>
                <a:gd name="T4" fmla="*/ 4 w 334"/>
                <a:gd name="T5" fmla="*/ 10 h 69"/>
                <a:gd name="T6" fmla="*/ 327 w 334"/>
                <a:gd name="T7" fmla="*/ 69 h 69"/>
                <a:gd name="T8" fmla="*/ 328 w 334"/>
                <a:gd name="T9" fmla="*/ 69 h 69"/>
                <a:gd name="T10" fmla="*/ 333 w 334"/>
                <a:gd name="T11" fmla="*/ 65 h 69"/>
                <a:gd name="T12" fmla="*/ 329 w 334"/>
                <a:gd name="T13" fmla="*/ 59 h 69"/>
                <a:gd name="T14" fmla="*/ 6 w 334"/>
                <a:gd name="T15" fmla="*/ 0 h 69"/>
                <a:gd name="T16" fmla="*/ 5 w 334"/>
                <a:gd name="T1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4" h="69">
                  <a:moveTo>
                    <a:pt x="5" y="0"/>
                  </a:moveTo>
                  <a:cubicBezTo>
                    <a:pt x="3" y="0"/>
                    <a:pt x="1" y="2"/>
                    <a:pt x="0" y="5"/>
                  </a:cubicBezTo>
                  <a:cubicBezTo>
                    <a:pt x="0" y="7"/>
                    <a:pt x="2" y="10"/>
                    <a:pt x="4" y="10"/>
                  </a:cubicBezTo>
                  <a:cubicBezTo>
                    <a:pt x="327" y="69"/>
                    <a:pt x="327" y="69"/>
                    <a:pt x="327" y="69"/>
                  </a:cubicBezTo>
                  <a:cubicBezTo>
                    <a:pt x="328" y="69"/>
                    <a:pt x="328" y="69"/>
                    <a:pt x="328" y="69"/>
                  </a:cubicBezTo>
                  <a:cubicBezTo>
                    <a:pt x="331" y="69"/>
                    <a:pt x="333" y="68"/>
                    <a:pt x="333" y="65"/>
                  </a:cubicBezTo>
                  <a:cubicBezTo>
                    <a:pt x="334" y="62"/>
                    <a:pt x="332" y="60"/>
                    <a:pt x="329" y="59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</a:path>
              </a:pathLst>
            </a:custGeom>
            <a:solidFill>
              <a:srgbClr val="E0C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9" name="ïṧḷiḍ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ABE78C3B-970E-4812-94DF-69A51DB9B475}"/>
                </a:ext>
              </a:extLst>
            </p:cNvPr>
            <p:cNvSpPr/>
            <p:nvPr/>
          </p:nvSpPr>
          <p:spPr bwMode="auto">
            <a:xfrm rot="20935720">
              <a:off x="8138269" y="4248840"/>
              <a:ext cx="458574" cy="95151"/>
            </a:xfrm>
            <a:custGeom>
              <a:avLst/>
              <a:gdLst>
                <a:gd name="T0" fmla="*/ 5 w 334"/>
                <a:gd name="T1" fmla="*/ 0 h 69"/>
                <a:gd name="T2" fmla="*/ 0 w 334"/>
                <a:gd name="T3" fmla="*/ 4 h 69"/>
                <a:gd name="T4" fmla="*/ 4 w 334"/>
                <a:gd name="T5" fmla="*/ 10 h 69"/>
                <a:gd name="T6" fmla="*/ 327 w 334"/>
                <a:gd name="T7" fmla="*/ 68 h 69"/>
                <a:gd name="T8" fmla="*/ 328 w 334"/>
                <a:gd name="T9" fmla="*/ 69 h 69"/>
                <a:gd name="T10" fmla="*/ 333 w 334"/>
                <a:gd name="T11" fmla="*/ 64 h 69"/>
                <a:gd name="T12" fmla="*/ 329 w 334"/>
                <a:gd name="T13" fmla="*/ 59 h 69"/>
                <a:gd name="T14" fmla="*/ 6 w 334"/>
                <a:gd name="T15" fmla="*/ 0 h 69"/>
                <a:gd name="T16" fmla="*/ 5 w 334"/>
                <a:gd name="T1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4" h="69">
                  <a:moveTo>
                    <a:pt x="5" y="0"/>
                  </a:moveTo>
                  <a:cubicBezTo>
                    <a:pt x="3" y="0"/>
                    <a:pt x="1" y="1"/>
                    <a:pt x="0" y="4"/>
                  </a:cubicBezTo>
                  <a:cubicBezTo>
                    <a:pt x="0" y="7"/>
                    <a:pt x="1" y="9"/>
                    <a:pt x="4" y="10"/>
                  </a:cubicBezTo>
                  <a:cubicBezTo>
                    <a:pt x="327" y="68"/>
                    <a:pt x="327" y="68"/>
                    <a:pt x="327" y="68"/>
                  </a:cubicBezTo>
                  <a:cubicBezTo>
                    <a:pt x="328" y="68"/>
                    <a:pt x="328" y="69"/>
                    <a:pt x="328" y="69"/>
                  </a:cubicBezTo>
                  <a:cubicBezTo>
                    <a:pt x="331" y="69"/>
                    <a:pt x="333" y="67"/>
                    <a:pt x="333" y="64"/>
                  </a:cubicBezTo>
                  <a:cubicBezTo>
                    <a:pt x="334" y="62"/>
                    <a:pt x="332" y="59"/>
                    <a:pt x="329" y="59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</a:path>
              </a:pathLst>
            </a:custGeom>
            <a:solidFill>
              <a:srgbClr val="E0CE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0" name="ïsḻïď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A93B1830-8EF5-4E4A-8B93-7278E9662858}"/>
                </a:ext>
              </a:extLst>
            </p:cNvPr>
            <p:cNvSpPr/>
            <p:nvPr/>
          </p:nvSpPr>
          <p:spPr bwMode="auto">
            <a:xfrm rot="20935720">
              <a:off x="8077369" y="3967249"/>
              <a:ext cx="576191" cy="107044"/>
            </a:xfrm>
            <a:custGeom>
              <a:avLst/>
              <a:gdLst>
                <a:gd name="T0" fmla="*/ 0 w 872"/>
                <a:gd name="T1" fmla="*/ 0 h 162"/>
                <a:gd name="T2" fmla="*/ 872 w 872"/>
                <a:gd name="T3" fmla="*/ 162 h 162"/>
                <a:gd name="T4" fmla="*/ 0 w 872"/>
                <a:gd name="T5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2" h="162">
                  <a:moveTo>
                    <a:pt x="0" y="0"/>
                  </a:moveTo>
                  <a:lnTo>
                    <a:pt x="872" y="1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1" name="iSľîḍ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725F92FE-72D9-435A-9ACD-10FC6B2A5DF4}"/>
                </a:ext>
              </a:extLst>
            </p:cNvPr>
            <p:cNvSpPr/>
            <p:nvPr/>
          </p:nvSpPr>
          <p:spPr bwMode="auto">
            <a:xfrm rot="20935720">
              <a:off x="8077369" y="3967249"/>
              <a:ext cx="576191" cy="107044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2" name="ïṩľíd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CC2617C-0BFD-482C-9A8D-F04D424984FF}"/>
                </a:ext>
              </a:extLst>
            </p:cNvPr>
            <p:cNvSpPr/>
            <p:nvPr/>
          </p:nvSpPr>
          <p:spPr bwMode="auto">
            <a:xfrm rot="20935720">
              <a:off x="8077369" y="3967249"/>
              <a:ext cx="576191" cy="107044"/>
            </a:xfrm>
            <a:prstGeom prst="line">
              <a:avLst/>
            </a:prstGeom>
            <a:noFill/>
            <a:ln w="33338" cap="rnd">
              <a:solidFill>
                <a:srgbClr val="64091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3" name="ïŝlíḋ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2AA3DAC-50A5-4BB6-9261-3F5F48FBC925}"/>
                </a:ext>
              </a:extLst>
            </p:cNvPr>
            <p:cNvSpPr/>
            <p:nvPr/>
          </p:nvSpPr>
          <p:spPr bwMode="auto">
            <a:xfrm rot="20935720">
              <a:off x="7809105" y="3168079"/>
              <a:ext cx="117617" cy="707684"/>
            </a:xfrm>
            <a:custGeom>
              <a:avLst/>
              <a:gdLst>
                <a:gd name="T0" fmla="*/ 35 w 86"/>
                <a:gd name="T1" fmla="*/ 515 h 516"/>
                <a:gd name="T2" fmla="*/ 12 w 86"/>
                <a:gd name="T3" fmla="*/ 513 h 516"/>
                <a:gd name="T4" fmla="*/ 1 w 86"/>
                <a:gd name="T5" fmla="*/ 500 h 516"/>
                <a:gd name="T6" fmla="*/ 38 w 86"/>
                <a:gd name="T7" fmla="*/ 0 h 516"/>
                <a:gd name="T8" fmla="*/ 86 w 86"/>
                <a:gd name="T9" fmla="*/ 4 h 516"/>
                <a:gd name="T10" fmla="*/ 48 w 86"/>
                <a:gd name="T11" fmla="*/ 504 h 516"/>
                <a:gd name="T12" fmla="*/ 35 w 86"/>
                <a:gd name="T13" fmla="*/ 515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516">
                  <a:moveTo>
                    <a:pt x="35" y="515"/>
                  </a:moveTo>
                  <a:cubicBezTo>
                    <a:pt x="12" y="513"/>
                    <a:pt x="12" y="513"/>
                    <a:pt x="12" y="513"/>
                  </a:cubicBezTo>
                  <a:cubicBezTo>
                    <a:pt x="5" y="513"/>
                    <a:pt x="0" y="507"/>
                    <a:pt x="1" y="50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48" y="504"/>
                    <a:pt x="48" y="504"/>
                    <a:pt x="48" y="504"/>
                  </a:cubicBezTo>
                  <a:cubicBezTo>
                    <a:pt x="48" y="510"/>
                    <a:pt x="42" y="516"/>
                    <a:pt x="35" y="515"/>
                  </a:cubicBezTo>
                  <a:close/>
                </a:path>
              </a:pathLst>
            </a:custGeom>
            <a:solidFill>
              <a:srgbClr val="CDE0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4" name="ïśḷiḓ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F031AF9-FEE0-4FFC-88BA-DBB923E67BEF}"/>
                </a:ext>
              </a:extLst>
            </p:cNvPr>
            <p:cNvSpPr/>
            <p:nvPr/>
          </p:nvSpPr>
          <p:spPr bwMode="auto">
            <a:xfrm rot="20935720">
              <a:off x="7809105" y="3168079"/>
              <a:ext cx="117617" cy="707684"/>
            </a:xfrm>
            <a:custGeom>
              <a:avLst/>
              <a:gdLst>
                <a:gd name="T0" fmla="*/ 35 w 86"/>
                <a:gd name="T1" fmla="*/ 515 h 516"/>
                <a:gd name="T2" fmla="*/ 12 w 86"/>
                <a:gd name="T3" fmla="*/ 513 h 516"/>
                <a:gd name="T4" fmla="*/ 1 w 86"/>
                <a:gd name="T5" fmla="*/ 500 h 516"/>
                <a:gd name="T6" fmla="*/ 38 w 86"/>
                <a:gd name="T7" fmla="*/ 0 h 516"/>
                <a:gd name="T8" fmla="*/ 86 w 86"/>
                <a:gd name="T9" fmla="*/ 4 h 516"/>
                <a:gd name="T10" fmla="*/ 48 w 86"/>
                <a:gd name="T11" fmla="*/ 504 h 516"/>
                <a:gd name="T12" fmla="*/ 35 w 86"/>
                <a:gd name="T13" fmla="*/ 515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516">
                  <a:moveTo>
                    <a:pt x="35" y="515"/>
                  </a:moveTo>
                  <a:cubicBezTo>
                    <a:pt x="12" y="513"/>
                    <a:pt x="12" y="513"/>
                    <a:pt x="12" y="513"/>
                  </a:cubicBezTo>
                  <a:cubicBezTo>
                    <a:pt x="5" y="513"/>
                    <a:pt x="0" y="507"/>
                    <a:pt x="1" y="50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48" y="504"/>
                    <a:pt x="48" y="504"/>
                    <a:pt x="48" y="504"/>
                  </a:cubicBezTo>
                  <a:cubicBezTo>
                    <a:pt x="48" y="510"/>
                    <a:pt x="42" y="516"/>
                    <a:pt x="35" y="515"/>
                  </a:cubicBezTo>
                  <a:close/>
                </a:path>
              </a:pathLst>
            </a:custGeom>
            <a:noFill/>
            <a:ln w="33338" cap="flat">
              <a:solidFill>
                <a:srgbClr val="6409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5" name="íSľíď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CA682AB-D4FF-4931-BC7A-6F617B5618B2}"/>
                </a:ext>
              </a:extLst>
            </p:cNvPr>
            <p:cNvSpPr/>
            <p:nvPr/>
          </p:nvSpPr>
          <p:spPr bwMode="auto">
            <a:xfrm rot="20935720">
              <a:off x="7780276" y="3105838"/>
              <a:ext cx="107045" cy="256378"/>
            </a:xfrm>
            <a:custGeom>
              <a:avLst/>
              <a:gdLst>
                <a:gd name="T0" fmla="*/ 64 w 78"/>
                <a:gd name="T1" fmla="*/ 187 h 187"/>
                <a:gd name="T2" fmla="*/ 0 w 78"/>
                <a:gd name="T3" fmla="*/ 182 h 187"/>
                <a:gd name="T4" fmla="*/ 13 w 78"/>
                <a:gd name="T5" fmla="*/ 21 h 187"/>
                <a:gd name="T6" fmla="*/ 36 w 78"/>
                <a:gd name="T7" fmla="*/ 1 h 187"/>
                <a:gd name="T8" fmla="*/ 57 w 78"/>
                <a:gd name="T9" fmla="*/ 3 h 187"/>
                <a:gd name="T10" fmla="*/ 77 w 78"/>
                <a:gd name="T11" fmla="*/ 26 h 187"/>
                <a:gd name="T12" fmla="*/ 64 w 78"/>
                <a:gd name="T13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187">
                  <a:moveTo>
                    <a:pt x="64" y="187"/>
                  </a:moveTo>
                  <a:cubicBezTo>
                    <a:pt x="0" y="182"/>
                    <a:pt x="0" y="182"/>
                    <a:pt x="0" y="18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9"/>
                    <a:pt x="24" y="0"/>
                    <a:pt x="36" y="1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69" y="4"/>
                    <a:pt x="78" y="14"/>
                    <a:pt x="77" y="26"/>
                  </a:cubicBezTo>
                  <a:lnTo>
                    <a:pt x="64" y="187"/>
                  </a:lnTo>
                  <a:close/>
                </a:path>
              </a:pathLst>
            </a:custGeom>
            <a:solidFill>
              <a:srgbClr val="FFD6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6" name="ïṡlïď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102D5DC-5B92-44EA-B752-B4D469E892AF}"/>
                </a:ext>
              </a:extLst>
            </p:cNvPr>
            <p:cNvSpPr/>
            <p:nvPr/>
          </p:nvSpPr>
          <p:spPr bwMode="auto">
            <a:xfrm rot="20935720">
              <a:off x="7780276" y="3105838"/>
              <a:ext cx="107045" cy="256378"/>
            </a:xfrm>
            <a:custGeom>
              <a:avLst/>
              <a:gdLst>
                <a:gd name="T0" fmla="*/ 64 w 78"/>
                <a:gd name="T1" fmla="*/ 187 h 187"/>
                <a:gd name="T2" fmla="*/ 0 w 78"/>
                <a:gd name="T3" fmla="*/ 182 h 187"/>
                <a:gd name="T4" fmla="*/ 13 w 78"/>
                <a:gd name="T5" fmla="*/ 21 h 187"/>
                <a:gd name="T6" fmla="*/ 36 w 78"/>
                <a:gd name="T7" fmla="*/ 1 h 187"/>
                <a:gd name="T8" fmla="*/ 57 w 78"/>
                <a:gd name="T9" fmla="*/ 3 h 187"/>
                <a:gd name="T10" fmla="*/ 77 w 78"/>
                <a:gd name="T11" fmla="*/ 26 h 187"/>
                <a:gd name="T12" fmla="*/ 64 w 78"/>
                <a:gd name="T13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187">
                  <a:moveTo>
                    <a:pt x="64" y="187"/>
                  </a:moveTo>
                  <a:cubicBezTo>
                    <a:pt x="0" y="182"/>
                    <a:pt x="0" y="182"/>
                    <a:pt x="0" y="18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9"/>
                    <a:pt x="24" y="0"/>
                    <a:pt x="36" y="1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69" y="4"/>
                    <a:pt x="78" y="14"/>
                    <a:pt x="77" y="26"/>
                  </a:cubicBezTo>
                  <a:lnTo>
                    <a:pt x="64" y="187"/>
                  </a:lnTo>
                  <a:close/>
                </a:path>
              </a:pathLst>
            </a:custGeom>
            <a:noFill/>
            <a:ln w="33338" cap="flat">
              <a:solidFill>
                <a:srgbClr val="6409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7" name="iš1ïď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38613EF-35CC-4847-82BF-386BE6FDEF25}"/>
                </a:ext>
              </a:extLst>
            </p:cNvPr>
            <p:cNvSpPr/>
            <p:nvPr/>
          </p:nvSpPr>
          <p:spPr bwMode="auto">
            <a:xfrm rot="20935720">
              <a:off x="7760099" y="3144192"/>
              <a:ext cx="40968" cy="220697"/>
            </a:xfrm>
            <a:custGeom>
              <a:avLst/>
              <a:gdLst>
                <a:gd name="T0" fmla="*/ 30 w 30"/>
                <a:gd name="T1" fmla="*/ 1 h 161"/>
                <a:gd name="T2" fmla="*/ 30 w 30"/>
                <a:gd name="T3" fmla="*/ 1 h 161"/>
                <a:gd name="T4" fmla="*/ 12 w 30"/>
                <a:gd name="T5" fmla="*/ 17 h 161"/>
                <a:gd name="T6" fmla="*/ 0 w 30"/>
                <a:gd name="T7" fmla="*/ 16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61">
                  <a:moveTo>
                    <a:pt x="30" y="1"/>
                  </a:moveTo>
                  <a:cubicBezTo>
                    <a:pt x="30" y="1"/>
                    <a:pt x="30" y="1"/>
                    <a:pt x="30" y="1"/>
                  </a:cubicBezTo>
                  <a:cubicBezTo>
                    <a:pt x="21" y="0"/>
                    <a:pt x="12" y="7"/>
                    <a:pt x="12" y="17"/>
                  </a:cubicBezTo>
                  <a:cubicBezTo>
                    <a:pt x="0" y="161"/>
                    <a:pt x="0" y="161"/>
                    <a:pt x="0" y="161"/>
                  </a:cubicBezTo>
                </a:path>
              </a:pathLst>
            </a:custGeom>
            <a:noFill/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8" name="iṩḷíḋ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094DB2B9-14E3-45CC-BFAF-5644669D66EF}"/>
                </a:ext>
              </a:extLst>
            </p:cNvPr>
            <p:cNvSpPr/>
            <p:nvPr/>
          </p:nvSpPr>
          <p:spPr bwMode="auto">
            <a:xfrm rot="20935720">
              <a:off x="7874327" y="3842784"/>
              <a:ext cx="66738" cy="43611"/>
            </a:xfrm>
            <a:custGeom>
              <a:avLst/>
              <a:gdLst>
                <a:gd name="T0" fmla="*/ 49 w 49"/>
                <a:gd name="T1" fmla="*/ 18 h 32"/>
                <a:gd name="T2" fmla="*/ 24 w 49"/>
                <a:gd name="T3" fmla="*/ 31 h 32"/>
                <a:gd name="T4" fmla="*/ 1 w 49"/>
                <a:gd name="T5" fmla="*/ 14 h 32"/>
                <a:gd name="T6" fmla="*/ 26 w 49"/>
                <a:gd name="T7" fmla="*/ 1 h 32"/>
                <a:gd name="T8" fmla="*/ 49 w 49"/>
                <a:gd name="T9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32">
                  <a:moveTo>
                    <a:pt x="49" y="18"/>
                  </a:moveTo>
                  <a:cubicBezTo>
                    <a:pt x="48" y="26"/>
                    <a:pt x="37" y="32"/>
                    <a:pt x="24" y="31"/>
                  </a:cubicBezTo>
                  <a:cubicBezTo>
                    <a:pt x="11" y="30"/>
                    <a:pt x="0" y="23"/>
                    <a:pt x="1" y="14"/>
                  </a:cubicBezTo>
                  <a:cubicBezTo>
                    <a:pt x="2" y="6"/>
                    <a:pt x="13" y="0"/>
                    <a:pt x="26" y="1"/>
                  </a:cubicBezTo>
                  <a:cubicBezTo>
                    <a:pt x="39" y="2"/>
                    <a:pt x="49" y="10"/>
                    <a:pt x="49" y="18"/>
                  </a:cubicBezTo>
                  <a:close/>
                </a:path>
              </a:pathLst>
            </a:custGeom>
            <a:solidFill>
              <a:srgbClr val="CDE0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9" name="iṥḻïd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16375397-1690-48E7-AED3-5A659BFFD0BC}"/>
                </a:ext>
              </a:extLst>
            </p:cNvPr>
            <p:cNvSpPr/>
            <p:nvPr/>
          </p:nvSpPr>
          <p:spPr bwMode="auto">
            <a:xfrm rot="20935720">
              <a:off x="7874327" y="3842784"/>
              <a:ext cx="66738" cy="43611"/>
            </a:xfrm>
            <a:custGeom>
              <a:avLst/>
              <a:gdLst>
                <a:gd name="T0" fmla="*/ 49 w 49"/>
                <a:gd name="T1" fmla="*/ 18 h 32"/>
                <a:gd name="T2" fmla="*/ 24 w 49"/>
                <a:gd name="T3" fmla="*/ 31 h 32"/>
                <a:gd name="T4" fmla="*/ 1 w 49"/>
                <a:gd name="T5" fmla="*/ 14 h 32"/>
                <a:gd name="T6" fmla="*/ 26 w 49"/>
                <a:gd name="T7" fmla="*/ 1 h 32"/>
                <a:gd name="T8" fmla="*/ 49 w 49"/>
                <a:gd name="T9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32">
                  <a:moveTo>
                    <a:pt x="49" y="18"/>
                  </a:moveTo>
                  <a:cubicBezTo>
                    <a:pt x="48" y="26"/>
                    <a:pt x="37" y="32"/>
                    <a:pt x="24" y="31"/>
                  </a:cubicBezTo>
                  <a:cubicBezTo>
                    <a:pt x="11" y="30"/>
                    <a:pt x="0" y="23"/>
                    <a:pt x="1" y="14"/>
                  </a:cubicBezTo>
                  <a:cubicBezTo>
                    <a:pt x="2" y="6"/>
                    <a:pt x="13" y="0"/>
                    <a:pt x="26" y="1"/>
                  </a:cubicBezTo>
                  <a:cubicBezTo>
                    <a:pt x="39" y="2"/>
                    <a:pt x="49" y="10"/>
                    <a:pt x="49" y="18"/>
                  </a:cubicBezTo>
                  <a:close/>
                </a:path>
              </a:pathLst>
            </a:custGeom>
            <a:noFill/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0" name="ïşlîḍ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7DFF4E5D-EA2C-4837-B2AC-3826101057CB}"/>
                </a:ext>
              </a:extLst>
            </p:cNvPr>
            <p:cNvSpPr/>
            <p:nvPr/>
          </p:nvSpPr>
          <p:spPr bwMode="auto">
            <a:xfrm rot="20935720">
              <a:off x="7803686" y="3335907"/>
              <a:ext cx="90526" cy="50880"/>
            </a:xfrm>
            <a:custGeom>
              <a:avLst/>
              <a:gdLst>
                <a:gd name="T0" fmla="*/ 7 w 66"/>
                <a:gd name="T1" fmla="*/ 32 h 37"/>
                <a:gd name="T2" fmla="*/ 1 w 66"/>
                <a:gd name="T3" fmla="*/ 19 h 37"/>
                <a:gd name="T4" fmla="*/ 34 w 66"/>
                <a:gd name="T5" fmla="*/ 1 h 37"/>
                <a:gd name="T6" fmla="*/ 65 w 66"/>
                <a:gd name="T7" fmla="*/ 24 h 37"/>
                <a:gd name="T8" fmla="*/ 55 w 66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37">
                  <a:moveTo>
                    <a:pt x="7" y="32"/>
                  </a:moveTo>
                  <a:cubicBezTo>
                    <a:pt x="3" y="28"/>
                    <a:pt x="0" y="24"/>
                    <a:pt x="1" y="19"/>
                  </a:cubicBezTo>
                  <a:cubicBezTo>
                    <a:pt x="2" y="8"/>
                    <a:pt x="17" y="0"/>
                    <a:pt x="34" y="1"/>
                  </a:cubicBezTo>
                  <a:cubicBezTo>
                    <a:pt x="52" y="3"/>
                    <a:pt x="66" y="13"/>
                    <a:pt x="65" y="24"/>
                  </a:cubicBezTo>
                  <a:cubicBezTo>
                    <a:pt x="65" y="30"/>
                    <a:pt x="61" y="34"/>
                    <a:pt x="55" y="37"/>
                  </a:cubicBezTo>
                </a:path>
              </a:pathLst>
            </a:custGeom>
            <a:solidFill>
              <a:srgbClr val="99C6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1" name="ïṩľiḑ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1475BD1-7E59-4859-BE57-A16492304863}"/>
                </a:ext>
              </a:extLst>
            </p:cNvPr>
            <p:cNvSpPr/>
            <p:nvPr/>
          </p:nvSpPr>
          <p:spPr bwMode="auto">
            <a:xfrm rot="20935720">
              <a:off x="7803686" y="3335907"/>
              <a:ext cx="90526" cy="50880"/>
            </a:xfrm>
            <a:custGeom>
              <a:avLst/>
              <a:gdLst>
                <a:gd name="T0" fmla="*/ 7 w 66"/>
                <a:gd name="T1" fmla="*/ 32 h 37"/>
                <a:gd name="T2" fmla="*/ 1 w 66"/>
                <a:gd name="T3" fmla="*/ 19 h 37"/>
                <a:gd name="T4" fmla="*/ 34 w 66"/>
                <a:gd name="T5" fmla="*/ 1 h 37"/>
                <a:gd name="T6" fmla="*/ 65 w 66"/>
                <a:gd name="T7" fmla="*/ 24 h 37"/>
                <a:gd name="T8" fmla="*/ 55 w 66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37">
                  <a:moveTo>
                    <a:pt x="7" y="32"/>
                  </a:moveTo>
                  <a:cubicBezTo>
                    <a:pt x="3" y="28"/>
                    <a:pt x="0" y="24"/>
                    <a:pt x="1" y="19"/>
                  </a:cubicBezTo>
                  <a:cubicBezTo>
                    <a:pt x="2" y="8"/>
                    <a:pt x="17" y="0"/>
                    <a:pt x="34" y="1"/>
                  </a:cubicBezTo>
                  <a:cubicBezTo>
                    <a:pt x="52" y="3"/>
                    <a:pt x="66" y="13"/>
                    <a:pt x="65" y="24"/>
                  </a:cubicBezTo>
                  <a:cubicBezTo>
                    <a:pt x="65" y="30"/>
                    <a:pt x="61" y="34"/>
                    <a:pt x="55" y="37"/>
                  </a:cubicBezTo>
                </a:path>
              </a:pathLst>
            </a:custGeom>
            <a:noFill/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2" name="i$ḷiḋ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42B240F-73A0-4325-B022-84F6AC70E249}"/>
                </a:ext>
              </a:extLst>
            </p:cNvPr>
            <p:cNvSpPr/>
            <p:nvPr/>
          </p:nvSpPr>
          <p:spPr bwMode="auto">
            <a:xfrm rot="20935720">
              <a:off x="7815891" y="3358002"/>
              <a:ext cx="66738" cy="44272"/>
            </a:xfrm>
            <a:custGeom>
              <a:avLst/>
              <a:gdLst>
                <a:gd name="T0" fmla="*/ 48 w 49"/>
                <a:gd name="T1" fmla="*/ 28 h 32"/>
                <a:gd name="T2" fmla="*/ 49 w 49"/>
                <a:gd name="T3" fmla="*/ 17 h 32"/>
                <a:gd name="T4" fmla="*/ 26 w 49"/>
                <a:gd name="T5" fmla="*/ 1 h 32"/>
                <a:gd name="T6" fmla="*/ 1 w 49"/>
                <a:gd name="T7" fmla="*/ 14 h 32"/>
                <a:gd name="T8" fmla="*/ 0 w 49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32">
                  <a:moveTo>
                    <a:pt x="48" y="28"/>
                  </a:moveTo>
                  <a:cubicBezTo>
                    <a:pt x="49" y="17"/>
                    <a:pt x="49" y="17"/>
                    <a:pt x="49" y="17"/>
                  </a:cubicBezTo>
                  <a:cubicBezTo>
                    <a:pt x="49" y="9"/>
                    <a:pt x="39" y="2"/>
                    <a:pt x="26" y="1"/>
                  </a:cubicBezTo>
                  <a:cubicBezTo>
                    <a:pt x="13" y="0"/>
                    <a:pt x="2" y="5"/>
                    <a:pt x="1" y="14"/>
                  </a:cubicBezTo>
                  <a:cubicBezTo>
                    <a:pt x="0" y="32"/>
                    <a:pt x="0" y="32"/>
                    <a:pt x="0" y="32"/>
                  </a:cubicBezTo>
                </a:path>
              </a:pathLst>
            </a:custGeom>
            <a:solidFill>
              <a:srgbClr val="CDE0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3" name="ïSľïd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96AC0D9-DFA2-49CE-BED4-760154839103}"/>
                </a:ext>
              </a:extLst>
            </p:cNvPr>
            <p:cNvSpPr/>
            <p:nvPr/>
          </p:nvSpPr>
          <p:spPr bwMode="auto">
            <a:xfrm rot="20935720">
              <a:off x="7815891" y="3358002"/>
              <a:ext cx="66738" cy="44272"/>
            </a:xfrm>
            <a:custGeom>
              <a:avLst/>
              <a:gdLst>
                <a:gd name="T0" fmla="*/ 48 w 49"/>
                <a:gd name="T1" fmla="*/ 28 h 32"/>
                <a:gd name="T2" fmla="*/ 49 w 49"/>
                <a:gd name="T3" fmla="*/ 17 h 32"/>
                <a:gd name="T4" fmla="*/ 26 w 49"/>
                <a:gd name="T5" fmla="*/ 1 h 32"/>
                <a:gd name="T6" fmla="*/ 1 w 49"/>
                <a:gd name="T7" fmla="*/ 14 h 32"/>
                <a:gd name="T8" fmla="*/ 0 w 49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32">
                  <a:moveTo>
                    <a:pt x="48" y="28"/>
                  </a:moveTo>
                  <a:cubicBezTo>
                    <a:pt x="49" y="17"/>
                    <a:pt x="49" y="17"/>
                    <a:pt x="49" y="17"/>
                  </a:cubicBezTo>
                  <a:cubicBezTo>
                    <a:pt x="49" y="9"/>
                    <a:pt x="39" y="2"/>
                    <a:pt x="26" y="1"/>
                  </a:cubicBezTo>
                  <a:cubicBezTo>
                    <a:pt x="13" y="0"/>
                    <a:pt x="2" y="5"/>
                    <a:pt x="1" y="14"/>
                  </a:cubicBezTo>
                  <a:cubicBezTo>
                    <a:pt x="0" y="32"/>
                    <a:pt x="0" y="32"/>
                    <a:pt x="0" y="32"/>
                  </a:cubicBezTo>
                </a:path>
              </a:pathLst>
            </a:custGeom>
            <a:noFill/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4" name="išḻîḍ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70E84AD-E915-4434-846D-8CF8398D7BC5}"/>
                </a:ext>
              </a:extLst>
            </p:cNvPr>
            <p:cNvSpPr/>
            <p:nvPr/>
          </p:nvSpPr>
          <p:spPr bwMode="auto">
            <a:xfrm rot="20935720">
              <a:off x="7889912" y="3869646"/>
              <a:ext cx="41629" cy="27752"/>
            </a:xfrm>
            <a:custGeom>
              <a:avLst/>
              <a:gdLst>
                <a:gd name="T0" fmla="*/ 29 w 30"/>
                <a:gd name="T1" fmla="*/ 11 h 20"/>
                <a:gd name="T2" fmla="*/ 14 w 30"/>
                <a:gd name="T3" fmla="*/ 19 h 20"/>
                <a:gd name="T4" fmla="*/ 0 w 30"/>
                <a:gd name="T5" fmla="*/ 9 h 20"/>
                <a:gd name="T6" fmla="*/ 15 w 30"/>
                <a:gd name="T7" fmla="*/ 1 h 20"/>
                <a:gd name="T8" fmla="*/ 29 w 30"/>
                <a:gd name="T9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0">
                  <a:moveTo>
                    <a:pt x="29" y="11"/>
                  </a:moveTo>
                  <a:cubicBezTo>
                    <a:pt x="29" y="16"/>
                    <a:pt x="22" y="20"/>
                    <a:pt x="14" y="19"/>
                  </a:cubicBezTo>
                  <a:cubicBezTo>
                    <a:pt x="6" y="19"/>
                    <a:pt x="0" y="14"/>
                    <a:pt x="0" y="9"/>
                  </a:cubicBezTo>
                  <a:cubicBezTo>
                    <a:pt x="1" y="4"/>
                    <a:pt x="7" y="0"/>
                    <a:pt x="15" y="1"/>
                  </a:cubicBezTo>
                  <a:cubicBezTo>
                    <a:pt x="24" y="2"/>
                    <a:pt x="30" y="6"/>
                    <a:pt x="29" y="11"/>
                  </a:cubicBezTo>
                  <a:close/>
                </a:path>
              </a:pathLst>
            </a:custGeom>
            <a:solidFill>
              <a:srgbClr val="CDE0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5" name="íšlîď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4034E09-433C-46B1-891F-93E777460C15}"/>
                </a:ext>
              </a:extLst>
            </p:cNvPr>
            <p:cNvSpPr/>
            <p:nvPr/>
          </p:nvSpPr>
          <p:spPr bwMode="auto">
            <a:xfrm rot="20935720">
              <a:off x="7889912" y="3869646"/>
              <a:ext cx="41629" cy="27752"/>
            </a:xfrm>
            <a:custGeom>
              <a:avLst/>
              <a:gdLst>
                <a:gd name="T0" fmla="*/ 29 w 30"/>
                <a:gd name="T1" fmla="*/ 11 h 20"/>
                <a:gd name="T2" fmla="*/ 14 w 30"/>
                <a:gd name="T3" fmla="*/ 19 h 20"/>
                <a:gd name="T4" fmla="*/ 0 w 30"/>
                <a:gd name="T5" fmla="*/ 9 h 20"/>
                <a:gd name="T6" fmla="*/ 15 w 30"/>
                <a:gd name="T7" fmla="*/ 1 h 20"/>
                <a:gd name="T8" fmla="*/ 29 w 30"/>
                <a:gd name="T9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0">
                  <a:moveTo>
                    <a:pt x="29" y="11"/>
                  </a:moveTo>
                  <a:cubicBezTo>
                    <a:pt x="29" y="16"/>
                    <a:pt x="22" y="20"/>
                    <a:pt x="14" y="19"/>
                  </a:cubicBezTo>
                  <a:cubicBezTo>
                    <a:pt x="6" y="19"/>
                    <a:pt x="0" y="14"/>
                    <a:pt x="0" y="9"/>
                  </a:cubicBezTo>
                  <a:cubicBezTo>
                    <a:pt x="1" y="4"/>
                    <a:pt x="7" y="0"/>
                    <a:pt x="15" y="1"/>
                  </a:cubicBezTo>
                  <a:cubicBezTo>
                    <a:pt x="24" y="2"/>
                    <a:pt x="30" y="6"/>
                    <a:pt x="29" y="11"/>
                  </a:cubicBezTo>
                  <a:close/>
                </a:path>
              </a:pathLst>
            </a:custGeom>
            <a:noFill/>
            <a:ln w="33338" cap="rnd">
              <a:solidFill>
                <a:srgbClr val="6409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6" name="ïṣľîď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7E8E7BA-6487-4131-AAF8-9CD6735B0A84}"/>
                </a:ext>
              </a:extLst>
            </p:cNvPr>
            <p:cNvSpPr/>
            <p:nvPr/>
          </p:nvSpPr>
          <p:spPr bwMode="auto">
            <a:xfrm rot="20935720">
              <a:off x="4813880" y="3326802"/>
              <a:ext cx="3146584" cy="1943984"/>
            </a:xfrm>
            <a:custGeom>
              <a:avLst/>
              <a:gdLst>
                <a:gd name="T0" fmla="*/ 4762 w 4762"/>
                <a:gd name="T1" fmla="*/ 2075 h 2942"/>
                <a:gd name="T2" fmla="*/ 600 w 4762"/>
                <a:gd name="T3" fmla="*/ 2905 h 2942"/>
                <a:gd name="T4" fmla="*/ 413 w 4762"/>
                <a:gd name="T5" fmla="*/ 2942 h 2942"/>
                <a:gd name="T6" fmla="*/ 0 w 4762"/>
                <a:gd name="T7" fmla="*/ 868 h 2942"/>
                <a:gd name="T8" fmla="*/ 681 w 4762"/>
                <a:gd name="T9" fmla="*/ 731 h 2942"/>
                <a:gd name="T10" fmla="*/ 4229 w 4762"/>
                <a:gd name="T11" fmla="*/ 23 h 2942"/>
                <a:gd name="T12" fmla="*/ 4347 w 4762"/>
                <a:gd name="T13" fmla="*/ 0 h 2942"/>
                <a:gd name="T14" fmla="*/ 4372 w 4762"/>
                <a:gd name="T15" fmla="*/ 123 h 2942"/>
                <a:gd name="T16" fmla="*/ 4762 w 4762"/>
                <a:gd name="T17" fmla="*/ 2075 h 2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62" h="2942">
                  <a:moveTo>
                    <a:pt x="4762" y="2075"/>
                  </a:moveTo>
                  <a:lnTo>
                    <a:pt x="600" y="2905"/>
                  </a:lnTo>
                  <a:lnTo>
                    <a:pt x="413" y="2942"/>
                  </a:lnTo>
                  <a:lnTo>
                    <a:pt x="0" y="868"/>
                  </a:lnTo>
                  <a:lnTo>
                    <a:pt x="681" y="731"/>
                  </a:lnTo>
                  <a:lnTo>
                    <a:pt x="4229" y="23"/>
                  </a:lnTo>
                  <a:lnTo>
                    <a:pt x="4347" y="0"/>
                  </a:lnTo>
                  <a:lnTo>
                    <a:pt x="4372" y="123"/>
                  </a:lnTo>
                  <a:lnTo>
                    <a:pt x="4762" y="2075"/>
                  </a:lnTo>
                  <a:close/>
                </a:path>
              </a:pathLst>
            </a:custGeom>
            <a:solidFill>
              <a:srgbClr val="E2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7" name="íSḷiḍ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ABC9C6FA-BB9F-4157-A604-DCFED880FC42}"/>
                </a:ext>
              </a:extLst>
            </p:cNvPr>
            <p:cNvSpPr/>
            <p:nvPr/>
          </p:nvSpPr>
          <p:spPr bwMode="auto">
            <a:xfrm rot="20935720">
              <a:off x="4813880" y="3326802"/>
              <a:ext cx="3146584" cy="1943984"/>
            </a:xfrm>
            <a:custGeom>
              <a:avLst/>
              <a:gdLst>
                <a:gd name="T0" fmla="*/ 4762 w 4762"/>
                <a:gd name="T1" fmla="*/ 2075 h 2942"/>
                <a:gd name="T2" fmla="*/ 600 w 4762"/>
                <a:gd name="T3" fmla="*/ 2905 h 2942"/>
                <a:gd name="T4" fmla="*/ 413 w 4762"/>
                <a:gd name="T5" fmla="*/ 2942 h 2942"/>
                <a:gd name="T6" fmla="*/ 0 w 4762"/>
                <a:gd name="T7" fmla="*/ 868 h 2942"/>
                <a:gd name="T8" fmla="*/ 681 w 4762"/>
                <a:gd name="T9" fmla="*/ 731 h 2942"/>
                <a:gd name="T10" fmla="*/ 4229 w 4762"/>
                <a:gd name="T11" fmla="*/ 23 h 2942"/>
                <a:gd name="T12" fmla="*/ 4347 w 4762"/>
                <a:gd name="T13" fmla="*/ 0 h 2942"/>
                <a:gd name="T14" fmla="*/ 4372 w 4762"/>
                <a:gd name="T15" fmla="*/ 123 h 2942"/>
                <a:gd name="T16" fmla="*/ 4762 w 4762"/>
                <a:gd name="T17" fmla="*/ 2075 h 2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62" h="2942">
                  <a:moveTo>
                    <a:pt x="4762" y="2075"/>
                  </a:moveTo>
                  <a:lnTo>
                    <a:pt x="600" y="2905"/>
                  </a:lnTo>
                  <a:lnTo>
                    <a:pt x="413" y="2942"/>
                  </a:lnTo>
                  <a:lnTo>
                    <a:pt x="0" y="868"/>
                  </a:lnTo>
                  <a:lnTo>
                    <a:pt x="681" y="731"/>
                  </a:lnTo>
                  <a:lnTo>
                    <a:pt x="4229" y="23"/>
                  </a:lnTo>
                  <a:lnTo>
                    <a:pt x="4347" y="0"/>
                  </a:lnTo>
                  <a:lnTo>
                    <a:pt x="4372" y="123"/>
                  </a:lnTo>
                  <a:lnTo>
                    <a:pt x="4762" y="20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8" name="işlîď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0AC34AED-2245-4454-B732-597F1A923AA3}"/>
                </a:ext>
              </a:extLst>
            </p:cNvPr>
            <p:cNvSpPr/>
            <p:nvPr/>
          </p:nvSpPr>
          <p:spPr bwMode="auto">
            <a:xfrm rot="20935720">
              <a:off x="4805894" y="3318943"/>
              <a:ext cx="3161782" cy="1959181"/>
            </a:xfrm>
            <a:custGeom>
              <a:avLst/>
              <a:gdLst>
                <a:gd name="T0" fmla="*/ 2299 w 2304"/>
                <a:gd name="T1" fmla="*/ 1006 h 1429"/>
                <a:gd name="T2" fmla="*/ 2298 w 2304"/>
                <a:gd name="T3" fmla="*/ 1001 h 1429"/>
                <a:gd name="T4" fmla="*/ 294 w 2304"/>
                <a:gd name="T5" fmla="*/ 1401 h 1429"/>
                <a:gd name="T6" fmla="*/ 209 w 2304"/>
                <a:gd name="T7" fmla="*/ 1418 h 1429"/>
                <a:gd name="T8" fmla="*/ 12 w 2304"/>
                <a:gd name="T9" fmla="*/ 428 h 1429"/>
                <a:gd name="T10" fmla="*/ 335 w 2304"/>
                <a:gd name="T11" fmla="*/ 363 h 1429"/>
                <a:gd name="T12" fmla="*/ 2043 w 2304"/>
                <a:gd name="T13" fmla="*/ 22 h 1429"/>
                <a:gd name="T14" fmla="*/ 2095 w 2304"/>
                <a:gd name="T15" fmla="*/ 11 h 1429"/>
                <a:gd name="T16" fmla="*/ 2106 w 2304"/>
                <a:gd name="T17" fmla="*/ 66 h 1429"/>
                <a:gd name="T18" fmla="*/ 2294 w 2304"/>
                <a:gd name="T19" fmla="*/ 1007 h 1429"/>
                <a:gd name="T20" fmla="*/ 2299 w 2304"/>
                <a:gd name="T21" fmla="*/ 1006 h 1429"/>
                <a:gd name="T22" fmla="*/ 2298 w 2304"/>
                <a:gd name="T23" fmla="*/ 1001 h 1429"/>
                <a:gd name="T24" fmla="*/ 2299 w 2304"/>
                <a:gd name="T25" fmla="*/ 1006 h 1429"/>
                <a:gd name="T26" fmla="*/ 2304 w 2304"/>
                <a:gd name="T27" fmla="*/ 1005 h 1429"/>
                <a:gd name="T28" fmla="*/ 2116 w 2304"/>
                <a:gd name="T29" fmla="*/ 64 h 1429"/>
                <a:gd name="T30" fmla="*/ 2104 w 2304"/>
                <a:gd name="T31" fmla="*/ 5 h 1429"/>
                <a:gd name="T32" fmla="*/ 2098 w 2304"/>
                <a:gd name="T33" fmla="*/ 1 h 1429"/>
                <a:gd name="T34" fmla="*/ 2041 w 2304"/>
                <a:gd name="T35" fmla="*/ 12 h 1429"/>
                <a:gd name="T36" fmla="*/ 333 w 2304"/>
                <a:gd name="T37" fmla="*/ 353 h 1429"/>
                <a:gd name="T38" fmla="*/ 5 w 2304"/>
                <a:gd name="T39" fmla="*/ 419 h 1429"/>
                <a:gd name="T40" fmla="*/ 1 w 2304"/>
                <a:gd name="T41" fmla="*/ 425 h 1429"/>
                <a:gd name="T42" fmla="*/ 201 w 2304"/>
                <a:gd name="T43" fmla="*/ 1425 h 1429"/>
                <a:gd name="T44" fmla="*/ 203 w 2304"/>
                <a:gd name="T45" fmla="*/ 1428 h 1429"/>
                <a:gd name="T46" fmla="*/ 206 w 2304"/>
                <a:gd name="T47" fmla="*/ 1428 h 1429"/>
                <a:gd name="T48" fmla="*/ 296 w 2304"/>
                <a:gd name="T49" fmla="*/ 1411 h 1429"/>
                <a:gd name="T50" fmla="*/ 2300 w 2304"/>
                <a:gd name="T51" fmla="*/ 1010 h 1429"/>
                <a:gd name="T52" fmla="*/ 2303 w 2304"/>
                <a:gd name="T53" fmla="*/ 1008 h 1429"/>
                <a:gd name="T54" fmla="*/ 2304 w 2304"/>
                <a:gd name="T55" fmla="*/ 1005 h 1429"/>
                <a:gd name="T56" fmla="*/ 2299 w 2304"/>
                <a:gd name="T57" fmla="*/ 1006 h 1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04" h="1429">
                  <a:moveTo>
                    <a:pt x="2299" y="1006"/>
                  </a:moveTo>
                  <a:cubicBezTo>
                    <a:pt x="2298" y="1001"/>
                    <a:pt x="2298" y="1001"/>
                    <a:pt x="2298" y="1001"/>
                  </a:cubicBezTo>
                  <a:cubicBezTo>
                    <a:pt x="294" y="1401"/>
                    <a:pt x="294" y="1401"/>
                    <a:pt x="294" y="1401"/>
                  </a:cubicBezTo>
                  <a:cubicBezTo>
                    <a:pt x="209" y="1418"/>
                    <a:pt x="209" y="1418"/>
                    <a:pt x="209" y="1418"/>
                  </a:cubicBezTo>
                  <a:cubicBezTo>
                    <a:pt x="12" y="428"/>
                    <a:pt x="12" y="428"/>
                    <a:pt x="12" y="428"/>
                  </a:cubicBezTo>
                  <a:cubicBezTo>
                    <a:pt x="335" y="363"/>
                    <a:pt x="335" y="363"/>
                    <a:pt x="335" y="363"/>
                  </a:cubicBezTo>
                  <a:cubicBezTo>
                    <a:pt x="2043" y="22"/>
                    <a:pt x="2043" y="22"/>
                    <a:pt x="2043" y="22"/>
                  </a:cubicBezTo>
                  <a:cubicBezTo>
                    <a:pt x="2095" y="11"/>
                    <a:pt x="2095" y="11"/>
                    <a:pt x="2095" y="11"/>
                  </a:cubicBezTo>
                  <a:cubicBezTo>
                    <a:pt x="2106" y="66"/>
                    <a:pt x="2106" y="66"/>
                    <a:pt x="2106" y="66"/>
                  </a:cubicBezTo>
                  <a:cubicBezTo>
                    <a:pt x="2294" y="1007"/>
                    <a:pt x="2294" y="1007"/>
                    <a:pt x="2294" y="1007"/>
                  </a:cubicBezTo>
                  <a:cubicBezTo>
                    <a:pt x="2299" y="1006"/>
                    <a:pt x="2299" y="1006"/>
                    <a:pt x="2299" y="1006"/>
                  </a:cubicBezTo>
                  <a:cubicBezTo>
                    <a:pt x="2298" y="1001"/>
                    <a:pt x="2298" y="1001"/>
                    <a:pt x="2298" y="1001"/>
                  </a:cubicBezTo>
                  <a:cubicBezTo>
                    <a:pt x="2299" y="1006"/>
                    <a:pt x="2299" y="1006"/>
                    <a:pt x="2299" y="1006"/>
                  </a:cubicBezTo>
                  <a:cubicBezTo>
                    <a:pt x="2304" y="1005"/>
                    <a:pt x="2304" y="1005"/>
                    <a:pt x="2304" y="1005"/>
                  </a:cubicBezTo>
                  <a:cubicBezTo>
                    <a:pt x="2116" y="64"/>
                    <a:pt x="2116" y="64"/>
                    <a:pt x="2116" y="64"/>
                  </a:cubicBezTo>
                  <a:cubicBezTo>
                    <a:pt x="2104" y="5"/>
                    <a:pt x="2104" y="5"/>
                    <a:pt x="2104" y="5"/>
                  </a:cubicBezTo>
                  <a:cubicBezTo>
                    <a:pt x="2104" y="2"/>
                    <a:pt x="2101" y="0"/>
                    <a:pt x="2098" y="1"/>
                  </a:cubicBezTo>
                  <a:cubicBezTo>
                    <a:pt x="2041" y="12"/>
                    <a:pt x="2041" y="12"/>
                    <a:pt x="2041" y="12"/>
                  </a:cubicBezTo>
                  <a:cubicBezTo>
                    <a:pt x="333" y="353"/>
                    <a:pt x="333" y="353"/>
                    <a:pt x="333" y="353"/>
                  </a:cubicBezTo>
                  <a:cubicBezTo>
                    <a:pt x="5" y="419"/>
                    <a:pt x="5" y="419"/>
                    <a:pt x="5" y="419"/>
                  </a:cubicBezTo>
                  <a:cubicBezTo>
                    <a:pt x="2" y="419"/>
                    <a:pt x="0" y="422"/>
                    <a:pt x="1" y="425"/>
                  </a:cubicBezTo>
                  <a:cubicBezTo>
                    <a:pt x="201" y="1425"/>
                    <a:pt x="201" y="1425"/>
                    <a:pt x="201" y="1425"/>
                  </a:cubicBezTo>
                  <a:cubicBezTo>
                    <a:pt x="201" y="1426"/>
                    <a:pt x="202" y="1427"/>
                    <a:pt x="203" y="1428"/>
                  </a:cubicBezTo>
                  <a:cubicBezTo>
                    <a:pt x="204" y="1428"/>
                    <a:pt x="205" y="1429"/>
                    <a:pt x="206" y="1428"/>
                  </a:cubicBezTo>
                  <a:cubicBezTo>
                    <a:pt x="296" y="1411"/>
                    <a:pt x="296" y="1411"/>
                    <a:pt x="296" y="1411"/>
                  </a:cubicBezTo>
                  <a:cubicBezTo>
                    <a:pt x="2300" y="1010"/>
                    <a:pt x="2300" y="1010"/>
                    <a:pt x="2300" y="1010"/>
                  </a:cubicBezTo>
                  <a:cubicBezTo>
                    <a:pt x="2301" y="1010"/>
                    <a:pt x="2302" y="1009"/>
                    <a:pt x="2303" y="1008"/>
                  </a:cubicBezTo>
                  <a:cubicBezTo>
                    <a:pt x="2304" y="1007"/>
                    <a:pt x="2304" y="1006"/>
                    <a:pt x="2304" y="1005"/>
                  </a:cubicBezTo>
                  <a:cubicBezTo>
                    <a:pt x="2299" y="1006"/>
                    <a:pt x="2299" y="1006"/>
                    <a:pt x="2299" y="1006"/>
                  </a:cubicBezTo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9" name="íšḻïḑ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81DC22B-E504-4960-BC7C-0D8DDF92A688}"/>
                </a:ext>
              </a:extLst>
            </p:cNvPr>
            <p:cNvSpPr/>
            <p:nvPr/>
          </p:nvSpPr>
          <p:spPr bwMode="auto">
            <a:xfrm rot="20935720">
              <a:off x="5135139" y="3316919"/>
              <a:ext cx="2813556" cy="1893765"/>
            </a:xfrm>
            <a:custGeom>
              <a:avLst/>
              <a:gdLst>
                <a:gd name="T0" fmla="*/ 12 w 2050"/>
                <a:gd name="T1" fmla="*/ 1210 h 1381"/>
                <a:gd name="T2" fmla="*/ 0 w 2050"/>
                <a:gd name="T3" fmla="*/ 1338 h 1381"/>
                <a:gd name="T4" fmla="*/ 29 w 2050"/>
                <a:gd name="T5" fmla="*/ 1292 h 1381"/>
                <a:gd name="T6" fmla="*/ 12 w 2050"/>
                <a:gd name="T7" fmla="*/ 1210 h 1381"/>
                <a:gd name="T8" fmla="*/ 1805 w 2050"/>
                <a:gd name="T9" fmla="*/ 0 h 1381"/>
                <a:gd name="T10" fmla="*/ 1800 w 2050"/>
                <a:gd name="T11" fmla="*/ 1 h 1381"/>
                <a:gd name="T12" fmla="*/ 1761 w 2050"/>
                <a:gd name="T13" fmla="*/ 9 h 1381"/>
                <a:gd name="T14" fmla="*/ 1941 w 2050"/>
                <a:gd name="T15" fmla="*/ 911 h 1381"/>
                <a:gd name="T16" fmla="*/ 1993 w 2050"/>
                <a:gd name="T17" fmla="*/ 947 h 1381"/>
                <a:gd name="T18" fmla="*/ 1995 w 2050"/>
                <a:gd name="T19" fmla="*/ 952 h 1381"/>
                <a:gd name="T20" fmla="*/ 1991 w 2050"/>
                <a:gd name="T21" fmla="*/ 956 h 1381"/>
                <a:gd name="T22" fmla="*/ 1055 w 2050"/>
                <a:gd name="T23" fmla="*/ 1143 h 1381"/>
                <a:gd name="T24" fmla="*/ 1055 w 2050"/>
                <a:gd name="T25" fmla="*/ 1143 h 1381"/>
                <a:gd name="T26" fmla="*/ 935 w 2050"/>
                <a:gd name="T27" fmla="*/ 1167 h 1381"/>
                <a:gd name="T28" fmla="*/ 935 w 2050"/>
                <a:gd name="T29" fmla="*/ 1167 h 1381"/>
                <a:gd name="T30" fmla="*/ 5 w 2050"/>
                <a:gd name="T31" fmla="*/ 1353 h 1381"/>
                <a:gd name="T32" fmla="*/ 46 w 2050"/>
                <a:gd name="T33" fmla="*/ 1381 h 1381"/>
                <a:gd name="T34" fmla="*/ 51 w 2050"/>
                <a:gd name="T35" fmla="*/ 1380 h 1381"/>
                <a:gd name="T36" fmla="*/ 1245 w 2050"/>
                <a:gd name="T37" fmla="*/ 1141 h 1381"/>
                <a:gd name="T38" fmla="*/ 1408 w 2050"/>
                <a:gd name="T39" fmla="*/ 1091 h 1381"/>
                <a:gd name="T40" fmla="*/ 1408 w 2050"/>
                <a:gd name="T41" fmla="*/ 1091 h 1381"/>
                <a:gd name="T42" fmla="*/ 1408 w 2050"/>
                <a:gd name="T43" fmla="*/ 1091 h 1381"/>
                <a:gd name="T44" fmla="*/ 1408 w 2050"/>
                <a:gd name="T45" fmla="*/ 1091 h 1381"/>
                <a:gd name="T46" fmla="*/ 1408 w 2050"/>
                <a:gd name="T47" fmla="*/ 1091 h 1381"/>
                <a:gd name="T48" fmla="*/ 1408 w 2050"/>
                <a:gd name="T49" fmla="*/ 1091 h 1381"/>
                <a:gd name="T50" fmla="*/ 1467 w 2050"/>
                <a:gd name="T51" fmla="*/ 1097 h 1381"/>
                <a:gd name="T52" fmla="*/ 2050 w 2050"/>
                <a:gd name="T53" fmla="*/ 981 h 1381"/>
                <a:gd name="T54" fmla="*/ 1863 w 2050"/>
                <a:gd name="T55" fmla="*/ 45 h 1381"/>
                <a:gd name="T56" fmla="*/ 1862 w 2050"/>
                <a:gd name="T57" fmla="*/ 40 h 1381"/>
                <a:gd name="T58" fmla="*/ 1805 w 2050"/>
                <a:gd name="T59" fmla="*/ 0 h 1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050" h="1381">
                  <a:moveTo>
                    <a:pt x="12" y="1210"/>
                  </a:moveTo>
                  <a:cubicBezTo>
                    <a:pt x="6" y="1273"/>
                    <a:pt x="2" y="1318"/>
                    <a:pt x="0" y="1338"/>
                  </a:cubicBezTo>
                  <a:cubicBezTo>
                    <a:pt x="29" y="1292"/>
                    <a:pt x="29" y="1292"/>
                    <a:pt x="29" y="1292"/>
                  </a:cubicBezTo>
                  <a:cubicBezTo>
                    <a:pt x="12" y="1210"/>
                    <a:pt x="12" y="1210"/>
                    <a:pt x="12" y="1210"/>
                  </a:cubicBezTo>
                  <a:moveTo>
                    <a:pt x="1805" y="0"/>
                  </a:moveTo>
                  <a:cubicBezTo>
                    <a:pt x="1800" y="1"/>
                    <a:pt x="1800" y="1"/>
                    <a:pt x="1800" y="1"/>
                  </a:cubicBezTo>
                  <a:cubicBezTo>
                    <a:pt x="1761" y="9"/>
                    <a:pt x="1761" y="9"/>
                    <a:pt x="1761" y="9"/>
                  </a:cubicBezTo>
                  <a:cubicBezTo>
                    <a:pt x="1941" y="911"/>
                    <a:pt x="1941" y="911"/>
                    <a:pt x="1941" y="911"/>
                  </a:cubicBezTo>
                  <a:cubicBezTo>
                    <a:pt x="1993" y="947"/>
                    <a:pt x="1993" y="947"/>
                    <a:pt x="1993" y="947"/>
                  </a:cubicBezTo>
                  <a:cubicBezTo>
                    <a:pt x="1995" y="948"/>
                    <a:pt x="1995" y="950"/>
                    <a:pt x="1995" y="952"/>
                  </a:cubicBezTo>
                  <a:cubicBezTo>
                    <a:pt x="1994" y="954"/>
                    <a:pt x="1993" y="956"/>
                    <a:pt x="1991" y="956"/>
                  </a:cubicBezTo>
                  <a:cubicBezTo>
                    <a:pt x="1055" y="1143"/>
                    <a:pt x="1055" y="1143"/>
                    <a:pt x="1055" y="1143"/>
                  </a:cubicBezTo>
                  <a:cubicBezTo>
                    <a:pt x="1055" y="1143"/>
                    <a:pt x="1055" y="1143"/>
                    <a:pt x="1055" y="1143"/>
                  </a:cubicBezTo>
                  <a:cubicBezTo>
                    <a:pt x="935" y="1167"/>
                    <a:pt x="935" y="1167"/>
                    <a:pt x="935" y="1167"/>
                  </a:cubicBezTo>
                  <a:cubicBezTo>
                    <a:pt x="935" y="1167"/>
                    <a:pt x="935" y="1167"/>
                    <a:pt x="935" y="1167"/>
                  </a:cubicBezTo>
                  <a:cubicBezTo>
                    <a:pt x="5" y="1353"/>
                    <a:pt x="5" y="1353"/>
                    <a:pt x="5" y="1353"/>
                  </a:cubicBezTo>
                  <a:cubicBezTo>
                    <a:pt x="46" y="1381"/>
                    <a:pt x="46" y="1381"/>
                    <a:pt x="46" y="1381"/>
                  </a:cubicBezTo>
                  <a:cubicBezTo>
                    <a:pt x="51" y="1380"/>
                    <a:pt x="51" y="1380"/>
                    <a:pt x="51" y="1380"/>
                  </a:cubicBezTo>
                  <a:cubicBezTo>
                    <a:pt x="1245" y="1141"/>
                    <a:pt x="1245" y="1141"/>
                    <a:pt x="1245" y="1141"/>
                  </a:cubicBezTo>
                  <a:cubicBezTo>
                    <a:pt x="1291" y="1110"/>
                    <a:pt x="1347" y="1091"/>
                    <a:pt x="1408" y="1091"/>
                  </a:cubicBezTo>
                  <a:cubicBezTo>
                    <a:pt x="1408" y="1091"/>
                    <a:pt x="1408" y="1091"/>
                    <a:pt x="1408" y="1091"/>
                  </a:cubicBezTo>
                  <a:cubicBezTo>
                    <a:pt x="1408" y="1091"/>
                    <a:pt x="1408" y="1091"/>
                    <a:pt x="1408" y="1091"/>
                  </a:cubicBezTo>
                  <a:cubicBezTo>
                    <a:pt x="1408" y="1091"/>
                    <a:pt x="1408" y="1091"/>
                    <a:pt x="1408" y="1091"/>
                  </a:cubicBezTo>
                  <a:cubicBezTo>
                    <a:pt x="1408" y="1091"/>
                    <a:pt x="1408" y="1091"/>
                    <a:pt x="1408" y="1091"/>
                  </a:cubicBezTo>
                  <a:cubicBezTo>
                    <a:pt x="1408" y="1091"/>
                    <a:pt x="1408" y="1091"/>
                    <a:pt x="1408" y="1091"/>
                  </a:cubicBezTo>
                  <a:cubicBezTo>
                    <a:pt x="1428" y="1091"/>
                    <a:pt x="1448" y="1093"/>
                    <a:pt x="1467" y="1097"/>
                  </a:cubicBezTo>
                  <a:cubicBezTo>
                    <a:pt x="2050" y="981"/>
                    <a:pt x="2050" y="981"/>
                    <a:pt x="2050" y="981"/>
                  </a:cubicBezTo>
                  <a:cubicBezTo>
                    <a:pt x="1863" y="45"/>
                    <a:pt x="1863" y="45"/>
                    <a:pt x="1863" y="45"/>
                  </a:cubicBezTo>
                  <a:cubicBezTo>
                    <a:pt x="1862" y="40"/>
                    <a:pt x="1862" y="40"/>
                    <a:pt x="1862" y="40"/>
                  </a:cubicBezTo>
                  <a:cubicBezTo>
                    <a:pt x="1805" y="0"/>
                    <a:pt x="1805" y="0"/>
                    <a:pt x="1805" y="0"/>
                  </a:cubicBezTo>
                </a:path>
              </a:pathLst>
            </a:custGeom>
            <a:solidFill>
              <a:srgbClr val="C44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0" name="íś1iď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588B732-5903-4A0D-A912-B8A737F419FE}"/>
                </a:ext>
              </a:extLst>
            </p:cNvPr>
            <p:cNvSpPr/>
            <p:nvPr/>
          </p:nvSpPr>
          <p:spPr bwMode="auto">
            <a:xfrm rot="20935720">
              <a:off x="5197909" y="3304781"/>
              <a:ext cx="2758051" cy="1904338"/>
            </a:xfrm>
            <a:custGeom>
              <a:avLst/>
              <a:gdLst>
                <a:gd name="T0" fmla="*/ 1199 w 2010"/>
                <a:gd name="T1" fmla="*/ 1145 h 1389"/>
                <a:gd name="T2" fmla="*/ 5 w 2010"/>
                <a:gd name="T3" fmla="*/ 1384 h 1389"/>
                <a:gd name="T4" fmla="*/ 0 w 2010"/>
                <a:gd name="T5" fmla="*/ 1385 h 1389"/>
                <a:gd name="T6" fmla="*/ 6 w 2010"/>
                <a:gd name="T7" fmla="*/ 1389 h 1389"/>
                <a:gd name="T8" fmla="*/ 1189 w 2010"/>
                <a:gd name="T9" fmla="*/ 1153 h 1389"/>
                <a:gd name="T10" fmla="*/ 1199 w 2010"/>
                <a:gd name="T11" fmla="*/ 1145 h 1389"/>
                <a:gd name="T12" fmla="*/ 2010 w 2010"/>
                <a:gd name="T13" fmla="*/ 989 h 1389"/>
                <a:gd name="T14" fmla="*/ 2010 w 2010"/>
                <a:gd name="T15" fmla="*/ 989 h 1389"/>
                <a:gd name="T16" fmla="*/ 1816 w 2010"/>
                <a:gd name="T17" fmla="*/ 44 h 1389"/>
                <a:gd name="T18" fmla="*/ 1817 w 2010"/>
                <a:gd name="T19" fmla="*/ 49 h 1389"/>
                <a:gd name="T20" fmla="*/ 2004 w 2010"/>
                <a:gd name="T21" fmla="*/ 985 h 1389"/>
                <a:gd name="T22" fmla="*/ 1421 w 2010"/>
                <a:gd name="T23" fmla="*/ 1101 h 1389"/>
                <a:gd name="T24" fmla="*/ 1433 w 2010"/>
                <a:gd name="T25" fmla="*/ 1104 h 1389"/>
                <a:gd name="T26" fmla="*/ 2010 w 2010"/>
                <a:gd name="T27" fmla="*/ 989 h 1389"/>
                <a:gd name="T28" fmla="*/ 1822 w 2010"/>
                <a:gd name="T29" fmla="*/ 48 h 1389"/>
                <a:gd name="T30" fmla="*/ 1816 w 2010"/>
                <a:gd name="T31" fmla="*/ 44 h 1389"/>
                <a:gd name="T32" fmla="*/ 1753 w 2010"/>
                <a:gd name="T33" fmla="*/ 0 h 1389"/>
                <a:gd name="T34" fmla="*/ 1714 w 2010"/>
                <a:gd name="T35" fmla="*/ 8 h 1389"/>
                <a:gd name="T36" fmla="*/ 1715 w 2010"/>
                <a:gd name="T37" fmla="*/ 13 h 1389"/>
                <a:gd name="T38" fmla="*/ 1754 w 2010"/>
                <a:gd name="T39" fmla="*/ 5 h 1389"/>
                <a:gd name="T40" fmla="*/ 1759 w 2010"/>
                <a:gd name="T41" fmla="*/ 4 h 1389"/>
                <a:gd name="T42" fmla="*/ 1753 w 2010"/>
                <a:gd name="T43" fmla="*/ 0 h 1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10" h="1389">
                  <a:moveTo>
                    <a:pt x="1199" y="1145"/>
                  </a:moveTo>
                  <a:cubicBezTo>
                    <a:pt x="5" y="1384"/>
                    <a:pt x="5" y="1384"/>
                    <a:pt x="5" y="1384"/>
                  </a:cubicBezTo>
                  <a:cubicBezTo>
                    <a:pt x="0" y="1385"/>
                    <a:pt x="0" y="1385"/>
                    <a:pt x="0" y="1385"/>
                  </a:cubicBezTo>
                  <a:cubicBezTo>
                    <a:pt x="6" y="1389"/>
                    <a:pt x="6" y="1389"/>
                    <a:pt x="6" y="1389"/>
                  </a:cubicBezTo>
                  <a:cubicBezTo>
                    <a:pt x="1189" y="1153"/>
                    <a:pt x="1189" y="1153"/>
                    <a:pt x="1189" y="1153"/>
                  </a:cubicBezTo>
                  <a:cubicBezTo>
                    <a:pt x="1192" y="1150"/>
                    <a:pt x="1195" y="1148"/>
                    <a:pt x="1199" y="1145"/>
                  </a:cubicBezTo>
                  <a:moveTo>
                    <a:pt x="2010" y="989"/>
                  </a:moveTo>
                  <a:cubicBezTo>
                    <a:pt x="2010" y="989"/>
                    <a:pt x="2010" y="989"/>
                    <a:pt x="2010" y="989"/>
                  </a:cubicBezTo>
                  <a:moveTo>
                    <a:pt x="1816" y="44"/>
                  </a:moveTo>
                  <a:cubicBezTo>
                    <a:pt x="1817" y="49"/>
                    <a:pt x="1817" y="49"/>
                    <a:pt x="1817" y="49"/>
                  </a:cubicBezTo>
                  <a:cubicBezTo>
                    <a:pt x="2004" y="985"/>
                    <a:pt x="2004" y="985"/>
                    <a:pt x="2004" y="985"/>
                  </a:cubicBezTo>
                  <a:cubicBezTo>
                    <a:pt x="1421" y="1101"/>
                    <a:pt x="1421" y="1101"/>
                    <a:pt x="1421" y="1101"/>
                  </a:cubicBezTo>
                  <a:cubicBezTo>
                    <a:pt x="1425" y="1102"/>
                    <a:pt x="1429" y="1103"/>
                    <a:pt x="1433" y="1104"/>
                  </a:cubicBezTo>
                  <a:cubicBezTo>
                    <a:pt x="2010" y="989"/>
                    <a:pt x="2010" y="989"/>
                    <a:pt x="2010" y="989"/>
                  </a:cubicBezTo>
                  <a:cubicBezTo>
                    <a:pt x="1822" y="48"/>
                    <a:pt x="1822" y="48"/>
                    <a:pt x="1822" y="48"/>
                  </a:cubicBezTo>
                  <a:cubicBezTo>
                    <a:pt x="1816" y="44"/>
                    <a:pt x="1816" y="44"/>
                    <a:pt x="1816" y="44"/>
                  </a:cubicBezTo>
                  <a:moveTo>
                    <a:pt x="1753" y="0"/>
                  </a:moveTo>
                  <a:cubicBezTo>
                    <a:pt x="1714" y="8"/>
                    <a:pt x="1714" y="8"/>
                    <a:pt x="1714" y="8"/>
                  </a:cubicBezTo>
                  <a:cubicBezTo>
                    <a:pt x="1715" y="13"/>
                    <a:pt x="1715" y="13"/>
                    <a:pt x="1715" y="13"/>
                  </a:cubicBezTo>
                  <a:cubicBezTo>
                    <a:pt x="1754" y="5"/>
                    <a:pt x="1754" y="5"/>
                    <a:pt x="1754" y="5"/>
                  </a:cubicBezTo>
                  <a:cubicBezTo>
                    <a:pt x="1759" y="4"/>
                    <a:pt x="1759" y="4"/>
                    <a:pt x="1759" y="4"/>
                  </a:cubicBezTo>
                  <a:cubicBezTo>
                    <a:pt x="1753" y="0"/>
                    <a:pt x="1753" y="0"/>
                    <a:pt x="1753" y="0"/>
                  </a:cubicBezTo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1" name="íṥlïḋ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6FE4DA3-4513-4B78-99A2-0EB6E20BBE83}"/>
                </a:ext>
              </a:extLst>
            </p:cNvPr>
            <p:cNvSpPr/>
            <p:nvPr/>
          </p:nvSpPr>
          <p:spPr bwMode="auto">
            <a:xfrm rot="20935720">
              <a:off x="6154236" y="3101707"/>
              <a:ext cx="1581882" cy="1649281"/>
            </a:xfrm>
            <a:custGeom>
              <a:avLst/>
              <a:gdLst>
                <a:gd name="T0" fmla="*/ 951 w 1153"/>
                <a:gd name="T1" fmla="*/ 0 h 1203"/>
                <a:gd name="T2" fmla="*/ 1153 w 1153"/>
                <a:gd name="T3" fmla="*/ 1012 h 1203"/>
                <a:gd name="T4" fmla="*/ 467 w 1153"/>
                <a:gd name="T5" fmla="*/ 1075 h 1203"/>
                <a:gd name="T6" fmla="*/ 313 w 1153"/>
                <a:gd name="T7" fmla="*/ 1120 h 1203"/>
                <a:gd name="T8" fmla="*/ 207 w 1153"/>
                <a:gd name="T9" fmla="*/ 1201 h 1203"/>
                <a:gd name="T10" fmla="*/ 202 w 1153"/>
                <a:gd name="T11" fmla="*/ 1203 h 1203"/>
                <a:gd name="T12" fmla="*/ 0 w 1153"/>
                <a:gd name="T13" fmla="*/ 191 h 1203"/>
                <a:gd name="T14" fmla="*/ 5 w 1153"/>
                <a:gd name="T15" fmla="*/ 189 h 1203"/>
                <a:gd name="T16" fmla="*/ 111 w 1153"/>
                <a:gd name="T17" fmla="*/ 108 h 1203"/>
                <a:gd name="T18" fmla="*/ 265 w 1153"/>
                <a:gd name="T19" fmla="*/ 64 h 1203"/>
                <a:gd name="T20" fmla="*/ 951 w 1153"/>
                <a:gd name="T21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3" h="1203">
                  <a:moveTo>
                    <a:pt x="951" y="0"/>
                  </a:moveTo>
                  <a:cubicBezTo>
                    <a:pt x="1153" y="1012"/>
                    <a:pt x="1153" y="1012"/>
                    <a:pt x="1153" y="1012"/>
                  </a:cubicBezTo>
                  <a:cubicBezTo>
                    <a:pt x="1153" y="1012"/>
                    <a:pt x="857" y="1065"/>
                    <a:pt x="467" y="1075"/>
                  </a:cubicBezTo>
                  <a:cubicBezTo>
                    <a:pt x="413" y="1077"/>
                    <a:pt x="359" y="1091"/>
                    <a:pt x="313" y="1120"/>
                  </a:cubicBezTo>
                  <a:cubicBezTo>
                    <a:pt x="252" y="1156"/>
                    <a:pt x="207" y="1201"/>
                    <a:pt x="207" y="1201"/>
                  </a:cubicBezTo>
                  <a:cubicBezTo>
                    <a:pt x="202" y="1203"/>
                    <a:pt x="202" y="1203"/>
                    <a:pt x="202" y="1203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5" y="189"/>
                    <a:pt x="5" y="189"/>
                    <a:pt x="5" y="189"/>
                  </a:cubicBezTo>
                  <a:cubicBezTo>
                    <a:pt x="5" y="189"/>
                    <a:pt x="50" y="144"/>
                    <a:pt x="111" y="108"/>
                  </a:cubicBezTo>
                  <a:cubicBezTo>
                    <a:pt x="157" y="80"/>
                    <a:pt x="211" y="65"/>
                    <a:pt x="265" y="64"/>
                  </a:cubicBezTo>
                  <a:cubicBezTo>
                    <a:pt x="655" y="53"/>
                    <a:pt x="951" y="0"/>
                    <a:pt x="951" y="0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2" name="ïślïḑ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776329D-E8C5-43E5-BA69-C50C8D5023C2}"/>
                </a:ext>
              </a:extLst>
            </p:cNvPr>
            <p:cNvSpPr/>
            <p:nvPr/>
          </p:nvSpPr>
          <p:spPr bwMode="auto">
            <a:xfrm rot="20935720">
              <a:off x="6145722" y="3095220"/>
              <a:ext cx="1597741" cy="1663157"/>
            </a:xfrm>
            <a:custGeom>
              <a:avLst/>
              <a:gdLst>
                <a:gd name="T0" fmla="*/ 957 w 1164"/>
                <a:gd name="T1" fmla="*/ 5 h 1213"/>
                <a:gd name="T2" fmla="*/ 952 w 1164"/>
                <a:gd name="T3" fmla="*/ 6 h 1213"/>
                <a:gd name="T4" fmla="*/ 1154 w 1164"/>
                <a:gd name="T5" fmla="*/ 1018 h 1213"/>
                <a:gd name="T6" fmla="*/ 1159 w 1164"/>
                <a:gd name="T7" fmla="*/ 1017 h 1213"/>
                <a:gd name="T8" fmla="*/ 1158 w 1164"/>
                <a:gd name="T9" fmla="*/ 1012 h 1213"/>
                <a:gd name="T10" fmla="*/ 1155 w 1164"/>
                <a:gd name="T11" fmla="*/ 1013 h 1213"/>
                <a:gd name="T12" fmla="*/ 473 w 1164"/>
                <a:gd name="T13" fmla="*/ 1075 h 1213"/>
                <a:gd name="T14" fmla="*/ 316 w 1164"/>
                <a:gd name="T15" fmla="*/ 1120 h 1213"/>
                <a:gd name="T16" fmla="*/ 210 w 1164"/>
                <a:gd name="T17" fmla="*/ 1202 h 1213"/>
                <a:gd name="T18" fmla="*/ 213 w 1164"/>
                <a:gd name="T19" fmla="*/ 1206 h 1213"/>
                <a:gd name="T20" fmla="*/ 212 w 1164"/>
                <a:gd name="T21" fmla="*/ 1201 h 1213"/>
                <a:gd name="T22" fmla="*/ 212 w 1164"/>
                <a:gd name="T23" fmla="*/ 1201 h 1213"/>
                <a:gd name="T24" fmla="*/ 12 w 1164"/>
                <a:gd name="T25" fmla="*/ 199 h 1213"/>
                <a:gd name="T26" fmla="*/ 13 w 1164"/>
                <a:gd name="T27" fmla="*/ 199 h 1213"/>
                <a:gd name="T28" fmla="*/ 15 w 1164"/>
                <a:gd name="T29" fmla="*/ 198 h 1213"/>
                <a:gd name="T30" fmla="*/ 15 w 1164"/>
                <a:gd name="T31" fmla="*/ 197 h 1213"/>
                <a:gd name="T32" fmla="*/ 119 w 1164"/>
                <a:gd name="T33" fmla="*/ 117 h 1213"/>
                <a:gd name="T34" fmla="*/ 271 w 1164"/>
                <a:gd name="T35" fmla="*/ 74 h 1213"/>
                <a:gd name="T36" fmla="*/ 958 w 1164"/>
                <a:gd name="T37" fmla="*/ 10 h 1213"/>
                <a:gd name="T38" fmla="*/ 957 w 1164"/>
                <a:gd name="T39" fmla="*/ 5 h 1213"/>
                <a:gd name="T40" fmla="*/ 952 w 1164"/>
                <a:gd name="T41" fmla="*/ 6 h 1213"/>
                <a:gd name="T42" fmla="*/ 957 w 1164"/>
                <a:gd name="T43" fmla="*/ 5 h 1213"/>
                <a:gd name="T44" fmla="*/ 956 w 1164"/>
                <a:gd name="T45" fmla="*/ 0 h 1213"/>
                <a:gd name="T46" fmla="*/ 953 w 1164"/>
                <a:gd name="T47" fmla="*/ 1 h 1213"/>
                <a:gd name="T48" fmla="*/ 271 w 1164"/>
                <a:gd name="T49" fmla="*/ 64 h 1213"/>
                <a:gd name="T50" fmla="*/ 114 w 1164"/>
                <a:gd name="T51" fmla="*/ 109 h 1213"/>
                <a:gd name="T52" fmla="*/ 8 w 1164"/>
                <a:gd name="T53" fmla="*/ 190 h 1213"/>
                <a:gd name="T54" fmla="*/ 11 w 1164"/>
                <a:gd name="T55" fmla="*/ 194 h 1213"/>
                <a:gd name="T56" fmla="*/ 10 w 1164"/>
                <a:gd name="T57" fmla="*/ 189 h 1213"/>
                <a:gd name="T58" fmla="*/ 4 w 1164"/>
                <a:gd name="T59" fmla="*/ 192 h 1213"/>
                <a:gd name="T60" fmla="*/ 1 w 1164"/>
                <a:gd name="T61" fmla="*/ 197 h 1213"/>
                <a:gd name="T62" fmla="*/ 203 w 1164"/>
                <a:gd name="T63" fmla="*/ 1209 h 1213"/>
                <a:gd name="T64" fmla="*/ 205 w 1164"/>
                <a:gd name="T65" fmla="*/ 1212 h 1213"/>
                <a:gd name="T66" fmla="*/ 210 w 1164"/>
                <a:gd name="T67" fmla="*/ 1212 h 1213"/>
                <a:gd name="T68" fmla="*/ 215 w 1164"/>
                <a:gd name="T69" fmla="*/ 1210 h 1213"/>
                <a:gd name="T70" fmla="*/ 217 w 1164"/>
                <a:gd name="T71" fmla="*/ 1209 h 1213"/>
                <a:gd name="T72" fmla="*/ 217 w 1164"/>
                <a:gd name="T73" fmla="*/ 1209 h 1213"/>
                <a:gd name="T74" fmla="*/ 321 w 1164"/>
                <a:gd name="T75" fmla="*/ 1129 h 1213"/>
                <a:gd name="T76" fmla="*/ 473 w 1164"/>
                <a:gd name="T77" fmla="*/ 1085 h 1213"/>
                <a:gd name="T78" fmla="*/ 1160 w 1164"/>
                <a:gd name="T79" fmla="*/ 1022 h 1213"/>
                <a:gd name="T80" fmla="*/ 1163 w 1164"/>
                <a:gd name="T81" fmla="*/ 1020 h 1213"/>
                <a:gd name="T82" fmla="*/ 1164 w 1164"/>
                <a:gd name="T83" fmla="*/ 1016 h 1213"/>
                <a:gd name="T84" fmla="*/ 962 w 1164"/>
                <a:gd name="T85" fmla="*/ 4 h 1213"/>
                <a:gd name="T86" fmla="*/ 956 w 1164"/>
                <a:gd name="T87" fmla="*/ 0 h 1213"/>
                <a:gd name="T88" fmla="*/ 957 w 1164"/>
                <a:gd name="T89" fmla="*/ 5 h 1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64" h="1213">
                  <a:moveTo>
                    <a:pt x="957" y="5"/>
                  </a:moveTo>
                  <a:cubicBezTo>
                    <a:pt x="952" y="6"/>
                    <a:pt x="952" y="6"/>
                    <a:pt x="952" y="6"/>
                  </a:cubicBezTo>
                  <a:cubicBezTo>
                    <a:pt x="1154" y="1018"/>
                    <a:pt x="1154" y="1018"/>
                    <a:pt x="1154" y="1018"/>
                  </a:cubicBezTo>
                  <a:cubicBezTo>
                    <a:pt x="1159" y="1017"/>
                    <a:pt x="1159" y="1017"/>
                    <a:pt x="1159" y="1017"/>
                  </a:cubicBezTo>
                  <a:cubicBezTo>
                    <a:pt x="1158" y="1012"/>
                    <a:pt x="1158" y="1012"/>
                    <a:pt x="1158" y="1012"/>
                  </a:cubicBezTo>
                  <a:cubicBezTo>
                    <a:pt x="1158" y="1012"/>
                    <a:pt x="1157" y="1012"/>
                    <a:pt x="1155" y="1013"/>
                  </a:cubicBezTo>
                  <a:cubicBezTo>
                    <a:pt x="1121" y="1018"/>
                    <a:pt x="838" y="1066"/>
                    <a:pt x="473" y="1075"/>
                  </a:cubicBezTo>
                  <a:cubicBezTo>
                    <a:pt x="418" y="1077"/>
                    <a:pt x="363" y="1092"/>
                    <a:pt x="316" y="1120"/>
                  </a:cubicBezTo>
                  <a:cubicBezTo>
                    <a:pt x="255" y="1157"/>
                    <a:pt x="210" y="1202"/>
                    <a:pt x="210" y="1202"/>
                  </a:cubicBezTo>
                  <a:cubicBezTo>
                    <a:pt x="213" y="1206"/>
                    <a:pt x="213" y="1206"/>
                    <a:pt x="213" y="1206"/>
                  </a:cubicBezTo>
                  <a:cubicBezTo>
                    <a:pt x="212" y="1201"/>
                    <a:pt x="212" y="1201"/>
                    <a:pt x="212" y="1201"/>
                  </a:cubicBezTo>
                  <a:cubicBezTo>
                    <a:pt x="212" y="1201"/>
                    <a:pt x="212" y="1201"/>
                    <a:pt x="212" y="1201"/>
                  </a:cubicBezTo>
                  <a:cubicBezTo>
                    <a:pt x="12" y="199"/>
                    <a:pt x="12" y="199"/>
                    <a:pt x="12" y="199"/>
                  </a:cubicBezTo>
                  <a:cubicBezTo>
                    <a:pt x="13" y="199"/>
                    <a:pt x="13" y="199"/>
                    <a:pt x="13" y="199"/>
                  </a:cubicBezTo>
                  <a:cubicBezTo>
                    <a:pt x="14" y="198"/>
                    <a:pt x="14" y="198"/>
                    <a:pt x="15" y="198"/>
                  </a:cubicBezTo>
                  <a:cubicBezTo>
                    <a:pt x="15" y="197"/>
                    <a:pt x="15" y="197"/>
                    <a:pt x="15" y="197"/>
                  </a:cubicBezTo>
                  <a:cubicBezTo>
                    <a:pt x="20" y="192"/>
                    <a:pt x="63" y="151"/>
                    <a:pt x="119" y="117"/>
                  </a:cubicBezTo>
                  <a:cubicBezTo>
                    <a:pt x="165" y="90"/>
                    <a:pt x="218" y="75"/>
                    <a:pt x="271" y="74"/>
                  </a:cubicBezTo>
                  <a:cubicBezTo>
                    <a:pt x="661" y="63"/>
                    <a:pt x="958" y="10"/>
                    <a:pt x="958" y="10"/>
                  </a:cubicBezTo>
                  <a:cubicBezTo>
                    <a:pt x="957" y="5"/>
                    <a:pt x="957" y="5"/>
                    <a:pt x="957" y="5"/>
                  </a:cubicBezTo>
                  <a:cubicBezTo>
                    <a:pt x="952" y="6"/>
                    <a:pt x="952" y="6"/>
                    <a:pt x="952" y="6"/>
                  </a:cubicBezTo>
                  <a:cubicBezTo>
                    <a:pt x="957" y="5"/>
                    <a:pt x="957" y="5"/>
                    <a:pt x="957" y="5"/>
                  </a:cubicBezTo>
                  <a:cubicBezTo>
                    <a:pt x="956" y="0"/>
                    <a:pt x="956" y="0"/>
                    <a:pt x="956" y="0"/>
                  </a:cubicBezTo>
                  <a:cubicBezTo>
                    <a:pt x="956" y="0"/>
                    <a:pt x="955" y="1"/>
                    <a:pt x="953" y="1"/>
                  </a:cubicBezTo>
                  <a:cubicBezTo>
                    <a:pt x="919" y="7"/>
                    <a:pt x="636" y="54"/>
                    <a:pt x="271" y="64"/>
                  </a:cubicBezTo>
                  <a:cubicBezTo>
                    <a:pt x="216" y="65"/>
                    <a:pt x="161" y="80"/>
                    <a:pt x="114" y="109"/>
                  </a:cubicBezTo>
                  <a:cubicBezTo>
                    <a:pt x="53" y="146"/>
                    <a:pt x="8" y="190"/>
                    <a:pt x="8" y="190"/>
                  </a:cubicBezTo>
                  <a:cubicBezTo>
                    <a:pt x="11" y="194"/>
                    <a:pt x="11" y="194"/>
                    <a:pt x="11" y="194"/>
                  </a:cubicBezTo>
                  <a:cubicBezTo>
                    <a:pt x="10" y="189"/>
                    <a:pt x="10" y="189"/>
                    <a:pt x="10" y="189"/>
                  </a:cubicBezTo>
                  <a:cubicBezTo>
                    <a:pt x="4" y="192"/>
                    <a:pt x="4" y="192"/>
                    <a:pt x="4" y="192"/>
                  </a:cubicBezTo>
                  <a:cubicBezTo>
                    <a:pt x="2" y="192"/>
                    <a:pt x="0" y="195"/>
                    <a:pt x="1" y="197"/>
                  </a:cubicBezTo>
                  <a:cubicBezTo>
                    <a:pt x="203" y="1209"/>
                    <a:pt x="203" y="1209"/>
                    <a:pt x="203" y="1209"/>
                  </a:cubicBezTo>
                  <a:cubicBezTo>
                    <a:pt x="203" y="1210"/>
                    <a:pt x="204" y="1211"/>
                    <a:pt x="205" y="1212"/>
                  </a:cubicBezTo>
                  <a:cubicBezTo>
                    <a:pt x="207" y="1213"/>
                    <a:pt x="208" y="1213"/>
                    <a:pt x="210" y="1212"/>
                  </a:cubicBezTo>
                  <a:cubicBezTo>
                    <a:pt x="215" y="1210"/>
                    <a:pt x="215" y="1210"/>
                    <a:pt x="215" y="1210"/>
                  </a:cubicBezTo>
                  <a:cubicBezTo>
                    <a:pt x="216" y="1210"/>
                    <a:pt x="217" y="1210"/>
                    <a:pt x="217" y="1209"/>
                  </a:cubicBezTo>
                  <a:cubicBezTo>
                    <a:pt x="217" y="1209"/>
                    <a:pt x="217" y="1209"/>
                    <a:pt x="217" y="1209"/>
                  </a:cubicBezTo>
                  <a:cubicBezTo>
                    <a:pt x="222" y="1204"/>
                    <a:pt x="265" y="1163"/>
                    <a:pt x="321" y="1129"/>
                  </a:cubicBezTo>
                  <a:cubicBezTo>
                    <a:pt x="367" y="1101"/>
                    <a:pt x="420" y="1087"/>
                    <a:pt x="473" y="1085"/>
                  </a:cubicBezTo>
                  <a:cubicBezTo>
                    <a:pt x="863" y="1075"/>
                    <a:pt x="1160" y="1022"/>
                    <a:pt x="1160" y="1022"/>
                  </a:cubicBezTo>
                  <a:cubicBezTo>
                    <a:pt x="1161" y="1022"/>
                    <a:pt x="1162" y="1021"/>
                    <a:pt x="1163" y="1020"/>
                  </a:cubicBezTo>
                  <a:cubicBezTo>
                    <a:pt x="1164" y="1019"/>
                    <a:pt x="1164" y="1017"/>
                    <a:pt x="1164" y="1016"/>
                  </a:cubicBezTo>
                  <a:cubicBezTo>
                    <a:pt x="962" y="4"/>
                    <a:pt x="962" y="4"/>
                    <a:pt x="962" y="4"/>
                  </a:cubicBezTo>
                  <a:cubicBezTo>
                    <a:pt x="961" y="2"/>
                    <a:pt x="959" y="0"/>
                    <a:pt x="956" y="0"/>
                  </a:cubicBezTo>
                  <a:cubicBezTo>
                    <a:pt x="957" y="5"/>
                    <a:pt x="957" y="5"/>
                    <a:pt x="957" y="5"/>
                  </a:cubicBezTo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3" name="îşľïḑ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83CEEFB-3A78-49A4-9F0A-36A7917670CF}"/>
                </a:ext>
              </a:extLst>
            </p:cNvPr>
            <p:cNvSpPr/>
            <p:nvPr/>
          </p:nvSpPr>
          <p:spPr bwMode="auto">
            <a:xfrm rot="20935720">
              <a:off x="6565035" y="4438500"/>
              <a:ext cx="1379026" cy="324438"/>
            </a:xfrm>
            <a:custGeom>
              <a:avLst/>
              <a:gdLst>
                <a:gd name="T0" fmla="*/ 951 w 1005"/>
                <a:gd name="T1" fmla="*/ 0 h 237"/>
                <a:gd name="T2" fmla="*/ 1005 w 1005"/>
                <a:gd name="T3" fmla="*/ 38 h 237"/>
                <a:gd name="T4" fmla="*/ 9 w 1005"/>
                <a:gd name="T5" fmla="*/ 237 h 237"/>
                <a:gd name="T6" fmla="*/ 0 w 1005"/>
                <a:gd name="T7" fmla="*/ 191 h 237"/>
                <a:gd name="T8" fmla="*/ 6 w 1005"/>
                <a:gd name="T9" fmla="*/ 189 h 237"/>
                <a:gd name="T10" fmla="*/ 111 w 1005"/>
                <a:gd name="T11" fmla="*/ 108 h 237"/>
                <a:gd name="T12" fmla="*/ 266 w 1005"/>
                <a:gd name="T13" fmla="*/ 64 h 237"/>
                <a:gd name="T14" fmla="*/ 951 w 1005"/>
                <a:gd name="T15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5" h="237">
                  <a:moveTo>
                    <a:pt x="951" y="0"/>
                  </a:moveTo>
                  <a:cubicBezTo>
                    <a:pt x="1005" y="38"/>
                    <a:pt x="1005" y="38"/>
                    <a:pt x="1005" y="38"/>
                  </a:cubicBezTo>
                  <a:cubicBezTo>
                    <a:pt x="9" y="237"/>
                    <a:pt x="9" y="237"/>
                    <a:pt x="9" y="237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6" y="189"/>
                    <a:pt x="6" y="189"/>
                    <a:pt x="6" y="189"/>
                  </a:cubicBezTo>
                  <a:cubicBezTo>
                    <a:pt x="6" y="189"/>
                    <a:pt x="51" y="145"/>
                    <a:pt x="111" y="108"/>
                  </a:cubicBezTo>
                  <a:cubicBezTo>
                    <a:pt x="158" y="80"/>
                    <a:pt x="211" y="65"/>
                    <a:pt x="266" y="64"/>
                  </a:cubicBezTo>
                  <a:cubicBezTo>
                    <a:pt x="655" y="54"/>
                    <a:pt x="951" y="0"/>
                    <a:pt x="951" y="0"/>
                  </a:cubicBezTo>
                </a:path>
              </a:pathLst>
            </a:custGeom>
            <a:solidFill>
              <a:srgbClr val="F7F0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4" name="iŝḻíḋ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83A8A3F-C96C-4936-8B53-588989A4432F}"/>
                </a:ext>
              </a:extLst>
            </p:cNvPr>
            <p:cNvSpPr/>
            <p:nvPr/>
          </p:nvSpPr>
          <p:spPr bwMode="auto">
            <a:xfrm rot="20935720">
              <a:off x="6558421" y="4431168"/>
              <a:ext cx="1392902" cy="338975"/>
            </a:xfrm>
            <a:custGeom>
              <a:avLst/>
              <a:gdLst>
                <a:gd name="T0" fmla="*/ 956 w 1015"/>
                <a:gd name="T1" fmla="*/ 5 h 247"/>
                <a:gd name="T2" fmla="*/ 954 w 1015"/>
                <a:gd name="T3" fmla="*/ 10 h 247"/>
                <a:gd name="T4" fmla="*/ 998 w 1015"/>
                <a:gd name="T5" fmla="*/ 40 h 247"/>
                <a:gd name="T6" fmla="*/ 18 w 1015"/>
                <a:gd name="T7" fmla="*/ 236 h 247"/>
                <a:gd name="T8" fmla="*/ 11 w 1015"/>
                <a:gd name="T9" fmla="*/ 200 h 247"/>
                <a:gd name="T10" fmla="*/ 13 w 1015"/>
                <a:gd name="T11" fmla="*/ 199 h 247"/>
                <a:gd name="T12" fmla="*/ 15 w 1015"/>
                <a:gd name="T13" fmla="*/ 198 h 247"/>
                <a:gd name="T14" fmla="*/ 15 w 1015"/>
                <a:gd name="T15" fmla="*/ 197 h 247"/>
                <a:gd name="T16" fmla="*/ 119 w 1015"/>
                <a:gd name="T17" fmla="*/ 118 h 247"/>
                <a:gd name="T18" fmla="*/ 271 w 1015"/>
                <a:gd name="T19" fmla="*/ 74 h 247"/>
                <a:gd name="T20" fmla="*/ 957 w 1015"/>
                <a:gd name="T21" fmla="*/ 10 h 247"/>
                <a:gd name="T22" fmla="*/ 956 w 1015"/>
                <a:gd name="T23" fmla="*/ 5 h 247"/>
                <a:gd name="T24" fmla="*/ 954 w 1015"/>
                <a:gd name="T25" fmla="*/ 10 h 247"/>
                <a:gd name="T26" fmla="*/ 956 w 1015"/>
                <a:gd name="T27" fmla="*/ 5 h 247"/>
                <a:gd name="T28" fmla="*/ 956 w 1015"/>
                <a:gd name="T29" fmla="*/ 1 h 247"/>
                <a:gd name="T30" fmla="*/ 952 w 1015"/>
                <a:gd name="T31" fmla="*/ 1 h 247"/>
                <a:gd name="T32" fmla="*/ 270 w 1015"/>
                <a:gd name="T33" fmla="*/ 64 h 247"/>
                <a:gd name="T34" fmla="*/ 113 w 1015"/>
                <a:gd name="T35" fmla="*/ 109 h 247"/>
                <a:gd name="T36" fmla="*/ 7 w 1015"/>
                <a:gd name="T37" fmla="*/ 191 h 247"/>
                <a:gd name="T38" fmla="*/ 11 w 1015"/>
                <a:gd name="T39" fmla="*/ 194 h 247"/>
                <a:gd name="T40" fmla="*/ 9 w 1015"/>
                <a:gd name="T41" fmla="*/ 190 h 247"/>
                <a:gd name="T42" fmla="*/ 4 w 1015"/>
                <a:gd name="T43" fmla="*/ 192 h 247"/>
                <a:gd name="T44" fmla="*/ 0 w 1015"/>
                <a:gd name="T45" fmla="*/ 197 h 247"/>
                <a:gd name="T46" fmla="*/ 10 w 1015"/>
                <a:gd name="T47" fmla="*/ 243 h 247"/>
                <a:gd name="T48" fmla="*/ 12 w 1015"/>
                <a:gd name="T49" fmla="*/ 246 h 247"/>
                <a:gd name="T50" fmla="*/ 15 w 1015"/>
                <a:gd name="T51" fmla="*/ 247 h 247"/>
                <a:gd name="T52" fmla="*/ 1011 w 1015"/>
                <a:gd name="T53" fmla="*/ 48 h 247"/>
                <a:gd name="T54" fmla="*/ 1015 w 1015"/>
                <a:gd name="T55" fmla="*/ 44 h 247"/>
                <a:gd name="T56" fmla="*/ 1013 w 1015"/>
                <a:gd name="T57" fmla="*/ 39 h 247"/>
                <a:gd name="T58" fmla="*/ 959 w 1015"/>
                <a:gd name="T59" fmla="*/ 1 h 247"/>
                <a:gd name="T60" fmla="*/ 956 w 1015"/>
                <a:gd name="T61" fmla="*/ 1 h 247"/>
                <a:gd name="T62" fmla="*/ 956 w 1015"/>
                <a:gd name="T63" fmla="*/ 5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15" h="247">
                  <a:moveTo>
                    <a:pt x="956" y="5"/>
                  </a:moveTo>
                  <a:cubicBezTo>
                    <a:pt x="954" y="10"/>
                    <a:pt x="954" y="10"/>
                    <a:pt x="954" y="10"/>
                  </a:cubicBezTo>
                  <a:cubicBezTo>
                    <a:pt x="998" y="40"/>
                    <a:pt x="998" y="40"/>
                    <a:pt x="998" y="40"/>
                  </a:cubicBezTo>
                  <a:cubicBezTo>
                    <a:pt x="18" y="236"/>
                    <a:pt x="18" y="236"/>
                    <a:pt x="18" y="236"/>
                  </a:cubicBezTo>
                  <a:cubicBezTo>
                    <a:pt x="11" y="200"/>
                    <a:pt x="11" y="200"/>
                    <a:pt x="11" y="200"/>
                  </a:cubicBezTo>
                  <a:cubicBezTo>
                    <a:pt x="13" y="199"/>
                    <a:pt x="13" y="199"/>
                    <a:pt x="13" y="199"/>
                  </a:cubicBezTo>
                  <a:cubicBezTo>
                    <a:pt x="13" y="199"/>
                    <a:pt x="14" y="198"/>
                    <a:pt x="15" y="198"/>
                  </a:cubicBezTo>
                  <a:cubicBezTo>
                    <a:pt x="15" y="197"/>
                    <a:pt x="15" y="197"/>
                    <a:pt x="15" y="197"/>
                  </a:cubicBezTo>
                  <a:cubicBezTo>
                    <a:pt x="20" y="192"/>
                    <a:pt x="63" y="151"/>
                    <a:pt x="119" y="118"/>
                  </a:cubicBezTo>
                  <a:cubicBezTo>
                    <a:pt x="164" y="90"/>
                    <a:pt x="217" y="75"/>
                    <a:pt x="271" y="74"/>
                  </a:cubicBezTo>
                  <a:cubicBezTo>
                    <a:pt x="661" y="64"/>
                    <a:pt x="957" y="10"/>
                    <a:pt x="957" y="10"/>
                  </a:cubicBezTo>
                  <a:cubicBezTo>
                    <a:pt x="956" y="5"/>
                    <a:pt x="956" y="5"/>
                    <a:pt x="956" y="5"/>
                  </a:cubicBezTo>
                  <a:cubicBezTo>
                    <a:pt x="954" y="10"/>
                    <a:pt x="954" y="10"/>
                    <a:pt x="954" y="10"/>
                  </a:cubicBezTo>
                  <a:cubicBezTo>
                    <a:pt x="956" y="5"/>
                    <a:pt x="956" y="5"/>
                    <a:pt x="956" y="5"/>
                  </a:cubicBezTo>
                  <a:cubicBezTo>
                    <a:pt x="956" y="1"/>
                    <a:pt x="956" y="1"/>
                    <a:pt x="956" y="1"/>
                  </a:cubicBezTo>
                  <a:cubicBezTo>
                    <a:pt x="956" y="1"/>
                    <a:pt x="954" y="1"/>
                    <a:pt x="952" y="1"/>
                  </a:cubicBezTo>
                  <a:cubicBezTo>
                    <a:pt x="918" y="7"/>
                    <a:pt x="635" y="54"/>
                    <a:pt x="270" y="64"/>
                  </a:cubicBezTo>
                  <a:cubicBezTo>
                    <a:pt x="215" y="65"/>
                    <a:pt x="161" y="80"/>
                    <a:pt x="113" y="109"/>
                  </a:cubicBezTo>
                  <a:cubicBezTo>
                    <a:pt x="53" y="146"/>
                    <a:pt x="8" y="191"/>
                    <a:pt x="7" y="191"/>
                  </a:cubicBezTo>
                  <a:cubicBezTo>
                    <a:pt x="11" y="194"/>
                    <a:pt x="11" y="194"/>
                    <a:pt x="11" y="194"/>
                  </a:cubicBezTo>
                  <a:cubicBezTo>
                    <a:pt x="9" y="190"/>
                    <a:pt x="9" y="190"/>
                    <a:pt x="9" y="190"/>
                  </a:cubicBezTo>
                  <a:cubicBezTo>
                    <a:pt x="4" y="192"/>
                    <a:pt x="4" y="192"/>
                    <a:pt x="4" y="192"/>
                  </a:cubicBezTo>
                  <a:cubicBezTo>
                    <a:pt x="1" y="193"/>
                    <a:pt x="0" y="195"/>
                    <a:pt x="0" y="197"/>
                  </a:cubicBezTo>
                  <a:cubicBezTo>
                    <a:pt x="10" y="243"/>
                    <a:pt x="10" y="243"/>
                    <a:pt x="10" y="243"/>
                  </a:cubicBezTo>
                  <a:cubicBezTo>
                    <a:pt x="10" y="244"/>
                    <a:pt x="11" y="245"/>
                    <a:pt x="12" y="246"/>
                  </a:cubicBezTo>
                  <a:cubicBezTo>
                    <a:pt x="13" y="247"/>
                    <a:pt x="14" y="247"/>
                    <a:pt x="15" y="247"/>
                  </a:cubicBezTo>
                  <a:cubicBezTo>
                    <a:pt x="1011" y="48"/>
                    <a:pt x="1011" y="48"/>
                    <a:pt x="1011" y="48"/>
                  </a:cubicBezTo>
                  <a:cubicBezTo>
                    <a:pt x="1013" y="48"/>
                    <a:pt x="1014" y="46"/>
                    <a:pt x="1015" y="44"/>
                  </a:cubicBezTo>
                  <a:cubicBezTo>
                    <a:pt x="1015" y="42"/>
                    <a:pt x="1015" y="40"/>
                    <a:pt x="1013" y="39"/>
                  </a:cubicBezTo>
                  <a:cubicBezTo>
                    <a:pt x="959" y="1"/>
                    <a:pt x="959" y="1"/>
                    <a:pt x="959" y="1"/>
                  </a:cubicBezTo>
                  <a:cubicBezTo>
                    <a:pt x="958" y="1"/>
                    <a:pt x="957" y="0"/>
                    <a:pt x="956" y="1"/>
                  </a:cubicBezTo>
                  <a:cubicBezTo>
                    <a:pt x="956" y="5"/>
                    <a:pt x="956" y="5"/>
                    <a:pt x="956" y="5"/>
                  </a:cubicBezTo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5" name="iš1ïḋ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DD73F31-0DEF-4018-A3D6-92991510CBDC}"/>
                </a:ext>
              </a:extLst>
            </p:cNvPr>
            <p:cNvSpPr/>
            <p:nvPr/>
          </p:nvSpPr>
          <p:spPr bwMode="auto">
            <a:xfrm rot="20935720">
              <a:off x="4916015" y="3552369"/>
              <a:ext cx="1583865" cy="1704124"/>
            </a:xfrm>
            <a:custGeom>
              <a:avLst/>
              <a:gdLst>
                <a:gd name="T0" fmla="*/ 0 w 1154"/>
                <a:gd name="T1" fmla="*/ 231 h 1243"/>
                <a:gd name="T2" fmla="*/ 202 w 1154"/>
                <a:gd name="T3" fmla="*/ 1243 h 1243"/>
                <a:gd name="T4" fmla="*/ 860 w 1154"/>
                <a:gd name="T5" fmla="*/ 1038 h 1243"/>
                <a:gd name="T6" fmla="*/ 1020 w 1154"/>
                <a:gd name="T7" fmla="*/ 1020 h 1243"/>
                <a:gd name="T8" fmla="*/ 1148 w 1154"/>
                <a:gd name="T9" fmla="*/ 1054 h 1243"/>
                <a:gd name="T10" fmla="*/ 1154 w 1154"/>
                <a:gd name="T11" fmla="*/ 1054 h 1243"/>
                <a:gd name="T12" fmla="*/ 952 w 1154"/>
                <a:gd name="T13" fmla="*/ 42 h 1243"/>
                <a:gd name="T14" fmla="*/ 946 w 1154"/>
                <a:gd name="T15" fmla="*/ 42 h 1243"/>
                <a:gd name="T16" fmla="*/ 818 w 1154"/>
                <a:gd name="T17" fmla="*/ 8 h 1243"/>
                <a:gd name="T18" fmla="*/ 658 w 1154"/>
                <a:gd name="T19" fmla="*/ 26 h 1243"/>
                <a:gd name="T20" fmla="*/ 0 w 1154"/>
                <a:gd name="T21" fmla="*/ 231 h 1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4" h="1243">
                  <a:moveTo>
                    <a:pt x="0" y="231"/>
                  </a:moveTo>
                  <a:cubicBezTo>
                    <a:pt x="202" y="1243"/>
                    <a:pt x="202" y="1243"/>
                    <a:pt x="202" y="1243"/>
                  </a:cubicBezTo>
                  <a:cubicBezTo>
                    <a:pt x="202" y="1243"/>
                    <a:pt x="496" y="1178"/>
                    <a:pt x="860" y="1038"/>
                  </a:cubicBezTo>
                  <a:cubicBezTo>
                    <a:pt x="911" y="1018"/>
                    <a:pt x="966" y="1011"/>
                    <a:pt x="1020" y="1020"/>
                  </a:cubicBezTo>
                  <a:cubicBezTo>
                    <a:pt x="1089" y="1030"/>
                    <a:pt x="1148" y="1054"/>
                    <a:pt x="1148" y="1054"/>
                  </a:cubicBezTo>
                  <a:cubicBezTo>
                    <a:pt x="1154" y="1054"/>
                    <a:pt x="1154" y="1054"/>
                    <a:pt x="1154" y="1054"/>
                  </a:cubicBezTo>
                  <a:cubicBezTo>
                    <a:pt x="952" y="42"/>
                    <a:pt x="952" y="42"/>
                    <a:pt x="952" y="42"/>
                  </a:cubicBezTo>
                  <a:cubicBezTo>
                    <a:pt x="946" y="42"/>
                    <a:pt x="946" y="42"/>
                    <a:pt x="946" y="42"/>
                  </a:cubicBezTo>
                  <a:cubicBezTo>
                    <a:pt x="946" y="42"/>
                    <a:pt x="887" y="18"/>
                    <a:pt x="818" y="8"/>
                  </a:cubicBezTo>
                  <a:cubicBezTo>
                    <a:pt x="764" y="0"/>
                    <a:pt x="709" y="7"/>
                    <a:pt x="658" y="26"/>
                  </a:cubicBezTo>
                  <a:cubicBezTo>
                    <a:pt x="294" y="166"/>
                    <a:pt x="0" y="231"/>
                    <a:pt x="0" y="231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6" name="íś1iḓ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3F22106-5194-4612-8CD9-DA260D201BB2}"/>
                </a:ext>
              </a:extLst>
            </p:cNvPr>
            <p:cNvSpPr/>
            <p:nvPr/>
          </p:nvSpPr>
          <p:spPr bwMode="auto">
            <a:xfrm rot="20935720">
              <a:off x="4910105" y="3552301"/>
              <a:ext cx="1597080" cy="1711393"/>
            </a:xfrm>
            <a:custGeom>
              <a:avLst/>
              <a:gdLst>
                <a:gd name="T0" fmla="*/ 5 w 1164"/>
                <a:gd name="T1" fmla="*/ 231 h 1248"/>
                <a:gd name="T2" fmla="*/ 0 w 1164"/>
                <a:gd name="T3" fmla="*/ 232 h 1248"/>
                <a:gd name="T4" fmla="*/ 202 w 1164"/>
                <a:gd name="T5" fmla="*/ 1244 h 1248"/>
                <a:gd name="T6" fmla="*/ 205 w 1164"/>
                <a:gd name="T7" fmla="*/ 1247 h 1248"/>
                <a:gd name="T8" fmla="*/ 208 w 1164"/>
                <a:gd name="T9" fmla="*/ 1248 h 1248"/>
                <a:gd name="T10" fmla="*/ 867 w 1164"/>
                <a:gd name="T11" fmla="*/ 1043 h 1248"/>
                <a:gd name="T12" fmla="*/ 980 w 1164"/>
                <a:gd name="T13" fmla="*/ 1021 h 1248"/>
                <a:gd name="T14" fmla="*/ 1024 w 1164"/>
                <a:gd name="T15" fmla="*/ 1025 h 1248"/>
                <a:gd name="T16" fmla="*/ 1113 w 1164"/>
                <a:gd name="T17" fmla="*/ 1046 h 1248"/>
                <a:gd name="T18" fmla="*/ 1141 w 1164"/>
                <a:gd name="T19" fmla="*/ 1055 h 1248"/>
                <a:gd name="T20" fmla="*/ 1148 w 1164"/>
                <a:gd name="T21" fmla="*/ 1058 h 1248"/>
                <a:gd name="T22" fmla="*/ 1150 w 1164"/>
                <a:gd name="T23" fmla="*/ 1058 h 1248"/>
                <a:gd name="T24" fmla="*/ 1151 w 1164"/>
                <a:gd name="T25" fmla="*/ 1059 h 1248"/>
                <a:gd name="T26" fmla="*/ 1153 w 1164"/>
                <a:gd name="T27" fmla="*/ 1059 h 1248"/>
                <a:gd name="T28" fmla="*/ 1159 w 1164"/>
                <a:gd name="T29" fmla="*/ 1059 h 1248"/>
                <a:gd name="T30" fmla="*/ 1163 w 1164"/>
                <a:gd name="T31" fmla="*/ 1057 h 1248"/>
                <a:gd name="T32" fmla="*/ 1164 w 1164"/>
                <a:gd name="T33" fmla="*/ 1053 h 1248"/>
                <a:gd name="T34" fmla="*/ 962 w 1164"/>
                <a:gd name="T35" fmla="*/ 41 h 1248"/>
                <a:gd name="T36" fmla="*/ 957 w 1164"/>
                <a:gd name="T37" fmla="*/ 37 h 1248"/>
                <a:gd name="T38" fmla="*/ 951 w 1164"/>
                <a:gd name="T39" fmla="*/ 37 h 1248"/>
                <a:gd name="T40" fmla="*/ 951 w 1164"/>
                <a:gd name="T41" fmla="*/ 42 h 1248"/>
                <a:gd name="T42" fmla="*/ 953 w 1164"/>
                <a:gd name="T43" fmla="*/ 38 h 1248"/>
                <a:gd name="T44" fmla="*/ 823 w 1164"/>
                <a:gd name="T45" fmla="*/ 3 h 1248"/>
                <a:gd name="T46" fmla="*/ 778 w 1164"/>
                <a:gd name="T47" fmla="*/ 0 h 1248"/>
                <a:gd name="T48" fmla="*/ 661 w 1164"/>
                <a:gd name="T49" fmla="*/ 22 h 1248"/>
                <a:gd name="T50" fmla="*/ 196 w 1164"/>
                <a:gd name="T51" fmla="*/ 176 h 1248"/>
                <a:gd name="T52" fmla="*/ 56 w 1164"/>
                <a:gd name="T53" fmla="*/ 214 h 1248"/>
                <a:gd name="T54" fmla="*/ 18 w 1164"/>
                <a:gd name="T55" fmla="*/ 223 h 1248"/>
                <a:gd name="T56" fmla="*/ 8 w 1164"/>
                <a:gd name="T57" fmla="*/ 225 h 1248"/>
                <a:gd name="T58" fmla="*/ 4 w 1164"/>
                <a:gd name="T59" fmla="*/ 226 h 1248"/>
                <a:gd name="T60" fmla="*/ 0 w 1164"/>
                <a:gd name="T61" fmla="*/ 232 h 1248"/>
                <a:gd name="T62" fmla="*/ 5 w 1164"/>
                <a:gd name="T63" fmla="*/ 231 h 1248"/>
                <a:gd name="T64" fmla="*/ 6 w 1164"/>
                <a:gd name="T65" fmla="*/ 236 h 1248"/>
                <a:gd name="T66" fmla="*/ 665 w 1164"/>
                <a:gd name="T67" fmla="*/ 31 h 1248"/>
                <a:gd name="T68" fmla="*/ 778 w 1164"/>
                <a:gd name="T69" fmla="*/ 10 h 1248"/>
                <a:gd name="T70" fmla="*/ 822 w 1164"/>
                <a:gd name="T71" fmla="*/ 13 h 1248"/>
                <a:gd name="T72" fmla="*/ 911 w 1164"/>
                <a:gd name="T73" fmla="*/ 34 h 1248"/>
                <a:gd name="T74" fmla="*/ 939 w 1164"/>
                <a:gd name="T75" fmla="*/ 43 h 1248"/>
                <a:gd name="T76" fmla="*/ 946 w 1164"/>
                <a:gd name="T77" fmla="*/ 46 h 1248"/>
                <a:gd name="T78" fmla="*/ 948 w 1164"/>
                <a:gd name="T79" fmla="*/ 47 h 1248"/>
                <a:gd name="T80" fmla="*/ 949 w 1164"/>
                <a:gd name="T81" fmla="*/ 47 h 1248"/>
                <a:gd name="T82" fmla="*/ 951 w 1164"/>
                <a:gd name="T83" fmla="*/ 47 h 1248"/>
                <a:gd name="T84" fmla="*/ 953 w 1164"/>
                <a:gd name="T85" fmla="*/ 47 h 1248"/>
                <a:gd name="T86" fmla="*/ 1153 w 1164"/>
                <a:gd name="T87" fmla="*/ 1049 h 1248"/>
                <a:gd name="T88" fmla="*/ 1153 w 1164"/>
                <a:gd name="T89" fmla="*/ 1049 h 1248"/>
                <a:gd name="T90" fmla="*/ 1153 w 1164"/>
                <a:gd name="T91" fmla="*/ 1054 h 1248"/>
                <a:gd name="T92" fmla="*/ 1155 w 1164"/>
                <a:gd name="T93" fmla="*/ 1049 h 1248"/>
                <a:gd name="T94" fmla="*/ 1025 w 1164"/>
                <a:gd name="T95" fmla="*/ 1015 h 1248"/>
                <a:gd name="T96" fmla="*/ 980 w 1164"/>
                <a:gd name="T97" fmla="*/ 1011 h 1248"/>
                <a:gd name="T98" fmla="*/ 863 w 1164"/>
                <a:gd name="T99" fmla="*/ 1033 h 1248"/>
                <a:gd name="T100" fmla="*/ 398 w 1164"/>
                <a:gd name="T101" fmla="*/ 1188 h 1248"/>
                <a:gd name="T102" fmla="*/ 258 w 1164"/>
                <a:gd name="T103" fmla="*/ 1226 h 1248"/>
                <a:gd name="T104" fmla="*/ 220 w 1164"/>
                <a:gd name="T105" fmla="*/ 1235 h 1248"/>
                <a:gd name="T106" fmla="*/ 210 w 1164"/>
                <a:gd name="T107" fmla="*/ 1237 h 1248"/>
                <a:gd name="T108" fmla="*/ 206 w 1164"/>
                <a:gd name="T109" fmla="*/ 1238 h 1248"/>
                <a:gd name="T110" fmla="*/ 207 w 1164"/>
                <a:gd name="T111" fmla="*/ 1243 h 1248"/>
                <a:gd name="T112" fmla="*/ 212 w 1164"/>
                <a:gd name="T113" fmla="*/ 1242 h 1248"/>
                <a:gd name="T114" fmla="*/ 10 w 1164"/>
                <a:gd name="T115" fmla="*/ 230 h 1248"/>
                <a:gd name="T116" fmla="*/ 5 w 1164"/>
                <a:gd name="T117" fmla="*/ 231 h 1248"/>
                <a:gd name="T118" fmla="*/ 6 w 1164"/>
                <a:gd name="T119" fmla="*/ 236 h 1248"/>
                <a:gd name="T120" fmla="*/ 5 w 1164"/>
                <a:gd name="T121" fmla="*/ 231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64" h="1248">
                  <a:moveTo>
                    <a:pt x="5" y="231"/>
                  </a:moveTo>
                  <a:cubicBezTo>
                    <a:pt x="0" y="232"/>
                    <a:pt x="0" y="232"/>
                    <a:pt x="0" y="232"/>
                  </a:cubicBezTo>
                  <a:cubicBezTo>
                    <a:pt x="202" y="1244"/>
                    <a:pt x="202" y="1244"/>
                    <a:pt x="202" y="1244"/>
                  </a:cubicBezTo>
                  <a:cubicBezTo>
                    <a:pt x="203" y="1245"/>
                    <a:pt x="204" y="1246"/>
                    <a:pt x="205" y="1247"/>
                  </a:cubicBezTo>
                  <a:cubicBezTo>
                    <a:pt x="206" y="1248"/>
                    <a:pt x="207" y="1248"/>
                    <a:pt x="208" y="1248"/>
                  </a:cubicBezTo>
                  <a:cubicBezTo>
                    <a:pt x="209" y="1248"/>
                    <a:pt x="503" y="1183"/>
                    <a:pt x="867" y="1043"/>
                  </a:cubicBezTo>
                  <a:cubicBezTo>
                    <a:pt x="903" y="1029"/>
                    <a:pt x="941" y="1021"/>
                    <a:pt x="980" y="1021"/>
                  </a:cubicBezTo>
                  <a:cubicBezTo>
                    <a:pt x="995" y="1021"/>
                    <a:pt x="1009" y="1022"/>
                    <a:pt x="1024" y="1025"/>
                  </a:cubicBezTo>
                  <a:cubicBezTo>
                    <a:pt x="1058" y="1030"/>
                    <a:pt x="1090" y="1038"/>
                    <a:pt x="1113" y="1046"/>
                  </a:cubicBezTo>
                  <a:cubicBezTo>
                    <a:pt x="1125" y="1049"/>
                    <a:pt x="1134" y="1052"/>
                    <a:pt x="1141" y="1055"/>
                  </a:cubicBezTo>
                  <a:cubicBezTo>
                    <a:pt x="1144" y="1056"/>
                    <a:pt x="1147" y="1057"/>
                    <a:pt x="1148" y="1058"/>
                  </a:cubicBezTo>
                  <a:cubicBezTo>
                    <a:pt x="1149" y="1058"/>
                    <a:pt x="1150" y="1058"/>
                    <a:pt x="1150" y="1058"/>
                  </a:cubicBezTo>
                  <a:cubicBezTo>
                    <a:pt x="1151" y="1059"/>
                    <a:pt x="1151" y="1059"/>
                    <a:pt x="1151" y="1059"/>
                  </a:cubicBezTo>
                  <a:cubicBezTo>
                    <a:pt x="1152" y="1059"/>
                    <a:pt x="1152" y="1059"/>
                    <a:pt x="1153" y="1059"/>
                  </a:cubicBezTo>
                  <a:cubicBezTo>
                    <a:pt x="1159" y="1059"/>
                    <a:pt x="1159" y="1059"/>
                    <a:pt x="1159" y="1059"/>
                  </a:cubicBezTo>
                  <a:cubicBezTo>
                    <a:pt x="1160" y="1059"/>
                    <a:pt x="1162" y="1058"/>
                    <a:pt x="1163" y="1057"/>
                  </a:cubicBezTo>
                  <a:cubicBezTo>
                    <a:pt x="1164" y="1056"/>
                    <a:pt x="1164" y="1054"/>
                    <a:pt x="1164" y="1053"/>
                  </a:cubicBezTo>
                  <a:cubicBezTo>
                    <a:pt x="962" y="41"/>
                    <a:pt x="962" y="41"/>
                    <a:pt x="962" y="41"/>
                  </a:cubicBezTo>
                  <a:cubicBezTo>
                    <a:pt x="961" y="39"/>
                    <a:pt x="959" y="37"/>
                    <a:pt x="957" y="37"/>
                  </a:cubicBezTo>
                  <a:cubicBezTo>
                    <a:pt x="951" y="37"/>
                    <a:pt x="951" y="37"/>
                    <a:pt x="951" y="37"/>
                  </a:cubicBezTo>
                  <a:cubicBezTo>
                    <a:pt x="951" y="42"/>
                    <a:pt x="951" y="42"/>
                    <a:pt x="951" y="42"/>
                  </a:cubicBezTo>
                  <a:cubicBezTo>
                    <a:pt x="953" y="38"/>
                    <a:pt x="953" y="38"/>
                    <a:pt x="953" y="38"/>
                  </a:cubicBezTo>
                  <a:cubicBezTo>
                    <a:pt x="952" y="38"/>
                    <a:pt x="894" y="14"/>
                    <a:pt x="823" y="3"/>
                  </a:cubicBezTo>
                  <a:cubicBezTo>
                    <a:pt x="808" y="1"/>
                    <a:pt x="793" y="0"/>
                    <a:pt x="778" y="0"/>
                  </a:cubicBezTo>
                  <a:cubicBezTo>
                    <a:pt x="738" y="0"/>
                    <a:pt x="699" y="7"/>
                    <a:pt x="661" y="22"/>
                  </a:cubicBezTo>
                  <a:cubicBezTo>
                    <a:pt x="479" y="92"/>
                    <a:pt x="315" y="143"/>
                    <a:pt x="196" y="176"/>
                  </a:cubicBezTo>
                  <a:cubicBezTo>
                    <a:pt x="137" y="193"/>
                    <a:pt x="89" y="206"/>
                    <a:pt x="56" y="214"/>
                  </a:cubicBezTo>
                  <a:cubicBezTo>
                    <a:pt x="39" y="218"/>
                    <a:pt x="26" y="221"/>
                    <a:pt x="18" y="223"/>
                  </a:cubicBezTo>
                  <a:cubicBezTo>
                    <a:pt x="13" y="224"/>
                    <a:pt x="10" y="225"/>
                    <a:pt x="8" y="225"/>
                  </a:cubicBezTo>
                  <a:cubicBezTo>
                    <a:pt x="5" y="226"/>
                    <a:pt x="4" y="226"/>
                    <a:pt x="4" y="226"/>
                  </a:cubicBezTo>
                  <a:cubicBezTo>
                    <a:pt x="2" y="227"/>
                    <a:pt x="0" y="229"/>
                    <a:pt x="0" y="232"/>
                  </a:cubicBezTo>
                  <a:cubicBezTo>
                    <a:pt x="5" y="231"/>
                    <a:pt x="5" y="231"/>
                    <a:pt x="5" y="231"/>
                  </a:cubicBezTo>
                  <a:cubicBezTo>
                    <a:pt x="6" y="236"/>
                    <a:pt x="6" y="236"/>
                    <a:pt x="6" y="236"/>
                  </a:cubicBezTo>
                  <a:cubicBezTo>
                    <a:pt x="7" y="236"/>
                    <a:pt x="301" y="171"/>
                    <a:pt x="665" y="31"/>
                  </a:cubicBezTo>
                  <a:cubicBezTo>
                    <a:pt x="701" y="17"/>
                    <a:pt x="739" y="10"/>
                    <a:pt x="778" y="10"/>
                  </a:cubicBezTo>
                  <a:cubicBezTo>
                    <a:pt x="793" y="10"/>
                    <a:pt x="807" y="11"/>
                    <a:pt x="822" y="13"/>
                  </a:cubicBezTo>
                  <a:cubicBezTo>
                    <a:pt x="856" y="18"/>
                    <a:pt x="888" y="27"/>
                    <a:pt x="911" y="34"/>
                  </a:cubicBezTo>
                  <a:cubicBezTo>
                    <a:pt x="923" y="37"/>
                    <a:pt x="932" y="41"/>
                    <a:pt x="939" y="43"/>
                  </a:cubicBezTo>
                  <a:cubicBezTo>
                    <a:pt x="942" y="44"/>
                    <a:pt x="945" y="45"/>
                    <a:pt x="946" y="46"/>
                  </a:cubicBezTo>
                  <a:cubicBezTo>
                    <a:pt x="947" y="46"/>
                    <a:pt x="948" y="47"/>
                    <a:pt x="948" y="47"/>
                  </a:cubicBezTo>
                  <a:cubicBezTo>
                    <a:pt x="949" y="47"/>
                    <a:pt x="949" y="47"/>
                    <a:pt x="949" y="47"/>
                  </a:cubicBezTo>
                  <a:cubicBezTo>
                    <a:pt x="950" y="47"/>
                    <a:pt x="950" y="47"/>
                    <a:pt x="951" y="47"/>
                  </a:cubicBezTo>
                  <a:cubicBezTo>
                    <a:pt x="953" y="47"/>
                    <a:pt x="953" y="47"/>
                    <a:pt x="953" y="47"/>
                  </a:cubicBezTo>
                  <a:cubicBezTo>
                    <a:pt x="1153" y="1049"/>
                    <a:pt x="1153" y="1049"/>
                    <a:pt x="1153" y="1049"/>
                  </a:cubicBezTo>
                  <a:cubicBezTo>
                    <a:pt x="1153" y="1049"/>
                    <a:pt x="1153" y="1049"/>
                    <a:pt x="1153" y="1049"/>
                  </a:cubicBezTo>
                  <a:cubicBezTo>
                    <a:pt x="1153" y="1054"/>
                    <a:pt x="1153" y="1054"/>
                    <a:pt x="1153" y="1054"/>
                  </a:cubicBezTo>
                  <a:cubicBezTo>
                    <a:pt x="1155" y="1049"/>
                    <a:pt x="1155" y="1049"/>
                    <a:pt x="1155" y="1049"/>
                  </a:cubicBezTo>
                  <a:cubicBezTo>
                    <a:pt x="1154" y="1049"/>
                    <a:pt x="1096" y="1025"/>
                    <a:pt x="1025" y="1015"/>
                  </a:cubicBezTo>
                  <a:cubicBezTo>
                    <a:pt x="1010" y="1012"/>
                    <a:pt x="995" y="1011"/>
                    <a:pt x="980" y="1011"/>
                  </a:cubicBezTo>
                  <a:cubicBezTo>
                    <a:pt x="940" y="1011"/>
                    <a:pt x="901" y="1019"/>
                    <a:pt x="863" y="1033"/>
                  </a:cubicBezTo>
                  <a:cubicBezTo>
                    <a:pt x="681" y="1103"/>
                    <a:pt x="517" y="1154"/>
                    <a:pt x="398" y="1188"/>
                  </a:cubicBezTo>
                  <a:cubicBezTo>
                    <a:pt x="339" y="1205"/>
                    <a:pt x="291" y="1217"/>
                    <a:pt x="258" y="1226"/>
                  </a:cubicBezTo>
                  <a:cubicBezTo>
                    <a:pt x="241" y="1230"/>
                    <a:pt x="228" y="1233"/>
                    <a:pt x="220" y="1235"/>
                  </a:cubicBezTo>
                  <a:cubicBezTo>
                    <a:pt x="215" y="1236"/>
                    <a:pt x="212" y="1237"/>
                    <a:pt x="210" y="1237"/>
                  </a:cubicBezTo>
                  <a:cubicBezTo>
                    <a:pt x="207" y="1238"/>
                    <a:pt x="206" y="1238"/>
                    <a:pt x="206" y="1238"/>
                  </a:cubicBezTo>
                  <a:cubicBezTo>
                    <a:pt x="207" y="1243"/>
                    <a:pt x="207" y="1243"/>
                    <a:pt x="207" y="1243"/>
                  </a:cubicBezTo>
                  <a:cubicBezTo>
                    <a:pt x="212" y="1242"/>
                    <a:pt x="212" y="1242"/>
                    <a:pt x="212" y="1242"/>
                  </a:cubicBezTo>
                  <a:cubicBezTo>
                    <a:pt x="10" y="230"/>
                    <a:pt x="10" y="230"/>
                    <a:pt x="10" y="230"/>
                  </a:cubicBezTo>
                  <a:cubicBezTo>
                    <a:pt x="5" y="231"/>
                    <a:pt x="5" y="231"/>
                    <a:pt x="5" y="231"/>
                  </a:cubicBezTo>
                  <a:cubicBezTo>
                    <a:pt x="6" y="236"/>
                    <a:pt x="6" y="236"/>
                    <a:pt x="6" y="236"/>
                  </a:cubicBezTo>
                  <a:cubicBezTo>
                    <a:pt x="5" y="231"/>
                    <a:pt x="5" y="231"/>
                    <a:pt x="5" y="231"/>
                  </a:cubicBezTo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7" name="ïśḷîḓ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551DFCE2-C7B4-4E1E-A85A-DD996F3AA6F0}"/>
                </a:ext>
              </a:extLst>
            </p:cNvPr>
            <p:cNvSpPr/>
            <p:nvPr/>
          </p:nvSpPr>
          <p:spPr bwMode="auto">
            <a:xfrm rot="20935720">
              <a:off x="5282895" y="4899375"/>
              <a:ext cx="1365811" cy="393158"/>
            </a:xfrm>
            <a:custGeom>
              <a:avLst/>
              <a:gdLst>
                <a:gd name="T0" fmla="*/ 35 w 995"/>
                <a:gd name="T1" fmla="*/ 231 h 287"/>
                <a:gd name="T2" fmla="*/ 0 w 995"/>
                <a:gd name="T3" fmla="*/ 287 h 287"/>
                <a:gd name="T4" fmla="*/ 995 w 995"/>
                <a:gd name="T5" fmla="*/ 88 h 287"/>
                <a:gd name="T6" fmla="*/ 986 w 995"/>
                <a:gd name="T7" fmla="*/ 42 h 287"/>
                <a:gd name="T8" fmla="*/ 980 w 995"/>
                <a:gd name="T9" fmla="*/ 43 h 287"/>
                <a:gd name="T10" fmla="*/ 852 w 995"/>
                <a:gd name="T11" fmla="*/ 8 h 287"/>
                <a:gd name="T12" fmla="*/ 692 w 995"/>
                <a:gd name="T13" fmla="*/ 27 h 287"/>
                <a:gd name="T14" fmla="*/ 35 w 995"/>
                <a:gd name="T15" fmla="*/ 231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5" h="287">
                  <a:moveTo>
                    <a:pt x="35" y="231"/>
                  </a:moveTo>
                  <a:cubicBezTo>
                    <a:pt x="0" y="287"/>
                    <a:pt x="0" y="287"/>
                    <a:pt x="0" y="287"/>
                  </a:cubicBezTo>
                  <a:cubicBezTo>
                    <a:pt x="995" y="88"/>
                    <a:pt x="995" y="88"/>
                    <a:pt x="995" y="88"/>
                  </a:cubicBezTo>
                  <a:cubicBezTo>
                    <a:pt x="986" y="42"/>
                    <a:pt x="986" y="42"/>
                    <a:pt x="986" y="42"/>
                  </a:cubicBezTo>
                  <a:cubicBezTo>
                    <a:pt x="980" y="43"/>
                    <a:pt x="980" y="43"/>
                    <a:pt x="980" y="43"/>
                  </a:cubicBezTo>
                  <a:cubicBezTo>
                    <a:pt x="980" y="43"/>
                    <a:pt x="922" y="19"/>
                    <a:pt x="852" y="8"/>
                  </a:cubicBezTo>
                  <a:cubicBezTo>
                    <a:pt x="798" y="0"/>
                    <a:pt x="743" y="7"/>
                    <a:pt x="692" y="27"/>
                  </a:cubicBezTo>
                  <a:cubicBezTo>
                    <a:pt x="329" y="167"/>
                    <a:pt x="35" y="231"/>
                    <a:pt x="35" y="231"/>
                  </a:cubicBezTo>
                </a:path>
              </a:pathLst>
            </a:custGeom>
            <a:solidFill>
              <a:srgbClr val="F7F0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8" name="ïśľïḍ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AF395F6-E98A-41BE-A89A-E3C0324B7325}"/>
                </a:ext>
              </a:extLst>
            </p:cNvPr>
            <p:cNvSpPr/>
            <p:nvPr/>
          </p:nvSpPr>
          <p:spPr bwMode="auto">
            <a:xfrm rot="20935720">
              <a:off x="5276972" y="4899180"/>
              <a:ext cx="1380347" cy="400426"/>
            </a:xfrm>
            <a:custGeom>
              <a:avLst/>
              <a:gdLst>
                <a:gd name="T0" fmla="*/ 40 w 1006"/>
                <a:gd name="T1" fmla="*/ 231 h 292"/>
                <a:gd name="T2" fmla="*/ 36 w 1006"/>
                <a:gd name="T3" fmla="*/ 229 h 292"/>
                <a:gd name="T4" fmla="*/ 1 w 1006"/>
                <a:gd name="T5" fmla="*/ 284 h 292"/>
                <a:gd name="T6" fmla="*/ 1 w 1006"/>
                <a:gd name="T7" fmla="*/ 289 h 292"/>
                <a:gd name="T8" fmla="*/ 6 w 1006"/>
                <a:gd name="T9" fmla="*/ 292 h 292"/>
                <a:gd name="T10" fmla="*/ 1001 w 1006"/>
                <a:gd name="T11" fmla="*/ 93 h 292"/>
                <a:gd name="T12" fmla="*/ 1005 w 1006"/>
                <a:gd name="T13" fmla="*/ 91 h 292"/>
                <a:gd name="T14" fmla="*/ 1005 w 1006"/>
                <a:gd name="T15" fmla="*/ 87 h 292"/>
                <a:gd name="T16" fmla="*/ 996 w 1006"/>
                <a:gd name="T17" fmla="*/ 41 h 292"/>
                <a:gd name="T18" fmla="*/ 991 w 1006"/>
                <a:gd name="T19" fmla="*/ 37 h 292"/>
                <a:gd name="T20" fmla="*/ 985 w 1006"/>
                <a:gd name="T21" fmla="*/ 38 h 292"/>
                <a:gd name="T22" fmla="*/ 985 w 1006"/>
                <a:gd name="T23" fmla="*/ 43 h 292"/>
                <a:gd name="T24" fmla="*/ 987 w 1006"/>
                <a:gd name="T25" fmla="*/ 38 h 292"/>
                <a:gd name="T26" fmla="*/ 858 w 1006"/>
                <a:gd name="T27" fmla="*/ 3 h 292"/>
                <a:gd name="T28" fmla="*/ 813 w 1006"/>
                <a:gd name="T29" fmla="*/ 0 h 292"/>
                <a:gd name="T30" fmla="*/ 696 w 1006"/>
                <a:gd name="T31" fmla="*/ 22 h 292"/>
                <a:gd name="T32" fmla="*/ 231 w 1006"/>
                <a:gd name="T33" fmla="*/ 177 h 292"/>
                <a:gd name="T34" fmla="*/ 90 w 1006"/>
                <a:gd name="T35" fmla="*/ 214 h 292"/>
                <a:gd name="T36" fmla="*/ 52 w 1006"/>
                <a:gd name="T37" fmla="*/ 223 h 292"/>
                <a:gd name="T38" fmla="*/ 42 w 1006"/>
                <a:gd name="T39" fmla="*/ 226 h 292"/>
                <a:gd name="T40" fmla="*/ 39 w 1006"/>
                <a:gd name="T41" fmla="*/ 226 h 292"/>
                <a:gd name="T42" fmla="*/ 36 w 1006"/>
                <a:gd name="T43" fmla="*/ 229 h 292"/>
                <a:gd name="T44" fmla="*/ 40 w 1006"/>
                <a:gd name="T45" fmla="*/ 231 h 292"/>
                <a:gd name="T46" fmla="*/ 41 w 1006"/>
                <a:gd name="T47" fmla="*/ 236 h 292"/>
                <a:gd name="T48" fmla="*/ 699 w 1006"/>
                <a:gd name="T49" fmla="*/ 31 h 292"/>
                <a:gd name="T50" fmla="*/ 813 w 1006"/>
                <a:gd name="T51" fmla="*/ 10 h 292"/>
                <a:gd name="T52" fmla="*/ 856 w 1006"/>
                <a:gd name="T53" fmla="*/ 13 h 292"/>
                <a:gd name="T54" fmla="*/ 946 w 1006"/>
                <a:gd name="T55" fmla="*/ 34 h 292"/>
                <a:gd name="T56" fmla="*/ 973 w 1006"/>
                <a:gd name="T57" fmla="*/ 43 h 292"/>
                <a:gd name="T58" fmla="*/ 981 w 1006"/>
                <a:gd name="T59" fmla="*/ 46 h 292"/>
                <a:gd name="T60" fmla="*/ 983 w 1006"/>
                <a:gd name="T61" fmla="*/ 47 h 292"/>
                <a:gd name="T62" fmla="*/ 983 w 1006"/>
                <a:gd name="T63" fmla="*/ 47 h 292"/>
                <a:gd name="T64" fmla="*/ 985 w 1006"/>
                <a:gd name="T65" fmla="*/ 48 h 292"/>
                <a:gd name="T66" fmla="*/ 987 w 1006"/>
                <a:gd name="T67" fmla="*/ 48 h 292"/>
                <a:gd name="T68" fmla="*/ 995 w 1006"/>
                <a:gd name="T69" fmla="*/ 84 h 292"/>
                <a:gd name="T70" fmla="*/ 15 w 1006"/>
                <a:gd name="T71" fmla="*/ 279 h 292"/>
                <a:gd name="T72" fmla="*/ 44 w 1006"/>
                <a:gd name="T73" fmla="*/ 234 h 292"/>
                <a:gd name="T74" fmla="*/ 40 w 1006"/>
                <a:gd name="T75" fmla="*/ 231 h 292"/>
                <a:gd name="T76" fmla="*/ 41 w 1006"/>
                <a:gd name="T77" fmla="*/ 236 h 292"/>
                <a:gd name="T78" fmla="*/ 40 w 1006"/>
                <a:gd name="T79" fmla="*/ 231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06" h="292">
                  <a:moveTo>
                    <a:pt x="40" y="231"/>
                  </a:moveTo>
                  <a:cubicBezTo>
                    <a:pt x="36" y="229"/>
                    <a:pt x="36" y="229"/>
                    <a:pt x="36" y="229"/>
                  </a:cubicBezTo>
                  <a:cubicBezTo>
                    <a:pt x="1" y="284"/>
                    <a:pt x="1" y="284"/>
                    <a:pt x="1" y="284"/>
                  </a:cubicBezTo>
                  <a:cubicBezTo>
                    <a:pt x="0" y="286"/>
                    <a:pt x="0" y="288"/>
                    <a:pt x="1" y="289"/>
                  </a:cubicBezTo>
                  <a:cubicBezTo>
                    <a:pt x="2" y="291"/>
                    <a:pt x="4" y="292"/>
                    <a:pt x="6" y="292"/>
                  </a:cubicBezTo>
                  <a:cubicBezTo>
                    <a:pt x="1001" y="93"/>
                    <a:pt x="1001" y="93"/>
                    <a:pt x="1001" y="93"/>
                  </a:cubicBezTo>
                  <a:cubicBezTo>
                    <a:pt x="1003" y="93"/>
                    <a:pt x="1004" y="92"/>
                    <a:pt x="1005" y="91"/>
                  </a:cubicBezTo>
                  <a:cubicBezTo>
                    <a:pt x="1005" y="90"/>
                    <a:pt x="1006" y="88"/>
                    <a:pt x="1005" y="87"/>
                  </a:cubicBezTo>
                  <a:cubicBezTo>
                    <a:pt x="996" y="41"/>
                    <a:pt x="996" y="41"/>
                    <a:pt x="996" y="41"/>
                  </a:cubicBezTo>
                  <a:cubicBezTo>
                    <a:pt x="996" y="39"/>
                    <a:pt x="994" y="37"/>
                    <a:pt x="991" y="37"/>
                  </a:cubicBezTo>
                  <a:cubicBezTo>
                    <a:pt x="985" y="38"/>
                    <a:pt x="985" y="38"/>
                    <a:pt x="985" y="38"/>
                  </a:cubicBezTo>
                  <a:cubicBezTo>
                    <a:pt x="985" y="43"/>
                    <a:pt x="985" y="43"/>
                    <a:pt x="985" y="43"/>
                  </a:cubicBezTo>
                  <a:cubicBezTo>
                    <a:pt x="987" y="38"/>
                    <a:pt x="987" y="38"/>
                    <a:pt x="987" y="38"/>
                  </a:cubicBezTo>
                  <a:cubicBezTo>
                    <a:pt x="987" y="38"/>
                    <a:pt x="928" y="14"/>
                    <a:pt x="858" y="3"/>
                  </a:cubicBezTo>
                  <a:cubicBezTo>
                    <a:pt x="843" y="1"/>
                    <a:pt x="828" y="0"/>
                    <a:pt x="813" y="0"/>
                  </a:cubicBezTo>
                  <a:cubicBezTo>
                    <a:pt x="773" y="0"/>
                    <a:pt x="733" y="8"/>
                    <a:pt x="696" y="22"/>
                  </a:cubicBezTo>
                  <a:cubicBezTo>
                    <a:pt x="514" y="92"/>
                    <a:pt x="350" y="143"/>
                    <a:pt x="231" y="177"/>
                  </a:cubicBezTo>
                  <a:cubicBezTo>
                    <a:pt x="172" y="194"/>
                    <a:pt x="123" y="206"/>
                    <a:pt x="90" y="214"/>
                  </a:cubicBezTo>
                  <a:cubicBezTo>
                    <a:pt x="74" y="218"/>
                    <a:pt x="61" y="221"/>
                    <a:pt x="52" y="223"/>
                  </a:cubicBezTo>
                  <a:cubicBezTo>
                    <a:pt x="48" y="224"/>
                    <a:pt x="44" y="225"/>
                    <a:pt x="42" y="226"/>
                  </a:cubicBezTo>
                  <a:cubicBezTo>
                    <a:pt x="40" y="226"/>
                    <a:pt x="39" y="226"/>
                    <a:pt x="39" y="226"/>
                  </a:cubicBezTo>
                  <a:cubicBezTo>
                    <a:pt x="38" y="227"/>
                    <a:pt x="36" y="228"/>
                    <a:pt x="36" y="229"/>
                  </a:cubicBezTo>
                  <a:cubicBezTo>
                    <a:pt x="40" y="231"/>
                    <a:pt x="40" y="231"/>
                    <a:pt x="40" y="231"/>
                  </a:cubicBezTo>
                  <a:cubicBezTo>
                    <a:pt x="41" y="236"/>
                    <a:pt x="41" y="236"/>
                    <a:pt x="41" y="236"/>
                  </a:cubicBezTo>
                  <a:cubicBezTo>
                    <a:pt x="41" y="236"/>
                    <a:pt x="335" y="171"/>
                    <a:pt x="699" y="31"/>
                  </a:cubicBezTo>
                  <a:cubicBezTo>
                    <a:pt x="736" y="17"/>
                    <a:pt x="774" y="10"/>
                    <a:pt x="813" y="10"/>
                  </a:cubicBezTo>
                  <a:cubicBezTo>
                    <a:pt x="827" y="10"/>
                    <a:pt x="842" y="11"/>
                    <a:pt x="856" y="13"/>
                  </a:cubicBezTo>
                  <a:cubicBezTo>
                    <a:pt x="891" y="18"/>
                    <a:pt x="923" y="27"/>
                    <a:pt x="946" y="34"/>
                  </a:cubicBezTo>
                  <a:cubicBezTo>
                    <a:pt x="957" y="38"/>
                    <a:pt x="967" y="41"/>
                    <a:pt x="973" y="43"/>
                  </a:cubicBezTo>
                  <a:cubicBezTo>
                    <a:pt x="977" y="45"/>
                    <a:pt x="979" y="46"/>
                    <a:pt x="981" y="46"/>
                  </a:cubicBezTo>
                  <a:cubicBezTo>
                    <a:pt x="982" y="47"/>
                    <a:pt x="982" y="47"/>
                    <a:pt x="983" y="47"/>
                  </a:cubicBezTo>
                  <a:cubicBezTo>
                    <a:pt x="983" y="47"/>
                    <a:pt x="983" y="47"/>
                    <a:pt x="983" y="47"/>
                  </a:cubicBezTo>
                  <a:cubicBezTo>
                    <a:pt x="984" y="47"/>
                    <a:pt x="985" y="48"/>
                    <a:pt x="985" y="48"/>
                  </a:cubicBezTo>
                  <a:cubicBezTo>
                    <a:pt x="987" y="48"/>
                    <a:pt x="987" y="48"/>
                    <a:pt x="987" y="48"/>
                  </a:cubicBezTo>
                  <a:cubicBezTo>
                    <a:pt x="995" y="84"/>
                    <a:pt x="995" y="84"/>
                    <a:pt x="995" y="84"/>
                  </a:cubicBezTo>
                  <a:cubicBezTo>
                    <a:pt x="15" y="279"/>
                    <a:pt x="15" y="279"/>
                    <a:pt x="15" y="279"/>
                  </a:cubicBezTo>
                  <a:cubicBezTo>
                    <a:pt x="44" y="234"/>
                    <a:pt x="44" y="234"/>
                    <a:pt x="44" y="234"/>
                  </a:cubicBezTo>
                  <a:cubicBezTo>
                    <a:pt x="40" y="231"/>
                    <a:pt x="40" y="231"/>
                    <a:pt x="40" y="231"/>
                  </a:cubicBezTo>
                  <a:cubicBezTo>
                    <a:pt x="41" y="236"/>
                    <a:pt x="41" y="236"/>
                    <a:pt x="41" y="236"/>
                  </a:cubicBezTo>
                  <a:cubicBezTo>
                    <a:pt x="40" y="231"/>
                    <a:pt x="40" y="231"/>
                    <a:pt x="40" y="231"/>
                  </a:cubicBezTo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9" name="iŝļîd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C1FFBFA-2ED5-4860-999F-91DE9EE912ED}"/>
                </a:ext>
              </a:extLst>
            </p:cNvPr>
            <p:cNvSpPr/>
            <p:nvPr/>
          </p:nvSpPr>
          <p:spPr bwMode="auto">
            <a:xfrm rot="20935720">
              <a:off x="6586515" y="4445949"/>
              <a:ext cx="1339380" cy="292060"/>
            </a:xfrm>
            <a:custGeom>
              <a:avLst/>
              <a:gdLst>
                <a:gd name="T0" fmla="*/ 933 w 976"/>
                <a:gd name="T1" fmla="*/ 0 h 213"/>
                <a:gd name="T2" fmla="*/ 249 w 976"/>
                <a:gd name="T3" fmla="*/ 63 h 213"/>
                <a:gd name="T4" fmla="*/ 97 w 976"/>
                <a:gd name="T5" fmla="*/ 107 h 213"/>
                <a:gd name="T6" fmla="*/ 0 w 976"/>
                <a:gd name="T7" fmla="*/ 179 h 213"/>
                <a:gd name="T8" fmla="*/ 9 w 976"/>
                <a:gd name="T9" fmla="*/ 179 h 213"/>
                <a:gd name="T10" fmla="*/ 9 w 976"/>
                <a:gd name="T11" fmla="*/ 179 h 213"/>
                <a:gd name="T12" fmla="*/ 9 w 976"/>
                <a:gd name="T13" fmla="*/ 179 h 213"/>
                <a:gd name="T14" fmla="*/ 56 w 976"/>
                <a:gd name="T15" fmla="*/ 213 h 213"/>
                <a:gd name="T16" fmla="*/ 976 w 976"/>
                <a:gd name="T17" fmla="*/ 29 h 213"/>
                <a:gd name="T18" fmla="*/ 933 w 976"/>
                <a:gd name="T19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6" h="213">
                  <a:moveTo>
                    <a:pt x="933" y="0"/>
                  </a:moveTo>
                  <a:cubicBezTo>
                    <a:pt x="906" y="4"/>
                    <a:pt x="620" y="53"/>
                    <a:pt x="249" y="63"/>
                  </a:cubicBezTo>
                  <a:cubicBezTo>
                    <a:pt x="195" y="64"/>
                    <a:pt x="142" y="79"/>
                    <a:pt x="97" y="107"/>
                  </a:cubicBezTo>
                  <a:cubicBezTo>
                    <a:pt x="52" y="134"/>
                    <a:pt x="15" y="165"/>
                    <a:pt x="0" y="179"/>
                  </a:cubicBezTo>
                  <a:cubicBezTo>
                    <a:pt x="3" y="179"/>
                    <a:pt x="6" y="179"/>
                    <a:pt x="9" y="179"/>
                  </a:cubicBezTo>
                  <a:cubicBezTo>
                    <a:pt x="9" y="179"/>
                    <a:pt x="9" y="179"/>
                    <a:pt x="9" y="179"/>
                  </a:cubicBezTo>
                  <a:cubicBezTo>
                    <a:pt x="9" y="179"/>
                    <a:pt x="9" y="179"/>
                    <a:pt x="9" y="179"/>
                  </a:cubicBezTo>
                  <a:cubicBezTo>
                    <a:pt x="31" y="179"/>
                    <a:pt x="50" y="192"/>
                    <a:pt x="56" y="213"/>
                  </a:cubicBezTo>
                  <a:cubicBezTo>
                    <a:pt x="976" y="29"/>
                    <a:pt x="976" y="29"/>
                    <a:pt x="976" y="29"/>
                  </a:cubicBezTo>
                  <a:cubicBezTo>
                    <a:pt x="933" y="0"/>
                    <a:pt x="933" y="0"/>
                    <a:pt x="933" y="0"/>
                  </a:cubicBezTo>
                </a:path>
              </a:pathLst>
            </a:custGeom>
            <a:solidFill>
              <a:srgbClr val="DF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0" name="ïşliḓ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1510903-04AB-401E-81DA-97A78EFE1083}"/>
                </a:ext>
              </a:extLst>
            </p:cNvPr>
            <p:cNvSpPr/>
            <p:nvPr/>
          </p:nvSpPr>
          <p:spPr bwMode="auto">
            <a:xfrm rot="20935720">
              <a:off x="6574450" y="4437588"/>
              <a:ext cx="1367793" cy="306597"/>
            </a:xfrm>
            <a:custGeom>
              <a:avLst/>
              <a:gdLst>
                <a:gd name="T0" fmla="*/ 941 w 997"/>
                <a:gd name="T1" fmla="*/ 5 h 224"/>
                <a:gd name="T2" fmla="*/ 943 w 997"/>
                <a:gd name="T3" fmla="*/ 0 h 224"/>
                <a:gd name="T4" fmla="*/ 941 w 997"/>
                <a:gd name="T5" fmla="*/ 5 h 224"/>
                <a:gd name="T6" fmla="*/ 943 w 997"/>
                <a:gd name="T7" fmla="*/ 0 h 224"/>
                <a:gd name="T8" fmla="*/ 258 w 997"/>
                <a:gd name="T9" fmla="*/ 64 h 224"/>
                <a:gd name="T10" fmla="*/ 103 w 997"/>
                <a:gd name="T11" fmla="*/ 108 h 224"/>
                <a:gd name="T12" fmla="*/ 46 w 997"/>
                <a:gd name="T13" fmla="*/ 148 h 224"/>
                <a:gd name="T14" fmla="*/ 46 w 997"/>
                <a:gd name="T15" fmla="*/ 148 h 224"/>
                <a:gd name="T16" fmla="*/ 0 w 997"/>
                <a:gd name="T17" fmla="*/ 187 h 224"/>
                <a:gd name="T18" fmla="*/ 9 w 997"/>
                <a:gd name="T19" fmla="*/ 186 h 224"/>
                <a:gd name="T20" fmla="*/ 9 w 997"/>
                <a:gd name="T21" fmla="*/ 185 h 224"/>
                <a:gd name="T22" fmla="*/ 106 w 997"/>
                <a:gd name="T23" fmla="*/ 113 h 224"/>
                <a:gd name="T24" fmla="*/ 258 w 997"/>
                <a:gd name="T25" fmla="*/ 69 h 224"/>
                <a:gd name="T26" fmla="*/ 942 w 997"/>
                <a:gd name="T27" fmla="*/ 6 h 224"/>
                <a:gd name="T28" fmla="*/ 985 w 997"/>
                <a:gd name="T29" fmla="*/ 35 h 224"/>
                <a:gd name="T30" fmla="*/ 65 w 997"/>
                <a:gd name="T31" fmla="*/ 219 h 224"/>
                <a:gd name="T32" fmla="*/ 66 w 997"/>
                <a:gd name="T33" fmla="*/ 224 h 224"/>
                <a:gd name="T34" fmla="*/ 66 w 997"/>
                <a:gd name="T35" fmla="*/ 224 h 224"/>
                <a:gd name="T36" fmla="*/ 66 w 997"/>
                <a:gd name="T37" fmla="*/ 224 h 224"/>
                <a:gd name="T38" fmla="*/ 997 w 997"/>
                <a:gd name="T39" fmla="*/ 38 h 224"/>
                <a:gd name="T40" fmla="*/ 943 w 997"/>
                <a:gd name="T41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97" h="224">
                  <a:moveTo>
                    <a:pt x="941" y="5"/>
                  </a:moveTo>
                  <a:cubicBezTo>
                    <a:pt x="943" y="0"/>
                    <a:pt x="943" y="0"/>
                    <a:pt x="943" y="0"/>
                  </a:cubicBezTo>
                  <a:cubicBezTo>
                    <a:pt x="941" y="5"/>
                    <a:pt x="941" y="5"/>
                    <a:pt x="941" y="5"/>
                  </a:cubicBezTo>
                  <a:moveTo>
                    <a:pt x="943" y="0"/>
                  </a:moveTo>
                  <a:cubicBezTo>
                    <a:pt x="943" y="0"/>
                    <a:pt x="647" y="54"/>
                    <a:pt x="258" y="64"/>
                  </a:cubicBezTo>
                  <a:cubicBezTo>
                    <a:pt x="203" y="65"/>
                    <a:pt x="150" y="80"/>
                    <a:pt x="103" y="108"/>
                  </a:cubicBezTo>
                  <a:cubicBezTo>
                    <a:pt x="82" y="121"/>
                    <a:pt x="62" y="135"/>
                    <a:pt x="46" y="148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9" y="186"/>
                    <a:pt x="9" y="186"/>
                    <a:pt x="9" y="186"/>
                  </a:cubicBezTo>
                  <a:cubicBezTo>
                    <a:pt x="9" y="186"/>
                    <a:pt x="9" y="185"/>
                    <a:pt x="9" y="185"/>
                  </a:cubicBezTo>
                  <a:cubicBezTo>
                    <a:pt x="24" y="171"/>
                    <a:pt x="61" y="140"/>
                    <a:pt x="106" y="113"/>
                  </a:cubicBezTo>
                  <a:cubicBezTo>
                    <a:pt x="151" y="85"/>
                    <a:pt x="204" y="70"/>
                    <a:pt x="258" y="69"/>
                  </a:cubicBezTo>
                  <a:cubicBezTo>
                    <a:pt x="629" y="59"/>
                    <a:pt x="915" y="10"/>
                    <a:pt x="942" y="6"/>
                  </a:cubicBezTo>
                  <a:cubicBezTo>
                    <a:pt x="985" y="35"/>
                    <a:pt x="985" y="35"/>
                    <a:pt x="985" y="35"/>
                  </a:cubicBezTo>
                  <a:cubicBezTo>
                    <a:pt x="65" y="219"/>
                    <a:pt x="65" y="219"/>
                    <a:pt x="65" y="219"/>
                  </a:cubicBezTo>
                  <a:cubicBezTo>
                    <a:pt x="66" y="221"/>
                    <a:pt x="66" y="222"/>
                    <a:pt x="66" y="224"/>
                  </a:cubicBezTo>
                  <a:cubicBezTo>
                    <a:pt x="66" y="224"/>
                    <a:pt x="66" y="224"/>
                    <a:pt x="66" y="224"/>
                  </a:cubicBezTo>
                  <a:cubicBezTo>
                    <a:pt x="66" y="224"/>
                    <a:pt x="66" y="224"/>
                    <a:pt x="66" y="224"/>
                  </a:cubicBezTo>
                  <a:cubicBezTo>
                    <a:pt x="997" y="38"/>
                    <a:pt x="997" y="38"/>
                    <a:pt x="997" y="38"/>
                  </a:cubicBezTo>
                  <a:cubicBezTo>
                    <a:pt x="943" y="0"/>
                    <a:pt x="943" y="0"/>
                    <a:pt x="943" y="0"/>
                  </a:cubicBezTo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1" name="îš1îḑ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97A55A8E-2B81-4018-8130-CA1380EBA57C}"/>
                </a:ext>
              </a:extLst>
            </p:cNvPr>
            <p:cNvSpPr/>
            <p:nvPr/>
          </p:nvSpPr>
          <p:spPr bwMode="auto">
            <a:xfrm rot="20935720">
              <a:off x="5297303" y="4915441"/>
              <a:ext cx="1314931" cy="368709"/>
            </a:xfrm>
            <a:custGeom>
              <a:avLst/>
              <a:gdLst>
                <a:gd name="T0" fmla="*/ 798 w 958"/>
                <a:gd name="T1" fmla="*/ 0 h 269"/>
                <a:gd name="T2" fmla="*/ 684 w 958"/>
                <a:gd name="T3" fmla="*/ 21 h 269"/>
                <a:gd name="T4" fmla="*/ 28 w 958"/>
                <a:gd name="T5" fmla="*/ 226 h 269"/>
                <a:gd name="T6" fmla="*/ 0 w 958"/>
                <a:gd name="T7" fmla="*/ 269 h 269"/>
                <a:gd name="T8" fmla="*/ 920 w 958"/>
                <a:gd name="T9" fmla="*/ 86 h 269"/>
                <a:gd name="T10" fmla="*/ 920 w 958"/>
                <a:gd name="T11" fmla="*/ 81 h 269"/>
                <a:gd name="T12" fmla="*/ 958 w 958"/>
                <a:gd name="T13" fmla="*/ 33 h 269"/>
                <a:gd name="T14" fmla="*/ 958 w 958"/>
                <a:gd name="T15" fmla="*/ 33 h 269"/>
                <a:gd name="T16" fmla="*/ 931 w 958"/>
                <a:gd name="T17" fmla="*/ 24 h 269"/>
                <a:gd name="T18" fmla="*/ 841 w 958"/>
                <a:gd name="T19" fmla="*/ 3 h 269"/>
                <a:gd name="T20" fmla="*/ 798 w 958"/>
                <a:gd name="T21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8" h="269">
                  <a:moveTo>
                    <a:pt x="798" y="0"/>
                  </a:moveTo>
                  <a:cubicBezTo>
                    <a:pt x="759" y="0"/>
                    <a:pt x="721" y="7"/>
                    <a:pt x="684" y="21"/>
                  </a:cubicBezTo>
                  <a:cubicBezTo>
                    <a:pt x="338" y="155"/>
                    <a:pt x="55" y="220"/>
                    <a:pt x="28" y="226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920" y="86"/>
                    <a:pt x="920" y="86"/>
                    <a:pt x="920" y="86"/>
                  </a:cubicBezTo>
                  <a:cubicBezTo>
                    <a:pt x="920" y="84"/>
                    <a:pt x="920" y="83"/>
                    <a:pt x="920" y="81"/>
                  </a:cubicBezTo>
                  <a:cubicBezTo>
                    <a:pt x="920" y="59"/>
                    <a:pt x="935" y="38"/>
                    <a:pt x="958" y="33"/>
                  </a:cubicBezTo>
                  <a:cubicBezTo>
                    <a:pt x="958" y="33"/>
                    <a:pt x="958" y="33"/>
                    <a:pt x="958" y="33"/>
                  </a:cubicBezTo>
                  <a:cubicBezTo>
                    <a:pt x="952" y="31"/>
                    <a:pt x="942" y="28"/>
                    <a:pt x="931" y="24"/>
                  </a:cubicBezTo>
                  <a:cubicBezTo>
                    <a:pt x="908" y="17"/>
                    <a:pt x="876" y="8"/>
                    <a:pt x="841" y="3"/>
                  </a:cubicBezTo>
                  <a:cubicBezTo>
                    <a:pt x="827" y="1"/>
                    <a:pt x="812" y="0"/>
                    <a:pt x="798" y="0"/>
                  </a:cubicBezTo>
                </a:path>
              </a:pathLst>
            </a:custGeom>
            <a:solidFill>
              <a:srgbClr val="DF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2" name="ïṩlîď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CF3BE00-B5D0-417F-9805-4E67DE399F5B}"/>
                </a:ext>
              </a:extLst>
            </p:cNvPr>
            <p:cNvSpPr/>
            <p:nvPr/>
          </p:nvSpPr>
          <p:spPr bwMode="auto">
            <a:xfrm rot="20935720">
              <a:off x="5283763" y="4908332"/>
              <a:ext cx="1340701" cy="386550"/>
            </a:xfrm>
            <a:custGeom>
              <a:avLst/>
              <a:gdLst>
                <a:gd name="T0" fmla="*/ 808 w 977"/>
                <a:gd name="T1" fmla="*/ 0 h 282"/>
                <a:gd name="T2" fmla="*/ 692 w 977"/>
                <a:gd name="T3" fmla="*/ 22 h 282"/>
                <a:gd name="T4" fmla="*/ 35 w 977"/>
                <a:gd name="T5" fmla="*/ 226 h 282"/>
                <a:gd name="T6" fmla="*/ 0 w 977"/>
                <a:gd name="T7" fmla="*/ 282 h 282"/>
                <a:gd name="T8" fmla="*/ 931 w 977"/>
                <a:gd name="T9" fmla="*/ 96 h 282"/>
                <a:gd name="T10" fmla="*/ 930 w 977"/>
                <a:gd name="T11" fmla="*/ 91 h 282"/>
                <a:gd name="T12" fmla="*/ 10 w 977"/>
                <a:gd name="T13" fmla="*/ 274 h 282"/>
                <a:gd name="T14" fmla="*/ 38 w 977"/>
                <a:gd name="T15" fmla="*/ 231 h 282"/>
                <a:gd name="T16" fmla="*/ 694 w 977"/>
                <a:gd name="T17" fmla="*/ 26 h 282"/>
                <a:gd name="T18" fmla="*/ 808 w 977"/>
                <a:gd name="T19" fmla="*/ 5 h 282"/>
                <a:gd name="T20" fmla="*/ 851 w 977"/>
                <a:gd name="T21" fmla="*/ 8 h 282"/>
                <a:gd name="T22" fmla="*/ 941 w 977"/>
                <a:gd name="T23" fmla="*/ 29 h 282"/>
                <a:gd name="T24" fmla="*/ 968 w 977"/>
                <a:gd name="T25" fmla="*/ 38 h 282"/>
                <a:gd name="T26" fmla="*/ 968 w 977"/>
                <a:gd name="T27" fmla="*/ 38 h 282"/>
                <a:gd name="T28" fmla="*/ 969 w 977"/>
                <a:gd name="T29" fmla="*/ 38 h 282"/>
                <a:gd name="T30" fmla="*/ 977 w 977"/>
                <a:gd name="T31" fmla="*/ 37 h 282"/>
                <a:gd name="T32" fmla="*/ 920 w 977"/>
                <a:gd name="T33" fmla="*/ 18 h 282"/>
                <a:gd name="T34" fmla="*/ 852 w 977"/>
                <a:gd name="T35" fmla="*/ 3 h 282"/>
                <a:gd name="T36" fmla="*/ 808 w 977"/>
                <a:gd name="T37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7" h="282">
                  <a:moveTo>
                    <a:pt x="808" y="0"/>
                  </a:moveTo>
                  <a:cubicBezTo>
                    <a:pt x="768" y="0"/>
                    <a:pt x="729" y="7"/>
                    <a:pt x="692" y="22"/>
                  </a:cubicBezTo>
                  <a:cubicBezTo>
                    <a:pt x="329" y="162"/>
                    <a:pt x="35" y="226"/>
                    <a:pt x="35" y="226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931" y="96"/>
                    <a:pt x="931" y="96"/>
                    <a:pt x="931" y="96"/>
                  </a:cubicBezTo>
                  <a:cubicBezTo>
                    <a:pt x="930" y="94"/>
                    <a:pt x="930" y="93"/>
                    <a:pt x="930" y="91"/>
                  </a:cubicBezTo>
                  <a:cubicBezTo>
                    <a:pt x="10" y="274"/>
                    <a:pt x="10" y="274"/>
                    <a:pt x="10" y="274"/>
                  </a:cubicBezTo>
                  <a:cubicBezTo>
                    <a:pt x="38" y="231"/>
                    <a:pt x="38" y="231"/>
                    <a:pt x="38" y="231"/>
                  </a:cubicBezTo>
                  <a:cubicBezTo>
                    <a:pt x="65" y="225"/>
                    <a:pt x="348" y="160"/>
                    <a:pt x="694" y="26"/>
                  </a:cubicBezTo>
                  <a:cubicBezTo>
                    <a:pt x="731" y="12"/>
                    <a:pt x="769" y="5"/>
                    <a:pt x="808" y="5"/>
                  </a:cubicBezTo>
                  <a:cubicBezTo>
                    <a:pt x="822" y="5"/>
                    <a:pt x="837" y="6"/>
                    <a:pt x="851" y="8"/>
                  </a:cubicBezTo>
                  <a:cubicBezTo>
                    <a:pt x="886" y="13"/>
                    <a:pt x="918" y="22"/>
                    <a:pt x="941" y="29"/>
                  </a:cubicBezTo>
                  <a:cubicBezTo>
                    <a:pt x="952" y="33"/>
                    <a:pt x="962" y="36"/>
                    <a:pt x="968" y="38"/>
                  </a:cubicBezTo>
                  <a:cubicBezTo>
                    <a:pt x="968" y="38"/>
                    <a:pt x="968" y="38"/>
                    <a:pt x="968" y="38"/>
                  </a:cubicBezTo>
                  <a:cubicBezTo>
                    <a:pt x="969" y="38"/>
                    <a:pt x="969" y="38"/>
                    <a:pt x="969" y="38"/>
                  </a:cubicBezTo>
                  <a:cubicBezTo>
                    <a:pt x="977" y="37"/>
                    <a:pt x="977" y="37"/>
                    <a:pt x="977" y="37"/>
                  </a:cubicBezTo>
                  <a:cubicBezTo>
                    <a:pt x="920" y="18"/>
                    <a:pt x="920" y="18"/>
                    <a:pt x="920" y="18"/>
                  </a:cubicBezTo>
                  <a:cubicBezTo>
                    <a:pt x="900" y="12"/>
                    <a:pt x="877" y="7"/>
                    <a:pt x="852" y="3"/>
                  </a:cubicBezTo>
                  <a:cubicBezTo>
                    <a:pt x="837" y="1"/>
                    <a:pt x="822" y="0"/>
                    <a:pt x="808" y="0"/>
                  </a:cubicBezTo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3" name="îṩ1iḍ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0617A5B-1BD8-4893-98B9-56413F38E0F6}"/>
                </a:ext>
              </a:extLst>
            </p:cNvPr>
            <p:cNvSpPr/>
            <p:nvPr/>
          </p:nvSpPr>
          <p:spPr bwMode="auto">
            <a:xfrm rot="20935720">
              <a:off x="4933527" y="3994448"/>
              <a:ext cx="309901" cy="1459640"/>
            </a:xfrm>
            <a:custGeom>
              <a:avLst/>
              <a:gdLst>
                <a:gd name="T0" fmla="*/ 49 w 469"/>
                <a:gd name="T1" fmla="*/ 0 h 2209"/>
                <a:gd name="T2" fmla="*/ 0 w 469"/>
                <a:gd name="T3" fmla="*/ 228 h 2209"/>
                <a:gd name="T4" fmla="*/ 396 w 469"/>
                <a:gd name="T5" fmla="*/ 2209 h 2209"/>
                <a:gd name="T6" fmla="*/ 469 w 469"/>
                <a:gd name="T7" fmla="*/ 2093 h 2209"/>
                <a:gd name="T8" fmla="*/ 49 w 469"/>
                <a:gd name="T9" fmla="*/ 0 h 2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9" h="2209">
                  <a:moveTo>
                    <a:pt x="49" y="0"/>
                  </a:moveTo>
                  <a:lnTo>
                    <a:pt x="0" y="228"/>
                  </a:lnTo>
                  <a:lnTo>
                    <a:pt x="396" y="2209"/>
                  </a:lnTo>
                  <a:lnTo>
                    <a:pt x="469" y="2093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F7F0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4" name="îSľîď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5719C0B7-0292-4FD5-B817-679965EEB481}"/>
                </a:ext>
              </a:extLst>
            </p:cNvPr>
            <p:cNvSpPr/>
            <p:nvPr/>
          </p:nvSpPr>
          <p:spPr bwMode="auto">
            <a:xfrm rot="20935720">
              <a:off x="4933527" y="3994448"/>
              <a:ext cx="309901" cy="1459640"/>
            </a:xfrm>
            <a:custGeom>
              <a:avLst/>
              <a:gdLst>
                <a:gd name="T0" fmla="*/ 49 w 469"/>
                <a:gd name="T1" fmla="*/ 0 h 2209"/>
                <a:gd name="T2" fmla="*/ 0 w 469"/>
                <a:gd name="T3" fmla="*/ 228 h 2209"/>
                <a:gd name="T4" fmla="*/ 396 w 469"/>
                <a:gd name="T5" fmla="*/ 2209 h 2209"/>
                <a:gd name="T6" fmla="*/ 469 w 469"/>
                <a:gd name="T7" fmla="*/ 2093 h 2209"/>
                <a:gd name="T8" fmla="*/ 49 w 469"/>
                <a:gd name="T9" fmla="*/ 0 h 2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9" h="2209">
                  <a:moveTo>
                    <a:pt x="49" y="0"/>
                  </a:moveTo>
                  <a:lnTo>
                    <a:pt x="0" y="228"/>
                  </a:lnTo>
                  <a:lnTo>
                    <a:pt x="396" y="2209"/>
                  </a:lnTo>
                  <a:lnTo>
                    <a:pt x="469" y="2093"/>
                  </a:lnTo>
                  <a:lnTo>
                    <a:pt x="49" y="0"/>
                  </a:lnTo>
                  <a:close/>
                </a:path>
              </a:pathLst>
            </a:custGeom>
            <a:noFill/>
            <a:ln w="33338" cap="rnd">
              <a:solidFill>
                <a:srgbClr val="64091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5" name="iŝliḋ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0D8C27A-DC5C-423D-B2C3-615B37B05635}"/>
                </a:ext>
              </a:extLst>
            </p:cNvPr>
            <p:cNvSpPr/>
            <p:nvPr/>
          </p:nvSpPr>
          <p:spPr bwMode="auto">
            <a:xfrm rot="20935720">
              <a:off x="7425943" y="2971412"/>
              <a:ext cx="349547" cy="1435852"/>
            </a:xfrm>
            <a:custGeom>
              <a:avLst/>
              <a:gdLst>
                <a:gd name="T0" fmla="*/ 0 w 529"/>
                <a:gd name="T1" fmla="*/ 0 h 2173"/>
                <a:gd name="T2" fmla="*/ 133 w 529"/>
                <a:gd name="T3" fmla="*/ 191 h 2173"/>
                <a:gd name="T4" fmla="*/ 529 w 529"/>
                <a:gd name="T5" fmla="*/ 2173 h 2173"/>
                <a:gd name="T6" fmla="*/ 417 w 529"/>
                <a:gd name="T7" fmla="*/ 2094 h 2173"/>
                <a:gd name="T8" fmla="*/ 0 w 529"/>
                <a:gd name="T9" fmla="*/ 0 h 2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9" h="2173">
                  <a:moveTo>
                    <a:pt x="0" y="0"/>
                  </a:moveTo>
                  <a:lnTo>
                    <a:pt x="133" y="191"/>
                  </a:lnTo>
                  <a:lnTo>
                    <a:pt x="529" y="2173"/>
                  </a:lnTo>
                  <a:lnTo>
                    <a:pt x="417" y="20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F0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6" name="îŝļid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36F012D-E4ED-4191-B312-7E46C4DFF672}"/>
                </a:ext>
              </a:extLst>
            </p:cNvPr>
            <p:cNvSpPr/>
            <p:nvPr/>
          </p:nvSpPr>
          <p:spPr bwMode="auto">
            <a:xfrm rot="20935720">
              <a:off x="7425943" y="2971412"/>
              <a:ext cx="349547" cy="1435852"/>
            </a:xfrm>
            <a:custGeom>
              <a:avLst/>
              <a:gdLst>
                <a:gd name="T0" fmla="*/ 0 w 529"/>
                <a:gd name="T1" fmla="*/ 0 h 2173"/>
                <a:gd name="T2" fmla="*/ 133 w 529"/>
                <a:gd name="T3" fmla="*/ 191 h 2173"/>
                <a:gd name="T4" fmla="*/ 529 w 529"/>
                <a:gd name="T5" fmla="*/ 2173 h 2173"/>
                <a:gd name="T6" fmla="*/ 417 w 529"/>
                <a:gd name="T7" fmla="*/ 2094 h 2173"/>
                <a:gd name="T8" fmla="*/ 0 w 529"/>
                <a:gd name="T9" fmla="*/ 0 h 2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9" h="2173">
                  <a:moveTo>
                    <a:pt x="0" y="0"/>
                  </a:moveTo>
                  <a:lnTo>
                    <a:pt x="133" y="191"/>
                  </a:lnTo>
                  <a:lnTo>
                    <a:pt x="529" y="2173"/>
                  </a:lnTo>
                  <a:lnTo>
                    <a:pt x="417" y="209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3338" cap="rnd">
              <a:solidFill>
                <a:srgbClr val="64091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7" name="îśḷiḋ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C7F305C-4341-4E4B-91E3-6D34997988AF}"/>
                </a:ext>
              </a:extLst>
            </p:cNvPr>
            <p:cNvSpPr/>
            <p:nvPr/>
          </p:nvSpPr>
          <p:spPr bwMode="auto">
            <a:xfrm rot="20935720">
              <a:off x="6528437" y="4821598"/>
              <a:ext cx="169818" cy="85900"/>
            </a:xfrm>
            <a:custGeom>
              <a:avLst/>
              <a:gdLst>
                <a:gd name="T0" fmla="*/ 124 w 124"/>
                <a:gd name="T1" fmla="*/ 39 h 63"/>
                <a:gd name="T2" fmla="*/ 4 w 124"/>
                <a:gd name="T3" fmla="*/ 63 h 63"/>
                <a:gd name="T4" fmla="*/ 39 w 124"/>
                <a:gd name="T5" fmla="*/ 11 h 63"/>
                <a:gd name="T6" fmla="*/ 73 w 124"/>
                <a:gd name="T7" fmla="*/ 4 h 63"/>
                <a:gd name="T8" fmla="*/ 124 w 124"/>
                <a:gd name="T9" fmla="*/ 3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63">
                  <a:moveTo>
                    <a:pt x="124" y="39"/>
                  </a:moveTo>
                  <a:cubicBezTo>
                    <a:pt x="4" y="63"/>
                    <a:pt x="4" y="63"/>
                    <a:pt x="4" y="63"/>
                  </a:cubicBezTo>
                  <a:cubicBezTo>
                    <a:pt x="0" y="39"/>
                    <a:pt x="15" y="16"/>
                    <a:pt x="39" y="11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97" y="0"/>
                    <a:pt x="120" y="15"/>
                    <a:pt x="124" y="39"/>
                  </a:cubicBezTo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8" name="íṡḷiď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FA7AB08-0A27-4F05-A7BE-1B8FA7BBC1E1}"/>
                </a:ext>
              </a:extLst>
            </p:cNvPr>
            <p:cNvSpPr/>
            <p:nvPr/>
          </p:nvSpPr>
          <p:spPr bwMode="auto">
            <a:xfrm rot="20935720">
              <a:off x="6527619" y="4819523"/>
              <a:ext cx="179729" cy="94490"/>
            </a:xfrm>
            <a:custGeom>
              <a:avLst/>
              <a:gdLst>
                <a:gd name="T0" fmla="*/ 125 w 131"/>
                <a:gd name="T1" fmla="*/ 40 h 69"/>
                <a:gd name="T2" fmla="*/ 124 w 131"/>
                <a:gd name="T3" fmla="*/ 35 h 69"/>
                <a:gd name="T4" fmla="*/ 5 w 131"/>
                <a:gd name="T5" fmla="*/ 59 h 69"/>
                <a:gd name="T6" fmla="*/ 5 w 131"/>
                <a:gd name="T7" fmla="*/ 64 h 69"/>
                <a:gd name="T8" fmla="*/ 10 w 131"/>
                <a:gd name="T9" fmla="*/ 63 h 69"/>
                <a:gd name="T10" fmla="*/ 10 w 131"/>
                <a:gd name="T11" fmla="*/ 55 h 69"/>
                <a:gd name="T12" fmla="*/ 41 w 131"/>
                <a:gd name="T13" fmla="*/ 17 h 69"/>
                <a:gd name="T14" fmla="*/ 75 w 131"/>
                <a:gd name="T15" fmla="*/ 10 h 69"/>
                <a:gd name="T16" fmla="*/ 82 w 131"/>
                <a:gd name="T17" fmla="*/ 10 h 69"/>
                <a:gd name="T18" fmla="*/ 120 w 131"/>
                <a:gd name="T19" fmla="*/ 41 h 69"/>
                <a:gd name="T20" fmla="*/ 125 w 131"/>
                <a:gd name="T21" fmla="*/ 40 h 69"/>
                <a:gd name="T22" fmla="*/ 124 w 131"/>
                <a:gd name="T23" fmla="*/ 35 h 69"/>
                <a:gd name="T24" fmla="*/ 125 w 131"/>
                <a:gd name="T25" fmla="*/ 40 h 69"/>
                <a:gd name="T26" fmla="*/ 130 w 131"/>
                <a:gd name="T27" fmla="*/ 39 h 69"/>
                <a:gd name="T28" fmla="*/ 82 w 131"/>
                <a:gd name="T29" fmla="*/ 0 h 69"/>
                <a:gd name="T30" fmla="*/ 73 w 131"/>
                <a:gd name="T31" fmla="*/ 1 h 69"/>
                <a:gd name="T32" fmla="*/ 39 w 131"/>
                <a:gd name="T33" fmla="*/ 7 h 69"/>
                <a:gd name="T34" fmla="*/ 0 w 131"/>
                <a:gd name="T35" fmla="*/ 55 h 69"/>
                <a:gd name="T36" fmla="*/ 1 w 131"/>
                <a:gd name="T37" fmla="*/ 65 h 69"/>
                <a:gd name="T38" fmla="*/ 6 w 131"/>
                <a:gd name="T39" fmla="*/ 69 h 69"/>
                <a:gd name="T40" fmla="*/ 126 w 131"/>
                <a:gd name="T41" fmla="*/ 45 h 69"/>
                <a:gd name="T42" fmla="*/ 130 w 131"/>
                <a:gd name="T43" fmla="*/ 43 h 69"/>
                <a:gd name="T44" fmla="*/ 130 w 131"/>
                <a:gd name="T45" fmla="*/ 39 h 69"/>
                <a:gd name="T46" fmla="*/ 125 w 131"/>
                <a:gd name="T47" fmla="*/ 4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1" h="69">
                  <a:moveTo>
                    <a:pt x="125" y="40"/>
                  </a:moveTo>
                  <a:cubicBezTo>
                    <a:pt x="124" y="35"/>
                    <a:pt x="124" y="35"/>
                    <a:pt x="124" y="35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0" y="60"/>
                    <a:pt x="10" y="58"/>
                    <a:pt x="10" y="55"/>
                  </a:cubicBezTo>
                  <a:cubicBezTo>
                    <a:pt x="10" y="37"/>
                    <a:pt x="22" y="21"/>
                    <a:pt x="41" y="17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7" y="10"/>
                    <a:pt x="80" y="10"/>
                    <a:pt x="82" y="10"/>
                  </a:cubicBezTo>
                  <a:cubicBezTo>
                    <a:pt x="101" y="10"/>
                    <a:pt x="117" y="22"/>
                    <a:pt x="120" y="41"/>
                  </a:cubicBezTo>
                  <a:cubicBezTo>
                    <a:pt x="125" y="40"/>
                    <a:pt x="125" y="40"/>
                    <a:pt x="125" y="40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25" y="40"/>
                    <a:pt x="125" y="40"/>
                    <a:pt x="125" y="40"/>
                  </a:cubicBezTo>
                  <a:cubicBezTo>
                    <a:pt x="130" y="39"/>
                    <a:pt x="130" y="39"/>
                    <a:pt x="130" y="39"/>
                  </a:cubicBezTo>
                  <a:cubicBezTo>
                    <a:pt x="126" y="16"/>
                    <a:pt x="105" y="0"/>
                    <a:pt x="82" y="0"/>
                  </a:cubicBezTo>
                  <a:cubicBezTo>
                    <a:pt x="79" y="0"/>
                    <a:pt x="76" y="0"/>
                    <a:pt x="73" y="1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16" y="12"/>
                    <a:pt x="0" y="32"/>
                    <a:pt x="0" y="55"/>
                  </a:cubicBezTo>
                  <a:cubicBezTo>
                    <a:pt x="0" y="58"/>
                    <a:pt x="0" y="62"/>
                    <a:pt x="1" y="65"/>
                  </a:cubicBezTo>
                  <a:cubicBezTo>
                    <a:pt x="1" y="68"/>
                    <a:pt x="4" y="69"/>
                    <a:pt x="6" y="69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8" y="45"/>
                    <a:pt x="129" y="44"/>
                    <a:pt x="130" y="43"/>
                  </a:cubicBezTo>
                  <a:cubicBezTo>
                    <a:pt x="130" y="42"/>
                    <a:pt x="131" y="40"/>
                    <a:pt x="130" y="39"/>
                  </a:cubicBezTo>
                  <a:cubicBezTo>
                    <a:pt x="125" y="40"/>
                    <a:pt x="125" y="40"/>
                    <a:pt x="125" y="40"/>
                  </a:cubicBezTo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9" name="iṣļíḍ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541C9C2-7719-4C4D-AB8B-57B353314638}"/>
                </a:ext>
              </a:extLst>
            </p:cNvPr>
            <p:cNvSpPr/>
            <p:nvPr/>
          </p:nvSpPr>
          <p:spPr bwMode="auto">
            <a:xfrm rot="20935720">
              <a:off x="6192414" y="3427694"/>
              <a:ext cx="340296" cy="1425280"/>
            </a:xfrm>
            <a:custGeom>
              <a:avLst/>
              <a:gdLst>
                <a:gd name="T0" fmla="*/ 49 w 248"/>
                <a:gd name="T1" fmla="*/ 0 h 1040"/>
                <a:gd name="T2" fmla="*/ 3 w 248"/>
                <a:gd name="T3" fmla="*/ 39 h 1040"/>
                <a:gd name="T4" fmla="*/ 3 w 248"/>
                <a:gd name="T5" fmla="*/ 40 h 1040"/>
                <a:gd name="T6" fmla="*/ 1 w 248"/>
                <a:gd name="T7" fmla="*/ 41 h 1040"/>
                <a:gd name="T8" fmla="*/ 0 w 248"/>
                <a:gd name="T9" fmla="*/ 41 h 1040"/>
                <a:gd name="T10" fmla="*/ 199 w 248"/>
                <a:gd name="T11" fmla="*/ 1040 h 1040"/>
                <a:gd name="T12" fmla="*/ 248 w 248"/>
                <a:gd name="T13" fmla="*/ 998 h 1040"/>
                <a:gd name="T14" fmla="*/ 49 w 248"/>
                <a:gd name="T15" fmla="*/ 0 h 10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8" h="1040">
                  <a:moveTo>
                    <a:pt x="49" y="0"/>
                  </a:moveTo>
                  <a:cubicBezTo>
                    <a:pt x="23" y="20"/>
                    <a:pt x="6" y="36"/>
                    <a:pt x="3" y="39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2" y="40"/>
                    <a:pt x="2" y="40"/>
                    <a:pt x="1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99" y="1040"/>
                    <a:pt x="199" y="1040"/>
                    <a:pt x="199" y="1040"/>
                  </a:cubicBezTo>
                  <a:cubicBezTo>
                    <a:pt x="204" y="1035"/>
                    <a:pt x="222" y="1018"/>
                    <a:pt x="248" y="998"/>
                  </a:cubicBezTo>
                  <a:cubicBezTo>
                    <a:pt x="49" y="0"/>
                    <a:pt x="49" y="0"/>
                    <a:pt x="49" y="0"/>
                  </a:cubicBezTo>
                </a:path>
              </a:pathLst>
            </a:custGeom>
            <a:solidFill>
              <a:srgbClr val="EFE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0" name="ïs1îḑ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1AC8F7B-80BA-4B1F-86D3-86A6BD00263D}"/>
                </a:ext>
              </a:extLst>
            </p:cNvPr>
            <p:cNvSpPr/>
            <p:nvPr/>
          </p:nvSpPr>
          <p:spPr bwMode="auto">
            <a:xfrm rot="20935720">
              <a:off x="6060181" y="3459690"/>
              <a:ext cx="70042" cy="63434"/>
            </a:xfrm>
            <a:custGeom>
              <a:avLst/>
              <a:gdLst>
                <a:gd name="T0" fmla="*/ 49 w 51"/>
                <a:gd name="T1" fmla="*/ 0 h 46"/>
                <a:gd name="T2" fmla="*/ 0 w 51"/>
                <a:gd name="T3" fmla="*/ 40 h 46"/>
                <a:gd name="T4" fmla="*/ 1 w 51"/>
                <a:gd name="T5" fmla="*/ 42 h 46"/>
                <a:gd name="T6" fmla="*/ 2 w 51"/>
                <a:gd name="T7" fmla="*/ 46 h 46"/>
                <a:gd name="T8" fmla="*/ 3 w 51"/>
                <a:gd name="T9" fmla="*/ 46 h 46"/>
                <a:gd name="T10" fmla="*/ 5 w 51"/>
                <a:gd name="T11" fmla="*/ 45 h 46"/>
                <a:gd name="T12" fmla="*/ 5 w 51"/>
                <a:gd name="T13" fmla="*/ 44 h 46"/>
                <a:gd name="T14" fmla="*/ 51 w 51"/>
                <a:gd name="T15" fmla="*/ 5 h 46"/>
                <a:gd name="T16" fmla="*/ 49 w 51"/>
                <a:gd name="T1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46">
                  <a:moveTo>
                    <a:pt x="49" y="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1"/>
                    <a:pt x="1" y="41"/>
                    <a:pt x="1" y="42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4" y="45"/>
                    <a:pt x="4" y="45"/>
                    <a:pt x="5" y="45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8" y="41"/>
                    <a:pt x="25" y="25"/>
                    <a:pt x="51" y="5"/>
                  </a:cubicBezTo>
                  <a:cubicBezTo>
                    <a:pt x="49" y="0"/>
                    <a:pt x="49" y="0"/>
                    <a:pt x="49" y="0"/>
                  </a:cubicBezTo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1" name="iṧlíd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EEE8090-2C0F-47E8-890C-BFB2FF258B63}"/>
                </a:ext>
              </a:extLst>
            </p:cNvPr>
            <p:cNvSpPr/>
            <p:nvPr/>
          </p:nvSpPr>
          <p:spPr bwMode="auto">
            <a:xfrm rot="20935720">
              <a:off x="6594661" y="4756374"/>
              <a:ext cx="68720" cy="63434"/>
            </a:xfrm>
            <a:custGeom>
              <a:avLst/>
              <a:gdLst>
                <a:gd name="T0" fmla="*/ 49 w 50"/>
                <a:gd name="T1" fmla="*/ 0 h 46"/>
                <a:gd name="T2" fmla="*/ 0 w 50"/>
                <a:gd name="T3" fmla="*/ 42 h 46"/>
                <a:gd name="T4" fmla="*/ 1 w 50"/>
                <a:gd name="T5" fmla="*/ 46 h 46"/>
                <a:gd name="T6" fmla="*/ 4 w 50"/>
                <a:gd name="T7" fmla="*/ 45 h 46"/>
                <a:gd name="T8" fmla="*/ 50 w 50"/>
                <a:gd name="T9" fmla="*/ 6 h 46"/>
                <a:gd name="T10" fmla="*/ 49 w 50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6">
                  <a:moveTo>
                    <a:pt x="49" y="0"/>
                  </a:moveTo>
                  <a:cubicBezTo>
                    <a:pt x="23" y="20"/>
                    <a:pt x="5" y="37"/>
                    <a:pt x="0" y="42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10" y="40"/>
                    <a:pt x="26" y="24"/>
                    <a:pt x="50" y="6"/>
                  </a:cubicBezTo>
                  <a:cubicBezTo>
                    <a:pt x="49" y="0"/>
                    <a:pt x="49" y="0"/>
                    <a:pt x="49" y="0"/>
                  </a:cubicBezTo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2" name="ïṩľíḑ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08D20872-D940-4042-8714-3EBF9073FEC6}"/>
                </a:ext>
              </a:extLst>
            </p:cNvPr>
            <p:cNvSpPr/>
            <p:nvPr/>
          </p:nvSpPr>
          <p:spPr bwMode="auto">
            <a:xfrm rot="20935720">
              <a:off x="6190313" y="3481878"/>
              <a:ext cx="282149" cy="1383651"/>
            </a:xfrm>
            <a:custGeom>
              <a:avLst/>
              <a:gdLst>
                <a:gd name="T0" fmla="*/ 4 w 206"/>
                <a:gd name="T1" fmla="*/ 0 h 1009"/>
                <a:gd name="T2" fmla="*/ 0 w 206"/>
                <a:gd name="T3" fmla="*/ 3 h 1009"/>
                <a:gd name="T4" fmla="*/ 200 w 206"/>
                <a:gd name="T5" fmla="*/ 1007 h 1009"/>
                <a:gd name="T6" fmla="*/ 201 w 206"/>
                <a:gd name="T7" fmla="*/ 1007 h 1009"/>
                <a:gd name="T8" fmla="*/ 201 w 206"/>
                <a:gd name="T9" fmla="*/ 1007 h 1009"/>
                <a:gd name="T10" fmla="*/ 205 w 206"/>
                <a:gd name="T11" fmla="*/ 1009 h 1009"/>
                <a:gd name="T12" fmla="*/ 206 w 206"/>
                <a:gd name="T13" fmla="*/ 1009 h 1009"/>
                <a:gd name="T14" fmla="*/ 205 w 206"/>
                <a:gd name="T15" fmla="*/ 1005 h 1009"/>
                <a:gd name="T16" fmla="*/ 6 w 206"/>
                <a:gd name="T17" fmla="*/ 6 h 1009"/>
                <a:gd name="T18" fmla="*/ 5 w 206"/>
                <a:gd name="T19" fmla="*/ 2 h 1009"/>
                <a:gd name="T20" fmla="*/ 4 w 206"/>
                <a:gd name="T21" fmla="*/ 0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1009">
                  <a:moveTo>
                    <a:pt x="4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200" y="1007"/>
                    <a:pt x="200" y="1007"/>
                    <a:pt x="200" y="1007"/>
                  </a:cubicBezTo>
                  <a:cubicBezTo>
                    <a:pt x="201" y="1007"/>
                    <a:pt x="201" y="1007"/>
                    <a:pt x="201" y="1007"/>
                  </a:cubicBezTo>
                  <a:cubicBezTo>
                    <a:pt x="201" y="1007"/>
                    <a:pt x="201" y="1007"/>
                    <a:pt x="201" y="1007"/>
                  </a:cubicBezTo>
                  <a:cubicBezTo>
                    <a:pt x="203" y="1007"/>
                    <a:pt x="204" y="1008"/>
                    <a:pt x="205" y="1009"/>
                  </a:cubicBezTo>
                  <a:cubicBezTo>
                    <a:pt x="206" y="1009"/>
                    <a:pt x="206" y="1009"/>
                    <a:pt x="206" y="1009"/>
                  </a:cubicBezTo>
                  <a:cubicBezTo>
                    <a:pt x="205" y="1005"/>
                    <a:pt x="205" y="1005"/>
                    <a:pt x="205" y="100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4" y="1"/>
                    <a:pt x="4" y="0"/>
                  </a:cubicBezTo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3" name="iṣḻíd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7B2B46B-7D98-4455-A8CA-C0A0E87D4995}"/>
                </a:ext>
              </a:extLst>
            </p:cNvPr>
            <p:cNvSpPr/>
            <p:nvPr/>
          </p:nvSpPr>
          <p:spPr bwMode="auto">
            <a:xfrm rot="20935720">
              <a:off x="6594718" y="4823820"/>
              <a:ext cx="6608" cy="3965"/>
            </a:xfrm>
            <a:custGeom>
              <a:avLst/>
              <a:gdLst>
                <a:gd name="T0" fmla="*/ 1 w 5"/>
                <a:gd name="T1" fmla="*/ 0 h 3"/>
                <a:gd name="T2" fmla="*/ 1 w 5"/>
                <a:gd name="T3" fmla="*/ 0 h 3"/>
                <a:gd name="T4" fmla="*/ 0 w 5"/>
                <a:gd name="T5" fmla="*/ 0 h 3"/>
                <a:gd name="T6" fmla="*/ 1 w 5"/>
                <a:gd name="T7" fmla="*/ 3 h 3"/>
                <a:gd name="T8" fmla="*/ 5 w 5"/>
                <a:gd name="T9" fmla="*/ 2 h 3"/>
                <a:gd name="T10" fmla="*/ 1 w 5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3" y="0"/>
                    <a:pt x="1" y="0"/>
                  </a:cubicBezTo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4" name="ïṧḷîď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91B9A23-9151-49EC-BCAB-E41521ABEE90}"/>
                </a:ext>
              </a:extLst>
            </p:cNvPr>
            <p:cNvSpPr/>
            <p:nvPr/>
          </p:nvSpPr>
          <p:spPr bwMode="auto">
            <a:xfrm rot="20935720">
              <a:off x="6601250" y="4764326"/>
              <a:ext cx="62773" cy="53523"/>
            </a:xfrm>
            <a:custGeom>
              <a:avLst/>
              <a:gdLst>
                <a:gd name="T0" fmla="*/ 46 w 46"/>
                <a:gd name="T1" fmla="*/ 0 h 39"/>
                <a:gd name="T2" fmla="*/ 0 w 46"/>
                <a:gd name="T3" fmla="*/ 39 h 39"/>
                <a:gd name="T4" fmla="*/ 0 w 46"/>
                <a:gd name="T5" fmla="*/ 39 h 39"/>
                <a:gd name="T6" fmla="*/ 46 w 46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39">
                  <a:moveTo>
                    <a:pt x="46" y="0"/>
                  </a:moveTo>
                  <a:cubicBezTo>
                    <a:pt x="22" y="18"/>
                    <a:pt x="6" y="34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46" y="0"/>
                    <a:pt x="46" y="0"/>
                    <a:pt x="46" y="0"/>
                  </a:cubicBezTo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5" name="íslïḋ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2CD3BF1-88EC-4D7E-8777-A4EE3FC3CD53}"/>
                </a:ext>
              </a:extLst>
            </p:cNvPr>
            <p:cNvSpPr/>
            <p:nvPr/>
          </p:nvSpPr>
          <p:spPr bwMode="auto">
            <a:xfrm rot="20935720">
              <a:off x="6596733" y="4824370"/>
              <a:ext cx="11233" cy="9251"/>
            </a:xfrm>
            <a:custGeom>
              <a:avLst/>
              <a:gdLst>
                <a:gd name="T0" fmla="*/ 17 w 17"/>
                <a:gd name="T1" fmla="*/ 0 h 14"/>
                <a:gd name="T2" fmla="*/ 17 w 17"/>
                <a:gd name="T3" fmla="*/ 0 h 14"/>
                <a:gd name="T4" fmla="*/ 10 w 17"/>
                <a:gd name="T5" fmla="*/ 2 h 14"/>
                <a:gd name="T6" fmla="*/ 8 w 17"/>
                <a:gd name="T7" fmla="*/ 2 h 14"/>
                <a:gd name="T8" fmla="*/ 0 w 17"/>
                <a:gd name="T9" fmla="*/ 4 h 14"/>
                <a:gd name="T10" fmla="*/ 2 w 17"/>
                <a:gd name="T11" fmla="*/ 14 h 14"/>
                <a:gd name="T12" fmla="*/ 17 w 17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4">
                  <a:moveTo>
                    <a:pt x="17" y="0"/>
                  </a:moveTo>
                  <a:lnTo>
                    <a:pt x="17" y="0"/>
                  </a:lnTo>
                  <a:lnTo>
                    <a:pt x="10" y="2"/>
                  </a:lnTo>
                  <a:lnTo>
                    <a:pt x="8" y="2"/>
                  </a:lnTo>
                  <a:lnTo>
                    <a:pt x="0" y="4"/>
                  </a:lnTo>
                  <a:lnTo>
                    <a:pt x="2" y="1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6" name="ïsḷïd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7A266D56-BFFC-427F-8B53-21B4E469E681}"/>
                </a:ext>
              </a:extLst>
            </p:cNvPr>
            <p:cNvSpPr/>
            <p:nvPr/>
          </p:nvSpPr>
          <p:spPr bwMode="auto">
            <a:xfrm rot="20935720">
              <a:off x="6596733" y="4824370"/>
              <a:ext cx="11233" cy="9251"/>
            </a:xfrm>
            <a:custGeom>
              <a:avLst/>
              <a:gdLst>
                <a:gd name="T0" fmla="*/ 17 w 17"/>
                <a:gd name="T1" fmla="*/ 0 h 14"/>
                <a:gd name="T2" fmla="*/ 17 w 17"/>
                <a:gd name="T3" fmla="*/ 0 h 14"/>
                <a:gd name="T4" fmla="*/ 10 w 17"/>
                <a:gd name="T5" fmla="*/ 2 h 14"/>
                <a:gd name="T6" fmla="*/ 8 w 17"/>
                <a:gd name="T7" fmla="*/ 2 h 14"/>
                <a:gd name="T8" fmla="*/ 0 w 17"/>
                <a:gd name="T9" fmla="*/ 4 h 14"/>
                <a:gd name="T10" fmla="*/ 2 w 17"/>
                <a:gd name="T11" fmla="*/ 14 h 14"/>
                <a:gd name="T12" fmla="*/ 17 w 17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4">
                  <a:moveTo>
                    <a:pt x="17" y="0"/>
                  </a:moveTo>
                  <a:lnTo>
                    <a:pt x="17" y="0"/>
                  </a:lnTo>
                  <a:lnTo>
                    <a:pt x="10" y="2"/>
                  </a:lnTo>
                  <a:lnTo>
                    <a:pt x="8" y="2"/>
                  </a:lnTo>
                  <a:lnTo>
                    <a:pt x="0" y="4"/>
                  </a:lnTo>
                  <a:lnTo>
                    <a:pt x="2" y="14"/>
                  </a:lnTo>
                  <a:lnTo>
                    <a:pt x="1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7" name="îşlíḋ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45F6C73-4E1A-4E6E-A77D-EC52ABD15B6A}"/>
                </a:ext>
              </a:extLst>
            </p:cNvPr>
            <p:cNvSpPr/>
            <p:nvPr/>
          </p:nvSpPr>
          <p:spPr bwMode="auto">
            <a:xfrm rot="20935720">
              <a:off x="6100361" y="3476807"/>
              <a:ext cx="356815" cy="1396206"/>
            </a:xfrm>
            <a:custGeom>
              <a:avLst/>
              <a:gdLst>
                <a:gd name="T0" fmla="*/ 0 w 260"/>
                <a:gd name="T1" fmla="*/ 0 h 1018"/>
                <a:gd name="T2" fmla="*/ 199 w 260"/>
                <a:gd name="T3" fmla="*/ 998 h 1018"/>
                <a:gd name="T4" fmla="*/ 260 w 260"/>
                <a:gd name="T5" fmla="*/ 1018 h 1018"/>
                <a:gd name="T6" fmla="*/ 61 w 260"/>
                <a:gd name="T7" fmla="*/ 19 h 1018"/>
                <a:gd name="T8" fmla="*/ 59 w 260"/>
                <a:gd name="T9" fmla="*/ 19 h 1018"/>
                <a:gd name="T10" fmla="*/ 59 w 260"/>
                <a:gd name="T11" fmla="*/ 19 h 1018"/>
                <a:gd name="T12" fmla="*/ 57 w 260"/>
                <a:gd name="T13" fmla="*/ 19 h 1018"/>
                <a:gd name="T14" fmla="*/ 56 w 260"/>
                <a:gd name="T15" fmla="*/ 19 h 1018"/>
                <a:gd name="T16" fmla="*/ 54 w 260"/>
                <a:gd name="T17" fmla="*/ 18 h 1018"/>
                <a:gd name="T18" fmla="*/ 47 w 260"/>
                <a:gd name="T19" fmla="*/ 15 h 1018"/>
                <a:gd name="T20" fmla="*/ 19 w 260"/>
                <a:gd name="T21" fmla="*/ 6 h 1018"/>
                <a:gd name="T22" fmla="*/ 0 w 260"/>
                <a:gd name="T23" fmla="*/ 0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0" h="1018">
                  <a:moveTo>
                    <a:pt x="0" y="0"/>
                  </a:moveTo>
                  <a:cubicBezTo>
                    <a:pt x="199" y="998"/>
                    <a:pt x="199" y="998"/>
                    <a:pt x="199" y="998"/>
                  </a:cubicBezTo>
                  <a:cubicBezTo>
                    <a:pt x="230" y="1007"/>
                    <a:pt x="254" y="1016"/>
                    <a:pt x="260" y="1018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8" y="19"/>
                    <a:pt x="57" y="19"/>
                    <a:pt x="57" y="19"/>
                  </a:cubicBezTo>
                  <a:cubicBezTo>
                    <a:pt x="57" y="19"/>
                    <a:pt x="57" y="19"/>
                    <a:pt x="56" y="19"/>
                  </a:cubicBezTo>
                  <a:cubicBezTo>
                    <a:pt x="56" y="19"/>
                    <a:pt x="55" y="18"/>
                    <a:pt x="54" y="18"/>
                  </a:cubicBezTo>
                  <a:cubicBezTo>
                    <a:pt x="53" y="17"/>
                    <a:pt x="50" y="16"/>
                    <a:pt x="47" y="15"/>
                  </a:cubicBezTo>
                  <a:cubicBezTo>
                    <a:pt x="40" y="13"/>
                    <a:pt x="31" y="9"/>
                    <a:pt x="19" y="6"/>
                  </a:cubicBezTo>
                  <a:cubicBezTo>
                    <a:pt x="13" y="4"/>
                    <a:pt x="7" y="2"/>
                    <a:pt x="0" y="0"/>
                  </a:cubicBezTo>
                </a:path>
              </a:pathLst>
            </a:custGeom>
            <a:solidFill>
              <a:srgbClr val="EFE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8" name="iṧ1íḋ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E4535B9-4105-44C6-86FB-CEE73EC95C28}"/>
                </a:ext>
              </a:extLst>
            </p:cNvPr>
            <p:cNvSpPr/>
            <p:nvPr/>
          </p:nvSpPr>
          <p:spPr bwMode="auto">
            <a:xfrm rot="20935720">
              <a:off x="6097829" y="3469804"/>
              <a:ext cx="365406" cy="1404135"/>
            </a:xfrm>
            <a:custGeom>
              <a:avLst/>
              <a:gdLst>
                <a:gd name="T0" fmla="*/ 0 w 266"/>
                <a:gd name="T1" fmla="*/ 0 h 1024"/>
                <a:gd name="T2" fmla="*/ 1 w 266"/>
                <a:gd name="T3" fmla="*/ 5 h 1024"/>
                <a:gd name="T4" fmla="*/ 20 w 266"/>
                <a:gd name="T5" fmla="*/ 11 h 1024"/>
                <a:gd name="T6" fmla="*/ 48 w 266"/>
                <a:gd name="T7" fmla="*/ 20 h 1024"/>
                <a:gd name="T8" fmla="*/ 55 w 266"/>
                <a:gd name="T9" fmla="*/ 23 h 1024"/>
                <a:gd name="T10" fmla="*/ 57 w 266"/>
                <a:gd name="T11" fmla="*/ 24 h 1024"/>
                <a:gd name="T12" fmla="*/ 58 w 266"/>
                <a:gd name="T13" fmla="*/ 24 h 1024"/>
                <a:gd name="T14" fmla="*/ 60 w 266"/>
                <a:gd name="T15" fmla="*/ 24 h 1024"/>
                <a:gd name="T16" fmla="*/ 60 w 266"/>
                <a:gd name="T17" fmla="*/ 24 h 1024"/>
                <a:gd name="T18" fmla="*/ 62 w 266"/>
                <a:gd name="T19" fmla="*/ 24 h 1024"/>
                <a:gd name="T20" fmla="*/ 261 w 266"/>
                <a:gd name="T21" fmla="*/ 1023 h 1024"/>
                <a:gd name="T22" fmla="*/ 262 w 266"/>
                <a:gd name="T23" fmla="*/ 1024 h 1024"/>
                <a:gd name="T24" fmla="*/ 266 w 266"/>
                <a:gd name="T25" fmla="*/ 1023 h 1024"/>
                <a:gd name="T26" fmla="*/ 66 w 266"/>
                <a:gd name="T27" fmla="*/ 19 h 1024"/>
                <a:gd name="T28" fmla="*/ 0 w 266"/>
                <a:gd name="T29" fmla="*/ 0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6" h="1024">
                  <a:moveTo>
                    <a:pt x="0" y="0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8" y="7"/>
                    <a:pt x="14" y="9"/>
                    <a:pt x="20" y="11"/>
                  </a:cubicBezTo>
                  <a:cubicBezTo>
                    <a:pt x="32" y="14"/>
                    <a:pt x="41" y="18"/>
                    <a:pt x="48" y="20"/>
                  </a:cubicBezTo>
                  <a:cubicBezTo>
                    <a:pt x="51" y="21"/>
                    <a:pt x="54" y="22"/>
                    <a:pt x="55" y="23"/>
                  </a:cubicBezTo>
                  <a:cubicBezTo>
                    <a:pt x="56" y="23"/>
                    <a:pt x="57" y="24"/>
                    <a:pt x="57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8" y="24"/>
                    <a:pt x="59" y="24"/>
                    <a:pt x="60" y="24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261" y="1023"/>
                    <a:pt x="261" y="1023"/>
                    <a:pt x="261" y="1023"/>
                  </a:cubicBezTo>
                  <a:cubicBezTo>
                    <a:pt x="262" y="1023"/>
                    <a:pt x="262" y="1023"/>
                    <a:pt x="262" y="1024"/>
                  </a:cubicBezTo>
                  <a:cubicBezTo>
                    <a:pt x="266" y="1023"/>
                    <a:pt x="266" y="1023"/>
                    <a:pt x="266" y="1023"/>
                  </a:cubicBezTo>
                  <a:cubicBezTo>
                    <a:pt x="66" y="19"/>
                    <a:pt x="66" y="19"/>
                    <a:pt x="66" y="19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9" name="ïṥḻîḓ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31D7754-B737-48DC-9167-12E928D2BD24}"/>
                </a:ext>
              </a:extLst>
            </p:cNvPr>
            <p:cNvSpPr/>
            <p:nvPr/>
          </p:nvSpPr>
          <p:spPr bwMode="auto">
            <a:xfrm rot="20935720">
              <a:off x="6502673" y="4805500"/>
              <a:ext cx="91847" cy="34360"/>
            </a:xfrm>
            <a:custGeom>
              <a:avLst/>
              <a:gdLst>
                <a:gd name="T0" fmla="*/ 0 w 67"/>
                <a:gd name="T1" fmla="*/ 0 h 25"/>
                <a:gd name="T2" fmla="*/ 1 w 67"/>
                <a:gd name="T3" fmla="*/ 6 h 25"/>
                <a:gd name="T4" fmla="*/ 59 w 67"/>
                <a:gd name="T5" fmla="*/ 25 h 25"/>
                <a:gd name="T6" fmla="*/ 67 w 67"/>
                <a:gd name="T7" fmla="*/ 23 h 25"/>
                <a:gd name="T8" fmla="*/ 66 w 67"/>
                <a:gd name="T9" fmla="*/ 20 h 25"/>
                <a:gd name="T10" fmla="*/ 62 w 67"/>
                <a:gd name="T11" fmla="*/ 21 h 25"/>
                <a:gd name="T12" fmla="*/ 61 w 67"/>
                <a:gd name="T13" fmla="*/ 20 h 25"/>
                <a:gd name="T14" fmla="*/ 0 w 67"/>
                <a:gd name="T1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25">
                  <a:moveTo>
                    <a:pt x="0" y="0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30" y="14"/>
                    <a:pt x="52" y="22"/>
                    <a:pt x="59" y="25"/>
                  </a:cubicBezTo>
                  <a:cubicBezTo>
                    <a:pt x="67" y="23"/>
                    <a:pt x="67" y="23"/>
                    <a:pt x="67" y="23"/>
                  </a:cubicBezTo>
                  <a:cubicBezTo>
                    <a:pt x="66" y="20"/>
                    <a:pt x="66" y="20"/>
                    <a:pt x="66" y="20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2" y="20"/>
                    <a:pt x="62" y="20"/>
                    <a:pt x="61" y="20"/>
                  </a:cubicBezTo>
                  <a:cubicBezTo>
                    <a:pt x="55" y="18"/>
                    <a:pt x="31" y="9"/>
                    <a:pt x="0" y="0"/>
                  </a:cubicBezTo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0" name="iṡḻîd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A44483B0-FD10-471C-ACF6-1941414540EC}"/>
                </a:ext>
              </a:extLst>
            </p:cNvPr>
            <p:cNvSpPr/>
            <p:nvPr/>
          </p:nvSpPr>
          <p:spPr bwMode="auto">
            <a:xfrm rot="20935720">
              <a:off x="6504912" y="4814962"/>
              <a:ext cx="79292" cy="25770"/>
            </a:xfrm>
            <a:custGeom>
              <a:avLst/>
              <a:gdLst>
                <a:gd name="T0" fmla="*/ 0 w 58"/>
                <a:gd name="T1" fmla="*/ 0 h 19"/>
                <a:gd name="T2" fmla="*/ 0 w 58"/>
                <a:gd name="T3" fmla="*/ 0 h 19"/>
                <a:gd name="T4" fmla="*/ 57 w 58"/>
                <a:gd name="T5" fmla="*/ 19 h 19"/>
                <a:gd name="T6" fmla="*/ 58 w 58"/>
                <a:gd name="T7" fmla="*/ 19 h 19"/>
                <a:gd name="T8" fmla="*/ 0 w 58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9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51" y="16"/>
                    <a:pt x="29" y="8"/>
                    <a:pt x="0" y="0"/>
                  </a:cubicBezTo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1" name="ïSlíḑ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5596E8F1-90CC-43DE-AC9C-FC595F07FBB3}"/>
                </a:ext>
              </a:extLst>
            </p:cNvPr>
            <p:cNvSpPr/>
            <p:nvPr/>
          </p:nvSpPr>
          <p:spPr bwMode="auto">
            <a:xfrm rot="20935720">
              <a:off x="6584641" y="4829145"/>
              <a:ext cx="13876" cy="6608"/>
            </a:xfrm>
            <a:custGeom>
              <a:avLst/>
              <a:gdLst>
                <a:gd name="T0" fmla="*/ 19 w 21"/>
                <a:gd name="T1" fmla="*/ 0 h 10"/>
                <a:gd name="T2" fmla="*/ 2 w 21"/>
                <a:gd name="T3" fmla="*/ 4 h 10"/>
                <a:gd name="T4" fmla="*/ 0 w 21"/>
                <a:gd name="T5" fmla="*/ 4 h 10"/>
                <a:gd name="T6" fmla="*/ 21 w 21"/>
                <a:gd name="T7" fmla="*/ 10 h 10"/>
                <a:gd name="T8" fmla="*/ 19 w 2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0">
                  <a:moveTo>
                    <a:pt x="19" y="0"/>
                  </a:moveTo>
                  <a:lnTo>
                    <a:pt x="2" y="4"/>
                  </a:lnTo>
                  <a:lnTo>
                    <a:pt x="0" y="4"/>
                  </a:lnTo>
                  <a:lnTo>
                    <a:pt x="21" y="1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6409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2" name="í$ļíḓ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CF132301-3328-4422-8031-3ED74B5B843D}"/>
                </a:ext>
              </a:extLst>
            </p:cNvPr>
            <p:cNvSpPr/>
            <p:nvPr/>
          </p:nvSpPr>
          <p:spPr bwMode="auto">
            <a:xfrm rot="20935720">
              <a:off x="6584641" y="4829145"/>
              <a:ext cx="13876" cy="6608"/>
            </a:xfrm>
            <a:custGeom>
              <a:avLst/>
              <a:gdLst>
                <a:gd name="T0" fmla="*/ 19 w 21"/>
                <a:gd name="T1" fmla="*/ 0 h 10"/>
                <a:gd name="T2" fmla="*/ 2 w 21"/>
                <a:gd name="T3" fmla="*/ 4 h 10"/>
                <a:gd name="T4" fmla="*/ 0 w 21"/>
                <a:gd name="T5" fmla="*/ 4 h 10"/>
                <a:gd name="T6" fmla="*/ 21 w 21"/>
                <a:gd name="T7" fmla="*/ 10 h 10"/>
                <a:gd name="T8" fmla="*/ 19 w 2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0">
                  <a:moveTo>
                    <a:pt x="19" y="0"/>
                  </a:moveTo>
                  <a:lnTo>
                    <a:pt x="2" y="4"/>
                  </a:lnTo>
                  <a:lnTo>
                    <a:pt x="0" y="4"/>
                  </a:lnTo>
                  <a:lnTo>
                    <a:pt x="21" y="10"/>
                  </a:lnTo>
                  <a:lnTo>
                    <a:pt x="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3" name="iśľíḑ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0780B86F-F548-4710-A95F-873EDCE5F73B}"/>
                </a:ext>
              </a:extLst>
            </p:cNvPr>
            <p:cNvSpPr/>
            <p:nvPr/>
          </p:nvSpPr>
          <p:spPr bwMode="auto">
            <a:xfrm rot="20935720">
              <a:off x="5026152" y="4015704"/>
              <a:ext cx="198892" cy="206821"/>
            </a:xfrm>
            <a:custGeom>
              <a:avLst/>
              <a:gdLst>
                <a:gd name="T0" fmla="*/ 121 w 145"/>
                <a:gd name="T1" fmla="*/ 0 h 151"/>
                <a:gd name="T2" fmla="*/ 145 w 145"/>
                <a:gd name="T3" fmla="*/ 117 h 151"/>
                <a:gd name="T4" fmla="*/ 23 w 145"/>
                <a:gd name="T5" fmla="*/ 151 h 151"/>
                <a:gd name="T6" fmla="*/ 0 w 145"/>
                <a:gd name="T7" fmla="*/ 34 h 151"/>
                <a:gd name="T8" fmla="*/ 121 w 145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151">
                  <a:moveTo>
                    <a:pt x="121" y="0"/>
                  </a:moveTo>
                  <a:cubicBezTo>
                    <a:pt x="145" y="117"/>
                    <a:pt x="145" y="117"/>
                    <a:pt x="145" y="117"/>
                  </a:cubicBezTo>
                  <a:cubicBezTo>
                    <a:pt x="98" y="130"/>
                    <a:pt x="57" y="141"/>
                    <a:pt x="23" y="151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4" y="25"/>
                    <a:pt x="75" y="14"/>
                    <a:pt x="121" y="0"/>
                  </a:cubicBezTo>
                </a:path>
              </a:pathLst>
            </a:custGeom>
            <a:solidFill>
              <a:srgbClr val="E2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4" name="îşḻíď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846F02A-09FA-4720-9B0E-86F93D6241CA}"/>
                </a:ext>
              </a:extLst>
            </p:cNvPr>
            <p:cNvSpPr/>
            <p:nvPr/>
          </p:nvSpPr>
          <p:spPr bwMode="auto">
            <a:xfrm rot="20935720">
              <a:off x="5046913" y="4062746"/>
              <a:ext cx="113652" cy="30395"/>
            </a:xfrm>
            <a:custGeom>
              <a:avLst/>
              <a:gdLst>
                <a:gd name="T0" fmla="*/ 0 w 83"/>
                <a:gd name="T1" fmla="*/ 22 h 22"/>
                <a:gd name="T2" fmla="*/ 83 w 83"/>
                <a:gd name="T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3" h="22">
                  <a:moveTo>
                    <a:pt x="0" y="22"/>
                  </a:moveTo>
                  <a:cubicBezTo>
                    <a:pt x="35" y="13"/>
                    <a:pt x="37" y="13"/>
                    <a:pt x="83" y="0"/>
                  </a:cubicBezTo>
                </a:path>
              </a:pathLst>
            </a:custGeom>
            <a:noFill/>
            <a:ln w="57150" cap="rnd">
              <a:solidFill>
                <a:srgbClr val="F7F0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5" name="i$ľiď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1193C97-59C9-4AB1-8C95-43CF88A31137}"/>
                </a:ext>
              </a:extLst>
            </p:cNvPr>
            <p:cNvSpPr/>
            <p:nvPr/>
          </p:nvSpPr>
          <p:spPr bwMode="auto">
            <a:xfrm rot="20935720">
              <a:off x="5060243" y="4096431"/>
              <a:ext cx="114313" cy="30395"/>
            </a:xfrm>
            <a:custGeom>
              <a:avLst/>
              <a:gdLst>
                <a:gd name="T0" fmla="*/ 0 w 83"/>
                <a:gd name="T1" fmla="*/ 22 h 22"/>
                <a:gd name="T2" fmla="*/ 83 w 83"/>
                <a:gd name="T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3" h="22">
                  <a:moveTo>
                    <a:pt x="0" y="22"/>
                  </a:moveTo>
                  <a:cubicBezTo>
                    <a:pt x="35" y="13"/>
                    <a:pt x="37" y="14"/>
                    <a:pt x="83" y="0"/>
                  </a:cubicBezTo>
                </a:path>
              </a:pathLst>
            </a:custGeom>
            <a:noFill/>
            <a:ln w="57150" cap="rnd">
              <a:solidFill>
                <a:srgbClr val="F7F0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6" name="îsḷíḑ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388B876-EFB9-494B-AC8F-CF3D1422F879}"/>
                </a:ext>
              </a:extLst>
            </p:cNvPr>
            <p:cNvSpPr/>
            <p:nvPr/>
          </p:nvSpPr>
          <p:spPr bwMode="auto">
            <a:xfrm rot="20935720">
              <a:off x="5180750" y="3939012"/>
              <a:ext cx="185015" cy="207481"/>
            </a:xfrm>
            <a:custGeom>
              <a:avLst/>
              <a:gdLst>
                <a:gd name="T0" fmla="*/ 111 w 135"/>
                <a:gd name="T1" fmla="*/ 0 h 151"/>
                <a:gd name="T2" fmla="*/ 135 w 135"/>
                <a:gd name="T3" fmla="*/ 117 h 151"/>
                <a:gd name="T4" fmla="*/ 24 w 135"/>
                <a:gd name="T5" fmla="*/ 151 h 151"/>
                <a:gd name="T6" fmla="*/ 0 w 135"/>
                <a:gd name="T7" fmla="*/ 34 h 151"/>
                <a:gd name="T8" fmla="*/ 111 w 135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151">
                  <a:moveTo>
                    <a:pt x="111" y="0"/>
                  </a:moveTo>
                  <a:cubicBezTo>
                    <a:pt x="135" y="117"/>
                    <a:pt x="135" y="117"/>
                    <a:pt x="135" y="117"/>
                  </a:cubicBezTo>
                  <a:cubicBezTo>
                    <a:pt x="95" y="129"/>
                    <a:pt x="58" y="141"/>
                    <a:pt x="24" y="151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5" y="24"/>
                    <a:pt x="72" y="13"/>
                    <a:pt x="111" y="0"/>
                  </a:cubicBezTo>
                </a:path>
              </a:pathLst>
            </a:custGeom>
            <a:solidFill>
              <a:srgbClr val="E2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7" name="iŝlîḓ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9064F53-BCE3-4899-9D35-D42CDBC0A2B1}"/>
                </a:ext>
              </a:extLst>
            </p:cNvPr>
            <p:cNvSpPr/>
            <p:nvPr/>
          </p:nvSpPr>
          <p:spPr bwMode="auto">
            <a:xfrm rot="20935720">
              <a:off x="5320560" y="3860387"/>
              <a:ext cx="186337" cy="210785"/>
            </a:xfrm>
            <a:custGeom>
              <a:avLst/>
              <a:gdLst>
                <a:gd name="T0" fmla="*/ 112 w 136"/>
                <a:gd name="T1" fmla="*/ 0 h 154"/>
                <a:gd name="T2" fmla="*/ 136 w 136"/>
                <a:gd name="T3" fmla="*/ 117 h 154"/>
                <a:gd name="T4" fmla="*/ 24 w 136"/>
                <a:gd name="T5" fmla="*/ 154 h 154"/>
                <a:gd name="T6" fmla="*/ 0 w 136"/>
                <a:gd name="T7" fmla="*/ 37 h 154"/>
                <a:gd name="T8" fmla="*/ 112 w 136"/>
                <a:gd name="T9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154">
                  <a:moveTo>
                    <a:pt x="112" y="0"/>
                  </a:moveTo>
                  <a:cubicBezTo>
                    <a:pt x="136" y="117"/>
                    <a:pt x="136" y="117"/>
                    <a:pt x="136" y="117"/>
                  </a:cubicBezTo>
                  <a:cubicBezTo>
                    <a:pt x="97" y="130"/>
                    <a:pt x="59" y="143"/>
                    <a:pt x="24" y="15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36" y="26"/>
                    <a:pt x="73" y="14"/>
                    <a:pt x="112" y="0"/>
                  </a:cubicBezTo>
                </a:path>
              </a:pathLst>
            </a:custGeom>
            <a:solidFill>
              <a:srgbClr val="E2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8" name="íṩḷîḋ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1FEED78D-DB9B-4B92-B1D3-C3802F9C1624}"/>
                </a:ext>
              </a:extLst>
            </p:cNvPr>
            <p:cNvSpPr/>
            <p:nvPr/>
          </p:nvSpPr>
          <p:spPr bwMode="auto">
            <a:xfrm rot="20935720">
              <a:off x="5344308" y="3909654"/>
              <a:ext cx="99776" cy="33038"/>
            </a:xfrm>
            <a:custGeom>
              <a:avLst/>
              <a:gdLst>
                <a:gd name="T0" fmla="*/ 0 w 73"/>
                <a:gd name="T1" fmla="*/ 24 h 24"/>
                <a:gd name="T2" fmla="*/ 73 w 73"/>
                <a:gd name="T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3" h="24">
                  <a:moveTo>
                    <a:pt x="0" y="24"/>
                  </a:moveTo>
                  <a:cubicBezTo>
                    <a:pt x="36" y="13"/>
                    <a:pt x="34" y="13"/>
                    <a:pt x="73" y="0"/>
                  </a:cubicBezTo>
                </a:path>
              </a:pathLst>
            </a:custGeom>
            <a:noFill/>
            <a:ln w="57150" cap="rnd">
              <a:solidFill>
                <a:srgbClr val="F7F0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9" name="iṧḻîď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D7AD85C-839B-4F46-984B-E864B5827937}"/>
                </a:ext>
              </a:extLst>
            </p:cNvPr>
            <p:cNvSpPr/>
            <p:nvPr/>
          </p:nvSpPr>
          <p:spPr bwMode="auto">
            <a:xfrm rot="20935720">
              <a:off x="5461781" y="3779834"/>
              <a:ext cx="183694" cy="212107"/>
            </a:xfrm>
            <a:custGeom>
              <a:avLst/>
              <a:gdLst>
                <a:gd name="T0" fmla="*/ 110 w 134"/>
                <a:gd name="T1" fmla="*/ 0 h 155"/>
                <a:gd name="T2" fmla="*/ 134 w 134"/>
                <a:gd name="T3" fmla="*/ 116 h 155"/>
                <a:gd name="T4" fmla="*/ 24 w 134"/>
                <a:gd name="T5" fmla="*/ 155 h 155"/>
                <a:gd name="T6" fmla="*/ 0 w 134"/>
                <a:gd name="T7" fmla="*/ 38 h 155"/>
                <a:gd name="T8" fmla="*/ 110 w 134"/>
                <a:gd name="T9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155">
                  <a:moveTo>
                    <a:pt x="110" y="0"/>
                  </a:moveTo>
                  <a:cubicBezTo>
                    <a:pt x="134" y="116"/>
                    <a:pt x="134" y="116"/>
                    <a:pt x="134" y="116"/>
                  </a:cubicBezTo>
                  <a:cubicBezTo>
                    <a:pt x="96" y="130"/>
                    <a:pt x="59" y="143"/>
                    <a:pt x="24" y="15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36" y="26"/>
                    <a:pt x="73" y="13"/>
                    <a:pt x="110" y="0"/>
                  </a:cubicBezTo>
                </a:path>
              </a:pathLst>
            </a:custGeom>
            <a:solidFill>
              <a:srgbClr val="E2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0" name="iṥ1íḍ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7908E15E-690A-4F1B-A4A0-D3D027926F50}"/>
                </a:ext>
              </a:extLst>
            </p:cNvPr>
            <p:cNvSpPr/>
            <p:nvPr/>
          </p:nvSpPr>
          <p:spPr bwMode="auto">
            <a:xfrm rot="20935720">
              <a:off x="5486654" y="3831252"/>
              <a:ext cx="100437" cy="34360"/>
            </a:xfrm>
            <a:custGeom>
              <a:avLst/>
              <a:gdLst>
                <a:gd name="T0" fmla="*/ 0 w 73"/>
                <a:gd name="T1" fmla="*/ 25 h 25"/>
                <a:gd name="T2" fmla="*/ 73 w 73"/>
                <a:gd name="T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3" h="25">
                  <a:moveTo>
                    <a:pt x="0" y="25"/>
                  </a:moveTo>
                  <a:cubicBezTo>
                    <a:pt x="36" y="13"/>
                    <a:pt x="35" y="14"/>
                    <a:pt x="73" y="0"/>
                  </a:cubicBezTo>
                </a:path>
              </a:pathLst>
            </a:custGeom>
            <a:noFill/>
            <a:ln w="57150" cap="rnd">
              <a:solidFill>
                <a:srgbClr val="F7F0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1" name="iṩlïḓ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7DED5139-0D84-4CDD-9EAF-174B53E627FB}"/>
                </a:ext>
              </a:extLst>
            </p:cNvPr>
            <p:cNvSpPr/>
            <p:nvPr/>
          </p:nvSpPr>
          <p:spPr bwMode="auto">
            <a:xfrm rot="20935720">
              <a:off x="5599113" y="3695885"/>
              <a:ext cx="182372" cy="214750"/>
            </a:xfrm>
            <a:custGeom>
              <a:avLst/>
              <a:gdLst>
                <a:gd name="T0" fmla="*/ 110 w 133"/>
                <a:gd name="T1" fmla="*/ 0 h 157"/>
                <a:gd name="T2" fmla="*/ 133 w 133"/>
                <a:gd name="T3" fmla="*/ 117 h 157"/>
                <a:gd name="T4" fmla="*/ 109 w 133"/>
                <a:gd name="T5" fmla="*/ 125 h 157"/>
                <a:gd name="T6" fmla="*/ 24 w 133"/>
                <a:gd name="T7" fmla="*/ 157 h 157"/>
                <a:gd name="T8" fmla="*/ 0 w 133"/>
                <a:gd name="T9" fmla="*/ 41 h 157"/>
                <a:gd name="T10" fmla="*/ 86 w 133"/>
                <a:gd name="T11" fmla="*/ 9 h 157"/>
                <a:gd name="T12" fmla="*/ 110 w 133"/>
                <a:gd name="T13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157">
                  <a:moveTo>
                    <a:pt x="110" y="0"/>
                  </a:moveTo>
                  <a:cubicBezTo>
                    <a:pt x="133" y="117"/>
                    <a:pt x="133" y="117"/>
                    <a:pt x="133" y="117"/>
                  </a:cubicBezTo>
                  <a:cubicBezTo>
                    <a:pt x="125" y="119"/>
                    <a:pt x="117" y="122"/>
                    <a:pt x="109" y="125"/>
                  </a:cubicBezTo>
                  <a:cubicBezTo>
                    <a:pt x="80" y="136"/>
                    <a:pt x="51" y="147"/>
                    <a:pt x="24" y="157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28" y="30"/>
                    <a:pt x="57" y="20"/>
                    <a:pt x="86" y="9"/>
                  </a:cubicBezTo>
                  <a:cubicBezTo>
                    <a:pt x="94" y="6"/>
                    <a:pt x="102" y="3"/>
                    <a:pt x="110" y="0"/>
                  </a:cubicBezTo>
                </a:path>
              </a:pathLst>
            </a:custGeom>
            <a:solidFill>
              <a:srgbClr val="E2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2" name="íšḷid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19CC768E-A75F-4B83-B1AD-ABD4FB2E4C2E}"/>
                </a:ext>
              </a:extLst>
            </p:cNvPr>
            <p:cNvSpPr/>
            <p:nvPr/>
          </p:nvSpPr>
          <p:spPr bwMode="auto">
            <a:xfrm rot="20935720">
              <a:off x="5625515" y="3753614"/>
              <a:ext cx="93169" cy="33699"/>
            </a:xfrm>
            <a:custGeom>
              <a:avLst/>
              <a:gdLst>
                <a:gd name="T0" fmla="*/ 0 w 68"/>
                <a:gd name="T1" fmla="*/ 25 h 25"/>
                <a:gd name="T2" fmla="*/ 68 w 68"/>
                <a:gd name="T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" h="25">
                  <a:moveTo>
                    <a:pt x="0" y="25"/>
                  </a:moveTo>
                  <a:cubicBezTo>
                    <a:pt x="28" y="15"/>
                    <a:pt x="60" y="2"/>
                    <a:pt x="68" y="0"/>
                  </a:cubicBezTo>
                </a:path>
              </a:pathLst>
            </a:custGeom>
            <a:noFill/>
            <a:ln w="57150" cap="rnd">
              <a:solidFill>
                <a:srgbClr val="F7F0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3" name="ïSlïd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FD1F711-CF9C-4295-92B7-63743F4364CB}"/>
                </a:ext>
              </a:extLst>
            </p:cNvPr>
            <p:cNvSpPr/>
            <p:nvPr/>
          </p:nvSpPr>
          <p:spPr bwMode="auto">
            <a:xfrm rot="20935720">
              <a:off x="5639099" y="3788596"/>
              <a:ext cx="93829" cy="33699"/>
            </a:xfrm>
            <a:custGeom>
              <a:avLst/>
              <a:gdLst>
                <a:gd name="T0" fmla="*/ 0 w 68"/>
                <a:gd name="T1" fmla="*/ 25 h 25"/>
                <a:gd name="T2" fmla="*/ 68 w 68"/>
                <a:gd name="T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" h="25">
                  <a:moveTo>
                    <a:pt x="0" y="25"/>
                  </a:moveTo>
                  <a:cubicBezTo>
                    <a:pt x="28" y="15"/>
                    <a:pt x="60" y="2"/>
                    <a:pt x="68" y="0"/>
                  </a:cubicBezTo>
                </a:path>
              </a:pathLst>
            </a:custGeom>
            <a:noFill/>
            <a:ln w="57150" cap="rnd">
              <a:solidFill>
                <a:srgbClr val="F7F0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4" name="ïśḻïḓ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ACA49F11-07D1-417D-ACB3-1BCCCDF4FC84}"/>
                </a:ext>
              </a:extLst>
            </p:cNvPr>
            <p:cNvSpPr/>
            <p:nvPr/>
          </p:nvSpPr>
          <p:spPr bwMode="auto">
            <a:xfrm rot="20935720">
              <a:off x="5740317" y="3646390"/>
              <a:ext cx="182372" cy="181051"/>
            </a:xfrm>
            <a:custGeom>
              <a:avLst/>
              <a:gdLst>
                <a:gd name="T0" fmla="*/ 110 w 133"/>
                <a:gd name="T1" fmla="*/ 3 h 132"/>
                <a:gd name="T2" fmla="*/ 133 w 133"/>
                <a:gd name="T3" fmla="*/ 119 h 132"/>
                <a:gd name="T4" fmla="*/ 23 w 133"/>
                <a:gd name="T5" fmla="*/ 132 h 132"/>
                <a:gd name="T6" fmla="*/ 0 w 133"/>
                <a:gd name="T7" fmla="*/ 15 h 132"/>
                <a:gd name="T8" fmla="*/ 110 w 133"/>
                <a:gd name="T9" fmla="*/ 3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132">
                  <a:moveTo>
                    <a:pt x="110" y="3"/>
                  </a:moveTo>
                  <a:cubicBezTo>
                    <a:pt x="133" y="119"/>
                    <a:pt x="133" y="119"/>
                    <a:pt x="133" y="119"/>
                  </a:cubicBezTo>
                  <a:cubicBezTo>
                    <a:pt x="96" y="117"/>
                    <a:pt x="59" y="121"/>
                    <a:pt x="23" y="13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36" y="5"/>
                    <a:pt x="73" y="0"/>
                    <a:pt x="110" y="3"/>
                  </a:cubicBezTo>
                </a:path>
              </a:pathLst>
            </a:custGeom>
            <a:solidFill>
              <a:srgbClr val="E2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5" name="ïš1îḋ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0436CC22-75B3-4340-BA81-1195781C4EEA}"/>
                </a:ext>
              </a:extLst>
            </p:cNvPr>
            <p:cNvSpPr/>
            <p:nvPr/>
          </p:nvSpPr>
          <p:spPr bwMode="auto">
            <a:xfrm rot="20935720">
              <a:off x="5761285" y="3692473"/>
              <a:ext cx="114313" cy="13876"/>
            </a:xfrm>
            <a:custGeom>
              <a:avLst/>
              <a:gdLst>
                <a:gd name="T0" fmla="*/ 0 w 83"/>
                <a:gd name="T1" fmla="*/ 10 h 10"/>
                <a:gd name="T2" fmla="*/ 83 w 83"/>
                <a:gd name="T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3" h="10">
                  <a:moveTo>
                    <a:pt x="0" y="10"/>
                  </a:moveTo>
                  <a:cubicBezTo>
                    <a:pt x="36" y="0"/>
                    <a:pt x="45" y="0"/>
                    <a:pt x="83" y="0"/>
                  </a:cubicBezTo>
                </a:path>
              </a:pathLst>
            </a:custGeom>
            <a:noFill/>
            <a:ln w="57150" cap="rnd">
              <a:solidFill>
                <a:srgbClr val="F7F0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6" name="iŝlïḍ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E874723-AA9F-4FFC-87DA-395535ADA50B}"/>
                </a:ext>
              </a:extLst>
            </p:cNvPr>
            <p:cNvSpPr/>
            <p:nvPr/>
          </p:nvSpPr>
          <p:spPr bwMode="auto">
            <a:xfrm rot="20935720">
              <a:off x="5136743" y="3847628"/>
              <a:ext cx="1122647" cy="1253480"/>
            </a:xfrm>
            <a:custGeom>
              <a:avLst/>
              <a:gdLst>
                <a:gd name="T0" fmla="*/ 655 w 818"/>
                <a:gd name="T1" fmla="*/ 0 h 914"/>
                <a:gd name="T2" fmla="*/ 655 w 818"/>
                <a:gd name="T3" fmla="*/ 0 h 914"/>
                <a:gd name="T4" fmla="*/ 564 w 818"/>
                <a:gd name="T5" fmla="*/ 14 h 914"/>
                <a:gd name="T6" fmla="*/ 564 w 818"/>
                <a:gd name="T7" fmla="*/ 14 h 914"/>
                <a:gd name="T8" fmla="*/ 564 w 818"/>
                <a:gd name="T9" fmla="*/ 14 h 914"/>
                <a:gd name="T10" fmla="*/ 540 w 818"/>
                <a:gd name="T11" fmla="*/ 22 h 914"/>
                <a:gd name="T12" fmla="*/ 455 w 818"/>
                <a:gd name="T13" fmla="*/ 54 h 914"/>
                <a:gd name="T14" fmla="*/ 455 w 818"/>
                <a:gd name="T15" fmla="*/ 54 h 914"/>
                <a:gd name="T16" fmla="*/ 455 w 818"/>
                <a:gd name="T17" fmla="*/ 54 h 914"/>
                <a:gd name="T18" fmla="*/ 345 w 818"/>
                <a:gd name="T19" fmla="*/ 93 h 914"/>
                <a:gd name="T20" fmla="*/ 345 w 818"/>
                <a:gd name="T21" fmla="*/ 93 h 914"/>
                <a:gd name="T22" fmla="*/ 345 w 818"/>
                <a:gd name="T23" fmla="*/ 93 h 914"/>
                <a:gd name="T24" fmla="*/ 233 w 818"/>
                <a:gd name="T25" fmla="*/ 130 h 914"/>
                <a:gd name="T26" fmla="*/ 233 w 818"/>
                <a:gd name="T27" fmla="*/ 130 h 914"/>
                <a:gd name="T28" fmla="*/ 233 w 818"/>
                <a:gd name="T29" fmla="*/ 130 h 914"/>
                <a:gd name="T30" fmla="*/ 122 w 818"/>
                <a:gd name="T31" fmla="*/ 164 h 914"/>
                <a:gd name="T32" fmla="*/ 122 w 818"/>
                <a:gd name="T33" fmla="*/ 164 h 914"/>
                <a:gd name="T34" fmla="*/ 122 w 818"/>
                <a:gd name="T35" fmla="*/ 164 h 914"/>
                <a:gd name="T36" fmla="*/ 0 w 818"/>
                <a:gd name="T37" fmla="*/ 198 h 914"/>
                <a:gd name="T38" fmla="*/ 143 w 818"/>
                <a:gd name="T39" fmla="*/ 914 h 914"/>
                <a:gd name="T40" fmla="*/ 161 w 818"/>
                <a:gd name="T41" fmla="*/ 911 h 914"/>
                <a:gd name="T42" fmla="*/ 683 w 818"/>
                <a:gd name="T43" fmla="*/ 740 h 914"/>
                <a:gd name="T44" fmla="*/ 798 w 818"/>
                <a:gd name="T45" fmla="*/ 718 h 914"/>
                <a:gd name="T46" fmla="*/ 818 w 818"/>
                <a:gd name="T47" fmla="*/ 719 h 914"/>
                <a:gd name="T48" fmla="*/ 674 w 818"/>
                <a:gd name="T49" fmla="*/ 1 h 914"/>
                <a:gd name="T50" fmla="*/ 674 w 818"/>
                <a:gd name="T51" fmla="*/ 1 h 914"/>
                <a:gd name="T52" fmla="*/ 655 w 818"/>
                <a:gd name="T53" fmla="*/ 0 h 914"/>
                <a:gd name="T54" fmla="*/ 655 w 818"/>
                <a:gd name="T55" fmla="*/ 0 h 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18" h="914">
                  <a:moveTo>
                    <a:pt x="655" y="0"/>
                  </a:moveTo>
                  <a:cubicBezTo>
                    <a:pt x="655" y="0"/>
                    <a:pt x="655" y="0"/>
                    <a:pt x="655" y="0"/>
                  </a:cubicBezTo>
                  <a:cubicBezTo>
                    <a:pt x="624" y="0"/>
                    <a:pt x="593" y="5"/>
                    <a:pt x="564" y="14"/>
                  </a:cubicBezTo>
                  <a:cubicBezTo>
                    <a:pt x="564" y="14"/>
                    <a:pt x="564" y="14"/>
                    <a:pt x="564" y="14"/>
                  </a:cubicBezTo>
                  <a:cubicBezTo>
                    <a:pt x="564" y="14"/>
                    <a:pt x="564" y="14"/>
                    <a:pt x="564" y="14"/>
                  </a:cubicBezTo>
                  <a:cubicBezTo>
                    <a:pt x="556" y="16"/>
                    <a:pt x="548" y="19"/>
                    <a:pt x="540" y="22"/>
                  </a:cubicBezTo>
                  <a:cubicBezTo>
                    <a:pt x="511" y="33"/>
                    <a:pt x="482" y="44"/>
                    <a:pt x="455" y="54"/>
                  </a:cubicBezTo>
                  <a:cubicBezTo>
                    <a:pt x="455" y="54"/>
                    <a:pt x="455" y="54"/>
                    <a:pt x="455" y="54"/>
                  </a:cubicBezTo>
                  <a:cubicBezTo>
                    <a:pt x="455" y="54"/>
                    <a:pt x="455" y="54"/>
                    <a:pt x="455" y="54"/>
                  </a:cubicBezTo>
                  <a:cubicBezTo>
                    <a:pt x="417" y="68"/>
                    <a:pt x="380" y="81"/>
                    <a:pt x="345" y="93"/>
                  </a:cubicBezTo>
                  <a:cubicBezTo>
                    <a:pt x="345" y="93"/>
                    <a:pt x="345" y="93"/>
                    <a:pt x="345" y="93"/>
                  </a:cubicBezTo>
                  <a:cubicBezTo>
                    <a:pt x="345" y="93"/>
                    <a:pt x="345" y="93"/>
                    <a:pt x="345" y="93"/>
                  </a:cubicBezTo>
                  <a:cubicBezTo>
                    <a:pt x="306" y="106"/>
                    <a:pt x="268" y="119"/>
                    <a:pt x="233" y="130"/>
                  </a:cubicBezTo>
                  <a:cubicBezTo>
                    <a:pt x="233" y="130"/>
                    <a:pt x="233" y="130"/>
                    <a:pt x="233" y="130"/>
                  </a:cubicBezTo>
                  <a:cubicBezTo>
                    <a:pt x="233" y="130"/>
                    <a:pt x="233" y="130"/>
                    <a:pt x="233" y="130"/>
                  </a:cubicBezTo>
                  <a:cubicBezTo>
                    <a:pt x="193" y="142"/>
                    <a:pt x="156" y="154"/>
                    <a:pt x="122" y="164"/>
                  </a:cubicBezTo>
                  <a:cubicBezTo>
                    <a:pt x="122" y="164"/>
                    <a:pt x="122" y="164"/>
                    <a:pt x="122" y="164"/>
                  </a:cubicBezTo>
                  <a:cubicBezTo>
                    <a:pt x="122" y="164"/>
                    <a:pt x="122" y="164"/>
                    <a:pt x="122" y="164"/>
                  </a:cubicBezTo>
                  <a:cubicBezTo>
                    <a:pt x="75" y="177"/>
                    <a:pt x="34" y="188"/>
                    <a:pt x="0" y="198"/>
                  </a:cubicBezTo>
                  <a:cubicBezTo>
                    <a:pt x="143" y="914"/>
                    <a:pt x="143" y="914"/>
                    <a:pt x="143" y="914"/>
                  </a:cubicBezTo>
                  <a:cubicBezTo>
                    <a:pt x="161" y="911"/>
                    <a:pt x="161" y="911"/>
                    <a:pt x="161" y="911"/>
                  </a:cubicBezTo>
                  <a:cubicBezTo>
                    <a:pt x="281" y="878"/>
                    <a:pt x="470" y="822"/>
                    <a:pt x="683" y="740"/>
                  </a:cubicBezTo>
                  <a:cubicBezTo>
                    <a:pt x="720" y="726"/>
                    <a:pt x="759" y="718"/>
                    <a:pt x="798" y="718"/>
                  </a:cubicBezTo>
                  <a:cubicBezTo>
                    <a:pt x="805" y="718"/>
                    <a:pt x="811" y="718"/>
                    <a:pt x="818" y="719"/>
                  </a:cubicBezTo>
                  <a:cubicBezTo>
                    <a:pt x="674" y="1"/>
                    <a:pt x="674" y="1"/>
                    <a:pt x="674" y="1"/>
                  </a:cubicBezTo>
                  <a:cubicBezTo>
                    <a:pt x="674" y="1"/>
                    <a:pt x="674" y="1"/>
                    <a:pt x="674" y="1"/>
                  </a:cubicBezTo>
                  <a:cubicBezTo>
                    <a:pt x="668" y="1"/>
                    <a:pt x="661" y="0"/>
                    <a:pt x="655" y="0"/>
                  </a:cubicBezTo>
                  <a:cubicBezTo>
                    <a:pt x="655" y="0"/>
                    <a:pt x="655" y="0"/>
                    <a:pt x="655" y="0"/>
                  </a:cubicBezTo>
                </a:path>
              </a:pathLst>
            </a:custGeom>
            <a:solidFill>
              <a:srgbClr val="EFE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7" name="ïṩļiḋ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1AD25E54-B206-4142-8006-35BB190490AD}"/>
                </a:ext>
              </a:extLst>
            </p:cNvPr>
            <p:cNvSpPr/>
            <p:nvPr/>
          </p:nvSpPr>
          <p:spPr bwMode="auto">
            <a:xfrm rot="20935720">
              <a:off x="5786628" y="3803791"/>
              <a:ext cx="151317" cy="19163"/>
            </a:xfrm>
            <a:custGeom>
              <a:avLst/>
              <a:gdLst>
                <a:gd name="T0" fmla="*/ 0 w 110"/>
                <a:gd name="T1" fmla="*/ 14 h 14"/>
                <a:gd name="T2" fmla="*/ 0 w 110"/>
                <a:gd name="T3" fmla="*/ 14 h 14"/>
                <a:gd name="T4" fmla="*/ 0 w 110"/>
                <a:gd name="T5" fmla="*/ 14 h 14"/>
                <a:gd name="T6" fmla="*/ 0 w 110"/>
                <a:gd name="T7" fmla="*/ 14 h 14"/>
                <a:gd name="T8" fmla="*/ 91 w 110"/>
                <a:gd name="T9" fmla="*/ 0 h 14"/>
                <a:gd name="T10" fmla="*/ 110 w 110"/>
                <a:gd name="T11" fmla="*/ 1 h 14"/>
                <a:gd name="T12" fmla="*/ 110 w 110"/>
                <a:gd name="T13" fmla="*/ 1 h 14"/>
                <a:gd name="T14" fmla="*/ 91 w 110"/>
                <a:gd name="T15" fmla="*/ 0 h 14"/>
                <a:gd name="T16" fmla="*/ 91 w 110"/>
                <a:gd name="T17" fmla="*/ 0 h 14"/>
                <a:gd name="T18" fmla="*/ 91 w 110"/>
                <a:gd name="T19" fmla="*/ 0 h 14"/>
                <a:gd name="T20" fmla="*/ 91 w 110"/>
                <a:gd name="T21" fmla="*/ 0 h 14"/>
                <a:gd name="T22" fmla="*/ 91 w 110"/>
                <a:gd name="T2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0" h="14">
                  <a:moveTo>
                    <a:pt x="0" y="14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moveTo>
                    <a:pt x="91" y="0"/>
                  </a:moveTo>
                  <a:cubicBezTo>
                    <a:pt x="97" y="0"/>
                    <a:pt x="104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04" y="1"/>
                    <a:pt x="97" y="0"/>
                    <a:pt x="91" y="0"/>
                  </a:cubicBezTo>
                  <a:moveTo>
                    <a:pt x="91" y="0"/>
                  </a:move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1" y="0"/>
                    <a:pt x="91" y="0"/>
                  </a:cubicBezTo>
                </a:path>
              </a:pathLst>
            </a:custGeom>
            <a:solidFill>
              <a:srgbClr val="D551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8" name="îSḷiḓ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AC8970C1-55DF-4761-8DD8-FD3659D2C12F}"/>
                </a:ext>
              </a:extLst>
            </p:cNvPr>
            <p:cNvSpPr/>
            <p:nvPr/>
          </p:nvSpPr>
          <p:spPr bwMode="auto">
            <a:xfrm rot="20935720">
              <a:off x="6247769" y="3317042"/>
              <a:ext cx="972653" cy="120921"/>
            </a:xfrm>
            <a:custGeom>
              <a:avLst/>
              <a:gdLst>
                <a:gd name="T0" fmla="*/ 703 w 709"/>
                <a:gd name="T1" fmla="*/ 0 h 88"/>
                <a:gd name="T2" fmla="*/ 703 w 709"/>
                <a:gd name="T3" fmla="*/ 0 h 88"/>
                <a:gd name="T4" fmla="*/ 577 w 709"/>
                <a:gd name="T5" fmla="*/ 16 h 88"/>
                <a:gd name="T6" fmla="*/ 462 w 709"/>
                <a:gd name="T7" fmla="*/ 27 h 88"/>
                <a:gd name="T8" fmla="*/ 345 w 709"/>
                <a:gd name="T9" fmla="*/ 36 h 88"/>
                <a:gd name="T10" fmla="*/ 228 w 709"/>
                <a:gd name="T11" fmla="*/ 42 h 88"/>
                <a:gd name="T12" fmla="*/ 228 w 709"/>
                <a:gd name="T13" fmla="*/ 42 h 88"/>
                <a:gd name="T14" fmla="*/ 137 w 709"/>
                <a:gd name="T15" fmla="*/ 46 h 88"/>
                <a:gd name="T16" fmla="*/ 137 w 709"/>
                <a:gd name="T17" fmla="*/ 46 h 88"/>
                <a:gd name="T18" fmla="*/ 111 w 709"/>
                <a:gd name="T19" fmla="*/ 47 h 88"/>
                <a:gd name="T20" fmla="*/ 3 w 709"/>
                <a:gd name="T21" fmla="*/ 78 h 88"/>
                <a:gd name="T22" fmla="*/ 1 w 709"/>
                <a:gd name="T23" fmla="*/ 85 h 88"/>
                <a:gd name="T24" fmla="*/ 5 w 709"/>
                <a:gd name="T25" fmla="*/ 88 h 88"/>
                <a:gd name="T26" fmla="*/ 8 w 709"/>
                <a:gd name="T27" fmla="*/ 87 h 88"/>
                <a:gd name="T28" fmla="*/ 113 w 709"/>
                <a:gd name="T29" fmla="*/ 57 h 88"/>
                <a:gd name="T30" fmla="*/ 138 w 709"/>
                <a:gd name="T31" fmla="*/ 56 h 88"/>
                <a:gd name="T32" fmla="*/ 138 w 709"/>
                <a:gd name="T33" fmla="*/ 56 h 88"/>
                <a:gd name="T34" fmla="*/ 229 w 709"/>
                <a:gd name="T35" fmla="*/ 52 h 88"/>
                <a:gd name="T36" fmla="*/ 229 w 709"/>
                <a:gd name="T37" fmla="*/ 52 h 88"/>
                <a:gd name="T38" fmla="*/ 345 w 709"/>
                <a:gd name="T39" fmla="*/ 46 h 88"/>
                <a:gd name="T40" fmla="*/ 463 w 709"/>
                <a:gd name="T41" fmla="*/ 37 h 88"/>
                <a:gd name="T42" fmla="*/ 579 w 709"/>
                <a:gd name="T43" fmla="*/ 26 h 88"/>
                <a:gd name="T44" fmla="*/ 704 w 709"/>
                <a:gd name="T45" fmla="*/ 10 h 88"/>
                <a:gd name="T46" fmla="*/ 708 w 709"/>
                <a:gd name="T47" fmla="*/ 5 h 88"/>
                <a:gd name="T48" fmla="*/ 703 w 709"/>
                <a:gd name="T49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09" h="88">
                  <a:moveTo>
                    <a:pt x="703" y="0"/>
                  </a:moveTo>
                  <a:cubicBezTo>
                    <a:pt x="703" y="0"/>
                    <a:pt x="703" y="0"/>
                    <a:pt x="703" y="0"/>
                  </a:cubicBezTo>
                  <a:cubicBezTo>
                    <a:pt x="668" y="5"/>
                    <a:pt x="625" y="10"/>
                    <a:pt x="577" y="16"/>
                  </a:cubicBezTo>
                  <a:cubicBezTo>
                    <a:pt x="542" y="19"/>
                    <a:pt x="503" y="23"/>
                    <a:pt x="462" y="27"/>
                  </a:cubicBezTo>
                  <a:cubicBezTo>
                    <a:pt x="425" y="30"/>
                    <a:pt x="386" y="33"/>
                    <a:pt x="345" y="36"/>
                  </a:cubicBezTo>
                  <a:cubicBezTo>
                    <a:pt x="307" y="39"/>
                    <a:pt x="268" y="41"/>
                    <a:pt x="228" y="42"/>
                  </a:cubicBezTo>
                  <a:cubicBezTo>
                    <a:pt x="228" y="42"/>
                    <a:pt x="228" y="42"/>
                    <a:pt x="228" y="42"/>
                  </a:cubicBezTo>
                  <a:cubicBezTo>
                    <a:pt x="199" y="44"/>
                    <a:pt x="168" y="45"/>
                    <a:pt x="137" y="46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29" y="46"/>
                    <a:pt x="120" y="46"/>
                    <a:pt x="111" y="47"/>
                  </a:cubicBezTo>
                  <a:cubicBezTo>
                    <a:pt x="74" y="51"/>
                    <a:pt x="37" y="62"/>
                    <a:pt x="3" y="78"/>
                  </a:cubicBezTo>
                  <a:cubicBezTo>
                    <a:pt x="1" y="80"/>
                    <a:pt x="0" y="83"/>
                    <a:pt x="1" y="85"/>
                  </a:cubicBezTo>
                  <a:cubicBezTo>
                    <a:pt x="2" y="87"/>
                    <a:pt x="3" y="88"/>
                    <a:pt x="5" y="88"/>
                  </a:cubicBezTo>
                  <a:cubicBezTo>
                    <a:pt x="6" y="88"/>
                    <a:pt x="7" y="88"/>
                    <a:pt x="8" y="87"/>
                  </a:cubicBezTo>
                  <a:cubicBezTo>
                    <a:pt x="40" y="71"/>
                    <a:pt x="76" y="61"/>
                    <a:pt x="113" y="57"/>
                  </a:cubicBezTo>
                  <a:cubicBezTo>
                    <a:pt x="121" y="56"/>
                    <a:pt x="129" y="56"/>
                    <a:pt x="138" y="56"/>
                  </a:cubicBezTo>
                  <a:cubicBezTo>
                    <a:pt x="138" y="56"/>
                    <a:pt x="138" y="56"/>
                    <a:pt x="138" y="56"/>
                  </a:cubicBezTo>
                  <a:cubicBezTo>
                    <a:pt x="169" y="55"/>
                    <a:pt x="199" y="54"/>
                    <a:pt x="229" y="52"/>
                  </a:cubicBezTo>
                  <a:cubicBezTo>
                    <a:pt x="229" y="52"/>
                    <a:pt x="229" y="52"/>
                    <a:pt x="229" y="52"/>
                  </a:cubicBezTo>
                  <a:cubicBezTo>
                    <a:pt x="269" y="51"/>
                    <a:pt x="308" y="48"/>
                    <a:pt x="345" y="46"/>
                  </a:cubicBezTo>
                  <a:cubicBezTo>
                    <a:pt x="386" y="43"/>
                    <a:pt x="426" y="40"/>
                    <a:pt x="463" y="37"/>
                  </a:cubicBezTo>
                  <a:cubicBezTo>
                    <a:pt x="504" y="33"/>
                    <a:pt x="543" y="29"/>
                    <a:pt x="579" y="26"/>
                  </a:cubicBezTo>
                  <a:cubicBezTo>
                    <a:pt x="627" y="20"/>
                    <a:pt x="669" y="15"/>
                    <a:pt x="704" y="10"/>
                  </a:cubicBezTo>
                  <a:cubicBezTo>
                    <a:pt x="707" y="10"/>
                    <a:pt x="709" y="7"/>
                    <a:pt x="708" y="5"/>
                  </a:cubicBezTo>
                  <a:cubicBezTo>
                    <a:pt x="708" y="2"/>
                    <a:pt x="706" y="0"/>
                    <a:pt x="703" y="0"/>
                  </a:cubicBezTo>
                </a:path>
              </a:pathLst>
            </a:custGeom>
            <a:solidFill>
              <a:srgbClr val="D5B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9" name="ï$ľîḍ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D615146-DB90-4863-81DC-5E761E35EF46}"/>
                </a:ext>
              </a:extLst>
            </p:cNvPr>
            <p:cNvSpPr/>
            <p:nvPr/>
          </p:nvSpPr>
          <p:spPr bwMode="auto">
            <a:xfrm rot="20935720">
              <a:off x="6270022" y="3373266"/>
              <a:ext cx="972653" cy="118938"/>
            </a:xfrm>
            <a:custGeom>
              <a:avLst/>
              <a:gdLst>
                <a:gd name="T0" fmla="*/ 704 w 709"/>
                <a:gd name="T1" fmla="*/ 0 h 87"/>
                <a:gd name="T2" fmla="*/ 703 w 709"/>
                <a:gd name="T3" fmla="*/ 0 h 87"/>
                <a:gd name="T4" fmla="*/ 578 w 709"/>
                <a:gd name="T5" fmla="*/ 15 h 87"/>
                <a:gd name="T6" fmla="*/ 463 w 709"/>
                <a:gd name="T7" fmla="*/ 26 h 87"/>
                <a:gd name="T8" fmla="*/ 345 w 709"/>
                <a:gd name="T9" fmla="*/ 35 h 87"/>
                <a:gd name="T10" fmla="*/ 229 w 709"/>
                <a:gd name="T11" fmla="*/ 42 h 87"/>
                <a:gd name="T12" fmla="*/ 229 w 709"/>
                <a:gd name="T13" fmla="*/ 42 h 87"/>
                <a:gd name="T14" fmla="*/ 138 w 709"/>
                <a:gd name="T15" fmla="*/ 45 h 87"/>
                <a:gd name="T16" fmla="*/ 112 w 709"/>
                <a:gd name="T17" fmla="*/ 47 h 87"/>
                <a:gd name="T18" fmla="*/ 4 w 709"/>
                <a:gd name="T19" fmla="*/ 78 h 87"/>
                <a:gd name="T20" fmla="*/ 1 w 709"/>
                <a:gd name="T21" fmla="*/ 84 h 87"/>
                <a:gd name="T22" fmla="*/ 6 w 709"/>
                <a:gd name="T23" fmla="*/ 87 h 87"/>
                <a:gd name="T24" fmla="*/ 8 w 709"/>
                <a:gd name="T25" fmla="*/ 87 h 87"/>
                <a:gd name="T26" fmla="*/ 113 w 709"/>
                <a:gd name="T27" fmla="*/ 57 h 87"/>
                <a:gd name="T28" fmla="*/ 138 w 709"/>
                <a:gd name="T29" fmla="*/ 55 h 87"/>
                <a:gd name="T30" fmla="*/ 229 w 709"/>
                <a:gd name="T31" fmla="*/ 52 h 87"/>
                <a:gd name="T32" fmla="*/ 229 w 709"/>
                <a:gd name="T33" fmla="*/ 52 h 87"/>
                <a:gd name="T34" fmla="*/ 346 w 709"/>
                <a:gd name="T35" fmla="*/ 45 h 87"/>
                <a:gd name="T36" fmla="*/ 464 w 709"/>
                <a:gd name="T37" fmla="*/ 36 h 87"/>
                <a:gd name="T38" fmla="*/ 579 w 709"/>
                <a:gd name="T39" fmla="*/ 25 h 87"/>
                <a:gd name="T40" fmla="*/ 705 w 709"/>
                <a:gd name="T41" fmla="*/ 10 h 87"/>
                <a:gd name="T42" fmla="*/ 709 w 709"/>
                <a:gd name="T43" fmla="*/ 4 h 87"/>
                <a:gd name="T44" fmla="*/ 704 w 709"/>
                <a:gd name="T45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9" h="87">
                  <a:moveTo>
                    <a:pt x="704" y="0"/>
                  </a:moveTo>
                  <a:cubicBezTo>
                    <a:pt x="704" y="0"/>
                    <a:pt x="703" y="0"/>
                    <a:pt x="703" y="0"/>
                  </a:cubicBezTo>
                  <a:cubicBezTo>
                    <a:pt x="668" y="4"/>
                    <a:pt x="626" y="10"/>
                    <a:pt x="578" y="15"/>
                  </a:cubicBezTo>
                  <a:cubicBezTo>
                    <a:pt x="542" y="19"/>
                    <a:pt x="504" y="23"/>
                    <a:pt x="463" y="26"/>
                  </a:cubicBezTo>
                  <a:cubicBezTo>
                    <a:pt x="426" y="30"/>
                    <a:pt x="386" y="33"/>
                    <a:pt x="345" y="35"/>
                  </a:cubicBezTo>
                  <a:cubicBezTo>
                    <a:pt x="308" y="38"/>
                    <a:pt x="269" y="40"/>
                    <a:pt x="229" y="42"/>
                  </a:cubicBezTo>
                  <a:cubicBezTo>
                    <a:pt x="229" y="42"/>
                    <a:pt x="229" y="42"/>
                    <a:pt x="229" y="42"/>
                  </a:cubicBezTo>
                  <a:cubicBezTo>
                    <a:pt x="199" y="43"/>
                    <a:pt x="169" y="44"/>
                    <a:pt x="138" y="45"/>
                  </a:cubicBezTo>
                  <a:cubicBezTo>
                    <a:pt x="129" y="45"/>
                    <a:pt x="121" y="46"/>
                    <a:pt x="112" y="47"/>
                  </a:cubicBezTo>
                  <a:cubicBezTo>
                    <a:pt x="74" y="51"/>
                    <a:pt x="37" y="61"/>
                    <a:pt x="4" y="78"/>
                  </a:cubicBezTo>
                  <a:cubicBezTo>
                    <a:pt x="1" y="79"/>
                    <a:pt x="0" y="82"/>
                    <a:pt x="1" y="84"/>
                  </a:cubicBezTo>
                  <a:cubicBezTo>
                    <a:pt x="2" y="86"/>
                    <a:pt x="4" y="87"/>
                    <a:pt x="6" y="87"/>
                  </a:cubicBezTo>
                  <a:cubicBezTo>
                    <a:pt x="7" y="87"/>
                    <a:pt x="7" y="87"/>
                    <a:pt x="8" y="87"/>
                  </a:cubicBezTo>
                  <a:cubicBezTo>
                    <a:pt x="41" y="70"/>
                    <a:pt x="76" y="61"/>
                    <a:pt x="113" y="57"/>
                  </a:cubicBezTo>
                  <a:cubicBezTo>
                    <a:pt x="121" y="56"/>
                    <a:pt x="130" y="55"/>
                    <a:pt x="138" y="55"/>
                  </a:cubicBezTo>
                  <a:cubicBezTo>
                    <a:pt x="169" y="54"/>
                    <a:pt x="200" y="53"/>
                    <a:pt x="229" y="52"/>
                  </a:cubicBezTo>
                  <a:cubicBezTo>
                    <a:pt x="229" y="52"/>
                    <a:pt x="229" y="52"/>
                    <a:pt x="229" y="52"/>
                  </a:cubicBezTo>
                  <a:cubicBezTo>
                    <a:pt x="269" y="50"/>
                    <a:pt x="308" y="48"/>
                    <a:pt x="346" y="45"/>
                  </a:cubicBezTo>
                  <a:cubicBezTo>
                    <a:pt x="387" y="43"/>
                    <a:pt x="426" y="40"/>
                    <a:pt x="464" y="36"/>
                  </a:cubicBezTo>
                  <a:cubicBezTo>
                    <a:pt x="505" y="33"/>
                    <a:pt x="544" y="29"/>
                    <a:pt x="579" y="25"/>
                  </a:cubicBezTo>
                  <a:cubicBezTo>
                    <a:pt x="627" y="20"/>
                    <a:pt x="669" y="14"/>
                    <a:pt x="705" y="10"/>
                  </a:cubicBezTo>
                  <a:cubicBezTo>
                    <a:pt x="707" y="9"/>
                    <a:pt x="709" y="7"/>
                    <a:pt x="709" y="4"/>
                  </a:cubicBezTo>
                  <a:cubicBezTo>
                    <a:pt x="708" y="2"/>
                    <a:pt x="706" y="0"/>
                    <a:pt x="704" y="0"/>
                  </a:cubicBezTo>
                </a:path>
              </a:pathLst>
            </a:custGeom>
            <a:solidFill>
              <a:srgbClr val="D5B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0" name="í$ḷid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93E8939-4199-4B1A-81FB-707F8444D0E3}"/>
                </a:ext>
              </a:extLst>
            </p:cNvPr>
            <p:cNvSpPr/>
            <p:nvPr/>
          </p:nvSpPr>
          <p:spPr bwMode="auto">
            <a:xfrm rot="20935720">
              <a:off x="6293235" y="3429929"/>
              <a:ext cx="973313" cy="118938"/>
            </a:xfrm>
            <a:custGeom>
              <a:avLst/>
              <a:gdLst>
                <a:gd name="T0" fmla="*/ 704 w 709"/>
                <a:gd name="T1" fmla="*/ 0 h 87"/>
                <a:gd name="T2" fmla="*/ 703 w 709"/>
                <a:gd name="T3" fmla="*/ 0 h 87"/>
                <a:gd name="T4" fmla="*/ 578 w 709"/>
                <a:gd name="T5" fmla="*/ 15 h 87"/>
                <a:gd name="T6" fmla="*/ 462 w 709"/>
                <a:gd name="T7" fmla="*/ 26 h 87"/>
                <a:gd name="T8" fmla="*/ 345 w 709"/>
                <a:gd name="T9" fmla="*/ 35 h 87"/>
                <a:gd name="T10" fmla="*/ 229 w 709"/>
                <a:gd name="T11" fmla="*/ 42 h 87"/>
                <a:gd name="T12" fmla="*/ 229 w 709"/>
                <a:gd name="T13" fmla="*/ 42 h 87"/>
                <a:gd name="T14" fmla="*/ 138 w 709"/>
                <a:gd name="T15" fmla="*/ 45 h 87"/>
                <a:gd name="T16" fmla="*/ 112 w 709"/>
                <a:gd name="T17" fmla="*/ 47 h 87"/>
                <a:gd name="T18" fmla="*/ 3 w 709"/>
                <a:gd name="T19" fmla="*/ 78 h 87"/>
                <a:gd name="T20" fmla="*/ 1 w 709"/>
                <a:gd name="T21" fmla="*/ 84 h 87"/>
                <a:gd name="T22" fmla="*/ 6 w 709"/>
                <a:gd name="T23" fmla="*/ 87 h 87"/>
                <a:gd name="T24" fmla="*/ 8 w 709"/>
                <a:gd name="T25" fmla="*/ 87 h 87"/>
                <a:gd name="T26" fmla="*/ 113 w 709"/>
                <a:gd name="T27" fmla="*/ 57 h 87"/>
                <a:gd name="T28" fmla="*/ 138 w 709"/>
                <a:gd name="T29" fmla="*/ 55 h 87"/>
                <a:gd name="T30" fmla="*/ 229 w 709"/>
                <a:gd name="T31" fmla="*/ 52 h 87"/>
                <a:gd name="T32" fmla="*/ 229 w 709"/>
                <a:gd name="T33" fmla="*/ 52 h 87"/>
                <a:gd name="T34" fmla="*/ 345 w 709"/>
                <a:gd name="T35" fmla="*/ 45 h 87"/>
                <a:gd name="T36" fmla="*/ 463 w 709"/>
                <a:gd name="T37" fmla="*/ 36 h 87"/>
                <a:gd name="T38" fmla="*/ 579 w 709"/>
                <a:gd name="T39" fmla="*/ 25 h 87"/>
                <a:gd name="T40" fmla="*/ 704 w 709"/>
                <a:gd name="T41" fmla="*/ 10 h 87"/>
                <a:gd name="T42" fmla="*/ 709 w 709"/>
                <a:gd name="T43" fmla="*/ 4 h 87"/>
                <a:gd name="T44" fmla="*/ 704 w 709"/>
                <a:gd name="T45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9" h="87">
                  <a:moveTo>
                    <a:pt x="704" y="0"/>
                  </a:moveTo>
                  <a:cubicBezTo>
                    <a:pt x="703" y="0"/>
                    <a:pt x="703" y="0"/>
                    <a:pt x="703" y="0"/>
                  </a:cubicBezTo>
                  <a:cubicBezTo>
                    <a:pt x="668" y="4"/>
                    <a:pt x="626" y="10"/>
                    <a:pt x="578" y="15"/>
                  </a:cubicBezTo>
                  <a:cubicBezTo>
                    <a:pt x="542" y="19"/>
                    <a:pt x="504" y="23"/>
                    <a:pt x="462" y="26"/>
                  </a:cubicBezTo>
                  <a:cubicBezTo>
                    <a:pt x="425" y="30"/>
                    <a:pt x="386" y="33"/>
                    <a:pt x="345" y="35"/>
                  </a:cubicBezTo>
                  <a:cubicBezTo>
                    <a:pt x="308" y="38"/>
                    <a:pt x="269" y="40"/>
                    <a:pt x="229" y="42"/>
                  </a:cubicBezTo>
                  <a:cubicBezTo>
                    <a:pt x="229" y="42"/>
                    <a:pt x="229" y="42"/>
                    <a:pt x="229" y="42"/>
                  </a:cubicBezTo>
                  <a:cubicBezTo>
                    <a:pt x="199" y="43"/>
                    <a:pt x="169" y="44"/>
                    <a:pt x="138" y="45"/>
                  </a:cubicBezTo>
                  <a:cubicBezTo>
                    <a:pt x="129" y="45"/>
                    <a:pt x="120" y="46"/>
                    <a:pt x="112" y="47"/>
                  </a:cubicBezTo>
                  <a:cubicBezTo>
                    <a:pt x="74" y="51"/>
                    <a:pt x="37" y="61"/>
                    <a:pt x="3" y="78"/>
                  </a:cubicBezTo>
                  <a:cubicBezTo>
                    <a:pt x="1" y="79"/>
                    <a:pt x="0" y="82"/>
                    <a:pt x="1" y="84"/>
                  </a:cubicBezTo>
                  <a:cubicBezTo>
                    <a:pt x="2" y="86"/>
                    <a:pt x="4" y="87"/>
                    <a:pt x="6" y="87"/>
                  </a:cubicBezTo>
                  <a:cubicBezTo>
                    <a:pt x="6" y="87"/>
                    <a:pt x="7" y="87"/>
                    <a:pt x="8" y="87"/>
                  </a:cubicBezTo>
                  <a:cubicBezTo>
                    <a:pt x="41" y="70"/>
                    <a:pt x="76" y="60"/>
                    <a:pt x="113" y="57"/>
                  </a:cubicBezTo>
                  <a:cubicBezTo>
                    <a:pt x="121" y="56"/>
                    <a:pt x="129" y="55"/>
                    <a:pt x="138" y="55"/>
                  </a:cubicBezTo>
                  <a:cubicBezTo>
                    <a:pt x="169" y="54"/>
                    <a:pt x="199" y="53"/>
                    <a:pt x="229" y="52"/>
                  </a:cubicBezTo>
                  <a:cubicBezTo>
                    <a:pt x="229" y="52"/>
                    <a:pt x="229" y="52"/>
                    <a:pt x="229" y="52"/>
                  </a:cubicBezTo>
                  <a:cubicBezTo>
                    <a:pt x="269" y="50"/>
                    <a:pt x="308" y="48"/>
                    <a:pt x="345" y="45"/>
                  </a:cubicBezTo>
                  <a:cubicBezTo>
                    <a:pt x="387" y="43"/>
                    <a:pt x="426" y="40"/>
                    <a:pt x="463" y="36"/>
                  </a:cubicBezTo>
                  <a:cubicBezTo>
                    <a:pt x="505" y="33"/>
                    <a:pt x="543" y="29"/>
                    <a:pt x="579" y="25"/>
                  </a:cubicBezTo>
                  <a:cubicBezTo>
                    <a:pt x="627" y="20"/>
                    <a:pt x="669" y="14"/>
                    <a:pt x="704" y="10"/>
                  </a:cubicBezTo>
                  <a:cubicBezTo>
                    <a:pt x="707" y="9"/>
                    <a:pt x="709" y="7"/>
                    <a:pt x="709" y="4"/>
                  </a:cubicBezTo>
                  <a:cubicBezTo>
                    <a:pt x="708" y="1"/>
                    <a:pt x="706" y="0"/>
                    <a:pt x="704" y="0"/>
                  </a:cubicBezTo>
                </a:path>
              </a:pathLst>
            </a:custGeom>
            <a:solidFill>
              <a:srgbClr val="D5B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1" name="íṧļïď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2361003-8868-4205-9258-60F1EDB01130}"/>
                </a:ext>
              </a:extLst>
            </p:cNvPr>
            <p:cNvSpPr/>
            <p:nvPr/>
          </p:nvSpPr>
          <p:spPr bwMode="auto">
            <a:xfrm rot="20935720">
              <a:off x="6521444" y="4079533"/>
              <a:ext cx="299329" cy="61452"/>
            </a:xfrm>
            <a:custGeom>
              <a:avLst/>
              <a:gdLst>
                <a:gd name="T0" fmla="*/ 213 w 218"/>
                <a:gd name="T1" fmla="*/ 0 h 45"/>
                <a:gd name="T2" fmla="*/ 213 w 218"/>
                <a:gd name="T3" fmla="*/ 0 h 45"/>
                <a:gd name="T4" fmla="*/ 213 w 218"/>
                <a:gd name="T5" fmla="*/ 0 h 45"/>
                <a:gd name="T6" fmla="*/ 138 w 218"/>
                <a:gd name="T7" fmla="*/ 3 h 45"/>
                <a:gd name="T8" fmla="*/ 138 w 218"/>
                <a:gd name="T9" fmla="*/ 3 h 45"/>
                <a:gd name="T10" fmla="*/ 112 w 218"/>
                <a:gd name="T11" fmla="*/ 4 h 45"/>
                <a:gd name="T12" fmla="*/ 4 w 218"/>
                <a:gd name="T13" fmla="*/ 35 h 45"/>
                <a:gd name="T14" fmla="*/ 1 w 218"/>
                <a:gd name="T15" fmla="*/ 42 h 45"/>
                <a:gd name="T16" fmla="*/ 6 w 218"/>
                <a:gd name="T17" fmla="*/ 45 h 45"/>
                <a:gd name="T18" fmla="*/ 8 w 218"/>
                <a:gd name="T19" fmla="*/ 44 h 45"/>
                <a:gd name="T20" fmla="*/ 113 w 218"/>
                <a:gd name="T21" fmla="*/ 14 h 45"/>
                <a:gd name="T22" fmla="*/ 138 w 218"/>
                <a:gd name="T23" fmla="*/ 13 h 45"/>
                <a:gd name="T24" fmla="*/ 138 w 218"/>
                <a:gd name="T25" fmla="*/ 13 h 45"/>
                <a:gd name="T26" fmla="*/ 214 w 218"/>
                <a:gd name="T27" fmla="*/ 10 h 45"/>
                <a:gd name="T28" fmla="*/ 218 w 218"/>
                <a:gd name="T29" fmla="*/ 5 h 45"/>
                <a:gd name="T30" fmla="*/ 213 w 218"/>
                <a:gd name="T3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8" h="45">
                  <a:moveTo>
                    <a:pt x="213" y="0"/>
                  </a:moveTo>
                  <a:cubicBezTo>
                    <a:pt x="213" y="0"/>
                    <a:pt x="213" y="0"/>
                    <a:pt x="213" y="0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189" y="1"/>
                    <a:pt x="164" y="2"/>
                    <a:pt x="138" y="3"/>
                  </a:cubicBezTo>
                  <a:cubicBezTo>
                    <a:pt x="138" y="3"/>
                    <a:pt x="138" y="3"/>
                    <a:pt x="138" y="3"/>
                  </a:cubicBezTo>
                  <a:cubicBezTo>
                    <a:pt x="129" y="3"/>
                    <a:pt x="121" y="3"/>
                    <a:pt x="112" y="4"/>
                  </a:cubicBezTo>
                  <a:cubicBezTo>
                    <a:pt x="74" y="8"/>
                    <a:pt x="38" y="18"/>
                    <a:pt x="4" y="35"/>
                  </a:cubicBezTo>
                  <a:cubicBezTo>
                    <a:pt x="1" y="37"/>
                    <a:pt x="0" y="40"/>
                    <a:pt x="1" y="42"/>
                  </a:cubicBezTo>
                  <a:cubicBezTo>
                    <a:pt x="2" y="44"/>
                    <a:pt x="4" y="45"/>
                    <a:pt x="6" y="45"/>
                  </a:cubicBezTo>
                  <a:cubicBezTo>
                    <a:pt x="7" y="45"/>
                    <a:pt x="7" y="45"/>
                    <a:pt x="8" y="44"/>
                  </a:cubicBezTo>
                  <a:cubicBezTo>
                    <a:pt x="41" y="28"/>
                    <a:pt x="77" y="18"/>
                    <a:pt x="113" y="14"/>
                  </a:cubicBezTo>
                  <a:cubicBezTo>
                    <a:pt x="121" y="13"/>
                    <a:pt x="130" y="13"/>
                    <a:pt x="138" y="13"/>
                  </a:cubicBezTo>
                  <a:cubicBezTo>
                    <a:pt x="138" y="13"/>
                    <a:pt x="138" y="13"/>
                    <a:pt x="138" y="13"/>
                  </a:cubicBezTo>
                  <a:cubicBezTo>
                    <a:pt x="164" y="12"/>
                    <a:pt x="189" y="11"/>
                    <a:pt x="214" y="10"/>
                  </a:cubicBezTo>
                  <a:cubicBezTo>
                    <a:pt x="216" y="10"/>
                    <a:pt x="218" y="8"/>
                    <a:pt x="218" y="5"/>
                  </a:cubicBezTo>
                  <a:cubicBezTo>
                    <a:pt x="218" y="2"/>
                    <a:pt x="216" y="0"/>
                    <a:pt x="213" y="0"/>
                  </a:cubicBezTo>
                </a:path>
              </a:pathLst>
            </a:custGeom>
            <a:solidFill>
              <a:srgbClr val="D5B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2" name="îşļïd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5BB7F79-AE0E-4A1F-841A-4737EED3188A}"/>
                </a:ext>
              </a:extLst>
            </p:cNvPr>
            <p:cNvSpPr/>
            <p:nvPr/>
          </p:nvSpPr>
          <p:spPr bwMode="auto">
            <a:xfrm rot="20935720">
              <a:off x="7196001" y="3889367"/>
              <a:ext cx="272898" cy="44272"/>
            </a:xfrm>
            <a:custGeom>
              <a:avLst/>
              <a:gdLst>
                <a:gd name="T0" fmla="*/ 194 w 199"/>
                <a:gd name="T1" fmla="*/ 0 h 32"/>
                <a:gd name="T2" fmla="*/ 193 w 199"/>
                <a:gd name="T3" fmla="*/ 0 h 32"/>
                <a:gd name="T4" fmla="*/ 68 w 199"/>
                <a:gd name="T5" fmla="*/ 16 h 32"/>
                <a:gd name="T6" fmla="*/ 5 w 199"/>
                <a:gd name="T7" fmla="*/ 22 h 32"/>
                <a:gd name="T8" fmla="*/ 1 w 199"/>
                <a:gd name="T9" fmla="*/ 28 h 32"/>
                <a:gd name="T10" fmla="*/ 5 w 199"/>
                <a:gd name="T11" fmla="*/ 32 h 32"/>
                <a:gd name="T12" fmla="*/ 6 w 199"/>
                <a:gd name="T13" fmla="*/ 32 h 32"/>
                <a:gd name="T14" fmla="*/ 69 w 199"/>
                <a:gd name="T15" fmla="*/ 25 h 32"/>
                <a:gd name="T16" fmla="*/ 195 w 199"/>
                <a:gd name="T17" fmla="*/ 10 h 32"/>
                <a:gd name="T18" fmla="*/ 199 w 199"/>
                <a:gd name="T19" fmla="*/ 5 h 32"/>
                <a:gd name="T20" fmla="*/ 194 w 199"/>
                <a:gd name="T2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9" h="32">
                  <a:moveTo>
                    <a:pt x="194" y="0"/>
                  </a:moveTo>
                  <a:cubicBezTo>
                    <a:pt x="194" y="0"/>
                    <a:pt x="194" y="0"/>
                    <a:pt x="193" y="0"/>
                  </a:cubicBezTo>
                  <a:cubicBezTo>
                    <a:pt x="158" y="5"/>
                    <a:pt x="116" y="10"/>
                    <a:pt x="68" y="16"/>
                  </a:cubicBezTo>
                  <a:cubicBezTo>
                    <a:pt x="48" y="18"/>
                    <a:pt x="27" y="20"/>
                    <a:pt x="5" y="22"/>
                  </a:cubicBezTo>
                  <a:cubicBezTo>
                    <a:pt x="2" y="22"/>
                    <a:pt x="0" y="25"/>
                    <a:pt x="1" y="28"/>
                  </a:cubicBezTo>
                  <a:cubicBezTo>
                    <a:pt x="1" y="30"/>
                    <a:pt x="3" y="32"/>
                    <a:pt x="5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28" y="30"/>
                    <a:pt x="49" y="28"/>
                    <a:pt x="69" y="25"/>
                  </a:cubicBezTo>
                  <a:cubicBezTo>
                    <a:pt x="117" y="20"/>
                    <a:pt x="159" y="15"/>
                    <a:pt x="195" y="10"/>
                  </a:cubicBezTo>
                  <a:cubicBezTo>
                    <a:pt x="197" y="10"/>
                    <a:pt x="199" y="7"/>
                    <a:pt x="199" y="5"/>
                  </a:cubicBezTo>
                  <a:cubicBezTo>
                    <a:pt x="199" y="2"/>
                    <a:pt x="197" y="0"/>
                    <a:pt x="194" y="0"/>
                  </a:cubicBezTo>
                </a:path>
              </a:pathLst>
            </a:custGeom>
            <a:solidFill>
              <a:srgbClr val="D5B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3" name="ïš1íḋ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90DF2D39-FA49-4235-80B9-D12AA9BCB00F}"/>
                </a:ext>
              </a:extLst>
            </p:cNvPr>
            <p:cNvSpPr/>
            <p:nvPr/>
          </p:nvSpPr>
          <p:spPr bwMode="auto">
            <a:xfrm rot="20935720">
              <a:off x="6544805" y="4133539"/>
              <a:ext cx="299329" cy="61452"/>
            </a:xfrm>
            <a:custGeom>
              <a:avLst/>
              <a:gdLst>
                <a:gd name="T0" fmla="*/ 213 w 218"/>
                <a:gd name="T1" fmla="*/ 0 h 45"/>
                <a:gd name="T2" fmla="*/ 213 w 218"/>
                <a:gd name="T3" fmla="*/ 0 h 45"/>
                <a:gd name="T4" fmla="*/ 138 w 218"/>
                <a:gd name="T5" fmla="*/ 3 h 45"/>
                <a:gd name="T6" fmla="*/ 112 w 218"/>
                <a:gd name="T7" fmla="*/ 5 h 45"/>
                <a:gd name="T8" fmla="*/ 3 w 218"/>
                <a:gd name="T9" fmla="*/ 36 h 45"/>
                <a:gd name="T10" fmla="*/ 1 w 218"/>
                <a:gd name="T11" fmla="*/ 42 h 45"/>
                <a:gd name="T12" fmla="*/ 5 w 218"/>
                <a:gd name="T13" fmla="*/ 45 h 45"/>
                <a:gd name="T14" fmla="*/ 8 w 218"/>
                <a:gd name="T15" fmla="*/ 45 h 45"/>
                <a:gd name="T16" fmla="*/ 113 w 218"/>
                <a:gd name="T17" fmla="*/ 15 h 45"/>
                <a:gd name="T18" fmla="*/ 138 w 218"/>
                <a:gd name="T19" fmla="*/ 13 h 45"/>
                <a:gd name="T20" fmla="*/ 213 w 218"/>
                <a:gd name="T21" fmla="*/ 10 h 45"/>
                <a:gd name="T22" fmla="*/ 218 w 218"/>
                <a:gd name="T23" fmla="*/ 5 h 45"/>
                <a:gd name="T24" fmla="*/ 213 w 218"/>
                <a:gd name="T2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8" h="45">
                  <a:moveTo>
                    <a:pt x="213" y="0"/>
                  </a:moveTo>
                  <a:cubicBezTo>
                    <a:pt x="213" y="0"/>
                    <a:pt x="213" y="0"/>
                    <a:pt x="213" y="0"/>
                  </a:cubicBezTo>
                  <a:cubicBezTo>
                    <a:pt x="188" y="2"/>
                    <a:pt x="163" y="2"/>
                    <a:pt x="138" y="3"/>
                  </a:cubicBezTo>
                  <a:cubicBezTo>
                    <a:pt x="129" y="3"/>
                    <a:pt x="120" y="4"/>
                    <a:pt x="112" y="5"/>
                  </a:cubicBezTo>
                  <a:cubicBezTo>
                    <a:pt x="74" y="9"/>
                    <a:pt x="37" y="19"/>
                    <a:pt x="3" y="36"/>
                  </a:cubicBezTo>
                  <a:cubicBezTo>
                    <a:pt x="1" y="37"/>
                    <a:pt x="0" y="40"/>
                    <a:pt x="1" y="42"/>
                  </a:cubicBezTo>
                  <a:cubicBezTo>
                    <a:pt x="2" y="44"/>
                    <a:pt x="4" y="45"/>
                    <a:pt x="5" y="45"/>
                  </a:cubicBezTo>
                  <a:cubicBezTo>
                    <a:pt x="6" y="45"/>
                    <a:pt x="7" y="45"/>
                    <a:pt x="8" y="45"/>
                  </a:cubicBezTo>
                  <a:cubicBezTo>
                    <a:pt x="40" y="28"/>
                    <a:pt x="76" y="18"/>
                    <a:pt x="113" y="15"/>
                  </a:cubicBezTo>
                  <a:cubicBezTo>
                    <a:pt x="121" y="14"/>
                    <a:pt x="129" y="13"/>
                    <a:pt x="138" y="13"/>
                  </a:cubicBezTo>
                  <a:cubicBezTo>
                    <a:pt x="163" y="12"/>
                    <a:pt x="188" y="12"/>
                    <a:pt x="213" y="10"/>
                  </a:cubicBezTo>
                  <a:cubicBezTo>
                    <a:pt x="216" y="10"/>
                    <a:pt x="218" y="8"/>
                    <a:pt x="218" y="5"/>
                  </a:cubicBezTo>
                  <a:cubicBezTo>
                    <a:pt x="218" y="3"/>
                    <a:pt x="215" y="0"/>
                    <a:pt x="213" y="0"/>
                  </a:cubicBezTo>
                </a:path>
              </a:pathLst>
            </a:custGeom>
            <a:solidFill>
              <a:srgbClr val="D5B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4" name="íŝ1iḓ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BF34D8D-4F61-45FF-BE6F-94953A305FB0}"/>
                </a:ext>
              </a:extLst>
            </p:cNvPr>
            <p:cNvSpPr/>
            <p:nvPr/>
          </p:nvSpPr>
          <p:spPr bwMode="auto">
            <a:xfrm rot="20935720">
              <a:off x="7213787" y="3945896"/>
              <a:ext cx="278845" cy="43611"/>
            </a:xfrm>
            <a:custGeom>
              <a:avLst/>
              <a:gdLst>
                <a:gd name="T0" fmla="*/ 198 w 203"/>
                <a:gd name="T1" fmla="*/ 0 h 32"/>
                <a:gd name="T2" fmla="*/ 197 w 203"/>
                <a:gd name="T3" fmla="*/ 0 h 32"/>
                <a:gd name="T4" fmla="*/ 197 w 203"/>
                <a:gd name="T5" fmla="*/ 0 h 32"/>
                <a:gd name="T6" fmla="*/ 72 w 203"/>
                <a:gd name="T7" fmla="*/ 15 h 32"/>
                <a:gd name="T8" fmla="*/ 5 w 203"/>
                <a:gd name="T9" fmla="*/ 22 h 32"/>
                <a:gd name="T10" fmla="*/ 0 w 203"/>
                <a:gd name="T11" fmla="*/ 27 h 32"/>
                <a:gd name="T12" fmla="*/ 5 w 203"/>
                <a:gd name="T13" fmla="*/ 32 h 32"/>
                <a:gd name="T14" fmla="*/ 6 w 203"/>
                <a:gd name="T15" fmla="*/ 32 h 32"/>
                <a:gd name="T16" fmla="*/ 73 w 203"/>
                <a:gd name="T17" fmla="*/ 25 h 32"/>
                <a:gd name="T18" fmla="*/ 198 w 203"/>
                <a:gd name="T19" fmla="*/ 10 h 32"/>
                <a:gd name="T20" fmla="*/ 202 w 203"/>
                <a:gd name="T21" fmla="*/ 4 h 32"/>
                <a:gd name="T22" fmla="*/ 198 w 203"/>
                <a:gd name="T2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3" h="32">
                  <a:moveTo>
                    <a:pt x="198" y="0"/>
                  </a:moveTo>
                  <a:cubicBezTo>
                    <a:pt x="197" y="0"/>
                    <a:pt x="197" y="0"/>
                    <a:pt x="197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162" y="4"/>
                    <a:pt x="119" y="10"/>
                    <a:pt x="72" y="15"/>
                  </a:cubicBezTo>
                  <a:cubicBezTo>
                    <a:pt x="50" y="17"/>
                    <a:pt x="28" y="20"/>
                    <a:pt x="5" y="22"/>
                  </a:cubicBezTo>
                  <a:cubicBezTo>
                    <a:pt x="2" y="22"/>
                    <a:pt x="0" y="25"/>
                    <a:pt x="0" y="27"/>
                  </a:cubicBezTo>
                  <a:cubicBezTo>
                    <a:pt x="0" y="30"/>
                    <a:pt x="3" y="32"/>
                    <a:pt x="5" y="32"/>
                  </a:cubicBezTo>
                  <a:cubicBezTo>
                    <a:pt x="5" y="32"/>
                    <a:pt x="5" y="32"/>
                    <a:pt x="6" y="32"/>
                  </a:cubicBezTo>
                  <a:cubicBezTo>
                    <a:pt x="29" y="30"/>
                    <a:pt x="51" y="27"/>
                    <a:pt x="73" y="25"/>
                  </a:cubicBezTo>
                  <a:cubicBezTo>
                    <a:pt x="121" y="20"/>
                    <a:pt x="163" y="14"/>
                    <a:pt x="198" y="10"/>
                  </a:cubicBezTo>
                  <a:cubicBezTo>
                    <a:pt x="201" y="9"/>
                    <a:pt x="203" y="7"/>
                    <a:pt x="202" y="4"/>
                  </a:cubicBezTo>
                  <a:cubicBezTo>
                    <a:pt x="202" y="1"/>
                    <a:pt x="200" y="0"/>
                    <a:pt x="198" y="0"/>
                  </a:cubicBezTo>
                </a:path>
              </a:pathLst>
            </a:custGeom>
            <a:solidFill>
              <a:srgbClr val="D5B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5" name="îŝliḑ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89246DE-4D93-43A8-B9DE-0295340D34B0}"/>
                </a:ext>
              </a:extLst>
            </p:cNvPr>
            <p:cNvSpPr/>
            <p:nvPr/>
          </p:nvSpPr>
          <p:spPr bwMode="auto">
            <a:xfrm rot="20935720">
              <a:off x="6567364" y="4190266"/>
              <a:ext cx="300650" cy="61452"/>
            </a:xfrm>
            <a:custGeom>
              <a:avLst/>
              <a:gdLst>
                <a:gd name="T0" fmla="*/ 214 w 219"/>
                <a:gd name="T1" fmla="*/ 0 h 45"/>
                <a:gd name="T2" fmla="*/ 213 w 219"/>
                <a:gd name="T3" fmla="*/ 0 h 45"/>
                <a:gd name="T4" fmla="*/ 138 w 219"/>
                <a:gd name="T5" fmla="*/ 3 h 45"/>
                <a:gd name="T6" fmla="*/ 112 w 219"/>
                <a:gd name="T7" fmla="*/ 5 h 45"/>
                <a:gd name="T8" fmla="*/ 4 w 219"/>
                <a:gd name="T9" fmla="*/ 36 h 45"/>
                <a:gd name="T10" fmla="*/ 2 w 219"/>
                <a:gd name="T11" fmla="*/ 42 h 45"/>
                <a:gd name="T12" fmla="*/ 6 w 219"/>
                <a:gd name="T13" fmla="*/ 45 h 45"/>
                <a:gd name="T14" fmla="*/ 8 w 219"/>
                <a:gd name="T15" fmla="*/ 45 h 45"/>
                <a:gd name="T16" fmla="*/ 113 w 219"/>
                <a:gd name="T17" fmla="*/ 15 h 45"/>
                <a:gd name="T18" fmla="*/ 139 w 219"/>
                <a:gd name="T19" fmla="*/ 13 h 45"/>
                <a:gd name="T20" fmla="*/ 214 w 219"/>
                <a:gd name="T21" fmla="*/ 10 h 45"/>
                <a:gd name="T22" fmla="*/ 219 w 219"/>
                <a:gd name="T23" fmla="*/ 5 h 45"/>
                <a:gd name="T24" fmla="*/ 214 w 219"/>
                <a:gd name="T2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9" h="45">
                  <a:moveTo>
                    <a:pt x="214" y="0"/>
                  </a:moveTo>
                  <a:cubicBezTo>
                    <a:pt x="214" y="0"/>
                    <a:pt x="213" y="0"/>
                    <a:pt x="213" y="0"/>
                  </a:cubicBezTo>
                  <a:cubicBezTo>
                    <a:pt x="189" y="1"/>
                    <a:pt x="164" y="2"/>
                    <a:pt x="138" y="3"/>
                  </a:cubicBezTo>
                  <a:cubicBezTo>
                    <a:pt x="130" y="3"/>
                    <a:pt x="121" y="4"/>
                    <a:pt x="112" y="5"/>
                  </a:cubicBezTo>
                  <a:cubicBezTo>
                    <a:pt x="75" y="9"/>
                    <a:pt x="38" y="19"/>
                    <a:pt x="4" y="36"/>
                  </a:cubicBezTo>
                  <a:cubicBezTo>
                    <a:pt x="1" y="37"/>
                    <a:pt x="0" y="40"/>
                    <a:pt x="2" y="42"/>
                  </a:cubicBezTo>
                  <a:cubicBezTo>
                    <a:pt x="3" y="44"/>
                    <a:pt x="4" y="45"/>
                    <a:pt x="6" y="45"/>
                  </a:cubicBezTo>
                  <a:cubicBezTo>
                    <a:pt x="7" y="45"/>
                    <a:pt x="8" y="45"/>
                    <a:pt x="8" y="45"/>
                  </a:cubicBezTo>
                  <a:cubicBezTo>
                    <a:pt x="41" y="28"/>
                    <a:pt x="77" y="18"/>
                    <a:pt x="113" y="15"/>
                  </a:cubicBezTo>
                  <a:cubicBezTo>
                    <a:pt x="122" y="14"/>
                    <a:pt x="130" y="13"/>
                    <a:pt x="139" y="13"/>
                  </a:cubicBezTo>
                  <a:cubicBezTo>
                    <a:pt x="164" y="12"/>
                    <a:pt x="189" y="11"/>
                    <a:pt x="214" y="10"/>
                  </a:cubicBezTo>
                  <a:cubicBezTo>
                    <a:pt x="217" y="10"/>
                    <a:pt x="219" y="8"/>
                    <a:pt x="219" y="5"/>
                  </a:cubicBezTo>
                  <a:cubicBezTo>
                    <a:pt x="218" y="2"/>
                    <a:pt x="216" y="0"/>
                    <a:pt x="214" y="0"/>
                  </a:cubicBezTo>
                </a:path>
              </a:pathLst>
            </a:custGeom>
            <a:solidFill>
              <a:srgbClr val="D5B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6" name="îŝľîḑ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8492DA5-CC6C-4071-84C7-EC3894988FC9}"/>
                </a:ext>
              </a:extLst>
            </p:cNvPr>
            <p:cNvSpPr/>
            <p:nvPr/>
          </p:nvSpPr>
          <p:spPr bwMode="auto">
            <a:xfrm rot="20935720">
              <a:off x="6634295" y="4365601"/>
              <a:ext cx="85240" cy="30395"/>
            </a:xfrm>
            <a:custGeom>
              <a:avLst/>
              <a:gdLst>
                <a:gd name="T0" fmla="*/ 62 w 62"/>
                <a:gd name="T1" fmla="*/ 0 h 22"/>
                <a:gd name="T2" fmla="*/ 0 w 62"/>
                <a:gd name="T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" h="22">
                  <a:moveTo>
                    <a:pt x="62" y="0"/>
                  </a:moveTo>
                  <a:cubicBezTo>
                    <a:pt x="40" y="5"/>
                    <a:pt x="19" y="12"/>
                    <a:pt x="0" y="22"/>
                  </a:cubicBezTo>
                </a:path>
              </a:pathLst>
            </a:custGeom>
            <a:noFill/>
            <a:ln w="57150" cap="rnd">
              <a:solidFill>
                <a:srgbClr val="E2595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7" name="ïṧ1íḍ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31E0E4E-99F2-4C61-9A60-C2FC34E47DA3}"/>
                </a:ext>
              </a:extLst>
            </p:cNvPr>
            <p:cNvSpPr/>
            <p:nvPr/>
          </p:nvSpPr>
          <p:spPr bwMode="auto">
            <a:xfrm rot="20935720">
              <a:off x="6805974" y="4313167"/>
              <a:ext cx="103080" cy="2643"/>
            </a:xfrm>
            <a:custGeom>
              <a:avLst/>
              <a:gdLst>
                <a:gd name="T0" fmla="*/ 75 w 75"/>
                <a:gd name="T1" fmla="*/ 0 h 2"/>
                <a:gd name="T2" fmla="*/ 0 w 75"/>
                <a:gd name="T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2">
                  <a:moveTo>
                    <a:pt x="75" y="0"/>
                  </a:moveTo>
                  <a:cubicBezTo>
                    <a:pt x="50" y="1"/>
                    <a:pt x="25" y="1"/>
                    <a:pt x="0" y="2"/>
                  </a:cubicBezTo>
                </a:path>
              </a:pathLst>
            </a:custGeom>
            <a:noFill/>
            <a:ln w="57150" cap="rnd">
              <a:solidFill>
                <a:srgbClr val="E2595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8" name="íS1îḑ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5993CB3D-B6D5-4A17-A929-41570C59E440}"/>
                </a:ext>
              </a:extLst>
            </p:cNvPr>
            <p:cNvSpPr/>
            <p:nvPr/>
          </p:nvSpPr>
          <p:spPr bwMode="auto">
            <a:xfrm rot="20935720">
              <a:off x="6647714" y="4411361"/>
              <a:ext cx="108366" cy="46254"/>
            </a:xfrm>
            <a:custGeom>
              <a:avLst/>
              <a:gdLst>
                <a:gd name="T0" fmla="*/ 73 w 79"/>
                <a:gd name="T1" fmla="*/ 0 h 34"/>
                <a:gd name="T2" fmla="*/ 72 w 79"/>
                <a:gd name="T3" fmla="*/ 0 h 34"/>
                <a:gd name="T4" fmla="*/ 4 w 79"/>
                <a:gd name="T5" fmla="*/ 24 h 34"/>
                <a:gd name="T6" fmla="*/ 2 w 79"/>
                <a:gd name="T7" fmla="*/ 31 h 34"/>
                <a:gd name="T8" fmla="*/ 6 w 79"/>
                <a:gd name="T9" fmla="*/ 34 h 34"/>
                <a:gd name="T10" fmla="*/ 8 w 79"/>
                <a:gd name="T11" fmla="*/ 33 h 34"/>
                <a:gd name="T12" fmla="*/ 74 w 79"/>
                <a:gd name="T13" fmla="*/ 10 h 34"/>
                <a:gd name="T14" fmla="*/ 78 w 79"/>
                <a:gd name="T15" fmla="*/ 4 h 34"/>
                <a:gd name="T16" fmla="*/ 73 w 79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34">
                  <a:moveTo>
                    <a:pt x="73" y="0"/>
                  </a:moveTo>
                  <a:cubicBezTo>
                    <a:pt x="73" y="0"/>
                    <a:pt x="72" y="0"/>
                    <a:pt x="72" y="0"/>
                  </a:cubicBezTo>
                  <a:cubicBezTo>
                    <a:pt x="48" y="5"/>
                    <a:pt x="26" y="13"/>
                    <a:pt x="4" y="24"/>
                  </a:cubicBezTo>
                  <a:cubicBezTo>
                    <a:pt x="1" y="25"/>
                    <a:pt x="0" y="28"/>
                    <a:pt x="2" y="31"/>
                  </a:cubicBezTo>
                  <a:cubicBezTo>
                    <a:pt x="2" y="33"/>
                    <a:pt x="4" y="34"/>
                    <a:pt x="6" y="34"/>
                  </a:cubicBezTo>
                  <a:cubicBezTo>
                    <a:pt x="7" y="34"/>
                    <a:pt x="8" y="33"/>
                    <a:pt x="8" y="33"/>
                  </a:cubicBezTo>
                  <a:cubicBezTo>
                    <a:pt x="29" y="23"/>
                    <a:pt x="51" y="15"/>
                    <a:pt x="74" y="10"/>
                  </a:cubicBezTo>
                  <a:cubicBezTo>
                    <a:pt x="77" y="9"/>
                    <a:pt x="79" y="6"/>
                    <a:pt x="78" y="4"/>
                  </a:cubicBezTo>
                  <a:cubicBezTo>
                    <a:pt x="77" y="1"/>
                    <a:pt x="75" y="0"/>
                    <a:pt x="73" y="0"/>
                  </a:cubicBezTo>
                </a:path>
              </a:pathLst>
            </a:custGeom>
            <a:solidFill>
              <a:srgbClr val="D5B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9" name="işḻïḓ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5A8F313F-9B93-4F46-B027-2FDF163BAEC9}"/>
                </a:ext>
              </a:extLst>
            </p:cNvPr>
            <p:cNvSpPr/>
            <p:nvPr/>
          </p:nvSpPr>
          <p:spPr bwMode="auto">
            <a:xfrm rot="20935720">
              <a:off x="6820953" y="4360738"/>
              <a:ext cx="118278" cy="17841"/>
            </a:xfrm>
            <a:custGeom>
              <a:avLst/>
              <a:gdLst>
                <a:gd name="T0" fmla="*/ 80 w 86"/>
                <a:gd name="T1" fmla="*/ 0 h 13"/>
                <a:gd name="T2" fmla="*/ 80 w 86"/>
                <a:gd name="T3" fmla="*/ 0 h 13"/>
                <a:gd name="T4" fmla="*/ 5 w 86"/>
                <a:gd name="T5" fmla="*/ 3 h 13"/>
                <a:gd name="T6" fmla="*/ 0 w 86"/>
                <a:gd name="T7" fmla="*/ 8 h 13"/>
                <a:gd name="T8" fmla="*/ 5 w 86"/>
                <a:gd name="T9" fmla="*/ 13 h 13"/>
                <a:gd name="T10" fmla="*/ 5 w 86"/>
                <a:gd name="T11" fmla="*/ 13 h 13"/>
                <a:gd name="T12" fmla="*/ 81 w 86"/>
                <a:gd name="T13" fmla="*/ 10 h 13"/>
                <a:gd name="T14" fmla="*/ 85 w 86"/>
                <a:gd name="T15" fmla="*/ 5 h 13"/>
                <a:gd name="T16" fmla="*/ 80 w 86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" h="13">
                  <a:moveTo>
                    <a:pt x="80" y="0"/>
                  </a:moveTo>
                  <a:cubicBezTo>
                    <a:pt x="80" y="0"/>
                    <a:pt x="80" y="0"/>
                    <a:pt x="80" y="0"/>
                  </a:cubicBezTo>
                  <a:cubicBezTo>
                    <a:pt x="56" y="1"/>
                    <a:pt x="31" y="2"/>
                    <a:pt x="5" y="3"/>
                  </a:cubicBezTo>
                  <a:cubicBezTo>
                    <a:pt x="2" y="3"/>
                    <a:pt x="0" y="5"/>
                    <a:pt x="0" y="8"/>
                  </a:cubicBezTo>
                  <a:cubicBezTo>
                    <a:pt x="0" y="10"/>
                    <a:pt x="3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31" y="12"/>
                    <a:pt x="56" y="11"/>
                    <a:pt x="81" y="10"/>
                  </a:cubicBezTo>
                  <a:cubicBezTo>
                    <a:pt x="83" y="10"/>
                    <a:pt x="86" y="7"/>
                    <a:pt x="85" y="5"/>
                  </a:cubicBezTo>
                  <a:cubicBezTo>
                    <a:pt x="85" y="2"/>
                    <a:pt x="83" y="0"/>
                    <a:pt x="80" y="0"/>
                  </a:cubicBezTo>
                </a:path>
              </a:pathLst>
            </a:custGeom>
            <a:solidFill>
              <a:srgbClr val="D5B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0" name="ïś1îd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BD760D6-9CC4-45AB-A481-7AEFF7B8AA9D}"/>
                </a:ext>
              </a:extLst>
            </p:cNvPr>
            <p:cNvSpPr/>
            <p:nvPr/>
          </p:nvSpPr>
          <p:spPr bwMode="auto">
            <a:xfrm rot="20935720">
              <a:off x="6671594" y="4468088"/>
              <a:ext cx="107045" cy="46254"/>
            </a:xfrm>
            <a:custGeom>
              <a:avLst/>
              <a:gdLst>
                <a:gd name="T0" fmla="*/ 73 w 78"/>
                <a:gd name="T1" fmla="*/ 0 h 34"/>
                <a:gd name="T2" fmla="*/ 72 w 78"/>
                <a:gd name="T3" fmla="*/ 0 h 34"/>
                <a:gd name="T4" fmla="*/ 4 w 78"/>
                <a:gd name="T5" fmla="*/ 24 h 34"/>
                <a:gd name="T6" fmla="*/ 1 w 78"/>
                <a:gd name="T7" fmla="*/ 31 h 34"/>
                <a:gd name="T8" fmla="*/ 6 w 78"/>
                <a:gd name="T9" fmla="*/ 34 h 34"/>
                <a:gd name="T10" fmla="*/ 8 w 78"/>
                <a:gd name="T11" fmla="*/ 33 h 34"/>
                <a:gd name="T12" fmla="*/ 74 w 78"/>
                <a:gd name="T13" fmla="*/ 10 h 34"/>
                <a:gd name="T14" fmla="*/ 78 w 78"/>
                <a:gd name="T15" fmla="*/ 4 h 34"/>
                <a:gd name="T16" fmla="*/ 73 w 78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34">
                  <a:moveTo>
                    <a:pt x="73" y="0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48" y="5"/>
                    <a:pt x="25" y="13"/>
                    <a:pt x="4" y="24"/>
                  </a:cubicBezTo>
                  <a:cubicBezTo>
                    <a:pt x="1" y="25"/>
                    <a:pt x="0" y="28"/>
                    <a:pt x="1" y="31"/>
                  </a:cubicBezTo>
                  <a:cubicBezTo>
                    <a:pt x="2" y="33"/>
                    <a:pt x="4" y="34"/>
                    <a:pt x="6" y="34"/>
                  </a:cubicBezTo>
                  <a:cubicBezTo>
                    <a:pt x="7" y="34"/>
                    <a:pt x="7" y="33"/>
                    <a:pt x="8" y="33"/>
                  </a:cubicBezTo>
                  <a:cubicBezTo>
                    <a:pt x="29" y="23"/>
                    <a:pt x="51" y="15"/>
                    <a:pt x="74" y="10"/>
                  </a:cubicBezTo>
                  <a:cubicBezTo>
                    <a:pt x="77" y="9"/>
                    <a:pt x="78" y="6"/>
                    <a:pt x="78" y="4"/>
                  </a:cubicBezTo>
                  <a:cubicBezTo>
                    <a:pt x="77" y="1"/>
                    <a:pt x="75" y="0"/>
                    <a:pt x="73" y="0"/>
                  </a:cubicBezTo>
                </a:path>
              </a:pathLst>
            </a:custGeom>
            <a:solidFill>
              <a:srgbClr val="EFE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1" name="iṥľíḋ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A8CCFA50-C0FD-4B1B-A66F-355094AF7538}"/>
                </a:ext>
              </a:extLst>
            </p:cNvPr>
            <p:cNvSpPr/>
            <p:nvPr/>
          </p:nvSpPr>
          <p:spPr bwMode="auto">
            <a:xfrm rot="20935720">
              <a:off x="6844712" y="4417541"/>
              <a:ext cx="116295" cy="16519"/>
            </a:xfrm>
            <a:custGeom>
              <a:avLst/>
              <a:gdLst>
                <a:gd name="T0" fmla="*/ 80 w 85"/>
                <a:gd name="T1" fmla="*/ 0 h 12"/>
                <a:gd name="T2" fmla="*/ 80 w 85"/>
                <a:gd name="T3" fmla="*/ 0 h 12"/>
                <a:gd name="T4" fmla="*/ 5 w 85"/>
                <a:gd name="T5" fmla="*/ 2 h 12"/>
                <a:gd name="T6" fmla="*/ 0 w 85"/>
                <a:gd name="T7" fmla="*/ 8 h 12"/>
                <a:gd name="T8" fmla="*/ 5 w 85"/>
                <a:gd name="T9" fmla="*/ 12 h 12"/>
                <a:gd name="T10" fmla="*/ 5 w 85"/>
                <a:gd name="T11" fmla="*/ 12 h 12"/>
                <a:gd name="T12" fmla="*/ 80 w 85"/>
                <a:gd name="T13" fmla="*/ 10 h 12"/>
                <a:gd name="T14" fmla="*/ 85 w 85"/>
                <a:gd name="T15" fmla="*/ 5 h 12"/>
                <a:gd name="T16" fmla="*/ 80 w 85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12">
                  <a:moveTo>
                    <a:pt x="80" y="0"/>
                  </a:moveTo>
                  <a:cubicBezTo>
                    <a:pt x="80" y="0"/>
                    <a:pt x="80" y="0"/>
                    <a:pt x="80" y="0"/>
                  </a:cubicBezTo>
                  <a:cubicBezTo>
                    <a:pt x="55" y="1"/>
                    <a:pt x="30" y="2"/>
                    <a:pt x="5" y="2"/>
                  </a:cubicBezTo>
                  <a:cubicBezTo>
                    <a:pt x="2" y="3"/>
                    <a:pt x="0" y="5"/>
                    <a:pt x="0" y="8"/>
                  </a:cubicBezTo>
                  <a:cubicBezTo>
                    <a:pt x="0" y="10"/>
                    <a:pt x="2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1" y="12"/>
                    <a:pt x="56" y="11"/>
                    <a:pt x="80" y="10"/>
                  </a:cubicBezTo>
                  <a:cubicBezTo>
                    <a:pt x="83" y="10"/>
                    <a:pt x="85" y="7"/>
                    <a:pt x="85" y="5"/>
                  </a:cubicBezTo>
                  <a:cubicBezTo>
                    <a:pt x="85" y="2"/>
                    <a:pt x="83" y="0"/>
                    <a:pt x="80" y="0"/>
                  </a:cubicBezTo>
                </a:path>
              </a:pathLst>
            </a:custGeom>
            <a:solidFill>
              <a:srgbClr val="D5B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2" name="íslîḑ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557B0F15-F818-44CF-90D8-7CD096B74B0C}"/>
                </a:ext>
              </a:extLst>
            </p:cNvPr>
            <p:cNvSpPr/>
            <p:nvPr/>
          </p:nvSpPr>
          <p:spPr bwMode="auto">
            <a:xfrm rot="20935720">
              <a:off x="7237661" y="4002559"/>
              <a:ext cx="278184" cy="43611"/>
            </a:xfrm>
            <a:custGeom>
              <a:avLst/>
              <a:gdLst>
                <a:gd name="T0" fmla="*/ 197 w 203"/>
                <a:gd name="T1" fmla="*/ 0 h 32"/>
                <a:gd name="T2" fmla="*/ 197 w 203"/>
                <a:gd name="T3" fmla="*/ 0 h 32"/>
                <a:gd name="T4" fmla="*/ 71 w 203"/>
                <a:gd name="T5" fmla="*/ 15 h 32"/>
                <a:gd name="T6" fmla="*/ 4 w 203"/>
                <a:gd name="T7" fmla="*/ 22 h 32"/>
                <a:gd name="T8" fmla="*/ 0 w 203"/>
                <a:gd name="T9" fmla="*/ 27 h 32"/>
                <a:gd name="T10" fmla="*/ 5 w 203"/>
                <a:gd name="T11" fmla="*/ 32 h 32"/>
                <a:gd name="T12" fmla="*/ 5 w 203"/>
                <a:gd name="T13" fmla="*/ 32 h 32"/>
                <a:gd name="T14" fmla="*/ 72 w 203"/>
                <a:gd name="T15" fmla="*/ 25 h 32"/>
                <a:gd name="T16" fmla="*/ 198 w 203"/>
                <a:gd name="T17" fmla="*/ 10 h 32"/>
                <a:gd name="T18" fmla="*/ 202 w 203"/>
                <a:gd name="T19" fmla="*/ 4 h 32"/>
                <a:gd name="T20" fmla="*/ 197 w 203"/>
                <a:gd name="T2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3" h="32">
                  <a:moveTo>
                    <a:pt x="197" y="0"/>
                  </a:moveTo>
                  <a:cubicBezTo>
                    <a:pt x="197" y="0"/>
                    <a:pt x="197" y="0"/>
                    <a:pt x="197" y="0"/>
                  </a:cubicBezTo>
                  <a:cubicBezTo>
                    <a:pt x="161" y="4"/>
                    <a:pt x="119" y="10"/>
                    <a:pt x="71" y="15"/>
                  </a:cubicBezTo>
                  <a:cubicBezTo>
                    <a:pt x="50" y="17"/>
                    <a:pt x="28" y="19"/>
                    <a:pt x="4" y="22"/>
                  </a:cubicBezTo>
                  <a:cubicBezTo>
                    <a:pt x="2" y="22"/>
                    <a:pt x="0" y="24"/>
                    <a:pt x="0" y="27"/>
                  </a:cubicBezTo>
                  <a:cubicBezTo>
                    <a:pt x="0" y="30"/>
                    <a:pt x="2" y="32"/>
                    <a:pt x="5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29" y="29"/>
                    <a:pt x="51" y="27"/>
                    <a:pt x="72" y="25"/>
                  </a:cubicBezTo>
                  <a:cubicBezTo>
                    <a:pt x="120" y="20"/>
                    <a:pt x="163" y="14"/>
                    <a:pt x="198" y="10"/>
                  </a:cubicBezTo>
                  <a:cubicBezTo>
                    <a:pt x="201" y="9"/>
                    <a:pt x="203" y="7"/>
                    <a:pt x="202" y="4"/>
                  </a:cubicBezTo>
                  <a:cubicBezTo>
                    <a:pt x="202" y="1"/>
                    <a:pt x="200" y="0"/>
                    <a:pt x="197" y="0"/>
                  </a:cubicBezTo>
                </a:path>
              </a:pathLst>
            </a:custGeom>
            <a:solidFill>
              <a:srgbClr val="D5B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3" name="îšlíḓ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0851BD3-8B5A-4B92-AC7E-B54EBC067FB1}"/>
                </a:ext>
              </a:extLst>
            </p:cNvPr>
            <p:cNvSpPr/>
            <p:nvPr/>
          </p:nvSpPr>
          <p:spPr bwMode="auto">
            <a:xfrm rot="20935720">
              <a:off x="6324815" y="3585018"/>
              <a:ext cx="434786" cy="66738"/>
            </a:xfrm>
            <a:custGeom>
              <a:avLst/>
              <a:gdLst>
                <a:gd name="T0" fmla="*/ 312 w 317"/>
                <a:gd name="T1" fmla="*/ 0 h 49"/>
                <a:gd name="T2" fmla="*/ 311 w 317"/>
                <a:gd name="T3" fmla="*/ 0 h 49"/>
                <a:gd name="T4" fmla="*/ 229 w 317"/>
                <a:gd name="T5" fmla="*/ 4 h 49"/>
                <a:gd name="T6" fmla="*/ 229 w 317"/>
                <a:gd name="T7" fmla="*/ 4 h 49"/>
                <a:gd name="T8" fmla="*/ 138 w 317"/>
                <a:gd name="T9" fmla="*/ 7 h 49"/>
                <a:gd name="T10" fmla="*/ 112 w 317"/>
                <a:gd name="T11" fmla="*/ 9 h 49"/>
                <a:gd name="T12" fmla="*/ 3 w 317"/>
                <a:gd name="T13" fmla="*/ 40 h 49"/>
                <a:gd name="T14" fmla="*/ 1 w 317"/>
                <a:gd name="T15" fmla="*/ 47 h 49"/>
                <a:gd name="T16" fmla="*/ 6 w 317"/>
                <a:gd name="T17" fmla="*/ 49 h 49"/>
                <a:gd name="T18" fmla="*/ 8 w 317"/>
                <a:gd name="T19" fmla="*/ 49 h 49"/>
                <a:gd name="T20" fmla="*/ 113 w 317"/>
                <a:gd name="T21" fmla="*/ 19 h 49"/>
                <a:gd name="T22" fmla="*/ 138 w 317"/>
                <a:gd name="T23" fmla="*/ 17 h 49"/>
                <a:gd name="T24" fmla="*/ 229 w 317"/>
                <a:gd name="T25" fmla="*/ 14 h 49"/>
                <a:gd name="T26" fmla="*/ 229 w 317"/>
                <a:gd name="T27" fmla="*/ 14 h 49"/>
                <a:gd name="T28" fmla="*/ 312 w 317"/>
                <a:gd name="T29" fmla="*/ 10 h 49"/>
                <a:gd name="T30" fmla="*/ 317 w 317"/>
                <a:gd name="T31" fmla="*/ 4 h 49"/>
                <a:gd name="T32" fmla="*/ 312 w 317"/>
                <a:gd name="T3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7" h="49">
                  <a:moveTo>
                    <a:pt x="312" y="0"/>
                  </a:moveTo>
                  <a:cubicBezTo>
                    <a:pt x="311" y="0"/>
                    <a:pt x="311" y="0"/>
                    <a:pt x="311" y="0"/>
                  </a:cubicBezTo>
                  <a:cubicBezTo>
                    <a:pt x="284" y="1"/>
                    <a:pt x="257" y="3"/>
                    <a:pt x="229" y="4"/>
                  </a:cubicBezTo>
                  <a:cubicBezTo>
                    <a:pt x="229" y="4"/>
                    <a:pt x="229" y="4"/>
                    <a:pt x="229" y="4"/>
                  </a:cubicBezTo>
                  <a:cubicBezTo>
                    <a:pt x="199" y="5"/>
                    <a:pt x="169" y="6"/>
                    <a:pt x="138" y="7"/>
                  </a:cubicBezTo>
                  <a:cubicBezTo>
                    <a:pt x="129" y="7"/>
                    <a:pt x="120" y="8"/>
                    <a:pt x="112" y="9"/>
                  </a:cubicBezTo>
                  <a:cubicBezTo>
                    <a:pt x="74" y="13"/>
                    <a:pt x="37" y="23"/>
                    <a:pt x="3" y="40"/>
                  </a:cubicBezTo>
                  <a:cubicBezTo>
                    <a:pt x="1" y="41"/>
                    <a:pt x="0" y="44"/>
                    <a:pt x="1" y="47"/>
                  </a:cubicBezTo>
                  <a:cubicBezTo>
                    <a:pt x="2" y="48"/>
                    <a:pt x="4" y="49"/>
                    <a:pt x="6" y="49"/>
                  </a:cubicBezTo>
                  <a:cubicBezTo>
                    <a:pt x="6" y="49"/>
                    <a:pt x="7" y="49"/>
                    <a:pt x="8" y="49"/>
                  </a:cubicBezTo>
                  <a:cubicBezTo>
                    <a:pt x="41" y="33"/>
                    <a:pt x="76" y="23"/>
                    <a:pt x="113" y="19"/>
                  </a:cubicBezTo>
                  <a:cubicBezTo>
                    <a:pt x="121" y="18"/>
                    <a:pt x="130" y="17"/>
                    <a:pt x="138" y="17"/>
                  </a:cubicBezTo>
                  <a:cubicBezTo>
                    <a:pt x="169" y="16"/>
                    <a:pt x="199" y="15"/>
                    <a:pt x="229" y="14"/>
                  </a:cubicBezTo>
                  <a:cubicBezTo>
                    <a:pt x="229" y="14"/>
                    <a:pt x="229" y="14"/>
                    <a:pt x="229" y="14"/>
                  </a:cubicBezTo>
                  <a:cubicBezTo>
                    <a:pt x="257" y="13"/>
                    <a:pt x="285" y="11"/>
                    <a:pt x="312" y="10"/>
                  </a:cubicBezTo>
                  <a:cubicBezTo>
                    <a:pt x="315" y="10"/>
                    <a:pt x="317" y="7"/>
                    <a:pt x="317" y="4"/>
                  </a:cubicBezTo>
                  <a:cubicBezTo>
                    <a:pt x="316" y="2"/>
                    <a:pt x="314" y="0"/>
                    <a:pt x="312" y="0"/>
                  </a:cubicBezTo>
                </a:path>
              </a:pathLst>
            </a:custGeom>
            <a:solidFill>
              <a:srgbClr val="D5B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4" name="ïS1îď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4247207-02D9-4614-B947-3DB9AAFD40A3}"/>
                </a:ext>
              </a:extLst>
            </p:cNvPr>
            <p:cNvSpPr/>
            <p:nvPr/>
          </p:nvSpPr>
          <p:spPr bwMode="auto">
            <a:xfrm rot="20935720">
              <a:off x="6410897" y="3806329"/>
              <a:ext cx="207481" cy="44272"/>
            </a:xfrm>
            <a:custGeom>
              <a:avLst/>
              <a:gdLst>
                <a:gd name="T0" fmla="*/ 151 w 151"/>
                <a:gd name="T1" fmla="*/ 0 h 32"/>
                <a:gd name="T2" fmla="*/ 132 w 151"/>
                <a:gd name="T3" fmla="*/ 0 h 32"/>
                <a:gd name="T4" fmla="*/ 107 w 151"/>
                <a:gd name="T5" fmla="*/ 2 h 32"/>
                <a:gd name="T6" fmla="*/ 0 w 151"/>
                <a:gd name="T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1" h="32">
                  <a:moveTo>
                    <a:pt x="151" y="0"/>
                  </a:moveTo>
                  <a:cubicBezTo>
                    <a:pt x="145" y="0"/>
                    <a:pt x="138" y="0"/>
                    <a:pt x="132" y="0"/>
                  </a:cubicBezTo>
                  <a:cubicBezTo>
                    <a:pt x="124" y="0"/>
                    <a:pt x="115" y="1"/>
                    <a:pt x="107" y="2"/>
                  </a:cubicBezTo>
                  <a:cubicBezTo>
                    <a:pt x="70" y="6"/>
                    <a:pt x="33" y="16"/>
                    <a:pt x="0" y="32"/>
                  </a:cubicBezTo>
                </a:path>
              </a:pathLst>
            </a:custGeom>
            <a:noFill/>
            <a:ln w="57150" cap="rnd">
              <a:solidFill>
                <a:srgbClr val="E2595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5" name="íṣḻiď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3C43B74-9100-463C-982B-C62D4A5FC6C8}"/>
                </a:ext>
              </a:extLst>
            </p:cNvPr>
            <p:cNvSpPr/>
            <p:nvPr/>
          </p:nvSpPr>
          <p:spPr bwMode="auto">
            <a:xfrm rot="20935720">
              <a:off x="6390123" y="3754587"/>
              <a:ext cx="206821" cy="45594"/>
            </a:xfrm>
            <a:custGeom>
              <a:avLst/>
              <a:gdLst>
                <a:gd name="T0" fmla="*/ 151 w 151"/>
                <a:gd name="T1" fmla="*/ 0 h 33"/>
                <a:gd name="T2" fmla="*/ 133 w 151"/>
                <a:gd name="T3" fmla="*/ 1 h 33"/>
                <a:gd name="T4" fmla="*/ 107 w 151"/>
                <a:gd name="T5" fmla="*/ 2 h 33"/>
                <a:gd name="T6" fmla="*/ 0 w 151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1" h="33">
                  <a:moveTo>
                    <a:pt x="151" y="0"/>
                  </a:moveTo>
                  <a:cubicBezTo>
                    <a:pt x="145" y="0"/>
                    <a:pt x="139" y="0"/>
                    <a:pt x="133" y="1"/>
                  </a:cubicBezTo>
                  <a:cubicBezTo>
                    <a:pt x="124" y="1"/>
                    <a:pt x="115" y="1"/>
                    <a:pt x="107" y="2"/>
                  </a:cubicBezTo>
                  <a:cubicBezTo>
                    <a:pt x="70" y="6"/>
                    <a:pt x="34" y="16"/>
                    <a:pt x="0" y="33"/>
                  </a:cubicBezTo>
                </a:path>
              </a:pathLst>
            </a:custGeom>
            <a:noFill/>
            <a:ln w="57150" cap="rnd">
              <a:solidFill>
                <a:srgbClr val="E2595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6" name="íśḷïḍ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0FBC59F-B980-4B89-A32F-1AF7DCF4D4A4}"/>
                </a:ext>
              </a:extLst>
            </p:cNvPr>
            <p:cNvSpPr/>
            <p:nvPr/>
          </p:nvSpPr>
          <p:spPr bwMode="auto">
            <a:xfrm rot="20935720">
              <a:off x="6434396" y="3860449"/>
              <a:ext cx="206160" cy="45594"/>
            </a:xfrm>
            <a:custGeom>
              <a:avLst/>
              <a:gdLst>
                <a:gd name="T0" fmla="*/ 150 w 150"/>
                <a:gd name="T1" fmla="*/ 0 h 33"/>
                <a:gd name="T2" fmla="*/ 132 w 150"/>
                <a:gd name="T3" fmla="*/ 1 h 33"/>
                <a:gd name="T4" fmla="*/ 106 w 150"/>
                <a:gd name="T5" fmla="*/ 2 h 33"/>
                <a:gd name="T6" fmla="*/ 0 w 150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" h="33">
                  <a:moveTo>
                    <a:pt x="150" y="0"/>
                  </a:moveTo>
                  <a:cubicBezTo>
                    <a:pt x="144" y="0"/>
                    <a:pt x="138" y="0"/>
                    <a:pt x="132" y="1"/>
                  </a:cubicBezTo>
                  <a:cubicBezTo>
                    <a:pt x="123" y="1"/>
                    <a:pt x="115" y="1"/>
                    <a:pt x="106" y="2"/>
                  </a:cubicBezTo>
                  <a:cubicBezTo>
                    <a:pt x="69" y="6"/>
                    <a:pt x="33" y="16"/>
                    <a:pt x="0" y="33"/>
                  </a:cubicBezTo>
                </a:path>
              </a:pathLst>
            </a:custGeom>
            <a:noFill/>
            <a:ln w="57150" cap="rnd">
              <a:solidFill>
                <a:srgbClr val="E2595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7" name="ísḷîḍ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E04A46C-2D1A-4D7A-9D8A-46E541E13F2A}"/>
                </a:ext>
              </a:extLst>
            </p:cNvPr>
            <p:cNvSpPr/>
            <p:nvPr/>
          </p:nvSpPr>
          <p:spPr bwMode="auto">
            <a:xfrm rot="20935720">
              <a:off x="6457024" y="3917894"/>
              <a:ext cx="206821" cy="44932"/>
            </a:xfrm>
            <a:custGeom>
              <a:avLst/>
              <a:gdLst>
                <a:gd name="T0" fmla="*/ 151 w 151"/>
                <a:gd name="T1" fmla="*/ 0 h 33"/>
                <a:gd name="T2" fmla="*/ 133 w 151"/>
                <a:gd name="T3" fmla="*/ 0 h 33"/>
                <a:gd name="T4" fmla="*/ 107 w 151"/>
                <a:gd name="T5" fmla="*/ 2 h 33"/>
                <a:gd name="T6" fmla="*/ 0 w 151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1" h="33">
                  <a:moveTo>
                    <a:pt x="151" y="0"/>
                  </a:moveTo>
                  <a:cubicBezTo>
                    <a:pt x="145" y="0"/>
                    <a:pt x="139" y="0"/>
                    <a:pt x="133" y="0"/>
                  </a:cubicBezTo>
                  <a:cubicBezTo>
                    <a:pt x="124" y="1"/>
                    <a:pt x="116" y="1"/>
                    <a:pt x="107" y="2"/>
                  </a:cubicBezTo>
                  <a:cubicBezTo>
                    <a:pt x="70" y="6"/>
                    <a:pt x="34" y="16"/>
                    <a:pt x="0" y="33"/>
                  </a:cubicBezTo>
                </a:path>
              </a:pathLst>
            </a:custGeom>
            <a:noFill/>
            <a:ln w="57150" cap="rnd">
              <a:solidFill>
                <a:srgbClr val="E2595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8" name="íṣlíḋ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A77F3C7-9AB3-4342-B47A-76C70192A57E}"/>
                </a:ext>
              </a:extLst>
            </p:cNvPr>
            <p:cNvSpPr/>
            <p:nvPr/>
          </p:nvSpPr>
          <p:spPr bwMode="auto">
            <a:xfrm rot="20935720">
              <a:off x="6477926" y="3969624"/>
              <a:ext cx="207481" cy="44932"/>
            </a:xfrm>
            <a:custGeom>
              <a:avLst/>
              <a:gdLst>
                <a:gd name="T0" fmla="*/ 151 w 151"/>
                <a:gd name="T1" fmla="*/ 0 h 33"/>
                <a:gd name="T2" fmla="*/ 133 w 151"/>
                <a:gd name="T3" fmla="*/ 1 h 33"/>
                <a:gd name="T4" fmla="*/ 107 w 151"/>
                <a:gd name="T5" fmla="*/ 2 h 33"/>
                <a:gd name="T6" fmla="*/ 0 w 151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1" h="33">
                  <a:moveTo>
                    <a:pt x="151" y="0"/>
                  </a:moveTo>
                  <a:cubicBezTo>
                    <a:pt x="145" y="0"/>
                    <a:pt x="139" y="1"/>
                    <a:pt x="133" y="1"/>
                  </a:cubicBezTo>
                  <a:cubicBezTo>
                    <a:pt x="124" y="1"/>
                    <a:pt x="116" y="1"/>
                    <a:pt x="107" y="2"/>
                  </a:cubicBezTo>
                  <a:cubicBezTo>
                    <a:pt x="70" y="6"/>
                    <a:pt x="34" y="16"/>
                    <a:pt x="0" y="33"/>
                  </a:cubicBezTo>
                </a:path>
              </a:pathLst>
            </a:custGeom>
            <a:noFill/>
            <a:ln w="57150" cap="rnd">
              <a:solidFill>
                <a:srgbClr val="E2595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9" name="ïṩļíḑ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52A782CC-E998-4B90-B55D-34B8F24F45E9}"/>
                </a:ext>
              </a:extLst>
            </p:cNvPr>
            <p:cNvSpPr/>
            <p:nvPr/>
          </p:nvSpPr>
          <p:spPr bwMode="auto">
            <a:xfrm rot="20935720" flipH="1" flipV="1">
              <a:off x="5328480" y="4127501"/>
              <a:ext cx="200874" cy="1001726"/>
            </a:xfrm>
            <a:prstGeom prst="line">
              <a:avLst/>
            </a:prstGeom>
            <a:noFill/>
            <a:ln w="5715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0" name="iṡļïḓ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76BE1FB-C4E1-4B8C-89E3-2532D9835081}"/>
                </a:ext>
              </a:extLst>
            </p:cNvPr>
            <p:cNvSpPr/>
            <p:nvPr/>
          </p:nvSpPr>
          <p:spPr bwMode="auto">
            <a:xfrm rot="20935720" flipH="1" flipV="1">
              <a:off x="5184108" y="3981978"/>
              <a:ext cx="41629" cy="204178"/>
            </a:xfrm>
            <a:prstGeom prst="line">
              <a:avLst/>
            </a:prstGeom>
            <a:noFill/>
            <a:ln w="5715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1" name="í$lïd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197C619D-2B3F-4D4C-80E1-D52B96EE7888}"/>
                </a:ext>
              </a:extLst>
            </p:cNvPr>
            <p:cNvSpPr/>
            <p:nvPr/>
          </p:nvSpPr>
          <p:spPr bwMode="auto">
            <a:xfrm rot="20935720">
              <a:off x="5209493" y="3987263"/>
              <a:ext cx="91847" cy="28414"/>
            </a:xfrm>
            <a:custGeom>
              <a:avLst/>
              <a:gdLst>
                <a:gd name="T0" fmla="*/ 0 w 67"/>
                <a:gd name="T1" fmla="*/ 21 h 21"/>
                <a:gd name="T2" fmla="*/ 67 w 67"/>
                <a:gd name="T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7" h="21">
                  <a:moveTo>
                    <a:pt x="0" y="21"/>
                  </a:moveTo>
                  <a:cubicBezTo>
                    <a:pt x="19" y="17"/>
                    <a:pt x="42" y="9"/>
                    <a:pt x="67" y="0"/>
                  </a:cubicBezTo>
                </a:path>
              </a:pathLst>
            </a:custGeom>
            <a:noFill/>
            <a:ln w="57150" cap="rnd">
              <a:solidFill>
                <a:srgbClr val="F7F0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2" name="ïṧľíď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A90768C-5DEC-4709-83E9-12AF0CE42F32}"/>
                </a:ext>
              </a:extLst>
            </p:cNvPr>
            <p:cNvSpPr/>
            <p:nvPr/>
          </p:nvSpPr>
          <p:spPr bwMode="auto">
            <a:xfrm rot="20935720">
              <a:off x="5431045" y="4118976"/>
              <a:ext cx="99116" cy="33038"/>
            </a:xfrm>
            <a:custGeom>
              <a:avLst/>
              <a:gdLst>
                <a:gd name="T0" fmla="*/ 0 w 72"/>
                <a:gd name="T1" fmla="*/ 24 h 24"/>
                <a:gd name="T2" fmla="*/ 72 w 72"/>
                <a:gd name="T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" h="24">
                  <a:moveTo>
                    <a:pt x="0" y="24"/>
                  </a:moveTo>
                  <a:cubicBezTo>
                    <a:pt x="35" y="13"/>
                    <a:pt x="33" y="14"/>
                    <a:pt x="72" y="0"/>
                  </a:cubicBezTo>
                </a:path>
              </a:pathLst>
            </a:custGeom>
            <a:noFill/>
            <a:ln w="5715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3" name="ïśḷîḋ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0946F635-B4D4-45BD-BD0D-A3DFC5BEF21A}"/>
                </a:ext>
              </a:extLst>
            </p:cNvPr>
            <p:cNvSpPr/>
            <p:nvPr/>
          </p:nvSpPr>
          <p:spPr bwMode="auto">
            <a:xfrm rot="20935720">
              <a:off x="5574045" y="4040510"/>
              <a:ext cx="99116" cy="34360"/>
            </a:xfrm>
            <a:custGeom>
              <a:avLst/>
              <a:gdLst>
                <a:gd name="T0" fmla="*/ 0 w 72"/>
                <a:gd name="T1" fmla="*/ 25 h 25"/>
                <a:gd name="T2" fmla="*/ 72 w 72"/>
                <a:gd name="T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" h="25">
                  <a:moveTo>
                    <a:pt x="0" y="25"/>
                  </a:moveTo>
                  <a:cubicBezTo>
                    <a:pt x="35" y="13"/>
                    <a:pt x="34" y="14"/>
                    <a:pt x="72" y="0"/>
                  </a:cubicBezTo>
                </a:path>
              </a:pathLst>
            </a:custGeom>
            <a:noFill/>
            <a:ln w="5715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4" name="íSľid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F40AD4E-76A8-4ABB-8BD8-50EE63342C63}"/>
                </a:ext>
              </a:extLst>
            </p:cNvPr>
            <p:cNvSpPr/>
            <p:nvPr/>
          </p:nvSpPr>
          <p:spPr bwMode="auto">
            <a:xfrm rot="20935720">
              <a:off x="5711006" y="3963056"/>
              <a:ext cx="93829" cy="34360"/>
            </a:xfrm>
            <a:custGeom>
              <a:avLst/>
              <a:gdLst>
                <a:gd name="T0" fmla="*/ 0 w 68"/>
                <a:gd name="T1" fmla="*/ 25 h 25"/>
                <a:gd name="T2" fmla="*/ 68 w 68"/>
                <a:gd name="T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" h="25">
                  <a:moveTo>
                    <a:pt x="0" y="25"/>
                  </a:moveTo>
                  <a:cubicBezTo>
                    <a:pt x="28" y="15"/>
                    <a:pt x="60" y="2"/>
                    <a:pt x="68" y="0"/>
                  </a:cubicBezTo>
                </a:path>
              </a:pathLst>
            </a:custGeom>
            <a:solidFill>
              <a:srgbClr val="F7F0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5" name="îSḷîḓ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94BA4FD-0B1C-47BD-B459-BE40F93EF86D}"/>
                </a:ext>
              </a:extLst>
            </p:cNvPr>
            <p:cNvSpPr/>
            <p:nvPr/>
          </p:nvSpPr>
          <p:spPr bwMode="auto">
            <a:xfrm rot="20935720">
              <a:off x="5711006" y="3963056"/>
              <a:ext cx="93829" cy="34360"/>
            </a:xfrm>
            <a:custGeom>
              <a:avLst/>
              <a:gdLst>
                <a:gd name="T0" fmla="*/ 0 w 68"/>
                <a:gd name="T1" fmla="*/ 25 h 25"/>
                <a:gd name="T2" fmla="*/ 68 w 68"/>
                <a:gd name="T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" h="25">
                  <a:moveTo>
                    <a:pt x="0" y="25"/>
                  </a:moveTo>
                  <a:cubicBezTo>
                    <a:pt x="28" y="15"/>
                    <a:pt x="60" y="2"/>
                    <a:pt x="68" y="0"/>
                  </a:cubicBezTo>
                </a:path>
              </a:pathLst>
            </a:custGeom>
            <a:noFill/>
            <a:ln w="33338" cap="rnd">
              <a:solidFill>
                <a:srgbClr val="64091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6" name="iṥliḋ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D6B9A80-230A-41A1-A25F-F031EF93B359}"/>
                </a:ext>
              </a:extLst>
            </p:cNvPr>
            <p:cNvSpPr/>
            <p:nvPr/>
          </p:nvSpPr>
          <p:spPr bwMode="auto">
            <a:xfrm rot="20935720">
              <a:off x="5847488" y="3901782"/>
              <a:ext cx="114974" cy="15198"/>
            </a:xfrm>
            <a:custGeom>
              <a:avLst/>
              <a:gdLst>
                <a:gd name="T0" fmla="*/ 0 w 84"/>
                <a:gd name="T1" fmla="*/ 11 h 11"/>
                <a:gd name="T2" fmla="*/ 84 w 84"/>
                <a:gd name="T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4" h="11">
                  <a:moveTo>
                    <a:pt x="0" y="11"/>
                  </a:moveTo>
                  <a:cubicBezTo>
                    <a:pt x="36" y="0"/>
                    <a:pt x="45" y="0"/>
                    <a:pt x="84" y="0"/>
                  </a:cubicBezTo>
                </a:path>
              </a:pathLst>
            </a:custGeom>
            <a:solidFill>
              <a:srgbClr val="F7F0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7" name="íṡľïḑ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0E5C69F-A7FD-4210-8BE4-C4C76DE5709C}"/>
                </a:ext>
              </a:extLst>
            </p:cNvPr>
            <p:cNvSpPr/>
            <p:nvPr/>
          </p:nvSpPr>
          <p:spPr bwMode="auto">
            <a:xfrm rot="20935720">
              <a:off x="5847488" y="3901782"/>
              <a:ext cx="114974" cy="15198"/>
            </a:xfrm>
            <a:custGeom>
              <a:avLst/>
              <a:gdLst>
                <a:gd name="T0" fmla="*/ 0 w 84"/>
                <a:gd name="T1" fmla="*/ 11 h 11"/>
                <a:gd name="T2" fmla="*/ 84 w 84"/>
                <a:gd name="T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4" h="11">
                  <a:moveTo>
                    <a:pt x="0" y="11"/>
                  </a:moveTo>
                  <a:cubicBezTo>
                    <a:pt x="36" y="0"/>
                    <a:pt x="45" y="0"/>
                    <a:pt x="84" y="0"/>
                  </a:cubicBezTo>
                </a:path>
              </a:pathLst>
            </a:custGeom>
            <a:noFill/>
            <a:ln w="33338" cap="rnd">
              <a:solidFill>
                <a:srgbClr val="64091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8" name="îṥļïḍ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E638B74-B91F-47D8-9167-E2544D53F0D9}"/>
                </a:ext>
              </a:extLst>
            </p:cNvPr>
            <p:cNvSpPr/>
            <p:nvPr/>
          </p:nvSpPr>
          <p:spPr bwMode="auto">
            <a:xfrm rot="20935720">
              <a:off x="5296236" y="4196648"/>
              <a:ext cx="90526" cy="28414"/>
            </a:xfrm>
            <a:custGeom>
              <a:avLst/>
              <a:gdLst>
                <a:gd name="T0" fmla="*/ 0 w 66"/>
                <a:gd name="T1" fmla="*/ 21 h 21"/>
                <a:gd name="T2" fmla="*/ 66 w 66"/>
                <a:gd name="T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6" h="21">
                  <a:moveTo>
                    <a:pt x="0" y="21"/>
                  </a:moveTo>
                  <a:cubicBezTo>
                    <a:pt x="18" y="17"/>
                    <a:pt x="41" y="9"/>
                    <a:pt x="66" y="0"/>
                  </a:cubicBezTo>
                </a:path>
              </a:pathLst>
            </a:custGeom>
            <a:noFill/>
            <a:ln w="5715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9" name="íṥ1íḑ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67ED0BD-C1C2-4FFA-BC17-F8B58A0DBAA5}"/>
                </a:ext>
              </a:extLst>
            </p:cNvPr>
            <p:cNvSpPr/>
            <p:nvPr/>
          </p:nvSpPr>
          <p:spPr bwMode="auto">
            <a:xfrm rot="20935720">
              <a:off x="5488369" y="4261130"/>
              <a:ext cx="100437" cy="31717"/>
            </a:xfrm>
            <a:custGeom>
              <a:avLst/>
              <a:gdLst>
                <a:gd name="T0" fmla="*/ 0 w 73"/>
                <a:gd name="T1" fmla="*/ 23 h 23"/>
                <a:gd name="T2" fmla="*/ 73 w 73"/>
                <a:gd name="T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3" h="23">
                  <a:moveTo>
                    <a:pt x="0" y="23"/>
                  </a:moveTo>
                  <a:cubicBezTo>
                    <a:pt x="36" y="12"/>
                    <a:pt x="34" y="13"/>
                    <a:pt x="73" y="0"/>
                  </a:cubicBezTo>
                </a:path>
              </a:pathLst>
            </a:custGeom>
            <a:solidFill>
              <a:srgbClr val="F7F0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0" name="íṩ1ïḋ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1AEE77D-9406-4BA7-9F2D-5A2638E4A841}"/>
                </a:ext>
              </a:extLst>
            </p:cNvPr>
            <p:cNvSpPr/>
            <p:nvPr/>
          </p:nvSpPr>
          <p:spPr bwMode="auto">
            <a:xfrm rot="20935720">
              <a:off x="5488369" y="4261130"/>
              <a:ext cx="100437" cy="31717"/>
            </a:xfrm>
            <a:custGeom>
              <a:avLst/>
              <a:gdLst>
                <a:gd name="T0" fmla="*/ 0 w 73"/>
                <a:gd name="T1" fmla="*/ 23 h 23"/>
                <a:gd name="T2" fmla="*/ 73 w 73"/>
                <a:gd name="T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3" h="23">
                  <a:moveTo>
                    <a:pt x="0" y="23"/>
                  </a:moveTo>
                  <a:cubicBezTo>
                    <a:pt x="36" y="12"/>
                    <a:pt x="34" y="13"/>
                    <a:pt x="73" y="0"/>
                  </a:cubicBezTo>
                </a:path>
              </a:pathLst>
            </a:custGeom>
            <a:noFill/>
            <a:ln w="33338" cap="rnd">
              <a:solidFill>
                <a:srgbClr val="64091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1" name="î$1íḋ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570C9C90-4060-402B-AA87-371424281649}"/>
                </a:ext>
              </a:extLst>
            </p:cNvPr>
            <p:cNvSpPr/>
            <p:nvPr/>
          </p:nvSpPr>
          <p:spPr bwMode="auto">
            <a:xfrm rot="20935720">
              <a:off x="5631502" y="4182054"/>
              <a:ext cx="99776" cy="35681"/>
            </a:xfrm>
            <a:custGeom>
              <a:avLst/>
              <a:gdLst>
                <a:gd name="T0" fmla="*/ 0 w 73"/>
                <a:gd name="T1" fmla="*/ 26 h 26"/>
                <a:gd name="T2" fmla="*/ 73 w 73"/>
                <a:gd name="T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3" h="26">
                  <a:moveTo>
                    <a:pt x="0" y="26"/>
                  </a:moveTo>
                  <a:cubicBezTo>
                    <a:pt x="36" y="14"/>
                    <a:pt x="35" y="14"/>
                    <a:pt x="73" y="0"/>
                  </a:cubicBezTo>
                </a:path>
              </a:pathLst>
            </a:custGeom>
            <a:solidFill>
              <a:srgbClr val="F7F0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2" name="íṧ1îḋ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D8F2B6C-FF85-4D3C-9ED8-8B616284A15D}"/>
                </a:ext>
              </a:extLst>
            </p:cNvPr>
            <p:cNvSpPr/>
            <p:nvPr/>
          </p:nvSpPr>
          <p:spPr bwMode="auto">
            <a:xfrm rot="20935720">
              <a:off x="5631502" y="4182054"/>
              <a:ext cx="99776" cy="35681"/>
            </a:xfrm>
            <a:custGeom>
              <a:avLst/>
              <a:gdLst>
                <a:gd name="T0" fmla="*/ 0 w 73"/>
                <a:gd name="T1" fmla="*/ 26 h 26"/>
                <a:gd name="T2" fmla="*/ 73 w 73"/>
                <a:gd name="T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3" h="26">
                  <a:moveTo>
                    <a:pt x="0" y="26"/>
                  </a:moveTo>
                  <a:cubicBezTo>
                    <a:pt x="36" y="14"/>
                    <a:pt x="35" y="14"/>
                    <a:pt x="73" y="0"/>
                  </a:cubicBezTo>
                </a:path>
              </a:pathLst>
            </a:custGeom>
            <a:noFill/>
            <a:ln w="33338" cap="rnd">
              <a:solidFill>
                <a:srgbClr val="64091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3" name="ïṡľïḍ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1706396C-2410-479A-8F7A-0490051911A5}"/>
                </a:ext>
              </a:extLst>
            </p:cNvPr>
            <p:cNvSpPr/>
            <p:nvPr/>
          </p:nvSpPr>
          <p:spPr bwMode="auto">
            <a:xfrm rot="20935720">
              <a:off x="5769518" y="4103838"/>
              <a:ext cx="93169" cy="34360"/>
            </a:xfrm>
            <a:custGeom>
              <a:avLst/>
              <a:gdLst>
                <a:gd name="T0" fmla="*/ 0 w 68"/>
                <a:gd name="T1" fmla="*/ 25 h 25"/>
                <a:gd name="T2" fmla="*/ 68 w 68"/>
                <a:gd name="T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" h="25">
                  <a:moveTo>
                    <a:pt x="0" y="25"/>
                  </a:moveTo>
                  <a:cubicBezTo>
                    <a:pt x="28" y="15"/>
                    <a:pt x="60" y="2"/>
                    <a:pt x="68" y="0"/>
                  </a:cubicBezTo>
                </a:path>
              </a:pathLst>
            </a:custGeom>
            <a:noFill/>
            <a:ln w="5715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4" name="ïṧļîd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2ED109A-638A-487E-BDDA-AE4BA9CFC780}"/>
                </a:ext>
              </a:extLst>
            </p:cNvPr>
            <p:cNvSpPr/>
            <p:nvPr/>
          </p:nvSpPr>
          <p:spPr bwMode="auto">
            <a:xfrm rot="20935720">
              <a:off x="5353751" y="4338783"/>
              <a:ext cx="91847" cy="29074"/>
            </a:xfrm>
            <a:custGeom>
              <a:avLst/>
              <a:gdLst>
                <a:gd name="T0" fmla="*/ 0 w 67"/>
                <a:gd name="T1" fmla="*/ 21 h 21"/>
                <a:gd name="T2" fmla="*/ 67 w 67"/>
                <a:gd name="T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7" h="21">
                  <a:moveTo>
                    <a:pt x="0" y="21"/>
                  </a:moveTo>
                  <a:cubicBezTo>
                    <a:pt x="19" y="16"/>
                    <a:pt x="42" y="9"/>
                    <a:pt x="67" y="0"/>
                  </a:cubicBezTo>
                </a:path>
              </a:pathLst>
            </a:custGeom>
            <a:noFill/>
            <a:ln w="5715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5" name="işḻîď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1C2B47BD-76D2-432E-95B6-996096C83247}"/>
                </a:ext>
              </a:extLst>
            </p:cNvPr>
            <p:cNvSpPr/>
            <p:nvPr/>
          </p:nvSpPr>
          <p:spPr bwMode="auto">
            <a:xfrm rot="20935720">
              <a:off x="5589217" y="4504061"/>
              <a:ext cx="99776" cy="33038"/>
            </a:xfrm>
            <a:custGeom>
              <a:avLst/>
              <a:gdLst>
                <a:gd name="T0" fmla="*/ 0 w 73"/>
                <a:gd name="T1" fmla="*/ 24 h 24"/>
                <a:gd name="T2" fmla="*/ 73 w 73"/>
                <a:gd name="T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3" h="24">
                  <a:moveTo>
                    <a:pt x="0" y="24"/>
                  </a:moveTo>
                  <a:cubicBezTo>
                    <a:pt x="36" y="13"/>
                    <a:pt x="34" y="14"/>
                    <a:pt x="73" y="0"/>
                  </a:cubicBezTo>
                </a:path>
              </a:pathLst>
            </a:custGeom>
            <a:noFill/>
            <a:ln w="57150" cap="rnd">
              <a:solidFill>
                <a:srgbClr val="E2595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6" name="iṥ1íḍ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F422CDA-F35E-44BB-9255-D57CCF263519}"/>
                </a:ext>
              </a:extLst>
            </p:cNvPr>
            <p:cNvSpPr/>
            <p:nvPr/>
          </p:nvSpPr>
          <p:spPr bwMode="auto">
            <a:xfrm rot="20935720">
              <a:off x="5870488" y="4348014"/>
              <a:ext cx="93169" cy="34360"/>
            </a:xfrm>
            <a:custGeom>
              <a:avLst/>
              <a:gdLst>
                <a:gd name="T0" fmla="*/ 0 w 68"/>
                <a:gd name="T1" fmla="*/ 25 h 25"/>
                <a:gd name="T2" fmla="*/ 68 w 68"/>
                <a:gd name="T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" h="25">
                  <a:moveTo>
                    <a:pt x="0" y="25"/>
                  </a:moveTo>
                  <a:cubicBezTo>
                    <a:pt x="28" y="15"/>
                    <a:pt x="59" y="2"/>
                    <a:pt x="68" y="0"/>
                  </a:cubicBezTo>
                </a:path>
              </a:pathLst>
            </a:custGeom>
            <a:noFill/>
            <a:ln w="57150" cap="rnd">
              <a:solidFill>
                <a:srgbClr val="E2595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7" name="í$liḑ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966D6E91-579F-46E2-9933-F6A73B6298C3}"/>
                </a:ext>
              </a:extLst>
            </p:cNvPr>
            <p:cNvSpPr/>
            <p:nvPr/>
          </p:nvSpPr>
          <p:spPr bwMode="auto">
            <a:xfrm rot="20935720">
              <a:off x="6006322" y="4286867"/>
              <a:ext cx="114313" cy="15198"/>
            </a:xfrm>
            <a:custGeom>
              <a:avLst/>
              <a:gdLst>
                <a:gd name="T0" fmla="*/ 0 w 83"/>
                <a:gd name="T1" fmla="*/ 11 h 11"/>
                <a:gd name="T2" fmla="*/ 83 w 83"/>
                <a:gd name="T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3" h="11">
                  <a:moveTo>
                    <a:pt x="0" y="11"/>
                  </a:moveTo>
                  <a:cubicBezTo>
                    <a:pt x="36" y="0"/>
                    <a:pt x="45" y="0"/>
                    <a:pt x="83" y="0"/>
                  </a:cubicBezTo>
                </a:path>
              </a:pathLst>
            </a:custGeom>
            <a:solidFill>
              <a:srgbClr val="F7F0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8" name="išliḍ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9B2B30EA-C200-490C-95CF-E3B8A777D48E}"/>
                </a:ext>
              </a:extLst>
            </p:cNvPr>
            <p:cNvSpPr/>
            <p:nvPr/>
          </p:nvSpPr>
          <p:spPr bwMode="auto">
            <a:xfrm rot="20935720">
              <a:off x="6006322" y="4286867"/>
              <a:ext cx="114313" cy="15198"/>
            </a:xfrm>
            <a:custGeom>
              <a:avLst/>
              <a:gdLst>
                <a:gd name="T0" fmla="*/ 0 w 83"/>
                <a:gd name="T1" fmla="*/ 11 h 11"/>
                <a:gd name="T2" fmla="*/ 83 w 83"/>
                <a:gd name="T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3" h="11">
                  <a:moveTo>
                    <a:pt x="0" y="11"/>
                  </a:moveTo>
                  <a:cubicBezTo>
                    <a:pt x="36" y="0"/>
                    <a:pt x="45" y="0"/>
                    <a:pt x="83" y="0"/>
                  </a:cubicBezTo>
                </a:path>
              </a:pathLst>
            </a:custGeom>
            <a:noFill/>
            <a:ln w="33338" cap="rnd">
              <a:solidFill>
                <a:srgbClr val="64091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9" name="íṡḻîď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EC8B9480-383A-4DA3-897D-57DC2D98B215}"/>
                </a:ext>
              </a:extLst>
            </p:cNvPr>
            <p:cNvSpPr/>
            <p:nvPr/>
          </p:nvSpPr>
          <p:spPr bwMode="auto">
            <a:xfrm rot="20935720">
              <a:off x="5454466" y="4581664"/>
              <a:ext cx="91847" cy="29074"/>
            </a:xfrm>
            <a:custGeom>
              <a:avLst/>
              <a:gdLst>
                <a:gd name="T0" fmla="*/ 0 w 67"/>
                <a:gd name="T1" fmla="*/ 21 h 21"/>
                <a:gd name="T2" fmla="*/ 67 w 67"/>
                <a:gd name="T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7" h="21">
                  <a:moveTo>
                    <a:pt x="0" y="21"/>
                  </a:moveTo>
                  <a:cubicBezTo>
                    <a:pt x="19" y="17"/>
                    <a:pt x="42" y="9"/>
                    <a:pt x="67" y="0"/>
                  </a:cubicBezTo>
                </a:path>
              </a:pathLst>
            </a:custGeom>
            <a:noFill/>
            <a:ln w="5715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0" name="íş1iḋ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5D3B892C-BE28-494A-B610-8CC197286AF0}"/>
                </a:ext>
              </a:extLst>
            </p:cNvPr>
            <p:cNvSpPr/>
            <p:nvPr/>
          </p:nvSpPr>
          <p:spPr bwMode="auto">
            <a:xfrm rot="20935720">
              <a:off x="5680527" y="4299094"/>
              <a:ext cx="99116" cy="34360"/>
            </a:xfrm>
            <a:custGeom>
              <a:avLst/>
              <a:gdLst>
                <a:gd name="T0" fmla="*/ 0 w 72"/>
                <a:gd name="T1" fmla="*/ 25 h 25"/>
                <a:gd name="T2" fmla="*/ 72 w 72"/>
                <a:gd name="T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" h="25">
                  <a:moveTo>
                    <a:pt x="0" y="25"/>
                  </a:moveTo>
                  <a:cubicBezTo>
                    <a:pt x="35" y="13"/>
                    <a:pt x="34" y="14"/>
                    <a:pt x="72" y="0"/>
                  </a:cubicBezTo>
                </a:path>
              </a:pathLst>
            </a:custGeom>
            <a:noFill/>
            <a:ln w="57150" cap="rnd">
              <a:solidFill>
                <a:srgbClr val="E2595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1" name="íṧḻíḍ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9AC17D02-988C-4525-8D06-E3196C2E8FE9}"/>
                </a:ext>
              </a:extLst>
            </p:cNvPr>
            <p:cNvSpPr/>
            <p:nvPr/>
          </p:nvSpPr>
          <p:spPr bwMode="auto">
            <a:xfrm rot="20935720">
              <a:off x="5817361" y="4220331"/>
              <a:ext cx="93829" cy="35681"/>
            </a:xfrm>
            <a:custGeom>
              <a:avLst/>
              <a:gdLst>
                <a:gd name="T0" fmla="*/ 0 w 68"/>
                <a:gd name="T1" fmla="*/ 26 h 26"/>
                <a:gd name="T2" fmla="*/ 68 w 68"/>
                <a:gd name="T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" h="26">
                  <a:moveTo>
                    <a:pt x="0" y="26"/>
                  </a:moveTo>
                  <a:cubicBezTo>
                    <a:pt x="28" y="16"/>
                    <a:pt x="60" y="3"/>
                    <a:pt x="68" y="0"/>
                  </a:cubicBezTo>
                </a:path>
              </a:pathLst>
            </a:custGeom>
            <a:noFill/>
            <a:ln w="5715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2" name="ïṩḻiḑ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3D215EB-F984-40E7-8466-D67CF88565E2}"/>
                </a:ext>
              </a:extLst>
            </p:cNvPr>
            <p:cNvSpPr/>
            <p:nvPr/>
          </p:nvSpPr>
          <p:spPr bwMode="auto">
            <a:xfrm rot="20935720">
              <a:off x="5953855" y="4160505"/>
              <a:ext cx="113652" cy="13876"/>
            </a:xfrm>
            <a:custGeom>
              <a:avLst/>
              <a:gdLst>
                <a:gd name="T0" fmla="*/ 0 w 83"/>
                <a:gd name="T1" fmla="*/ 10 h 10"/>
                <a:gd name="T2" fmla="*/ 83 w 83"/>
                <a:gd name="T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3" h="10">
                  <a:moveTo>
                    <a:pt x="0" y="10"/>
                  </a:moveTo>
                  <a:cubicBezTo>
                    <a:pt x="36" y="0"/>
                    <a:pt x="45" y="0"/>
                    <a:pt x="83" y="0"/>
                  </a:cubicBezTo>
                </a:path>
              </a:pathLst>
            </a:custGeom>
            <a:solidFill>
              <a:srgbClr val="F7F0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3" name="íṧ1ïḋ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781602C-4EA7-4D48-BB49-3DE25CF19858}"/>
                </a:ext>
              </a:extLst>
            </p:cNvPr>
            <p:cNvSpPr/>
            <p:nvPr/>
          </p:nvSpPr>
          <p:spPr bwMode="auto">
            <a:xfrm rot="20935720">
              <a:off x="5953855" y="4160505"/>
              <a:ext cx="113652" cy="13876"/>
            </a:xfrm>
            <a:custGeom>
              <a:avLst/>
              <a:gdLst>
                <a:gd name="T0" fmla="*/ 0 w 83"/>
                <a:gd name="T1" fmla="*/ 10 h 10"/>
                <a:gd name="T2" fmla="*/ 83 w 83"/>
                <a:gd name="T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3" h="10">
                  <a:moveTo>
                    <a:pt x="0" y="10"/>
                  </a:moveTo>
                  <a:cubicBezTo>
                    <a:pt x="36" y="0"/>
                    <a:pt x="45" y="0"/>
                    <a:pt x="83" y="0"/>
                  </a:cubicBezTo>
                </a:path>
              </a:pathLst>
            </a:custGeom>
            <a:noFill/>
            <a:ln w="33338" cap="rnd">
              <a:solidFill>
                <a:srgbClr val="64091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4" name="ïšľïḋ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CD8000AA-9BC4-493F-A0BE-AB511931AC9E}"/>
                </a:ext>
              </a:extLst>
            </p:cNvPr>
            <p:cNvSpPr/>
            <p:nvPr/>
          </p:nvSpPr>
          <p:spPr bwMode="auto">
            <a:xfrm rot="20935720">
              <a:off x="5402718" y="4455232"/>
              <a:ext cx="90526" cy="28414"/>
            </a:xfrm>
            <a:custGeom>
              <a:avLst/>
              <a:gdLst>
                <a:gd name="T0" fmla="*/ 0 w 66"/>
                <a:gd name="T1" fmla="*/ 21 h 21"/>
                <a:gd name="T2" fmla="*/ 66 w 66"/>
                <a:gd name="T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6" h="21">
                  <a:moveTo>
                    <a:pt x="0" y="21"/>
                  </a:moveTo>
                  <a:cubicBezTo>
                    <a:pt x="18" y="17"/>
                    <a:pt x="41" y="9"/>
                    <a:pt x="66" y="0"/>
                  </a:cubicBezTo>
                </a:path>
              </a:pathLst>
            </a:custGeom>
            <a:solidFill>
              <a:srgbClr val="F7F0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5" name="ïṥļîď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78C0BAF-5CCF-4991-B69E-9EA684F1A368}"/>
                </a:ext>
              </a:extLst>
            </p:cNvPr>
            <p:cNvSpPr/>
            <p:nvPr/>
          </p:nvSpPr>
          <p:spPr bwMode="auto">
            <a:xfrm rot="20935720">
              <a:off x="5402718" y="4455232"/>
              <a:ext cx="90526" cy="28414"/>
            </a:xfrm>
            <a:custGeom>
              <a:avLst/>
              <a:gdLst>
                <a:gd name="T0" fmla="*/ 0 w 66"/>
                <a:gd name="T1" fmla="*/ 21 h 21"/>
                <a:gd name="T2" fmla="*/ 66 w 66"/>
                <a:gd name="T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6" h="21">
                  <a:moveTo>
                    <a:pt x="0" y="21"/>
                  </a:moveTo>
                  <a:cubicBezTo>
                    <a:pt x="18" y="17"/>
                    <a:pt x="41" y="9"/>
                    <a:pt x="66" y="0"/>
                  </a:cubicBezTo>
                </a:path>
              </a:pathLst>
            </a:custGeom>
            <a:noFill/>
            <a:ln w="33338" cap="rnd">
              <a:solidFill>
                <a:srgbClr val="64091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6" name="iśḻïḓ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B1F5672-77B1-43F4-A592-777580E2848B}"/>
                </a:ext>
              </a:extLst>
            </p:cNvPr>
            <p:cNvSpPr/>
            <p:nvPr/>
          </p:nvSpPr>
          <p:spPr bwMode="auto">
            <a:xfrm rot="20935720">
              <a:off x="5650175" y="4650488"/>
              <a:ext cx="98455" cy="33038"/>
            </a:xfrm>
            <a:custGeom>
              <a:avLst/>
              <a:gdLst>
                <a:gd name="T0" fmla="*/ 0 w 72"/>
                <a:gd name="T1" fmla="*/ 24 h 24"/>
                <a:gd name="T2" fmla="*/ 72 w 72"/>
                <a:gd name="T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" h="24">
                  <a:moveTo>
                    <a:pt x="0" y="24"/>
                  </a:moveTo>
                  <a:cubicBezTo>
                    <a:pt x="35" y="12"/>
                    <a:pt x="33" y="13"/>
                    <a:pt x="72" y="0"/>
                  </a:cubicBezTo>
                </a:path>
              </a:pathLst>
            </a:custGeom>
            <a:noFill/>
            <a:ln w="5715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7" name="îşľíḋ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EBE807C-9CE3-4E3C-BF37-31B3AC8A3ADF}"/>
                </a:ext>
              </a:extLst>
            </p:cNvPr>
            <p:cNvSpPr/>
            <p:nvPr/>
          </p:nvSpPr>
          <p:spPr bwMode="auto">
            <a:xfrm rot="20935720">
              <a:off x="5792521" y="4572085"/>
              <a:ext cx="99116" cy="34360"/>
            </a:xfrm>
            <a:custGeom>
              <a:avLst/>
              <a:gdLst>
                <a:gd name="T0" fmla="*/ 0 w 72"/>
                <a:gd name="T1" fmla="*/ 25 h 25"/>
                <a:gd name="T2" fmla="*/ 72 w 72"/>
                <a:gd name="T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" h="25">
                  <a:moveTo>
                    <a:pt x="0" y="25"/>
                  </a:moveTo>
                  <a:cubicBezTo>
                    <a:pt x="35" y="13"/>
                    <a:pt x="34" y="13"/>
                    <a:pt x="72" y="0"/>
                  </a:cubicBezTo>
                </a:path>
              </a:pathLst>
            </a:custGeom>
            <a:noFill/>
            <a:ln w="5715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8" name="isḷîḋ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9CA9277-BBE5-4387-876F-4B97940A20FD}"/>
                </a:ext>
              </a:extLst>
            </p:cNvPr>
            <p:cNvSpPr/>
            <p:nvPr/>
          </p:nvSpPr>
          <p:spPr bwMode="auto">
            <a:xfrm rot="20935720">
              <a:off x="5929883" y="4492611"/>
              <a:ext cx="93169" cy="35681"/>
            </a:xfrm>
            <a:custGeom>
              <a:avLst/>
              <a:gdLst>
                <a:gd name="T0" fmla="*/ 0 w 68"/>
                <a:gd name="T1" fmla="*/ 26 h 26"/>
                <a:gd name="T2" fmla="*/ 68 w 68"/>
                <a:gd name="T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" h="26">
                  <a:moveTo>
                    <a:pt x="0" y="26"/>
                  </a:moveTo>
                  <a:cubicBezTo>
                    <a:pt x="28" y="16"/>
                    <a:pt x="60" y="3"/>
                    <a:pt x="68" y="0"/>
                  </a:cubicBezTo>
                </a:path>
              </a:pathLst>
            </a:custGeom>
            <a:noFill/>
            <a:ln w="5715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9" name="íṣḷïd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7809E2E-5739-4615-AB92-B841D6EA78D1}"/>
                </a:ext>
              </a:extLst>
            </p:cNvPr>
            <p:cNvSpPr/>
            <p:nvPr/>
          </p:nvSpPr>
          <p:spPr bwMode="auto">
            <a:xfrm rot="20935720">
              <a:off x="6065786" y="4433503"/>
              <a:ext cx="113652" cy="13215"/>
            </a:xfrm>
            <a:custGeom>
              <a:avLst/>
              <a:gdLst>
                <a:gd name="T0" fmla="*/ 0 w 83"/>
                <a:gd name="T1" fmla="*/ 10 h 10"/>
                <a:gd name="T2" fmla="*/ 83 w 83"/>
                <a:gd name="T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3" h="10">
                  <a:moveTo>
                    <a:pt x="0" y="10"/>
                  </a:moveTo>
                  <a:cubicBezTo>
                    <a:pt x="36" y="0"/>
                    <a:pt x="45" y="0"/>
                    <a:pt x="83" y="0"/>
                  </a:cubicBezTo>
                </a:path>
              </a:pathLst>
            </a:custGeom>
            <a:noFill/>
            <a:ln w="5715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0" name="ïṣļíḍ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08AA7194-2AF8-4C30-85E3-66D2698E0218}"/>
                </a:ext>
              </a:extLst>
            </p:cNvPr>
            <p:cNvSpPr/>
            <p:nvPr/>
          </p:nvSpPr>
          <p:spPr bwMode="auto">
            <a:xfrm rot="20935720">
              <a:off x="5514712" y="4728223"/>
              <a:ext cx="90526" cy="28414"/>
            </a:xfrm>
            <a:custGeom>
              <a:avLst/>
              <a:gdLst>
                <a:gd name="T0" fmla="*/ 0 w 66"/>
                <a:gd name="T1" fmla="*/ 21 h 21"/>
                <a:gd name="T2" fmla="*/ 66 w 66"/>
                <a:gd name="T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6" h="21">
                  <a:moveTo>
                    <a:pt x="0" y="21"/>
                  </a:moveTo>
                  <a:cubicBezTo>
                    <a:pt x="18" y="16"/>
                    <a:pt x="41" y="9"/>
                    <a:pt x="66" y="0"/>
                  </a:cubicBezTo>
                </a:path>
              </a:pathLst>
            </a:custGeom>
            <a:noFill/>
            <a:ln w="57150" cap="rnd">
              <a:solidFill>
                <a:srgbClr val="E2595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1" name="iśľîď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126BF9DD-1FDD-4DC3-B8EF-588018172978}"/>
                </a:ext>
              </a:extLst>
            </p:cNvPr>
            <p:cNvSpPr/>
            <p:nvPr/>
          </p:nvSpPr>
          <p:spPr bwMode="auto">
            <a:xfrm rot="20935720">
              <a:off x="5706210" y="4788802"/>
              <a:ext cx="100437" cy="33038"/>
            </a:xfrm>
            <a:custGeom>
              <a:avLst/>
              <a:gdLst>
                <a:gd name="T0" fmla="*/ 0 w 73"/>
                <a:gd name="T1" fmla="*/ 24 h 24"/>
                <a:gd name="T2" fmla="*/ 73 w 73"/>
                <a:gd name="T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3" h="24">
                  <a:moveTo>
                    <a:pt x="0" y="24"/>
                  </a:moveTo>
                  <a:cubicBezTo>
                    <a:pt x="35" y="12"/>
                    <a:pt x="34" y="13"/>
                    <a:pt x="73" y="0"/>
                  </a:cubicBezTo>
                </a:path>
              </a:pathLst>
            </a:custGeom>
            <a:noFill/>
            <a:ln w="5715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2" name="íś1íḋ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84D54B6-B7FB-4A15-AED3-F33E16E14693}"/>
                </a:ext>
              </a:extLst>
            </p:cNvPr>
            <p:cNvSpPr/>
            <p:nvPr/>
          </p:nvSpPr>
          <p:spPr bwMode="auto">
            <a:xfrm rot="20935720">
              <a:off x="5987239" y="4630925"/>
              <a:ext cx="92508" cy="35681"/>
            </a:xfrm>
            <a:custGeom>
              <a:avLst/>
              <a:gdLst>
                <a:gd name="T0" fmla="*/ 0 w 67"/>
                <a:gd name="T1" fmla="*/ 26 h 26"/>
                <a:gd name="T2" fmla="*/ 67 w 67"/>
                <a:gd name="T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7" h="26">
                  <a:moveTo>
                    <a:pt x="0" y="26"/>
                  </a:moveTo>
                  <a:cubicBezTo>
                    <a:pt x="28" y="15"/>
                    <a:pt x="59" y="3"/>
                    <a:pt x="67" y="0"/>
                  </a:cubicBezTo>
                </a:path>
              </a:pathLst>
            </a:custGeom>
            <a:noFill/>
            <a:ln w="57150" cap="rnd">
              <a:solidFill>
                <a:srgbClr val="E2595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3" name="ïṩļíḑ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BCA84B8-C711-4343-89CA-EA4A2E34B6E3}"/>
                </a:ext>
              </a:extLst>
            </p:cNvPr>
            <p:cNvSpPr/>
            <p:nvPr/>
          </p:nvSpPr>
          <p:spPr bwMode="auto">
            <a:xfrm rot="20935720">
              <a:off x="6123658" y="4570317"/>
              <a:ext cx="113652" cy="14537"/>
            </a:xfrm>
            <a:custGeom>
              <a:avLst/>
              <a:gdLst>
                <a:gd name="T0" fmla="*/ 0 w 83"/>
                <a:gd name="T1" fmla="*/ 11 h 11"/>
                <a:gd name="T2" fmla="*/ 83 w 83"/>
                <a:gd name="T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3" h="11">
                  <a:moveTo>
                    <a:pt x="0" y="11"/>
                  </a:moveTo>
                  <a:cubicBezTo>
                    <a:pt x="35" y="0"/>
                    <a:pt x="45" y="0"/>
                    <a:pt x="83" y="1"/>
                  </a:cubicBezTo>
                </a:path>
              </a:pathLst>
            </a:custGeom>
            <a:noFill/>
            <a:ln w="5715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4" name="îslîḋ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EE4F0B8-DE00-4A4C-A8F2-1A4F0546A7A2}"/>
                </a:ext>
              </a:extLst>
            </p:cNvPr>
            <p:cNvSpPr/>
            <p:nvPr/>
          </p:nvSpPr>
          <p:spPr bwMode="auto">
            <a:xfrm rot="20935720">
              <a:off x="5571402" y="4866474"/>
              <a:ext cx="91847" cy="28414"/>
            </a:xfrm>
            <a:custGeom>
              <a:avLst/>
              <a:gdLst>
                <a:gd name="T0" fmla="*/ 0 w 67"/>
                <a:gd name="T1" fmla="*/ 21 h 21"/>
                <a:gd name="T2" fmla="*/ 67 w 67"/>
                <a:gd name="T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7" h="21">
                  <a:moveTo>
                    <a:pt x="0" y="21"/>
                  </a:moveTo>
                  <a:cubicBezTo>
                    <a:pt x="18" y="16"/>
                    <a:pt x="42" y="9"/>
                    <a:pt x="67" y="0"/>
                  </a:cubicBezTo>
                </a:path>
              </a:pathLst>
            </a:custGeom>
            <a:noFill/>
            <a:ln w="5715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5" name="ïślîd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0B683F80-EE5C-4E58-B2D0-8F580D9F1458}"/>
                </a:ext>
              </a:extLst>
            </p:cNvPr>
            <p:cNvSpPr/>
            <p:nvPr/>
          </p:nvSpPr>
          <p:spPr bwMode="auto">
            <a:xfrm rot="20935720" flipH="1" flipV="1">
              <a:off x="5468779" y="4052388"/>
              <a:ext cx="198892" cy="996440"/>
            </a:xfrm>
            <a:prstGeom prst="line">
              <a:avLst/>
            </a:prstGeom>
            <a:noFill/>
            <a:ln w="5715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6" name="íśľíḋ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1030D776-113D-4430-920D-F462EFADE1D5}"/>
                </a:ext>
              </a:extLst>
            </p:cNvPr>
            <p:cNvSpPr/>
            <p:nvPr/>
          </p:nvSpPr>
          <p:spPr bwMode="auto">
            <a:xfrm rot="20935720" flipH="1" flipV="1">
              <a:off x="5324024" y="3901359"/>
              <a:ext cx="43611" cy="219376"/>
            </a:xfrm>
            <a:prstGeom prst="line">
              <a:avLst/>
            </a:prstGeom>
            <a:noFill/>
            <a:ln w="5715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7" name="îŝlíḋ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71EC2AEB-B1DA-4660-8F68-0F0B1A097E4B}"/>
                </a:ext>
              </a:extLst>
            </p:cNvPr>
            <p:cNvSpPr/>
            <p:nvPr/>
          </p:nvSpPr>
          <p:spPr bwMode="auto">
            <a:xfrm rot="20935720" flipH="1" flipV="1">
              <a:off x="5610629" y="3972584"/>
              <a:ext cx="202195" cy="1008995"/>
            </a:xfrm>
            <a:prstGeom prst="line">
              <a:avLst/>
            </a:prstGeom>
            <a:noFill/>
            <a:ln w="5715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8" name="isľíd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1E5060C0-2D74-480B-8F4A-7F0152B6790F}"/>
                </a:ext>
              </a:extLst>
            </p:cNvPr>
            <p:cNvSpPr/>
            <p:nvPr/>
          </p:nvSpPr>
          <p:spPr bwMode="auto">
            <a:xfrm rot="20935720" flipH="1" flipV="1">
              <a:off x="5463525" y="3826387"/>
              <a:ext cx="40307" cy="198892"/>
            </a:xfrm>
            <a:prstGeom prst="line">
              <a:avLst/>
            </a:prstGeom>
            <a:noFill/>
            <a:ln w="5715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9" name="ïṡḻíḓ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D64BBB6-2E5C-47AB-A5CD-3C00C968CB30}"/>
                </a:ext>
              </a:extLst>
            </p:cNvPr>
            <p:cNvSpPr/>
            <p:nvPr/>
          </p:nvSpPr>
          <p:spPr bwMode="auto">
            <a:xfrm rot="20935720" flipH="1" flipV="1">
              <a:off x="5748742" y="3891203"/>
              <a:ext cx="200213" cy="1007674"/>
            </a:xfrm>
            <a:prstGeom prst="line">
              <a:avLst/>
            </a:prstGeom>
            <a:noFill/>
            <a:ln w="5715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0" name="îṣ1iḓ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AAD43BD9-A96E-4A58-8905-DFAEF677B348}"/>
                </a:ext>
              </a:extLst>
            </p:cNvPr>
            <p:cNvSpPr/>
            <p:nvPr/>
          </p:nvSpPr>
          <p:spPr bwMode="auto">
            <a:xfrm rot="20935720">
              <a:off x="5126085" y="4254086"/>
              <a:ext cx="112331" cy="30395"/>
            </a:xfrm>
            <a:custGeom>
              <a:avLst/>
              <a:gdLst>
                <a:gd name="T0" fmla="*/ 0 w 82"/>
                <a:gd name="T1" fmla="*/ 22 h 22"/>
                <a:gd name="T2" fmla="*/ 82 w 82"/>
                <a:gd name="T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2" h="22">
                  <a:moveTo>
                    <a:pt x="0" y="22"/>
                  </a:moveTo>
                  <a:cubicBezTo>
                    <a:pt x="34" y="13"/>
                    <a:pt x="36" y="14"/>
                    <a:pt x="82" y="0"/>
                  </a:cubicBezTo>
                </a:path>
              </a:pathLst>
            </a:custGeom>
            <a:noFill/>
            <a:ln w="5715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1" name="išlïď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F5BDFCCE-DCA8-41C8-8C4F-AAC9418BFD38}"/>
                </a:ext>
              </a:extLst>
            </p:cNvPr>
            <p:cNvSpPr/>
            <p:nvPr/>
          </p:nvSpPr>
          <p:spPr bwMode="auto">
            <a:xfrm rot="20935720">
              <a:off x="5140184" y="4287569"/>
              <a:ext cx="113652" cy="31717"/>
            </a:xfrm>
            <a:custGeom>
              <a:avLst/>
              <a:gdLst>
                <a:gd name="T0" fmla="*/ 0 w 83"/>
                <a:gd name="T1" fmla="*/ 23 h 23"/>
                <a:gd name="T2" fmla="*/ 83 w 83"/>
                <a:gd name="T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3" h="23">
                  <a:moveTo>
                    <a:pt x="0" y="23"/>
                  </a:moveTo>
                  <a:cubicBezTo>
                    <a:pt x="34" y="14"/>
                    <a:pt x="36" y="14"/>
                    <a:pt x="83" y="0"/>
                  </a:cubicBezTo>
                </a:path>
              </a:pathLst>
            </a:custGeom>
            <a:noFill/>
            <a:ln w="5715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2" name="ïślîď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0C2F533E-BA9A-44CB-A66C-C96427117A87}"/>
                </a:ext>
              </a:extLst>
            </p:cNvPr>
            <p:cNvSpPr/>
            <p:nvPr/>
          </p:nvSpPr>
          <p:spPr bwMode="auto">
            <a:xfrm rot="20935720">
              <a:off x="5182394" y="4389731"/>
              <a:ext cx="113652" cy="31717"/>
            </a:xfrm>
            <a:custGeom>
              <a:avLst/>
              <a:gdLst>
                <a:gd name="T0" fmla="*/ 0 w 83"/>
                <a:gd name="T1" fmla="*/ 23 h 23"/>
                <a:gd name="T2" fmla="*/ 83 w 83"/>
                <a:gd name="T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3" h="23">
                  <a:moveTo>
                    <a:pt x="0" y="23"/>
                  </a:moveTo>
                  <a:cubicBezTo>
                    <a:pt x="34" y="14"/>
                    <a:pt x="36" y="14"/>
                    <a:pt x="83" y="0"/>
                  </a:cubicBezTo>
                </a:path>
              </a:pathLst>
            </a:custGeom>
            <a:noFill/>
            <a:ln w="5715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3" name="ïśḷíḍ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549C407-9134-464C-89B6-6F3CF814A0DF}"/>
                </a:ext>
              </a:extLst>
            </p:cNvPr>
            <p:cNvSpPr/>
            <p:nvPr/>
          </p:nvSpPr>
          <p:spPr bwMode="auto">
            <a:xfrm rot="20935720">
              <a:off x="5195851" y="4424725"/>
              <a:ext cx="114313" cy="30395"/>
            </a:xfrm>
            <a:custGeom>
              <a:avLst/>
              <a:gdLst>
                <a:gd name="T0" fmla="*/ 0 w 83"/>
                <a:gd name="T1" fmla="*/ 22 h 22"/>
                <a:gd name="T2" fmla="*/ 83 w 83"/>
                <a:gd name="T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3" h="22">
                  <a:moveTo>
                    <a:pt x="0" y="22"/>
                  </a:moveTo>
                  <a:cubicBezTo>
                    <a:pt x="35" y="13"/>
                    <a:pt x="36" y="13"/>
                    <a:pt x="83" y="0"/>
                  </a:cubicBezTo>
                </a:path>
              </a:pathLst>
            </a:custGeom>
            <a:noFill/>
            <a:ln w="5715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4" name="ïṩlîḓ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A0E9D3D-BF6F-471F-83DC-622641194F97}"/>
                </a:ext>
              </a:extLst>
            </p:cNvPr>
            <p:cNvSpPr/>
            <p:nvPr/>
          </p:nvSpPr>
          <p:spPr bwMode="auto">
            <a:xfrm rot="20935720">
              <a:off x="5230617" y="4508831"/>
              <a:ext cx="114313" cy="31717"/>
            </a:xfrm>
            <a:custGeom>
              <a:avLst/>
              <a:gdLst>
                <a:gd name="T0" fmla="*/ 0 w 83"/>
                <a:gd name="T1" fmla="*/ 23 h 23"/>
                <a:gd name="T2" fmla="*/ 83 w 83"/>
                <a:gd name="T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3" h="23">
                  <a:moveTo>
                    <a:pt x="0" y="23"/>
                  </a:moveTo>
                  <a:cubicBezTo>
                    <a:pt x="35" y="14"/>
                    <a:pt x="37" y="14"/>
                    <a:pt x="83" y="0"/>
                  </a:cubicBezTo>
                </a:path>
              </a:pathLst>
            </a:custGeom>
            <a:noFill/>
            <a:ln w="5715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5" name="išļiḓ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19200698-8C77-4F14-8327-6812EDDC2D1E}"/>
                </a:ext>
              </a:extLst>
            </p:cNvPr>
            <p:cNvSpPr/>
            <p:nvPr/>
          </p:nvSpPr>
          <p:spPr bwMode="auto">
            <a:xfrm rot="20935720">
              <a:off x="5246045" y="4543698"/>
              <a:ext cx="112331" cy="30395"/>
            </a:xfrm>
            <a:custGeom>
              <a:avLst/>
              <a:gdLst>
                <a:gd name="T0" fmla="*/ 0 w 82"/>
                <a:gd name="T1" fmla="*/ 22 h 22"/>
                <a:gd name="T2" fmla="*/ 82 w 82"/>
                <a:gd name="T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2" h="22">
                  <a:moveTo>
                    <a:pt x="0" y="22"/>
                  </a:moveTo>
                  <a:cubicBezTo>
                    <a:pt x="34" y="13"/>
                    <a:pt x="36" y="13"/>
                    <a:pt x="82" y="0"/>
                  </a:cubicBezTo>
                </a:path>
              </a:pathLst>
            </a:custGeom>
            <a:noFill/>
            <a:ln w="5715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6" name="ïṩḻîḍ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C10D4C9-54EF-4354-AA0E-75E1AD1BE73D}"/>
                </a:ext>
              </a:extLst>
            </p:cNvPr>
            <p:cNvSpPr/>
            <p:nvPr/>
          </p:nvSpPr>
          <p:spPr bwMode="auto">
            <a:xfrm rot="20935720">
              <a:off x="5286944" y="4645987"/>
              <a:ext cx="113652" cy="30395"/>
            </a:xfrm>
            <a:custGeom>
              <a:avLst/>
              <a:gdLst>
                <a:gd name="T0" fmla="*/ 0 w 83"/>
                <a:gd name="T1" fmla="*/ 22 h 22"/>
                <a:gd name="T2" fmla="*/ 83 w 83"/>
                <a:gd name="T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3" h="22">
                  <a:moveTo>
                    <a:pt x="0" y="22"/>
                  </a:moveTo>
                  <a:cubicBezTo>
                    <a:pt x="35" y="13"/>
                    <a:pt x="37" y="13"/>
                    <a:pt x="83" y="0"/>
                  </a:cubicBezTo>
                </a:path>
              </a:pathLst>
            </a:custGeom>
            <a:noFill/>
            <a:ln w="5715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7" name="îslíḍ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3F6A92D3-1A75-4E69-B837-BF84102DB1FB}"/>
                </a:ext>
              </a:extLst>
            </p:cNvPr>
            <p:cNvSpPr/>
            <p:nvPr/>
          </p:nvSpPr>
          <p:spPr bwMode="auto">
            <a:xfrm rot="20935720">
              <a:off x="5301711" y="4679533"/>
              <a:ext cx="112992" cy="31717"/>
            </a:xfrm>
            <a:custGeom>
              <a:avLst/>
              <a:gdLst>
                <a:gd name="T0" fmla="*/ 0 w 82"/>
                <a:gd name="T1" fmla="*/ 23 h 23"/>
                <a:gd name="T2" fmla="*/ 82 w 82"/>
                <a:gd name="T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2" h="23">
                  <a:moveTo>
                    <a:pt x="0" y="23"/>
                  </a:moveTo>
                  <a:cubicBezTo>
                    <a:pt x="34" y="13"/>
                    <a:pt x="36" y="14"/>
                    <a:pt x="82" y="0"/>
                  </a:cubicBezTo>
                </a:path>
              </a:pathLst>
            </a:custGeom>
            <a:noFill/>
            <a:ln w="5715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8" name="í$ľïḑ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C7F13AB-B4C1-4651-A31C-7478463D1DBC}"/>
                </a:ext>
              </a:extLst>
            </p:cNvPr>
            <p:cNvSpPr/>
            <p:nvPr/>
          </p:nvSpPr>
          <p:spPr bwMode="auto">
            <a:xfrm rot="20935720">
              <a:off x="5342611" y="4781822"/>
              <a:ext cx="114313" cy="31717"/>
            </a:xfrm>
            <a:custGeom>
              <a:avLst/>
              <a:gdLst>
                <a:gd name="T0" fmla="*/ 0 w 83"/>
                <a:gd name="T1" fmla="*/ 23 h 23"/>
                <a:gd name="T2" fmla="*/ 83 w 83"/>
                <a:gd name="T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3" h="23">
                  <a:moveTo>
                    <a:pt x="0" y="23"/>
                  </a:moveTo>
                  <a:cubicBezTo>
                    <a:pt x="35" y="13"/>
                    <a:pt x="37" y="14"/>
                    <a:pt x="83" y="0"/>
                  </a:cubicBezTo>
                </a:path>
              </a:pathLst>
            </a:custGeom>
            <a:noFill/>
            <a:ln w="5715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9" name="îślïd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7C73792C-04DF-4A8D-AA38-E0AA0F9DC17C}"/>
                </a:ext>
              </a:extLst>
            </p:cNvPr>
            <p:cNvSpPr/>
            <p:nvPr/>
          </p:nvSpPr>
          <p:spPr bwMode="auto">
            <a:xfrm rot="20935720">
              <a:off x="5357848" y="4815387"/>
              <a:ext cx="112331" cy="31056"/>
            </a:xfrm>
            <a:custGeom>
              <a:avLst/>
              <a:gdLst>
                <a:gd name="T0" fmla="*/ 0 w 82"/>
                <a:gd name="T1" fmla="*/ 23 h 23"/>
                <a:gd name="T2" fmla="*/ 82 w 82"/>
                <a:gd name="T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2" h="23">
                  <a:moveTo>
                    <a:pt x="0" y="23"/>
                  </a:moveTo>
                  <a:cubicBezTo>
                    <a:pt x="34" y="14"/>
                    <a:pt x="36" y="14"/>
                    <a:pt x="82" y="0"/>
                  </a:cubicBezTo>
                </a:path>
              </a:pathLst>
            </a:custGeom>
            <a:noFill/>
            <a:ln w="5715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0" name="íṡlíḓ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07A91F59-6BB6-4731-AD9C-2506DDFD33AA}"/>
                </a:ext>
              </a:extLst>
            </p:cNvPr>
            <p:cNvSpPr/>
            <p:nvPr/>
          </p:nvSpPr>
          <p:spPr bwMode="auto">
            <a:xfrm rot="20935720">
              <a:off x="5398875" y="4918985"/>
              <a:ext cx="113652" cy="29735"/>
            </a:xfrm>
            <a:custGeom>
              <a:avLst/>
              <a:gdLst>
                <a:gd name="T0" fmla="*/ 0 w 83"/>
                <a:gd name="T1" fmla="*/ 22 h 22"/>
                <a:gd name="T2" fmla="*/ 83 w 83"/>
                <a:gd name="T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3" h="22">
                  <a:moveTo>
                    <a:pt x="0" y="22"/>
                  </a:moveTo>
                  <a:cubicBezTo>
                    <a:pt x="35" y="13"/>
                    <a:pt x="37" y="13"/>
                    <a:pt x="83" y="0"/>
                  </a:cubicBezTo>
                </a:path>
              </a:pathLst>
            </a:custGeom>
            <a:noFill/>
            <a:ln w="5715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1" name="íṧľîḑ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ED2FE80-BECF-4811-B070-813517760FBA}"/>
                </a:ext>
              </a:extLst>
            </p:cNvPr>
            <p:cNvSpPr/>
            <p:nvPr/>
          </p:nvSpPr>
          <p:spPr bwMode="auto">
            <a:xfrm rot="20935720">
              <a:off x="5413515" y="4952543"/>
              <a:ext cx="112992" cy="29735"/>
            </a:xfrm>
            <a:custGeom>
              <a:avLst/>
              <a:gdLst>
                <a:gd name="T0" fmla="*/ 0 w 82"/>
                <a:gd name="T1" fmla="*/ 22 h 22"/>
                <a:gd name="T2" fmla="*/ 82 w 82"/>
                <a:gd name="T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2" h="22">
                  <a:moveTo>
                    <a:pt x="0" y="22"/>
                  </a:moveTo>
                  <a:cubicBezTo>
                    <a:pt x="34" y="13"/>
                    <a:pt x="36" y="13"/>
                    <a:pt x="82" y="0"/>
                  </a:cubicBezTo>
                </a:path>
              </a:pathLst>
            </a:custGeom>
            <a:noFill/>
            <a:ln w="5715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2" name="i$ḻíḓ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B2CEAAB-700D-433F-93F9-71EAF6E81017}"/>
                </a:ext>
              </a:extLst>
            </p:cNvPr>
            <p:cNvSpPr/>
            <p:nvPr/>
          </p:nvSpPr>
          <p:spPr bwMode="auto">
            <a:xfrm rot="20935720" flipH="1" flipV="1">
              <a:off x="5599060" y="3739971"/>
              <a:ext cx="39646" cy="194927"/>
            </a:xfrm>
            <a:prstGeom prst="line">
              <a:avLst/>
            </a:prstGeom>
            <a:noFill/>
            <a:ln w="5715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3" name="ïṩ1íḋ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75C2B950-D78E-4FDB-BF76-B70405BFCE52}"/>
                </a:ext>
              </a:extLst>
            </p:cNvPr>
            <p:cNvSpPr/>
            <p:nvPr/>
          </p:nvSpPr>
          <p:spPr bwMode="auto">
            <a:xfrm rot="20935720" flipH="1" flipV="1">
              <a:off x="5883889" y="3808916"/>
              <a:ext cx="198892" cy="998423"/>
            </a:xfrm>
            <a:prstGeom prst="line">
              <a:avLst/>
            </a:prstGeom>
            <a:noFill/>
            <a:ln w="5715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4" name="í$liḍ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6468137-9869-4843-B184-E3706733A586}"/>
                </a:ext>
              </a:extLst>
            </p:cNvPr>
            <p:cNvSpPr/>
            <p:nvPr/>
          </p:nvSpPr>
          <p:spPr bwMode="auto">
            <a:xfrm rot="20935720" flipH="1" flipV="1">
              <a:off x="5737014" y="3659798"/>
              <a:ext cx="39646" cy="196249"/>
            </a:xfrm>
            <a:prstGeom prst="line">
              <a:avLst/>
            </a:prstGeom>
            <a:noFill/>
            <a:ln w="5715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5" name="íslîḋ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6315850-671A-4DFC-9FED-A98DBDD4A710}"/>
                </a:ext>
              </a:extLst>
            </p:cNvPr>
            <p:cNvSpPr/>
            <p:nvPr/>
          </p:nvSpPr>
          <p:spPr bwMode="auto">
            <a:xfrm rot="20935720">
              <a:off x="7136732" y="3705880"/>
              <a:ext cx="257040" cy="40968"/>
            </a:xfrm>
            <a:prstGeom prst="rect">
              <a:avLst/>
            </a:prstGeom>
            <a:solidFill>
              <a:srgbClr val="D5B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6" name="i$ľid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256F6D4-D9AA-4A98-A108-0551E0E4F148}"/>
                </a:ext>
              </a:extLst>
            </p:cNvPr>
            <p:cNvSpPr/>
            <p:nvPr/>
          </p:nvSpPr>
          <p:spPr bwMode="auto">
            <a:xfrm rot="20935720">
              <a:off x="7076730" y="3547362"/>
              <a:ext cx="241181" cy="28414"/>
            </a:xfrm>
            <a:custGeom>
              <a:avLst/>
              <a:gdLst>
                <a:gd name="T0" fmla="*/ 0 w 176"/>
                <a:gd name="T1" fmla="*/ 21 h 21"/>
                <a:gd name="T2" fmla="*/ 51 w 176"/>
                <a:gd name="T3" fmla="*/ 15 h 21"/>
                <a:gd name="T4" fmla="*/ 176 w 176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6" h="21">
                  <a:moveTo>
                    <a:pt x="0" y="21"/>
                  </a:moveTo>
                  <a:cubicBezTo>
                    <a:pt x="17" y="19"/>
                    <a:pt x="34" y="17"/>
                    <a:pt x="51" y="15"/>
                  </a:cubicBezTo>
                  <a:cubicBezTo>
                    <a:pt x="99" y="10"/>
                    <a:pt x="141" y="5"/>
                    <a:pt x="176" y="0"/>
                  </a:cubicBezTo>
                </a:path>
              </a:pathLst>
            </a:custGeom>
            <a:noFill/>
            <a:ln w="57150" cap="rnd">
              <a:solidFill>
                <a:srgbClr val="E2595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7" name="íṧļïď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B51520FF-6A58-4997-A788-6B27105AF968}"/>
                </a:ext>
              </a:extLst>
            </p:cNvPr>
            <p:cNvSpPr/>
            <p:nvPr/>
          </p:nvSpPr>
          <p:spPr bwMode="auto">
            <a:xfrm rot="20935720">
              <a:off x="7091513" y="3594226"/>
              <a:ext cx="257040" cy="42950"/>
            </a:xfrm>
            <a:custGeom>
              <a:avLst/>
              <a:gdLst>
                <a:gd name="T0" fmla="*/ 182 w 187"/>
                <a:gd name="T1" fmla="*/ 0 h 31"/>
                <a:gd name="T2" fmla="*/ 181 w 187"/>
                <a:gd name="T3" fmla="*/ 0 h 31"/>
                <a:gd name="T4" fmla="*/ 56 w 187"/>
                <a:gd name="T5" fmla="*/ 16 h 31"/>
                <a:gd name="T6" fmla="*/ 5 w 187"/>
                <a:gd name="T7" fmla="*/ 21 h 31"/>
                <a:gd name="T8" fmla="*/ 0 w 187"/>
                <a:gd name="T9" fmla="*/ 26 h 31"/>
                <a:gd name="T10" fmla="*/ 5 w 187"/>
                <a:gd name="T11" fmla="*/ 31 h 31"/>
                <a:gd name="T12" fmla="*/ 6 w 187"/>
                <a:gd name="T13" fmla="*/ 31 h 31"/>
                <a:gd name="T14" fmla="*/ 57 w 187"/>
                <a:gd name="T15" fmla="*/ 26 h 31"/>
                <a:gd name="T16" fmla="*/ 182 w 187"/>
                <a:gd name="T17" fmla="*/ 10 h 31"/>
                <a:gd name="T18" fmla="*/ 187 w 187"/>
                <a:gd name="T19" fmla="*/ 5 h 31"/>
                <a:gd name="T20" fmla="*/ 182 w 187"/>
                <a:gd name="T2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7" h="31">
                  <a:moveTo>
                    <a:pt x="182" y="0"/>
                  </a:moveTo>
                  <a:cubicBezTo>
                    <a:pt x="182" y="0"/>
                    <a:pt x="181" y="0"/>
                    <a:pt x="181" y="0"/>
                  </a:cubicBezTo>
                  <a:cubicBezTo>
                    <a:pt x="146" y="5"/>
                    <a:pt x="104" y="10"/>
                    <a:pt x="56" y="16"/>
                  </a:cubicBezTo>
                  <a:cubicBezTo>
                    <a:pt x="39" y="17"/>
                    <a:pt x="22" y="19"/>
                    <a:pt x="5" y="21"/>
                  </a:cubicBezTo>
                  <a:cubicBezTo>
                    <a:pt x="2" y="21"/>
                    <a:pt x="0" y="24"/>
                    <a:pt x="0" y="26"/>
                  </a:cubicBezTo>
                  <a:cubicBezTo>
                    <a:pt x="0" y="29"/>
                    <a:pt x="3" y="31"/>
                    <a:pt x="5" y="31"/>
                  </a:cubicBezTo>
                  <a:cubicBezTo>
                    <a:pt x="5" y="31"/>
                    <a:pt x="5" y="31"/>
                    <a:pt x="6" y="31"/>
                  </a:cubicBezTo>
                  <a:cubicBezTo>
                    <a:pt x="23" y="29"/>
                    <a:pt x="40" y="27"/>
                    <a:pt x="57" y="26"/>
                  </a:cubicBezTo>
                  <a:cubicBezTo>
                    <a:pt x="105" y="20"/>
                    <a:pt x="147" y="15"/>
                    <a:pt x="182" y="10"/>
                  </a:cubicBezTo>
                  <a:cubicBezTo>
                    <a:pt x="185" y="10"/>
                    <a:pt x="187" y="7"/>
                    <a:pt x="187" y="5"/>
                  </a:cubicBezTo>
                  <a:cubicBezTo>
                    <a:pt x="186" y="2"/>
                    <a:pt x="184" y="0"/>
                    <a:pt x="182" y="0"/>
                  </a:cubicBezTo>
                </a:path>
              </a:pathLst>
            </a:custGeom>
            <a:solidFill>
              <a:srgbClr val="D5B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8" name="î$ļïď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3F98CFA-9C42-403F-99E0-6F91A7630D8E}"/>
                </a:ext>
              </a:extLst>
            </p:cNvPr>
            <p:cNvSpPr/>
            <p:nvPr/>
          </p:nvSpPr>
          <p:spPr bwMode="auto">
            <a:xfrm rot="20935720">
              <a:off x="7115450" y="3651544"/>
              <a:ext cx="256379" cy="42289"/>
            </a:xfrm>
            <a:custGeom>
              <a:avLst/>
              <a:gdLst>
                <a:gd name="T0" fmla="*/ 181 w 187"/>
                <a:gd name="T1" fmla="*/ 0 h 31"/>
                <a:gd name="T2" fmla="*/ 181 w 187"/>
                <a:gd name="T3" fmla="*/ 0 h 31"/>
                <a:gd name="T4" fmla="*/ 56 w 187"/>
                <a:gd name="T5" fmla="*/ 16 h 31"/>
                <a:gd name="T6" fmla="*/ 4 w 187"/>
                <a:gd name="T7" fmla="*/ 21 h 31"/>
                <a:gd name="T8" fmla="*/ 0 w 187"/>
                <a:gd name="T9" fmla="*/ 26 h 31"/>
                <a:gd name="T10" fmla="*/ 5 w 187"/>
                <a:gd name="T11" fmla="*/ 31 h 31"/>
                <a:gd name="T12" fmla="*/ 5 w 187"/>
                <a:gd name="T13" fmla="*/ 31 h 31"/>
                <a:gd name="T14" fmla="*/ 5 w 187"/>
                <a:gd name="T15" fmla="*/ 31 h 31"/>
                <a:gd name="T16" fmla="*/ 57 w 187"/>
                <a:gd name="T17" fmla="*/ 25 h 31"/>
                <a:gd name="T18" fmla="*/ 182 w 187"/>
                <a:gd name="T19" fmla="*/ 10 h 31"/>
                <a:gd name="T20" fmla="*/ 186 w 187"/>
                <a:gd name="T21" fmla="*/ 5 h 31"/>
                <a:gd name="T22" fmla="*/ 181 w 187"/>
                <a:gd name="T2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7" h="31">
                  <a:moveTo>
                    <a:pt x="181" y="0"/>
                  </a:moveTo>
                  <a:cubicBezTo>
                    <a:pt x="181" y="0"/>
                    <a:pt x="181" y="0"/>
                    <a:pt x="181" y="0"/>
                  </a:cubicBezTo>
                  <a:cubicBezTo>
                    <a:pt x="146" y="5"/>
                    <a:pt x="103" y="10"/>
                    <a:pt x="56" y="16"/>
                  </a:cubicBezTo>
                  <a:cubicBezTo>
                    <a:pt x="39" y="17"/>
                    <a:pt x="22" y="19"/>
                    <a:pt x="4" y="21"/>
                  </a:cubicBezTo>
                  <a:cubicBezTo>
                    <a:pt x="2" y="21"/>
                    <a:pt x="0" y="24"/>
                    <a:pt x="0" y="26"/>
                  </a:cubicBezTo>
                  <a:cubicBezTo>
                    <a:pt x="0" y="29"/>
                    <a:pt x="2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23" y="29"/>
                    <a:pt x="40" y="27"/>
                    <a:pt x="57" y="25"/>
                  </a:cubicBezTo>
                  <a:cubicBezTo>
                    <a:pt x="105" y="20"/>
                    <a:pt x="147" y="15"/>
                    <a:pt x="182" y="10"/>
                  </a:cubicBezTo>
                  <a:cubicBezTo>
                    <a:pt x="185" y="10"/>
                    <a:pt x="187" y="7"/>
                    <a:pt x="186" y="5"/>
                  </a:cubicBezTo>
                  <a:cubicBezTo>
                    <a:pt x="186" y="2"/>
                    <a:pt x="184" y="0"/>
                    <a:pt x="181" y="0"/>
                  </a:cubicBezTo>
                </a:path>
              </a:pathLst>
            </a:custGeom>
            <a:solidFill>
              <a:srgbClr val="D5B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9" name="íş1îd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A2EF6AAE-C865-45A6-96D4-354BC4F434B3}"/>
                </a:ext>
              </a:extLst>
            </p:cNvPr>
            <p:cNvSpPr/>
            <p:nvPr/>
          </p:nvSpPr>
          <p:spPr bwMode="auto">
            <a:xfrm rot="20935720">
              <a:off x="7160600" y="3762481"/>
              <a:ext cx="257040" cy="40968"/>
            </a:xfrm>
            <a:custGeom>
              <a:avLst/>
              <a:gdLst>
                <a:gd name="T0" fmla="*/ 182 w 187"/>
                <a:gd name="T1" fmla="*/ 0 h 30"/>
                <a:gd name="T2" fmla="*/ 181 w 187"/>
                <a:gd name="T3" fmla="*/ 0 h 30"/>
                <a:gd name="T4" fmla="*/ 56 w 187"/>
                <a:gd name="T5" fmla="*/ 15 h 30"/>
                <a:gd name="T6" fmla="*/ 4 w 187"/>
                <a:gd name="T7" fmla="*/ 20 h 30"/>
                <a:gd name="T8" fmla="*/ 0 w 187"/>
                <a:gd name="T9" fmla="*/ 26 h 30"/>
                <a:gd name="T10" fmla="*/ 5 w 187"/>
                <a:gd name="T11" fmla="*/ 30 h 30"/>
                <a:gd name="T12" fmla="*/ 5 w 187"/>
                <a:gd name="T13" fmla="*/ 30 h 30"/>
                <a:gd name="T14" fmla="*/ 5 w 187"/>
                <a:gd name="T15" fmla="*/ 30 h 30"/>
                <a:gd name="T16" fmla="*/ 57 w 187"/>
                <a:gd name="T17" fmla="*/ 25 h 30"/>
                <a:gd name="T18" fmla="*/ 182 w 187"/>
                <a:gd name="T19" fmla="*/ 9 h 30"/>
                <a:gd name="T20" fmla="*/ 186 w 187"/>
                <a:gd name="T21" fmla="*/ 4 h 30"/>
                <a:gd name="T22" fmla="*/ 182 w 187"/>
                <a:gd name="T2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7" h="30">
                  <a:moveTo>
                    <a:pt x="182" y="0"/>
                  </a:moveTo>
                  <a:cubicBezTo>
                    <a:pt x="181" y="0"/>
                    <a:pt x="181" y="0"/>
                    <a:pt x="181" y="0"/>
                  </a:cubicBezTo>
                  <a:cubicBezTo>
                    <a:pt x="146" y="4"/>
                    <a:pt x="103" y="10"/>
                    <a:pt x="56" y="15"/>
                  </a:cubicBezTo>
                  <a:cubicBezTo>
                    <a:pt x="39" y="17"/>
                    <a:pt x="22" y="18"/>
                    <a:pt x="4" y="20"/>
                  </a:cubicBezTo>
                  <a:cubicBezTo>
                    <a:pt x="2" y="20"/>
                    <a:pt x="0" y="23"/>
                    <a:pt x="0" y="26"/>
                  </a:cubicBezTo>
                  <a:cubicBezTo>
                    <a:pt x="0" y="28"/>
                    <a:pt x="2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23" y="28"/>
                    <a:pt x="40" y="27"/>
                    <a:pt x="57" y="25"/>
                  </a:cubicBezTo>
                  <a:cubicBezTo>
                    <a:pt x="105" y="19"/>
                    <a:pt x="147" y="14"/>
                    <a:pt x="182" y="9"/>
                  </a:cubicBezTo>
                  <a:cubicBezTo>
                    <a:pt x="185" y="9"/>
                    <a:pt x="187" y="7"/>
                    <a:pt x="186" y="4"/>
                  </a:cubicBezTo>
                  <a:cubicBezTo>
                    <a:pt x="186" y="1"/>
                    <a:pt x="184" y="0"/>
                    <a:pt x="182" y="0"/>
                  </a:cubicBezTo>
                </a:path>
              </a:pathLst>
            </a:custGeom>
            <a:solidFill>
              <a:srgbClr val="D5B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0" name="ïśľïd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91BFAAB-2E03-4C93-87E0-E11E92F8E904}"/>
                </a:ext>
              </a:extLst>
            </p:cNvPr>
            <p:cNvSpPr/>
            <p:nvPr/>
          </p:nvSpPr>
          <p:spPr bwMode="auto">
            <a:xfrm rot="20935720">
              <a:off x="6765253" y="3818672"/>
              <a:ext cx="259022" cy="30395"/>
            </a:xfrm>
            <a:custGeom>
              <a:avLst/>
              <a:gdLst>
                <a:gd name="T0" fmla="*/ 184 w 189"/>
                <a:gd name="T1" fmla="*/ 0 h 22"/>
                <a:gd name="T2" fmla="*/ 183 w 189"/>
                <a:gd name="T3" fmla="*/ 0 h 22"/>
                <a:gd name="T4" fmla="*/ 104 w 189"/>
                <a:gd name="T5" fmla="*/ 6 h 22"/>
                <a:gd name="T6" fmla="*/ 5 w 189"/>
                <a:gd name="T7" fmla="*/ 12 h 22"/>
                <a:gd name="T8" fmla="*/ 0 w 189"/>
                <a:gd name="T9" fmla="*/ 17 h 22"/>
                <a:gd name="T10" fmla="*/ 5 w 189"/>
                <a:gd name="T11" fmla="*/ 22 h 22"/>
                <a:gd name="T12" fmla="*/ 6 w 189"/>
                <a:gd name="T13" fmla="*/ 22 h 22"/>
                <a:gd name="T14" fmla="*/ 6 w 189"/>
                <a:gd name="T15" fmla="*/ 22 h 22"/>
                <a:gd name="T16" fmla="*/ 105 w 189"/>
                <a:gd name="T17" fmla="*/ 16 h 22"/>
                <a:gd name="T18" fmla="*/ 184 w 189"/>
                <a:gd name="T19" fmla="*/ 10 h 22"/>
                <a:gd name="T20" fmla="*/ 189 w 189"/>
                <a:gd name="T21" fmla="*/ 5 h 22"/>
                <a:gd name="T22" fmla="*/ 184 w 189"/>
                <a:gd name="T2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9" h="22">
                  <a:moveTo>
                    <a:pt x="184" y="0"/>
                  </a:moveTo>
                  <a:cubicBezTo>
                    <a:pt x="184" y="0"/>
                    <a:pt x="183" y="0"/>
                    <a:pt x="183" y="0"/>
                  </a:cubicBezTo>
                  <a:cubicBezTo>
                    <a:pt x="158" y="2"/>
                    <a:pt x="131" y="4"/>
                    <a:pt x="104" y="6"/>
                  </a:cubicBezTo>
                  <a:cubicBezTo>
                    <a:pt x="72" y="8"/>
                    <a:pt x="39" y="10"/>
                    <a:pt x="5" y="12"/>
                  </a:cubicBezTo>
                  <a:cubicBezTo>
                    <a:pt x="2" y="12"/>
                    <a:pt x="0" y="14"/>
                    <a:pt x="0" y="17"/>
                  </a:cubicBezTo>
                  <a:cubicBezTo>
                    <a:pt x="0" y="20"/>
                    <a:pt x="3" y="22"/>
                    <a:pt x="5" y="22"/>
                  </a:cubicBezTo>
                  <a:cubicBezTo>
                    <a:pt x="5" y="22"/>
                    <a:pt x="5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40" y="20"/>
                    <a:pt x="73" y="18"/>
                    <a:pt x="105" y="16"/>
                  </a:cubicBezTo>
                  <a:cubicBezTo>
                    <a:pt x="132" y="14"/>
                    <a:pt x="158" y="12"/>
                    <a:pt x="184" y="10"/>
                  </a:cubicBezTo>
                  <a:cubicBezTo>
                    <a:pt x="187" y="10"/>
                    <a:pt x="189" y="8"/>
                    <a:pt x="189" y="5"/>
                  </a:cubicBezTo>
                  <a:cubicBezTo>
                    <a:pt x="188" y="2"/>
                    <a:pt x="186" y="0"/>
                    <a:pt x="184" y="0"/>
                  </a:cubicBezTo>
                </a:path>
              </a:pathLst>
            </a:custGeom>
            <a:solidFill>
              <a:srgbClr val="D5B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1" name="iṩ1ïḋ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B1CD6B4-530E-46CE-A22C-A364A242CF58}"/>
                </a:ext>
              </a:extLst>
            </p:cNvPr>
            <p:cNvSpPr/>
            <p:nvPr/>
          </p:nvSpPr>
          <p:spPr bwMode="auto">
            <a:xfrm rot="20935720">
              <a:off x="6743374" y="3765652"/>
              <a:ext cx="259683" cy="29735"/>
            </a:xfrm>
            <a:custGeom>
              <a:avLst/>
              <a:gdLst>
                <a:gd name="T0" fmla="*/ 183 w 189"/>
                <a:gd name="T1" fmla="*/ 0 h 22"/>
                <a:gd name="T2" fmla="*/ 183 w 189"/>
                <a:gd name="T3" fmla="*/ 0 h 22"/>
                <a:gd name="T4" fmla="*/ 104 w 189"/>
                <a:gd name="T5" fmla="*/ 6 h 22"/>
                <a:gd name="T6" fmla="*/ 5 w 189"/>
                <a:gd name="T7" fmla="*/ 12 h 22"/>
                <a:gd name="T8" fmla="*/ 0 w 189"/>
                <a:gd name="T9" fmla="*/ 17 h 22"/>
                <a:gd name="T10" fmla="*/ 5 w 189"/>
                <a:gd name="T11" fmla="*/ 22 h 22"/>
                <a:gd name="T12" fmla="*/ 5 w 189"/>
                <a:gd name="T13" fmla="*/ 22 h 22"/>
                <a:gd name="T14" fmla="*/ 5 w 189"/>
                <a:gd name="T15" fmla="*/ 22 h 22"/>
                <a:gd name="T16" fmla="*/ 104 w 189"/>
                <a:gd name="T17" fmla="*/ 16 h 22"/>
                <a:gd name="T18" fmla="*/ 184 w 189"/>
                <a:gd name="T19" fmla="*/ 10 h 22"/>
                <a:gd name="T20" fmla="*/ 188 w 189"/>
                <a:gd name="T21" fmla="*/ 5 h 22"/>
                <a:gd name="T22" fmla="*/ 183 w 189"/>
                <a:gd name="T2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9" h="22">
                  <a:moveTo>
                    <a:pt x="183" y="0"/>
                  </a:moveTo>
                  <a:cubicBezTo>
                    <a:pt x="183" y="0"/>
                    <a:pt x="183" y="0"/>
                    <a:pt x="183" y="0"/>
                  </a:cubicBezTo>
                  <a:cubicBezTo>
                    <a:pt x="157" y="2"/>
                    <a:pt x="131" y="4"/>
                    <a:pt x="104" y="6"/>
                  </a:cubicBezTo>
                  <a:cubicBezTo>
                    <a:pt x="72" y="8"/>
                    <a:pt x="39" y="10"/>
                    <a:pt x="5" y="12"/>
                  </a:cubicBezTo>
                  <a:cubicBezTo>
                    <a:pt x="2" y="12"/>
                    <a:pt x="0" y="14"/>
                    <a:pt x="0" y="17"/>
                  </a:cubicBezTo>
                  <a:cubicBezTo>
                    <a:pt x="0" y="19"/>
                    <a:pt x="2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39" y="20"/>
                    <a:pt x="72" y="18"/>
                    <a:pt x="104" y="16"/>
                  </a:cubicBezTo>
                  <a:cubicBezTo>
                    <a:pt x="132" y="14"/>
                    <a:pt x="158" y="12"/>
                    <a:pt x="184" y="10"/>
                  </a:cubicBezTo>
                  <a:cubicBezTo>
                    <a:pt x="187" y="10"/>
                    <a:pt x="189" y="7"/>
                    <a:pt x="188" y="5"/>
                  </a:cubicBezTo>
                  <a:cubicBezTo>
                    <a:pt x="188" y="2"/>
                    <a:pt x="186" y="0"/>
                    <a:pt x="183" y="0"/>
                  </a:cubicBezTo>
                </a:path>
              </a:pathLst>
            </a:custGeom>
            <a:solidFill>
              <a:srgbClr val="D5B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2" name="ïṧľíd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CE680FD7-351F-432C-A071-319587E1837C}"/>
                </a:ext>
              </a:extLst>
            </p:cNvPr>
            <p:cNvSpPr/>
            <p:nvPr/>
          </p:nvSpPr>
          <p:spPr bwMode="auto">
            <a:xfrm rot="20935720">
              <a:off x="6704590" y="3661476"/>
              <a:ext cx="244485" cy="15198"/>
            </a:xfrm>
            <a:custGeom>
              <a:avLst/>
              <a:gdLst>
                <a:gd name="T0" fmla="*/ 0 w 178"/>
                <a:gd name="T1" fmla="*/ 11 h 11"/>
                <a:gd name="T2" fmla="*/ 99 w 178"/>
                <a:gd name="T3" fmla="*/ 6 h 11"/>
                <a:gd name="T4" fmla="*/ 178 w 178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8" h="11">
                  <a:moveTo>
                    <a:pt x="0" y="11"/>
                  </a:moveTo>
                  <a:cubicBezTo>
                    <a:pt x="34" y="10"/>
                    <a:pt x="67" y="8"/>
                    <a:pt x="99" y="6"/>
                  </a:cubicBezTo>
                  <a:cubicBezTo>
                    <a:pt x="126" y="4"/>
                    <a:pt x="153" y="2"/>
                    <a:pt x="178" y="0"/>
                  </a:cubicBezTo>
                </a:path>
              </a:pathLst>
            </a:custGeom>
            <a:noFill/>
            <a:ln w="57150" cap="rnd">
              <a:solidFill>
                <a:srgbClr val="E2595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3" name="ïṡlïḑ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09DF6E35-D353-44F9-98F0-D35E648B939D}"/>
                </a:ext>
              </a:extLst>
            </p:cNvPr>
            <p:cNvSpPr/>
            <p:nvPr/>
          </p:nvSpPr>
          <p:spPr bwMode="auto">
            <a:xfrm rot="20935720">
              <a:off x="6789120" y="3875273"/>
              <a:ext cx="259022" cy="30395"/>
            </a:xfrm>
            <a:custGeom>
              <a:avLst/>
              <a:gdLst>
                <a:gd name="T0" fmla="*/ 184 w 189"/>
                <a:gd name="T1" fmla="*/ 0 h 22"/>
                <a:gd name="T2" fmla="*/ 183 w 189"/>
                <a:gd name="T3" fmla="*/ 0 h 22"/>
                <a:gd name="T4" fmla="*/ 104 w 189"/>
                <a:gd name="T5" fmla="*/ 6 h 22"/>
                <a:gd name="T6" fmla="*/ 5 w 189"/>
                <a:gd name="T7" fmla="*/ 12 h 22"/>
                <a:gd name="T8" fmla="*/ 0 w 189"/>
                <a:gd name="T9" fmla="*/ 17 h 22"/>
                <a:gd name="T10" fmla="*/ 5 w 189"/>
                <a:gd name="T11" fmla="*/ 22 h 22"/>
                <a:gd name="T12" fmla="*/ 5 w 189"/>
                <a:gd name="T13" fmla="*/ 22 h 22"/>
                <a:gd name="T14" fmla="*/ 5 w 189"/>
                <a:gd name="T15" fmla="*/ 22 h 22"/>
                <a:gd name="T16" fmla="*/ 104 w 189"/>
                <a:gd name="T17" fmla="*/ 16 h 22"/>
                <a:gd name="T18" fmla="*/ 184 w 189"/>
                <a:gd name="T19" fmla="*/ 10 h 22"/>
                <a:gd name="T20" fmla="*/ 188 w 189"/>
                <a:gd name="T21" fmla="*/ 5 h 22"/>
                <a:gd name="T22" fmla="*/ 184 w 189"/>
                <a:gd name="T2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9" h="22">
                  <a:moveTo>
                    <a:pt x="184" y="0"/>
                  </a:moveTo>
                  <a:cubicBezTo>
                    <a:pt x="183" y="0"/>
                    <a:pt x="183" y="0"/>
                    <a:pt x="183" y="0"/>
                  </a:cubicBezTo>
                  <a:cubicBezTo>
                    <a:pt x="157" y="2"/>
                    <a:pt x="131" y="4"/>
                    <a:pt x="104" y="6"/>
                  </a:cubicBezTo>
                  <a:cubicBezTo>
                    <a:pt x="72" y="8"/>
                    <a:pt x="39" y="10"/>
                    <a:pt x="5" y="12"/>
                  </a:cubicBezTo>
                  <a:cubicBezTo>
                    <a:pt x="2" y="12"/>
                    <a:pt x="0" y="14"/>
                    <a:pt x="0" y="17"/>
                  </a:cubicBezTo>
                  <a:cubicBezTo>
                    <a:pt x="0" y="20"/>
                    <a:pt x="2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39" y="20"/>
                    <a:pt x="72" y="18"/>
                    <a:pt x="104" y="16"/>
                  </a:cubicBezTo>
                  <a:cubicBezTo>
                    <a:pt x="132" y="14"/>
                    <a:pt x="158" y="12"/>
                    <a:pt x="184" y="10"/>
                  </a:cubicBezTo>
                  <a:cubicBezTo>
                    <a:pt x="187" y="10"/>
                    <a:pt x="189" y="8"/>
                    <a:pt x="188" y="5"/>
                  </a:cubicBezTo>
                  <a:cubicBezTo>
                    <a:pt x="188" y="2"/>
                    <a:pt x="186" y="0"/>
                    <a:pt x="184" y="0"/>
                  </a:cubicBezTo>
                </a:path>
              </a:pathLst>
            </a:custGeom>
            <a:solidFill>
              <a:srgbClr val="D5B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4" name="ïṣlîḍ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A483FDD4-C775-4BE5-9D9E-8BC16874AAC8}"/>
                </a:ext>
              </a:extLst>
            </p:cNvPr>
            <p:cNvSpPr/>
            <p:nvPr/>
          </p:nvSpPr>
          <p:spPr bwMode="auto">
            <a:xfrm rot="20935720">
              <a:off x="6720161" y="3708989"/>
              <a:ext cx="259022" cy="29735"/>
            </a:xfrm>
            <a:custGeom>
              <a:avLst/>
              <a:gdLst>
                <a:gd name="T0" fmla="*/ 184 w 189"/>
                <a:gd name="T1" fmla="*/ 0 h 22"/>
                <a:gd name="T2" fmla="*/ 183 w 189"/>
                <a:gd name="T3" fmla="*/ 0 h 22"/>
                <a:gd name="T4" fmla="*/ 104 w 189"/>
                <a:gd name="T5" fmla="*/ 6 h 22"/>
                <a:gd name="T6" fmla="*/ 5 w 189"/>
                <a:gd name="T7" fmla="*/ 12 h 22"/>
                <a:gd name="T8" fmla="*/ 0 w 189"/>
                <a:gd name="T9" fmla="*/ 17 h 22"/>
                <a:gd name="T10" fmla="*/ 5 w 189"/>
                <a:gd name="T11" fmla="*/ 22 h 22"/>
                <a:gd name="T12" fmla="*/ 6 w 189"/>
                <a:gd name="T13" fmla="*/ 22 h 22"/>
                <a:gd name="T14" fmla="*/ 6 w 189"/>
                <a:gd name="T15" fmla="*/ 22 h 22"/>
                <a:gd name="T16" fmla="*/ 105 w 189"/>
                <a:gd name="T17" fmla="*/ 16 h 22"/>
                <a:gd name="T18" fmla="*/ 184 w 189"/>
                <a:gd name="T19" fmla="*/ 10 h 22"/>
                <a:gd name="T20" fmla="*/ 189 w 189"/>
                <a:gd name="T21" fmla="*/ 5 h 22"/>
                <a:gd name="T22" fmla="*/ 184 w 189"/>
                <a:gd name="T2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9" h="22">
                  <a:moveTo>
                    <a:pt x="184" y="0"/>
                  </a:moveTo>
                  <a:cubicBezTo>
                    <a:pt x="184" y="0"/>
                    <a:pt x="183" y="0"/>
                    <a:pt x="183" y="0"/>
                  </a:cubicBezTo>
                  <a:cubicBezTo>
                    <a:pt x="158" y="2"/>
                    <a:pt x="131" y="4"/>
                    <a:pt x="104" y="6"/>
                  </a:cubicBezTo>
                  <a:cubicBezTo>
                    <a:pt x="72" y="8"/>
                    <a:pt x="39" y="10"/>
                    <a:pt x="5" y="12"/>
                  </a:cubicBezTo>
                  <a:cubicBezTo>
                    <a:pt x="2" y="12"/>
                    <a:pt x="0" y="14"/>
                    <a:pt x="0" y="17"/>
                  </a:cubicBezTo>
                  <a:cubicBezTo>
                    <a:pt x="0" y="20"/>
                    <a:pt x="3" y="22"/>
                    <a:pt x="5" y="22"/>
                  </a:cubicBezTo>
                  <a:cubicBezTo>
                    <a:pt x="5" y="22"/>
                    <a:pt x="5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40" y="20"/>
                    <a:pt x="73" y="18"/>
                    <a:pt x="105" y="16"/>
                  </a:cubicBezTo>
                  <a:cubicBezTo>
                    <a:pt x="132" y="14"/>
                    <a:pt x="158" y="12"/>
                    <a:pt x="184" y="10"/>
                  </a:cubicBezTo>
                  <a:cubicBezTo>
                    <a:pt x="187" y="10"/>
                    <a:pt x="189" y="8"/>
                    <a:pt x="189" y="5"/>
                  </a:cubicBezTo>
                  <a:cubicBezTo>
                    <a:pt x="188" y="2"/>
                    <a:pt x="186" y="0"/>
                    <a:pt x="184" y="0"/>
                  </a:cubicBezTo>
                </a:path>
              </a:pathLst>
            </a:custGeom>
            <a:solidFill>
              <a:srgbClr val="D5B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5" name="ïṣ1ïḍ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C24536C-5746-4790-BCE4-6566AF0F7C2E}"/>
                </a:ext>
              </a:extLst>
            </p:cNvPr>
            <p:cNvSpPr/>
            <p:nvPr/>
          </p:nvSpPr>
          <p:spPr bwMode="auto">
            <a:xfrm rot="20935720">
              <a:off x="7356933" y="4180567"/>
              <a:ext cx="257040" cy="41629"/>
            </a:xfrm>
            <a:custGeom>
              <a:avLst/>
              <a:gdLst>
                <a:gd name="T0" fmla="*/ 182 w 187"/>
                <a:gd name="T1" fmla="*/ 0 h 30"/>
                <a:gd name="T2" fmla="*/ 181 w 187"/>
                <a:gd name="T3" fmla="*/ 0 h 30"/>
                <a:gd name="T4" fmla="*/ 56 w 187"/>
                <a:gd name="T5" fmla="*/ 15 h 30"/>
                <a:gd name="T6" fmla="*/ 4 w 187"/>
                <a:gd name="T7" fmla="*/ 20 h 30"/>
                <a:gd name="T8" fmla="*/ 0 w 187"/>
                <a:gd name="T9" fmla="*/ 26 h 30"/>
                <a:gd name="T10" fmla="*/ 5 w 187"/>
                <a:gd name="T11" fmla="*/ 30 h 30"/>
                <a:gd name="T12" fmla="*/ 5 w 187"/>
                <a:gd name="T13" fmla="*/ 30 h 30"/>
                <a:gd name="T14" fmla="*/ 57 w 187"/>
                <a:gd name="T15" fmla="*/ 25 h 30"/>
                <a:gd name="T16" fmla="*/ 182 w 187"/>
                <a:gd name="T17" fmla="*/ 9 h 30"/>
                <a:gd name="T18" fmla="*/ 186 w 187"/>
                <a:gd name="T19" fmla="*/ 4 h 30"/>
                <a:gd name="T20" fmla="*/ 182 w 187"/>
                <a:gd name="T2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7" h="30">
                  <a:moveTo>
                    <a:pt x="182" y="0"/>
                  </a:moveTo>
                  <a:cubicBezTo>
                    <a:pt x="181" y="0"/>
                    <a:pt x="181" y="0"/>
                    <a:pt x="181" y="0"/>
                  </a:cubicBezTo>
                  <a:cubicBezTo>
                    <a:pt x="146" y="4"/>
                    <a:pt x="103" y="10"/>
                    <a:pt x="56" y="15"/>
                  </a:cubicBezTo>
                  <a:cubicBezTo>
                    <a:pt x="39" y="17"/>
                    <a:pt x="22" y="18"/>
                    <a:pt x="4" y="20"/>
                  </a:cubicBezTo>
                  <a:cubicBezTo>
                    <a:pt x="2" y="20"/>
                    <a:pt x="0" y="23"/>
                    <a:pt x="0" y="26"/>
                  </a:cubicBezTo>
                  <a:cubicBezTo>
                    <a:pt x="0" y="28"/>
                    <a:pt x="2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23" y="28"/>
                    <a:pt x="40" y="27"/>
                    <a:pt x="57" y="25"/>
                  </a:cubicBezTo>
                  <a:cubicBezTo>
                    <a:pt x="105" y="20"/>
                    <a:pt x="147" y="14"/>
                    <a:pt x="182" y="9"/>
                  </a:cubicBezTo>
                  <a:cubicBezTo>
                    <a:pt x="185" y="9"/>
                    <a:pt x="187" y="7"/>
                    <a:pt x="186" y="4"/>
                  </a:cubicBezTo>
                  <a:cubicBezTo>
                    <a:pt x="186" y="1"/>
                    <a:pt x="184" y="0"/>
                    <a:pt x="182" y="0"/>
                  </a:cubicBezTo>
                </a:path>
              </a:pathLst>
            </a:custGeom>
            <a:solidFill>
              <a:srgbClr val="D5B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6" name="iṡḷiḓ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7EA9186A-96E2-49A8-B452-6C2CD6DA7169}"/>
                </a:ext>
              </a:extLst>
            </p:cNvPr>
            <p:cNvSpPr/>
            <p:nvPr/>
          </p:nvSpPr>
          <p:spPr bwMode="auto">
            <a:xfrm rot="20935720">
              <a:off x="7334342" y="4126358"/>
              <a:ext cx="257700" cy="42950"/>
            </a:xfrm>
            <a:custGeom>
              <a:avLst/>
              <a:gdLst>
                <a:gd name="T0" fmla="*/ 182 w 188"/>
                <a:gd name="T1" fmla="*/ 0 h 31"/>
                <a:gd name="T2" fmla="*/ 182 w 188"/>
                <a:gd name="T3" fmla="*/ 0 h 31"/>
                <a:gd name="T4" fmla="*/ 56 w 188"/>
                <a:gd name="T5" fmla="*/ 16 h 31"/>
                <a:gd name="T6" fmla="*/ 5 w 188"/>
                <a:gd name="T7" fmla="*/ 21 h 31"/>
                <a:gd name="T8" fmla="*/ 1 w 188"/>
                <a:gd name="T9" fmla="*/ 26 h 31"/>
                <a:gd name="T10" fmla="*/ 6 w 188"/>
                <a:gd name="T11" fmla="*/ 31 h 31"/>
                <a:gd name="T12" fmla="*/ 6 w 188"/>
                <a:gd name="T13" fmla="*/ 31 h 31"/>
                <a:gd name="T14" fmla="*/ 57 w 188"/>
                <a:gd name="T15" fmla="*/ 25 h 31"/>
                <a:gd name="T16" fmla="*/ 183 w 188"/>
                <a:gd name="T17" fmla="*/ 10 h 31"/>
                <a:gd name="T18" fmla="*/ 187 w 188"/>
                <a:gd name="T19" fmla="*/ 5 h 31"/>
                <a:gd name="T20" fmla="*/ 182 w 188"/>
                <a:gd name="T2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8" h="31">
                  <a:moveTo>
                    <a:pt x="182" y="0"/>
                  </a:moveTo>
                  <a:cubicBezTo>
                    <a:pt x="182" y="0"/>
                    <a:pt x="182" y="0"/>
                    <a:pt x="182" y="0"/>
                  </a:cubicBezTo>
                  <a:cubicBezTo>
                    <a:pt x="146" y="5"/>
                    <a:pt x="104" y="10"/>
                    <a:pt x="56" y="16"/>
                  </a:cubicBezTo>
                  <a:cubicBezTo>
                    <a:pt x="40" y="17"/>
                    <a:pt x="23" y="19"/>
                    <a:pt x="5" y="21"/>
                  </a:cubicBezTo>
                  <a:cubicBezTo>
                    <a:pt x="2" y="21"/>
                    <a:pt x="0" y="24"/>
                    <a:pt x="1" y="26"/>
                  </a:cubicBezTo>
                  <a:cubicBezTo>
                    <a:pt x="1" y="29"/>
                    <a:pt x="3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24" y="29"/>
                    <a:pt x="41" y="27"/>
                    <a:pt x="57" y="25"/>
                  </a:cubicBezTo>
                  <a:cubicBezTo>
                    <a:pt x="105" y="20"/>
                    <a:pt x="148" y="15"/>
                    <a:pt x="183" y="10"/>
                  </a:cubicBezTo>
                  <a:cubicBezTo>
                    <a:pt x="186" y="10"/>
                    <a:pt x="188" y="7"/>
                    <a:pt x="187" y="5"/>
                  </a:cubicBezTo>
                  <a:cubicBezTo>
                    <a:pt x="187" y="2"/>
                    <a:pt x="185" y="0"/>
                    <a:pt x="182" y="0"/>
                  </a:cubicBezTo>
                </a:path>
              </a:pathLst>
            </a:custGeom>
            <a:solidFill>
              <a:srgbClr val="D5B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7" name="íŝḻiď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79D25D3-098F-4F90-91B3-549C320C19FE}"/>
                </a:ext>
              </a:extLst>
            </p:cNvPr>
            <p:cNvSpPr/>
            <p:nvPr/>
          </p:nvSpPr>
          <p:spPr bwMode="auto">
            <a:xfrm rot="20935720">
              <a:off x="7379435" y="4236703"/>
              <a:ext cx="257700" cy="42289"/>
            </a:xfrm>
            <a:custGeom>
              <a:avLst/>
              <a:gdLst>
                <a:gd name="T0" fmla="*/ 182 w 188"/>
                <a:gd name="T1" fmla="*/ 0 h 31"/>
                <a:gd name="T2" fmla="*/ 182 w 188"/>
                <a:gd name="T3" fmla="*/ 1 h 31"/>
                <a:gd name="T4" fmla="*/ 56 w 188"/>
                <a:gd name="T5" fmla="*/ 16 h 31"/>
                <a:gd name="T6" fmla="*/ 5 w 188"/>
                <a:gd name="T7" fmla="*/ 21 h 31"/>
                <a:gd name="T8" fmla="*/ 1 w 188"/>
                <a:gd name="T9" fmla="*/ 27 h 31"/>
                <a:gd name="T10" fmla="*/ 6 w 188"/>
                <a:gd name="T11" fmla="*/ 31 h 31"/>
                <a:gd name="T12" fmla="*/ 6 w 188"/>
                <a:gd name="T13" fmla="*/ 31 h 31"/>
                <a:gd name="T14" fmla="*/ 6 w 188"/>
                <a:gd name="T15" fmla="*/ 31 h 31"/>
                <a:gd name="T16" fmla="*/ 57 w 188"/>
                <a:gd name="T17" fmla="*/ 26 h 31"/>
                <a:gd name="T18" fmla="*/ 183 w 188"/>
                <a:gd name="T19" fmla="*/ 10 h 31"/>
                <a:gd name="T20" fmla="*/ 187 w 188"/>
                <a:gd name="T21" fmla="*/ 5 h 31"/>
                <a:gd name="T22" fmla="*/ 182 w 188"/>
                <a:gd name="T2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8" h="31">
                  <a:moveTo>
                    <a:pt x="182" y="0"/>
                  </a:moveTo>
                  <a:cubicBezTo>
                    <a:pt x="182" y="0"/>
                    <a:pt x="182" y="0"/>
                    <a:pt x="182" y="1"/>
                  </a:cubicBezTo>
                  <a:cubicBezTo>
                    <a:pt x="146" y="5"/>
                    <a:pt x="104" y="11"/>
                    <a:pt x="56" y="16"/>
                  </a:cubicBezTo>
                  <a:cubicBezTo>
                    <a:pt x="40" y="18"/>
                    <a:pt x="23" y="19"/>
                    <a:pt x="5" y="21"/>
                  </a:cubicBezTo>
                  <a:cubicBezTo>
                    <a:pt x="2" y="21"/>
                    <a:pt x="0" y="24"/>
                    <a:pt x="1" y="27"/>
                  </a:cubicBezTo>
                  <a:cubicBezTo>
                    <a:pt x="1" y="29"/>
                    <a:pt x="3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24" y="29"/>
                    <a:pt x="41" y="27"/>
                    <a:pt x="57" y="26"/>
                  </a:cubicBezTo>
                  <a:cubicBezTo>
                    <a:pt x="105" y="20"/>
                    <a:pt x="148" y="15"/>
                    <a:pt x="183" y="10"/>
                  </a:cubicBezTo>
                  <a:cubicBezTo>
                    <a:pt x="186" y="10"/>
                    <a:pt x="188" y="8"/>
                    <a:pt x="187" y="5"/>
                  </a:cubicBezTo>
                  <a:cubicBezTo>
                    <a:pt x="187" y="2"/>
                    <a:pt x="185" y="0"/>
                    <a:pt x="182" y="0"/>
                  </a:cubicBezTo>
                </a:path>
              </a:pathLst>
            </a:custGeom>
            <a:solidFill>
              <a:srgbClr val="D5B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8" name="íṧḷîḑ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4ECF04E5-5CDF-458E-A088-D8475B73A257}"/>
                </a:ext>
              </a:extLst>
            </p:cNvPr>
            <p:cNvSpPr/>
            <p:nvPr/>
          </p:nvSpPr>
          <p:spPr bwMode="auto">
            <a:xfrm rot="20935720">
              <a:off x="7146257" y="4278436"/>
              <a:ext cx="95812" cy="20484"/>
            </a:xfrm>
            <a:custGeom>
              <a:avLst/>
              <a:gdLst>
                <a:gd name="T0" fmla="*/ 64 w 70"/>
                <a:gd name="T1" fmla="*/ 0 h 15"/>
                <a:gd name="T2" fmla="*/ 64 w 70"/>
                <a:gd name="T3" fmla="*/ 0 h 15"/>
                <a:gd name="T4" fmla="*/ 5 w 70"/>
                <a:gd name="T5" fmla="*/ 5 h 15"/>
                <a:gd name="T6" fmla="*/ 0 w 70"/>
                <a:gd name="T7" fmla="*/ 10 h 15"/>
                <a:gd name="T8" fmla="*/ 5 w 70"/>
                <a:gd name="T9" fmla="*/ 15 h 15"/>
                <a:gd name="T10" fmla="*/ 6 w 70"/>
                <a:gd name="T11" fmla="*/ 15 h 15"/>
                <a:gd name="T12" fmla="*/ 65 w 70"/>
                <a:gd name="T13" fmla="*/ 10 h 15"/>
                <a:gd name="T14" fmla="*/ 69 w 70"/>
                <a:gd name="T15" fmla="*/ 5 h 15"/>
                <a:gd name="T16" fmla="*/ 64 w 70"/>
                <a:gd name="T1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15">
                  <a:moveTo>
                    <a:pt x="64" y="0"/>
                  </a:moveTo>
                  <a:cubicBezTo>
                    <a:pt x="64" y="0"/>
                    <a:pt x="64" y="0"/>
                    <a:pt x="64" y="0"/>
                  </a:cubicBezTo>
                  <a:cubicBezTo>
                    <a:pt x="45" y="2"/>
                    <a:pt x="25" y="3"/>
                    <a:pt x="5" y="5"/>
                  </a:cubicBezTo>
                  <a:cubicBezTo>
                    <a:pt x="2" y="5"/>
                    <a:pt x="0" y="7"/>
                    <a:pt x="0" y="10"/>
                  </a:cubicBezTo>
                  <a:cubicBezTo>
                    <a:pt x="0" y="13"/>
                    <a:pt x="3" y="15"/>
                    <a:pt x="5" y="15"/>
                  </a:cubicBezTo>
                  <a:cubicBezTo>
                    <a:pt x="5" y="15"/>
                    <a:pt x="6" y="15"/>
                    <a:pt x="6" y="15"/>
                  </a:cubicBezTo>
                  <a:cubicBezTo>
                    <a:pt x="26" y="13"/>
                    <a:pt x="46" y="12"/>
                    <a:pt x="65" y="10"/>
                  </a:cubicBezTo>
                  <a:cubicBezTo>
                    <a:pt x="68" y="10"/>
                    <a:pt x="70" y="8"/>
                    <a:pt x="69" y="5"/>
                  </a:cubicBezTo>
                  <a:cubicBezTo>
                    <a:pt x="69" y="2"/>
                    <a:pt x="67" y="0"/>
                    <a:pt x="64" y="0"/>
                  </a:cubicBezTo>
                </a:path>
              </a:pathLst>
            </a:custGeom>
            <a:solidFill>
              <a:srgbClr val="D5B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9" name="işḷiď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5B25AF0C-EE82-4C76-BFAC-C40554463679}"/>
                </a:ext>
              </a:extLst>
            </p:cNvPr>
            <p:cNvSpPr/>
            <p:nvPr/>
          </p:nvSpPr>
          <p:spPr bwMode="auto">
            <a:xfrm rot="20935720">
              <a:off x="6988115" y="4321474"/>
              <a:ext cx="95812" cy="17841"/>
            </a:xfrm>
            <a:custGeom>
              <a:avLst/>
              <a:gdLst>
                <a:gd name="T0" fmla="*/ 65 w 70"/>
                <a:gd name="T1" fmla="*/ 0 h 13"/>
                <a:gd name="T2" fmla="*/ 65 w 70"/>
                <a:gd name="T3" fmla="*/ 0 h 13"/>
                <a:gd name="T4" fmla="*/ 5 w 70"/>
                <a:gd name="T5" fmla="*/ 3 h 13"/>
                <a:gd name="T6" fmla="*/ 0 w 70"/>
                <a:gd name="T7" fmla="*/ 8 h 13"/>
                <a:gd name="T8" fmla="*/ 5 w 70"/>
                <a:gd name="T9" fmla="*/ 13 h 13"/>
                <a:gd name="T10" fmla="*/ 5 w 70"/>
                <a:gd name="T11" fmla="*/ 13 h 13"/>
                <a:gd name="T12" fmla="*/ 65 w 70"/>
                <a:gd name="T13" fmla="*/ 10 h 13"/>
                <a:gd name="T14" fmla="*/ 70 w 70"/>
                <a:gd name="T15" fmla="*/ 4 h 13"/>
                <a:gd name="T16" fmla="*/ 65 w 70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13">
                  <a:moveTo>
                    <a:pt x="65" y="0"/>
                  </a:moveTo>
                  <a:cubicBezTo>
                    <a:pt x="65" y="0"/>
                    <a:pt x="65" y="0"/>
                    <a:pt x="65" y="0"/>
                  </a:cubicBezTo>
                  <a:cubicBezTo>
                    <a:pt x="45" y="1"/>
                    <a:pt x="25" y="2"/>
                    <a:pt x="5" y="3"/>
                  </a:cubicBezTo>
                  <a:cubicBezTo>
                    <a:pt x="2" y="3"/>
                    <a:pt x="0" y="5"/>
                    <a:pt x="0" y="8"/>
                  </a:cubicBezTo>
                  <a:cubicBezTo>
                    <a:pt x="0" y="11"/>
                    <a:pt x="2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26" y="12"/>
                    <a:pt x="46" y="11"/>
                    <a:pt x="65" y="10"/>
                  </a:cubicBezTo>
                  <a:cubicBezTo>
                    <a:pt x="68" y="10"/>
                    <a:pt x="70" y="7"/>
                    <a:pt x="70" y="4"/>
                  </a:cubicBezTo>
                  <a:cubicBezTo>
                    <a:pt x="70" y="2"/>
                    <a:pt x="68" y="0"/>
                    <a:pt x="65" y="0"/>
                  </a:cubicBezTo>
                </a:path>
              </a:pathLst>
            </a:custGeom>
            <a:solidFill>
              <a:srgbClr val="D5B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0" name="íṣ1ïď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9A563B3-08DE-4B08-8AA8-7676B9C3C3C8}"/>
                </a:ext>
              </a:extLst>
            </p:cNvPr>
            <p:cNvSpPr/>
            <p:nvPr/>
          </p:nvSpPr>
          <p:spPr bwMode="auto">
            <a:xfrm rot="20935720">
              <a:off x="7138078" y="4231528"/>
              <a:ext cx="74006" cy="5286"/>
            </a:xfrm>
            <a:custGeom>
              <a:avLst/>
              <a:gdLst>
                <a:gd name="T0" fmla="*/ 0 w 54"/>
                <a:gd name="T1" fmla="*/ 4 h 4"/>
                <a:gd name="T2" fmla="*/ 54 w 54"/>
                <a:gd name="T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4" h="4">
                  <a:moveTo>
                    <a:pt x="0" y="4"/>
                  </a:moveTo>
                  <a:cubicBezTo>
                    <a:pt x="18" y="3"/>
                    <a:pt x="36" y="1"/>
                    <a:pt x="54" y="0"/>
                  </a:cubicBezTo>
                </a:path>
              </a:pathLst>
            </a:custGeom>
            <a:noFill/>
            <a:ln w="57150" cap="rnd">
              <a:solidFill>
                <a:srgbClr val="E2595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1" name="ísľîḋ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2491D86B-6281-4572-A3C7-BCA404EB3BF0}"/>
                </a:ext>
              </a:extLst>
            </p:cNvPr>
            <p:cNvSpPr/>
            <p:nvPr/>
          </p:nvSpPr>
          <p:spPr bwMode="auto">
            <a:xfrm rot="20935720">
              <a:off x="6973505" y="4274401"/>
              <a:ext cx="81936" cy="5286"/>
            </a:xfrm>
            <a:custGeom>
              <a:avLst/>
              <a:gdLst>
                <a:gd name="T0" fmla="*/ 0 w 60"/>
                <a:gd name="T1" fmla="*/ 4 h 4"/>
                <a:gd name="T2" fmla="*/ 60 w 60"/>
                <a:gd name="T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0" h="4">
                  <a:moveTo>
                    <a:pt x="0" y="4"/>
                  </a:moveTo>
                  <a:cubicBezTo>
                    <a:pt x="20" y="3"/>
                    <a:pt x="40" y="1"/>
                    <a:pt x="60" y="0"/>
                  </a:cubicBezTo>
                </a:path>
              </a:pathLst>
            </a:custGeom>
            <a:noFill/>
            <a:ln w="57150" cap="rnd">
              <a:solidFill>
                <a:srgbClr val="E2595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2" name="îşļïḍ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67BD9F24-6FC6-465C-B8DB-E2CE1F4E0D27}"/>
                </a:ext>
              </a:extLst>
            </p:cNvPr>
            <p:cNvSpPr/>
            <p:nvPr/>
          </p:nvSpPr>
          <p:spPr bwMode="auto">
            <a:xfrm rot="20935720">
              <a:off x="7165555" y="4335606"/>
              <a:ext cx="99116" cy="20484"/>
            </a:xfrm>
            <a:custGeom>
              <a:avLst/>
              <a:gdLst>
                <a:gd name="T0" fmla="*/ 67 w 72"/>
                <a:gd name="T1" fmla="*/ 0 h 15"/>
                <a:gd name="T2" fmla="*/ 67 w 72"/>
                <a:gd name="T3" fmla="*/ 0 h 15"/>
                <a:gd name="T4" fmla="*/ 5 w 72"/>
                <a:gd name="T5" fmla="*/ 5 h 15"/>
                <a:gd name="T6" fmla="*/ 0 w 72"/>
                <a:gd name="T7" fmla="*/ 10 h 15"/>
                <a:gd name="T8" fmla="*/ 5 w 72"/>
                <a:gd name="T9" fmla="*/ 15 h 15"/>
                <a:gd name="T10" fmla="*/ 6 w 72"/>
                <a:gd name="T11" fmla="*/ 15 h 15"/>
                <a:gd name="T12" fmla="*/ 6 w 72"/>
                <a:gd name="T13" fmla="*/ 15 h 15"/>
                <a:gd name="T14" fmla="*/ 68 w 72"/>
                <a:gd name="T15" fmla="*/ 10 h 15"/>
                <a:gd name="T16" fmla="*/ 72 w 72"/>
                <a:gd name="T17" fmla="*/ 5 h 15"/>
                <a:gd name="T18" fmla="*/ 67 w 72"/>
                <a:gd name="T1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15">
                  <a:moveTo>
                    <a:pt x="67" y="0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47" y="2"/>
                    <a:pt x="26" y="4"/>
                    <a:pt x="5" y="5"/>
                  </a:cubicBezTo>
                  <a:cubicBezTo>
                    <a:pt x="2" y="5"/>
                    <a:pt x="0" y="8"/>
                    <a:pt x="0" y="10"/>
                  </a:cubicBezTo>
                  <a:cubicBezTo>
                    <a:pt x="1" y="13"/>
                    <a:pt x="3" y="15"/>
                    <a:pt x="5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27" y="13"/>
                    <a:pt x="48" y="12"/>
                    <a:pt x="68" y="10"/>
                  </a:cubicBezTo>
                  <a:cubicBezTo>
                    <a:pt x="70" y="10"/>
                    <a:pt x="72" y="8"/>
                    <a:pt x="72" y="5"/>
                  </a:cubicBezTo>
                  <a:cubicBezTo>
                    <a:pt x="72" y="2"/>
                    <a:pt x="70" y="0"/>
                    <a:pt x="67" y="0"/>
                  </a:cubicBezTo>
                </a:path>
              </a:pathLst>
            </a:custGeom>
            <a:solidFill>
              <a:srgbClr val="D5B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3" name="íṧḷiḋé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D2617A25-A5C9-4DCC-ADF3-87D3ED0E5D49}"/>
                </a:ext>
              </a:extLst>
            </p:cNvPr>
            <p:cNvSpPr/>
            <p:nvPr/>
          </p:nvSpPr>
          <p:spPr bwMode="auto">
            <a:xfrm rot="20935720">
              <a:off x="7012110" y="4378723"/>
              <a:ext cx="95812" cy="17841"/>
            </a:xfrm>
            <a:custGeom>
              <a:avLst/>
              <a:gdLst>
                <a:gd name="T0" fmla="*/ 65 w 70"/>
                <a:gd name="T1" fmla="*/ 0 h 13"/>
                <a:gd name="T2" fmla="*/ 65 w 70"/>
                <a:gd name="T3" fmla="*/ 0 h 13"/>
                <a:gd name="T4" fmla="*/ 5 w 70"/>
                <a:gd name="T5" fmla="*/ 3 h 13"/>
                <a:gd name="T6" fmla="*/ 0 w 70"/>
                <a:gd name="T7" fmla="*/ 8 h 13"/>
                <a:gd name="T8" fmla="*/ 5 w 70"/>
                <a:gd name="T9" fmla="*/ 13 h 13"/>
                <a:gd name="T10" fmla="*/ 5 w 70"/>
                <a:gd name="T11" fmla="*/ 13 h 13"/>
                <a:gd name="T12" fmla="*/ 65 w 70"/>
                <a:gd name="T13" fmla="*/ 10 h 13"/>
                <a:gd name="T14" fmla="*/ 70 w 70"/>
                <a:gd name="T15" fmla="*/ 4 h 13"/>
                <a:gd name="T16" fmla="*/ 65 w 70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13">
                  <a:moveTo>
                    <a:pt x="65" y="0"/>
                  </a:moveTo>
                  <a:cubicBezTo>
                    <a:pt x="65" y="0"/>
                    <a:pt x="65" y="0"/>
                    <a:pt x="65" y="0"/>
                  </a:cubicBezTo>
                  <a:cubicBezTo>
                    <a:pt x="45" y="1"/>
                    <a:pt x="25" y="2"/>
                    <a:pt x="5" y="3"/>
                  </a:cubicBezTo>
                  <a:cubicBezTo>
                    <a:pt x="2" y="3"/>
                    <a:pt x="0" y="5"/>
                    <a:pt x="0" y="8"/>
                  </a:cubicBezTo>
                  <a:cubicBezTo>
                    <a:pt x="0" y="11"/>
                    <a:pt x="2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25" y="12"/>
                    <a:pt x="45" y="11"/>
                    <a:pt x="65" y="10"/>
                  </a:cubicBezTo>
                  <a:cubicBezTo>
                    <a:pt x="68" y="9"/>
                    <a:pt x="70" y="7"/>
                    <a:pt x="70" y="4"/>
                  </a:cubicBezTo>
                  <a:cubicBezTo>
                    <a:pt x="70" y="2"/>
                    <a:pt x="67" y="0"/>
                    <a:pt x="65" y="0"/>
                  </a:cubicBezTo>
                </a:path>
              </a:pathLst>
            </a:custGeom>
            <a:solidFill>
              <a:srgbClr val="D5B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4" name="í$ḻíḑè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552EF14D-A344-4BE5-B8C9-0A47557B7A05}"/>
                </a:ext>
              </a:extLst>
            </p:cNvPr>
            <p:cNvSpPr/>
            <p:nvPr/>
          </p:nvSpPr>
          <p:spPr bwMode="auto">
            <a:xfrm rot="20935720">
              <a:off x="6880321" y="3991625"/>
              <a:ext cx="301972" cy="140744"/>
            </a:xfrm>
            <a:custGeom>
              <a:avLst/>
              <a:gdLst>
                <a:gd name="T0" fmla="*/ 203 w 220"/>
                <a:gd name="T1" fmla="*/ 0 h 103"/>
                <a:gd name="T2" fmla="*/ 143 w 220"/>
                <a:gd name="T3" fmla="*/ 6 h 103"/>
                <a:gd name="T4" fmla="*/ 26 w 220"/>
                <a:gd name="T5" fmla="*/ 15 h 103"/>
                <a:gd name="T6" fmla="*/ 0 w 220"/>
                <a:gd name="T7" fmla="*/ 17 h 103"/>
                <a:gd name="T8" fmla="*/ 18 w 220"/>
                <a:gd name="T9" fmla="*/ 103 h 103"/>
                <a:gd name="T10" fmla="*/ 43 w 220"/>
                <a:gd name="T11" fmla="*/ 102 h 103"/>
                <a:gd name="T12" fmla="*/ 161 w 220"/>
                <a:gd name="T13" fmla="*/ 93 h 103"/>
                <a:gd name="T14" fmla="*/ 220 w 220"/>
                <a:gd name="T15" fmla="*/ 87 h 103"/>
                <a:gd name="T16" fmla="*/ 203 w 220"/>
                <a:gd name="T17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0" h="103">
                  <a:moveTo>
                    <a:pt x="203" y="0"/>
                  </a:moveTo>
                  <a:cubicBezTo>
                    <a:pt x="184" y="2"/>
                    <a:pt x="164" y="4"/>
                    <a:pt x="143" y="6"/>
                  </a:cubicBezTo>
                  <a:cubicBezTo>
                    <a:pt x="106" y="9"/>
                    <a:pt x="67" y="12"/>
                    <a:pt x="26" y="15"/>
                  </a:cubicBezTo>
                  <a:cubicBezTo>
                    <a:pt x="17" y="16"/>
                    <a:pt x="9" y="16"/>
                    <a:pt x="0" y="17"/>
                  </a:cubicBezTo>
                  <a:cubicBezTo>
                    <a:pt x="18" y="103"/>
                    <a:pt x="18" y="103"/>
                    <a:pt x="18" y="103"/>
                  </a:cubicBezTo>
                  <a:cubicBezTo>
                    <a:pt x="26" y="103"/>
                    <a:pt x="35" y="102"/>
                    <a:pt x="43" y="102"/>
                  </a:cubicBezTo>
                  <a:cubicBezTo>
                    <a:pt x="84" y="99"/>
                    <a:pt x="123" y="96"/>
                    <a:pt x="161" y="93"/>
                  </a:cubicBezTo>
                  <a:cubicBezTo>
                    <a:pt x="181" y="91"/>
                    <a:pt x="201" y="89"/>
                    <a:pt x="220" y="87"/>
                  </a:cubicBezTo>
                  <a:cubicBezTo>
                    <a:pt x="203" y="0"/>
                    <a:pt x="203" y="0"/>
                    <a:pt x="203" y="0"/>
                  </a:cubicBezTo>
                </a:path>
              </a:pathLst>
            </a:custGeom>
            <a:solidFill>
              <a:srgbClr val="EFE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5" name="i$ľíḓe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A8F369CD-C665-49AE-BCBA-58289F2CF3B1}"/>
                </a:ext>
              </a:extLst>
            </p:cNvPr>
            <p:cNvSpPr/>
            <p:nvPr/>
          </p:nvSpPr>
          <p:spPr bwMode="auto">
            <a:xfrm rot="20935720">
              <a:off x="6154351" y="3395228"/>
              <a:ext cx="175765" cy="559672"/>
            </a:xfrm>
            <a:custGeom>
              <a:avLst/>
              <a:gdLst>
                <a:gd name="T0" fmla="*/ 266 w 266"/>
                <a:gd name="T1" fmla="*/ 824 h 847"/>
                <a:gd name="T2" fmla="*/ 195 w 266"/>
                <a:gd name="T3" fmla="*/ 753 h 847"/>
                <a:gd name="T4" fmla="*/ 154 w 266"/>
                <a:gd name="T5" fmla="*/ 847 h 847"/>
                <a:gd name="T6" fmla="*/ 0 w 266"/>
                <a:gd name="T7" fmla="*/ 73 h 847"/>
                <a:gd name="T8" fmla="*/ 102 w 266"/>
                <a:gd name="T9" fmla="*/ 0 h 847"/>
                <a:gd name="T10" fmla="*/ 266 w 266"/>
                <a:gd name="T11" fmla="*/ 824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6" h="847">
                  <a:moveTo>
                    <a:pt x="266" y="824"/>
                  </a:moveTo>
                  <a:lnTo>
                    <a:pt x="195" y="753"/>
                  </a:lnTo>
                  <a:lnTo>
                    <a:pt x="154" y="847"/>
                  </a:lnTo>
                  <a:lnTo>
                    <a:pt x="0" y="73"/>
                  </a:lnTo>
                  <a:lnTo>
                    <a:pt x="102" y="0"/>
                  </a:lnTo>
                  <a:lnTo>
                    <a:pt x="266" y="824"/>
                  </a:lnTo>
                  <a:close/>
                </a:path>
              </a:pathLst>
            </a:custGeom>
            <a:solidFill>
              <a:srgbClr val="FFD6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6" name="íṥḷíḓê">
              <a:extLst>
                <a:ext uri="{FF2B5EF4-FFF2-40B4-BE49-F238E27FC236}">
                  <a16:creationId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id="{8BAEC761-BE57-4D2D-BC95-65D97B77C85B}"/>
                </a:ext>
              </a:extLst>
            </p:cNvPr>
            <p:cNvSpPr/>
            <p:nvPr/>
          </p:nvSpPr>
          <p:spPr bwMode="auto">
            <a:xfrm rot="20935720">
              <a:off x="6154351" y="3395228"/>
              <a:ext cx="175765" cy="559672"/>
            </a:xfrm>
            <a:custGeom>
              <a:avLst/>
              <a:gdLst>
                <a:gd name="T0" fmla="*/ 266 w 266"/>
                <a:gd name="T1" fmla="*/ 824 h 847"/>
                <a:gd name="T2" fmla="*/ 195 w 266"/>
                <a:gd name="T3" fmla="*/ 753 h 847"/>
                <a:gd name="T4" fmla="*/ 154 w 266"/>
                <a:gd name="T5" fmla="*/ 847 h 847"/>
                <a:gd name="T6" fmla="*/ 0 w 266"/>
                <a:gd name="T7" fmla="*/ 73 h 847"/>
                <a:gd name="T8" fmla="*/ 102 w 266"/>
                <a:gd name="T9" fmla="*/ 0 h 847"/>
                <a:gd name="T10" fmla="*/ 266 w 266"/>
                <a:gd name="T11" fmla="*/ 824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6" h="847">
                  <a:moveTo>
                    <a:pt x="266" y="824"/>
                  </a:moveTo>
                  <a:lnTo>
                    <a:pt x="195" y="753"/>
                  </a:lnTo>
                  <a:lnTo>
                    <a:pt x="154" y="847"/>
                  </a:lnTo>
                  <a:lnTo>
                    <a:pt x="0" y="73"/>
                  </a:lnTo>
                  <a:lnTo>
                    <a:pt x="102" y="0"/>
                  </a:lnTo>
                  <a:lnTo>
                    <a:pt x="266" y="824"/>
                  </a:lnTo>
                  <a:close/>
                </a:path>
              </a:pathLst>
            </a:custGeom>
            <a:noFill/>
            <a:ln w="33338" cap="flat">
              <a:solidFill>
                <a:srgbClr val="6409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" name="矩形 1"/>
          <p:cNvSpPr/>
          <p:nvPr/>
        </p:nvSpPr>
        <p:spPr>
          <a:xfrm>
            <a:off x="957610" y="1253366"/>
            <a:ext cx="576064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昨天的辉煌凝固成永恒的美丽</a:t>
            </a: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今日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的期待孕育着明天的丰碑</a:t>
            </a: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同学们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，琴弦松弛，奏不出动听的乐曲</a:t>
            </a: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纪律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散漫，点不燃生命的火焰</a:t>
            </a: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你希望成功，当以组织纪律为保证</a:t>
            </a: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师生互动为动力，以质量成绩为目标</a:t>
            </a: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勇于</a:t>
            </a:r>
            <a:r>
              <a:rPr lang="zh-CN" altLang="en-US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超越自己的昨天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3197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直接连接符 39"/>
          <p:cNvCxnSpPr/>
          <p:nvPr/>
        </p:nvCxnSpPr>
        <p:spPr>
          <a:xfrm>
            <a:off x="261121" y="936303"/>
            <a:ext cx="8262857" cy="3822555"/>
          </a:xfrm>
          <a:prstGeom prst="line">
            <a:avLst/>
          </a:prstGeom>
          <a:ln w="76200" cap="rnd">
            <a:solidFill>
              <a:schemeClr val="bg1"/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892241" y="1109926"/>
            <a:ext cx="596998" cy="596998"/>
            <a:chOff x="892241" y="1109926"/>
            <a:chExt cx="596998" cy="596998"/>
          </a:xfrm>
        </p:grpSpPr>
        <p:sp>
          <p:nvSpPr>
            <p:cNvPr id="76" name="íśľîḋé"/>
            <p:cNvSpPr/>
            <p:nvPr/>
          </p:nvSpPr>
          <p:spPr>
            <a:xfrm>
              <a:off x="892241" y="1109926"/>
              <a:ext cx="596998" cy="596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C00000"/>
            </a:solidFill>
            <a:ln w="63500" cap="flat">
              <a:solidFill>
                <a:schemeClr val="bg1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îṣ1íḑè"/>
            <p:cNvSpPr/>
            <p:nvPr/>
          </p:nvSpPr>
          <p:spPr>
            <a:xfrm>
              <a:off x="1081605" y="1304526"/>
              <a:ext cx="225637" cy="2003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22" y="3335"/>
                  </a:moveTo>
                  <a:cubicBezTo>
                    <a:pt x="2422" y="21145"/>
                    <a:pt x="2422" y="21145"/>
                    <a:pt x="2422" y="21145"/>
                  </a:cubicBezTo>
                  <a:cubicBezTo>
                    <a:pt x="2422" y="21373"/>
                    <a:pt x="2221" y="21600"/>
                    <a:pt x="2019" y="21600"/>
                  </a:cubicBezTo>
                  <a:cubicBezTo>
                    <a:pt x="1211" y="21600"/>
                    <a:pt x="1211" y="21600"/>
                    <a:pt x="1211" y="21600"/>
                  </a:cubicBezTo>
                  <a:cubicBezTo>
                    <a:pt x="1009" y="21600"/>
                    <a:pt x="807" y="21373"/>
                    <a:pt x="807" y="21145"/>
                  </a:cubicBezTo>
                  <a:cubicBezTo>
                    <a:pt x="807" y="3335"/>
                    <a:pt x="807" y="3335"/>
                    <a:pt x="807" y="3335"/>
                  </a:cubicBezTo>
                  <a:cubicBezTo>
                    <a:pt x="336" y="3032"/>
                    <a:pt x="0" y="2425"/>
                    <a:pt x="0" y="1743"/>
                  </a:cubicBezTo>
                  <a:cubicBezTo>
                    <a:pt x="0" y="758"/>
                    <a:pt x="740" y="0"/>
                    <a:pt x="1615" y="0"/>
                  </a:cubicBezTo>
                  <a:cubicBezTo>
                    <a:pt x="2490" y="0"/>
                    <a:pt x="3230" y="758"/>
                    <a:pt x="3230" y="1743"/>
                  </a:cubicBezTo>
                  <a:cubicBezTo>
                    <a:pt x="3230" y="2425"/>
                    <a:pt x="2893" y="3032"/>
                    <a:pt x="2422" y="3335"/>
                  </a:cubicBezTo>
                  <a:close/>
                  <a:moveTo>
                    <a:pt x="21600" y="13415"/>
                  </a:moveTo>
                  <a:cubicBezTo>
                    <a:pt x="21600" y="13718"/>
                    <a:pt x="21398" y="14021"/>
                    <a:pt x="21129" y="14173"/>
                  </a:cubicBezTo>
                  <a:cubicBezTo>
                    <a:pt x="21062" y="14248"/>
                    <a:pt x="20994" y="14248"/>
                    <a:pt x="20927" y="14324"/>
                  </a:cubicBezTo>
                  <a:cubicBezTo>
                    <a:pt x="20120" y="14779"/>
                    <a:pt x="18236" y="15992"/>
                    <a:pt x="16351" y="15992"/>
                  </a:cubicBezTo>
                  <a:cubicBezTo>
                    <a:pt x="15611" y="15992"/>
                    <a:pt x="14938" y="15764"/>
                    <a:pt x="14333" y="15461"/>
                  </a:cubicBezTo>
                  <a:cubicBezTo>
                    <a:pt x="13996" y="15234"/>
                    <a:pt x="13996" y="15234"/>
                    <a:pt x="13996" y="15234"/>
                  </a:cubicBezTo>
                  <a:cubicBezTo>
                    <a:pt x="12718" y="14552"/>
                    <a:pt x="11708" y="14021"/>
                    <a:pt x="10228" y="14021"/>
                  </a:cubicBezTo>
                  <a:cubicBezTo>
                    <a:pt x="8411" y="14021"/>
                    <a:pt x="5854" y="15082"/>
                    <a:pt x="4441" y="16067"/>
                  </a:cubicBezTo>
                  <a:cubicBezTo>
                    <a:pt x="4307" y="16143"/>
                    <a:pt x="4105" y="16143"/>
                    <a:pt x="3970" y="16143"/>
                  </a:cubicBezTo>
                  <a:cubicBezTo>
                    <a:pt x="3836" y="16143"/>
                    <a:pt x="3701" y="16143"/>
                    <a:pt x="3634" y="16067"/>
                  </a:cubicBezTo>
                  <a:cubicBezTo>
                    <a:pt x="3364" y="15916"/>
                    <a:pt x="3230" y="15613"/>
                    <a:pt x="3230" y="15234"/>
                  </a:cubicBezTo>
                  <a:cubicBezTo>
                    <a:pt x="3230" y="4851"/>
                    <a:pt x="3230" y="4851"/>
                    <a:pt x="3230" y="4851"/>
                  </a:cubicBezTo>
                  <a:cubicBezTo>
                    <a:pt x="3230" y="4547"/>
                    <a:pt x="3364" y="4244"/>
                    <a:pt x="3566" y="4093"/>
                  </a:cubicBezTo>
                  <a:cubicBezTo>
                    <a:pt x="4374" y="3562"/>
                    <a:pt x="7200" y="1743"/>
                    <a:pt x="9824" y="1743"/>
                  </a:cubicBezTo>
                  <a:cubicBezTo>
                    <a:pt x="11910" y="1743"/>
                    <a:pt x="13593" y="2653"/>
                    <a:pt x="15073" y="3411"/>
                  </a:cubicBezTo>
                  <a:cubicBezTo>
                    <a:pt x="15342" y="3638"/>
                    <a:pt x="15746" y="3714"/>
                    <a:pt x="16150" y="3714"/>
                  </a:cubicBezTo>
                  <a:cubicBezTo>
                    <a:pt x="17630" y="3714"/>
                    <a:pt x="19245" y="2653"/>
                    <a:pt x="20052" y="2122"/>
                  </a:cubicBezTo>
                  <a:cubicBezTo>
                    <a:pt x="20187" y="2046"/>
                    <a:pt x="20321" y="1895"/>
                    <a:pt x="20389" y="1895"/>
                  </a:cubicBezTo>
                  <a:cubicBezTo>
                    <a:pt x="20658" y="1743"/>
                    <a:pt x="20927" y="1743"/>
                    <a:pt x="21196" y="1895"/>
                  </a:cubicBezTo>
                  <a:cubicBezTo>
                    <a:pt x="21398" y="2046"/>
                    <a:pt x="21600" y="2349"/>
                    <a:pt x="21600" y="2653"/>
                  </a:cubicBezTo>
                  <a:lnTo>
                    <a:pt x="21600" y="13415"/>
                  </a:lnTo>
                  <a:close/>
                  <a:moveTo>
                    <a:pt x="9622" y="3562"/>
                  </a:moveTo>
                  <a:cubicBezTo>
                    <a:pt x="8007" y="3638"/>
                    <a:pt x="6191" y="4472"/>
                    <a:pt x="4778" y="5381"/>
                  </a:cubicBezTo>
                  <a:cubicBezTo>
                    <a:pt x="4778" y="8034"/>
                    <a:pt x="4778" y="8034"/>
                    <a:pt x="4778" y="8034"/>
                  </a:cubicBezTo>
                  <a:cubicBezTo>
                    <a:pt x="6258" y="7124"/>
                    <a:pt x="8075" y="6442"/>
                    <a:pt x="9622" y="6366"/>
                  </a:cubicBezTo>
                  <a:lnTo>
                    <a:pt x="9622" y="3562"/>
                  </a:lnTo>
                  <a:close/>
                  <a:moveTo>
                    <a:pt x="9622" y="9549"/>
                  </a:moveTo>
                  <a:cubicBezTo>
                    <a:pt x="8075" y="9701"/>
                    <a:pt x="6258" y="10383"/>
                    <a:pt x="4778" y="11141"/>
                  </a:cubicBezTo>
                  <a:cubicBezTo>
                    <a:pt x="4778" y="13794"/>
                    <a:pt x="4778" y="13794"/>
                    <a:pt x="4778" y="13794"/>
                  </a:cubicBezTo>
                  <a:cubicBezTo>
                    <a:pt x="6258" y="13036"/>
                    <a:pt x="8075" y="12354"/>
                    <a:pt x="9622" y="12202"/>
                  </a:cubicBezTo>
                  <a:lnTo>
                    <a:pt x="9622" y="9549"/>
                  </a:lnTo>
                  <a:close/>
                  <a:moveTo>
                    <a:pt x="19985" y="10307"/>
                  </a:moveTo>
                  <a:cubicBezTo>
                    <a:pt x="18841" y="10914"/>
                    <a:pt x="16890" y="11823"/>
                    <a:pt x="15207" y="11293"/>
                  </a:cubicBezTo>
                  <a:cubicBezTo>
                    <a:pt x="15207" y="8109"/>
                    <a:pt x="15207" y="8109"/>
                    <a:pt x="15207" y="8109"/>
                  </a:cubicBezTo>
                  <a:cubicBezTo>
                    <a:pt x="15006" y="8034"/>
                    <a:pt x="14871" y="8034"/>
                    <a:pt x="14669" y="7882"/>
                  </a:cubicBezTo>
                  <a:cubicBezTo>
                    <a:pt x="13256" y="7124"/>
                    <a:pt x="12112" y="6366"/>
                    <a:pt x="10228" y="6366"/>
                  </a:cubicBezTo>
                  <a:cubicBezTo>
                    <a:pt x="10026" y="6366"/>
                    <a:pt x="9824" y="6366"/>
                    <a:pt x="9622" y="6366"/>
                  </a:cubicBezTo>
                  <a:cubicBezTo>
                    <a:pt x="9622" y="9474"/>
                    <a:pt x="9622" y="9474"/>
                    <a:pt x="9622" y="9474"/>
                  </a:cubicBezTo>
                  <a:cubicBezTo>
                    <a:pt x="9690" y="9474"/>
                    <a:pt x="9757" y="9474"/>
                    <a:pt x="9824" y="9474"/>
                  </a:cubicBezTo>
                  <a:cubicBezTo>
                    <a:pt x="11708" y="9474"/>
                    <a:pt x="13256" y="10232"/>
                    <a:pt x="14669" y="11065"/>
                  </a:cubicBezTo>
                  <a:cubicBezTo>
                    <a:pt x="14871" y="11141"/>
                    <a:pt x="15006" y="11217"/>
                    <a:pt x="15207" y="11293"/>
                  </a:cubicBezTo>
                  <a:cubicBezTo>
                    <a:pt x="15207" y="13945"/>
                    <a:pt x="15207" y="13945"/>
                    <a:pt x="15207" y="13945"/>
                  </a:cubicBezTo>
                  <a:cubicBezTo>
                    <a:pt x="15544" y="14097"/>
                    <a:pt x="15880" y="14173"/>
                    <a:pt x="16351" y="14173"/>
                  </a:cubicBezTo>
                  <a:cubicBezTo>
                    <a:pt x="17697" y="14173"/>
                    <a:pt x="19178" y="13339"/>
                    <a:pt x="19985" y="12884"/>
                  </a:cubicBezTo>
                  <a:lnTo>
                    <a:pt x="19985" y="10307"/>
                  </a:lnTo>
                  <a:close/>
                  <a:moveTo>
                    <a:pt x="19985" y="4168"/>
                  </a:moveTo>
                  <a:cubicBezTo>
                    <a:pt x="18976" y="4775"/>
                    <a:pt x="17563" y="5457"/>
                    <a:pt x="16150" y="5457"/>
                  </a:cubicBezTo>
                  <a:cubicBezTo>
                    <a:pt x="15813" y="5457"/>
                    <a:pt x="15477" y="5457"/>
                    <a:pt x="15207" y="5381"/>
                  </a:cubicBezTo>
                  <a:cubicBezTo>
                    <a:pt x="15207" y="8109"/>
                    <a:pt x="15207" y="8109"/>
                    <a:pt x="15207" y="8109"/>
                  </a:cubicBezTo>
                  <a:cubicBezTo>
                    <a:pt x="16890" y="8640"/>
                    <a:pt x="18841" y="7579"/>
                    <a:pt x="19985" y="6897"/>
                  </a:cubicBezTo>
                  <a:lnTo>
                    <a:pt x="19985" y="4168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281963" y="4017845"/>
            <a:ext cx="596998" cy="596998"/>
            <a:chOff x="7281963" y="4017845"/>
            <a:chExt cx="596998" cy="596998"/>
          </a:xfrm>
        </p:grpSpPr>
        <p:sp>
          <p:nvSpPr>
            <p:cNvPr id="67" name="íṩḻïḋê"/>
            <p:cNvSpPr/>
            <p:nvPr/>
          </p:nvSpPr>
          <p:spPr>
            <a:xfrm>
              <a:off x="7281963" y="4017845"/>
              <a:ext cx="596998" cy="596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C00000"/>
            </a:solidFill>
            <a:ln w="63500" cap="flat">
              <a:solidFill>
                <a:schemeClr val="bg1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is1íďê"/>
            <p:cNvSpPr/>
            <p:nvPr/>
          </p:nvSpPr>
          <p:spPr>
            <a:xfrm>
              <a:off x="7471327" y="4199966"/>
              <a:ext cx="225636" cy="225290"/>
            </a:xfrm>
            <a:custGeom>
              <a:avLst/>
              <a:gdLst>
                <a:gd name="connsiteX0" fmla="*/ 325000 h 606722"/>
                <a:gd name="connsiteY0" fmla="*/ 325000 h 606722"/>
                <a:gd name="connsiteX1" fmla="*/ 325000 h 606722"/>
                <a:gd name="connsiteY1" fmla="*/ 325000 h 606722"/>
                <a:gd name="connsiteX2" fmla="*/ 325000 h 606722"/>
                <a:gd name="connsiteY2" fmla="*/ 325000 h 606722"/>
                <a:gd name="connsiteX3" fmla="*/ 325000 h 606722"/>
                <a:gd name="connsiteY3" fmla="*/ 325000 h 606722"/>
                <a:gd name="connsiteX4" fmla="*/ 325000 h 606722"/>
                <a:gd name="connsiteY4" fmla="*/ 325000 h 606722"/>
                <a:gd name="connsiteX5" fmla="*/ 325000 h 606722"/>
                <a:gd name="connsiteY5" fmla="*/ 325000 h 606722"/>
                <a:gd name="connsiteX6" fmla="*/ 325000 h 606722"/>
                <a:gd name="connsiteY6" fmla="*/ 325000 h 606722"/>
                <a:gd name="connsiteX7" fmla="*/ 325000 h 606722"/>
                <a:gd name="connsiteY7" fmla="*/ 325000 h 606722"/>
                <a:gd name="connsiteX8" fmla="*/ 325000 h 606722"/>
                <a:gd name="connsiteY8" fmla="*/ 325000 h 606722"/>
                <a:gd name="connsiteX9" fmla="*/ 325000 h 606722"/>
                <a:gd name="connsiteY9" fmla="*/ 325000 h 606722"/>
                <a:gd name="connsiteX10" fmla="*/ 325000 h 606722"/>
                <a:gd name="connsiteY10" fmla="*/ 325000 h 606722"/>
                <a:gd name="connsiteX11" fmla="*/ 325000 h 606722"/>
                <a:gd name="connsiteY11" fmla="*/ 325000 h 606722"/>
                <a:gd name="connsiteX12" fmla="*/ 325000 h 606722"/>
                <a:gd name="connsiteY12" fmla="*/ 325000 h 606722"/>
                <a:gd name="connsiteX13" fmla="*/ 325000 h 606722"/>
                <a:gd name="connsiteY13" fmla="*/ 325000 h 606722"/>
                <a:gd name="connsiteX14" fmla="*/ 325000 h 606722"/>
                <a:gd name="connsiteY14" fmla="*/ 325000 h 606722"/>
                <a:gd name="connsiteX15" fmla="*/ 325000 h 606722"/>
                <a:gd name="connsiteY15" fmla="*/ 325000 h 606722"/>
                <a:gd name="connsiteX16" fmla="*/ 325000 h 606722"/>
                <a:gd name="connsiteY16" fmla="*/ 325000 h 606722"/>
                <a:gd name="connsiteX17" fmla="*/ 325000 h 606722"/>
                <a:gd name="connsiteY17" fmla="*/ 325000 h 606722"/>
                <a:gd name="connsiteX18" fmla="*/ 325000 h 606722"/>
                <a:gd name="connsiteY18" fmla="*/ 325000 h 606722"/>
                <a:gd name="connsiteX19" fmla="*/ 325000 h 606722"/>
                <a:gd name="connsiteY19" fmla="*/ 325000 h 606722"/>
                <a:gd name="connsiteX20" fmla="*/ 325000 h 606722"/>
                <a:gd name="connsiteY20" fmla="*/ 325000 h 606722"/>
                <a:gd name="connsiteX21" fmla="*/ 325000 h 606722"/>
                <a:gd name="connsiteY21" fmla="*/ 325000 h 606722"/>
                <a:gd name="connsiteX22" fmla="*/ 325000 h 606722"/>
                <a:gd name="connsiteY22" fmla="*/ 325000 h 606722"/>
                <a:gd name="connsiteX23" fmla="*/ 325000 h 606722"/>
                <a:gd name="connsiteY23" fmla="*/ 325000 h 606722"/>
                <a:gd name="connsiteX24" fmla="*/ 325000 h 606722"/>
                <a:gd name="connsiteY24" fmla="*/ 325000 h 606722"/>
                <a:gd name="connsiteX25" fmla="*/ 325000 h 606722"/>
                <a:gd name="connsiteY25" fmla="*/ 325000 h 606722"/>
                <a:gd name="connsiteX26" fmla="*/ 325000 h 606722"/>
                <a:gd name="connsiteY26" fmla="*/ 325000 h 606722"/>
                <a:gd name="connsiteX27" fmla="*/ 325000 h 606722"/>
                <a:gd name="connsiteY27" fmla="*/ 325000 h 606722"/>
                <a:gd name="connsiteX28" fmla="*/ 325000 h 606722"/>
                <a:gd name="connsiteY28" fmla="*/ 325000 h 606722"/>
                <a:gd name="connsiteX29" fmla="*/ 325000 h 606722"/>
                <a:gd name="connsiteY29" fmla="*/ 325000 h 606722"/>
                <a:gd name="connsiteX30" fmla="*/ 325000 h 606722"/>
                <a:gd name="connsiteY30" fmla="*/ 325000 h 606722"/>
                <a:gd name="connsiteX31" fmla="*/ 325000 h 606722"/>
                <a:gd name="connsiteY31" fmla="*/ 325000 h 606722"/>
                <a:gd name="connsiteX32" fmla="*/ 325000 h 606722"/>
                <a:gd name="connsiteY32" fmla="*/ 325000 h 606722"/>
                <a:gd name="connsiteX33" fmla="*/ 325000 h 606722"/>
                <a:gd name="connsiteY33" fmla="*/ 325000 h 606722"/>
                <a:gd name="connsiteX34" fmla="*/ 325000 h 606722"/>
                <a:gd name="connsiteY34" fmla="*/ 325000 h 606722"/>
                <a:gd name="connsiteX35" fmla="*/ 325000 h 606722"/>
                <a:gd name="connsiteY35" fmla="*/ 325000 h 606722"/>
                <a:gd name="connsiteX36" fmla="*/ 325000 h 606722"/>
                <a:gd name="connsiteY36" fmla="*/ 325000 h 606722"/>
                <a:gd name="connsiteX37" fmla="*/ 325000 h 606722"/>
                <a:gd name="connsiteY37" fmla="*/ 325000 h 606722"/>
                <a:gd name="connsiteX38" fmla="*/ 325000 h 606722"/>
                <a:gd name="connsiteY38" fmla="*/ 325000 h 606722"/>
                <a:gd name="connsiteX39" fmla="*/ 325000 h 606722"/>
                <a:gd name="connsiteY39" fmla="*/ 325000 h 606722"/>
                <a:gd name="connsiteX40" fmla="*/ 325000 h 606722"/>
                <a:gd name="connsiteY40" fmla="*/ 325000 h 606722"/>
                <a:gd name="connsiteX41" fmla="*/ 325000 h 606722"/>
                <a:gd name="connsiteY41" fmla="*/ 325000 h 606722"/>
                <a:gd name="connsiteX42" fmla="*/ 325000 h 606722"/>
                <a:gd name="connsiteY42" fmla="*/ 325000 h 606722"/>
                <a:gd name="connsiteX43" fmla="*/ 325000 h 606722"/>
                <a:gd name="connsiteY43" fmla="*/ 325000 h 606722"/>
                <a:gd name="connsiteX44" fmla="*/ 325000 h 606722"/>
                <a:gd name="connsiteY44" fmla="*/ 325000 h 606722"/>
                <a:gd name="connsiteX45" fmla="*/ 325000 h 606722"/>
                <a:gd name="connsiteY45" fmla="*/ 325000 h 606722"/>
                <a:gd name="connsiteX46" fmla="*/ 325000 h 606722"/>
                <a:gd name="connsiteY46" fmla="*/ 325000 h 606722"/>
                <a:gd name="connsiteX47" fmla="*/ 325000 h 606722"/>
                <a:gd name="connsiteY47" fmla="*/ 325000 h 606722"/>
                <a:gd name="connsiteX48" fmla="*/ 325000 h 606722"/>
                <a:gd name="connsiteY48" fmla="*/ 325000 h 606722"/>
                <a:gd name="connsiteX49" fmla="*/ 325000 h 606722"/>
                <a:gd name="connsiteY49" fmla="*/ 325000 h 606722"/>
                <a:gd name="connsiteX50" fmla="*/ 325000 h 606722"/>
                <a:gd name="connsiteY50" fmla="*/ 325000 h 606722"/>
                <a:gd name="connsiteX51" fmla="*/ 325000 h 606722"/>
                <a:gd name="connsiteY51" fmla="*/ 325000 h 606722"/>
                <a:gd name="connsiteX52" fmla="*/ 325000 h 606722"/>
                <a:gd name="connsiteY52" fmla="*/ 325000 h 606722"/>
                <a:gd name="connsiteX53" fmla="*/ 325000 h 606722"/>
                <a:gd name="connsiteY53" fmla="*/ 325000 h 606722"/>
                <a:gd name="connsiteX54" fmla="*/ 325000 h 606722"/>
                <a:gd name="connsiteY54" fmla="*/ 325000 h 606722"/>
                <a:gd name="connsiteX55" fmla="*/ 325000 h 606722"/>
                <a:gd name="connsiteY55" fmla="*/ 325000 h 606722"/>
                <a:gd name="connsiteX56" fmla="*/ 325000 h 606722"/>
                <a:gd name="connsiteY56" fmla="*/ 325000 h 606722"/>
                <a:gd name="connsiteX57" fmla="*/ 325000 h 606722"/>
                <a:gd name="connsiteY57" fmla="*/ 325000 h 606722"/>
                <a:gd name="connsiteX58" fmla="*/ 325000 h 606722"/>
                <a:gd name="connsiteY58" fmla="*/ 325000 h 606722"/>
                <a:gd name="connsiteX59" fmla="*/ 325000 h 606722"/>
                <a:gd name="connsiteY59" fmla="*/ 325000 h 606722"/>
                <a:gd name="connsiteX60" fmla="*/ 325000 h 606722"/>
                <a:gd name="connsiteY60" fmla="*/ 325000 h 606722"/>
                <a:gd name="connsiteX61" fmla="*/ 325000 h 606722"/>
                <a:gd name="connsiteY61" fmla="*/ 325000 h 606722"/>
                <a:gd name="connsiteX62" fmla="*/ 325000 h 606722"/>
                <a:gd name="connsiteY62" fmla="*/ 325000 h 606722"/>
                <a:gd name="connsiteX63" fmla="*/ 325000 h 606722"/>
                <a:gd name="connsiteY63" fmla="*/ 325000 h 606722"/>
                <a:gd name="connsiteX64" fmla="*/ 325000 h 606722"/>
                <a:gd name="connsiteY64" fmla="*/ 325000 h 606722"/>
                <a:gd name="connsiteX65" fmla="*/ 325000 h 606722"/>
                <a:gd name="connsiteY65" fmla="*/ 325000 h 606722"/>
                <a:gd name="connsiteX66" fmla="*/ 325000 h 606722"/>
                <a:gd name="connsiteY66" fmla="*/ 325000 h 606722"/>
                <a:gd name="connsiteX67" fmla="*/ 325000 h 606722"/>
                <a:gd name="connsiteY67" fmla="*/ 32500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607535" h="606604">
                  <a:moveTo>
                    <a:pt x="394900" y="353768"/>
                  </a:moveTo>
                  <a:cubicBezTo>
                    <a:pt x="400507" y="353768"/>
                    <a:pt x="405045" y="358301"/>
                    <a:pt x="405045" y="363900"/>
                  </a:cubicBezTo>
                  <a:lnTo>
                    <a:pt x="405045" y="515616"/>
                  </a:lnTo>
                  <a:cubicBezTo>
                    <a:pt x="405045" y="543435"/>
                    <a:pt x="382353" y="566099"/>
                    <a:pt x="354410" y="566099"/>
                  </a:cubicBezTo>
                  <a:lnTo>
                    <a:pt x="212649" y="566099"/>
                  </a:lnTo>
                  <a:cubicBezTo>
                    <a:pt x="207131" y="566099"/>
                    <a:pt x="202593" y="561566"/>
                    <a:pt x="202593" y="556056"/>
                  </a:cubicBezTo>
                  <a:cubicBezTo>
                    <a:pt x="202593" y="550457"/>
                    <a:pt x="207131" y="545924"/>
                    <a:pt x="212649" y="545924"/>
                  </a:cubicBezTo>
                  <a:lnTo>
                    <a:pt x="354410" y="545924"/>
                  </a:lnTo>
                  <a:cubicBezTo>
                    <a:pt x="371140" y="545924"/>
                    <a:pt x="384845" y="532325"/>
                    <a:pt x="384845" y="515616"/>
                  </a:cubicBezTo>
                  <a:lnTo>
                    <a:pt x="384845" y="363900"/>
                  </a:lnTo>
                  <a:cubicBezTo>
                    <a:pt x="384845" y="358301"/>
                    <a:pt x="389294" y="353768"/>
                    <a:pt x="394900" y="353768"/>
                  </a:cubicBezTo>
                  <a:close/>
                  <a:moveTo>
                    <a:pt x="131640" y="262739"/>
                  </a:moveTo>
                  <a:cubicBezTo>
                    <a:pt x="137236" y="262739"/>
                    <a:pt x="141766" y="267271"/>
                    <a:pt x="141766" y="272870"/>
                  </a:cubicBezTo>
                  <a:lnTo>
                    <a:pt x="141766" y="333565"/>
                  </a:lnTo>
                  <a:cubicBezTo>
                    <a:pt x="141766" y="339075"/>
                    <a:pt x="137236" y="343607"/>
                    <a:pt x="131640" y="343607"/>
                  </a:cubicBezTo>
                  <a:cubicBezTo>
                    <a:pt x="126044" y="343607"/>
                    <a:pt x="121514" y="339075"/>
                    <a:pt x="121514" y="333565"/>
                  </a:cubicBezTo>
                  <a:lnTo>
                    <a:pt x="121514" y="272870"/>
                  </a:lnTo>
                  <a:cubicBezTo>
                    <a:pt x="121514" y="267271"/>
                    <a:pt x="126044" y="262739"/>
                    <a:pt x="131640" y="262739"/>
                  </a:cubicBezTo>
                  <a:close/>
                  <a:moveTo>
                    <a:pt x="489057" y="194973"/>
                  </a:moveTo>
                  <a:cubicBezTo>
                    <a:pt x="492973" y="190974"/>
                    <a:pt x="499381" y="190974"/>
                    <a:pt x="503386" y="194973"/>
                  </a:cubicBezTo>
                  <a:lnTo>
                    <a:pt x="604576" y="296095"/>
                  </a:lnTo>
                  <a:cubicBezTo>
                    <a:pt x="605555" y="296983"/>
                    <a:pt x="606267" y="298138"/>
                    <a:pt x="606801" y="299383"/>
                  </a:cubicBezTo>
                  <a:cubicBezTo>
                    <a:pt x="607780" y="301871"/>
                    <a:pt x="607780" y="304625"/>
                    <a:pt x="606801" y="307113"/>
                  </a:cubicBezTo>
                  <a:cubicBezTo>
                    <a:pt x="606267" y="308357"/>
                    <a:pt x="605555" y="309424"/>
                    <a:pt x="604576" y="310401"/>
                  </a:cubicBezTo>
                  <a:lnTo>
                    <a:pt x="503386" y="411434"/>
                  </a:lnTo>
                  <a:cubicBezTo>
                    <a:pt x="501339" y="413478"/>
                    <a:pt x="498758" y="414455"/>
                    <a:pt x="496177" y="414455"/>
                  </a:cubicBezTo>
                  <a:cubicBezTo>
                    <a:pt x="493596" y="414455"/>
                    <a:pt x="491015" y="413478"/>
                    <a:pt x="489057" y="411434"/>
                  </a:cubicBezTo>
                  <a:cubicBezTo>
                    <a:pt x="485052" y="407524"/>
                    <a:pt x="485052" y="401126"/>
                    <a:pt x="489057" y="397217"/>
                  </a:cubicBezTo>
                  <a:lnTo>
                    <a:pt x="572982" y="313333"/>
                  </a:lnTo>
                  <a:lnTo>
                    <a:pt x="232921" y="313333"/>
                  </a:lnTo>
                  <a:cubicBezTo>
                    <a:pt x="227314" y="313333"/>
                    <a:pt x="222775" y="308802"/>
                    <a:pt x="222775" y="303203"/>
                  </a:cubicBezTo>
                  <a:cubicBezTo>
                    <a:pt x="222775" y="297605"/>
                    <a:pt x="227314" y="293074"/>
                    <a:pt x="232921" y="293074"/>
                  </a:cubicBezTo>
                  <a:lnTo>
                    <a:pt x="572982" y="293074"/>
                  </a:lnTo>
                  <a:lnTo>
                    <a:pt x="489057" y="209279"/>
                  </a:lnTo>
                  <a:cubicBezTo>
                    <a:pt x="485052" y="205281"/>
                    <a:pt x="485052" y="198883"/>
                    <a:pt x="489057" y="194973"/>
                  </a:cubicBezTo>
                  <a:close/>
                  <a:moveTo>
                    <a:pt x="211398" y="40317"/>
                  </a:moveTo>
                  <a:lnTo>
                    <a:pt x="354409" y="40317"/>
                  </a:lnTo>
                  <a:cubicBezTo>
                    <a:pt x="382353" y="40317"/>
                    <a:pt x="405046" y="62981"/>
                    <a:pt x="405046" y="90889"/>
                  </a:cubicBezTo>
                  <a:lnTo>
                    <a:pt x="405046" y="242605"/>
                  </a:lnTo>
                  <a:cubicBezTo>
                    <a:pt x="405046" y="248115"/>
                    <a:pt x="400508" y="252648"/>
                    <a:pt x="394901" y="252648"/>
                  </a:cubicBezTo>
                  <a:cubicBezTo>
                    <a:pt x="389295" y="252648"/>
                    <a:pt x="384845" y="248115"/>
                    <a:pt x="384845" y="242605"/>
                  </a:cubicBezTo>
                  <a:lnTo>
                    <a:pt x="384845" y="90889"/>
                  </a:lnTo>
                  <a:cubicBezTo>
                    <a:pt x="384845" y="74180"/>
                    <a:pt x="371140" y="60581"/>
                    <a:pt x="354409" y="60581"/>
                  </a:cubicBezTo>
                  <a:lnTo>
                    <a:pt x="211398" y="60581"/>
                  </a:lnTo>
                  <a:cubicBezTo>
                    <a:pt x="205791" y="60581"/>
                    <a:pt x="201253" y="56048"/>
                    <a:pt x="201253" y="50449"/>
                  </a:cubicBezTo>
                  <a:cubicBezTo>
                    <a:pt x="201253" y="44850"/>
                    <a:pt x="205791" y="40317"/>
                    <a:pt x="211398" y="40317"/>
                  </a:cubicBezTo>
                  <a:close/>
                  <a:moveTo>
                    <a:pt x="147115" y="20146"/>
                  </a:moveTo>
                  <a:cubicBezTo>
                    <a:pt x="144890" y="20146"/>
                    <a:pt x="142576" y="20590"/>
                    <a:pt x="140084" y="21568"/>
                  </a:cubicBezTo>
                  <a:lnTo>
                    <a:pt x="44232" y="59782"/>
                  </a:lnTo>
                  <a:cubicBezTo>
                    <a:pt x="24919" y="66981"/>
                    <a:pt x="20292" y="73024"/>
                    <a:pt x="20292" y="90887"/>
                  </a:cubicBezTo>
                  <a:lnTo>
                    <a:pt x="20292" y="515689"/>
                  </a:lnTo>
                  <a:cubicBezTo>
                    <a:pt x="20292" y="533464"/>
                    <a:pt x="24919" y="539596"/>
                    <a:pt x="44054" y="546616"/>
                  </a:cubicBezTo>
                  <a:lnTo>
                    <a:pt x="140262" y="585098"/>
                  </a:lnTo>
                  <a:cubicBezTo>
                    <a:pt x="142576" y="585897"/>
                    <a:pt x="144890" y="586431"/>
                    <a:pt x="147115" y="586431"/>
                  </a:cubicBezTo>
                  <a:cubicBezTo>
                    <a:pt x="156015" y="586431"/>
                    <a:pt x="161978" y="578254"/>
                    <a:pt x="161978" y="566257"/>
                  </a:cubicBezTo>
                  <a:lnTo>
                    <a:pt x="161978" y="40319"/>
                  </a:lnTo>
                  <a:cubicBezTo>
                    <a:pt x="161978" y="28233"/>
                    <a:pt x="156015" y="20146"/>
                    <a:pt x="147115" y="20146"/>
                  </a:cubicBezTo>
                  <a:close/>
                  <a:moveTo>
                    <a:pt x="151669" y="315"/>
                  </a:moveTo>
                  <a:cubicBezTo>
                    <a:pt x="169354" y="2727"/>
                    <a:pt x="182270" y="18724"/>
                    <a:pt x="182270" y="40319"/>
                  </a:cubicBezTo>
                  <a:lnTo>
                    <a:pt x="182270" y="566257"/>
                  </a:lnTo>
                  <a:cubicBezTo>
                    <a:pt x="182270" y="589630"/>
                    <a:pt x="167496" y="606604"/>
                    <a:pt x="147115" y="606604"/>
                  </a:cubicBezTo>
                  <a:cubicBezTo>
                    <a:pt x="142487" y="606604"/>
                    <a:pt x="137681" y="605716"/>
                    <a:pt x="132964" y="603938"/>
                  </a:cubicBezTo>
                  <a:lnTo>
                    <a:pt x="36756" y="565457"/>
                  </a:lnTo>
                  <a:cubicBezTo>
                    <a:pt x="10057" y="555592"/>
                    <a:pt x="0" y="542084"/>
                    <a:pt x="0" y="515689"/>
                  </a:cubicBezTo>
                  <a:lnTo>
                    <a:pt x="0" y="90887"/>
                  </a:lnTo>
                  <a:cubicBezTo>
                    <a:pt x="0" y="64492"/>
                    <a:pt x="10057" y="50895"/>
                    <a:pt x="37023" y="40942"/>
                  </a:cubicBezTo>
                  <a:lnTo>
                    <a:pt x="132697" y="2727"/>
                  </a:lnTo>
                  <a:cubicBezTo>
                    <a:pt x="139350" y="217"/>
                    <a:pt x="145774" y="-489"/>
                    <a:pt x="151669" y="31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313411" y="4280129"/>
            <a:ext cx="4680520" cy="451406"/>
            <a:chOff x="2313411" y="4280129"/>
            <a:chExt cx="4680520" cy="451406"/>
          </a:xfrm>
        </p:grpSpPr>
        <p:sp>
          <p:nvSpPr>
            <p:cNvPr id="58" name="işlïḋe">
              <a:extLst/>
            </p:cNvPr>
            <p:cNvSpPr/>
            <p:nvPr/>
          </p:nvSpPr>
          <p:spPr bwMode="auto">
            <a:xfrm>
              <a:off x="2313411" y="4280129"/>
              <a:ext cx="4680520" cy="451406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/>
            <a:p>
              <a:pPr algn="just">
                <a:lnSpc>
                  <a:spcPts val="2800"/>
                </a:lnSpc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我们无法左右事情，但是我们可以调整心情。</a:t>
              </a:r>
              <a:endParaRPr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>
            <a:xfrm>
              <a:off x="2385419" y="4731535"/>
              <a:ext cx="4564193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1594303" y="1121484"/>
            <a:ext cx="4836366" cy="451406"/>
            <a:chOff x="1594303" y="1121484"/>
            <a:chExt cx="4836366" cy="451406"/>
          </a:xfrm>
        </p:grpSpPr>
        <p:sp>
          <p:nvSpPr>
            <p:cNvPr id="57" name="ïsḻiḋê">
              <a:extLst/>
            </p:cNvPr>
            <p:cNvSpPr txBox="1"/>
            <p:nvPr/>
          </p:nvSpPr>
          <p:spPr bwMode="auto">
            <a:xfrm>
              <a:off x="1594303" y="1121484"/>
              <a:ext cx="4836366" cy="451406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ts val="2800"/>
                </a:lnSpc>
                <a:defRPr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我们无法左右风向，但是我们可以调整风帆；</a:t>
              </a:r>
            </a:p>
          </p:txBody>
        </p:sp>
        <p:cxnSp>
          <p:nvCxnSpPr>
            <p:cNvPr id="53" name="直接连接符 52"/>
            <p:cNvCxnSpPr/>
            <p:nvPr/>
          </p:nvCxnSpPr>
          <p:spPr>
            <a:xfrm>
              <a:off x="1695229" y="1572890"/>
              <a:ext cx="4519416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3362435" y="1952712"/>
            <a:ext cx="1786199" cy="1725208"/>
            <a:chOff x="3362435" y="1952712"/>
            <a:chExt cx="1786199" cy="1725208"/>
          </a:xfrm>
        </p:grpSpPr>
        <p:sp>
          <p:nvSpPr>
            <p:cNvPr id="70" name="íŝ1îḑê"/>
            <p:cNvSpPr/>
            <p:nvPr/>
          </p:nvSpPr>
          <p:spPr>
            <a:xfrm>
              <a:off x="3415129" y="1952712"/>
              <a:ext cx="1725208" cy="1725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C00000"/>
            </a:solidFill>
            <a:ln w="63500" cap="flat">
              <a:solidFill>
                <a:schemeClr val="bg1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solidFill>
                  <a:srgbClr val="C00000"/>
                </a:solidFill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3362435" y="2235349"/>
              <a:ext cx="178619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4000" b="1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3200" dirty="0"/>
                <a:t>心态决定一切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7047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8a752a74-3de0-473b-8d80-7ca13ac5908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6F08B59-A6DC-425C-AB72-3B7EB1DD11FC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5364658" y="2063550"/>
            <a:ext cx="3642392" cy="3697488"/>
            <a:chOff x="6359526" y="3765550"/>
            <a:chExt cx="3043238" cy="3089275"/>
          </a:xfrm>
        </p:grpSpPr>
        <p:sp>
          <p:nvSpPr>
            <p:cNvPr id="22" name="íşľiḋ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C6EEE61-C1DE-4D7D-B31E-F870BEB6C7D9}"/>
                </a:ext>
              </a:extLst>
            </p:cNvPr>
            <p:cNvSpPr/>
            <p:nvPr/>
          </p:nvSpPr>
          <p:spPr bwMode="auto">
            <a:xfrm>
              <a:off x="8443913" y="4230688"/>
              <a:ext cx="660400" cy="392113"/>
            </a:xfrm>
            <a:custGeom>
              <a:avLst/>
              <a:gdLst>
                <a:gd name="T0" fmla="*/ 105 w 263"/>
                <a:gd name="T1" fmla="*/ 0 h 156"/>
                <a:gd name="T2" fmla="*/ 23 w 263"/>
                <a:gd name="T3" fmla="*/ 45 h 156"/>
                <a:gd name="T4" fmla="*/ 0 w 263"/>
                <a:gd name="T5" fmla="*/ 156 h 156"/>
                <a:gd name="T6" fmla="*/ 131 w 263"/>
                <a:gd name="T7" fmla="*/ 156 h 156"/>
                <a:gd name="T8" fmla="*/ 263 w 263"/>
                <a:gd name="T9" fmla="*/ 156 h 156"/>
                <a:gd name="T10" fmla="*/ 240 w 263"/>
                <a:gd name="T11" fmla="*/ 45 h 156"/>
                <a:gd name="T12" fmla="*/ 158 w 263"/>
                <a:gd name="T13" fmla="*/ 0 h 156"/>
                <a:gd name="T14" fmla="*/ 105 w 263"/>
                <a:gd name="T15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3" h="156">
                  <a:moveTo>
                    <a:pt x="105" y="0"/>
                  </a:moveTo>
                  <a:cubicBezTo>
                    <a:pt x="47" y="26"/>
                    <a:pt x="30" y="39"/>
                    <a:pt x="23" y="45"/>
                  </a:cubicBezTo>
                  <a:cubicBezTo>
                    <a:pt x="12" y="55"/>
                    <a:pt x="6" y="126"/>
                    <a:pt x="0" y="156"/>
                  </a:cubicBezTo>
                  <a:cubicBezTo>
                    <a:pt x="131" y="156"/>
                    <a:pt x="131" y="156"/>
                    <a:pt x="131" y="156"/>
                  </a:cubicBezTo>
                  <a:cubicBezTo>
                    <a:pt x="263" y="156"/>
                    <a:pt x="263" y="156"/>
                    <a:pt x="263" y="156"/>
                  </a:cubicBezTo>
                  <a:cubicBezTo>
                    <a:pt x="256" y="126"/>
                    <a:pt x="250" y="55"/>
                    <a:pt x="240" y="45"/>
                  </a:cubicBezTo>
                  <a:cubicBezTo>
                    <a:pt x="233" y="39"/>
                    <a:pt x="216" y="26"/>
                    <a:pt x="158" y="0"/>
                  </a:cubicBez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FFD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iSļíḋ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5794DC2-B2C2-4C80-BA65-3304D9818B7E}"/>
                </a:ext>
              </a:extLst>
            </p:cNvPr>
            <p:cNvSpPr/>
            <p:nvPr/>
          </p:nvSpPr>
          <p:spPr bwMode="auto">
            <a:xfrm>
              <a:off x="8443913" y="4230688"/>
              <a:ext cx="660400" cy="392113"/>
            </a:xfrm>
            <a:custGeom>
              <a:avLst/>
              <a:gdLst>
                <a:gd name="T0" fmla="*/ 105 w 263"/>
                <a:gd name="T1" fmla="*/ 0 h 156"/>
                <a:gd name="T2" fmla="*/ 23 w 263"/>
                <a:gd name="T3" fmla="*/ 45 h 156"/>
                <a:gd name="T4" fmla="*/ 0 w 263"/>
                <a:gd name="T5" fmla="*/ 156 h 156"/>
                <a:gd name="T6" fmla="*/ 131 w 263"/>
                <a:gd name="T7" fmla="*/ 156 h 156"/>
                <a:gd name="T8" fmla="*/ 263 w 263"/>
                <a:gd name="T9" fmla="*/ 156 h 156"/>
                <a:gd name="T10" fmla="*/ 240 w 263"/>
                <a:gd name="T11" fmla="*/ 45 h 156"/>
                <a:gd name="T12" fmla="*/ 158 w 263"/>
                <a:gd name="T13" fmla="*/ 0 h 156"/>
                <a:gd name="T14" fmla="*/ 105 w 263"/>
                <a:gd name="T15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3" h="156">
                  <a:moveTo>
                    <a:pt x="105" y="0"/>
                  </a:moveTo>
                  <a:cubicBezTo>
                    <a:pt x="47" y="26"/>
                    <a:pt x="30" y="39"/>
                    <a:pt x="23" y="45"/>
                  </a:cubicBezTo>
                  <a:cubicBezTo>
                    <a:pt x="12" y="55"/>
                    <a:pt x="6" y="126"/>
                    <a:pt x="0" y="156"/>
                  </a:cubicBezTo>
                  <a:cubicBezTo>
                    <a:pt x="131" y="156"/>
                    <a:pt x="131" y="156"/>
                    <a:pt x="131" y="156"/>
                  </a:cubicBezTo>
                  <a:cubicBezTo>
                    <a:pt x="263" y="156"/>
                    <a:pt x="263" y="156"/>
                    <a:pt x="263" y="156"/>
                  </a:cubicBezTo>
                  <a:cubicBezTo>
                    <a:pt x="256" y="126"/>
                    <a:pt x="250" y="55"/>
                    <a:pt x="240" y="45"/>
                  </a:cubicBezTo>
                  <a:cubicBezTo>
                    <a:pt x="233" y="39"/>
                    <a:pt x="216" y="26"/>
                    <a:pt x="158" y="0"/>
                  </a:cubicBez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í$ḻíḍ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DEF0F33-E14A-4DB9-A66B-6C2AB260BDF6}"/>
                </a:ext>
              </a:extLst>
            </p:cNvPr>
            <p:cNvSpPr/>
            <p:nvPr/>
          </p:nvSpPr>
          <p:spPr bwMode="auto">
            <a:xfrm>
              <a:off x="8702676" y="4017963"/>
              <a:ext cx="139700" cy="295275"/>
            </a:xfrm>
            <a:custGeom>
              <a:avLst/>
              <a:gdLst>
                <a:gd name="T0" fmla="*/ 0 w 56"/>
                <a:gd name="T1" fmla="*/ 34 h 118"/>
                <a:gd name="T2" fmla="*/ 0 w 56"/>
                <a:gd name="T3" fmla="*/ 77 h 118"/>
                <a:gd name="T4" fmla="*/ 0 w 56"/>
                <a:gd name="T5" fmla="*/ 99 h 118"/>
                <a:gd name="T6" fmla="*/ 56 w 56"/>
                <a:gd name="T7" fmla="*/ 99 h 118"/>
                <a:gd name="T8" fmla="*/ 56 w 56"/>
                <a:gd name="T9" fmla="*/ 77 h 118"/>
                <a:gd name="T10" fmla="*/ 56 w 56"/>
                <a:gd name="T11" fmla="*/ 34 h 118"/>
                <a:gd name="T12" fmla="*/ 0 w 56"/>
                <a:gd name="T13" fmla="*/ 3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18">
                  <a:moveTo>
                    <a:pt x="0" y="34"/>
                  </a:moveTo>
                  <a:cubicBezTo>
                    <a:pt x="0" y="77"/>
                    <a:pt x="0" y="77"/>
                    <a:pt x="0" y="77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6" y="117"/>
                    <a:pt x="41" y="118"/>
                    <a:pt x="56" y="99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0"/>
                    <a:pt x="0" y="0"/>
                    <a:pt x="0" y="34"/>
                  </a:cubicBezTo>
                </a:path>
              </a:pathLst>
            </a:custGeom>
            <a:solidFill>
              <a:srgbClr val="F6C5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îsḻïḋ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ABCCD7C-53E8-42E9-9355-BAA56068A112}"/>
                </a:ext>
              </a:extLst>
            </p:cNvPr>
            <p:cNvSpPr/>
            <p:nvPr/>
          </p:nvSpPr>
          <p:spPr bwMode="auto">
            <a:xfrm>
              <a:off x="8609013" y="3997325"/>
              <a:ext cx="58738" cy="88900"/>
            </a:xfrm>
            <a:custGeom>
              <a:avLst/>
              <a:gdLst>
                <a:gd name="T0" fmla="*/ 7 w 23"/>
                <a:gd name="T1" fmla="*/ 2 h 35"/>
                <a:gd name="T2" fmla="*/ 21 w 23"/>
                <a:gd name="T3" fmla="*/ 15 h 35"/>
                <a:gd name="T4" fmla="*/ 17 w 23"/>
                <a:gd name="T5" fmla="*/ 33 h 35"/>
                <a:gd name="T6" fmla="*/ 3 w 23"/>
                <a:gd name="T7" fmla="*/ 20 h 35"/>
                <a:gd name="T8" fmla="*/ 7 w 23"/>
                <a:gd name="T9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5">
                  <a:moveTo>
                    <a:pt x="7" y="2"/>
                  </a:moveTo>
                  <a:cubicBezTo>
                    <a:pt x="11" y="0"/>
                    <a:pt x="18" y="6"/>
                    <a:pt x="21" y="15"/>
                  </a:cubicBezTo>
                  <a:cubicBezTo>
                    <a:pt x="23" y="23"/>
                    <a:pt x="22" y="31"/>
                    <a:pt x="17" y="33"/>
                  </a:cubicBezTo>
                  <a:cubicBezTo>
                    <a:pt x="12" y="35"/>
                    <a:pt x="5" y="29"/>
                    <a:pt x="3" y="20"/>
                  </a:cubicBezTo>
                  <a:cubicBezTo>
                    <a:pt x="0" y="12"/>
                    <a:pt x="2" y="4"/>
                    <a:pt x="7" y="2"/>
                  </a:cubicBezTo>
                  <a:close/>
                </a:path>
              </a:pathLst>
            </a:custGeom>
            <a:solidFill>
              <a:srgbClr val="F6C5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ïŝļíḑ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9C17EED-90D4-44B6-9F94-9538E428515D}"/>
                </a:ext>
              </a:extLst>
            </p:cNvPr>
            <p:cNvSpPr/>
            <p:nvPr/>
          </p:nvSpPr>
          <p:spPr bwMode="auto">
            <a:xfrm>
              <a:off x="8877301" y="3997325"/>
              <a:ext cx="60325" cy="88900"/>
            </a:xfrm>
            <a:custGeom>
              <a:avLst/>
              <a:gdLst>
                <a:gd name="T0" fmla="*/ 17 w 24"/>
                <a:gd name="T1" fmla="*/ 2 h 35"/>
                <a:gd name="T2" fmla="*/ 3 w 24"/>
                <a:gd name="T3" fmla="*/ 15 h 35"/>
                <a:gd name="T4" fmla="*/ 7 w 24"/>
                <a:gd name="T5" fmla="*/ 33 h 35"/>
                <a:gd name="T6" fmla="*/ 21 w 24"/>
                <a:gd name="T7" fmla="*/ 20 h 35"/>
                <a:gd name="T8" fmla="*/ 17 w 24"/>
                <a:gd name="T9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5">
                  <a:moveTo>
                    <a:pt x="17" y="2"/>
                  </a:moveTo>
                  <a:cubicBezTo>
                    <a:pt x="12" y="0"/>
                    <a:pt x="6" y="6"/>
                    <a:pt x="3" y="15"/>
                  </a:cubicBezTo>
                  <a:cubicBezTo>
                    <a:pt x="0" y="23"/>
                    <a:pt x="2" y="31"/>
                    <a:pt x="7" y="33"/>
                  </a:cubicBezTo>
                  <a:cubicBezTo>
                    <a:pt x="12" y="35"/>
                    <a:pt x="18" y="29"/>
                    <a:pt x="21" y="20"/>
                  </a:cubicBezTo>
                  <a:cubicBezTo>
                    <a:pt x="24" y="12"/>
                    <a:pt x="22" y="4"/>
                    <a:pt x="17" y="2"/>
                  </a:cubicBezTo>
                  <a:close/>
                </a:path>
              </a:pathLst>
            </a:custGeom>
            <a:solidFill>
              <a:srgbClr val="F6C5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iṧ1ïd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CD0F2A4-4B4F-45E5-9B43-62E661DC04F4}"/>
                </a:ext>
              </a:extLst>
            </p:cNvPr>
            <p:cNvSpPr/>
            <p:nvPr/>
          </p:nvSpPr>
          <p:spPr bwMode="auto">
            <a:xfrm>
              <a:off x="8674101" y="4302125"/>
              <a:ext cx="188913" cy="320675"/>
            </a:xfrm>
            <a:custGeom>
              <a:avLst/>
              <a:gdLst>
                <a:gd name="T0" fmla="*/ 39 w 75"/>
                <a:gd name="T1" fmla="*/ 0 h 128"/>
                <a:gd name="T2" fmla="*/ 0 w 75"/>
                <a:gd name="T3" fmla="*/ 11 h 128"/>
                <a:gd name="T4" fmla="*/ 15 w 75"/>
                <a:gd name="T5" fmla="*/ 128 h 128"/>
                <a:gd name="T6" fmla="*/ 68 w 75"/>
                <a:gd name="T7" fmla="*/ 128 h 128"/>
                <a:gd name="T8" fmla="*/ 75 w 75"/>
                <a:gd name="T9" fmla="*/ 12 h 128"/>
                <a:gd name="T10" fmla="*/ 39 w 75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128">
                  <a:moveTo>
                    <a:pt x="39" y="0"/>
                  </a:moveTo>
                  <a:cubicBezTo>
                    <a:pt x="39" y="0"/>
                    <a:pt x="0" y="9"/>
                    <a:pt x="0" y="11"/>
                  </a:cubicBezTo>
                  <a:cubicBezTo>
                    <a:pt x="0" y="14"/>
                    <a:pt x="15" y="128"/>
                    <a:pt x="15" y="128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39" y="0"/>
                    <a:pt x="39" y="0"/>
                    <a:pt x="39" y="0"/>
                  </a:cubicBezTo>
                </a:path>
              </a:pathLst>
            </a:custGeom>
            <a:solidFill>
              <a:srgbClr val="9FBA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íš1íḓ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CAC21D8-91BD-423F-BBC2-3CA05E68477D}"/>
                </a:ext>
              </a:extLst>
            </p:cNvPr>
            <p:cNvSpPr/>
            <p:nvPr/>
          </p:nvSpPr>
          <p:spPr bwMode="auto">
            <a:xfrm>
              <a:off x="8609013" y="4233863"/>
              <a:ext cx="123825" cy="388938"/>
            </a:xfrm>
            <a:custGeom>
              <a:avLst/>
              <a:gdLst>
                <a:gd name="T0" fmla="*/ 59 w 78"/>
                <a:gd name="T1" fmla="*/ 0 h 245"/>
                <a:gd name="T2" fmla="*/ 59 w 78"/>
                <a:gd name="T3" fmla="*/ 20 h 245"/>
                <a:gd name="T4" fmla="*/ 78 w 78"/>
                <a:gd name="T5" fmla="*/ 245 h 245"/>
                <a:gd name="T6" fmla="*/ 45 w 78"/>
                <a:gd name="T7" fmla="*/ 245 h 245"/>
                <a:gd name="T8" fmla="*/ 8 w 78"/>
                <a:gd name="T9" fmla="*/ 112 h 245"/>
                <a:gd name="T10" fmla="*/ 43 w 78"/>
                <a:gd name="T11" fmla="*/ 90 h 245"/>
                <a:gd name="T12" fmla="*/ 0 w 78"/>
                <a:gd name="T13" fmla="*/ 69 h 245"/>
                <a:gd name="T14" fmla="*/ 40 w 78"/>
                <a:gd name="T15" fmla="*/ 8 h 245"/>
                <a:gd name="T16" fmla="*/ 59 w 78"/>
                <a:gd name="T17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245">
                  <a:moveTo>
                    <a:pt x="59" y="0"/>
                  </a:moveTo>
                  <a:lnTo>
                    <a:pt x="59" y="20"/>
                  </a:lnTo>
                  <a:lnTo>
                    <a:pt x="78" y="245"/>
                  </a:lnTo>
                  <a:lnTo>
                    <a:pt x="45" y="245"/>
                  </a:lnTo>
                  <a:lnTo>
                    <a:pt x="8" y="112"/>
                  </a:lnTo>
                  <a:lnTo>
                    <a:pt x="43" y="90"/>
                  </a:lnTo>
                  <a:lnTo>
                    <a:pt x="0" y="69"/>
                  </a:lnTo>
                  <a:lnTo>
                    <a:pt x="40" y="8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íṥlïď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AD5CDF1-E1EC-4BDA-84A5-FAAA7F877CB8}"/>
                </a:ext>
              </a:extLst>
            </p:cNvPr>
            <p:cNvSpPr/>
            <p:nvPr/>
          </p:nvSpPr>
          <p:spPr bwMode="auto">
            <a:xfrm>
              <a:off x="8812213" y="4233863"/>
              <a:ext cx="123825" cy="388938"/>
            </a:xfrm>
            <a:custGeom>
              <a:avLst/>
              <a:gdLst>
                <a:gd name="T0" fmla="*/ 19 w 78"/>
                <a:gd name="T1" fmla="*/ 0 h 245"/>
                <a:gd name="T2" fmla="*/ 19 w 78"/>
                <a:gd name="T3" fmla="*/ 20 h 245"/>
                <a:gd name="T4" fmla="*/ 0 w 78"/>
                <a:gd name="T5" fmla="*/ 245 h 245"/>
                <a:gd name="T6" fmla="*/ 34 w 78"/>
                <a:gd name="T7" fmla="*/ 245 h 245"/>
                <a:gd name="T8" fmla="*/ 70 w 78"/>
                <a:gd name="T9" fmla="*/ 112 h 245"/>
                <a:gd name="T10" fmla="*/ 35 w 78"/>
                <a:gd name="T11" fmla="*/ 90 h 245"/>
                <a:gd name="T12" fmla="*/ 78 w 78"/>
                <a:gd name="T13" fmla="*/ 69 h 245"/>
                <a:gd name="T14" fmla="*/ 43 w 78"/>
                <a:gd name="T15" fmla="*/ 11 h 245"/>
                <a:gd name="T16" fmla="*/ 19 w 78"/>
                <a:gd name="T17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245">
                  <a:moveTo>
                    <a:pt x="19" y="0"/>
                  </a:moveTo>
                  <a:lnTo>
                    <a:pt x="19" y="20"/>
                  </a:lnTo>
                  <a:lnTo>
                    <a:pt x="0" y="245"/>
                  </a:lnTo>
                  <a:lnTo>
                    <a:pt x="34" y="245"/>
                  </a:lnTo>
                  <a:lnTo>
                    <a:pt x="70" y="112"/>
                  </a:lnTo>
                  <a:lnTo>
                    <a:pt x="35" y="90"/>
                  </a:lnTo>
                  <a:lnTo>
                    <a:pt x="78" y="69"/>
                  </a:lnTo>
                  <a:lnTo>
                    <a:pt x="43" y="1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1B1B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ïşlîd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4090D82-8934-4564-BE02-514B84B05EE4}"/>
                </a:ext>
              </a:extLst>
            </p:cNvPr>
            <p:cNvSpPr/>
            <p:nvPr/>
          </p:nvSpPr>
          <p:spPr bwMode="auto">
            <a:xfrm>
              <a:off x="8742363" y="4302125"/>
              <a:ext cx="60325" cy="57150"/>
            </a:xfrm>
            <a:custGeom>
              <a:avLst/>
              <a:gdLst>
                <a:gd name="T0" fmla="*/ 0 w 24"/>
                <a:gd name="T1" fmla="*/ 13 h 23"/>
                <a:gd name="T2" fmla="*/ 7 w 24"/>
                <a:gd name="T3" fmla="*/ 23 h 23"/>
                <a:gd name="T4" fmla="*/ 18 w 24"/>
                <a:gd name="T5" fmla="*/ 23 h 23"/>
                <a:gd name="T6" fmla="*/ 24 w 24"/>
                <a:gd name="T7" fmla="*/ 13 h 23"/>
                <a:gd name="T8" fmla="*/ 12 w 24"/>
                <a:gd name="T9" fmla="*/ 0 h 23"/>
                <a:gd name="T10" fmla="*/ 0 w 24"/>
                <a:gd name="T11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3">
                  <a:moveTo>
                    <a:pt x="0" y="13"/>
                  </a:moveTo>
                  <a:cubicBezTo>
                    <a:pt x="7" y="23"/>
                    <a:pt x="7" y="23"/>
                    <a:pt x="7" y="23"/>
                  </a:cubicBezTo>
                  <a:cubicBezTo>
                    <a:pt x="11" y="23"/>
                    <a:pt x="14" y="23"/>
                    <a:pt x="18" y="2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0" y="13"/>
                    <a:pt x="0" y="13"/>
                    <a:pt x="0" y="13"/>
                  </a:cubicBezTo>
                </a:path>
              </a:pathLst>
            </a:custGeom>
            <a:solidFill>
              <a:srgbClr val="374E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îṣḷïḋ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B89D560-7BBC-4BB7-84CA-D96DAFD6C936}"/>
                </a:ext>
              </a:extLst>
            </p:cNvPr>
            <p:cNvSpPr/>
            <p:nvPr/>
          </p:nvSpPr>
          <p:spPr bwMode="auto">
            <a:xfrm>
              <a:off x="8734426" y="4359275"/>
              <a:ext cx="76200" cy="263525"/>
            </a:xfrm>
            <a:custGeom>
              <a:avLst/>
              <a:gdLst>
                <a:gd name="T0" fmla="*/ 16 w 48"/>
                <a:gd name="T1" fmla="*/ 0 h 166"/>
                <a:gd name="T2" fmla="*/ 0 w 48"/>
                <a:gd name="T3" fmla="*/ 166 h 166"/>
                <a:gd name="T4" fmla="*/ 48 w 48"/>
                <a:gd name="T5" fmla="*/ 166 h 166"/>
                <a:gd name="T6" fmla="*/ 34 w 48"/>
                <a:gd name="T7" fmla="*/ 0 h 166"/>
                <a:gd name="T8" fmla="*/ 16 w 48"/>
                <a:gd name="T9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66">
                  <a:moveTo>
                    <a:pt x="16" y="0"/>
                  </a:moveTo>
                  <a:lnTo>
                    <a:pt x="0" y="166"/>
                  </a:lnTo>
                  <a:lnTo>
                    <a:pt x="48" y="166"/>
                  </a:lnTo>
                  <a:lnTo>
                    <a:pt x="34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374E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iṧľid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43613D9-9C2B-4536-816C-13D123640D49}"/>
                </a:ext>
              </a:extLst>
            </p:cNvPr>
            <p:cNvSpPr/>
            <p:nvPr/>
          </p:nvSpPr>
          <p:spPr bwMode="auto">
            <a:xfrm>
              <a:off x="8734426" y="4359275"/>
              <a:ext cx="76200" cy="263525"/>
            </a:xfrm>
            <a:custGeom>
              <a:avLst/>
              <a:gdLst>
                <a:gd name="T0" fmla="*/ 16 w 48"/>
                <a:gd name="T1" fmla="*/ 0 h 166"/>
                <a:gd name="T2" fmla="*/ 0 w 48"/>
                <a:gd name="T3" fmla="*/ 166 h 166"/>
                <a:gd name="T4" fmla="*/ 48 w 48"/>
                <a:gd name="T5" fmla="*/ 166 h 166"/>
                <a:gd name="T6" fmla="*/ 34 w 48"/>
                <a:gd name="T7" fmla="*/ 0 h 166"/>
                <a:gd name="T8" fmla="*/ 16 w 48"/>
                <a:gd name="T9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66">
                  <a:moveTo>
                    <a:pt x="16" y="0"/>
                  </a:moveTo>
                  <a:lnTo>
                    <a:pt x="0" y="166"/>
                  </a:lnTo>
                  <a:lnTo>
                    <a:pt x="48" y="166"/>
                  </a:lnTo>
                  <a:lnTo>
                    <a:pt x="34" y="0"/>
                  </a:lnTo>
                  <a:lnTo>
                    <a:pt x="1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îṥ1iď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D50EC82-7297-453A-943F-D625702B7A02}"/>
                </a:ext>
              </a:extLst>
            </p:cNvPr>
            <p:cNvSpPr/>
            <p:nvPr/>
          </p:nvSpPr>
          <p:spPr bwMode="auto">
            <a:xfrm>
              <a:off x="8697913" y="4211638"/>
              <a:ext cx="74613" cy="155575"/>
            </a:xfrm>
            <a:custGeom>
              <a:avLst/>
              <a:gdLst>
                <a:gd name="T0" fmla="*/ 3 w 47"/>
                <a:gd name="T1" fmla="*/ 0 h 98"/>
                <a:gd name="T2" fmla="*/ 0 w 47"/>
                <a:gd name="T3" fmla="*/ 15 h 98"/>
                <a:gd name="T4" fmla="*/ 9 w 47"/>
                <a:gd name="T5" fmla="*/ 98 h 98"/>
                <a:gd name="T6" fmla="*/ 47 w 47"/>
                <a:gd name="T7" fmla="*/ 57 h 98"/>
                <a:gd name="T8" fmla="*/ 3 w 47"/>
                <a:gd name="T9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98">
                  <a:moveTo>
                    <a:pt x="3" y="0"/>
                  </a:moveTo>
                  <a:lnTo>
                    <a:pt x="0" y="15"/>
                  </a:lnTo>
                  <a:lnTo>
                    <a:pt x="9" y="98"/>
                  </a:lnTo>
                  <a:lnTo>
                    <a:pt x="47" y="57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í$ľiḍ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70311E7-4F9C-4B65-B7E4-B2D787F85008}"/>
                </a:ext>
              </a:extLst>
            </p:cNvPr>
            <p:cNvSpPr/>
            <p:nvPr/>
          </p:nvSpPr>
          <p:spPr bwMode="auto">
            <a:xfrm>
              <a:off x="8697913" y="4211638"/>
              <a:ext cx="74613" cy="155575"/>
            </a:xfrm>
            <a:custGeom>
              <a:avLst/>
              <a:gdLst>
                <a:gd name="T0" fmla="*/ 3 w 47"/>
                <a:gd name="T1" fmla="*/ 0 h 98"/>
                <a:gd name="T2" fmla="*/ 0 w 47"/>
                <a:gd name="T3" fmla="*/ 15 h 98"/>
                <a:gd name="T4" fmla="*/ 9 w 47"/>
                <a:gd name="T5" fmla="*/ 98 h 98"/>
                <a:gd name="T6" fmla="*/ 47 w 47"/>
                <a:gd name="T7" fmla="*/ 57 h 98"/>
                <a:gd name="T8" fmla="*/ 3 w 47"/>
                <a:gd name="T9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98">
                  <a:moveTo>
                    <a:pt x="3" y="0"/>
                  </a:moveTo>
                  <a:lnTo>
                    <a:pt x="0" y="15"/>
                  </a:lnTo>
                  <a:lnTo>
                    <a:pt x="9" y="98"/>
                  </a:lnTo>
                  <a:lnTo>
                    <a:pt x="47" y="57"/>
                  </a:lnTo>
                  <a:lnTo>
                    <a:pt x="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iSḻíḍ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29415BF-B9BD-45BE-9001-0BBC2B2AF89D}"/>
                </a:ext>
              </a:extLst>
            </p:cNvPr>
            <p:cNvSpPr/>
            <p:nvPr/>
          </p:nvSpPr>
          <p:spPr bwMode="auto">
            <a:xfrm>
              <a:off x="8702676" y="4183063"/>
              <a:ext cx="139700" cy="47625"/>
            </a:xfrm>
            <a:custGeom>
              <a:avLst/>
              <a:gdLst>
                <a:gd name="T0" fmla="*/ 0 w 56"/>
                <a:gd name="T1" fmla="*/ 0 h 19"/>
                <a:gd name="T2" fmla="*/ 0 w 56"/>
                <a:gd name="T3" fmla="*/ 2 h 19"/>
                <a:gd name="T4" fmla="*/ 28 w 56"/>
                <a:gd name="T5" fmla="*/ 19 h 19"/>
                <a:gd name="T6" fmla="*/ 29 w 56"/>
                <a:gd name="T7" fmla="*/ 19 h 19"/>
                <a:gd name="T8" fmla="*/ 56 w 56"/>
                <a:gd name="T9" fmla="*/ 3 h 19"/>
                <a:gd name="T10" fmla="*/ 56 w 56"/>
                <a:gd name="T11" fmla="*/ 0 h 19"/>
                <a:gd name="T12" fmla="*/ 0 w 56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19">
                  <a:moveTo>
                    <a:pt x="0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5" y="19"/>
                    <a:pt x="28" y="19"/>
                  </a:cubicBezTo>
                  <a:cubicBezTo>
                    <a:pt x="28" y="19"/>
                    <a:pt x="29" y="19"/>
                    <a:pt x="29" y="19"/>
                  </a:cubicBezTo>
                  <a:cubicBezTo>
                    <a:pt x="42" y="19"/>
                    <a:pt x="56" y="3"/>
                    <a:pt x="56" y="3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C59E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iṥḷíd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D96333A-0E52-4812-9F9E-C0073D5A97CB}"/>
                </a:ext>
              </a:extLst>
            </p:cNvPr>
            <p:cNvSpPr/>
            <p:nvPr/>
          </p:nvSpPr>
          <p:spPr bwMode="auto">
            <a:xfrm>
              <a:off x="8556626" y="3814763"/>
              <a:ext cx="434975" cy="401638"/>
            </a:xfrm>
            <a:custGeom>
              <a:avLst/>
              <a:gdLst>
                <a:gd name="T0" fmla="*/ 86 w 173"/>
                <a:gd name="T1" fmla="*/ 0 h 160"/>
                <a:gd name="T2" fmla="*/ 39 w 173"/>
                <a:gd name="T3" fmla="*/ 128 h 160"/>
                <a:gd name="T4" fmla="*/ 86 w 173"/>
                <a:gd name="T5" fmla="*/ 160 h 160"/>
                <a:gd name="T6" fmla="*/ 134 w 173"/>
                <a:gd name="T7" fmla="*/ 128 h 160"/>
                <a:gd name="T8" fmla="*/ 86 w 173"/>
                <a:gd name="T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160">
                  <a:moveTo>
                    <a:pt x="86" y="0"/>
                  </a:moveTo>
                  <a:cubicBezTo>
                    <a:pt x="0" y="0"/>
                    <a:pt x="33" y="119"/>
                    <a:pt x="39" y="128"/>
                  </a:cubicBezTo>
                  <a:cubicBezTo>
                    <a:pt x="45" y="138"/>
                    <a:pt x="72" y="160"/>
                    <a:pt x="86" y="160"/>
                  </a:cubicBezTo>
                  <a:cubicBezTo>
                    <a:pt x="100" y="160"/>
                    <a:pt x="128" y="138"/>
                    <a:pt x="134" y="128"/>
                  </a:cubicBezTo>
                  <a:cubicBezTo>
                    <a:pt x="140" y="119"/>
                    <a:pt x="173" y="0"/>
                    <a:pt x="86" y="0"/>
                  </a:cubicBezTo>
                  <a:close/>
                </a:path>
              </a:pathLst>
            </a:custGeom>
            <a:solidFill>
              <a:srgbClr val="F6C5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iṥļíḋ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24E2889-1E46-4CF1-9067-0A70DB83133B}"/>
                </a:ext>
              </a:extLst>
            </p:cNvPr>
            <p:cNvSpPr/>
            <p:nvPr/>
          </p:nvSpPr>
          <p:spPr bwMode="auto">
            <a:xfrm>
              <a:off x="8607426" y="3765550"/>
              <a:ext cx="341313" cy="304800"/>
            </a:xfrm>
            <a:custGeom>
              <a:avLst/>
              <a:gdLst>
                <a:gd name="T0" fmla="*/ 105 w 136"/>
                <a:gd name="T1" fmla="*/ 23 h 122"/>
                <a:gd name="T2" fmla="*/ 17 w 136"/>
                <a:gd name="T3" fmla="*/ 33 h 122"/>
                <a:gd name="T4" fmla="*/ 10 w 136"/>
                <a:gd name="T5" fmla="*/ 120 h 122"/>
                <a:gd name="T6" fmla="*/ 10 w 136"/>
                <a:gd name="T7" fmla="*/ 120 h 122"/>
                <a:gd name="T8" fmla="*/ 10 w 136"/>
                <a:gd name="T9" fmla="*/ 121 h 122"/>
                <a:gd name="T10" fmla="*/ 11 w 136"/>
                <a:gd name="T11" fmla="*/ 122 h 122"/>
                <a:gd name="T12" fmla="*/ 12 w 136"/>
                <a:gd name="T13" fmla="*/ 122 h 122"/>
                <a:gd name="T14" fmla="*/ 13 w 136"/>
                <a:gd name="T15" fmla="*/ 122 h 122"/>
                <a:gd name="T16" fmla="*/ 13 w 136"/>
                <a:gd name="T17" fmla="*/ 114 h 122"/>
                <a:gd name="T18" fmla="*/ 11 w 136"/>
                <a:gd name="T19" fmla="*/ 103 h 122"/>
                <a:gd name="T20" fmla="*/ 26 w 136"/>
                <a:gd name="T21" fmla="*/ 62 h 122"/>
                <a:gd name="T22" fmla="*/ 29 w 136"/>
                <a:gd name="T23" fmla="*/ 57 h 122"/>
                <a:gd name="T24" fmla="*/ 33 w 136"/>
                <a:gd name="T25" fmla="*/ 53 h 122"/>
                <a:gd name="T26" fmla="*/ 35 w 136"/>
                <a:gd name="T27" fmla="*/ 52 h 122"/>
                <a:gd name="T28" fmla="*/ 82 w 136"/>
                <a:gd name="T29" fmla="*/ 59 h 122"/>
                <a:gd name="T30" fmla="*/ 100 w 136"/>
                <a:gd name="T31" fmla="*/ 64 h 122"/>
                <a:gd name="T32" fmla="*/ 105 w 136"/>
                <a:gd name="T33" fmla="*/ 59 h 122"/>
                <a:gd name="T34" fmla="*/ 121 w 136"/>
                <a:gd name="T35" fmla="*/ 106 h 122"/>
                <a:gd name="T36" fmla="*/ 120 w 136"/>
                <a:gd name="T37" fmla="*/ 114 h 122"/>
                <a:gd name="T38" fmla="*/ 120 w 136"/>
                <a:gd name="T39" fmla="*/ 122 h 122"/>
                <a:gd name="T40" fmla="*/ 120 w 136"/>
                <a:gd name="T41" fmla="*/ 122 h 122"/>
                <a:gd name="T42" fmla="*/ 122 w 136"/>
                <a:gd name="T43" fmla="*/ 122 h 122"/>
                <a:gd name="T44" fmla="*/ 123 w 136"/>
                <a:gd name="T45" fmla="*/ 121 h 122"/>
                <a:gd name="T46" fmla="*/ 123 w 136"/>
                <a:gd name="T47" fmla="*/ 118 h 122"/>
                <a:gd name="T48" fmla="*/ 124 w 136"/>
                <a:gd name="T49" fmla="*/ 114 h 122"/>
                <a:gd name="T50" fmla="*/ 105 w 136"/>
                <a:gd name="T51" fmla="*/ 23 h 122"/>
                <a:gd name="T52" fmla="*/ 61 w 136"/>
                <a:gd name="T53" fmla="*/ 45 h 122"/>
                <a:gd name="T54" fmla="*/ 59 w 136"/>
                <a:gd name="T55" fmla="*/ 45 h 122"/>
                <a:gd name="T56" fmla="*/ 62 w 136"/>
                <a:gd name="T57" fmla="*/ 45 h 122"/>
                <a:gd name="T58" fmla="*/ 61 w 136"/>
                <a:gd name="T59" fmla="*/ 4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6" h="122">
                  <a:moveTo>
                    <a:pt x="105" y="23"/>
                  </a:moveTo>
                  <a:cubicBezTo>
                    <a:pt x="76" y="0"/>
                    <a:pt x="31" y="13"/>
                    <a:pt x="17" y="33"/>
                  </a:cubicBezTo>
                  <a:cubicBezTo>
                    <a:pt x="0" y="57"/>
                    <a:pt x="6" y="93"/>
                    <a:pt x="10" y="120"/>
                  </a:cubicBezTo>
                  <a:cubicBezTo>
                    <a:pt x="10" y="120"/>
                    <a:pt x="10" y="120"/>
                    <a:pt x="10" y="120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11" y="122"/>
                    <a:pt x="11" y="122"/>
                    <a:pt x="11" y="122"/>
                  </a:cubicBezTo>
                  <a:cubicBezTo>
                    <a:pt x="12" y="122"/>
                    <a:pt x="12" y="122"/>
                    <a:pt x="12" y="122"/>
                  </a:cubicBezTo>
                  <a:cubicBezTo>
                    <a:pt x="13" y="122"/>
                    <a:pt x="13" y="122"/>
                    <a:pt x="13" y="122"/>
                  </a:cubicBezTo>
                  <a:cubicBezTo>
                    <a:pt x="13" y="119"/>
                    <a:pt x="13" y="114"/>
                    <a:pt x="13" y="114"/>
                  </a:cubicBezTo>
                  <a:cubicBezTo>
                    <a:pt x="12" y="111"/>
                    <a:pt x="12" y="107"/>
                    <a:pt x="11" y="103"/>
                  </a:cubicBezTo>
                  <a:cubicBezTo>
                    <a:pt x="14" y="86"/>
                    <a:pt x="22" y="82"/>
                    <a:pt x="26" y="62"/>
                  </a:cubicBezTo>
                  <a:cubicBezTo>
                    <a:pt x="27" y="60"/>
                    <a:pt x="28" y="59"/>
                    <a:pt x="29" y="57"/>
                  </a:cubicBezTo>
                  <a:cubicBezTo>
                    <a:pt x="30" y="56"/>
                    <a:pt x="31" y="55"/>
                    <a:pt x="33" y="53"/>
                  </a:cubicBezTo>
                  <a:cubicBezTo>
                    <a:pt x="33" y="53"/>
                    <a:pt x="34" y="52"/>
                    <a:pt x="35" y="52"/>
                  </a:cubicBezTo>
                  <a:cubicBezTo>
                    <a:pt x="51" y="46"/>
                    <a:pt x="67" y="53"/>
                    <a:pt x="82" y="59"/>
                  </a:cubicBezTo>
                  <a:cubicBezTo>
                    <a:pt x="87" y="61"/>
                    <a:pt x="94" y="64"/>
                    <a:pt x="100" y="64"/>
                  </a:cubicBezTo>
                  <a:cubicBezTo>
                    <a:pt x="103" y="63"/>
                    <a:pt x="105" y="62"/>
                    <a:pt x="105" y="59"/>
                  </a:cubicBezTo>
                  <a:cubicBezTo>
                    <a:pt x="112" y="81"/>
                    <a:pt x="118" y="91"/>
                    <a:pt x="121" y="106"/>
                  </a:cubicBezTo>
                  <a:cubicBezTo>
                    <a:pt x="121" y="109"/>
                    <a:pt x="120" y="112"/>
                    <a:pt x="120" y="114"/>
                  </a:cubicBezTo>
                  <a:cubicBezTo>
                    <a:pt x="120" y="114"/>
                    <a:pt x="120" y="119"/>
                    <a:pt x="120" y="122"/>
                  </a:cubicBezTo>
                  <a:cubicBezTo>
                    <a:pt x="120" y="122"/>
                    <a:pt x="120" y="122"/>
                    <a:pt x="120" y="122"/>
                  </a:cubicBezTo>
                  <a:cubicBezTo>
                    <a:pt x="122" y="122"/>
                    <a:pt x="122" y="122"/>
                    <a:pt x="122" y="122"/>
                  </a:cubicBezTo>
                  <a:cubicBezTo>
                    <a:pt x="123" y="121"/>
                    <a:pt x="123" y="121"/>
                    <a:pt x="123" y="121"/>
                  </a:cubicBezTo>
                  <a:cubicBezTo>
                    <a:pt x="123" y="120"/>
                    <a:pt x="123" y="119"/>
                    <a:pt x="123" y="118"/>
                  </a:cubicBezTo>
                  <a:cubicBezTo>
                    <a:pt x="123" y="117"/>
                    <a:pt x="123" y="115"/>
                    <a:pt x="124" y="114"/>
                  </a:cubicBezTo>
                  <a:cubicBezTo>
                    <a:pt x="128" y="97"/>
                    <a:pt x="136" y="30"/>
                    <a:pt x="105" y="23"/>
                  </a:cubicBezTo>
                  <a:close/>
                  <a:moveTo>
                    <a:pt x="61" y="45"/>
                  </a:moveTo>
                  <a:cubicBezTo>
                    <a:pt x="60" y="45"/>
                    <a:pt x="60" y="45"/>
                    <a:pt x="59" y="45"/>
                  </a:cubicBezTo>
                  <a:cubicBezTo>
                    <a:pt x="60" y="45"/>
                    <a:pt x="61" y="45"/>
                    <a:pt x="62" y="45"/>
                  </a:cubicBezTo>
                  <a:lnTo>
                    <a:pt x="61" y="45"/>
                  </a:lnTo>
                  <a:close/>
                </a:path>
              </a:pathLst>
            </a:custGeom>
            <a:solidFill>
              <a:srgbClr val="6053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í$ľïḋ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7102042-6510-4E3A-A948-DCB09918422F}"/>
                </a:ext>
              </a:extLst>
            </p:cNvPr>
            <p:cNvSpPr/>
            <p:nvPr/>
          </p:nvSpPr>
          <p:spPr bwMode="auto">
            <a:xfrm>
              <a:off x="8772526" y="4211638"/>
              <a:ext cx="76200" cy="155575"/>
            </a:xfrm>
            <a:custGeom>
              <a:avLst/>
              <a:gdLst>
                <a:gd name="T0" fmla="*/ 44 w 48"/>
                <a:gd name="T1" fmla="*/ 0 h 98"/>
                <a:gd name="T2" fmla="*/ 48 w 48"/>
                <a:gd name="T3" fmla="*/ 15 h 98"/>
                <a:gd name="T4" fmla="*/ 40 w 48"/>
                <a:gd name="T5" fmla="*/ 98 h 98"/>
                <a:gd name="T6" fmla="*/ 0 w 48"/>
                <a:gd name="T7" fmla="*/ 57 h 98"/>
                <a:gd name="T8" fmla="*/ 44 w 48"/>
                <a:gd name="T9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98">
                  <a:moveTo>
                    <a:pt x="44" y="0"/>
                  </a:moveTo>
                  <a:lnTo>
                    <a:pt x="48" y="15"/>
                  </a:lnTo>
                  <a:lnTo>
                    <a:pt x="40" y="98"/>
                  </a:lnTo>
                  <a:lnTo>
                    <a:pt x="0" y="57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iṧ1ïḍ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97FF6AD-9B48-48FC-86FE-86DE842BF267}"/>
                </a:ext>
              </a:extLst>
            </p:cNvPr>
            <p:cNvSpPr/>
            <p:nvPr/>
          </p:nvSpPr>
          <p:spPr bwMode="auto">
            <a:xfrm>
              <a:off x="8772526" y="4211638"/>
              <a:ext cx="76200" cy="155575"/>
            </a:xfrm>
            <a:custGeom>
              <a:avLst/>
              <a:gdLst>
                <a:gd name="T0" fmla="*/ 44 w 48"/>
                <a:gd name="T1" fmla="*/ 0 h 98"/>
                <a:gd name="T2" fmla="*/ 48 w 48"/>
                <a:gd name="T3" fmla="*/ 15 h 98"/>
                <a:gd name="T4" fmla="*/ 40 w 48"/>
                <a:gd name="T5" fmla="*/ 98 h 98"/>
                <a:gd name="T6" fmla="*/ 0 w 48"/>
                <a:gd name="T7" fmla="*/ 57 h 98"/>
                <a:gd name="T8" fmla="*/ 44 w 48"/>
                <a:gd name="T9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98">
                  <a:moveTo>
                    <a:pt x="44" y="0"/>
                  </a:moveTo>
                  <a:lnTo>
                    <a:pt x="48" y="15"/>
                  </a:lnTo>
                  <a:lnTo>
                    <a:pt x="40" y="98"/>
                  </a:lnTo>
                  <a:lnTo>
                    <a:pt x="0" y="57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íṥliḓ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09DC49D-5E15-4098-B891-264687534798}"/>
                </a:ext>
              </a:extLst>
            </p:cNvPr>
            <p:cNvSpPr/>
            <p:nvPr/>
          </p:nvSpPr>
          <p:spPr bwMode="auto">
            <a:xfrm>
              <a:off x="8702676" y="4211638"/>
              <a:ext cx="139700" cy="90488"/>
            </a:xfrm>
            <a:custGeom>
              <a:avLst/>
              <a:gdLst>
                <a:gd name="T0" fmla="*/ 88 w 88"/>
                <a:gd name="T1" fmla="*/ 0 h 57"/>
                <a:gd name="T2" fmla="*/ 44 w 88"/>
                <a:gd name="T3" fmla="*/ 55 h 57"/>
                <a:gd name="T4" fmla="*/ 0 w 88"/>
                <a:gd name="T5" fmla="*/ 0 h 57"/>
                <a:gd name="T6" fmla="*/ 0 w 88"/>
                <a:gd name="T7" fmla="*/ 0 h 57"/>
                <a:gd name="T8" fmla="*/ 44 w 88"/>
                <a:gd name="T9" fmla="*/ 57 h 57"/>
                <a:gd name="T10" fmla="*/ 88 w 88"/>
                <a:gd name="T11" fmla="*/ 0 h 57"/>
                <a:gd name="T12" fmla="*/ 88 w 88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57">
                  <a:moveTo>
                    <a:pt x="88" y="0"/>
                  </a:moveTo>
                  <a:lnTo>
                    <a:pt x="44" y="55"/>
                  </a:lnTo>
                  <a:lnTo>
                    <a:pt x="0" y="0"/>
                  </a:lnTo>
                  <a:lnTo>
                    <a:pt x="0" y="0"/>
                  </a:lnTo>
                  <a:lnTo>
                    <a:pt x="44" y="57"/>
                  </a:lnTo>
                  <a:lnTo>
                    <a:pt x="88" y="0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E9BB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îšľîď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1563DE9-FAB6-4757-B124-CA5391F58E68}"/>
                </a:ext>
              </a:extLst>
            </p:cNvPr>
            <p:cNvSpPr/>
            <p:nvPr/>
          </p:nvSpPr>
          <p:spPr bwMode="auto">
            <a:xfrm>
              <a:off x="8702676" y="4211638"/>
              <a:ext cx="139700" cy="90488"/>
            </a:xfrm>
            <a:custGeom>
              <a:avLst/>
              <a:gdLst>
                <a:gd name="T0" fmla="*/ 88 w 88"/>
                <a:gd name="T1" fmla="*/ 0 h 57"/>
                <a:gd name="T2" fmla="*/ 44 w 88"/>
                <a:gd name="T3" fmla="*/ 55 h 57"/>
                <a:gd name="T4" fmla="*/ 0 w 88"/>
                <a:gd name="T5" fmla="*/ 0 h 57"/>
                <a:gd name="T6" fmla="*/ 0 w 88"/>
                <a:gd name="T7" fmla="*/ 0 h 57"/>
                <a:gd name="T8" fmla="*/ 44 w 88"/>
                <a:gd name="T9" fmla="*/ 57 h 57"/>
                <a:gd name="T10" fmla="*/ 88 w 88"/>
                <a:gd name="T11" fmla="*/ 0 h 57"/>
                <a:gd name="T12" fmla="*/ 88 w 88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57">
                  <a:moveTo>
                    <a:pt x="88" y="0"/>
                  </a:moveTo>
                  <a:lnTo>
                    <a:pt x="44" y="55"/>
                  </a:lnTo>
                  <a:lnTo>
                    <a:pt x="0" y="0"/>
                  </a:lnTo>
                  <a:lnTo>
                    <a:pt x="0" y="0"/>
                  </a:lnTo>
                  <a:lnTo>
                    <a:pt x="44" y="57"/>
                  </a:lnTo>
                  <a:lnTo>
                    <a:pt x="88" y="0"/>
                  </a:lnTo>
                  <a:lnTo>
                    <a:pt x="8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îśľîd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0105E89-191A-4F93-93DB-4AC67459316F}"/>
                </a:ext>
              </a:extLst>
            </p:cNvPr>
            <p:cNvSpPr/>
            <p:nvPr/>
          </p:nvSpPr>
          <p:spPr bwMode="auto">
            <a:xfrm>
              <a:off x="8759826" y="4359275"/>
              <a:ext cx="28575" cy="1588"/>
            </a:xfrm>
            <a:custGeom>
              <a:avLst/>
              <a:gdLst>
                <a:gd name="T0" fmla="*/ 0 w 18"/>
                <a:gd name="T1" fmla="*/ 0 h 1"/>
                <a:gd name="T2" fmla="*/ 0 w 18"/>
                <a:gd name="T3" fmla="*/ 1 h 1"/>
                <a:gd name="T4" fmla="*/ 0 w 18"/>
                <a:gd name="T5" fmla="*/ 1 h 1"/>
                <a:gd name="T6" fmla="*/ 0 w 18"/>
                <a:gd name="T7" fmla="*/ 0 h 1"/>
                <a:gd name="T8" fmla="*/ 18 w 18"/>
                <a:gd name="T9" fmla="*/ 0 h 1"/>
                <a:gd name="T10" fmla="*/ 18 w 18"/>
                <a:gd name="T11" fmla="*/ 0 h 1"/>
                <a:gd name="T12" fmla="*/ 18 w 18"/>
                <a:gd name="T13" fmla="*/ 1 h 1"/>
                <a:gd name="T14" fmla="*/ 18 w 18"/>
                <a:gd name="T15" fmla="*/ 1 h 1"/>
                <a:gd name="T16" fmla="*/ 18 w 18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">
                  <a:moveTo>
                    <a:pt x="0" y="0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close/>
                  <a:moveTo>
                    <a:pt x="18" y="0"/>
                  </a:moveTo>
                  <a:lnTo>
                    <a:pt x="18" y="0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8FA7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ïṧḻîḑ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A99B0EB-39B3-4B13-80F1-CF3B2307081A}"/>
                </a:ext>
              </a:extLst>
            </p:cNvPr>
            <p:cNvSpPr/>
            <p:nvPr/>
          </p:nvSpPr>
          <p:spPr bwMode="auto">
            <a:xfrm>
              <a:off x="8759826" y="4359275"/>
              <a:ext cx="28575" cy="1588"/>
            </a:xfrm>
            <a:custGeom>
              <a:avLst/>
              <a:gdLst>
                <a:gd name="T0" fmla="*/ 0 w 18"/>
                <a:gd name="T1" fmla="*/ 0 h 1"/>
                <a:gd name="T2" fmla="*/ 0 w 18"/>
                <a:gd name="T3" fmla="*/ 1 h 1"/>
                <a:gd name="T4" fmla="*/ 0 w 18"/>
                <a:gd name="T5" fmla="*/ 1 h 1"/>
                <a:gd name="T6" fmla="*/ 0 w 18"/>
                <a:gd name="T7" fmla="*/ 0 h 1"/>
                <a:gd name="T8" fmla="*/ 18 w 18"/>
                <a:gd name="T9" fmla="*/ 0 h 1"/>
                <a:gd name="T10" fmla="*/ 18 w 18"/>
                <a:gd name="T11" fmla="*/ 0 h 1"/>
                <a:gd name="T12" fmla="*/ 18 w 18"/>
                <a:gd name="T13" fmla="*/ 1 h 1"/>
                <a:gd name="T14" fmla="*/ 18 w 18"/>
                <a:gd name="T15" fmla="*/ 1 h 1"/>
                <a:gd name="T16" fmla="*/ 18 w 18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">
                  <a:moveTo>
                    <a:pt x="0" y="0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moveTo>
                    <a:pt x="18" y="0"/>
                  </a:moveTo>
                  <a:lnTo>
                    <a:pt x="18" y="0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iśḻîḋ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7BDCDB7-FC17-4106-80AA-9B4697151B0F}"/>
                </a:ext>
              </a:extLst>
            </p:cNvPr>
            <p:cNvSpPr/>
            <p:nvPr/>
          </p:nvSpPr>
          <p:spPr bwMode="auto">
            <a:xfrm>
              <a:off x="8759826" y="4359275"/>
              <a:ext cx="28575" cy="1588"/>
            </a:xfrm>
            <a:prstGeom prst="rect">
              <a:avLst/>
            </a:prstGeom>
            <a:solidFill>
              <a:srgbClr val="3146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îṡlïď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ADC52AB-3455-4013-9F61-957548C12B31}"/>
                </a:ext>
              </a:extLst>
            </p:cNvPr>
            <p:cNvSpPr/>
            <p:nvPr/>
          </p:nvSpPr>
          <p:spPr bwMode="auto">
            <a:xfrm>
              <a:off x="8759826" y="4359275"/>
              <a:ext cx="28575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iSḷíḓ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3C8CD6F-6AEA-4271-B74E-C62CFC8F0A35}"/>
                </a:ext>
              </a:extLst>
            </p:cNvPr>
            <p:cNvSpPr/>
            <p:nvPr/>
          </p:nvSpPr>
          <p:spPr bwMode="auto">
            <a:xfrm>
              <a:off x="8642351" y="3992563"/>
              <a:ext cx="263525" cy="98425"/>
            </a:xfrm>
            <a:custGeom>
              <a:avLst/>
              <a:gdLst>
                <a:gd name="T0" fmla="*/ 102 w 105"/>
                <a:gd name="T1" fmla="*/ 2 h 39"/>
                <a:gd name="T2" fmla="*/ 79 w 105"/>
                <a:gd name="T3" fmla="*/ 1 h 39"/>
                <a:gd name="T4" fmla="*/ 77 w 105"/>
                <a:gd name="T5" fmla="*/ 1 h 39"/>
                <a:gd name="T6" fmla="*/ 52 w 105"/>
                <a:gd name="T7" fmla="*/ 5 h 39"/>
                <a:gd name="T8" fmla="*/ 28 w 105"/>
                <a:gd name="T9" fmla="*/ 1 h 39"/>
                <a:gd name="T10" fmla="*/ 26 w 105"/>
                <a:gd name="T11" fmla="*/ 1 h 39"/>
                <a:gd name="T12" fmla="*/ 3 w 105"/>
                <a:gd name="T13" fmla="*/ 2 h 39"/>
                <a:gd name="T14" fmla="*/ 0 w 105"/>
                <a:gd name="T15" fmla="*/ 6 h 39"/>
                <a:gd name="T16" fmla="*/ 2 w 105"/>
                <a:gd name="T17" fmla="*/ 11 h 39"/>
                <a:gd name="T18" fmla="*/ 5 w 105"/>
                <a:gd name="T19" fmla="*/ 23 h 39"/>
                <a:gd name="T20" fmla="*/ 23 w 105"/>
                <a:gd name="T21" fmla="*/ 38 h 39"/>
                <a:gd name="T22" fmla="*/ 25 w 105"/>
                <a:gd name="T23" fmla="*/ 38 h 39"/>
                <a:gd name="T24" fmla="*/ 43 w 105"/>
                <a:gd name="T25" fmla="*/ 27 h 39"/>
                <a:gd name="T26" fmla="*/ 52 w 105"/>
                <a:gd name="T27" fmla="*/ 14 h 39"/>
                <a:gd name="T28" fmla="*/ 61 w 105"/>
                <a:gd name="T29" fmla="*/ 27 h 39"/>
                <a:gd name="T30" fmla="*/ 78 w 105"/>
                <a:gd name="T31" fmla="*/ 38 h 39"/>
                <a:gd name="T32" fmla="*/ 80 w 105"/>
                <a:gd name="T33" fmla="*/ 38 h 39"/>
                <a:gd name="T34" fmla="*/ 99 w 105"/>
                <a:gd name="T35" fmla="*/ 23 h 39"/>
                <a:gd name="T36" fmla="*/ 103 w 105"/>
                <a:gd name="T37" fmla="*/ 10 h 39"/>
                <a:gd name="T38" fmla="*/ 105 w 105"/>
                <a:gd name="T39" fmla="*/ 5 h 39"/>
                <a:gd name="T40" fmla="*/ 102 w 105"/>
                <a:gd name="T41" fmla="*/ 2 h 39"/>
                <a:gd name="T42" fmla="*/ 33 w 105"/>
                <a:gd name="T43" fmla="*/ 35 h 39"/>
                <a:gd name="T44" fmla="*/ 25 w 105"/>
                <a:gd name="T45" fmla="*/ 36 h 39"/>
                <a:gd name="T46" fmla="*/ 9 w 105"/>
                <a:gd name="T47" fmla="*/ 29 h 39"/>
                <a:gd name="T48" fmla="*/ 10 w 105"/>
                <a:gd name="T49" fmla="*/ 5 h 39"/>
                <a:gd name="T50" fmla="*/ 26 w 105"/>
                <a:gd name="T51" fmla="*/ 3 h 39"/>
                <a:gd name="T52" fmla="*/ 43 w 105"/>
                <a:gd name="T53" fmla="*/ 9 h 39"/>
                <a:gd name="T54" fmla="*/ 33 w 105"/>
                <a:gd name="T55" fmla="*/ 35 h 39"/>
                <a:gd name="T56" fmla="*/ 94 w 105"/>
                <a:gd name="T57" fmla="*/ 29 h 39"/>
                <a:gd name="T58" fmla="*/ 78 w 105"/>
                <a:gd name="T59" fmla="*/ 36 h 39"/>
                <a:gd name="T60" fmla="*/ 70 w 105"/>
                <a:gd name="T61" fmla="*/ 34 h 39"/>
                <a:gd name="T62" fmla="*/ 61 w 105"/>
                <a:gd name="T63" fmla="*/ 9 h 39"/>
                <a:gd name="T64" fmla="*/ 79 w 105"/>
                <a:gd name="T65" fmla="*/ 3 h 39"/>
                <a:gd name="T66" fmla="*/ 95 w 105"/>
                <a:gd name="T67" fmla="*/ 5 h 39"/>
                <a:gd name="T68" fmla="*/ 94 w 105"/>
                <a:gd name="T69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5" h="39">
                  <a:moveTo>
                    <a:pt x="102" y="2"/>
                  </a:moveTo>
                  <a:cubicBezTo>
                    <a:pt x="100" y="1"/>
                    <a:pt x="88" y="0"/>
                    <a:pt x="79" y="1"/>
                  </a:cubicBezTo>
                  <a:cubicBezTo>
                    <a:pt x="78" y="1"/>
                    <a:pt x="78" y="1"/>
                    <a:pt x="77" y="1"/>
                  </a:cubicBezTo>
                  <a:cubicBezTo>
                    <a:pt x="69" y="2"/>
                    <a:pt x="59" y="5"/>
                    <a:pt x="52" y="5"/>
                  </a:cubicBezTo>
                  <a:cubicBezTo>
                    <a:pt x="49" y="5"/>
                    <a:pt x="37" y="2"/>
                    <a:pt x="28" y="1"/>
                  </a:cubicBezTo>
                  <a:cubicBezTo>
                    <a:pt x="27" y="1"/>
                    <a:pt x="26" y="1"/>
                    <a:pt x="26" y="1"/>
                  </a:cubicBezTo>
                  <a:cubicBezTo>
                    <a:pt x="17" y="0"/>
                    <a:pt x="5" y="2"/>
                    <a:pt x="3" y="2"/>
                  </a:cubicBezTo>
                  <a:cubicBezTo>
                    <a:pt x="0" y="3"/>
                    <a:pt x="0" y="3"/>
                    <a:pt x="0" y="6"/>
                  </a:cubicBezTo>
                  <a:cubicBezTo>
                    <a:pt x="0" y="8"/>
                    <a:pt x="0" y="10"/>
                    <a:pt x="2" y="11"/>
                  </a:cubicBezTo>
                  <a:cubicBezTo>
                    <a:pt x="4" y="11"/>
                    <a:pt x="4" y="14"/>
                    <a:pt x="5" y="23"/>
                  </a:cubicBezTo>
                  <a:cubicBezTo>
                    <a:pt x="6" y="31"/>
                    <a:pt x="9" y="37"/>
                    <a:pt x="23" y="38"/>
                  </a:cubicBezTo>
                  <a:cubicBezTo>
                    <a:pt x="24" y="38"/>
                    <a:pt x="24" y="38"/>
                    <a:pt x="25" y="38"/>
                  </a:cubicBezTo>
                  <a:cubicBezTo>
                    <a:pt x="37" y="38"/>
                    <a:pt x="41" y="30"/>
                    <a:pt x="43" y="27"/>
                  </a:cubicBezTo>
                  <a:cubicBezTo>
                    <a:pt x="46" y="21"/>
                    <a:pt x="45" y="14"/>
                    <a:pt x="52" y="14"/>
                  </a:cubicBezTo>
                  <a:cubicBezTo>
                    <a:pt x="59" y="14"/>
                    <a:pt x="58" y="21"/>
                    <a:pt x="61" y="27"/>
                  </a:cubicBezTo>
                  <a:cubicBezTo>
                    <a:pt x="62" y="30"/>
                    <a:pt x="66" y="39"/>
                    <a:pt x="78" y="38"/>
                  </a:cubicBezTo>
                  <a:cubicBezTo>
                    <a:pt x="79" y="38"/>
                    <a:pt x="79" y="38"/>
                    <a:pt x="80" y="38"/>
                  </a:cubicBezTo>
                  <a:cubicBezTo>
                    <a:pt x="94" y="37"/>
                    <a:pt x="97" y="31"/>
                    <a:pt x="99" y="23"/>
                  </a:cubicBezTo>
                  <a:cubicBezTo>
                    <a:pt x="100" y="14"/>
                    <a:pt x="101" y="11"/>
                    <a:pt x="103" y="10"/>
                  </a:cubicBezTo>
                  <a:cubicBezTo>
                    <a:pt x="104" y="10"/>
                    <a:pt x="105" y="8"/>
                    <a:pt x="105" y="5"/>
                  </a:cubicBezTo>
                  <a:cubicBezTo>
                    <a:pt x="105" y="3"/>
                    <a:pt x="105" y="3"/>
                    <a:pt x="102" y="2"/>
                  </a:cubicBezTo>
                  <a:close/>
                  <a:moveTo>
                    <a:pt x="33" y="35"/>
                  </a:moveTo>
                  <a:cubicBezTo>
                    <a:pt x="31" y="36"/>
                    <a:pt x="28" y="36"/>
                    <a:pt x="25" y="36"/>
                  </a:cubicBezTo>
                  <a:cubicBezTo>
                    <a:pt x="19" y="36"/>
                    <a:pt x="12" y="34"/>
                    <a:pt x="9" y="29"/>
                  </a:cubicBezTo>
                  <a:cubicBezTo>
                    <a:pt x="6" y="22"/>
                    <a:pt x="5" y="8"/>
                    <a:pt x="10" y="5"/>
                  </a:cubicBezTo>
                  <a:cubicBezTo>
                    <a:pt x="12" y="4"/>
                    <a:pt x="19" y="3"/>
                    <a:pt x="26" y="3"/>
                  </a:cubicBezTo>
                  <a:cubicBezTo>
                    <a:pt x="33" y="4"/>
                    <a:pt x="40" y="5"/>
                    <a:pt x="43" y="9"/>
                  </a:cubicBezTo>
                  <a:cubicBezTo>
                    <a:pt x="47" y="15"/>
                    <a:pt x="40" y="31"/>
                    <a:pt x="33" y="35"/>
                  </a:cubicBezTo>
                  <a:close/>
                  <a:moveTo>
                    <a:pt x="94" y="29"/>
                  </a:moveTo>
                  <a:cubicBezTo>
                    <a:pt x="91" y="33"/>
                    <a:pt x="85" y="36"/>
                    <a:pt x="78" y="36"/>
                  </a:cubicBezTo>
                  <a:cubicBezTo>
                    <a:pt x="75" y="36"/>
                    <a:pt x="72" y="36"/>
                    <a:pt x="70" y="34"/>
                  </a:cubicBezTo>
                  <a:cubicBezTo>
                    <a:pt x="63" y="31"/>
                    <a:pt x="57" y="15"/>
                    <a:pt x="61" y="9"/>
                  </a:cubicBezTo>
                  <a:cubicBezTo>
                    <a:pt x="64" y="5"/>
                    <a:pt x="72" y="3"/>
                    <a:pt x="79" y="3"/>
                  </a:cubicBezTo>
                  <a:cubicBezTo>
                    <a:pt x="86" y="3"/>
                    <a:pt x="93" y="4"/>
                    <a:pt x="95" y="5"/>
                  </a:cubicBezTo>
                  <a:cubicBezTo>
                    <a:pt x="99" y="8"/>
                    <a:pt x="98" y="22"/>
                    <a:pt x="94" y="29"/>
                  </a:cubicBezTo>
                  <a:close/>
                </a:path>
              </a:pathLst>
            </a:custGeom>
            <a:solidFill>
              <a:srgbClr val="374E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îšlïd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C0E80A6-EA40-49D8-8500-29BE5445CF7F}"/>
                </a:ext>
              </a:extLst>
            </p:cNvPr>
            <p:cNvSpPr/>
            <p:nvPr/>
          </p:nvSpPr>
          <p:spPr bwMode="auto">
            <a:xfrm>
              <a:off x="8289926" y="4325938"/>
              <a:ext cx="133350" cy="238125"/>
            </a:xfrm>
            <a:custGeom>
              <a:avLst/>
              <a:gdLst>
                <a:gd name="T0" fmla="*/ 50 w 53"/>
                <a:gd name="T1" fmla="*/ 7 h 95"/>
                <a:gd name="T2" fmla="*/ 49 w 53"/>
                <a:gd name="T3" fmla="*/ 0 h 95"/>
                <a:gd name="T4" fmla="*/ 30 w 53"/>
                <a:gd name="T5" fmla="*/ 7 h 95"/>
                <a:gd name="T6" fmla="*/ 8 w 53"/>
                <a:gd name="T7" fmla="*/ 23 h 95"/>
                <a:gd name="T8" fmla="*/ 0 w 53"/>
                <a:gd name="T9" fmla="*/ 46 h 95"/>
                <a:gd name="T10" fmla="*/ 3 w 53"/>
                <a:gd name="T11" fmla="*/ 95 h 95"/>
                <a:gd name="T12" fmla="*/ 11 w 53"/>
                <a:gd name="T13" fmla="*/ 94 h 95"/>
                <a:gd name="T14" fmla="*/ 15 w 53"/>
                <a:gd name="T15" fmla="*/ 94 h 95"/>
                <a:gd name="T16" fmla="*/ 13 w 53"/>
                <a:gd name="T17" fmla="*/ 46 h 95"/>
                <a:gd name="T18" fmla="*/ 18 w 53"/>
                <a:gd name="T19" fmla="*/ 31 h 95"/>
                <a:gd name="T20" fmla="*/ 34 w 53"/>
                <a:gd name="T21" fmla="*/ 19 h 95"/>
                <a:gd name="T22" fmla="*/ 53 w 53"/>
                <a:gd name="T23" fmla="*/ 12 h 95"/>
                <a:gd name="T24" fmla="*/ 50 w 53"/>
                <a:gd name="T25" fmla="*/ 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" h="95">
                  <a:moveTo>
                    <a:pt x="50" y="7"/>
                  </a:moveTo>
                  <a:cubicBezTo>
                    <a:pt x="49" y="5"/>
                    <a:pt x="49" y="3"/>
                    <a:pt x="49" y="0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22" y="10"/>
                    <a:pt x="14" y="16"/>
                    <a:pt x="8" y="23"/>
                  </a:cubicBezTo>
                  <a:cubicBezTo>
                    <a:pt x="3" y="30"/>
                    <a:pt x="0" y="38"/>
                    <a:pt x="0" y="46"/>
                  </a:cubicBezTo>
                  <a:cubicBezTo>
                    <a:pt x="3" y="95"/>
                    <a:pt x="3" y="95"/>
                    <a:pt x="3" y="95"/>
                  </a:cubicBezTo>
                  <a:cubicBezTo>
                    <a:pt x="5" y="94"/>
                    <a:pt x="8" y="94"/>
                    <a:pt x="11" y="94"/>
                  </a:cubicBezTo>
                  <a:cubicBezTo>
                    <a:pt x="12" y="94"/>
                    <a:pt x="14" y="94"/>
                    <a:pt x="15" y="94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2" y="41"/>
                    <a:pt x="15" y="35"/>
                    <a:pt x="18" y="31"/>
                  </a:cubicBezTo>
                  <a:cubicBezTo>
                    <a:pt x="23" y="25"/>
                    <a:pt x="28" y="21"/>
                    <a:pt x="34" y="19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2" y="11"/>
                    <a:pt x="51" y="9"/>
                    <a:pt x="50" y="7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ïṩḷîď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5B9C140-0422-4830-988C-D724B4147BFD}"/>
                </a:ext>
              </a:extLst>
            </p:cNvPr>
            <p:cNvSpPr/>
            <p:nvPr/>
          </p:nvSpPr>
          <p:spPr bwMode="auto">
            <a:xfrm>
              <a:off x="8237538" y="4562475"/>
              <a:ext cx="158750" cy="157163"/>
            </a:xfrm>
            <a:custGeom>
              <a:avLst/>
              <a:gdLst>
                <a:gd name="T0" fmla="*/ 24 w 63"/>
                <a:gd name="T1" fmla="*/ 1 h 63"/>
                <a:gd name="T2" fmla="*/ 0 w 63"/>
                <a:gd name="T3" fmla="*/ 32 h 63"/>
                <a:gd name="T4" fmla="*/ 32 w 63"/>
                <a:gd name="T5" fmla="*/ 63 h 63"/>
                <a:gd name="T6" fmla="*/ 63 w 63"/>
                <a:gd name="T7" fmla="*/ 32 h 63"/>
                <a:gd name="T8" fmla="*/ 36 w 63"/>
                <a:gd name="T9" fmla="*/ 0 h 63"/>
                <a:gd name="T10" fmla="*/ 32 w 63"/>
                <a:gd name="T11" fmla="*/ 0 h 63"/>
                <a:gd name="T12" fmla="*/ 24 w 63"/>
                <a:gd name="T13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63">
                  <a:moveTo>
                    <a:pt x="24" y="1"/>
                  </a:moveTo>
                  <a:cubicBezTo>
                    <a:pt x="10" y="5"/>
                    <a:pt x="0" y="17"/>
                    <a:pt x="0" y="32"/>
                  </a:cubicBezTo>
                  <a:cubicBezTo>
                    <a:pt x="0" y="49"/>
                    <a:pt x="14" y="63"/>
                    <a:pt x="32" y="63"/>
                  </a:cubicBezTo>
                  <a:cubicBezTo>
                    <a:pt x="49" y="63"/>
                    <a:pt x="63" y="49"/>
                    <a:pt x="63" y="32"/>
                  </a:cubicBezTo>
                  <a:cubicBezTo>
                    <a:pt x="63" y="16"/>
                    <a:pt x="51" y="3"/>
                    <a:pt x="36" y="0"/>
                  </a:cubicBezTo>
                  <a:cubicBezTo>
                    <a:pt x="35" y="0"/>
                    <a:pt x="33" y="0"/>
                    <a:pt x="32" y="0"/>
                  </a:cubicBezTo>
                  <a:cubicBezTo>
                    <a:pt x="29" y="0"/>
                    <a:pt x="26" y="0"/>
                    <a:pt x="24" y="1"/>
                  </a:cubicBezTo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ïşḻiḓ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4D3B7C2-FDCE-49E9-A0F3-ECB5D5B72737}"/>
                </a:ext>
              </a:extLst>
            </p:cNvPr>
            <p:cNvSpPr/>
            <p:nvPr/>
          </p:nvSpPr>
          <p:spPr bwMode="auto">
            <a:xfrm>
              <a:off x="8413751" y="4254500"/>
              <a:ext cx="188913" cy="112713"/>
            </a:xfrm>
            <a:custGeom>
              <a:avLst/>
              <a:gdLst>
                <a:gd name="T0" fmla="*/ 73 w 75"/>
                <a:gd name="T1" fmla="*/ 11 h 45"/>
                <a:gd name="T2" fmla="*/ 56 w 75"/>
                <a:gd name="T3" fmla="*/ 3 h 45"/>
                <a:gd name="T4" fmla="*/ 9 w 75"/>
                <a:gd name="T5" fmla="*/ 19 h 45"/>
                <a:gd name="T6" fmla="*/ 0 w 75"/>
                <a:gd name="T7" fmla="*/ 29 h 45"/>
                <a:gd name="T8" fmla="*/ 1 w 75"/>
                <a:gd name="T9" fmla="*/ 36 h 45"/>
                <a:gd name="T10" fmla="*/ 4 w 75"/>
                <a:gd name="T11" fmla="*/ 41 h 45"/>
                <a:gd name="T12" fmla="*/ 17 w 75"/>
                <a:gd name="T13" fmla="*/ 44 h 45"/>
                <a:gd name="T14" fmla="*/ 65 w 75"/>
                <a:gd name="T15" fmla="*/ 27 h 45"/>
                <a:gd name="T16" fmla="*/ 73 w 75"/>
                <a:gd name="T17" fmla="*/ 1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45">
                  <a:moveTo>
                    <a:pt x="73" y="11"/>
                  </a:moveTo>
                  <a:cubicBezTo>
                    <a:pt x="70" y="4"/>
                    <a:pt x="63" y="0"/>
                    <a:pt x="56" y="3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4" y="21"/>
                    <a:pt x="1" y="25"/>
                    <a:pt x="0" y="29"/>
                  </a:cubicBezTo>
                  <a:cubicBezTo>
                    <a:pt x="0" y="32"/>
                    <a:pt x="0" y="34"/>
                    <a:pt x="1" y="36"/>
                  </a:cubicBezTo>
                  <a:cubicBezTo>
                    <a:pt x="2" y="38"/>
                    <a:pt x="3" y="40"/>
                    <a:pt x="4" y="41"/>
                  </a:cubicBezTo>
                  <a:cubicBezTo>
                    <a:pt x="8" y="44"/>
                    <a:pt x="13" y="45"/>
                    <a:pt x="17" y="44"/>
                  </a:cubicBezTo>
                  <a:cubicBezTo>
                    <a:pt x="65" y="27"/>
                    <a:pt x="65" y="27"/>
                    <a:pt x="65" y="27"/>
                  </a:cubicBezTo>
                  <a:cubicBezTo>
                    <a:pt x="71" y="25"/>
                    <a:pt x="75" y="17"/>
                    <a:pt x="73" y="1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íSļîď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0ECB1B1-1798-4627-9355-AD262E06C802}"/>
                </a:ext>
              </a:extLst>
            </p:cNvPr>
            <p:cNvSpPr/>
            <p:nvPr/>
          </p:nvSpPr>
          <p:spPr bwMode="auto">
            <a:xfrm>
              <a:off x="8167688" y="4818063"/>
              <a:ext cx="893763" cy="1247775"/>
            </a:xfrm>
            <a:custGeom>
              <a:avLst/>
              <a:gdLst>
                <a:gd name="T0" fmla="*/ 283 w 563"/>
                <a:gd name="T1" fmla="*/ 0 h 786"/>
                <a:gd name="T2" fmla="*/ 274 w 563"/>
                <a:gd name="T3" fmla="*/ 0 h 786"/>
                <a:gd name="T4" fmla="*/ 0 w 563"/>
                <a:gd name="T5" fmla="*/ 0 h 786"/>
                <a:gd name="T6" fmla="*/ 30 w 563"/>
                <a:gd name="T7" fmla="*/ 786 h 786"/>
                <a:gd name="T8" fmla="*/ 274 w 563"/>
                <a:gd name="T9" fmla="*/ 786 h 786"/>
                <a:gd name="T10" fmla="*/ 283 w 563"/>
                <a:gd name="T11" fmla="*/ 786 h 786"/>
                <a:gd name="T12" fmla="*/ 530 w 563"/>
                <a:gd name="T13" fmla="*/ 786 h 786"/>
                <a:gd name="T14" fmla="*/ 563 w 563"/>
                <a:gd name="T15" fmla="*/ 0 h 786"/>
                <a:gd name="T16" fmla="*/ 283 w 563"/>
                <a:gd name="T17" fmla="*/ 0 h 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3" h="786">
                  <a:moveTo>
                    <a:pt x="283" y="0"/>
                  </a:moveTo>
                  <a:lnTo>
                    <a:pt x="274" y="0"/>
                  </a:lnTo>
                  <a:lnTo>
                    <a:pt x="0" y="0"/>
                  </a:lnTo>
                  <a:lnTo>
                    <a:pt x="30" y="786"/>
                  </a:lnTo>
                  <a:lnTo>
                    <a:pt x="274" y="786"/>
                  </a:lnTo>
                  <a:lnTo>
                    <a:pt x="283" y="786"/>
                  </a:lnTo>
                  <a:lnTo>
                    <a:pt x="530" y="786"/>
                  </a:lnTo>
                  <a:lnTo>
                    <a:pt x="563" y="0"/>
                  </a:lnTo>
                  <a:lnTo>
                    <a:pt x="283" y="0"/>
                  </a:lnTo>
                  <a:close/>
                </a:path>
              </a:pathLst>
            </a:custGeom>
            <a:solidFill>
              <a:srgbClr val="6053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íṧľïḍ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828B3D2-DF9B-4449-982F-8E6648B9C6C5}"/>
                </a:ext>
              </a:extLst>
            </p:cNvPr>
            <p:cNvSpPr/>
            <p:nvPr/>
          </p:nvSpPr>
          <p:spPr bwMode="auto">
            <a:xfrm>
              <a:off x="8167688" y="4818063"/>
              <a:ext cx="893763" cy="1247775"/>
            </a:xfrm>
            <a:custGeom>
              <a:avLst/>
              <a:gdLst>
                <a:gd name="T0" fmla="*/ 283 w 563"/>
                <a:gd name="T1" fmla="*/ 0 h 786"/>
                <a:gd name="T2" fmla="*/ 274 w 563"/>
                <a:gd name="T3" fmla="*/ 0 h 786"/>
                <a:gd name="T4" fmla="*/ 0 w 563"/>
                <a:gd name="T5" fmla="*/ 0 h 786"/>
                <a:gd name="T6" fmla="*/ 30 w 563"/>
                <a:gd name="T7" fmla="*/ 786 h 786"/>
                <a:gd name="T8" fmla="*/ 274 w 563"/>
                <a:gd name="T9" fmla="*/ 786 h 786"/>
                <a:gd name="T10" fmla="*/ 283 w 563"/>
                <a:gd name="T11" fmla="*/ 786 h 786"/>
                <a:gd name="T12" fmla="*/ 530 w 563"/>
                <a:gd name="T13" fmla="*/ 786 h 786"/>
                <a:gd name="T14" fmla="*/ 563 w 563"/>
                <a:gd name="T15" fmla="*/ 0 h 786"/>
                <a:gd name="T16" fmla="*/ 283 w 563"/>
                <a:gd name="T17" fmla="*/ 0 h 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3" h="786">
                  <a:moveTo>
                    <a:pt x="283" y="0"/>
                  </a:moveTo>
                  <a:lnTo>
                    <a:pt x="274" y="0"/>
                  </a:lnTo>
                  <a:lnTo>
                    <a:pt x="0" y="0"/>
                  </a:lnTo>
                  <a:lnTo>
                    <a:pt x="30" y="786"/>
                  </a:lnTo>
                  <a:lnTo>
                    <a:pt x="274" y="786"/>
                  </a:lnTo>
                  <a:lnTo>
                    <a:pt x="283" y="786"/>
                  </a:lnTo>
                  <a:lnTo>
                    <a:pt x="530" y="786"/>
                  </a:lnTo>
                  <a:lnTo>
                    <a:pt x="563" y="0"/>
                  </a:lnTo>
                  <a:lnTo>
                    <a:pt x="28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îṩ1î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0A42F72-027A-4F98-9681-908FEF829972}"/>
                </a:ext>
              </a:extLst>
            </p:cNvPr>
            <p:cNvSpPr/>
            <p:nvPr/>
          </p:nvSpPr>
          <p:spPr bwMode="auto">
            <a:xfrm>
              <a:off x="8050213" y="6038850"/>
              <a:ext cx="1128713" cy="100013"/>
            </a:xfrm>
            <a:custGeom>
              <a:avLst/>
              <a:gdLst>
                <a:gd name="T0" fmla="*/ 360 w 711"/>
                <a:gd name="T1" fmla="*/ 0 h 63"/>
                <a:gd name="T2" fmla="*/ 344 w 711"/>
                <a:gd name="T3" fmla="*/ 0 h 63"/>
                <a:gd name="T4" fmla="*/ 0 w 711"/>
                <a:gd name="T5" fmla="*/ 0 h 63"/>
                <a:gd name="T6" fmla="*/ 0 w 711"/>
                <a:gd name="T7" fmla="*/ 63 h 63"/>
                <a:gd name="T8" fmla="*/ 344 w 711"/>
                <a:gd name="T9" fmla="*/ 63 h 63"/>
                <a:gd name="T10" fmla="*/ 360 w 711"/>
                <a:gd name="T11" fmla="*/ 63 h 63"/>
                <a:gd name="T12" fmla="*/ 711 w 711"/>
                <a:gd name="T13" fmla="*/ 63 h 63"/>
                <a:gd name="T14" fmla="*/ 711 w 711"/>
                <a:gd name="T15" fmla="*/ 0 h 63"/>
                <a:gd name="T16" fmla="*/ 360 w 711"/>
                <a:gd name="T1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1" h="63">
                  <a:moveTo>
                    <a:pt x="360" y="0"/>
                  </a:moveTo>
                  <a:lnTo>
                    <a:pt x="344" y="0"/>
                  </a:lnTo>
                  <a:lnTo>
                    <a:pt x="0" y="0"/>
                  </a:lnTo>
                  <a:lnTo>
                    <a:pt x="0" y="63"/>
                  </a:lnTo>
                  <a:lnTo>
                    <a:pt x="344" y="63"/>
                  </a:lnTo>
                  <a:lnTo>
                    <a:pt x="360" y="63"/>
                  </a:lnTo>
                  <a:lnTo>
                    <a:pt x="711" y="63"/>
                  </a:lnTo>
                  <a:lnTo>
                    <a:pt x="711" y="0"/>
                  </a:lnTo>
                  <a:lnTo>
                    <a:pt x="360" y="0"/>
                  </a:lnTo>
                  <a:close/>
                </a:path>
              </a:pathLst>
            </a:custGeom>
            <a:solidFill>
              <a:srgbClr val="8060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ïś1ïḓ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8FC3DDF-73E1-41CB-8D25-101BDD42460A}"/>
                </a:ext>
              </a:extLst>
            </p:cNvPr>
            <p:cNvSpPr/>
            <p:nvPr/>
          </p:nvSpPr>
          <p:spPr bwMode="auto">
            <a:xfrm>
              <a:off x="8050213" y="6038850"/>
              <a:ext cx="1128713" cy="100013"/>
            </a:xfrm>
            <a:custGeom>
              <a:avLst/>
              <a:gdLst>
                <a:gd name="T0" fmla="*/ 360 w 711"/>
                <a:gd name="T1" fmla="*/ 0 h 63"/>
                <a:gd name="T2" fmla="*/ 344 w 711"/>
                <a:gd name="T3" fmla="*/ 0 h 63"/>
                <a:gd name="T4" fmla="*/ 0 w 711"/>
                <a:gd name="T5" fmla="*/ 0 h 63"/>
                <a:gd name="T6" fmla="*/ 0 w 711"/>
                <a:gd name="T7" fmla="*/ 63 h 63"/>
                <a:gd name="T8" fmla="*/ 344 w 711"/>
                <a:gd name="T9" fmla="*/ 63 h 63"/>
                <a:gd name="T10" fmla="*/ 360 w 711"/>
                <a:gd name="T11" fmla="*/ 63 h 63"/>
                <a:gd name="T12" fmla="*/ 711 w 711"/>
                <a:gd name="T13" fmla="*/ 63 h 63"/>
                <a:gd name="T14" fmla="*/ 711 w 711"/>
                <a:gd name="T15" fmla="*/ 0 h 63"/>
                <a:gd name="T16" fmla="*/ 360 w 711"/>
                <a:gd name="T1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1" h="63">
                  <a:moveTo>
                    <a:pt x="360" y="0"/>
                  </a:moveTo>
                  <a:lnTo>
                    <a:pt x="344" y="0"/>
                  </a:lnTo>
                  <a:lnTo>
                    <a:pt x="0" y="0"/>
                  </a:lnTo>
                  <a:lnTo>
                    <a:pt x="0" y="63"/>
                  </a:lnTo>
                  <a:lnTo>
                    <a:pt x="344" y="63"/>
                  </a:lnTo>
                  <a:lnTo>
                    <a:pt x="360" y="63"/>
                  </a:lnTo>
                  <a:lnTo>
                    <a:pt x="711" y="63"/>
                  </a:lnTo>
                  <a:lnTo>
                    <a:pt x="711" y="0"/>
                  </a:lnTo>
                  <a:lnTo>
                    <a:pt x="3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ïSļîd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7B52E40-C39A-4D5F-A8BE-6874B001AD8C}"/>
                </a:ext>
              </a:extLst>
            </p:cNvPr>
            <p:cNvSpPr/>
            <p:nvPr/>
          </p:nvSpPr>
          <p:spPr bwMode="auto">
            <a:xfrm>
              <a:off x="7978776" y="4641850"/>
              <a:ext cx="1271588" cy="350838"/>
            </a:xfrm>
            <a:custGeom>
              <a:avLst/>
              <a:gdLst>
                <a:gd name="T0" fmla="*/ 410 w 801"/>
                <a:gd name="T1" fmla="*/ 0 h 221"/>
                <a:gd name="T2" fmla="*/ 385 w 801"/>
                <a:gd name="T3" fmla="*/ 0 h 221"/>
                <a:gd name="T4" fmla="*/ 0 w 801"/>
                <a:gd name="T5" fmla="*/ 0 h 221"/>
                <a:gd name="T6" fmla="*/ 16 w 801"/>
                <a:gd name="T7" fmla="*/ 221 h 221"/>
                <a:gd name="T8" fmla="*/ 385 w 801"/>
                <a:gd name="T9" fmla="*/ 221 h 221"/>
                <a:gd name="T10" fmla="*/ 410 w 801"/>
                <a:gd name="T11" fmla="*/ 221 h 221"/>
                <a:gd name="T12" fmla="*/ 785 w 801"/>
                <a:gd name="T13" fmla="*/ 221 h 221"/>
                <a:gd name="T14" fmla="*/ 801 w 801"/>
                <a:gd name="T15" fmla="*/ 0 h 221"/>
                <a:gd name="T16" fmla="*/ 410 w 801"/>
                <a:gd name="T17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1" h="221">
                  <a:moveTo>
                    <a:pt x="410" y="0"/>
                  </a:moveTo>
                  <a:lnTo>
                    <a:pt x="385" y="0"/>
                  </a:lnTo>
                  <a:lnTo>
                    <a:pt x="0" y="0"/>
                  </a:lnTo>
                  <a:lnTo>
                    <a:pt x="16" y="221"/>
                  </a:lnTo>
                  <a:lnTo>
                    <a:pt x="385" y="221"/>
                  </a:lnTo>
                  <a:lnTo>
                    <a:pt x="410" y="221"/>
                  </a:lnTo>
                  <a:lnTo>
                    <a:pt x="785" y="221"/>
                  </a:lnTo>
                  <a:lnTo>
                    <a:pt x="801" y="0"/>
                  </a:lnTo>
                  <a:lnTo>
                    <a:pt x="410" y="0"/>
                  </a:lnTo>
                  <a:close/>
                </a:path>
              </a:pathLst>
            </a:custGeom>
            <a:solidFill>
              <a:srgbClr val="8060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îslid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BC755DA-E0D7-4813-8C81-62DC426541C4}"/>
                </a:ext>
              </a:extLst>
            </p:cNvPr>
            <p:cNvSpPr/>
            <p:nvPr/>
          </p:nvSpPr>
          <p:spPr bwMode="auto">
            <a:xfrm>
              <a:off x="7978776" y="4641850"/>
              <a:ext cx="1271588" cy="350838"/>
            </a:xfrm>
            <a:custGeom>
              <a:avLst/>
              <a:gdLst>
                <a:gd name="T0" fmla="*/ 410 w 801"/>
                <a:gd name="T1" fmla="*/ 0 h 221"/>
                <a:gd name="T2" fmla="*/ 385 w 801"/>
                <a:gd name="T3" fmla="*/ 0 h 221"/>
                <a:gd name="T4" fmla="*/ 0 w 801"/>
                <a:gd name="T5" fmla="*/ 0 h 221"/>
                <a:gd name="T6" fmla="*/ 16 w 801"/>
                <a:gd name="T7" fmla="*/ 221 h 221"/>
                <a:gd name="T8" fmla="*/ 385 w 801"/>
                <a:gd name="T9" fmla="*/ 221 h 221"/>
                <a:gd name="T10" fmla="*/ 410 w 801"/>
                <a:gd name="T11" fmla="*/ 221 h 221"/>
                <a:gd name="T12" fmla="*/ 785 w 801"/>
                <a:gd name="T13" fmla="*/ 221 h 221"/>
                <a:gd name="T14" fmla="*/ 801 w 801"/>
                <a:gd name="T15" fmla="*/ 0 h 221"/>
                <a:gd name="T16" fmla="*/ 410 w 801"/>
                <a:gd name="T17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1" h="221">
                  <a:moveTo>
                    <a:pt x="410" y="0"/>
                  </a:moveTo>
                  <a:lnTo>
                    <a:pt x="385" y="0"/>
                  </a:lnTo>
                  <a:lnTo>
                    <a:pt x="0" y="0"/>
                  </a:lnTo>
                  <a:lnTo>
                    <a:pt x="16" y="221"/>
                  </a:lnTo>
                  <a:lnTo>
                    <a:pt x="385" y="221"/>
                  </a:lnTo>
                  <a:lnTo>
                    <a:pt x="410" y="221"/>
                  </a:lnTo>
                  <a:lnTo>
                    <a:pt x="785" y="221"/>
                  </a:lnTo>
                  <a:lnTo>
                    <a:pt x="801" y="0"/>
                  </a:lnTo>
                  <a:lnTo>
                    <a:pt x="4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îṧḻîḑ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8C84DEC-56F4-48F6-9848-A40E59071711}"/>
                </a:ext>
              </a:extLst>
            </p:cNvPr>
            <p:cNvSpPr/>
            <p:nvPr/>
          </p:nvSpPr>
          <p:spPr bwMode="auto">
            <a:xfrm>
              <a:off x="7947026" y="4602163"/>
              <a:ext cx="1335088" cy="39688"/>
            </a:xfrm>
            <a:custGeom>
              <a:avLst/>
              <a:gdLst>
                <a:gd name="T0" fmla="*/ 425 w 841"/>
                <a:gd name="T1" fmla="*/ 0 h 25"/>
                <a:gd name="T2" fmla="*/ 409 w 841"/>
                <a:gd name="T3" fmla="*/ 0 h 25"/>
                <a:gd name="T4" fmla="*/ 0 w 841"/>
                <a:gd name="T5" fmla="*/ 0 h 25"/>
                <a:gd name="T6" fmla="*/ 0 w 841"/>
                <a:gd name="T7" fmla="*/ 25 h 25"/>
                <a:gd name="T8" fmla="*/ 409 w 841"/>
                <a:gd name="T9" fmla="*/ 25 h 25"/>
                <a:gd name="T10" fmla="*/ 425 w 841"/>
                <a:gd name="T11" fmla="*/ 25 h 25"/>
                <a:gd name="T12" fmla="*/ 841 w 841"/>
                <a:gd name="T13" fmla="*/ 25 h 25"/>
                <a:gd name="T14" fmla="*/ 841 w 841"/>
                <a:gd name="T15" fmla="*/ 0 h 25"/>
                <a:gd name="T16" fmla="*/ 425 w 841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1" h="25">
                  <a:moveTo>
                    <a:pt x="425" y="0"/>
                  </a:moveTo>
                  <a:lnTo>
                    <a:pt x="409" y="0"/>
                  </a:lnTo>
                  <a:lnTo>
                    <a:pt x="0" y="0"/>
                  </a:lnTo>
                  <a:lnTo>
                    <a:pt x="0" y="25"/>
                  </a:lnTo>
                  <a:lnTo>
                    <a:pt x="409" y="25"/>
                  </a:lnTo>
                  <a:lnTo>
                    <a:pt x="425" y="25"/>
                  </a:lnTo>
                  <a:lnTo>
                    <a:pt x="841" y="25"/>
                  </a:lnTo>
                  <a:lnTo>
                    <a:pt x="841" y="0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6053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íşḻîď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F2C4E46-AC8D-4017-82E4-A248787657AF}"/>
                </a:ext>
              </a:extLst>
            </p:cNvPr>
            <p:cNvSpPr/>
            <p:nvPr/>
          </p:nvSpPr>
          <p:spPr bwMode="auto">
            <a:xfrm>
              <a:off x="7947026" y="4602163"/>
              <a:ext cx="1335088" cy="39688"/>
            </a:xfrm>
            <a:custGeom>
              <a:avLst/>
              <a:gdLst>
                <a:gd name="T0" fmla="*/ 425 w 841"/>
                <a:gd name="T1" fmla="*/ 0 h 25"/>
                <a:gd name="T2" fmla="*/ 409 w 841"/>
                <a:gd name="T3" fmla="*/ 0 h 25"/>
                <a:gd name="T4" fmla="*/ 0 w 841"/>
                <a:gd name="T5" fmla="*/ 0 h 25"/>
                <a:gd name="T6" fmla="*/ 0 w 841"/>
                <a:gd name="T7" fmla="*/ 25 h 25"/>
                <a:gd name="T8" fmla="*/ 409 w 841"/>
                <a:gd name="T9" fmla="*/ 25 h 25"/>
                <a:gd name="T10" fmla="*/ 425 w 841"/>
                <a:gd name="T11" fmla="*/ 25 h 25"/>
                <a:gd name="T12" fmla="*/ 841 w 841"/>
                <a:gd name="T13" fmla="*/ 25 h 25"/>
                <a:gd name="T14" fmla="*/ 841 w 841"/>
                <a:gd name="T15" fmla="*/ 0 h 25"/>
                <a:gd name="T16" fmla="*/ 425 w 841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1" h="25">
                  <a:moveTo>
                    <a:pt x="425" y="0"/>
                  </a:moveTo>
                  <a:lnTo>
                    <a:pt x="409" y="0"/>
                  </a:lnTo>
                  <a:lnTo>
                    <a:pt x="0" y="0"/>
                  </a:lnTo>
                  <a:lnTo>
                    <a:pt x="0" y="25"/>
                  </a:lnTo>
                  <a:lnTo>
                    <a:pt x="409" y="25"/>
                  </a:lnTo>
                  <a:lnTo>
                    <a:pt x="425" y="25"/>
                  </a:lnTo>
                  <a:lnTo>
                    <a:pt x="841" y="25"/>
                  </a:lnTo>
                  <a:lnTo>
                    <a:pt x="841" y="0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î$ḻiḋ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8F332AE-4026-4BA5-97E1-DB8AE55FD923}"/>
                </a:ext>
              </a:extLst>
            </p:cNvPr>
            <p:cNvSpPr/>
            <p:nvPr/>
          </p:nvSpPr>
          <p:spPr bwMode="auto">
            <a:xfrm>
              <a:off x="8050213" y="4992688"/>
              <a:ext cx="165100" cy="1046163"/>
            </a:xfrm>
            <a:custGeom>
              <a:avLst/>
              <a:gdLst>
                <a:gd name="T0" fmla="*/ 79 w 104"/>
                <a:gd name="T1" fmla="*/ 0 h 659"/>
                <a:gd name="T2" fmla="*/ 79 w 104"/>
                <a:gd name="T3" fmla="*/ 0 h 659"/>
                <a:gd name="T4" fmla="*/ 104 w 104"/>
                <a:gd name="T5" fmla="*/ 659 h 659"/>
                <a:gd name="T6" fmla="*/ 0 w 104"/>
                <a:gd name="T7" fmla="*/ 659 h 659"/>
                <a:gd name="T8" fmla="*/ 104 w 104"/>
                <a:gd name="T9" fmla="*/ 659 h 659"/>
                <a:gd name="T10" fmla="*/ 79 w 104"/>
                <a:gd name="T11" fmla="*/ 0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4" h="659">
                  <a:moveTo>
                    <a:pt x="79" y="0"/>
                  </a:moveTo>
                  <a:lnTo>
                    <a:pt x="79" y="0"/>
                  </a:lnTo>
                  <a:lnTo>
                    <a:pt x="104" y="659"/>
                  </a:lnTo>
                  <a:lnTo>
                    <a:pt x="0" y="659"/>
                  </a:lnTo>
                  <a:lnTo>
                    <a:pt x="104" y="659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íṡlïḓ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2A7E022-15E5-4ABF-93D5-CCAC3ACA04B4}"/>
                </a:ext>
              </a:extLst>
            </p:cNvPr>
            <p:cNvSpPr/>
            <p:nvPr/>
          </p:nvSpPr>
          <p:spPr bwMode="auto">
            <a:xfrm>
              <a:off x="8050213" y="4992688"/>
              <a:ext cx="165100" cy="1046163"/>
            </a:xfrm>
            <a:custGeom>
              <a:avLst/>
              <a:gdLst>
                <a:gd name="T0" fmla="*/ 79 w 104"/>
                <a:gd name="T1" fmla="*/ 0 h 659"/>
                <a:gd name="T2" fmla="*/ 79 w 104"/>
                <a:gd name="T3" fmla="*/ 0 h 659"/>
                <a:gd name="T4" fmla="*/ 104 w 104"/>
                <a:gd name="T5" fmla="*/ 659 h 659"/>
                <a:gd name="T6" fmla="*/ 0 w 104"/>
                <a:gd name="T7" fmla="*/ 659 h 659"/>
                <a:gd name="T8" fmla="*/ 104 w 104"/>
                <a:gd name="T9" fmla="*/ 659 h 659"/>
                <a:gd name="T10" fmla="*/ 79 w 104"/>
                <a:gd name="T11" fmla="*/ 0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4" h="659">
                  <a:moveTo>
                    <a:pt x="79" y="0"/>
                  </a:moveTo>
                  <a:lnTo>
                    <a:pt x="79" y="0"/>
                  </a:lnTo>
                  <a:lnTo>
                    <a:pt x="104" y="659"/>
                  </a:lnTo>
                  <a:lnTo>
                    <a:pt x="0" y="659"/>
                  </a:lnTo>
                  <a:lnTo>
                    <a:pt x="104" y="659"/>
                  </a:lnTo>
                  <a:lnTo>
                    <a:pt x="7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iŝḷîḋ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4ECD52B-6551-4E99-B5DE-3D6C4D4D3A71}"/>
                </a:ext>
              </a:extLst>
            </p:cNvPr>
            <p:cNvSpPr/>
            <p:nvPr/>
          </p:nvSpPr>
          <p:spPr bwMode="auto">
            <a:xfrm>
              <a:off x="8175626" y="4992688"/>
              <a:ext cx="431800" cy="1046163"/>
            </a:xfrm>
            <a:custGeom>
              <a:avLst/>
              <a:gdLst>
                <a:gd name="T0" fmla="*/ 272 w 272"/>
                <a:gd name="T1" fmla="*/ 0 h 659"/>
                <a:gd name="T2" fmla="*/ 261 w 272"/>
                <a:gd name="T3" fmla="*/ 0 h 659"/>
                <a:gd name="T4" fmla="*/ 0 w 272"/>
                <a:gd name="T5" fmla="*/ 0 h 659"/>
                <a:gd name="T6" fmla="*/ 25 w 272"/>
                <a:gd name="T7" fmla="*/ 659 h 659"/>
                <a:gd name="T8" fmla="*/ 265 w 272"/>
                <a:gd name="T9" fmla="*/ 659 h 659"/>
                <a:gd name="T10" fmla="*/ 272 w 272"/>
                <a:gd name="T11" fmla="*/ 659 h 659"/>
                <a:gd name="T12" fmla="*/ 272 w 272"/>
                <a:gd name="T13" fmla="*/ 0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2" h="659">
                  <a:moveTo>
                    <a:pt x="272" y="0"/>
                  </a:moveTo>
                  <a:lnTo>
                    <a:pt x="261" y="0"/>
                  </a:lnTo>
                  <a:lnTo>
                    <a:pt x="0" y="0"/>
                  </a:lnTo>
                  <a:lnTo>
                    <a:pt x="25" y="659"/>
                  </a:lnTo>
                  <a:lnTo>
                    <a:pt x="265" y="659"/>
                  </a:lnTo>
                  <a:lnTo>
                    <a:pt x="272" y="659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rgbClr val="6C5F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ïṩľid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88FEE9B-952A-462D-8C2A-4A154A7B74FD}"/>
                </a:ext>
              </a:extLst>
            </p:cNvPr>
            <p:cNvSpPr/>
            <p:nvPr/>
          </p:nvSpPr>
          <p:spPr bwMode="auto">
            <a:xfrm>
              <a:off x="8175626" y="4992688"/>
              <a:ext cx="431800" cy="1046163"/>
            </a:xfrm>
            <a:custGeom>
              <a:avLst/>
              <a:gdLst>
                <a:gd name="T0" fmla="*/ 272 w 272"/>
                <a:gd name="T1" fmla="*/ 0 h 659"/>
                <a:gd name="T2" fmla="*/ 261 w 272"/>
                <a:gd name="T3" fmla="*/ 0 h 659"/>
                <a:gd name="T4" fmla="*/ 0 w 272"/>
                <a:gd name="T5" fmla="*/ 0 h 659"/>
                <a:gd name="T6" fmla="*/ 25 w 272"/>
                <a:gd name="T7" fmla="*/ 659 h 659"/>
                <a:gd name="T8" fmla="*/ 265 w 272"/>
                <a:gd name="T9" fmla="*/ 659 h 659"/>
                <a:gd name="T10" fmla="*/ 272 w 272"/>
                <a:gd name="T11" fmla="*/ 659 h 659"/>
                <a:gd name="T12" fmla="*/ 272 w 272"/>
                <a:gd name="T13" fmla="*/ 0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2" h="659">
                  <a:moveTo>
                    <a:pt x="272" y="0"/>
                  </a:moveTo>
                  <a:lnTo>
                    <a:pt x="261" y="0"/>
                  </a:lnTo>
                  <a:lnTo>
                    <a:pt x="0" y="0"/>
                  </a:lnTo>
                  <a:lnTo>
                    <a:pt x="25" y="659"/>
                  </a:lnTo>
                  <a:lnTo>
                    <a:pt x="265" y="659"/>
                  </a:lnTo>
                  <a:lnTo>
                    <a:pt x="272" y="659"/>
                  </a:lnTo>
                  <a:lnTo>
                    <a:pt x="2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ï$ļïḑ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CFD22AC-35D4-401D-B06C-E716207711B0}"/>
                </a:ext>
              </a:extLst>
            </p:cNvPr>
            <p:cNvSpPr/>
            <p:nvPr/>
          </p:nvSpPr>
          <p:spPr bwMode="auto">
            <a:xfrm>
              <a:off x="8050213" y="6038850"/>
              <a:ext cx="557213" cy="84138"/>
            </a:xfrm>
            <a:custGeom>
              <a:avLst/>
              <a:gdLst>
                <a:gd name="T0" fmla="*/ 222 w 222"/>
                <a:gd name="T1" fmla="*/ 0 h 34"/>
                <a:gd name="T2" fmla="*/ 218 w 222"/>
                <a:gd name="T3" fmla="*/ 0 h 34"/>
                <a:gd name="T4" fmla="*/ 66 w 222"/>
                <a:gd name="T5" fmla="*/ 0 h 34"/>
                <a:gd name="T6" fmla="*/ 0 w 222"/>
                <a:gd name="T7" fmla="*/ 0 h 34"/>
                <a:gd name="T8" fmla="*/ 0 w 222"/>
                <a:gd name="T9" fmla="*/ 34 h 34"/>
                <a:gd name="T10" fmla="*/ 198 w 222"/>
                <a:gd name="T11" fmla="*/ 28 h 34"/>
                <a:gd name="T12" fmla="*/ 210 w 222"/>
                <a:gd name="T13" fmla="*/ 28 h 34"/>
                <a:gd name="T14" fmla="*/ 210 w 222"/>
                <a:gd name="T15" fmla="*/ 28 h 34"/>
                <a:gd name="T16" fmla="*/ 222 w 222"/>
                <a:gd name="T17" fmla="*/ 28 h 34"/>
                <a:gd name="T18" fmla="*/ 222 w 222"/>
                <a:gd name="T1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2" h="34">
                  <a:moveTo>
                    <a:pt x="222" y="0"/>
                  </a:moveTo>
                  <a:cubicBezTo>
                    <a:pt x="218" y="0"/>
                    <a:pt x="218" y="0"/>
                    <a:pt x="218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56" y="30"/>
                    <a:pt x="124" y="28"/>
                    <a:pt x="198" y="28"/>
                  </a:cubicBezTo>
                  <a:cubicBezTo>
                    <a:pt x="202" y="28"/>
                    <a:pt x="206" y="28"/>
                    <a:pt x="210" y="28"/>
                  </a:cubicBezTo>
                  <a:cubicBezTo>
                    <a:pt x="210" y="28"/>
                    <a:pt x="210" y="28"/>
                    <a:pt x="210" y="28"/>
                  </a:cubicBezTo>
                  <a:cubicBezTo>
                    <a:pt x="214" y="28"/>
                    <a:pt x="218" y="28"/>
                    <a:pt x="222" y="28"/>
                  </a:cubicBezTo>
                  <a:cubicBezTo>
                    <a:pt x="222" y="0"/>
                    <a:pt x="222" y="0"/>
                    <a:pt x="222" y="0"/>
                  </a:cubicBezTo>
                </a:path>
              </a:pathLst>
            </a:custGeom>
            <a:solidFill>
              <a:srgbClr val="8B6C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ïṡ1id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69B8FA2-F48F-43F5-B209-0CD0DA98AA6F}"/>
                </a:ext>
              </a:extLst>
            </p:cNvPr>
            <p:cNvSpPr/>
            <p:nvPr/>
          </p:nvSpPr>
          <p:spPr bwMode="auto">
            <a:xfrm>
              <a:off x="7978776" y="4641850"/>
              <a:ext cx="628650" cy="350838"/>
            </a:xfrm>
            <a:custGeom>
              <a:avLst/>
              <a:gdLst>
                <a:gd name="T0" fmla="*/ 396 w 396"/>
                <a:gd name="T1" fmla="*/ 0 h 221"/>
                <a:gd name="T2" fmla="*/ 385 w 396"/>
                <a:gd name="T3" fmla="*/ 0 h 221"/>
                <a:gd name="T4" fmla="*/ 0 w 396"/>
                <a:gd name="T5" fmla="*/ 0 h 221"/>
                <a:gd name="T6" fmla="*/ 16 w 396"/>
                <a:gd name="T7" fmla="*/ 221 h 221"/>
                <a:gd name="T8" fmla="*/ 124 w 396"/>
                <a:gd name="T9" fmla="*/ 221 h 221"/>
                <a:gd name="T10" fmla="*/ 124 w 396"/>
                <a:gd name="T11" fmla="*/ 221 h 221"/>
                <a:gd name="T12" fmla="*/ 385 w 396"/>
                <a:gd name="T13" fmla="*/ 221 h 221"/>
                <a:gd name="T14" fmla="*/ 396 w 396"/>
                <a:gd name="T15" fmla="*/ 221 h 221"/>
                <a:gd name="T16" fmla="*/ 396 w 396"/>
                <a:gd name="T17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6" h="221">
                  <a:moveTo>
                    <a:pt x="396" y="0"/>
                  </a:moveTo>
                  <a:lnTo>
                    <a:pt x="385" y="0"/>
                  </a:lnTo>
                  <a:lnTo>
                    <a:pt x="0" y="0"/>
                  </a:lnTo>
                  <a:lnTo>
                    <a:pt x="16" y="221"/>
                  </a:lnTo>
                  <a:lnTo>
                    <a:pt x="124" y="221"/>
                  </a:lnTo>
                  <a:lnTo>
                    <a:pt x="124" y="221"/>
                  </a:lnTo>
                  <a:lnTo>
                    <a:pt x="385" y="221"/>
                  </a:lnTo>
                  <a:lnTo>
                    <a:pt x="396" y="221"/>
                  </a:lnTo>
                  <a:lnTo>
                    <a:pt x="396" y="0"/>
                  </a:lnTo>
                  <a:close/>
                </a:path>
              </a:pathLst>
            </a:custGeom>
            <a:solidFill>
              <a:srgbClr val="8B6C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ïṩḻîḓ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2CF78C9-BA69-4926-91A6-30CE9A6D8395}"/>
                </a:ext>
              </a:extLst>
            </p:cNvPr>
            <p:cNvSpPr/>
            <p:nvPr/>
          </p:nvSpPr>
          <p:spPr bwMode="auto">
            <a:xfrm>
              <a:off x="7978776" y="4641850"/>
              <a:ext cx="628650" cy="350838"/>
            </a:xfrm>
            <a:custGeom>
              <a:avLst/>
              <a:gdLst>
                <a:gd name="T0" fmla="*/ 396 w 396"/>
                <a:gd name="T1" fmla="*/ 0 h 221"/>
                <a:gd name="T2" fmla="*/ 385 w 396"/>
                <a:gd name="T3" fmla="*/ 0 h 221"/>
                <a:gd name="T4" fmla="*/ 0 w 396"/>
                <a:gd name="T5" fmla="*/ 0 h 221"/>
                <a:gd name="T6" fmla="*/ 16 w 396"/>
                <a:gd name="T7" fmla="*/ 221 h 221"/>
                <a:gd name="T8" fmla="*/ 124 w 396"/>
                <a:gd name="T9" fmla="*/ 221 h 221"/>
                <a:gd name="T10" fmla="*/ 124 w 396"/>
                <a:gd name="T11" fmla="*/ 221 h 221"/>
                <a:gd name="T12" fmla="*/ 385 w 396"/>
                <a:gd name="T13" fmla="*/ 221 h 221"/>
                <a:gd name="T14" fmla="*/ 396 w 396"/>
                <a:gd name="T15" fmla="*/ 221 h 221"/>
                <a:gd name="T16" fmla="*/ 396 w 396"/>
                <a:gd name="T17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6" h="221">
                  <a:moveTo>
                    <a:pt x="396" y="0"/>
                  </a:moveTo>
                  <a:lnTo>
                    <a:pt x="385" y="0"/>
                  </a:lnTo>
                  <a:lnTo>
                    <a:pt x="0" y="0"/>
                  </a:lnTo>
                  <a:lnTo>
                    <a:pt x="16" y="221"/>
                  </a:lnTo>
                  <a:lnTo>
                    <a:pt x="124" y="221"/>
                  </a:lnTo>
                  <a:lnTo>
                    <a:pt x="124" y="221"/>
                  </a:lnTo>
                  <a:lnTo>
                    <a:pt x="385" y="221"/>
                  </a:lnTo>
                  <a:lnTo>
                    <a:pt x="396" y="221"/>
                  </a:lnTo>
                  <a:lnTo>
                    <a:pt x="39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îṧ1ïḑ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033BAB7-1F15-4F6B-9B82-03E3ADEA5714}"/>
                </a:ext>
              </a:extLst>
            </p:cNvPr>
            <p:cNvSpPr/>
            <p:nvPr/>
          </p:nvSpPr>
          <p:spPr bwMode="auto">
            <a:xfrm>
              <a:off x="7947026" y="4602163"/>
              <a:ext cx="660400" cy="39688"/>
            </a:xfrm>
            <a:custGeom>
              <a:avLst/>
              <a:gdLst>
                <a:gd name="T0" fmla="*/ 416 w 416"/>
                <a:gd name="T1" fmla="*/ 0 h 25"/>
                <a:gd name="T2" fmla="*/ 409 w 416"/>
                <a:gd name="T3" fmla="*/ 0 h 25"/>
                <a:gd name="T4" fmla="*/ 276 w 416"/>
                <a:gd name="T5" fmla="*/ 0 h 25"/>
                <a:gd name="T6" fmla="*/ 189 w 416"/>
                <a:gd name="T7" fmla="*/ 0 h 25"/>
                <a:gd name="T8" fmla="*/ 0 w 416"/>
                <a:gd name="T9" fmla="*/ 0 h 25"/>
                <a:gd name="T10" fmla="*/ 0 w 416"/>
                <a:gd name="T11" fmla="*/ 25 h 25"/>
                <a:gd name="T12" fmla="*/ 20 w 416"/>
                <a:gd name="T13" fmla="*/ 25 h 25"/>
                <a:gd name="T14" fmla="*/ 409 w 416"/>
                <a:gd name="T15" fmla="*/ 25 h 25"/>
                <a:gd name="T16" fmla="*/ 416 w 416"/>
                <a:gd name="T17" fmla="*/ 25 h 25"/>
                <a:gd name="T18" fmla="*/ 416 w 416"/>
                <a:gd name="T1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6" h="25">
                  <a:moveTo>
                    <a:pt x="416" y="0"/>
                  </a:moveTo>
                  <a:lnTo>
                    <a:pt x="409" y="0"/>
                  </a:lnTo>
                  <a:lnTo>
                    <a:pt x="276" y="0"/>
                  </a:lnTo>
                  <a:lnTo>
                    <a:pt x="189" y="0"/>
                  </a:lnTo>
                  <a:lnTo>
                    <a:pt x="0" y="0"/>
                  </a:lnTo>
                  <a:lnTo>
                    <a:pt x="0" y="25"/>
                  </a:lnTo>
                  <a:lnTo>
                    <a:pt x="20" y="25"/>
                  </a:lnTo>
                  <a:lnTo>
                    <a:pt x="409" y="25"/>
                  </a:lnTo>
                  <a:lnTo>
                    <a:pt x="416" y="25"/>
                  </a:lnTo>
                  <a:lnTo>
                    <a:pt x="416" y="0"/>
                  </a:lnTo>
                  <a:close/>
                </a:path>
              </a:pathLst>
            </a:custGeom>
            <a:solidFill>
              <a:srgbClr val="6C5F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îšļîḓ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00DA9AD-525B-4B31-B288-7B6799B8E4C4}"/>
                </a:ext>
              </a:extLst>
            </p:cNvPr>
            <p:cNvSpPr/>
            <p:nvPr/>
          </p:nvSpPr>
          <p:spPr bwMode="auto">
            <a:xfrm>
              <a:off x="7947026" y="4602163"/>
              <a:ext cx="660400" cy="39688"/>
            </a:xfrm>
            <a:custGeom>
              <a:avLst/>
              <a:gdLst>
                <a:gd name="T0" fmla="*/ 416 w 416"/>
                <a:gd name="T1" fmla="*/ 0 h 25"/>
                <a:gd name="T2" fmla="*/ 409 w 416"/>
                <a:gd name="T3" fmla="*/ 0 h 25"/>
                <a:gd name="T4" fmla="*/ 276 w 416"/>
                <a:gd name="T5" fmla="*/ 0 h 25"/>
                <a:gd name="T6" fmla="*/ 189 w 416"/>
                <a:gd name="T7" fmla="*/ 0 h 25"/>
                <a:gd name="T8" fmla="*/ 0 w 416"/>
                <a:gd name="T9" fmla="*/ 0 h 25"/>
                <a:gd name="T10" fmla="*/ 0 w 416"/>
                <a:gd name="T11" fmla="*/ 25 h 25"/>
                <a:gd name="T12" fmla="*/ 20 w 416"/>
                <a:gd name="T13" fmla="*/ 25 h 25"/>
                <a:gd name="T14" fmla="*/ 409 w 416"/>
                <a:gd name="T15" fmla="*/ 25 h 25"/>
                <a:gd name="T16" fmla="*/ 416 w 416"/>
                <a:gd name="T17" fmla="*/ 25 h 25"/>
                <a:gd name="T18" fmla="*/ 416 w 416"/>
                <a:gd name="T1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6" h="25">
                  <a:moveTo>
                    <a:pt x="416" y="0"/>
                  </a:moveTo>
                  <a:lnTo>
                    <a:pt x="409" y="0"/>
                  </a:lnTo>
                  <a:lnTo>
                    <a:pt x="276" y="0"/>
                  </a:lnTo>
                  <a:lnTo>
                    <a:pt x="189" y="0"/>
                  </a:lnTo>
                  <a:lnTo>
                    <a:pt x="0" y="0"/>
                  </a:lnTo>
                  <a:lnTo>
                    <a:pt x="0" y="25"/>
                  </a:lnTo>
                  <a:lnTo>
                    <a:pt x="20" y="25"/>
                  </a:lnTo>
                  <a:lnTo>
                    <a:pt x="409" y="25"/>
                  </a:lnTo>
                  <a:lnTo>
                    <a:pt x="416" y="25"/>
                  </a:lnTo>
                  <a:lnTo>
                    <a:pt x="41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ïś1ïḋ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29F2469-BE8B-46C5-8877-A516A9F36415}"/>
                </a:ext>
              </a:extLst>
            </p:cNvPr>
            <p:cNvSpPr/>
            <p:nvPr/>
          </p:nvSpPr>
          <p:spPr bwMode="auto">
            <a:xfrm>
              <a:off x="7693026" y="6122988"/>
              <a:ext cx="1709738" cy="133350"/>
            </a:xfrm>
            <a:custGeom>
              <a:avLst/>
              <a:gdLst>
                <a:gd name="T0" fmla="*/ 142 w 681"/>
                <a:gd name="T1" fmla="*/ 0 h 53"/>
                <a:gd name="T2" fmla="*/ 0 w 681"/>
                <a:gd name="T3" fmla="*/ 23 h 53"/>
                <a:gd name="T4" fmla="*/ 340 w 681"/>
                <a:gd name="T5" fmla="*/ 53 h 53"/>
                <a:gd name="T6" fmla="*/ 681 w 681"/>
                <a:gd name="T7" fmla="*/ 23 h 53"/>
                <a:gd name="T8" fmla="*/ 592 w 681"/>
                <a:gd name="T9" fmla="*/ 4 h 53"/>
                <a:gd name="T10" fmla="*/ 592 w 681"/>
                <a:gd name="T11" fmla="*/ 6 h 53"/>
                <a:gd name="T12" fmla="*/ 370 w 681"/>
                <a:gd name="T13" fmla="*/ 6 h 53"/>
                <a:gd name="T14" fmla="*/ 360 w 681"/>
                <a:gd name="T15" fmla="*/ 6 h 53"/>
                <a:gd name="T16" fmla="*/ 142 w 681"/>
                <a:gd name="T17" fmla="*/ 6 h 53"/>
                <a:gd name="T18" fmla="*/ 142 w 681"/>
                <a:gd name="T1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1" h="53">
                  <a:moveTo>
                    <a:pt x="142" y="0"/>
                  </a:moveTo>
                  <a:cubicBezTo>
                    <a:pt x="56" y="5"/>
                    <a:pt x="0" y="14"/>
                    <a:pt x="0" y="23"/>
                  </a:cubicBezTo>
                  <a:cubicBezTo>
                    <a:pt x="0" y="40"/>
                    <a:pt x="152" y="53"/>
                    <a:pt x="340" y="53"/>
                  </a:cubicBezTo>
                  <a:cubicBezTo>
                    <a:pt x="528" y="53"/>
                    <a:pt x="681" y="40"/>
                    <a:pt x="681" y="23"/>
                  </a:cubicBezTo>
                  <a:cubicBezTo>
                    <a:pt x="681" y="16"/>
                    <a:pt x="647" y="9"/>
                    <a:pt x="592" y="4"/>
                  </a:cubicBezTo>
                  <a:cubicBezTo>
                    <a:pt x="592" y="6"/>
                    <a:pt x="592" y="6"/>
                    <a:pt x="592" y="6"/>
                  </a:cubicBezTo>
                  <a:cubicBezTo>
                    <a:pt x="370" y="6"/>
                    <a:pt x="370" y="6"/>
                    <a:pt x="370" y="6"/>
                  </a:cubicBezTo>
                  <a:cubicBezTo>
                    <a:pt x="360" y="6"/>
                    <a:pt x="360" y="6"/>
                    <a:pt x="360" y="6"/>
                  </a:cubicBezTo>
                  <a:cubicBezTo>
                    <a:pt x="142" y="6"/>
                    <a:pt x="142" y="6"/>
                    <a:pt x="142" y="6"/>
                  </a:cubicBezTo>
                  <a:cubicBezTo>
                    <a:pt x="142" y="0"/>
                    <a:pt x="142" y="0"/>
                    <a:pt x="142" y="0"/>
                  </a:cubicBezTo>
                </a:path>
              </a:pathLst>
            </a:custGeom>
            <a:solidFill>
              <a:srgbClr val="A8DD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ïṣḷíd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C2D4FD3-70A5-4E22-8914-3F25A0A2C113}"/>
                </a:ext>
              </a:extLst>
            </p:cNvPr>
            <p:cNvSpPr/>
            <p:nvPr/>
          </p:nvSpPr>
          <p:spPr bwMode="auto">
            <a:xfrm>
              <a:off x="8050213" y="6108700"/>
              <a:ext cx="1128713" cy="30163"/>
            </a:xfrm>
            <a:custGeom>
              <a:avLst/>
              <a:gdLst>
                <a:gd name="T0" fmla="*/ 222 w 450"/>
                <a:gd name="T1" fmla="*/ 0 h 12"/>
                <a:gd name="T2" fmla="*/ 222 w 450"/>
                <a:gd name="T3" fmla="*/ 12 h 12"/>
                <a:gd name="T4" fmla="*/ 218 w 450"/>
                <a:gd name="T5" fmla="*/ 12 h 12"/>
                <a:gd name="T6" fmla="*/ 0 w 450"/>
                <a:gd name="T7" fmla="*/ 12 h 12"/>
                <a:gd name="T8" fmla="*/ 0 w 450"/>
                <a:gd name="T9" fmla="*/ 6 h 12"/>
                <a:gd name="T10" fmla="*/ 0 w 450"/>
                <a:gd name="T11" fmla="*/ 6 h 12"/>
                <a:gd name="T12" fmla="*/ 0 w 450"/>
                <a:gd name="T13" fmla="*/ 12 h 12"/>
                <a:gd name="T14" fmla="*/ 218 w 450"/>
                <a:gd name="T15" fmla="*/ 12 h 12"/>
                <a:gd name="T16" fmla="*/ 228 w 450"/>
                <a:gd name="T17" fmla="*/ 12 h 12"/>
                <a:gd name="T18" fmla="*/ 450 w 450"/>
                <a:gd name="T19" fmla="*/ 12 h 12"/>
                <a:gd name="T20" fmla="*/ 450 w 450"/>
                <a:gd name="T21" fmla="*/ 10 h 12"/>
                <a:gd name="T22" fmla="*/ 222 w 450"/>
                <a:gd name="T2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0" h="12">
                  <a:moveTo>
                    <a:pt x="222" y="0"/>
                  </a:moveTo>
                  <a:cubicBezTo>
                    <a:pt x="222" y="12"/>
                    <a:pt x="222" y="12"/>
                    <a:pt x="222" y="12"/>
                  </a:cubicBezTo>
                  <a:cubicBezTo>
                    <a:pt x="218" y="12"/>
                    <a:pt x="218" y="12"/>
                    <a:pt x="218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218" y="12"/>
                    <a:pt x="218" y="12"/>
                    <a:pt x="218" y="12"/>
                  </a:cubicBezTo>
                  <a:cubicBezTo>
                    <a:pt x="228" y="12"/>
                    <a:pt x="228" y="12"/>
                    <a:pt x="228" y="12"/>
                  </a:cubicBezTo>
                  <a:cubicBezTo>
                    <a:pt x="450" y="12"/>
                    <a:pt x="450" y="12"/>
                    <a:pt x="450" y="12"/>
                  </a:cubicBezTo>
                  <a:cubicBezTo>
                    <a:pt x="450" y="10"/>
                    <a:pt x="450" y="10"/>
                    <a:pt x="450" y="10"/>
                  </a:cubicBezTo>
                  <a:cubicBezTo>
                    <a:pt x="393" y="4"/>
                    <a:pt x="312" y="1"/>
                    <a:pt x="222" y="0"/>
                  </a:cubicBezTo>
                </a:path>
              </a:pathLst>
            </a:custGeom>
            <a:solidFill>
              <a:srgbClr val="545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ïşḷïḑ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702F719-8D8E-4F64-AAFF-587800F5AABF}"/>
                </a:ext>
              </a:extLst>
            </p:cNvPr>
            <p:cNvSpPr/>
            <p:nvPr/>
          </p:nvSpPr>
          <p:spPr bwMode="auto">
            <a:xfrm>
              <a:off x="8050213" y="6108700"/>
              <a:ext cx="557213" cy="30163"/>
            </a:xfrm>
            <a:custGeom>
              <a:avLst/>
              <a:gdLst>
                <a:gd name="T0" fmla="*/ 198 w 222"/>
                <a:gd name="T1" fmla="*/ 0 h 12"/>
                <a:gd name="T2" fmla="*/ 0 w 222"/>
                <a:gd name="T3" fmla="*/ 6 h 12"/>
                <a:gd name="T4" fmla="*/ 0 w 222"/>
                <a:gd name="T5" fmla="*/ 12 h 12"/>
                <a:gd name="T6" fmla="*/ 218 w 222"/>
                <a:gd name="T7" fmla="*/ 12 h 12"/>
                <a:gd name="T8" fmla="*/ 222 w 222"/>
                <a:gd name="T9" fmla="*/ 12 h 12"/>
                <a:gd name="T10" fmla="*/ 222 w 222"/>
                <a:gd name="T11" fmla="*/ 0 h 12"/>
                <a:gd name="T12" fmla="*/ 210 w 222"/>
                <a:gd name="T13" fmla="*/ 0 h 12"/>
                <a:gd name="T14" fmla="*/ 210 w 222"/>
                <a:gd name="T15" fmla="*/ 0 h 12"/>
                <a:gd name="T16" fmla="*/ 198 w 222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" h="12">
                  <a:moveTo>
                    <a:pt x="198" y="0"/>
                  </a:moveTo>
                  <a:cubicBezTo>
                    <a:pt x="124" y="0"/>
                    <a:pt x="56" y="2"/>
                    <a:pt x="0" y="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218" y="12"/>
                    <a:pt x="218" y="12"/>
                    <a:pt x="218" y="12"/>
                  </a:cubicBezTo>
                  <a:cubicBezTo>
                    <a:pt x="222" y="12"/>
                    <a:pt x="222" y="12"/>
                    <a:pt x="222" y="12"/>
                  </a:cubicBezTo>
                  <a:cubicBezTo>
                    <a:pt x="222" y="0"/>
                    <a:pt x="222" y="0"/>
                    <a:pt x="222" y="0"/>
                  </a:cubicBezTo>
                  <a:cubicBezTo>
                    <a:pt x="218" y="0"/>
                    <a:pt x="214" y="0"/>
                    <a:pt x="210" y="0"/>
                  </a:cubicBezTo>
                  <a:cubicBezTo>
                    <a:pt x="210" y="0"/>
                    <a:pt x="210" y="0"/>
                    <a:pt x="210" y="0"/>
                  </a:cubicBezTo>
                  <a:cubicBezTo>
                    <a:pt x="206" y="0"/>
                    <a:pt x="202" y="0"/>
                    <a:pt x="198" y="0"/>
                  </a:cubicBezTo>
                </a:path>
              </a:pathLst>
            </a:custGeom>
            <a:solidFill>
              <a:srgbClr val="5C5D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ísļîḑ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D4C2DAA-F230-4AD2-B3F1-C29588E5D532}"/>
                </a:ext>
              </a:extLst>
            </p:cNvPr>
            <p:cNvSpPr/>
            <p:nvPr/>
          </p:nvSpPr>
          <p:spPr bwMode="auto">
            <a:xfrm>
              <a:off x="7150101" y="5664200"/>
              <a:ext cx="173038" cy="115888"/>
            </a:xfrm>
            <a:custGeom>
              <a:avLst/>
              <a:gdLst>
                <a:gd name="T0" fmla="*/ 69 w 69"/>
                <a:gd name="T1" fmla="*/ 46 h 46"/>
                <a:gd name="T2" fmla="*/ 69 w 69"/>
                <a:gd name="T3" fmla="*/ 0 h 46"/>
                <a:gd name="T4" fmla="*/ 34 w 69"/>
                <a:gd name="T5" fmla="*/ 9 h 46"/>
                <a:gd name="T6" fmla="*/ 0 w 69"/>
                <a:gd name="T7" fmla="*/ 0 h 46"/>
                <a:gd name="T8" fmla="*/ 0 w 69"/>
                <a:gd name="T9" fmla="*/ 46 h 46"/>
                <a:gd name="T10" fmla="*/ 69 w 69"/>
                <a:gd name="T11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46">
                  <a:moveTo>
                    <a:pt x="69" y="46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56" y="8"/>
                    <a:pt x="34" y="9"/>
                    <a:pt x="34" y="9"/>
                  </a:cubicBezTo>
                  <a:cubicBezTo>
                    <a:pt x="34" y="9"/>
                    <a:pt x="12" y="8"/>
                    <a:pt x="0" y="0"/>
                  </a:cubicBezTo>
                  <a:cubicBezTo>
                    <a:pt x="0" y="46"/>
                    <a:pt x="0" y="46"/>
                    <a:pt x="0" y="46"/>
                  </a:cubicBezTo>
                  <a:lnTo>
                    <a:pt x="69" y="46"/>
                  </a:lnTo>
                  <a:close/>
                </a:path>
              </a:pathLst>
            </a:custGeom>
            <a:solidFill>
              <a:srgbClr val="FFE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išļîd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3B8C49A-FDDA-4583-B120-107E24A94912}"/>
                </a:ext>
              </a:extLst>
            </p:cNvPr>
            <p:cNvSpPr/>
            <p:nvPr/>
          </p:nvSpPr>
          <p:spPr bwMode="auto">
            <a:xfrm>
              <a:off x="7150101" y="5707063"/>
              <a:ext cx="173038" cy="100013"/>
            </a:xfrm>
            <a:custGeom>
              <a:avLst/>
              <a:gdLst>
                <a:gd name="T0" fmla="*/ 69 w 69"/>
                <a:gd name="T1" fmla="*/ 40 h 40"/>
                <a:gd name="T2" fmla="*/ 69 w 69"/>
                <a:gd name="T3" fmla="*/ 0 h 40"/>
                <a:gd name="T4" fmla="*/ 34 w 69"/>
                <a:gd name="T5" fmla="*/ 8 h 40"/>
                <a:gd name="T6" fmla="*/ 0 w 69"/>
                <a:gd name="T7" fmla="*/ 0 h 40"/>
                <a:gd name="T8" fmla="*/ 0 w 69"/>
                <a:gd name="T9" fmla="*/ 40 h 40"/>
                <a:gd name="T10" fmla="*/ 69 w 69"/>
                <a:gd name="T1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40">
                  <a:moveTo>
                    <a:pt x="69" y="4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56" y="7"/>
                    <a:pt x="34" y="8"/>
                    <a:pt x="34" y="8"/>
                  </a:cubicBezTo>
                  <a:cubicBezTo>
                    <a:pt x="34" y="8"/>
                    <a:pt x="12" y="7"/>
                    <a:pt x="0" y="0"/>
                  </a:cubicBezTo>
                  <a:cubicBezTo>
                    <a:pt x="0" y="40"/>
                    <a:pt x="0" y="40"/>
                    <a:pt x="0" y="40"/>
                  </a:cubicBezTo>
                  <a:lnTo>
                    <a:pt x="69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í$ļîḋ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800A19B-02A9-40D8-ADAA-15D1BCE32542}"/>
                </a:ext>
              </a:extLst>
            </p:cNvPr>
            <p:cNvSpPr/>
            <p:nvPr/>
          </p:nvSpPr>
          <p:spPr bwMode="auto">
            <a:xfrm>
              <a:off x="6886576" y="5740400"/>
              <a:ext cx="701675" cy="246063"/>
            </a:xfrm>
            <a:custGeom>
              <a:avLst/>
              <a:gdLst>
                <a:gd name="T0" fmla="*/ 258 w 279"/>
                <a:gd name="T1" fmla="*/ 22 h 98"/>
                <a:gd name="T2" fmla="*/ 174 w 279"/>
                <a:gd name="T3" fmla="*/ 0 h 98"/>
                <a:gd name="T4" fmla="*/ 139 w 279"/>
                <a:gd name="T5" fmla="*/ 7 h 98"/>
                <a:gd name="T6" fmla="*/ 105 w 279"/>
                <a:gd name="T7" fmla="*/ 0 h 98"/>
                <a:gd name="T8" fmla="*/ 20 w 279"/>
                <a:gd name="T9" fmla="*/ 22 h 98"/>
                <a:gd name="T10" fmla="*/ 0 w 279"/>
                <a:gd name="T11" fmla="*/ 98 h 98"/>
                <a:gd name="T12" fmla="*/ 139 w 279"/>
                <a:gd name="T13" fmla="*/ 98 h 98"/>
                <a:gd name="T14" fmla="*/ 279 w 279"/>
                <a:gd name="T15" fmla="*/ 98 h 98"/>
                <a:gd name="T16" fmla="*/ 258 w 279"/>
                <a:gd name="T17" fmla="*/ 2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9" h="98">
                  <a:moveTo>
                    <a:pt x="258" y="22"/>
                  </a:moveTo>
                  <a:cubicBezTo>
                    <a:pt x="248" y="16"/>
                    <a:pt x="219" y="18"/>
                    <a:pt x="174" y="0"/>
                  </a:cubicBezTo>
                  <a:cubicBezTo>
                    <a:pt x="161" y="6"/>
                    <a:pt x="139" y="7"/>
                    <a:pt x="139" y="7"/>
                  </a:cubicBezTo>
                  <a:cubicBezTo>
                    <a:pt x="139" y="7"/>
                    <a:pt x="117" y="6"/>
                    <a:pt x="105" y="0"/>
                  </a:cubicBezTo>
                  <a:cubicBezTo>
                    <a:pt x="60" y="18"/>
                    <a:pt x="30" y="16"/>
                    <a:pt x="20" y="22"/>
                  </a:cubicBezTo>
                  <a:cubicBezTo>
                    <a:pt x="10" y="29"/>
                    <a:pt x="0" y="98"/>
                    <a:pt x="0" y="98"/>
                  </a:cubicBezTo>
                  <a:cubicBezTo>
                    <a:pt x="139" y="98"/>
                    <a:pt x="139" y="98"/>
                    <a:pt x="139" y="98"/>
                  </a:cubicBezTo>
                  <a:cubicBezTo>
                    <a:pt x="279" y="98"/>
                    <a:pt x="279" y="98"/>
                    <a:pt x="279" y="98"/>
                  </a:cubicBezTo>
                  <a:cubicBezTo>
                    <a:pt x="279" y="98"/>
                    <a:pt x="268" y="29"/>
                    <a:pt x="258" y="22"/>
                  </a:cubicBez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îslïḓ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1C936BE-CDD6-4F70-86C2-4A352A00DC9B}"/>
                </a:ext>
              </a:extLst>
            </p:cNvPr>
            <p:cNvSpPr/>
            <p:nvPr/>
          </p:nvSpPr>
          <p:spPr bwMode="auto">
            <a:xfrm>
              <a:off x="7045326" y="5319713"/>
              <a:ext cx="411163" cy="628650"/>
            </a:xfrm>
            <a:custGeom>
              <a:avLst/>
              <a:gdLst>
                <a:gd name="T0" fmla="*/ 158 w 164"/>
                <a:gd name="T1" fmla="*/ 98 h 251"/>
                <a:gd name="T2" fmla="*/ 135 w 164"/>
                <a:gd name="T3" fmla="*/ 23 h 251"/>
                <a:gd name="T4" fmla="*/ 121 w 164"/>
                <a:gd name="T5" fmla="*/ 14 h 251"/>
                <a:gd name="T6" fmla="*/ 93 w 164"/>
                <a:gd name="T7" fmla="*/ 2 h 251"/>
                <a:gd name="T8" fmla="*/ 85 w 164"/>
                <a:gd name="T9" fmla="*/ 2 h 251"/>
                <a:gd name="T10" fmla="*/ 65 w 164"/>
                <a:gd name="T11" fmla="*/ 2 h 251"/>
                <a:gd name="T12" fmla="*/ 41 w 164"/>
                <a:gd name="T13" fmla="*/ 14 h 251"/>
                <a:gd name="T14" fmla="*/ 29 w 164"/>
                <a:gd name="T15" fmla="*/ 23 h 251"/>
                <a:gd name="T16" fmla="*/ 5 w 164"/>
                <a:gd name="T17" fmla="*/ 98 h 251"/>
                <a:gd name="T18" fmla="*/ 26 w 164"/>
                <a:gd name="T19" fmla="*/ 206 h 251"/>
                <a:gd name="T20" fmla="*/ 76 w 164"/>
                <a:gd name="T21" fmla="*/ 251 h 251"/>
                <a:gd name="T22" fmla="*/ 124 w 164"/>
                <a:gd name="T23" fmla="*/ 211 h 251"/>
                <a:gd name="T24" fmla="*/ 125 w 164"/>
                <a:gd name="T25" fmla="*/ 211 h 251"/>
                <a:gd name="T26" fmla="*/ 158 w 164"/>
                <a:gd name="T27" fmla="*/ 98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4" h="251">
                  <a:moveTo>
                    <a:pt x="158" y="98"/>
                  </a:moveTo>
                  <a:cubicBezTo>
                    <a:pt x="151" y="79"/>
                    <a:pt x="157" y="23"/>
                    <a:pt x="135" y="23"/>
                  </a:cubicBezTo>
                  <a:cubicBezTo>
                    <a:pt x="133" y="18"/>
                    <a:pt x="128" y="14"/>
                    <a:pt x="121" y="14"/>
                  </a:cubicBezTo>
                  <a:cubicBezTo>
                    <a:pt x="113" y="7"/>
                    <a:pt x="103" y="2"/>
                    <a:pt x="93" y="2"/>
                  </a:cubicBezTo>
                  <a:cubicBezTo>
                    <a:pt x="90" y="2"/>
                    <a:pt x="88" y="2"/>
                    <a:pt x="85" y="2"/>
                  </a:cubicBezTo>
                  <a:cubicBezTo>
                    <a:pt x="77" y="0"/>
                    <a:pt x="71" y="0"/>
                    <a:pt x="65" y="2"/>
                  </a:cubicBezTo>
                  <a:cubicBezTo>
                    <a:pt x="57" y="4"/>
                    <a:pt x="49" y="8"/>
                    <a:pt x="41" y="14"/>
                  </a:cubicBezTo>
                  <a:cubicBezTo>
                    <a:pt x="35" y="14"/>
                    <a:pt x="30" y="19"/>
                    <a:pt x="29" y="23"/>
                  </a:cubicBezTo>
                  <a:cubicBezTo>
                    <a:pt x="6" y="23"/>
                    <a:pt x="12" y="79"/>
                    <a:pt x="5" y="98"/>
                  </a:cubicBezTo>
                  <a:cubicBezTo>
                    <a:pt x="0" y="114"/>
                    <a:pt x="4" y="185"/>
                    <a:pt x="26" y="206"/>
                  </a:cubicBezTo>
                  <a:cubicBezTo>
                    <a:pt x="38" y="233"/>
                    <a:pt x="56" y="251"/>
                    <a:pt x="76" y="251"/>
                  </a:cubicBezTo>
                  <a:cubicBezTo>
                    <a:pt x="95" y="251"/>
                    <a:pt x="112" y="235"/>
                    <a:pt x="124" y="211"/>
                  </a:cubicBezTo>
                  <a:cubicBezTo>
                    <a:pt x="125" y="211"/>
                    <a:pt x="125" y="211"/>
                    <a:pt x="125" y="211"/>
                  </a:cubicBezTo>
                  <a:cubicBezTo>
                    <a:pt x="157" y="211"/>
                    <a:pt x="164" y="117"/>
                    <a:pt x="158" y="98"/>
                  </a:cubicBezTo>
                  <a:close/>
                </a:path>
              </a:pathLst>
            </a:custGeom>
            <a:solidFill>
              <a:srgbClr val="6053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ïśḷïḋ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934112E-E587-4510-9520-66142E808B07}"/>
                </a:ext>
              </a:extLst>
            </p:cNvPr>
            <p:cNvSpPr/>
            <p:nvPr/>
          </p:nvSpPr>
          <p:spPr bwMode="auto">
            <a:xfrm>
              <a:off x="8067676" y="5637213"/>
              <a:ext cx="179388" cy="120650"/>
            </a:xfrm>
            <a:custGeom>
              <a:avLst/>
              <a:gdLst>
                <a:gd name="T0" fmla="*/ 72 w 72"/>
                <a:gd name="T1" fmla="*/ 48 h 48"/>
                <a:gd name="T2" fmla="*/ 72 w 72"/>
                <a:gd name="T3" fmla="*/ 0 h 48"/>
                <a:gd name="T4" fmla="*/ 36 w 72"/>
                <a:gd name="T5" fmla="*/ 9 h 48"/>
                <a:gd name="T6" fmla="*/ 0 w 72"/>
                <a:gd name="T7" fmla="*/ 0 h 48"/>
                <a:gd name="T8" fmla="*/ 0 w 72"/>
                <a:gd name="T9" fmla="*/ 48 h 48"/>
                <a:gd name="T10" fmla="*/ 72 w 72"/>
                <a:gd name="T11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48">
                  <a:moveTo>
                    <a:pt x="72" y="48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59" y="8"/>
                    <a:pt x="36" y="9"/>
                    <a:pt x="36" y="9"/>
                  </a:cubicBezTo>
                  <a:cubicBezTo>
                    <a:pt x="36" y="9"/>
                    <a:pt x="12" y="8"/>
                    <a:pt x="0" y="0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72" y="48"/>
                  </a:lnTo>
                  <a:close/>
                </a:path>
              </a:pathLst>
            </a:custGeom>
            <a:solidFill>
              <a:srgbClr val="FFE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išlïd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91D7A8C-25F0-468C-A0C8-D6D0F5420468}"/>
                </a:ext>
              </a:extLst>
            </p:cNvPr>
            <p:cNvSpPr/>
            <p:nvPr/>
          </p:nvSpPr>
          <p:spPr bwMode="auto">
            <a:xfrm>
              <a:off x="8067676" y="5683250"/>
              <a:ext cx="179388" cy="101600"/>
            </a:xfrm>
            <a:custGeom>
              <a:avLst/>
              <a:gdLst>
                <a:gd name="T0" fmla="*/ 72 w 72"/>
                <a:gd name="T1" fmla="*/ 41 h 41"/>
                <a:gd name="T2" fmla="*/ 72 w 72"/>
                <a:gd name="T3" fmla="*/ 0 h 41"/>
                <a:gd name="T4" fmla="*/ 36 w 72"/>
                <a:gd name="T5" fmla="*/ 8 h 41"/>
                <a:gd name="T6" fmla="*/ 0 w 72"/>
                <a:gd name="T7" fmla="*/ 0 h 41"/>
                <a:gd name="T8" fmla="*/ 0 w 72"/>
                <a:gd name="T9" fmla="*/ 41 h 41"/>
                <a:gd name="T10" fmla="*/ 72 w 72"/>
                <a:gd name="T11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41">
                  <a:moveTo>
                    <a:pt x="72" y="41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59" y="7"/>
                    <a:pt x="36" y="8"/>
                    <a:pt x="36" y="8"/>
                  </a:cubicBezTo>
                  <a:cubicBezTo>
                    <a:pt x="36" y="8"/>
                    <a:pt x="12" y="7"/>
                    <a:pt x="0" y="0"/>
                  </a:cubicBezTo>
                  <a:cubicBezTo>
                    <a:pt x="0" y="41"/>
                    <a:pt x="0" y="41"/>
                    <a:pt x="0" y="41"/>
                  </a:cubicBezTo>
                  <a:lnTo>
                    <a:pt x="72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ïśļïḓ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96417B1-FC8C-4D17-93FE-47DE49553CC7}"/>
                </a:ext>
              </a:extLst>
            </p:cNvPr>
            <p:cNvSpPr/>
            <p:nvPr/>
          </p:nvSpPr>
          <p:spPr bwMode="auto">
            <a:xfrm>
              <a:off x="7788276" y="5715000"/>
              <a:ext cx="735013" cy="258763"/>
            </a:xfrm>
            <a:custGeom>
              <a:avLst/>
              <a:gdLst>
                <a:gd name="T0" fmla="*/ 272 w 293"/>
                <a:gd name="T1" fmla="*/ 24 h 103"/>
                <a:gd name="T2" fmla="*/ 183 w 293"/>
                <a:gd name="T3" fmla="*/ 0 h 103"/>
                <a:gd name="T4" fmla="*/ 147 w 293"/>
                <a:gd name="T5" fmla="*/ 8 h 103"/>
                <a:gd name="T6" fmla="*/ 111 w 293"/>
                <a:gd name="T7" fmla="*/ 0 h 103"/>
                <a:gd name="T8" fmla="*/ 22 w 293"/>
                <a:gd name="T9" fmla="*/ 24 h 103"/>
                <a:gd name="T10" fmla="*/ 0 w 293"/>
                <a:gd name="T11" fmla="*/ 103 h 103"/>
                <a:gd name="T12" fmla="*/ 147 w 293"/>
                <a:gd name="T13" fmla="*/ 103 h 103"/>
                <a:gd name="T14" fmla="*/ 293 w 293"/>
                <a:gd name="T15" fmla="*/ 103 h 103"/>
                <a:gd name="T16" fmla="*/ 272 w 293"/>
                <a:gd name="T17" fmla="*/ 2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3" h="103">
                  <a:moveTo>
                    <a:pt x="272" y="24"/>
                  </a:moveTo>
                  <a:cubicBezTo>
                    <a:pt x="261" y="17"/>
                    <a:pt x="230" y="20"/>
                    <a:pt x="183" y="0"/>
                  </a:cubicBezTo>
                  <a:cubicBezTo>
                    <a:pt x="170" y="7"/>
                    <a:pt x="147" y="8"/>
                    <a:pt x="147" y="8"/>
                  </a:cubicBezTo>
                  <a:cubicBezTo>
                    <a:pt x="147" y="8"/>
                    <a:pt x="123" y="7"/>
                    <a:pt x="111" y="0"/>
                  </a:cubicBezTo>
                  <a:cubicBezTo>
                    <a:pt x="63" y="20"/>
                    <a:pt x="32" y="17"/>
                    <a:pt x="22" y="24"/>
                  </a:cubicBezTo>
                  <a:cubicBezTo>
                    <a:pt x="11" y="31"/>
                    <a:pt x="0" y="103"/>
                    <a:pt x="0" y="103"/>
                  </a:cubicBezTo>
                  <a:cubicBezTo>
                    <a:pt x="147" y="103"/>
                    <a:pt x="147" y="103"/>
                    <a:pt x="147" y="103"/>
                  </a:cubicBezTo>
                  <a:cubicBezTo>
                    <a:pt x="293" y="103"/>
                    <a:pt x="293" y="103"/>
                    <a:pt x="293" y="103"/>
                  </a:cubicBezTo>
                  <a:cubicBezTo>
                    <a:pt x="293" y="103"/>
                    <a:pt x="282" y="31"/>
                    <a:pt x="272" y="24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í$ľid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ECC2DD4-198B-461F-8F93-BE45502AA8E4}"/>
                </a:ext>
              </a:extLst>
            </p:cNvPr>
            <p:cNvSpPr/>
            <p:nvPr/>
          </p:nvSpPr>
          <p:spPr bwMode="auto">
            <a:xfrm>
              <a:off x="7916863" y="5233988"/>
              <a:ext cx="403225" cy="463550"/>
            </a:xfrm>
            <a:custGeom>
              <a:avLst/>
              <a:gdLst>
                <a:gd name="T0" fmla="*/ 160 w 161"/>
                <a:gd name="T1" fmla="*/ 82 h 185"/>
                <a:gd name="T2" fmla="*/ 136 w 161"/>
                <a:gd name="T3" fmla="*/ 22 h 185"/>
                <a:gd name="T4" fmla="*/ 49 w 161"/>
                <a:gd name="T5" fmla="*/ 27 h 185"/>
                <a:gd name="T6" fmla="*/ 15 w 161"/>
                <a:gd name="T7" fmla="*/ 29 h 185"/>
                <a:gd name="T8" fmla="*/ 27 w 161"/>
                <a:gd name="T9" fmla="*/ 75 h 185"/>
                <a:gd name="T10" fmla="*/ 33 w 161"/>
                <a:gd name="T11" fmla="*/ 78 h 185"/>
                <a:gd name="T12" fmla="*/ 30 w 161"/>
                <a:gd name="T13" fmla="*/ 103 h 185"/>
                <a:gd name="T14" fmla="*/ 72 w 161"/>
                <a:gd name="T15" fmla="*/ 175 h 185"/>
                <a:gd name="T16" fmla="*/ 96 w 161"/>
                <a:gd name="T17" fmla="*/ 185 h 185"/>
                <a:gd name="T18" fmla="*/ 125 w 161"/>
                <a:gd name="T19" fmla="*/ 171 h 185"/>
                <a:gd name="T20" fmla="*/ 142 w 161"/>
                <a:gd name="T21" fmla="*/ 156 h 185"/>
                <a:gd name="T22" fmla="*/ 145 w 161"/>
                <a:gd name="T23" fmla="*/ 151 h 185"/>
                <a:gd name="T24" fmla="*/ 146 w 161"/>
                <a:gd name="T25" fmla="*/ 150 h 185"/>
                <a:gd name="T26" fmla="*/ 160 w 161"/>
                <a:gd name="T27" fmla="*/ 103 h 185"/>
                <a:gd name="T28" fmla="*/ 160 w 161"/>
                <a:gd name="T29" fmla="*/ 82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1" h="185">
                  <a:moveTo>
                    <a:pt x="160" y="82"/>
                  </a:moveTo>
                  <a:cubicBezTo>
                    <a:pt x="161" y="56"/>
                    <a:pt x="157" y="27"/>
                    <a:pt x="136" y="22"/>
                  </a:cubicBezTo>
                  <a:cubicBezTo>
                    <a:pt x="108" y="0"/>
                    <a:pt x="67" y="10"/>
                    <a:pt x="49" y="27"/>
                  </a:cubicBezTo>
                  <a:cubicBezTo>
                    <a:pt x="32" y="33"/>
                    <a:pt x="19" y="34"/>
                    <a:pt x="15" y="29"/>
                  </a:cubicBezTo>
                  <a:cubicBezTo>
                    <a:pt x="15" y="29"/>
                    <a:pt x="0" y="59"/>
                    <a:pt x="27" y="75"/>
                  </a:cubicBezTo>
                  <a:cubicBezTo>
                    <a:pt x="29" y="76"/>
                    <a:pt x="31" y="77"/>
                    <a:pt x="33" y="78"/>
                  </a:cubicBezTo>
                  <a:cubicBezTo>
                    <a:pt x="31" y="87"/>
                    <a:pt x="30" y="96"/>
                    <a:pt x="30" y="103"/>
                  </a:cubicBezTo>
                  <a:cubicBezTo>
                    <a:pt x="30" y="136"/>
                    <a:pt x="48" y="164"/>
                    <a:pt x="72" y="175"/>
                  </a:cubicBezTo>
                  <a:cubicBezTo>
                    <a:pt x="81" y="180"/>
                    <a:pt x="90" y="185"/>
                    <a:pt x="96" y="185"/>
                  </a:cubicBezTo>
                  <a:cubicBezTo>
                    <a:pt x="103" y="185"/>
                    <a:pt x="115" y="179"/>
                    <a:pt x="125" y="171"/>
                  </a:cubicBezTo>
                  <a:cubicBezTo>
                    <a:pt x="131" y="167"/>
                    <a:pt x="137" y="162"/>
                    <a:pt x="142" y="156"/>
                  </a:cubicBezTo>
                  <a:cubicBezTo>
                    <a:pt x="143" y="155"/>
                    <a:pt x="145" y="153"/>
                    <a:pt x="145" y="151"/>
                  </a:cubicBezTo>
                  <a:cubicBezTo>
                    <a:pt x="146" y="151"/>
                    <a:pt x="146" y="151"/>
                    <a:pt x="146" y="150"/>
                  </a:cubicBezTo>
                  <a:cubicBezTo>
                    <a:pt x="155" y="137"/>
                    <a:pt x="160" y="121"/>
                    <a:pt x="160" y="103"/>
                  </a:cubicBezTo>
                  <a:cubicBezTo>
                    <a:pt x="160" y="96"/>
                    <a:pt x="160" y="89"/>
                    <a:pt x="160" y="82"/>
                  </a:cubicBez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ïśḷid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1B68973-D51D-4691-8C57-072F4E7E95E7}"/>
                </a:ext>
              </a:extLst>
            </p:cNvPr>
            <p:cNvSpPr/>
            <p:nvPr/>
          </p:nvSpPr>
          <p:spPr bwMode="auto">
            <a:xfrm>
              <a:off x="6821488" y="5927725"/>
              <a:ext cx="831850" cy="927100"/>
            </a:xfrm>
            <a:custGeom>
              <a:avLst/>
              <a:gdLst>
                <a:gd name="T0" fmla="*/ 331 w 331"/>
                <a:gd name="T1" fmla="*/ 370 h 370"/>
                <a:gd name="T2" fmla="*/ 331 w 331"/>
                <a:gd name="T3" fmla="*/ 32 h 370"/>
                <a:gd name="T4" fmla="*/ 299 w 331"/>
                <a:gd name="T5" fmla="*/ 0 h 370"/>
                <a:gd name="T6" fmla="*/ 31 w 331"/>
                <a:gd name="T7" fmla="*/ 0 h 370"/>
                <a:gd name="T8" fmla="*/ 0 w 331"/>
                <a:gd name="T9" fmla="*/ 32 h 370"/>
                <a:gd name="T10" fmla="*/ 0 w 331"/>
                <a:gd name="T11" fmla="*/ 370 h 370"/>
                <a:gd name="T12" fmla="*/ 331 w 331"/>
                <a:gd name="T13" fmla="*/ 37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1" h="370">
                  <a:moveTo>
                    <a:pt x="331" y="370"/>
                  </a:moveTo>
                  <a:cubicBezTo>
                    <a:pt x="331" y="32"/>
                    <a:pt x="331" y="32"/>
                    <a:pt x="331" y="32"/>
                  </a:cubicBezTo>
                  <a:cubicBezTo>
                    <a:pt x="331" y="14"/>
                    <a:pt x="317" y="0"/>
                    <a:pt x="29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370"/>
                    <a:pt x="0" y="370"/>
                    <a:pt x="0" y="370"/>
                  </a:cubicBezTo>
                  <a:lnTo>
                    <a:pt x="331" y="370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îṣľíḓ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DC6AC85-E3ED-4FE2-8B6A-D55C47570C97}"/>
                </a:ext>
              </a:extLst>
            </p:cNvPr>
            <p:cNvSpPr/>
            <p:nvPr/>
          </p:nvSpPr>
          <p:spPr bwMode="auto">
            <a:xfrm>
              <a:off x="7740651" y="5927725"/>
              <a:ext cx="831850" cy="927100"/>
            </a:xfrm>
            <a:custGeom>
              <a:avLst/>
              <a:gdLst>
                <a:gd name="T0" fmla="*/ 331 w 331"/>
                <a:gd name="T1" fmla="*/ 370 h 370"/>
                <a:gd name="T2" fmla="*/ 331 w 331"/>
                <a:gd name="T3" fmla="*/ 32 h 370"/>
                <a:gd name="T4" fmla="*/ 300 w 331"/>
                <a:gd name="T5" fmla="*/ 0 h 370"/>
                <a:gd name="T6" fmla="*/ 32 w 331"/>
                <a:gd name="T7" fmla="*/ 0 h 370"/>
                <a:gd name="T8" fmla="*/ 0 w 331"/>
                <a:gd name="T9" fmla="*/ 32 h 370"/>
                <a:gd name="T10" fmla="*/ 0 w 331"/>
                <a:gd name="T11" fmla="*/ 370 h 370"/>
                <a:gd name="T12" fmla="*/ 331 w 331"/>
                <a:gd name="T13" fmla="*/ 37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1" h="370">
                  <a:moveTo>
                    <a:pt x="331" y="370"/>
                  </a:moveTo>
                  <a:cubicBezTo>
                    <a:pt x="331" y="32"/>
                    <a:pt x="331" y="32"/>
                    <a:pt x="331" y="32"/>
                  </a:cubicBezTo>
                  <a:cubicBezTo>
                    <a:pt x="331" y="14"/>
                    <a:pt x="317" y="0"/>
                    <a:pt x="300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370"/>
                    <a:pt x="0" y="370"/>
                    <a:pt x="0" y="370"/>
                  </a:cubicBezTo>
                  <a:lnTo>
                    <a:pt x="331" y="370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îśḷiḑ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14DBAC9-A7A3-4CD3-A84D-C211E880B61D}"/>
                </a:ext>
              </a:extLst>
            </p:cNvPr>
            <p:cNvSpPr/>
            <p:nvPr/>
          </p:nvSpPr>
          <p:spPr bwMode="auto">
            <a:xfrm>
              <a:off x="8523288" y="5775325"/>
              <a:ext cx="184150" cy="122238"/>
            </a:xfrm>
            <a:custGeom>
              <a:avLst/>
              <a:gdLst>
                <a:gd name="T0" fmla="*/ 73 w 73"/>
                <a:gd name="T1" fmla="*/ 49 h 49"/>
                <a:gd name="T2" fmla="*/ 73 w 73"/>
                <a:gd name="T3" fmla="*/ 0 h 49"/>
                <a:gd name="T4" fmla="*/ 37 w 73"/>
                <a:gd name="T5" fmla="*/ 10 h 49"/>
                <a:gd name="T6" fmla="*/ 0 w 73"/>
                <a:gd name="T7" fmla="*/ 0 h 49"/>
                <a:gd name="T8" fmla="*/ 0 w 73"/>
                <a:gd name="T9" fmla="*/ 49 h 49"/>
                <a:gd name="T10" fmla="*/ 73 w 73"/>
                <a:gd name="T11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49">
                  <a:moveTo>
                    <a:pt x="73" y="49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60" y="8"/>
                    <a:pt x="37" y="10"/>
                    <a:pt x="37" y="10"/>
                  </a:cubicBezTo>
                  <a:cubicBezTo>
                    <a:pt x="37" y="10"/>
                    <a:pt x="13" y="8"/>
                    <a:pt x="0" y="0"/>
                  </a:cubicBezTo>
                  <a:cubicBezTo>
                    <a:pt x="0" y="49"/>
                    <a:pt x="0" y="49"/>
                    <a:pt x="0" y="49"/>
                  </a:cubicBezTo>
                  <a:lnTo>
                    <a:pt x="73" y="49"/>
                  </a:lnTo>
                  <a:close/>
                </a:path>
              </a:pathLst>
            </a:custGeom>
            <a:solidFill>
              <a:srgbClr val="FFE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íṩ1ïḓ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9AC1052-DA21-4B64-987B-B61DE907F815}"/>
                </a:ext>
              </a:extLst>
            </p:cNvPr>
            <p:cNvSpPr/>
            <p:nvPr/>
          </p:nvSpPr>
          <p:spPr bwMode="auto">
            <a:xfrm>
              <a:off x="8523288" y="5822950"/>
              <a:ext cx="184150" cy="104775"/>
            </a:xfrm>
            <a:custGeom>
              <a:avLst/>
              <a:gdLst>
                <a:gd name="T0" fmla="*/ 73 w 73"/>
                <a:gd name="T1" fmla="*/ 42 h 42"/>
                <a:gd name="T2" fmla="*/ 73 w 73"/>
                <a:gd name="T3" fmla="*/ 0 h 42"/>
                <a:gd name="T4" fmla="*/ 37 w 73"/>
                <a:gd name="T5" fmla="*/ 8 h 42"/>
                <a:gd name="T6" fmla="*/ 0 w 73"/>
                <a:gd name="T7" fmla="*/ 0 h 42"/>
                <a:gd name="T8" fmla="*/ 0 w 73"/>
                <a:gd name="T9" fmla="*/ 42 h 42"/>
                <a:gd name="T10" fmla="*/ 73 w 73"/>
                <a:gd name="T1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42">
                  <a:moveTo>
                    <a:pt x="73" y="42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60" y="7"/>
                    <a:pt x="37" y="8"/>
                    <a:pt x="37" y="8"/>
                  </a:cubicBezTo>
                  <a:cubicBezTo>
                    <a:pt x="37" y="8"/>
                    <a:pt x="13" y="7"/>
                    <a:pt x="0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73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iṧľïḑ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4CE8773-6EFB-4E78-9E44-91D85530867B}"/>
                </a:ext>
              </a:extLst>
            </p:cNvPr>
            <p:cNvSpPr/>
            <p:nvPr/>
          </p:nvSpPr>
          <p:spPr bwMode="auto">
            <a:xfrm>
              <a:off x="8242301" y="5854700"/>
              <a:ext cx="749300" cy="263525"/>
            </a:xfrm>
            <a:custGeom>
              <a:avLst/>
              <a:gdLst>
                <a:gd name="T0" fmla="*/ 276 w 298"/>
                <a:gd name="T1" fmla="*/ 24 h 105"/>
                <a:gd name="T2" fmla="*/ 185 w 298"/>
                <a:gd name="T3" fmla="*/ 0 h 105"/>
                <a:gd name="T4" fmla="*/ 149 w 298"/>
                <a:gd name="T5" fmla="*/ 8 h 105"/>
                <a:gd name="T6" fmla="*/ 112 w 298"/>
                <a:gd name="T7" fmla="*/ 0 h 105"/>
                <a:gd name="T8" fmla="*/ 22 w 298"/>
                <a:gd name="T9" fmla="*/ 24 h 105"/>
                <a:gd name="T10" fmla="*/ 0 w 298"/>
                <a:gd name="T11" fmla="*/ 105 h 105"/>
                <a:gd name="T12" fmla="*/ 149 w 298"/>
                <a:gd name="T13" fmla="*/ 105 h 105"/>
                <a:gd name="T14" fmla="*/ 298 w 298"/>
                <a:gd name="T15" fmla="*/ 105 h 105"/>
                <a:gd name="T16" fmla="*/ 276 w 298"/>
                <a:gd name="T17" fmla="*/ 24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8" h="105">
                  <a:moveTo>
                    <a:pt x="276" y="24"/>
                  </a:moveTo>
                  <a:cubicBezTo>
                    <a:pt x="265" y="17"/>
                    <a:pt x="233" y="20"/>
                    <a:pt x="185" y="0"/>
                  </a:cubicBezTo>
                  <a:cubicBezTo>
                    <a:pt x="172" y="7"/>
                    <a:pt x="149" y="8"/>
                    <a:pt x="149" y="8"/>
                  </a:cubicBezTo>
                  <a:cubicBezTo>
                    <a:pt x="149" y="8"/>
                    <a:pt x="125" y="7"/>
                    <a:pt x="112" y="0"/>
                  </a:cubicBezTo>
                  <a:cubicBezTo>
                    <a:pt x="64" y="20"/>
                    <a:pt x="32" y="17"/>
                    <a:pt x="22" y="24"/>
                  </a:cubicBezTo>
                  <a:cubicBezTo>
                    <a:pt x="11" y="31"/>
                    <a:pt x="0" y="105"/>
                    <a:pt x="0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298" y="105"/>
                    <a:pt x="287" y="31"/>
                    <a:pt x="276" y="24"/>
                  </a:cubicBez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îšlïd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48DB06C-2CF7-44A2-B62A-A5AE3F17755F}"/>
                </a:ext>
              </a:extLst>
            </p:cNvPr>
            <p:cNvSpPr/>
            <p:nvPr/>
          </p:nvSpPr>
          <p:spPr bwMode="auto">
            <a:xfrm>
              <a:off x="8396288" y="5367338"/>
              <a:ext cx="471488" cy="619125"/>
            </a:xfrm>
            <a:custGeom>
              <a:avLst/>
              <a:gdLst>
                <a:gd name="T0" fmla="*/ 168 w 188"/>
                <a:gd name="T1" fmla="*/ 168 h 247"/>
                <a:gd name="T2" fmla="*/ 176 w 188"/>
                <a:gd name="T3" fmla="*/ 115 h 247"/>
                <a:gd name="T4" fmla="*/ 152 w 188"/>
                <a:gd name="T5" fmla="*/ 43 h 247"/>
                <a:gd name="T6" fmla="*/ 68 w 188"/>
                <a:gd name="T7" fmla="*/ 23 h 247"/>
                <a:gd name="T8" fmla="*/ 26 w 188"/>
                <a:gd name="T9" fmla="*/ 66 h 247"/>
                <a:gd name="T10" fmla="*/ 23 w 188"/>
                <a:gd name="T11" fmla="*/ 74 h 247"/>
                <a:gd name="T12" fmla="*/ 19 w 188"/>
                <a:gd name="T13" fmla="*/ 100 h 247"/>
                <a:gd name="T14" fmla="*/ 14 w 188"/>
                <a:gd name="T15" fmla="*/ 112 h 247"/>
                <a:gd name="T16" fmla="*/ 22 w 188"/>
                <a:gd name="T17" fmla="*/ 170 h 247"/>
                <a:gd name="T18" fmla="*/ 20 w 188"/>
                <a:gd name="T19" fmla="*/ 190 h 247"/>
                <a:gd name="T20" fmla="*/ 90 w 188"/>
                <a:gd name="T21" fmla="*/ 247 h 247"/>
                <a:gd name="T22" fmla="*/ 167 w 188"/>
                <a:gd name="T23" fmla="*/ 188 h 247"/>
                <a:gd name="T24" fmla="*/ 168 w 188"/>
                <a:gd name="T25" fmla="*/ 168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8" h="247">
                  <a:moveTo>
                    <a:pt x="168" y="168"/>
                  </a:moveTo>
                  <a:cubicBezTo>
                    <a:pt x="177" y="165"/>
                    <a:pt x="188" y="130"/>
                    <a:pt x="176" y="115"/>
                  </a:cubicBezTo>
                  <a:cubicBezTo>
                    <a:pt x="163" y="100"/>
                    <a:pt x="175" y="85"/>
                    <a:pt x="152" y="43"/>
                  </a:cubicBezTo>
                  <a:cubicBezTo>
                    <a:pt x="130" y="0"/>
                    <a:pt x="75" y="11"/>
                    <a:pt x="68" y="23"/>
                  </a:cubicBezTo>
                  <a:cubicBezTo>
                    <a:pt x="39" y="23"/>
                    <a:pt x="30" y="43"/>
                    <a:pt x="26" y="66"/>
                  </a:cubicBezTo>
                  <a:cubicBezTo>
                    <a:pt x="24" y="69"/>
                    <a:pt x="23" y="71"/>
                    <a:pt x="23" y="74"/>
                  </a:cubicBezTo>
                  <a:cubicBezTo>
                    <a:pt x="21" y="83"/>
                    <a:pt x="19" y="91"/>
                    <a:pt x="19" y="100"/>
                  </a:cubicBezTo>
                  <a:cubicBezTo>
                    <a:pt x="18" y="105"/>
                    <a:pt x="16" y="109"/>
                    <a:pt x="14" y="112"/>
                  </a:cubicBezTo>
                  <a:cubicBezTo>
                    <a:pt x="0" y="135"/>
                    <a:pt x="15" y="162"/>
                    <a:pt x="22" y="170"/>
                  </a:cubicBezTo>
                  <a:cubicBezTo>
                    <a:pt x="29" y="177"/>
                    <a:pt x="26" y="186"/>
                    <a:pt x="20" y="190"/>
                  </a:cubicBezTo>
                  <a:cubicBezTo>
                    <a:pt x="1" y="203"/>
                    <a:pt x="16" y="246"/>
                    <a:pt x="90" y="247"/>
                  </a:cubicBezTo>
                  <a:cubicBezTo>
                    <a:pt x="159" y="247"/>
                    <a:pt x="185" y="210"/>
                    <a:pt x="167" y="188"/>
                  </a:cubicBezTo>
                  <a:cubicBezTo>
                    <a:pt x="163" y="183"/>
                    <a:pt x="159" y="171"/>
                    <a:pt x="168" y="168"/>
                  </a:cubicBezTo>
                  <a:close/>
                </a:path>
              </a:pathLst>
            </a:custGeom>
            <a:solidFill>
              <a:srgbClr val="8060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ï$ḷïd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64355FE-A319-4521-AE3F-66285458B32C}"/>
                </a:ext>
              </a:extLst>
            </p:cNvPr>
            <p:cNvSpPr/>
            <p:nvPr/>
          </p:nvSpPr>
          <p:spPr bwMode="auto">
            <a:xfrm>
              <a:off x="7605713" y="5815013"/>
              <a:ext cx="182563" cy="123825"/>
            </a:xfrm>
            <a:custGeom>
              <a:avLst/>
              <a:gdLst>
                <a:gd name="T0" fmla="*/ 73 w 73"/>
                <a:gd name="T1" fmla="*/ 49 h 49"/>
                <a:gd name="T2" fmla="*/ 73 w 73"/>
                <a:gd name="T3" fmla="*/ 0 h 49"/>
                <a:gd name="T4" fmla="*/ 36 w 73"/>
                <a:gd name="T5" fmla="*/ 9 h 49"/>
                <a:gd name="T6" fmla="*/ 0 w 73"/>
                <a:gd name="T7" fmla="*/ 0 h 49"/>
                <a:gd name="T8" fmla="*/ 0 w 73"/>
                <a:gd name="T9" fmla="*/ 49 h 49"/>
                <a:gd name="T10" fmla="*/ 73 w 73"/>
                <a:gd name="T11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49">
                  <a:moveTo>
                    <a:pt x="73" y="49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60" y="8"/>
                    <a:pt x="36" y="9"/>
                    <a:pt x="36" y="9"/>
                  </a:cubicBezTo>
                  <a:cubicBezTo>
                    <a:pt x="36" y="9"/>
                    <a:pt x="13" y="8"/>
                    <a:pt x="0" y="0"/>
                  </a:cubicBezTo>
                  <a:cubicBezTo>
                    <a:pt x="0" y="49"/>
                    <a:pt x="0" y="49"/>
                    <a:pt x="0" y="49"/>
                  </a:cubicBezTo>
                  <a:lnTo>
                    <a:pt x="73" y="49"/>
                  </a:lnTo>
                  <a:close/>
                </a:path>
              </a:pathLst>
            </a:custGeom>
            <a:solidFill>
              <a:srgbClr val="FFE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íṩļíḋ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F3B7581-9C75-4D77-9D94-F2605A75CA2E}"/>
                </a:ext>
              </a:extLst>
            </p:cNvPr>
            <p:cNvSpPr/>
            <p:nvPr/>
          </p:nvSpPr>
          <p:spPr bwMode="auto">
            <a:xfrm>
              <a:off x="7605713" y="5861050"/>
              <a:ext cx="182563" cy="107950"/>
            </a:xfrm>
            <a:custGeom>
              <a:avLst/>
              <a:gdLst>
                <a:gd name="T0" fmla="*/ 73 w 73"/>
                <a:gd name="T1" fmla="*/ 43 h 43"/>
                <a:gd name="T2" fmla="*/ 73 w 73"/>
                <a:gd name="T3" fmla="*/ 0 h 43"/>
                <a:gd name="T4" fmla="*/ 36 w 73"/>
                <a:gd name="T5" fmla="*/ 8 h 43"/>
                <a:gd name="T6" fmla="*/ 0 w 73"/>
                <a:gd name="T7" fmla="*/ 0 h 43"/>
                <a:gd name="T8" fmla="*/ 0 w 73"/>
                <a:gd name="T9" fmla="*/ 43 h 43"/>
                <a:gd name="T10" fmla="*/ 73 w 73"/>
                <a:gd name="T1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43">
                  <a:moveTo>
                    <a:pt x="73" y="43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60" y="7"/>
                    <a:pt x="36" y="8"/>
                    <a:pt x="36" y="8"/>
                  </a:cubicBezTo>
                  <a:cubicBezTo>
                    <a:pt x="36" y="8"/>
                    <a:pt x="13" y="7"/>
                    <a:pt x="0" y="0"/>
                  </a:cubicBezTo>
                  <a:cubicBezTo>
                    <a:pt x="0" y="43"/>
                    <a:pt x="0" y="43"/>
                    <a:pt x="0" y="43"/>
                  </a:cubicBezTo>
                  <a:lnTo>
                    <a:pt x="73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îṡḷíḓ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A132AE0-2D2E-4DFD-BC1C-EE28BEB75A8C}"/>
                </a:ext>
              </a:extLst>
            </p:cNvPr>
            <p:cNvSpPr/>
            <p:nvPr/>
          </p:nvSpPr>
          <p:spPr bwMode="auto">
            <a:xfrm>
              <a:off x="7321551" y="5895975"/>
              <a:ext cx="750888" cy="263525"/>
            </a:xfrm>
            <a:custGeom>
              <a:avLst/>
              <a:gdLst>
                <a:gd name="T0" fmla="*/ 277 w 299"/>
                <a:gd name="T1" fmla="*/ 24 h 105"/>
                <a:gd name="T2" fmla="*/ 186 w 299"/>
                <a:gd name="T3" fmla="*/ 0 h 105"/>
                <a:gd name="T4" fmla="*/ 149 w 299"/>
                <a:gd name="T5" fmla="*/ 8 h 105"/>
                <a:gd name="T6" fmla="*/ 113 w 299"/>
                <a:gd name="T7" fmla="*/ 0 h 105"/>
                <a:gd name="T8" fmla="*/ 22 w 299"/>
                <a:gd name="T9" fmla="*/ 24 h 105"/>
                <a:gd name="T10" fmla="*/ 0 w 299"/>
                <a:gd name="T11" fmla="*/ 105 h 105"/>
                <a:gd name="T12" fmla="*/ 149 w 299"/>
                <a:gd name="T13" fmla="*/ 105 h 105"/>
                <a:gd name="T14" fmla="*/ 299 w 299"/>
                <a:gd name="T15" fmla="*/ 105 h 105"/>
                <a:gd name="T16" fmla="*/ 277 w 299"/>
                <a:gd name="T17" fmla="*/ 24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9" h="105">
                  <a:moveTo>
                    <a:pt x="277" y="24"/>
                  </a:moveTo>
                  <a:cubicBezTo>
                    <a:pt x="266" y="17"/>
                    <a:pt x="234" y="20"/>
                    <a:pt x="186" y="0"/>
                  </a:cubicBezTo>
                  <a:cubicBezTo>
                    <a:pt x="173" y="7"/>
                    <a:pt x="149" y="8"/>
                    <a:pt x="149" y="8"/>
                  </a:cubicBezTo>
                  <a:cubicBezTo>
                    <a:pt x="149" y="8"/>
                    <a:pt x="126" y="7"/>
                    <a:pt x="113" y="0"/>
                  </a:cubicBezTo>
                  <a:cubicBezTo>
                    <a:pt x="65" y="20"/>
                    <a:pt x="33" y="17"/>
                    <a:pt x="22" y="24"/>
                  </a:cubicBezTo>
                  <a:cubicBezTo>
                    <a:pt x="12" y="31"/>
                    <a:pt x="0" y="105"/>
                    <a:pt x="0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299" y="105"/>
                    <a:pt x="299" y="105"/>
                    <a:pt x="299" y="105"/>
                  </a:cubicBezTo>
                  <a:cubicBezTo>
                    <a:pt x="299" y="105"/>
                    <a:pt x="287" y="31"/>
                    <a:pt x="277" y="24"/>
                  </a:cubicBez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ïṧļïď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0083D9C-B773-4788-81E4-EEABF63AF4E1}"/>
                </a:ext>
              </a:extLst>
            </p:cNvPr>
            <p:cNvSpPr/>
            <p:nvPr/>
          </p:nvSpPr>
          <p:spPr bwMode="auto">
            <a:xfrm>
              <a:off x="7512051" y="5360988"/>
              <a:ext cx="371475" cy="484188"/>
            </a:xfrm>
            <a:custGeom>
              <a:avLst/>
              <a:gdLst>
                <a:gd name="T0" fmla="*/ 146 w 148"/>
                <a:gd name="T1" fmla="*/ 101 h 193"/>
                <a:gd name="T2" fmla="*/ 120 w 148"/>
                <a:gd name="T3" fmla="*/ 30 h 193"/>
                <a:gd name="T4" fmla="*/ 0 w 148"/>
                <a:gd name="T5" fmla="*/ 61 h 193"/>
                <a:gd name="T6" fmla="*/ 4 w 148"/>
                <a:gd name="T7" fmla="*/ 87 h 193"/>
                <a:gd name="T8" fmla="*/ 0 w 148"/>
                <a:gd name="T9" fmla="*/ 114 h 193"/>
                <a:gd name="T10" fmla="*/ 73 w 148"/>
                <a:gd name="T11" fmla="*/ 193 h 193"/>
                <a:gd name="T12" fmla="*/ 147 w 148"/>
                <a:gd name="T13" fmla="*/ 114 h 193"/>
                <a:gd name="T14" fmla="*/ 146 w 148"/>
                <a:gd name="T15" fmla="*/ 101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193">
                  <a:moveTo>
                    <a:pt x="146" y="101"/>
                  </a:moveTo>
                  <a:cubicBezTo>
                    <a:pt x="148" y="72"/>
                    <a:pt x="144" y="36"/>
                    <a:pt x="120" y="30"/>
                  </a:cubicBezTo>
                  <a:cubicBezTo>
                    <a:pt x="85" y="0"/>
                    <a:pt x="16" y="39"/>
                    <a:pt x="0" y="61"/>
                  </a:cubicBezTo>
                  <a:cubicBezTo>
                    <a:pt x="3" y="69"/>
                    <a:pt x="4" y="77"/>
                    <a:pt x="4" y="87"/>
                  </a:cubicBezTo>
                  <a:cubicBezTo>
                    <a:pt x="1" y="95"/>
                    <a:pt x="0" y="104"/>
                    <a:pt x="0" y="114"/>
                  </a:cubicBezTo>
                  <a:cubicBezTo>
                    <a:pt x="0" y="158"/>
                    <a:pt x="33" y="193"/>
                    <a:pt x="73" y="193"/>
                  </a:cubicBezTo>
                  <a:cubicBezTo>
                    <a:pt x="114" y="193"/>
                    <a:pt x="147" y="158"/>
                    <a:pt x="147" y="114"/>
                  </a:cubicBezTo>
                  <a:cubicBezTo>
                    <a:pt x="147" y="110"/>
                    <a:pt x="147" y="105"/>
                    <a:pt x="146" y="101"/>
                  </a:cubicBezTo>
                  <a:close/>
                </a:path>
              </a:pathLst>
            </a:custGeom>
            <a:solidFill>
              <a:srgbClr val="BF97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iš1ïḑ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631BE43-E76D-4186-B7FC-FDDDABC0C8B8}"/>
                </a:ext>
              </a:extLst>
            </p:cNvPr>
            <p:cNvSpPr/>
            <p:nvPr/>
          </p:nvSpPr>
          <p:spPr bwMode="auto">
            <a:xfrm>
              <a:off x="6683376" y="5800725"/>
              <a:ext cx="185738" cy="125413"/>
            </a:xfrm>
            <a:custGeom>
              <a:avLst/>
              <a:gdLst>
                <a:gd name="T0" fmla="*/ 74 w 74"/>
                <a:gd name="T1" fmla="*/ 50 h 50"/>
                <a:gd name="T2" fmla="*/ 74 w 74"/>
                <a:gd name="T3" fmla="*/ 0 h 50"/>
                <a:gd name="T4" fmla="*/ 37 w 74"/>
                <a:gd name="T5" fmla="*/ 9 h 50"/>
                <a:gd name="T6" fmla="*/ 0 w 74"/>
                <a:gd name="T7" fmla="*/ 0 h 50"/>
                <a:gd name="T8" fmla="*/ 0 w 74"/>
                <a:gd name="T9" fmla="*/ 50 h 50"/>
                <a:gd name="T10" fmla="*/ 74 w 74"/>
                <a:gd name="T11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50">
                  <a:moveTo>
                    <a:pt x="74" y="50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61" y="8"/>
                    <a:pt x="37" y="9"/>
                    <a:pt x="37" y="9"/>
                  </a:cubicBezTo>
                  <a:cubicBezTo>
                    <a:pt x="37" y="9"/>
                    <a:pt x="13" y="8"/>
                    <a:pt x="0" y="0"/>
                  </a:cubicBezTo>
                  <a:cubicBezTo>
                    <a:pt x="0" y="50"/>
                    <a:pt x="0" y="50"/>
                    <a:pt x="0" y="50"/>
                  </a:cubicBezTo>
                  <a:lnTo>
                    <a:pt x="74" y="50"/>
                  </a:lnTo>
                  <a:close/>
                </a:path>
              </a:pathLst>
            </a:custGeom>
            <a:solidFill>
              <a:srgbClr val="FFE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iṧlïd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76FECF82-DB70-491A-939D-4CC323F4F206}"/>
                </a:ext>
              </a:extLst>
            </p:cNvPr>
            <p:cNvSpPr/>
            <p:nvPr/>
          </p:nvSpPr>
          <p:spPr bwMode="auto">
            <a:xfrm>
              <a:off x="6683376" y="5845175"/>
              <a:ext cx="185738" cy="107950"/>
            </a:xfrm>
            <a:custGeom>
              <a:avLst/>
              <a:gdLst>
                <a:gd name="T0" fmla="*/ 74 w 74"/>
                <a:gd name="T1" fmla="*/ 43 h 43"/>
                <a:gd name="T2" fmla="*/ 74 w 74"/>
                <a:gd name="T3" fmla="*/ 0 h 43"/>
                <a:gd name="T4" fmla="*/ 37 w 74"/>
                <a:gd name="T5" fmla="*/ 8 h 43"/>
                <a:gd name="T6" fmla="*/ 0 w 74"/>
                <a:gd name="T7" fmla="*/ 0 h 43"/>
                <a:gd name="T8" fmla="*/ 0 w 74"/>
                <a:gd name="T9" fmla="*/ 43 h 43"/>
                <a:gd name="T10" fmla="*/ 74 w 74"/>
                <a:gd name="T1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43">
                  <a:moveTo>
                    <a:pt x="74" y="43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61" y="8"/>
                    <a:pt x="37" y="8"/>
                    <a:pt x="37" y="8"/>
                  </a:cubicBezTo>
                  <a:cubicBezTo>
                    <a:pt x="37" y="8"/>
                    <a:pt x="13" y="8"/>
                    <a:pt x="0" y="0"/>
                  </a:cubicBezTo>
                  <a:cubicBezTo>
                    <a:pt x="0" y="43"/>
                    <a:pt x="0" y="43"/>
                    <a:pt x="0" y="43"/>
                  </a:cubicBezTo>
                  <a:lnTo>
                    <a:pt x="74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íṩlíḓ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773E2591-38DF-46FE-983E-695D16E294CF}"/>
                </a:ext>
              </a:extLst>
            </p:cNvPr>
            <p:cNvSpPr/>
            <p:nvPr/>
          </p:nvSpPr>
          <p:spPr bwMode="auto">
            <a:xfrm>
              <a:off x="6397626" y="5880100"/>
              <a:ext cx="757238" cy="268288"/>
            </a:xfrm>
            <a:custGeom>
              <a:avLst/>
              <a:gdLst>
                <a:gd name="T0" fmla="*/ 280 w 302"/>
                <a:gd name="T1" fmla="*/ 25 h 107"/>
                <a:gd name="T2" fmla="*/ 188 w 302"/>
                <a:gd name="T3" fmla="*/ 0 h 107"/>
                <a:gd name="T4" fmla="*/ 151 w 302"/>
                <a:gd name="T5" fmla="*/ 8 h 107"/>
                <a:gd name="T6" fmla="*/ 114 w 302"/>
                <a:gd name="T7" fmla="*/ 0 h 107"/>
                <a:gd name="T8" fmla="*/ 22 w 302"/>
                <a:gd name="T9" fmla="*/ 25 h 107"/>
                <a:gd name="T10" fmla="*/ 0 w 302"/>
                <a:gd name="T11" fmla="*/ 107 h 107"/>
                <a:gd name="T12" fmla="*/ 151 w 302"/>
                <a:gd name="T13" fmla="*/ 107 h 107"/>
                <a:gd name="T14" fmla="*/ 302 w 302"/>
                <a:gd name="T15" fmla="*/ 107 h 107"/>
                <a:gd name="T16" fmla="*/ 280 w 302"/>
                <a:gd name="T17" fmla="*/ 2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107">
                  <a:moveTo>
                    <a:pt x="280" y="25"/>
                  </a:moveTo>
                  <a:cubicBezTo>
                    <a:pt x="269" y="17"/>
                    <a:pt x="237" y="20"/>
                    <a:pt x="188" y="0"/>
                  </a:cubicBezTo>
                  <a:cubicBezTo>
                    <a:pt x="175" y="7"/>
                    <a:pt x="151" y="8"/>
                    <a:pt x="151" y="8"/>
                  </a:cubicBezTo>
                  <a:cubicBezTo>
                    <a:pt x="151" y="8"/>
                    <a:pt x="127" y="7"/>
                    <a:pt x="114" y="0"/>
                  </a:cubicBezTo>
                  <a:cubicBezTo>
                    <a:pt x="65" y="20"/>
                    <a:pt x="33" y="17"/>
                    <a:pt x="22" y="25"/>
                  </a:cubicBezTo>
                  <a:cubicBezTo>
                    <a:pt x="11" y="32"/>
                    <a:pt x="0" y="107"/>
                    <a:pt x="0" y="107"/>
                  </a:cubicBezTo>
                  <a:cubicBezTo>
                    <a:pt x="151" y="107"/>
                    <a:pt x="151" y="107"/>
                    <a:pt x="151" y="107"/>
                  </a:cubicBezTo>
                  <a:cubicBezTo>
                    <a:pt x="302" y="107"/>
                    <a:pt x="302" y="107"/>
                    <a:pt x="302" y="107"/>
                  </a:cubicBezTo>
                  <a:cubicBezTo>
                    <a:pt x="302" y="107"/>
                    <a:pt x="291" y="32"/>
                    <a:pt x="280" y="25"/>
                  </a:cubicBezTo>
                  <a:close/>
                </a:path>
              </a:pathLst>
            </a:custGeom>
            <a:solidFill>
              <a:srgbClr val="374E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íṧļïḋ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26D4C2F-7E55-4BC3-9323-D80335667AE6}"/>
                </a:ext>
              </a:extLst>
            </p:cNvPr>
            <p:cNvSpPr/>
            <p:nvPr/>
          </p:nvSpPr>
          <p:spPr bwMode="auto">
            <a:xfrm>
              <a:off x="6600826" y="5394325"/>
              <a:ext cx="361950" cy="442913"/>
            </a:xfrm>
            <a:custGeom>
              <a:avLst/>
              <a:gdLst>
                <a:gd name="T0" fmla="*/ 141 w 144"/>
                <a:gd name="T1" fmla="*/ 93 h 177"/>
                <a:gd name="T2" fmla="*/ 70 w 144"/>
                <a:gd name="T3" fmla="*/ 177 h 177"/>
                <a:gd name="T4" fmla="*/ 0 w 144"/>
                <a:gd name="T5" fmla="*/ 93 h 177"/>
                <a:gd name="T6" fmla="*/ 38 w 144"/>
                <a:gd name="T7" fmla="*/ 21 h 177"/>
                <a:gd name="T8" fmla="*/ 112 w 144"/>
                <a:gd name="T9" fmla="*/ 18 h 177"/>
                <a:gd name="T10" fmla="*/ 141 w 144"/>
                <a:gd name="T11" fmla="*/ 93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177">
                  <a:moveTo>
                    <a:pt x="141" y="93"/>
                  </a:moveTo>
                  <a:cubicBezTo>
                    <a:pt x="141" y="139"/>
                    <a:pt x="109" y="177"/>
                    <a:pt x="70" y="177"/>
                  </a:cubicBezTo>
                  <a:cubicBezTo>
                    <a:pt x="31" y="177"/>
                    <a:pt x="0" y="139"/>
                    <a:pt x="0" y="93"/>
                  </a:cubicBezTo>
                  <a:cubicBezTo>
                    <a:pt x="0" y="63"/>
                    <a:pt x="11" y="16"/>
                    <a:pt x="38" y="21"/>
                  </a:cubicBezTo>
                  <a:cubicBezTo>
                    <a:pt x="58" y="0"/>
                    <a:pt x="80" y="6"/>
                    <a:pt x="112" y="18"/>
                  </a:cubicBezTo>
                  <a:cubicBezTo>
                    <a:pt x="144" y="29"/>
                    <a:pt x="141" y="65"/>
                    <a:pt x="141" y="93"/>
                  </a:cubicBezTo>
                  <a:close/>
                </a:path>
              </a:pathLst>
            </a:custGeom>
            <a:solidFill>
              <a:srgbClr val="634E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ïṩ1îď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A6C2938-E63E-4EC0-9889-126E38278C14}"/>
                </a:ext>
              </a:extLst>
            </p:cNvPr>
            <p:cNvSpPr/>
            <p:nvPr/>
          </p:nvSpPr>
          <p:spPr bwMode="auto">
            <a:xfrm>
              <a:off x="6359526" y="6022975"/>
              <a:ext cx="833438" cy="831850"/>
            </a:xfrm>
            <a:custGeom>
              <a:avLst/>
              <a:gdLst>
                <a:gd name="T0" fmla="*/ 332 w 332"/>
                <a:gd name="T1" fmla="*/ 332 h 332"/>
                <a:gd name="T2" fmla="*/ 332 w 332"/>
                <a:gd name="T3" fmla="*/ 32 h 332"/>
                <a:gd name="T4" fmla="*/ 300 w 332"/>
                <a:gd name="T5" fmla="*/ 0 h 332"/>
                <a:gd name="T6" fmla="*/ 32 w 332"/>
                <a:gd name="T7" fmla="*/ 0 h 332"/>
                <a:gd name="T8" fmla="*/ 0 w 332"/>
                <a:gd name="T9" fmla="*/ 32 h 332"/>
                <a:gd name="T10" fmla="*/ 0 w 332"/>
                <a:gd name="T11" fmla="*/ 332 h 332"/>
                <a:gd name="T12" fmla="*/ 332 w 332"/>
                <a:gd name="T13" fmla="*/ 33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2" h="332">
                  <a:moveTo>
                    <a:pt x="332" y="332"/>
                  </a:moveTo>
                  <a:cubicBezTo>
                    <a:pt x="332" y="32"/>
                    <a:pt x="332" y="32"/>
                    <a:pt x="332" y="32"/>
                  </a:cubicBezTo>
                  <a:cubicBezTo>
                    <a:pt x="332" y="14"/>
                    <a:pt x="318" y="0"/>
                    <a:pt x="300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5" y="0"/>
                    <a:pt x="0" y="14"/>
                    <a:pt x="0" y="32"/>
                  </a:cubicBezTo>
                  <a:cubicBezTo>
                    <a:pt x="0" y="332"/>
                    <a:pt x="0" y="332"/>
                    <a:pt x="0" y="332"/>
                  </a:cubicBezTo>
                  <a:lnTo>
                    <a:pt x="332" y="332"/>
                  </a:ln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íSlîď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4174689-652A-4DB2-8484-2F991095A46B}"/>
                </a:ext>
              </a:extLst>
            </p:cNvPr>
            <p:cNvSpPr/>
            <p:nvPr/>
          </p:nvSpPr>
          <p:spPr bwMode="auto">
            <a:xfrm>
              <a:off x="7281863" y="6022975"/>
              <a:ext cx="830263" cy="831850"/>
            </a:xfrm>
            <a:custGeom>
              <a:avLst/>
              <a:gdLst>
                <a:gd name="T0" fmla="*/ 331 w 331"/>
                <a:gd name="T1" fmla="*/ 332 h 332"/>
                <a:gd name="T2" fmla="*/ 331 w 331"/>
                <a:gd name="T3" fmla="*/ 32 h 332"/>
                <a:gd name="T4" fmla="*/ 299 w 331"/>
                <a:gd name="T5" fmla="*/ 0 h 332"/>
                <a:gd name="T6" fmla="*/ 32 w 331"/>
                <a:gd name="T7" fmla="*/ 0 h 332"/>
                <a:gd name="T8" fmla="*/ 0 w 331"/>
                <a:gd name="T9" fmla="*/ 32 h 332"/>
                <a:gd name="T10" fmla="*/ 0 w 331"/>
                <a:gd name="T11" fmla="*/ 332 h 332"/>
                <a:gd name="T12" fmla="*/ 331 w 331"/>
                <a:gd name="T13" fmla="*/ 33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1" h="332">
                  <a:moveTo>
                    <a:pt x="331" y="332"/>
                  </a:moveTo>
                  <a:cubicBezTo>
                    <a:pt x="331" y="32"/>
                    <a:pt x="331" y="32"/>
                    <a:pt x="331" y="32"/>
                  </a:cubicBezTo>
                  <a:cubicBezTo>
                    <a:pt x="331" y="14"/>
                    <a:pt x="317" y="0"/>
                    <a:pt x="299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332"/>
                    <a:pt x="0" y="332"/>
                    <a:pt x="0" y="332"/>
                  </a:cubicBezTo>
                  <a:lnTo>
                    <a:pt x="331" y="332"/>
                  </a:ln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íṡḻîd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401034C-DEDD-4818-AD74-E295ADD0C6BB}"/>
                </a:ext>
              </a:extLst>
            </p:cNvPr>
            <p:cNvSpPr/>
            <p:nvPr/>
          </p:nvSpPr>
          <p:spPr bwMode="auto">
            <a:xfrm>
              <a:off x="8199438" y="6022975"/>
              <a:ext cx="831850" cy="831850"/>
            </a:xfrm>
            <a:custGeom>
              <a:avLst/>
              <a:gdLst>
                <a:gd name="T0" fmla="*/ 331 w 331"/>
                <a:gd name="T1" fmla="*/ 332 h 332"/>
                <a:gd name="T2" fmla="*/ 331 w 331"/>
                <a:gd name="T3" fmla="*/ 32 h 332"/>
                <a:gd name="T4" fmla="*/ 300 w 331"/>
                <a:gd name="T5" fmla="*/ 0 h 332"/>
                <a:gd name="T6" fmla="*/ 32 w 331"/>
                <a:gd name="T7" fmla="*/ 0 h 332"/>
                <a:gd name="T8" fmla="*/ 0 w 331"/>
                <a:gd name="T9" fmla="*/ 32 h 332"/>
                <a:gd name="T10" fmla="*/ 0 w 331"/>
                <a:gd name="T11" fmla="*/ 332 h 332"/>
                <a:gd name="T12" fmla="*/ 331 w 331"/>
                <a:gd name="T13" fmla="*/ 33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1" h="332">
                  <a:moveTo>
                    <a:pt x="331" y="332"/>
                  </a:moveTo>
                  <a:cubicBezTo>
                    <a:pt x="331" y="32"/>
                    <a:pt x="331" y="32"/>
                    <a:pt x="331" y="32"/>
                  </a:cubicBezTo>
                  <a:cubicBezTo>
                    <a:pt x="331" y="14"/>
                    <a:pt x="317" y="0"/>
                    <a:pt x="300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332"/>
                    <a:pt x="0" y="332"/>
                    <a:pt x="0" y="332"/>
                  </a:cubicBezTo>
                  <a:lnTo>
                    <a:pt x="331" y="332"/>
                  </a:ln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013885" y="1499935"/>
            <a:ext cx="4347635" cy="772647"/>
            <a:chOff x="3013885" y="1499935"/>
            <a:chExt cx="4347635" cy="772647"/>
          </a:xfrm>
        </p:grpSpPr>
        <p:sp>
          <p:nvSpPr>
            <p:cNvPr id="29" name="ïśḻî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7514CD2-3857-420A-8886-DF54844A0BC2}"/>
                </a:ext>
              </a:extLst>
            </p:cNvPr>
            <p:cNvSpPr/>
            <p:nvPr/>
          </p:nvSpPr>
          <p:spPr>
            <a:xfrm>
              <a:off x="3013885" y="1531429"/>
              <a:ext cx="498340" cy="498344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30" name="íṧliḋ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3A717FE-45EE-46FE-AED6-DDD8350626C4}"/>
                </a:ext>
              </a:extLst>
            </p:cNvPr>
            <p:cNvSpPr/>
            <p:nvPr/>
          </p:nvSpPr>
          <p:spPr bwMode="auto">
            <a:xfrm>
              <a:off x="3136002" y="1656024"/>
              <a:ext cx="254105" cy="249150"/>
            </a:xfrm>
            <a:custGeom>
              <a:avLst/>
              <a:gdLst>
                <a:gd name="T0" fmla="*/ 1312 w 1990"/>
                <a:gd name="T1" fmla="*/ 1552 h 1954"/>
                <a:gd name="T2" fmla="*/ 291 w 1990"/>
                <a:gd name="T3" fmla="*/ 1746 h 1954"/>
                <a:gd name="T4" fmla="*/ 0 w 1990"/>
                <a:gd name="T5" fmla="*/ 540 h 1954"/>
                <a:gd name="T6" fmla="*/ 515 w 1990"/>
                <a:gd name="T7" fmla="*/ 249 h 1954"/>
                <a:gd name="T8" fmla="*/ 1205 w 1990"/>
                <a:gd name="T9" fmla="*/ 0 h 1954"/>
                <a:gd name="T10" fmla="*/ 1496 w 1990"/>
                <a:gd name="T11" fmla="*/ 489 h 1954"/>
                <a:gd name="T12" fmla="*/ 1413 w 1990"/>
                <a:gd name="T13" fmla="*/ 291 h 1954"/>
                <a:gd name="T14" fmla="*/ 802 w 1990"/>
                <a:gd name="T15" fmla="*/ 83 h 1954"/>
                <a:gd name="T16" fmla="*/ 1039 w 1990"/>
                <a:gd name="T17" fmla="*/ 249 h 1954"/>
                <a:gd name="T18" fmla="*/ 1243 w 1990"/>
                <a:gd name="T19" fmla="*/ 499 h 1954"/>
                <a:gd name="T20" fmla="*/ 291 w 1990"/>
                <a:gd name="T21" fmla="*/ 333 h 1954"/>
                <a:gd name="T22" fmla="*/ 83 w 1990"/>
                <a:gd name="T23" fmla="*/ 1455 h 1954"/>
                <a:gd name="T24" fmla="*/ 1039 w 1990"/>
                <a:gd name="T25" fmla="*/ 1663 h 1954"/>
                <a:gd name="T26" fmla="*/ 1641 w 1990"/>
                <a:gd name="T27" fmla="*/ 1453 h 1954"/>
                <a:gd name="T28" fmla="*/ 1138 w 1990"/>
                <a:gd name="T29" fmla="*/ 583 h 1954"/>
                <a:gd name="T30" fmla="*/ 1641 w 1990"/>
                <a:gd name="T31" fmla="*/ 1453 h 1954"/>
                <a:gd name="T32" fmla="*/ 1752 w 1990"/>
                <a:gd name="T33" fmla="*/ 809 h 1954"/>
                <a:gd name="T34" fmla="*/ 1026 w 1990"/>
                <a:gd name="T35" fmla="*/ 1228 h 1954"/>
                <a:gd name="T36" fmla="*/ 1767 w 1990"/>
                <a:gd name="T37" fmla="*/ 1422 h 1954"/>
                <a:gd name="T38" fmla="*/ 1717 w 1990"/>
                <a:gd name="T39" fmla="*/ 1835 h 1954"/>
                <a:gd name="T40" fmla="*/ 1767 w 1990"/>
                <a:gd name="T41" fmla="*/ 1422 h 1954"/>
                <a:gd name="T42" fmla="*/ 1739 w 1990"/>
                <a:gd name="T43" fmla="*/ 1874 h 1954"/>
                <a:gd name="T44" fmla="*/ 1956 w 1990"/>
                <a:gd name="T45" fmla="*/ 1749 h 1954"/>
                <a:gd name="T46" fmla="*/ 249 w 1990"/>
                <a:gd name="T47" fmla="*/ 551 h 1954"/>
                <a:gd name="T48" fmla="*/ 803 w 1990"/>
                <a:gd name="T49" fmla="*/ 613 h 1954"/>
                <a:gd name="T50" fmla="*/ 675 w 1990"/>
                <a:gd name="T51" fmla="*/ 828 h 1954"/>
                <a:gd name="T52" fmla="*/ 249 w 1990"/>
                <a:gd name="T53" fmla="*/ 890 h 1954"/>
                <a:gd name="T54" fmla="*/ 675 w 1990"/>
                <a:gd name="T55" fmla="*/ 828 h 1954"/>
                <a:gd name="T56" fmla="*/ 675 w 1990"/>
                <a:gd name="T57" fmla="*/ 1167 h 1954"/>
                <a:gd name="T58" fmla="*/ 249 w 1990"/>
                <a:gd name="T59" fmla="*/ 1105 h 1954"/>
                <a:gd name="T60" fmla="*/ 249 w 1990"/>
                <a:gd name="T61" fmla="*/ 1444 h 1954"/>
                <a:gd name="T62" fmla="*/ 803 w 1990"/>
                <a:gd name="T63" fmla="*/ 1382 h 1954"/>
                <a:gd name="T64" fmla="*/ 249 w 1990"/>
                <a:gd name="T65" fmla="*/ 1444 h 1954"/>
                <a:gd name="T66" fmla="*/ 1179 w 1990"/>
                <a:gd name="T67" fmla="*/ 961 h 1954"/>
                <a:gd name="T68" fmla="*/ 1300 w 1990"/>
                <a:gd name="T69" fmla="*/ 1219 h 1954"/>
                <a:gd name="T70" fmla="*/ 1604 w 1990"/>
                <a:gd name="T71" fmla="*/ 858 h 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90" h="1954">
                  <a:moveTo>
                    <a:pt x="1231" y="1534"/>
                  </a:moveTo>
                  <a:cubicBezTo>
                    <a:pt x="1258" y="1542"/>
                    <a:pt x="1285" y="1548"/>
                    <a:pt x="1312" y="1552"/>
                  </a:cubicBezTo>
                  <a:cubicBezTo>
                    <a:pt x="1272" y="1665"/>
                    <a:pt x="1165" y="1746"/>
                    <a:pt x="1039" y="1746"/>
                  </a:cubicBezTo>
                  <a:lnTo>
                    <a:pt x="291" y="1746"/>
                  </a:lnTo>
                  <a:cubicBezTo>
                    <a:pt x="131" y="1746"/>
                    <a:pt x="0" y="1615"/>
                    <a:pt x="0" y="1455"/>
                  </a:cubicBezTo>
                  <a:lnTo>
                    <a:pt x="0" y="540"/>
                  </a:lnTo>
                  <a:cubicBezTo>
                    <a:pt x="0" y="380"/>
                    <a:pt x="131" y="249"/>
                    <a:pt x="291" y="249"/>
                  </a:cubicBezTo>
                  <a:lnTo>
                    <a:pt x="515" y="249"/>
                  </a:lnTo>
                  <a:cubicBezTo>
                    <a:pt x="535" y="109"/>
                    <a:pt x="656" y="0"/>
                    <a:pt x="802" y="0"/>
                  </a:cubicBezTo>
                  <a:lnTo>
                    <a:pt x="1205" y="0"/>
                  </a:lnTo>
                  <a:cubicBezTo>
                    <a:pt x="1366" y="0"/>
                    <a:pt x="1496" y="131"/>
                    <a:pt x="1496" y="291"/>
                  </a:cubicBezTo>
                  <a:lnTo>
                    <a:pt x="1496" y="489"/>
                  </a:lnTo>
                  <a:cubicBezTo>
                    <a:pt x="1469" y="484"/>
                    <a:pt x="1441" y="480"/>
                    <a:pt x="1413" y="479"/>
                  </a:cubicBezTo>
                  <a:lnTo>
                    <a:pt x="1413" y="291"/>
                  </a:lnTo>
                  <a:cubicBezTo>
                    <a:pt x="1413" y="176"/>
                    <a:pt x="1320" y="83"/>
                    <a:pt x="1205" y="83"/>
                  </a:cubicBezTo>
                  <a:lnTo>
                    <a:pt x="802" y="83"/>
                  </a:lnTo>
                  <a:cubicBezTo>
                    <a:pt x="701" y="83"/>
                    <a:pt x="617" y="155"/>
                    <a:pt x="598" y="249"/>
                  </a:cubicBezTo>
                  <a:lnTo>
                    <a:pt x="1039" y="249"/>
                  </a:lnTo>
                  <a:cubicBezTo>
                    <a:pt x="1180" y="249"/>
                    <a:pt x="1297" y="349"/>
                    <a:pt x="1324" y="482"/>
                  </a:cubicBezTo>
                  <a:cubicBezTo>
                    <a:pt x="1297" y="485"/>
                    <a:pt x="1270" y="491"/>
                    <a:pt x="1243" y="499"/>
                  </a:cubicBezTo>
                  <a:cubicBezTo>
                    <a:pt x="1224" y="404"/>
                    <a:pt x="1140" y="333"/>
                    <a:pt x="1039" y="333"/>
                  </a:cubicBezTo>
                  <a:lnTo>
                    <a:pt x="291" y="333"/>
                  </a:lnTo>
                  <a:cubicBezTo>
                    <a:pt x="177" y="333"/>
                    <a:pt x="83" y="426"/>
                    <a:pt x="83" y="540"/>
                  </a:cubicBezTo>
                  <a:lnTo>
                    <a:pt x="83" y="1455"/>
                  </a:lnTo>
                  <a:cubicBezTo>
                    <a:pt x="83" y="1569"/>
                    <a:pt x="177" y="1663"/>
                    <a:pt x="291" y="1663"/>
                  </a:cubicBezTo>
                  <a:lnTo>
                    <a:pt x="1039" y="1663"/>
                  </a:lnTo>
                  <a:cubicBezTo>
                    <a:pt x="1126" y="1663"/>
                    <a:pt x="1200" y="1609"/>
                    <a:pt x="1231" y="1534"/>
                  </a:cubicBezTo>
                  <a:close/>
                  <a:moveTo>
                    <a:pt x="1641" y="1453"/>
                  </a:moveTo>
                  <a:cubicBezTo>
                    <a:pt x="1401" y="1591"/>
                    <a:pt x="1093" y="1509"/>
                    <a:pt x="955" y="1269"/>
                  </a:cubicBezTo>
                  <a:cubicBezTo>
                    <a:pt x="816" y="1029"/>
                    <a:pt x="899" y="722"/>
                    <a:pt x="1138" y="583"/>
                  </a:cubicBezTo>
                  <a:cubicBezTo>
                    <a:pt x="1378" y="445"/>
                    <a:pt x="1686" y="527"/>
                    <a:pt x="1824" y="767"/>
                  </a:cubicBezTo>
                  <a:cubicBezTo>
                    <a:pt x="1963" y="1007"/>
                    <a:pt x="1880" y="1314"/>
                    <a:pt x="1641" y="1453"/>
                  </a:cubicBezTo>
                  <a:close/>
                  <a:moveTo>
                    <a:pt x="1599" y="1381"/>
                  </a:moveTo>
                  <a:cubicBezTo>
                    <a:pt x="1799" y="1266"/>
                    <a:pt x="1868" y="1009"/>
                    <a:pt x="1752" y="809"/>
                  </a:cubicBezTo>
                  <a:cubicBezTo>
                    <a:pt x="1637" y="608"/>
                    <a:pt x="1380" y="539"/>
                    <a:pt x="1180" y="655"/>
                  </a:cubicBezTo>
                  <a:cubicBezTo>
                    <a:pt x="980" y="771"/>
                    <a:pt x="911" y="1027"/>
                    <a:pt x="1026" y="1228"/>
                  </a:cubicBezTo>
                  <a:cubicBezTo>
                    <a:pt x="1142" y="1428"/>
                    <a:pt x="1399" y="1497"/>
                    <a:pt x="1599" y="1381"/>
                  </a:cubicBezTo>
                  <a:close/>
                  <a:moveTo>
                    <a:pt x="1767" y="1422"/>
                  </a:moveTo>
                  <a:lnTo>
                    <a:pt x="1551" y="1547"/>
                  </a:lnTo>
                  <a:lnTo>
                    <a:pt x="1717" y="1835"/>
                  </a:lnTo>
                  <a:lnTo>
                    <a:pt x="1933" y="1710"/>
                  </a:lnTo>
                  <a:lnTo>
                    <a:pt x="1767" y="1422"/>
                  </a:lnTo>
                  <a:close/>
                  <a:moveTo>
                    <a:pt x="1956" y="1749"/>
                  </a:moveTo>
                  <a:lnTo>
                    <a:pt x="1739" y="1874"/>
                  </a:lnTo>
                  <a:cubicBezTo>
                    <a:pt x="1774" y="1934"/>
                    <a:pt x="1850" y="1954"/>
                    <a:pt x="1910" y="1919"/>
                  </a:cubicBezTo>
                  <a:cubicBezTo>
                    <a:pt x="1969" y="1885"/>
                    <a:pt x="1990" y="1809"/>
                    <a:pt x="1956" y="1749"/>
                  </a:cubicBezTo>
                  <a:close/>
                  <a:moveTo>
                    <a:pt x="803" y="551"/>
                  </a:moveTo>
                  <a:lnTo>
                    <a:pt x="249" y="551"/>
                  </a:lnTo>
                  <a:lnTo>
                    <a:pt x="249" y="613"/>
                  </a:lnTo>
                  <a:lnTo>
                    <a:pt x="803" y="613"/>
                  </a:lnTo>
                  <a:lnTo>
                    <a:pt x="803" y="551"/>
                  </a:lnTo>
                  <a:close/>
                  <a:moveTo>
                    <a:pt x="675" y="828"/>
                  </a:moveTo>
                  <a:lnTo>
                    <a:pt x="249" y="828"/>
                  </a:lnTo>
                  <a:lnTo>
                    <a:pt x="249" y="890"/>
                  </a:lnTo>
                  <a:lnTo>
                    <a:pt x="675" y="890"/>
                  </a:lnTo>
                  <a:lnTo>
                    <a:pt x="675" y="828"/>
                  </a:lnTo>
                  <a:close/>
                  <a:moveTo>
                    <a:pt x="249" y="1167"/>
                  </a:moveTo>
                  <a:lnTo>
                    <a:pt x="675" y="1167"/>
                  </a:lnTo>
                  <a:lnTo>
                    <a:pt x="675" y="1105"/>
                  </a:lnTo>
                  <a:lnTo>
                    <a:pt x="249" y="1105"/>
                  </a:lnTo>
                  <a:lnTo>
                    <a:pt x="249" y="1167"/>
                  </a:lnTo>
                  <a:close/>
                  <a:moveTo>
                    <a:pt x="249" y="1444"/>
                  </a:moveTo>
                  <a:lnTo>
                    <a:pt x="803" y="1444"/>
                  </a:lnTo>
                  <a:lnTo>
                    <a:pt x="803" y="1382"/>
                  </a:lnTo>
                  <a:lnTo>
                    <a:pt x="249" y="1382"/>
                  </a:lnTo>
                  <a:lnTo>
                    <a:pt x="249" y="1444"/>
                  </a:lnTo>
                  <a:close/>
                  <a:moveTo>
                    <a:pt x="1308" y="1105"/>
                  </a:moveTo>
                  <a:lnTo>
                    <a:pt x="1179" y="961"/>
                  </a:lnTo>
                  <a:lnTo>
                    <a:pt x="1118" y="1017"/>
                  </a:lnTo>
                  <a:lnTo>
                    <a:pt x="1300" y="1219"/>
                  </a:lnTo>
                  <a:lnTo>
                    <a:pt x="1657" y="922"/>
                  </a:lnTo>
                  <a:lnTo>
                    <a:pt x="1604" y="858"/>
                  </a:lnTo>
                  <a:lnTo>
                    <a:pt x="1308" y="110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 sz="7198" dirty="0"/>
            </a:p>
          </p:txBody>
        </p:sp>
        <p:sp>
          <p:nvSpPr>
            <p:cNvPr id="11" name="ïṡ1iď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45B7924-6AA5-44EC-9617-908E696F9833}"/>
                </a:ext>
              </a:extLst>
            </p:cNvPr>
            <p:cNvSpPr txBox="1"/>
            <p:nvPr/>
          </p:nvSpPr>
          <p:spPr>
            <a:xfrm>
              <a:off x="3683876" y="1499935"/>
              <a:ext cx="3677644" cy="77264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ts val="2800"/>
                </a:lnSpc>
                <a:defRPr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我们怎样对待别人，别人就怎样对待我们。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013885" y="504255"/>
            <a:ext cx="4347635" cy="810478"/>
            <a:chOff x="3013885" y="504255"/>
            <a:chExt cx="4347635" cy="810478"/>
          </a:xfrm>
        </p:grpSpPr>
        <p:sp>
          <p:nvSpPr>
            <p:cNvPr id="32" name="ïśḻî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7514CD2-3857-420A-8886-DF54844A0BC2}"/>
                </a:ext>
              </a:extLst>
            </p:cNvPr>
            <p:cNvSpPr/>
            <p:nvPr/>
          </p:nvSpPr>
          <p:spPr>
            <a:xfrm>
              <a:off x="3013885" y="535749"/>
              <a:ext cx="498340" cy="498344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33" name="íṧliḋ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3A717FE-45EE-46FE-AED6-DDD8350626C4}"/>
                </a:ext>
              </a:extLst>
            </p:cNvPr>
            <p:cNvSpPr/>
            <p:nvPr/>
          </p:nvSpPr>
          <p:spPr bwMode="auto">
            <a:xfrm>
              <a:off x="3136002" y="660344"/>
              <a:ext cx="254105" cy="249150"/>
            </a:xfrm>
            <a:custGeom>
              <a:avLst/>
              <a:gdLst>
                <a:gd name="T0" fmla="*/ 1312 w 1990"/>
                <a:gd name="T1" fmla="*/ 1552 h 1954"/>
                <a:gd name="T2" fmla="*/ 291 w 1990"/>
                <a:gd name="T3" fmla="*/ 1746 h 1954"/>
                <a:gd name="T4" fmla="*/ 0 w 1990"/>
                <a:gd name="T5" fmla="*/ 540 h 1954"/>
                <a:gd name="T6" fmla="*/ 515 w 1990"/>
                <a:gd name="T7" fmla="*/ 249 h 1954"/>
                <a:gd name="T8" fmla="*/ 1205 w 1990"/>
                <a:gd name="T9" fmla="*/ 0 h 1954"/>
                <a:gd name="T10" fmla="*/ 1496 w 1990"/>
                <a:gd name="T11" fmla="*/ 489 h 1954"/>
                <a:gd name="T12" fmla="*/ 1413 w 1990"/>
                <a:gd name="T13" fmla="*/ 291 h 1954"/>
                <a:gd name="T14" fmla="*/ 802 w 1990"/>
                <a:gd name="T15" fmla="*/ 83 h 1954"/>
                <a:gd name="T16" fmla="*/ 1039 w 1990"/>
                <a:gd name="T17" fmla="*/ 249 h 1954"/>
                <a:gd name="T18" fmla="*/ 1243 w 1990"/>
                <a:gd name="T19" fmla="*/ 499 h 1954"/>
                <a:gd name="T20" fmla="*/ 291 w 1990"/>
                <a:gd name="T21" fmla="*/ 333 h 1954"/>
                <a:gd name="T22" fmla="*/ 83 w 1990"/>
                <a:gd name="T23" fmla="*/ 1455 h 1954"/>
                <a:gd name="T24" fmla="*/ 1039 w 1990"/>
                <a:gd name="T25" fmla="*/ 1663 h 1954"/>
                <a:gd name="T26" fmla="*/ 1641 w 1990"/>
                <a:gd name="T27" fmla="*/ 1453 h 1954"/>
                <a:gd name="T28" fmla="*/ 1138 w 1990"/>
                <a:gd name="T29" fmla="*/ 583 h 1954"/>
                <a:gd name="T30" fmla="*/ 1641 w 1990"/>
                <a:gd name="T31" fmla="*/ 1453 h 1954"/>
                <a:gd name="T32" fmla="*/ 1752 w 1990"/>
                <a:gd name="T33" fmla="*/ 809 h 1954"/>
                <a:gd name="T34" fmla="*/ 1026 w 1990"/>
                <a:gd name="T35" fmla="*/ 1228 h 1954"/>
                <a:gd name="T36" fmla="*/ 1767 w 1990"/>
                <a:gd name="T37" fmla="*/ 1422 h 1954"/>
                <a:gd name="T38" fmla="*/ 1717 w 1990"/>
                <a:gd name="T39" fmla="*/ 1835 h 1954"/>
                <a:gd name="T40" fmla="*/ 1767 w 1990"/>
                <a:gd name="T41" fmla="*/ 1422 h 1954"/>
                <a:gd name="T42" fmla="*/ 1739 w 1990"/>
                <a:gd name="T43" fmla="*/ 1874 h 1954"/>
                <a:gd name="T44" fmla="*/ 1956 w 1990"/>
                <a:gd name="T45" fmla="*/ 1749 h 1954"/>
                <a:gd name="T46" fmla="*/ 249 w 1990"/>
                <a:gd name="T47" fmla="*/ 551 h 1954"/>
                <a:gd name="T48" fmla="*/ 803 w 1990"/>
                <a:gd name="T49" fmla="*/ 613 h 1954"/>
                <a:gd name="T50" fmla="*/ 675 w 1990"/>
                <a:gd name="T51" fmla="*/ 828 h 1954"/>
                <a:gd name="T52" fmla="*/ 249 w 1990"/>
                <a:gd name="T53" fmla="*/ 890 h 1954"/>
                <a:gd name="T54" fmla="*/ 675 w 1990"/>
                <a:gd name="T55" fmla="*/ 828 h 1954"/>
                <a:gd name="T56" fmla="*/ 675 w 1990"/>
                <a:gd name="T57" fmla="*/ 1167 h 1954"/>
                <a:gd name="T58" fmla="*/ 249 w 1990"/>
                <a:gd name="T59" fmla="*/ 1105 h 1954"/>
                <a:gd name="T60" fmla="*/ 249 w 1990"/>
                <a:gd name="T61" fmla="*/ 1444 h 1954"/>
                <a:gd name="T62" fmla="*/ 803 w 1990"/>
                <a:gd name="T63" fmla="*/ 1382 h 1954"/>
                <a:gd name="T64" fmla="*/ 249 w 1990"/>
                <a:gd name="T65" fmla="*/ 1444 h 1954"/>
                <a:gd name="T66" fmla="*/ 1179 w 1990"/>
                <a:gd name="T67" fmla="*/ 961 h 1954"/>
                <a:gd name="T68" fmla="*/ 1300 w 1990"/>
                <a:gd name="T69" fmla="*/ 1219 h 1954"/>
                <a:gd name="T70" fmla="*/ 1604 w 1990"/>
                <a:gd name="T71" fmla="*/ 858 h 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90" h="1954">
                  <a:moveTo>
                    <a:pt x="1231" y="1534"/>
                  </a:moveTo>
                  <a:cubicBezTo>
                    <a:pt x="1258" y="1542"/>
                    <a:pt x="1285" y="1548"/>
                    <a:pt x="1312" y="1552"/>
                  </a:cubicBezTo>
                  <a:cubicBezTo>
                    <a:pt x="1272" y="1665"/>
                    <a:pt x="1165" y="1746"/>
                    <a:pt x="1039" y="1746"/>
                  </a:cubicBezTo>
                  <a:lnTo>
                    <a:pt x="291" y="1746"/>
                  </a:lnTo>
                  <a:cubicBezTo>
                    <a:pt x="131" y="1746"/>
                    <a:pt x="0" y="1615"/>
                    <a:pt x="0" y="1455"/>
                  </a:cubicBezTo>
                  <a:lnTo>
                    <a:pt x="0" y="540"/>
                  </a:lnTo>
                  <a:cubicBezTo>
                    <a:pt x="0" y="380"/>
                    <a:pt x="131" y="249"/>
                    <a:pt x="291" y="249"/>
                  </a:cubicBezTo>
                  <a:lnTo>
                    <a:pt x="515" y="249"/>
                  </a:lnTo>
                  <a:cubicBezTo>
                    <a:pt x="535" y="109"/>
                    <a:pt x="656" y="0"/>
                    <a:pt x="802" y="0"/>
                  </a:cubicBezTo>
                  <a:lnTo>
                    <a:pt x="1205" y="0"/>
                  </a:lnTo>
                  <a:cubicBezTo>
                    <a:pt x="1366" y="0"/>
                    <a:pt x="1496" y="131"/>
                    <a:pt x="1496" y="291"/>
                  </a:cubicBezTo>
                  <a:lnTo>
                    <a:pt x="1496" y="489"/>
                  </a:lnTo>
                  <a:cubicBezTo>
                    <a:pt x="1469" y="484"/>
                    <a:pt x="1441" y="480"/>
                    <a:pt x="1413" y="479"/>
                  </a:cubicBezTo>
                  <a:lnTo>
                    <a:pt x="1413" y="291"/>
                  </a:lnTo>
                  <a:cubicBezTo>
                    <a:pt x="1413" y="176"/>
                    <a:pt x="1320" y="83"/>
                    <a:pt x="1205" y="83"/>
                  </a:cubicBezTo>
                  <a:lnTo>
                    <a:pt x="802" y="83"/>
                  </a:lnTo>
                  <a:cubicBezTo>
                    <a:pt x="701" y="83"/>
                    <a:pt x="617" y="155"/>
                    <a:pt x="598" y="249"/>
                  </a:cubicBezTo>
                  <a:lnTo>
                    <a:pt x="1039" y="249"/>
                  </a:lnTo>
                  <a:cubicBezTo>
                    <a:pt x="1180" y="249"/>
                    <a:pt x="1297" y="349"/>
                    <a:pt x="1324" y="482"/>
                  </a:cubicBezTo>
                  <a:cubicBezTo>
                    <a:pt x="1297" y="485"/>
                    <a:pt x="1270" y="491"/>
                    <a:pt x="1243" y="499"/>
                  </a:cubicBezTo>
                  <a:cubicBezTo>
                    <a:pt x="1224" y="404"/>
                    <a:pt x="1140" y="333"/>
                    <a:pt x="1039" y="333"/>
                  </a:cubicBezTo>
                  <a:lnTo>
                    <a:pt x="291" y="333"/>
                  </a:lnTo>
                  <a:cubicBezTo>
                    <a:pt x="177" y="333"/>
                    <a:pt x="83" y="426"/>
                    <a:pt x="83" y="540"/>
                  </a:cubicBezTo>
                  <a:lnTo>
                    <a:pt x="83" y="1455"/>
                  </a:lnTo>
                  <a:cubicBezTo>
                    <a:pt x="83" y="1569"/>
                    <a:pt x="177" y="1663"/>
                    <a:pt x="291" y="1663"/>
                  </a:cubicBezTo>
                  <a:lnTo>
                    <a:pt x="1039" y="1663"/>
                  </a:lnTo>
                  <a:cubicBezTo>
                    <a:pt x="1126" y="1663"/>
                    <a:pt x="1200" y="1609"/>
                    <a:pt x="1231" y="1534"/>
                  </a:cubicBezTo>
                  <a:close/>
                  <a:moveTo>
                    <a:pt x="1641" y="1453"/>
                  </a:moveTo>
                  <a:cubicBezTo>
                    <a:pt x="1401" y="1591"/>
                    <a:pt x="1093" y="1509"/>
                    <a:pt x="955" y="1269"/>
                  </a:cubicBezTo>
                  <a:cubicBezTo>
                    <a:pt x="816" y="1029"/>
                    <a:pt x="899" y="722"/>
                    <a:pt x="1138" y="583"/>
                  </a:cubicBezTo>
                  <a:cubicBezTo>
                    <a:pt x="1378" y="445"/>
                    <a:pt x="1686" y="527"/>
                    <a:pt x="1824" y="767"/>
                  </a:cubicBezTo>
                  <a:cubicBezTo>
                    <a:pt x="1963" y="1007"/>
                    <a:pt x="1880" y="1314"/>
                    <a:pt x="1641" y="1453"/>
                  </a:cubicBezTo>
                  <a:close/>
                  <a:moveTo>
                    <a:pt x="1599" y="1381"/>
                  </a:moveTo>
                  <a:cubicBezTo>
                    <a:pt x="1799" y="1266"/>
                    <a:pt x="1868" y="1009"/>
                    <a:pt x="1752" y="809"/>
                  </a:cubicBezTo>
                  <a:cubicBezTo>
                    <a:pt x="1637" y="608"/>
                    <a:pt x="1380" y="539"/>
                    <a:pt x="1180" y="655"/>
                  </a:cubicBezTo>
                  <a:cubicBezTo>
                    <a:pt x="980" y="771"/>
                    <a:pt x="911" y="1027"/>
                    <a:pt x="1026" y="1228"/>
                  </a:cubicBezTo>
                  <a:cubicBezTo>
                    <a:pt x="1142" y="1428"/>
                    <a:pt x="1399" y="1497"/>
                    <a:pt x="1599" y="1381"/>
                  </a:cubicBezTo>
                  <a:close/>
                  <a:moveTo>
                    <a:pt x="1767" y="1422"/>
                  </a:moveTo>
                  <a:lnTo>
                    <a:pt x="1551" y="1547"/>
                  </a:lnTo>
                  <a:lnTo>
                    <a:pt x="1717" y="1835"/>
                  </a:lnTo>
                  <a:lnTo>
                    <a:pt x="1933" y="1710"/>
                  </a:lnTo>
                  <a:lnTo>
                    <a:pt x="1767" y="1422"/>
                  </a:lnTo>
                  <a:close/>
                  <a:moveTo>
                    <a:pt x="1956" y="1749"/>
                  </a:moveTo>
                  <a:lnTo>
                    <a:pt x="1739" y="1874"/>
                  </a:lnTo>
                  <a:cubicBezTo>
                    <a:pt x="1774" y="1934"/>
                    <a:pt x="1850" y="1954"/>
                    <a:pt x="1910" y="1919"/>
                  </a:cubicBezTo>
                  <a:cubicBezTo>
                    <a:pt x="1969" y="1885"/>
                    <a:pt x="1990" y="1809"/>
                    <a:pt x="1956" y="1749"/>
                  </a:cubicBezTo>
                  <a:close/>
                  <a:moveTo>
                    <a:pt x="803" y="551"/>
                  </a:moveTo>
                  <a:lnTo>
                    <a:pt x="249" y="551"/>
                  </a:lnTo>
                  <a:lnTo>
                    <a:pt x="249" y="613"/>
                  </a:lnTo>
                  <a:lnTo>
                    <a:pt x="803" y="613"/>
                  </a:lnTo>
                  <a:lnTo>
                    <a:pt x="803" y="551"/>
                  </a:lnTo>
                  <a:close/>
                  <a:moveTo>
                    <a:pt x="675" y="828"/>
                  </a:moveTo>
                  <a:lnTo>
                    <a:pt x="249" y="828"/>
                  </a:lnTo>
                  <a:lnTo>
                    <a:pt x="249" y="890"/>
                  </a:lnTo>
                  <a:lnTo>
                    <a:pt x="675" y="890"/>
                  </a:lnTo>
                  <a:lnTo>
                    <a:pt x="675" y="828"/>
                  </a:lnTo>
                  <a:close/>
                  <a:moveTo>
                    <a:pt x="249" y="1167"/>
                  </a:moveTo>
                  <a:lnTo>
                    <a:pt x="675" y="1167"/>
                  </a:lnTo>
                  <a:lnTo>
                    <a:pt x="675" y="1105"/>
                  </a:lnTo>
                  <a:lnTo>
                    <a:pt x="249" y="1105"/>
                  </a:lnTo>
                  <a:lnTo>
                    <a:pt x="249" y="1167"/>
                  </a:lnTo>
                  <a:close/>
                  <a:moveTo>
                    <a:pt x="249" y="1444"/>
                  </a:moveTo>
                  <a:lnTo>
                    <a:pt x="803" y="1444"/>
                  </a:lnTo>
                  <a:lnTo>
                    <a:pt x="803" y="1382"/>
                  </a:lnTo>
                  <a:lnTo>
                    <a:pt x="249" y="1382"/>
                  </a:lnTo>
                  <a:lnTo>
                    <a:pt x="249" y="1444"/>
                  </a:lnTo>
                  <a:close/>
                  <a:moveTo>
                    <a:pt x="1308" y="1105"/>
                  </a:moveTo>
                  <a:lnTo>
                    <a:pt x="1179" y="961"/>
                  </a:lnTo>
                  <a:lnTo>
                    <a:pt x="1118" y="1017"/>
                  </a:lnTo>
                  <a:lnTo>
                    <a:pt x="1300" y="1219"/>
                  </a:lnTo>
                  <a:lnTo>
                    <a:pt x="1657" y="922"/>
                  </a:lnTo>
                  <a:lnTo>
                    <a:pt x="1604" y="858"/>
                  </a:lnTo>
                  <a:lnTo>
                    <a:pt x="1308" y="110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 sz="7198" dirty="0"/>
            </a:p>
          </p:txBody>
        </p:sp>
        <p:sp>
          <p:nvSpPr>
            <p:cNvPr id="34" name="ïṡ1iď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45B7924-6AA5-44EC-9617-908E696F9833}"/>
                </a:ext>
              </a:extLst>
            </p:cNvPr>
            <p:cNvSpPr txBox="1"/>
            <p:nvPr/>
          </p:nvSpPr>
          <p:spPr>
            <a:xfrm>
              <a:off x="3683876" y="504255"/>
              <a:ext cx="3677644" cy="81047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ts val="2800"/>
                </a:lnSpc>
                <a:defRPr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我们怎样对待生活，生活就怎样对待</a:t>
              </a:r>
              <a:r>
                <a:rPr lang="zh-CN" altLang="en-US" dirty="0" smtClean="0"/>
                <a:t>我们。</a:t>
              </a:r>
              <a:endParaRPr lang="zh-CN" altLang="en-US" dirty="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013885" y="3531936"/>
            <a:ext cx="4347635" cy="772647"/>
            <a:chOff x="3013885" y="3531936"/>
            <a:chExt cx="4347635" cy="772647"/>
          </a:xfrm>
        </p:grpSpPr>
        <p:sp>
          <p:nvSpPr>
            <p:cNvPr id="35" name="ïśḻî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7514CD2-3857-420A-8886-DF54844A0BC2}"/>
                </a:ext>
              </a:extLst>
            </p:cNvPr>
            <p:cNvSpPr/>
            <p:nvPr/>
          </p:nvSpPr>
          <p:spPr>
            <a:xfrm>
              <a:off x="3013885" y="3563430"/>
              <a:ext cx="498340" cy="498344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36" name="íṧliḋ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3A717FE-45EE-46FE-AED6-DDD8350626C4}"/>
                </a:ext>
              </a:extLst>
            </p:cNvPr>
            <p:cNvSpPr/>
            <p:nvPr/>
          </p:nvSpPr>
          <p:spPr bwMode="auto">
            <a:xfrm>
              <a:off x="3136002" y="3688024"/>
              <a:ext cx="254105" cy="249150"/>
            </a:xfrm>
            <a:custGeom>
              <a:avLst/>
              <a:gdLst>
                <a:gd name="T0" fmla="*/ 1312 w 1990"/>
                <a:gd name="T1" fmla="*/ 1552 h 1954"/>
                <a:gd name="T2" fmla="*/ 291 w 1990"/>
                <a:gd name="T3" fmla="*/ 1746 h 1954"/>
                <a:gd name="T4" fmla="*/ 0 w 1990"/>
                <a:gd name="T5" fmla="*/ 540 h 1954"/>
                <a:gd name="T6" fmla="*/ 515 w 1990"/>
                <a:gd name="T7" fmla="*/ 249 h 1954"/>
                <a:gd name="T8" fmla="*/ 1205 w 1990"/>
                <a:gd name="T9" fmla="*/ 0 h 1954"/>
                <a:gd name="T10" fmla="*/ 1496 w 1990"/>
                <a:gd name="T11" fmla="*/ 489 h 1954"/>
                <a:gd name="T12" fmla="*/ 1413 w 1990"/>
                <a:gd name="T13" fmla="*/ 291 h 1954"/>
                <a:gd name="T14" fmla="*/ 802 w 1990"/>
                <a:gd name="T15" fmla="*/ 83 h 1954"/>
                <a:gd name="T16" fmla="*/ 1039 w 1990"/>
                <a:gd name="T17" fmla="*/ 249 h 1954"/>
                <a:gd name="T18" fmla="*/ 1243 w 1990"/>
                <a:gd name="T19" fmla="*/ 499 h 1954"/>
                <a:gd name="T20" fmla="*/ 291 w 1990"/>
                <a:gd name="T21" fmla="*/ 333 h 1954"/>
                <a:gd name="T22" fmla="*/ 83 w 1990"/>
                <a:gd name="T23" fmla="*/ 1455 h 1954"/>
                <a:gd name="T24" fmla="*/ 1039 w 1990"/>
                <a:gd name="T25" fmla="*/ 1663 h 1954"/>
                <a:gd name="T26" fmla="*/ 1641 w 1990"/>
                <a:gd name="T27" fmla="*/ 1453 h 1954"/>
                <a:gd name="T28" fmla="*/ 1138 w 1990"/>
                <a:gd name="T29" fmla="*/ 583 h 1954"/>
                <a:gd name="T30" fmla="*/ 1641 w 1990"/>
                <a:gd name="T31" fmla="*/ 1453 h 1954"/>
                <a:gd name="T32" fmla="*/ 1752 w 1990"/>
                <a:gd name="T33" fmla="*/ 809 h 1954"/>
                <a:gd name="T34" fmla="*/ 1026 w 1990"/>
                <a:gd name="T35" fmla="*/ 1228 h 1954"/>
                <a:gd name="T36" fmla="*/ 1767 w 1990"/>
                <a:gd name="T37" fmla="*/ 1422 h 1954"/>
                <a:gd name="T38" fmla="*/ 1717 w 1990"/>
                <a:gd name="T39" fmla="*/ 1835 h 1954"/>
                <a:gd name="T40" fmla="*/ 1767 w 1990"/>
                <a:gd name="T41" fmla="*/ 1422 h 1954"/>
                <a:gd name="T42" fmla="*/ 1739 w 1990"/>
                <a:gd name="T43" fmla="*/ 1874 h 1954"/>
                <a:gd name="T44" fmla="*/ 1956 w 1990"/>
                <a:gd name="T45" fmla="*/ 1749 h 1954"/>
                <a:gd name="T46" fmla="*/ 249 w 1990"/>
                <a:gd name="T47" fmla="*/ 551 h 1954"/>
                <a:gd name="T48" fmla="*/ 803 w 1990"/>
                <a:gd name="T49" fmla="*/ 613 h 1954"/>
                <a:gd name="T50" fmla="*/ 675 w 1990"/>
                <a:gd name="T51" fmla="*/ 828 h 1954"/>
                <a:gd name="T52" fmla="*/ 249 w 1990"/>
                <a:gd name="T53" fmla="*/ 890 h 1954"/>
                <a:gd name="T54" fmla="*/ 675 w 1990"/>
                <a:gd name="T55" fmla="*/ 828 h 1954"/>
                <a:gd name="T56" fmla="*/ 675 w 1990"/>
                <a:gd name="T57" fmla="*/ 1167 h 1954"/>
                <a:gd name="T58" fmla="*/ 249 w 1990"/>
                <a:gd name="T59" fmla="*/ 1105 h 1954"/>
                <a:gd name="T60" fmla="*/ 249 w 1990"/>
                <a:gd name="T61" fmla="*/ 1444 h 1954"/>
                <a:gd name="T62" fmla="*/ 803 w 1990"/>
                <a:gd name="T63" fmla="*/ 1382 h 1954"/>
                <a:gd name="T64" fmla="*/ 249 w 1990"/>
                <a:gd name="T65" fmla="*/ 1444 h 1954"/>
                <a:gd name="T66" fmla="*/ 1179 w 1990"/>
                <a:gd name="T67" fmla="*/ 961 h 1954"/>
                <a:gd name="T68" fmla="*/ 1300 w 1990"/>
                <a:gd name="T69" fmla="*/ 1219 h 1954"/>
                <a:gd name="T70" fmla="*/ 1604 w 1990"/>
                <a:gd name="T71" fmla="*/ 858 h 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90" h="1954">
                  <a:moveTo>
                    <a:pt x="1231" y="1534"/>
                  </a:moveTo>
                  <a:cubicBezTo>
                    <a:pt x="1258" y="1542"/>
                    <a:pt x="1285" y="1548"/>
                    <a:pt x="1312" y="1552"/>
                  </a:cubicBezTo>
                  <a:cubicBezTo>
                    <a:pt x="1272" y="1665"/>
                    <a:pt x="1165" y="1746"/>
                    <a:pt x="1039" y="1746"/>
                  </a:cubicBezTo>
                  <a:lnTo>
                    <a:pt x="291" y="1746"/>
                  </a:lnTo>
                  <a:cubicBezTo>
                    <a:pt x="131" y="1746"/>
                    <a:pt x="0" y="1615"/>
                    <a:pt x="0" y="1455"/>
                  </a:cubicBezTo>
                  <a:lnTo>
                    <a:pt x="0" y="540"/>
                  </a:lnTo>
                  <a:cubicBezTo>
                    <a:pt x="0" y="380"/>
                    <a:pt x="131" y="249"/>
                    <a:pt x="291" y="249"/>
                  </a:cubicBezTo>
                  <a:lnTo>
                    <a:pt x="515" y="249"/>
                  </a:lnTo>
                  <a:cubicBezTo>
                    <a:pt x="535" y="109"/>
                    <a:pt x="656" y="0"/>
                    <a:pt x="802" y="0"/>
                  </a:cubicBezTo>
                  <a:lnTo>
                    <a:pt x="1205" y="0"/>
                  </a:lnTo>
                  <a:cubicBezTo>
                    <a:pt x="1366" y="0"/>
                    <a:pt x="1496" y="131"/>
                    <a:pt x="1496" y="291"/>
                  </a:cubicBezTo>
                  <a:lnTo>
                    <a:pt x="1496" y="489"/>
                  </a:lnTo>
                  <a:cubicBezTo>
                    <a:pt x="1469" y="484"/>
                    <a:pt x="1441" y="480"/>
                    <a:pt x="1413" y="479"/>
                  </a:cubicBezTo>
                  <a:lnTo>
                    <a:pt x="1413" y="291"/>
                  </a:lnTo>
                  <a:cubicBezTo>
                    <a:pt x="1413" y="176"/>
                    <a:pt x="1320" y="83"/>
                    <a:pt x="1205" y="83"/>
                  </a:cubicBezTo>
                  <a:lnTo>
                    <a:pt x="802" y="83"/>
                  </a:lnTo>
                  <a:cubicBezTo>
                    <a:pt x="701" y="83"/>
                    <a:pt x="617" y="155"/>
                    <a:pt x="598" y="249"/>
                  </a:cubicBezTo>
                  <a:lnTo>
                    <a:pt x="1039" y="249"/>
                  </a:lnTo>
                  <a:cubicBezTo>
                    <a:pt x="1180" y="249"/>
                    <a:pt x="1297" y="349"/>
                    <a:pt x="1324" y="482"/>
                  </a:cubicBezTo>
                  <a:cubicBezTo>
                    <a:pt x="1297" y="485"/>
                    <a:pt x="1270" y="491"/>
                    <a:pt x="1243" y="499"/>
                  </a:cubicBezTo>
                  <a:cubicBezTo>
                    <a:pt x="1224" y="404"/>
                    <a:pt x="1140" y="333"/>
                    <a:pt x="1039" y="333"/>
                  </a:cubicBezTo>
                  <a:lnTo>
                    <a:pt x="291" y="333"/>
                  </a:lnTo>
                  <a:cubicBezTo>
                    <a:pt x="177" y="333"/>
                    <a:pt x="83" y="426"/>
                    <a:pt x="83" y="540"/>
                  </a:cubicBezTo>
                  <a:lnTo>
                    <a:pt x="83" y="1455"/>
                  </a:lnTo>
                  <a:cubicBezTo>
                    <a:pt x="83" y="1569"/>
                    <a:pt x="177" y="1663"/>
                    <a:pt x="291" y="1663"/>
                  </a:cubicBezTo>
                  <a:lnTo>
                    <a:pt x="1039" y="1663"/>
                  </a:lnTo>
                  <a:cubicBezTo>
                    <a:pt x="1126" y="1663"/>
                    <a:pt x="1200" y="1609"/>
                    <a:pt x="1231" y="1534"/>
                  </a:cubicBezTo>
                  <a:close/>
                  <a:moveTo>
                    <a:pt x="1641" y="1453"/>
                  </a:moveTo>
                  <a:cubicBezTo>
                    <a:pt x="1401" y="1591"/>
                    <a:pt x="1093" y="1509"/>
                    <a:pt x="955" y="1269"/>
                  </a:cubicBezTo>
                  <a:cubicBezTo>
                    <a:pt x="816" y="1029"/>
                    <a:pt x="899" y="722"/>
                    <a:pt x="1138" y="583"/>
                  </a:cubicBezTo>
                  <a:cubicBezTo>
                    <a:pt x="1378" y="445"/>
                    <a:pt x="1686" y="527"/>
                    <a:pt x="1824" y="767"/>
                  </a:cubicBezTo>
                  <a:cubicBezTo>
                    <a:pt x="1963" y="1007"/>
                    <a:pt x="1880" y="1314"/>
                    <a:pt x="1641" y="1453"/>
                  </a:cubicBezTo>
                  <a:close/>
                  <a:moveTo>
                    <a:pt x="1599" y="1381"/>
                  </a:moveTo>
                  <a:cubicBezTo>
                    <a:pt x="1799" y="1266"/>
                    <a:pt x="1868" y="1009"/>
                    <a:pt x="1752" y="809"/>
                  </a:cubicBezTo>
                  <a:cubicBezTo>
                    <a:pt x="1637" y="608"/>
                    <a:pt x="1380" y="539"/>
                    <a:pt x="1180" y="655"/>
                  </a:cubicBezTo>
                  <a:cubicBezTo>
                    <a:pt x="980" y="771"/>
                    <a:pt x="911" y="1027"/>
                    <a:pt x="1026" y="1228"/>
                  </a:cubicBezTo>
                  <a:cubicBezTo>
                    <a:pt x="1142" y="1428"/>
                    <a:pt x="1399" y="1497"/>
                    <a:pt x="1599" y="1381"/>
                  </a:cubicBezTo>
                  <a:close/>
                  <a:moveTo>
                    <a:pt x="1767" y="1422"/>
                  </a:moveTo>
                  <a:lnTo>
                    <a:pt x="1551" y="1547"/>
                  </a:lnTo>
                  <a:lnTo>
                    <a:pt x="1717" y="1835"/>
                  </a:lnTo>
                  <a:lnTo>
                    <a:pt x="1933" y="1710"/>
                  </a:lnTo>
                  <a:lnTo>
                    <a:pt x="1767" y="1422"/>
                  </a:lnTo>
                  <a:close/>
                  <a:moveTo>
                    <a:pt x="1956" y="1749"/>
                  </a:moveTo>
                  <a:lnTo>
                    <a:pt x="1739" y="1874"/>
                  </a:lnTo>
                  <a:cubicBezTo>
                    <a:pt x="1774" y="1934"/>
                    <a:pt x="1850" y="1954"/>
                    <a:pt x="1910" y="1919"/>
                  </a:cubicBezTo>
                  <a:cubicBezTo>
                    <a:pt x="1969" y="1885"/>
                    <a:pt x="1990" y="1809"/>
                    <a:pt x="1956" y="1749"/>
                  </a:cubicBezTo>
                  <a:close/>
                  <a:moveTo>
                    <a:pt x="803" y="551"/>
                  </a:moveTo>
                  <a:lnTo>
                    <a:pt x="249" y="551"/>
                  </a:lnTo>
                  <a:lnTo>
                    <a:pt x="249" y="613"/>
                  </a:lnTo>
                  <a:lnTo>
                    <a:pt x="803" y="613"/>
                  </a:lnTo>
                  <a:lnTo>
                    <a:pt x="803" y="551"/>
                  </a:lnTo>
                  <a:close/>
                  <a:moveTo>
                    <a:pt x="675" y="828"/>
                  </a:moveTo>
                  <a:lnTo>
                    <a:pt x="249" y="828"/>
                  </a:lnTo>
                  <a:lnTo>
                    <a:pt x="249" y="890"/>
                  </a:lnTo>
                  <a:lnTo>
                    <a:pt x="675" y="890"/>
                  </a:lnTo>
                  <a:lnTo>
                    <a:pt x="675" y="828"/>
                  </a:lnTo>
                  <a:close/>
                  <a:moveTo>
                    <a:pt x="249" y="1167"/>
                  </a:moveTo>
                  <a:lnTo>
                    <a:pt x="675" y="1167"/>
                  </a:lnTo>
                  <a:lnTo>
                    <a:pt x="675" y="1105"/>
                  </a:lnTo>
                  <a:lnTo>
                    <a:pt x="249" y="1105"/>
                  </a:lnTo>
                  <a:lnTo>
                    <a:pt x="249" y="1167"/>
                  </a:lnTo>
                  <a:close/>
                  <a:moveTo>
                    <a:pt x="249" y="1444"/>
                  </a:moveTo>
                  <a:lnTo>
                    <a:pt x="803" y="1444"/>
                  </a:lnTo>
                  <a:lnTo>
                    <a:pt x="803" y="1382"/>
                  </a:lnTo>
                  <a:lnTo>
                    <a:pt x="249" y="1382"/>
                  </a:lnTo>
                  <a:lnTo>
                    <a:pt x="249" y="1444"/>
                  </a:lnTo>
                  <a:close/>
                  <a:moveTo>
                    <a:pt x="1308" y="1105"/>
                  </a:moveTo>
                  <a:lnTo>
                    <a:pt x="1179" y="961"/>
                  </a:lnTo>
                  <a:lnTo>
                    <a:pt x="1118" y="1017"/>
                  </a:lnTo>
                  <a:lnTo>
                    <a:pt x="1300" y="1219"/>
                  </a:lnTo>
                  <a:lnTo>
                    <a:pt x="1657" y="922"/>
                  </a:lnTo>
                  <a:lnTo>
                    <a:pt x="1604" y="858"/>
                  </a:lnTo>
                  <a:lnTo>
                    <a:pt x="1308" y="110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 sz="7198" dirty="0"/>
            </a:p>
          </p:txBody>
        </p:sp>
        <p:sp>
          <p:nvSpPr>
            <p:cNvPr id="37" name="ïṡ1iď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45B7924-6AA5-44EC-9617-908E696F9833}"/>
                </a:ext>
              </a:extLst>
            </p:cNvPr>
            <p:cNvSpPr txBox="1"/>
            <p:nvPr/>
          </p:nvSpPr>
          <p:spPr>
            <a:xfrm>
              <a:off x="3683876" y="3531936"/>
              <a:ext cx="3677644" cy="77264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ts val="2800"/>
                </a:lnSpc>
                <a:defRPr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我们的环境完全由我们自己的态度来创造。 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013883" y="2501062"/>
            <a:ext cx="4347636" cy="810478"/>
            <a:chOff x="3013883" y="2501062"/>
            <a:chExt cx="4347636" cy="810478"/>
          </a:xfrm>
        </p:grpSpPr>
        <p:grpSp>
          <p:nvGrpSpPr>
            <p:cNvPr id="23" name="i$ḻïḑ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7453E1A-558F-4157-BD14-E2AEDA2EC620}"/>
                </a:ext>
              </a:extLst>
            </p:cNvPr>
            <p:cNvGrpSpPr/>
            <p:nvPr/>
          </p:nvGrpSpPr>
          <p:grpSpPr>
            <a:xfrm>
              <a:off x="3013883" y="2532556"/>
              <a:ext cx="498340" cy="498344"/>
              <a:chOff x="4575103" y="4153276"/>
              <a:chExt cx="675000" cy="675005"/>
            </a:xfrm>
          </p:grpSpPr>
          <p:sp>
            <p:nvSpPr>
              <p:cNvPr id="24" name="iṣľíḑ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1DE6EC0-1C8D-487B-9193-7A319EB9C4FB}"/>
                  </a:ext>
                </a:extLst>
              </p:cNvPr>
              <p:cNvSpPr/>
              <p:nvPr/>
            </p:nvSpPr>
            <p:spPr>
              <a:xfrm>
                <a:off x="4575103" y="4153276"/>
                <a:ext cx="675000" cy="675005"/>
              </a:xfrm>
              <a:prstGeom prst="ellipse">
                <a:avLst/>
              </a:prstGeom>
              <a:solidFill>
                <a:srgbClr val="C0000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5" name="ísḻíď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B0D259D-1B09-41A2-BE8D-1FAE83D67192}"/>
                  </a:ext>
                </a:extLst>
              </p:cNvPr>
              <p:cNvSpPr/>
              <p:nvPr/>
            </p:nvSpPr>
            <p:spPr bwMode="auto">
              <a:xfrm>
                <a:off x="4740512" y="4322039"/>
                <a:ext cx="344184" cy="337473"/>
              </a:xfrm>
              <a:custGeom>
                <a:avLst/>
                <a:gdLst>
                  <a:gd name="T0" fmla="*/ 1312 w 1990"/>
                  <a:gd name="T1" fmla="*/ 1552 h 1954"/>
                  <a:gd name="T2" fmla="*/ 291 w 1990"/>
                  <a:gd name="T3" fmla="*/ 1746 h 1954"/>
                  <a:gd name="T4" fmla="*/ 0 w 1990"/>
                  <a:gd name="T5" fmla="*/ 540 h 1954"/>
                  <a:gd name="T6" fmla="*/ 515 w 1990"/>
                  <a:gd name="T7" fmla="*/ 249 h 1954"/>
                  <a:gd name="T8" fmla="*/ 1205 w 1990"/>
                  <a:gd name="T9" fmla="*/ 0 h 1954"/>
                  <a:gd name="T10" fmla="*/ 1496 w 1990"/>
                  <a:gd name="T11" fmla="*/ 489 h 1954"/>
                  <a:gd name="T12" fmla="*/ 1413 w 1990"/>
                  <a:gd name="T13" fmla="*/ 291 h 1954"/>
                  <a:gd name="T14" fmla="*/ 802 w 1990"/>
                  <a:gd name="T15" fmla="*/ 83 h 1954"/>
                  <a:gd name="T16" fmla="*/ 1039 w 1990"/>
                  <a:gd name="T17" fmla="*/ 249 h 1954"/>
                  <a:gd name="T18" fmla="*/ 1243 w 1990"/>
                  <a:gd name="T19" fmla="*/ 499 h 1954"/>
                  <a:gd name="T20" fmla="*/ 291 w 1990"/>
                  <a:gd name="T21" fmla="*/ 333 h 1954"/>
                  <a:gd name="T22" fmla="*/ 83 w 1990"/>
                  <a:gd name="T23" fmla="*/ 1455 h 1954"/>
                  <a:gd name="T24" fmla="*/ 1039 w 1990"/>
                  <a:gd name="T25" fmla="*/ 1663 h 1954"/>
                  <a:gd name="T26" fmla="*/ 1641 w 1990"/>
                  <a:gd name="T27" fmla="*/ 1453 h 1954"/>
                  <a:gd name="T28" fmla="*/ 1138 w 1990"/>
                  <a:gd name="T29" fmla="*/ 583 h 1954"/>
                  <a:gd name="T30" fmla="*/ 1641 w 1990"/>
                  <a:gd name="T31" fmla="*/ 1453 h 1954"/>
                  <a:gd name="T32" fmla="*/ 1752 w 1990"/>
                  <a:gd name="T33" fmla="*/ 809 h 1954"/>
                  <a:gd name="T34" fmla="*/ 1026 w 1990"/>
                  <a:gd name="T35" fmla="*/ 1228 h 1954"/>
                  <a:gd name="T36" fmla="*/ 1767 w 1990"/>
                  <a:gd name="T37" fmla="*/ 1422 h 1954"/>
                  <a:gd name="T38" fmla="*/ 1717 w 1990"/>
                  <a:gd name="T39" fmla="*/ 1835 h 1954"/>
                  <a:gd name="T40" fmla="*/ 1767 w 1990"/>
                  <a:gd name="T41" fmla="*/ 1422 h 1954"/>
                  <a:gd name="T42" fmla="*/ 1739 w 1990"/>
                  <a:gd name="T43" fmla="*/ 1874 h 1954"/>
                  <a:gd name="T44" fmla="*/ 1956 w 1990"/>
                  <a:gd name="T45" fmla="*/ 1749 h 1954"/>
                  <a:gd name="T46" fmla="*/ 249 w 1990"/>
                  <a:gd name="T47" fmla="*/ 551 h 1954"/>
                  <a:gd name="T48" fmla="*/ 803 w 1990"/>
                  <a:gd name="T49" fmla="*/ 613 h 1954"/>
                  <a:gd name="T50" fmla="*/ 675 w 1990"/>
                  <a:gd name="T51" fmla="*/ 828 h 1954"/>
                  <a:gd name="T52" fmla="*/ 249 w 1990"/>
                  <a:gd name="T53" fmla="*/ 890 h 1954"/>
                  <a:gd name="T54" fmla="*/ 675 w 1990"/>
                  <a:gd name="T55" fmla="*/ 828 h 1954"/>
                  <a:gd name="T56" fmla="*/ 675 w 1990"/>
                  <a:gd name="T57" fmla="*/ 1167 h 1954"/>
                  <a:gd name="T58" fmla="*/ 249 w 1990"/>
                  <a:gd name="T59" fmla="*/ 1105 h 1954"/>
                  <a:gd name="T60" fmla="*/ 249 w 1990"/>
                  <a:gd name="T61" fmla="*/ 1444 h 1954"/>
                  <a:gd name="T62" fmla="*/ 803 w 1990"/>
                  <a:gd name="T63" fmla="*/ 1382 h 1954"/>
                  <a:gd name="T64" fmla="*/ 249 w 1990"/>
                  <a:gd name="T65" fmla="*/ 1444 h 1954"/>
                  <a:gd name="T66" fmla="*/ 1179 w 1990"/>
                  <a:gd name="T67" fmla="*/ 961 h 1954"/>
                  <a:gd name="T68" fmla="*/ 1300 w 1990"/>
                  <a:gd name="T69" fmla="*/ 1219 h 1954"/>
                  <a:gd name="T70" fmla="*/ 1604 w 1990"/>
                  <a:gd name="T71" fmla="*/ 858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90" h="1954">
                    <a:moveTo>
                      <a:pt x="1231" y="1534"/>
                    </a:moveTo>
                    <a:cubicBezTo>
                      <a:pt x="1258" y="1542"/>
                      <a:pt x="1285" y="1548"/>
                      <a:pt x="1312" y="1552"/>
                    </a:cubicBezTo>
                    <a:cubicBezTo>
                      <a:pt x="1272" y="1665"/>
                      <a:pt x="1165" y="1746"/>
                      <a:pt x="1039" y="1746"/>
                    </a:cubicBezTo>
                    <a:lnTo>
                      <a:pt x="291" y="1746"/>
                    </a:lnTo>
                    <a:cubicBezTo>
                      <a:pt x="131" y="1746"/>
                      <a:pt x="0" y="1615"/>
                      <a:pt x="0" y="1455"/>
                    </a:cubicBezTo>
                    <a:lnTo>
                      <a:pt x="0" y="540"/>
                    </a:lnTo>
                    <a:cubicBezTo>
                      <a:pt x="0" y="380"/>
                      <a:pt x="131" y="249"/>
                      <a:pt x="291" y="249"/>
                    </a:cubicBezTo>
                    <a:lnTo>
                      <a:pt x="515" y="249"/>
                    </a:lnTo>
                    <a:cubicBezTo>
                      <a:pt x="535" y="109"/>
                      <a:pt x="656" y="0"/>
                      <a:pt x="802" y="0"/>
                    </a:cubicBezTo>
                    <a:lnTo>
                      <a:pt x="1205" y="0"/>
                    </a:lnTo>
                    <a:cubicBezTo>
                      <a:pt x="1366" y="0"/>
                      <a:pt x="1496" y="131"/>
                      <a:pt x="1496" y="291"/>
                    </a:cubicBezTo>
                    <a:lnTo>
                      <a:pt x="1496" y="489"/>
                    </a:lnTo>
                    <a:cubicBezTo>
                      <a:pt x="1469" y="484"/>
                      <a:pt x="1441" y="480"/>
                      <a:pt x="1413" y="479"/>
                    </a:cubicBezTo>
                    <a:lnTo>
                      <a:pt x="1413" y="291"/>
                    </a:lnTo>
                    <a:cubicBezTo>
                      <a:pt x="1413" y="176"/>
                      <a:pt x="1320" y="83"/>
                      <a:pt x="1205" y="83"/>
                    </a:cubicBezTo>
                    <a:lnTo>
                      <a:pt x="802" y="83"/>
                    </a:lnTo>
                    <a:cubicBezTo>
                      <a:pt x="701" y="83"/>
                      <a:pt x="617" y="155"/>
                      <a:pt x="598" y="249"/>
                    </a:cubicBezTo>
                    <a:lnTo>
                      <a:pt x="1039" y="249"/>
                    </a:lnTo>
                    <a:cubicBezTo>
                      <a:pt x="1180" y="249"/>
                      <a:pt x="1297" y="349"/>
                      <a:pt x="1324" y="482"/>
                    </a:cubicBezTo>
                    <a:cubicBezTo>
                      <a:pt x="1297" y="485"/>
                      <a:pt x="1270" y="491"/>
                      <a:pt x="1243" y="499"/>
                    </a:cubicBezTo>
                    <a:cubicBezTo>
                      <a:pt x="1224" y="404"/>
                      <a:pt x="1140" y="333"/>
                      <a:pt x="1039" y="333"/>
                    </a:cubicBezTo>
                    <a:lnTo>
                      <a:pt x="291" y="333"/>
                    </a:lnTo>
                    <a:cubicBezTo>
                      <a:pt x="177" y="333"/>
                      <a:pt x="83" y="426"/>
                      <a:pt x="83" y="540"/>
                    </a:cubicBezTo>
                    <a:lnTo>
                      <a:pt x="83" y="1455"/>
                    </a:lnTo>
                    <a:cubicBezTo>
                      <a:pt x="83" y="1569"/>
                      <a:pt x="177" y="1663"/>
                      <a:pt x="291" y="1663"/>
                    </a:cubicBezTo>
                    <a:lnTo>
                      <a:pt x="1039" y="1663"/>
                    </a:lnTo>
                    <a:cubicBezTo>
                      <a:pt x="1126" y="1663"/>
                      <a:pt x="1200" y="1609"/>
                      <a:pt x="1231" y="1534"/>
                    </a:cubicBezTo>
                    <a:close/>
                    <a:moveTo>
                      <a:pt x="1641" y="1453"/>
                    </a:moveTo>
                    <a:cubicBezTo>
                      <a:pt x="1401" y="1591"/>
                      <a:pt x="1093" y="1509"/>
                      <a:pt x="955" y="1269"/>
                    </a:cubicBezTo>
                    <a:cubicBezTo>
                      <a:pt x="816" y="1029"/>
                      <a:pt x="899" y="722"/>
                      <a:pt x="1138" y="583"/>
                    </a:cubicBezTo>
                    <a:cubicBezTo>
                      <a:pt x="1378" y="445"/>
                      <a:pt x="1686" y="527"/>
                      <a:pt x="1824" y="767"/>
                    </a:cubicBezTo>
                    <a:cubicBezTo>
                      <a:pt x="1963" y="1007"/>
                      <a:pt x="1880" y="1314"/>
                      <a:pt x="1641" y="1453"/>
                    </a:cubicBezTo>
                    <a:close/>
                    <a:moveTo>
                      <a:pt x="1599" y="1381"/>
                    </a:moveTo>
                    <a:cubicBezTo>
                      <a:pt x="1799" y="1266"/>
                      <a:pt x="1868" y="1009"/>
                      <a:pt x="1752" y="809"/>
                    </a:cubicBezTo>
                    <a:cubicBezTo>
                      <a:pt x="1637" y="608"/>
                      <a:pt x="1380" y="539"/>
                      <a:pt x="1180" y="655"/>
                    </a:cubicBezTo>
                    <a:cubicBezTo>
                      <a:pt x="980" y="771"/>
                      <a:pt x="911" y="1027"/>
                      <a:pt x="1026" y="1228"/>
                    </a:cubicBezTo>
                    <a:cubicBezTo>
                      <a:pt x="1142" y="1428"/>
                      <a:pt x="1399" y="1497"/>
                      <a:pt x="1599" y="1381"/>
                    </a:cubicBezTo>
                    <a:close/>
                    <a:moveTo>
                      <a:pt x="1767" y="1422"/>
                    </a:moveTo>
                    <a:lnTo>
                      <a:pt x="1551" y="1547"/>
                    </a:lnTo>
                    <a:lnTo>
                      <a:pt x="1717" y="1835"/>
                    </a:lnTo>
                    <a:lnTo>
                      <a:pt x="1933" y="1710"/>
                    </a:lnTo>
                    <a:lnTo>
                      <a:pt x="1767" y="1422"/>
                    </a:lnTo>
                    <a:close/>
                    <a:moveTo>
                      <a:pt x="1956" y="1749"/>
                    </a:moveTo>
                    <a:lnTo>
                      <a:pt x="1739" y="1874"/>
                    </a:lnTo>
                    <a:cubicBezTo>
                      <a:pt x="1774" y="1934"/>
                      <a:pt x="1850" y="1954"/>
                      <a:pt x="1910" y="1919"/>
                    </a:cubicBezTo>
                    <a:cubicBezTo>
                      <a:pt x="1969" y="1885"/>
                      <a:pt x="1990" y="1809"/>
                      <a:pt x="1956" y="1749"/>
                    </a:cubicBezTo>
                    <a:close/>
                    <a:moveTo>
                      <a:pt x="803" y="551"/>
                    </a:moveTo>
                    <a:lnTo>
                      <a:pt x="249" y="551"/>
                    </a:lnTo>
                    <a:lnTo>
                      <a:pt x="249" y="613"/>
                    </a:lnTo>
                    <a:lnTo>
                      <a:pt x="803" y="613"/>
                    </a:lnTo>
                    <a:lnTo>
                      <a:pt x="803" y="551"/>
                    </a:lnTo>
                    <a:close/>
                    <a:moveTo>
                      <a:pt x="675" y="828"/>
                    </a:moveTo>
                    <a:lnTo>
                      <a:pt x="249" y="828"/>
                    </a:lnTo>
                    <a:lnTo>
                      <a:pt x="249" y="890"/>
                    </a:lnTo>
                    <a:lnTo>
                      <a:pt x="675" y="890"/>
                    </a:lnTo>
                    <a:lnTo>
                      <a:pt x="675" y="828"/>
                    </a:lnTo>
                    <a:close/>
                    <a:moveTo>
                      <a:pt x="249" y="1167"/>
                    </a:moveTo>
                    <a:lnTo>
                      <a:pt x="675" y="1167"/>
                    </a:lnTo>
                    <a:lnTo>
                      <a:pt x="675" y="1105"/>
                    </a:lnTo>
                    <a:lnTo>
                      <a:pt x="249" y="1105"/>
                    </a:lnTo>
                    <a:lnTo>
                      <a:pt x="249" y="1167"/>
                    </a:lnTo>
                    <a:close/>
                    <a:moveTo>
                      <a:pt x="249" y="1444"/>
                    </a:moveTo>
                    <a:lnTo>
                      <a:pt x="803" y="1444"/>
                    </a:lnTo>
                    <a:lnTo>
                      <a:pt x="803" y="1382"/>
                    </a:lnTo>
                    <a:lnTo>
                      <a:pt x="249" y="1382"/>
                    </a:lnTo>
                    <a:lnTo>
                      <a:pt x="249" y="1444"/>
                    </a:lnTo>
                    <a:close/>
                    <a:moveTo>
                      <a:pt x="1308" y="1105"/>
                    </a:moveTo>
                    <a:lnTo>
                      <a:pt x="1179" y="961"/>
                    </a:lnTo>
                    <a:lnTo>
                      <a:pt x="1118" y="1017"/>
                    </a:lnTo>
                    <a:lnTo>
                      <a:pt x="1300" y="1219"/>
                    </a:lnTo>
                    <a:lnTo>
                      <a:pt x="1657" y="922"/>
                    </a:lnTo>
                    <a:lnTo>
                      <a:pt x="1604" y="858"/>
                    </a:lnTo>
                    <a:lnTo>
                      <a:pt x="1308" y="110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82832" tIns="91416" rIns="182832" bIns="914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7198" dirty="0"/>
              </a:p>
            </p:txBody>
          </p:sp>
        </p:grpSp>
        <p:sp>
          <p:nvSpPr>
            <p:cNvPr id="9" name="ïŝľïḋ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CBD4F45-310B-4D9D-A7E0-B6A01FA87816}"/>
                </a:ext>
              </a:extLst>
            </p:cNvPr>
            <p:cNvSpPr txBox="1"/>
            <p:nvPr/>
          </p:nvSpPr>
          <p:spPr>
            <a:xfrm>
              <a:off x="3683875" y="2501062"/>
              <a:ext cx="3677644" cy="81047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ts val="2800"/>
                </a:lnSpc>
                <a:defRPr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我们在一项任务刚开始时的态度就决定了最后的多大</a:t>
              </a:r>
              <a:r>
                <a:rPr lang="zh-CN" altLang="en-US" dirty="0" smtClean="0"/>
                <a:t>成功。</a:t>
              </a:r>
              <a:endParaRPr lang="en-US" altLang="zh-CN" dirty="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70560" y="1140237"/>
            <a:ext cx="1812290" cy="1812290"/>
            <a:chOff x="670560" y="1140237"/>
            <a:chExt cx="1812290" cy="1812290"/>
          </a:xfrm>
        </p:grpSpPr>
        <p:sp>
          <p:nvSpPr>
            <p:cNvPr id="31" name="TextBox 30"/>
            <p:cNvSpPr txBox="1"/>
            <p:nvPr/>
          </p:nvSpPr>
          <p:spPr>
            <a:xfrm>
              <a:off x="684138" y="1244711"/>
              <a:ext cx="178619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4000" b="1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3200" dirty="0" smtClean="0"/>
                <a:t>我们的态度决定</a:t>
              </a:r>
              <a:r>
                <a:rPr lang="zh-CN" altLang="en-US" sz="3200" dirty="0"/>
                <a:t>一切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670560" y="1140237"/>
              <a:ext cx="1812290" cy="181229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8203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9288bdbc-eef6-470c-81f3-b68c4155cfb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-88836" y="96137"/>
            <a:ext cx="3300416" cy="3696556"/>
            <a:chOff x="4348270" y="1130300"/>
            <a:chExt cx="4470405" cy="5006975"/>
          </a:xfrm>
        </p:grpSpPr>
        <p:sp>
          <p:nvSpPr>
            <p:cNvPr id="6" name="íṧlíḓ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5433635-60D4-4801-AE44-E5E975FE713B}"/>
                </a:ext>
              </a:extLst>
            </p:cNvPr>
            <p:cNvSpPr/>
            <p:nvPr/>
          </p:nvSpPr>
          <p:spPr bwMode="auto">
            <a:xfrm>
              <a:off x="4348270" y="1326218"/>
              <a:ext cx="4470405" cy="4811057"/>
            </a:xfrm>
            <a:custGeom>
              <a:avLst/>
              <a:gdLst>
                <a:gd name="T0" fmla="*/ 1570 w 1642"/>
                <a:gd name="T1" fmla="*/ 781 h 1770"/>
                <a:gd name="T2" fmla="*/ 1234 w 1642"/>
                <a:gd name="T3" fmla="*/ 523 h 1770"/>
                <a:gd name="T4" fmla="*/ 991 w 1642"/>
                <a:gd name="T5" fmla="*/ 380 h 1770"/>
                <a:gd name="T6" fmla="*/ 766 w 1642"/>
                <a:gd name="T7" fmla="*/ 229 h 1770"/>
                <a:gd name="T8" fmla="*/ 722 w 1642"/>
                <a:gd name="T9" fmla="*/ 207 h 1770"/>
                <a:gd name="T10" fmla="*/ 753 w 1642"/>
                <a:gd name="T11" fmla="*/ 82 h 1770"/>
                <a:gd name="T12" fmla="*/ 587 w 1642"/>
                <a:gd name="T13" fmla="*/ 55 h 1770"/>
                <a:gd name="T14" fmla="*/ 557 w 1642"/>
                <a:gd name="T15" fmla="*/ 137 h 1770"/>
                <a:gd name="T16" fmla="*/ 488 w 1642"/>
                <a:gd name="T17" fmla="*/ 283 h 1770"/>
                <a:gd name="T18" fmla="*/ 380 w 1642"/>
                <a:gd name="T19" fmla="*/ 318 h 1770"/>
                <a:gd name="T20" fmla="*/ 425 w 1642"/>
                <a:gd name="T21" fmla="*/ 189 h 1770"/>
                <a:gd name="T22" fmla="*/ 498 w 1642"/>
                <a:gd name="T23" fmla="*/ 162 h 1770"/>
                <a:gd name="T24" fmla="*/ 475 w 1642"/>
                <a:gd name="T25" fmla="*/ 145 h 1770"/>
                <a:gd name="T26" fmla="*/ 442 w 1642"/>
                <a:gd name="T27" fmla="*/ 139 h 1770"/>
                <a:gd name="T28" fmla="*/ 441 w 1642"/>
                <a:gd name="T29" fmla="*/ 113 h 1770"/>
                <a:gd name="T30" fmla="*/ 462 w 1642"/>
                <a:gd name="T31" fmla="*/ 71 h 1770"/>
                <a:gd name="T32" fmla="*/ 457 w 1642"/>
                <a:gd name="T33" fmla="*/ 45 h 1770"/>
                <a:gd name="T34" fmla="*/ 415 w 1642"/>
                <a:gd name="T35" fmla="*/ 92 h 1770"/>
                <a:gd name="T36" fmla="*/ 416 w 1642"/>
                <a:gd name="T37" fmla="*/ 2 h 1770"/>
                <a:gd name="T38" fmla="*/ 395 w 1642"/>
                <a:gd name="T39" fmla="*/ 89 h 1770"/>
                <a:gd name="T40" fmla="*/ 369 w 1642"/>
                <a:gd name="T41" fmla="*/ 26 h 1770"/>
                <a:gd name="T42" fmla="*/ 363 w 1642"/>
                <a:gd name="T43" fmla="*/ 75 h 1770"/>
                <a:gd name="T44" fmla="*/ 339 w 1642"/>
                <a:gd name="T45" fmla="*/ 79 h 1770"/>
                <a:gd name="T46" fmla="*/ 327 w 1642"/>
                <a:gd name="T47" fmla="*/ 88 h 1770"/>
                <a:gd name="T48" fmla="*/ 349 w 1642"/>
                <a:gd name="T49" fmla="*/ 121 h 1770"/>
                <a:gd name="T50" fmla="*/ 351 w 1642"/>
                <a:gd name="T51" fmla="*/ 159 h 1770"/>
                <a:gd name="T52" fmla="*/ 347 w 1642"/>
                <a:gd name="T53" fmla="*/ 190 h 1770"/>
                <a:gd name="T54" fmla="*/ 261 w 1642"/>
                <a:gd name="T55" fmla="*/ 398 h 1770"/>
                <a:gd name="T56" fmla="*/ 366 w 1642"/>
                <a:gd name="T57" fmla="*/ 452 h 1770"/>
                <a:gd name="T58" fmla="*/ 325 w 1642"/>
                <a:gd name="T59" fmla="*/ 640 h 1770"/>
                <a:gd name="T60" fmla="*/ 298 w 1642"/>
                <a:gd name="T61" fmla="*/ 758 h 1770"/>
                <a:gd name="T62" fmla="*/ 133 w 1642"/>
                <a:gd name="T63" fmla="*/ 1038 h 1770"/>
                <a:gd name="T64" fmla="*/ 0 w 1642"/>
                <a:gd name="T65" fmla="*/ 1356 h 1770"/>
                <a:gd name="T66" fmla="*/ 44 w 1642"/>
                <a:gd name="T67" fmla="*/ 1455 h 1770"/>
                <a:gd name="T68" fmla="*/ 365 w 1642"/>
                <a:gd name="T69" fmla="*/ 1502 h 1770"/>
                <a:gd name="T70" fmla="*/ 417 w 1642"/>
                <a:gd name="T71" fmla="*/ 1530 h 1770"/>
                <a:gd name="T72" fmla="*/ 472 w 1642"/>
                <a:gd name="T73" fmla="*/ 1582 h 1770"/>
                <a:gd name="T74" fmla="*/ 573 w 1642"/>
                <a:gd name="T75" fmla="*/ 1635 h 1770"/>
                <a:gd name="T76" fmla="*/ 695 w 1642"/>
                <a:gd name="T77" fmla="*/ 1578 h 1770"/>
                <a:gd name="T78" fmla="*/ 915 w 1642"/>
                <a:gd name="T79" fmla="*/ 1605 h 1770"/>
                <a:gd name="T80" fmla="*/ 999 w 1642"/>
                <a:gd name="T81" fmla="*/ 1697 h 1770"/>
                <a:gd name="T82" fmla="*/ 1113 w 1642"/>
                <a:gd name="T83" fmla="*/ 1600 h 1770"/>
                <a:gd name="T84" fmla="*/ 1035 w 1642"/>
                <a:gd name="T85" fmla="*/ 1445 h 1770"/>
                <a:gd name="T86" fmla="*/ 956 w 1642"/>
                <a:gd name="T87" fmla="*/ 1513 h 1770"/>
                <a:gd name="T88" fmla="*/ 698 w 1642"/>
                <a:gd name="T89" fmla="*/ 1431 h 1770"/>
                <a:gd name="T90" fmla="*/ 670 w 1642"/>
                <a:gd name="T91" fmla="*/ 1322 h 1770"/>
                <a:gd name="T92" fmla="*/ 687 w 1642"/>
                <a:gd name="T93" fmla="*/ 939 h 1770"/>
                <a:gd name="T94" fmla="*/ 679 w 1642"/>
                <a:gd name="T95" fmla="*/ 773 h 1770"/>
                <a:gd name="T96" fmla="*/ 722 w 1642"/>
                <a:gd name="T97" fmla="*/ 664 h 1770"/>
                <a:gd name="T98" fmla="*/ 785 w 1642"/>
                <a:gd name="T99" fmla="*/ 537 h 1770"/>
                <a:gd name="T100" fmla="*/ 858 w 1642"/>
                <a:gd name="T101" fmla="*/ 426 h 1770"/>
                <a:gd name="T102" fmla="*/ 1231 w 1642"/>
                <a:gd name="T103" fmla="*/ 670 h 1770"/>
                <a:gd name="T104" fmla="*/ 1494 w 1642"/>
                <a:gd name="T105" fmla="*/ 826 h 1770"/>
                <a:gd name="T106" fmla="*/ 1565 w 1642"/>
                <a:gd name="T107" fmla="*/ 829 h 1770"/>
                <a:gd name="T108" fmla="*/ 1635 w 1642"/>
                <a:gd name="T109" fmla="*/ 831 h 1770"/>
                <a:gd name="T110" fmla="*/ 1639 w 1642"/>
                <a:gd name="T111" fmla="*/ 799 h 1770"/>
                <a:gd name="T112" fmla="*/ 270 w 1642"/>
                <a:gd name="T113" fmla="*/ 1378 h 1770"/>
                <a:gd name="T114" fmla="*/ 318 w 1642"/>
                <a:gd name="T115" fmla="*/ 1284 h 1770"/>
                <a:gd name="T116" fmla="*/ 356 w 1642"/>
                <a:gd name="T117" fmla="*/ 1401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42" h="1770">
                  <a:moveTo>
                    <a:pt x="1639" y="799"/>
                  </a:moveTo>
                  <a:cubicBezTo>
                    <a:pt x="1636" y="798"/>
                    <a:pt x="1607" y="796"/>
                    <a:pt x="1607" y="796"/>
                  </a:cubicBezTo>
                  <a:cubicBezTo>
                    <a:pt x="1607" y="796"/>
                    <a:pt x="1606" y="788"/>
                    <a:pt x="1602" y="786"/>
                  </a:cubicBezTo>
                  <a:cubicBezTo>
                    <a:pt x="1598" y="785"/>
                    <a:pt x="1581" y="785"/>
                    <a:pt x="1570" y="781"/>
                  </a:cubicBezTo>
                  <a:cubicBezTo>
                    <a:pt x="1559" y="776"/>
                    <a:pt x="1505" y="745"/>
                    <a:pt x="1494" y="739"/>
                  </a:cubicBezTo>
                  <a:cubicBezTo>
                    <a:pt x="1483" y="733"/>
                    <a:pt x="1447" y="712"/>
                    <a:pt x="1430" y="699"/>
                  </a:cubicBezTo>
                  <a:cubicBezTo>
                    <a:pt x="1414" y="686"/>
                    <a:pt x="1364" y="651"/>
                    <a:pt x="1333" y="618"/>
                  </a:cubicBezTo>
                  <a:cubicBezTo>
                    <a:pt x="1302" y="585"/>
                    <a:pt x="1268" y="545"/>
                    <a:pt x="1234" y="523"/>
                  </a:cubicBezTo>
                  <a:cubicBezTo>
                    <a:pt x="1201" y="501"/>
                    <a:pt x="1181" y="494"/>
                    <a:pt x="1166" y="489"/>
                  </a:cubicBezTo>
                  <a:cubicBezTo>
                    <a:pt x="1151" y="484"/>
                    <a:pt x="1108" y="462"/>
                    <a:pt x="1076" y="439"/>
                  </a:cubicBezTo>
                  <a:cubicBezTo>
                    <a:pt x="1043" y="415"/>
                    <a:pt x="1008" y="392"/>
                    <a:pt x="1000" y="386"/>
                  </a:cubicBezTo>
                  <a:cubicBezTo>
                    <a:pt x="991" y="380"/>
                    <a:pt x="991" y="380"/>
                    <a:pt x="991" y="380"/>
                  </a:cubicBezTo>
                  <a:cubicBezTo>
                    <a:pt x="991" y="380"/>
                    <a:pt x="942" y="314"/>
                    <a:pt x="914" y="290"/>
                  </a:cubicBezTo>
                  <a:cubicBezTo>
                    <a:pt x="886" y="266"/>
                    <a:pt x="866" y="253"/>
                    <a:pt x="849" y="249"/>
                  </a:cubicBezTo>
                  <a:cubicBezTo>
                    <a:pt x="832" y="245"/>
                    <a:pt x="794" y="247"/>
                    <a:pt x="794" y="247"/>
                  </a:cubicBezTo>
                  <a:cubicBezTo>
                    <a:pt x="794" y="247"/>
                    <a:pt x="775" y="232"/>
                    <a:pt x="766" y="229"/>
                  </a:cubicBezTo>
                  <a:cubicBezTo>
                    <a:pt x="758" y="225"/>
                    <a:pt x="749" y="220"/>
                    <a:pt x="741" y="222"/>
                  </a:cubicBezTo>
                  <a:cubicBezTo>
                    <a:pt x="732" y="223"/>
                    <a:pt x="727" y="224"/>
                    <a:pt x="726" y="224"/>
                  </a:cubicBezTo>
                  <a:cubicBezTo>
                    <a:pt x="724" y="223"/>
                    <a:pt x="719" y="221"/>
                    <a:pt x="719" y="221"/>
                  </a:cubicBezTo>
                  <a:cubicBezTo>
                    <a:pt x="722" y="207"/>
                    <a:pt x="722" y="207"/>
                    <a:pt x="722" y="207"/>
                  </a:cubicBezTo>
                  <a:cubicBezTo>
                    <a:pt x="722" y="207"/>
                    <a:pt x="739" y="185"/>
                    <a:pt x="746" y="166"/>
                  </a:cubicBezTo>
                  <a:cubicBezTo>
                    <a:pt x="753" y="148"/>
                    <a:pt x="752" y="122"/>
                    <a:pt x="752" y="113"/>
                  </a:cubicBezTo>
                  <a:cubicBezTo>
                    <a:pt x="751" y="103"/>
                    <a:pt x="752" y="100"/>
                    <a:pt x="752" y="100"/>
                  </a:cubicBezTo>
                  <a:cubicBezTo>
                    <a:pt x="752" y="100"/>
                    <a:pt x="756" y="92"/>
                    <a:pt x="753" y="82"/>
                  </a:cubicBezTo>
                  <a:cubicBezTo>
                    <a:pt x="751" y="72"/>
                    <a:pt x="748" y="50"/>
                    <a:pt x="733" y="35"/>
                  </a:cubicBezTo>
                  <a:cubicBezTo>
                    <a:pt x="718" y="20"/>
                    <a:pt x="711" y="18"/>
                    <a:pt x="698" y="13"/>
                  </a:cubicBezTo>
                  <a:cubicBezTo>
                    <a:pt x="684" y="7"/>
                    <a:pt x="651" y="8"/>
                    <a:pt x="630" y="19"/>
                  </a:cubicBezTo>
                  <a:cubicBezTo>
                    <a:pt x="609" y="30"/>
                    <a:pt x="597" y="44"/>
                    <a:pt x="587" y="55"/>
                  </a:cubicBezTo>
                  <a:cubicBezTo>
                    <a:pt x="577" y="67"/>
                    <a:pt x="569" y="89"/>
                    <a:pt x="569" y="89"/>
                  </a:cubicBezTo>
                  <a:cubicBezTo>
                    <a:pt x="569" y="89"/>
                    <a:pt x="567" y="89"/>
                    <a:pt x="562" y="95"/>
                  </a:cubicBezTo>
                  <a:cubicBezTo>
                    <a:pt x="558" y="102"/>
                    <a:pt x="551" y="113"/>
                    <a:pt x="552" y="121"/>
                  </a:cubicBezTo>
                  <a:cubicBezTo>
                    <a:pt x="552" y="129"/>
                    <a:pt x="553" y="134"/>
                    <a:pt x="557" y="137"/>
                  </a:cubicBezTo>
                  <a:cubicBezTo>
                    <a:pt x="560" y="139"/>
                    <a:pt x="565" y="142"/>
                    <a:pt x="565" y="142"/>
                  </a:cubicBezTo>
                  <a:cubicBezTo>
                    <a:pt x="565" y="142"/>
                    <a:pt x="565" y="208"/>
                    <a:pt x="563" y="220"/>
                  </a:cubicBezTo>
                  <a:cubicBezTo>
                    <a:pt x="562" y="232"/>
                    <a:pt x="556" y="262"/>
                    <a:pt x="556" y="262"/>
                  </a:cubicBezTo>
                  <a:cubicBezTo>
                    <a:pt x="556" y="262"/>
                    <a:pt x="495" y="281"/>
                    <a:pt x="488" y="283"/>
                  </a:cubicBezTo>
                  <a:cubicBezTo>
                    <a:pt x="481" y="285"/>
                    <a:pt x="442" y="311"/>
                    <a:pt x="440" y="316"/>
                  </a:cubicBezTo>
                  <a:cubicBezTo>
                    <a:pt x="439" y="321"/>
                    <a:pt x="434" y="324"/>
                    <a:pt x="434" y="324"/>
                  </a:cubicBezTo>
                  <a:cubicBezTo>
                    <a:pt x="434" y="324"/>
                    <a:pt x="415" y="314"/>
                    <a:pt x="403" y="316"/>
                  </a:cubicBezTo>
                  <a:cubicBezTo>
                    <a:pt x="391" y="318"/>
                    <a:pt x="380" y="318"/>
                    <a:pt x="380" y="318"/>
                  </a:cubicBezTo>
                  <a:cubicBezTo>
                    <a:pt x="380" y="318"/>
                    <a:pt x="386" y="276"/>
                    <a:pt x="391" y="259"/>
                  </a:cubicBezTo>
                  <a:cubicBezTo>
                    <a:pt x="395" y="246"/>
                    <a:pt x="407" y="222"/>
                    <a:pt x="412" y="211"/>
                  </a:cubicBezTo>
                  <a:cubicBezTo>
                    <a:pt x="412" y="211"/>
                    <a:pt x="412" y="211"/>
                    <a:pt x="412" y="211"/>
                  </a:cubicBezTo>
                  <a:cubicBezTo>
                    <a:pt x="416" y="204"/>
                    <a:pt x="420" y="196"/>
                    <a:pt x="425" y="189"/>
                  </a:cubicBezTo>
                  <a:cubicBezTo>
                    <a:pt x="433" y="184"/>
                    <a:pt x="441" y="181"/>
                    <a:pt x="449" y="176"/>
                  </a:cubicBezTo>
                  <a:cubicBezTo>
                    <a:pt x="452" y="174"/>
                    <a:pt x="456" y="172"/>
                    <a:pt x="460" y="170"/>
                  </a:cubicBezTo>
                  <a:cubicBezTo>
                    <a:pt x="468" y="167"/>
                    <a:pt x="478" y="166"/>
                    <a:pt x="487" y="164"/>
                  </a:cubicBezTo>
                  <a:cubicBezTo>
                    <a:pt x="490" y="163"/>
                    <a:pt x="494" y="162"/>
                    <a:pt x="498" y="162"/>
                  </a:cubicBezTo>
                  <a:cubicBezTo>
                    <a:pt x="500" y="163"/>
                    <a:pt x="504" y="164"/>
                    <a:pt x="507" y="163"/>
                  </a:cubicBezTo>
                  <a:cubicBezTo>
                    <a:pt x="509" y="162"/>
                    <a:pt x="511" y="159"/>
                    <a:pt x="510" y="156"/>
                  </a:cubicBezTo>
                  <a:cubicBezTo>
                    <a:pt x="509" y="149"/>
                    <a:pt x="496" y="145"/>
                    <a:pt x="488" y="144"/>
                  </a:cubicBezTo>
                  <a:cubicBezTo>
                    <a:pt x="484" y="144"/>
                    <a:pt x="479" y="144"/>
                    <a:pt x="475" y="145"/>
                  </a:cubicBezTo>
                  <a:cubicBezTo>
                    <a:pt x="472" y="146"/>
                    <a:pt x="470" y="146"/>
                    <a:pt x="468" y="147"/>
                  </a:cubicBezTo>
                  <a:cubicBezTo>
                    <a:pt x="465" y="147"/>
                    <a:pt x="463" y="147"/>
                    <a:pt x="460" y="147"/>
                  </a:cubicBezTo>
                  <a:cubicBezTo>
                    <a:pt x="457" y="148"/>
                    <a:pt x="451" y="148"/>
                    <a:pt x="447" y="145"/>
                  </a:cubicBezTo>
                  <a:cubicBezTo>
                    <a:pt x="445" y="143"/>
                    <a:pt x="444" y="141"/>
                    <a:pt x="442" y="139"/>
                  </a:cubicBezTo>
                  <a:cubicBezTo>
                    <a:pt x="440" y="137"/>
                    <a:pt x="438" y="135"/>
                    <a:pt x="438" y="132"/>
                  </a:cubicBezTo>
                  <a:cubicBezTo>
                    <a:pt x="438" y="130"/>
                    <a:pt x="438" y="129"/>
                    <a:pt x="438" y="128"/>
                  </a:cubicBezTo>
                  <a:cubicBezTo>
                    <a:pt x="438" y="125"/>
                    <a:pt x="438" y="123"/>
                    <a:pt x="439" y="120"/>
                  </a:cubicBezTo>
                  <a:cubicBezTo>
                    <a:pt x="439" y="118"/>
                    <a:pt x="440" y="116"/>
                    <a:pt x="441" y="113"/>
                  </a:cubicBezTo>
                  <a:cubicBezTo>
                    <a:pt x="442" y="111"/>
                    <a:pt x="442" y="108"/>
                    <a:pt x="443" y="105"/>
                  </a:cubicBezTo>
                  <a:cubicBezTo>
                    <a:pt x="445" y="100"/>
                    <a:pt x="450" y="92"/>
                    <a:pt x="453" y="88"/>
                  </a:cubicBezTo>
                  <a:cubicBezTo>
                    <a:pt x="456" y="84"/>
                    <a:pt x="458" y="79"/>
                    <a:pt x="460" y="75"/>
                  </a:cubicBezTo>
                  <a:cubicBezTo>
                    <a:pt x="461" y="74"/>
                    <a:pt x="461" y="73"/>
                    <a:pt x="462" y="71"/>
                  </a:cubicBezTo>
                  <a:cubicBezTo>
                    <a:pt x="464" y="66"/>
                    <a:pt x="467" y="61"/>
                    <a:pt x="470" y="57"/>
                  </a:cubicBezTo>
                  <a:cubicBezTo>
                    <a:pt x="471" y="54"/>
                    <a:pt x="472" y="51"/>
                    <a:pt x="474" y="48"/>
                  </a:cubicBezTo>
                  <a:cubicBezTo>
                    <a:pt x="477" y="43"/>
                    <a:pt x="482" y="32"/>
                    <a:pt x="473" y="29"/>
                  </a:cubicBezTo>
                  <a:cubicBezTo>
                    <a:pt x="465" y="28"/>
                    <a:pt x="462" y="39"/>
                    <a:pt x="457" y="45"/>
                  </a:cubicBezTo>
                  <a:cubicBezTo>
                    <a:pt x="454" y="50"/>
                    <a:pt x="451" y="55"/>
                    <a:pt x="448" y="59"/>
                  </a:cubicBezTo>
                  <a:cubicBezTo>
                    <a:pt x="446" y="62"/>
                    <a:pt x="444" y="66"/>
                    <a:pt x="441" y="69"/>
                  </a:cubicBezTo>
                  <a:cubicBezTo>
                    <a:pt x="438" y="72"/>
                    <a:pt x="436" y="76"/>
                    <a:pt x="434" y="80"/>
                  </a:cubicBezTo>
                  <a:cubicBezTo>
                    <a:pt x="428" y="88"/>
                    <a:pt x="425" y="97"/>
                    <a:pt x="415" y="92"/>
                  </a:cubicBezTo>
                  <a:cubicBezTo>
                    <a:pt x="413" y="82"/>
                    <a:pt x="418" y="69"/>
                    <a:pt x="419" y="57"/>
                  </a:cubicBezTo>
                  <a:cubicBezTo>
                    <a:pt x="419" y="54"/>
                    <a:pt x="419" y="51"/>
                    <a:pt x="419" y="48"/>
                  </a:cubicBezTo>
                  <a:cubicBezTo>
                    <a:pt x="420" y="39"/>
                    <a:pt x="422" y="31"/>
                    <a:pt x="423" y="23"/>
                  </a:cubicBezTo>
                  <a:cubicBezTo>
                    <a:pt x="423" y="16"/>
                    <a:pt x="427" y="3"/>
                    <a:pt x="416" y="2"/>
                  </a:cubicBezTo>
                  <a:cubicBezTo>
                    <a:pt x="407" y="0"/>
                    <a:pt x="406" y="14"/>
                    <a:pt x="406" y="21"/>
                  </a:cubicBezTo>
                  <a:cubicBezTo>
                    <a:pt x="404" y="29"/>
                    <a:pt x="403" y="37"/>
                    <a:pt x="402" y="45"/>
                  </a:cubicBezTo>
                  <a:cubicBezTo>
                    <a:pt x="400" y="49"/>
                    <a:pt x="398" y="56"/>
                    <a:pt x="398" y="61"/>
                  </a:cubicBezTo>
                  <a:cubicBezTo>
                    <a:pt x="397" y="68"/>
                    <a:pt x="400" y="81"/>
                    <a:pt x="395" y="89"/>
                  </a:cubicBezTo>
                  <a:cubicBezTo>
                    <a:pt x="386" y="94"/>
                    <a:pt x="385" y="78"/>
                    <a:pt x="383" y="73"/>
                  </a:cubicBezTo>
                  <a:cubicBezTo>
                    <a:pt x="382" y="70"/>
                    <a:pt x="381" y="66"/>
                    <a:pt x="380" y="63"/>
                  </a:cubicBezTo>
                  <a:cubicBezTo>
                    <a:pt x="378" y="58"/>
                    <a:pt x="375" y="54"/>
                    <a:pt x="374" y="50"/>
                  </a:cubicBezTo>
                  <a:cubicBezTo>
                    <a:pt x="373" y="42"/>
                    <a:pt x="371" y="34"/>
                    <a:pt x="369" y="26"/>
                  </a:cubicBezTo>
                  <a:cubicBezTo>
                    <a:pt x="368" y="22"/>
                    <a:pt x="368" y="14"/>
                    <a:pt x="360" y="14"/>
                  </a:cubicBezTo>
                  <a:cubicBezTo>
                    <a:pt x="349" y="14"/>
                    <a:pt x="354" y="29"/>
                    <a:pt x="355" y="35"/>
                  </a:cubicBezTo>
                  <a:cubicBezTo>
                    <a:pt x="356" y="42"/>
                    <a:pt x="358" y="49"/>
                    <a:pt x="359" y="56"/>
                  </a:cubicBezTo>
                  <a:cubicBezTo>
                    <a:pt x="361" y="62"/>
                    <a:pt x="361" y="69"/>
                    <a:pt x="363" y="75"/>
                  </a:cubicBezTo>
                  <a:cubicBezTo>
                    <a:pt x="365" y="81"/>
                    <a:pt x="371" y="93"/>
                    <a:pt x="369" y="99"/>
                  </a:cubicBezTo>
                  <a:cubicBezTo>
                    <a:pt x="366" y="101"/>
                    <a:pt x="361" y="101"/>
                    <a:pt x="356" y="97"/>
                  </a:cubicBezTo>
                  <a:cubicBezTo>
                    <a:pt x="352" y="93"/>
                    <a:pt x="349" y="88"/>
                    <a:pt x="345" y="84"/>
                  </a:cubicBezTo>
                  <a:cubicBezTo>
                    <a:pt x="343" y="82"/>
                    <a:pt x="341" y="81"/>
                    <a:pt x="339" y="79"/>
                  </a:cubicBezTo>
                  <a:cubicBezTo>
                    <a:pt x="335" y="75"/>
                    <a:pt x="332" y="70"/>
                    <a:pt x="328" y="66"/>
                  </a:cubicBezTo>
                  <a:cubicBezTo>
                    <a:pt x="326" y="62"/>
                    <a:pt x="320" y="52"/>
                    <a:pt x="314" y="55"/>
                  </a:cubicBezTo>
                  <a:cubicBezTo>
                    <a:pt x="306" y="59"/>
                    <a:pt x="314" y="68"/>
                    <a:pt x="316" y="72"/>
                  </a:cubicBezTo>
                  <a:cubicBezTo>
                    <a:pt x="319" y="78"/>
                    <a:pt x="323" y="83"/>
                    <a:pt x="327" y="88"/>
                  </a:cubicBezTo>
                  <a:cubicBezTo>
                    <a:pt x="329" y="91"/>
                    <a:pt x="331" y="94"/>
                    <a:pt x="333" y="97"/>
                  </a:cubicBezTo>
                  <a:cubicBezTo>
                    <a:pt x="339" y="102"/>
                    <a:pt x="344" y="108"/>
                    <a:pt x="347" y="114"/>
                  </a:cubicBezTo>
                  <a:cubicBezTo>
                    <a:pt x="348" y="115"/>
                    <a:pt x="348" y="116"/>
                    <a:pt x="349" y="117"/>
                  </a:cubicBezTo>
                  <a:cubicBezTo>
                    <a:pt x="349" y="118"/>
                    <a:pt x="349" y="119"/>
                    <a:pt x="349" y="121"/>
                  </a:cubicBezTo>
                  <a:cubicBezTo>
                    <a:pt x="350" y="125"/>
                    <a:pt x="352" y="130"/>
                    <a:pt x="352" y="134"/>
                  </a:cubicBezTo>
                  <a:cubicBezTo>
                    <a:pt x="352" y="141"/>
                    <a:pt x="351" y="146"/>
                    <a:pt x="351" y="153"/>
                  </a:cubicBezTo>
                  <a:cubicBezTo>
                    <a:pt x="351" y="155"/>
                    <a:pt x="351" y="156"/>
                    <a:pt x="351" y="158"/>
                  </a:cubicBezTo>
                  <a:cubicBezTo>
                    <a:pt x="351" y="158"/>
                    <a:pt x="351" y="158"/>
                    <a:pt x="351" y="159"/>
                  </a:cubicBezTo>
                  <a:cubicBezTo>
                    <a:pt x="351" y="166"/>
                    <a:pt x="349" y="174"/>
                    <a:pt x="348" y="181"/>
                  </a:cubicBezTo>
                  <a:cubicBezTo>
                    <a:pt x="348" y="181"/>
                    <a:pt x="348" y="181"/>
                    <a:pt x="348" y="181"/>
                  </a:cubicBezTo>
                  <a:cubicBezTo>
                    <a:pt x="348" y="182"/>
                    <a:pt x="348" y="182"/>
                    <a:pt x="348" y="182"/>
                  </a:cubicBezTo>
                  <a:cubicBezTo>
                    <a:pt x="347" y="185"/>
                    <a:pt x="347" y="187"/>
                    <a:pt x="347" y="190"/>
                  </a:cubicBezTo>
                  <a:cubicBezTo>
                    <a:pt x="343" y="201"/>
                    <a:pt x="335" y="224"/>
                    <a:pt x="327" y="237"/>
                  </a:cubicBezTo>
                  <a:cubicBezTo>
                    <a:pt x="315" y="253"/>
                    <a:pt x="305" y="266"/>
                    <a:pt x="289" y="298"/>
                  </a:cubicBezTo>
                  <a:cubicBezTo>
                    <a:pt x="273" y="329"/>
                    <a:pt x="266" y="355"/>
                    <a:pt x="265" y="368"/>
                  </a:cubicBezTo>
                  <a:cubicBezTo>
                    <a:pt x="264" y="380"/>
                    <a:pt x="258" y="390"/>
                    <a:pt x="261" y="398"/>
                  </a:cubicBezTo>
                  <a:cubicBezTo>
                    <a:pt x="265" y="407"/>
                    <a:pt x="286" y="415"/>
                    <a:pt x="290" y="419"/>
                  </a:cubicBezTo>
                  <a:cubicBezTo>
                    <a:pt x="294" y="423"/>
                    <a:pt x="301" y="432"/>
                    <a:pt x="314" y="437"/>
                  </a:cubicBezTo>
                  <a:cubicBezTo>
                    <a:pt x="327" y="442"/>
                    <a:pt x="362" y="453"/>
                    <a:pt x="362" y="453"/>
                  </a:cubicBezTo>
                  <a:cubicBezTo>
                    <a:pt x="366" y="452"/>
                    <a:pt x="366" y="452"/>
                    <a:pt x="366" y="452"/>
                  </a:cubicBezTo>
                  <a:cubicBezTo>
                    <a:pt x="366" y="452"/>
                    <a:pt x="358" y="526"/>
                    <a:pt x="357" y="542"/>
                  </a:cubicBezTo>
                  <a:cubicBezTo>
                    <a:pt x="356" y="559"/>
                    <a:pt x="358" y="559"/>
                    <a:pt x="357" y="564"/>
                  </a:cubicBezTo>
                  <a:cubicBezTo>
                    <a:pt x="357" y="569"/>
                    <a:pt x="331" y="616"/>
                    <a:pt x="331" y="616"/>
                  </a:cubicBezTo>
                  <a:cubicBezTo>
                    <a:pt x="331" y="616"/>
                    <a:pt x="326" y="633"/>
                    <a:pt x="325" y="640"/>
                  </a:cubicBezTo>
                  <a:cubicBezTo>
                    <a:pt x="324" y="648"/>
                    <a:pt x="320" y="649"/>
                    <a:pt x="318" y="660"/>
                  </a:cubicBezTo>
                  <a:cubicBezTo>
                    <a:pt x="315" y="670"/>
                    <a:pt x="314" y="670"/>
                    <a:pt x="302" y="705"/>
                  </a:cubicBezTo>
                  <a:cubicBezTo>
                    <a:pt x="297" y="713"/>
                    <a:pt x="300" y="743"/>
                    <a:pt x="300" y="743"/>
                  </a:cubicBezTo>
                  <a:cubicBezTo>
                    <a:pt x="298" y="758"/>
                    <a:pt x="298" y="758"/>
                    <a:pt x="298" y="758"/>
                  </a:cubicBezTo>
                  <a:cubicBezTo>
                    <a:pt x="297" y="768"/>
                    <a:pt x="299" y="781"/>
                    <a:pt x="299" y="781"/>
                  </a:cubicBezTo>
                  <a:cubicBezTo>
                    <a:pt x="299" y="781"/>
                    <a:pt x="262" y="805"/>
                    <a:pt x="239" y="824"/>
                  </a:cubicBezTo>
                  <a:cubicBezTo>
                    <a:pt x="217" y="842"/>
                    <a:pt x="175" y="929"/>
                    <a:pt x="165" y="949"/>
                  </a:cubicBezTo>
                  <a:cubicBezTo>
                    <a:pt x="155" y="969"/>
                    <a:pt x="135" y="1029"/>
                    <a:pt x="133" y="1038"/>
                  </a:cubicBezTo>
                  <a:cubicBezTo>
                    <a:pt x="132" y="1048"/>
                    <a:pt x="129" y="1059"/>
                    <a:pt x="130" y="1053"/>
                  </a:cubicBezTo>
                  <a:cubicBezTo>
                    <a:pt x="130" y="1047"/>
                    <a:pt x="64" y="1173"/>
                    <a:pt x="50" y="1208"/>
                  </a:cubicBezTo>
                  <a:cubicBezTo>
                    <a:pt x="36" y="1243"/>
                    <a:pt x="8" y="1332"/>
                    <a:pt x="5" y="1340"/>
                  </a:cubicBezTo>
                  <a:cubicBezTo>
                    <a:pt x="3" y="1348"/>
                    <a:pt x="0" y="1356"/>
                    <a:pt x="0" y="1356"/>
                  </a:cubicBezTo>
                  <a:cubicBezTo>
                    <a:pt x="0" y="1356"/>
                    <a:pt x="16" y="1372"/>
                    <a:pt x="23" y="1375"/>
                  </a:cubicBezTo>
                  <a:cubicBezTo>
                    <a:pt x="31" y="1378"/>
                    <a:pt x="37" y="1382"/>
                    <a:pt x="37" y="1382"/>
                  </a:cubicBezTo>
                  <a:cubicBezTo>
                    <a:pt x="40" y="1403"/>
                    <a:pt x="40" y="1403"/>
                    <a:pt x="40" y="1403"/>
                  </a:cubicBezTo>
                  <a:cubicBezTo>
                    <a:pt x="40" y="1403"/>
                    <a:pt x="34" y="1437"/>
                    <a:pt x="44" y="1455"/>
                  </a:cubicBezTo>
                  <a:cubicBezTo>
                    <a:pt x="54" y="1473"/>
                    <a:pt x="97" y="1491"/>
                    <a:pt x="117" y="1495"/>
                  </a:cubicBezTo>
                  <a:cubicBezTo>
                    <a:pt x="138" y="1498"/>
                    <a:pt x="156" y="1490"/>
                    <a:pt x="156" y="1490"/>
                  </a:cubicBezTo>
                  <a:cubicBezTo>
                    <a:pt x="156" y="1490"/>
                    <a:pt x="293" y="1495"/>
                    <a:pt x="304" y="1496"/>
                  </a:cubicBezTo>
                  <a:cubicBezTo>
                    <a:pt x="315" y="1498"/>
                    <a:pt x="353" y="1498"/>
                    <a:pt x="365" y="1502"/>
                  </a:cubicBezTo>
                  <a:cubicBezTo>
                    <a:pt x="377" y="1507"/>
                    <a:pt x="390" y="1514"/>
                    <a:pt x="393" y="1516"/>
                  </a:cubicBezTo>
                  <a:cubicBezTo>
                    <a:pt x="396" y="1517"/>
                    <a:pt x="397" y="1519"/>
                    <a:pt x="400" y="1521"/>
                  </a:cubicBezTo>
                  <a:cubicBezTo>
                    <a:pt x="402" y="1524"/>
                    <a:pt x="403" y="1528"/>
                    <a:pt x="407" y="1529"/>
                  </a:cubicBezTo>
                  <a:cubicBezTo>
                    <a:pt x="410" y="1530"/>
                    <a:pt x="412" y="1530"/>
                    <a:pt x="417" y="1530"/>
                  </a:cubicBezTo>
                  <a:cubicBezTo>
                    <a:pt x="421" y="1531"/>
                    <a:pt x="430" y="1532"/>
                    <a:pt x="432" y="1533"/>
                  </a:cubicBezTo>
                  <a:cubicBezTo>
                    <a:pt x="434" y="1534"/>
                    <a:pt x="440" y="1557"/>
                    <a:pt x="448" y="1561"/>
                  </a:cubicBezTo>
                  <a:cubicBezTo>
                    <a:pt x="457" y="1565"/>
                    <a:pt x="463" y="1561"/>
                    <a:pt x="465" y="1564"/>
                  </a:cubicBezTo>
                  <a:cubicBezTo>
                    <a:pt x="467" y="1566"/>
                    <a:pt x="470" y="1565"/>
                    <a:pt x="472" y="1582"/>
                  </a:cubicBezTo>
                  <a:cubicBezTo>
                    <a:pt x="475" y="1599"/>
                    <a:pt x="480" y="1657"/>
                    <a:pt x="482" y="1674"/>
                  </a:cubicBezTo>
                  <a:cubicBezTo>
                    <a:pt x="485" y="1691"/>
                    <a:pt x="482" y="1694"/>
                    <a:pt x="497" y="1704"/>
                  </a:cubicBezTo>
                  <a:cubicBezTo>
                    <a:pt x="513" y="1715"/>
                    <a:pt x="525" y="1715"/>
                    <a:pt x="539" y="1706"/>
                  </a:cubicBezTo>
                  <a:cubicBezTo>
                    <a:pt x="552" y="1697"/>
                    <a:pt x="568" y="1664"/>
                    <a:pt x="573" y="1635"/>
                  </a:cubicBezTo>
                  <a:cubicBezTo>
                    <a:pt x="578" y="1605"/>
                    <a:pt x="574" y="1586"/>
                    <a:pt x="572" y="1575"/>
                  </a:cubicBezTo>
                  <a:cubicBezTo>
                    <a:pt x="570" y="1564"/>
                    <a:pt x="561" y="1542"/>
                    <a:pt x="564" y="1543"/>
                  </a:cubicBezTo>
                  <a:cubicBezTo>
                    <a:pt x="568" y="1544"/>
                    <a:pt x="570" y="1557"/>
                    <a:pt x="588" y="1567"/>
                  </a:cubicBezTo>
                  <a:cubicBezTo>
                    <a:pt x="606" y="1577"/>
                    <a:pt x="685" y="1583"/>
                    <a:pt x="695" y="1578"/>
                  </a:cubicBezTo>
                  <a:cubicBezTo>
                    <a:pt x="709" y="1570"/>
                    <a:pt x="709" y="1570"/>
                    <a:pt x="709" y="1570"/>
                  </a:cubicBezTo>
                  <a:cubicBezTo>
                    <a:pt x="709" y="1570"/>
                    <a:pt x="840" y="1589"/>
                    <a:pt x="857" y="1585"/>
                  </a:cubicBezTo>
                  <a:cubicBezTo>
                    <a:pt x="873" y="1581"/>
                    <a:pt x="901" y="1590"/>
                    <a:pt x="906" y="1591"/>
                  </a:cubicBezTo>
                  <a:cubicBezTo>
                    <a:pt x="911" y="1592"/>
                    <a:pt x="915" y="1602"/>
                    <a:pt x="915" y="1605"/>
                  </a:cubicBezTo>
                  <a:cubicBezTo>
                    <a:pt x="915" y="1608"/>
                    <a:pt x="916" y="1621"/>
                    <a:pt x="923" y="1625"/>
                  </a:cubicBezTo>
                  <a:cubicBezTo>
                    <a:pt x="929" y="1630"/>
                    <a:pt x="948" y="1640"/>
                    <a:pt x="962" y="1641"/>
                  </a:cubicBezTo>
                  <a:cubicBezTo>
                    <a:pt x="976" y="1641"/>
                    <a:pt x="980" y="1641"/>
                    <a:pt x="984" y="1643"/>
                  </a:cubicBezTo>
                  <a:cubicBezTo>
                    <a:pt x="987" y="1645"/>
                    <a:pt x="993" y="1676"/>
                    <a:pt x="999" y="1697"/>
                  </a:cubicBezTo>
                  <a:cubicBezTo>
                    <a:pt x="1005" y="1717"/>
                    <a:pt x="1023" y="1745"/>
                    <a:pt x="1031" y="1753"/>
                  </a:cubicBezTo>
                  <a:cubicBezTo>
                    <a:pt x="1040" y="1761"/>
                    <a:pt x="1059" y="1770"/>
                    <a:pt x="1075" y="1758"/>
                  </a:cubicBezTo>
                  <a:cubicBezTo>
                    <a:pt x="1090" y="1745"/>
                    <a:pt x="1101" y="1725"/>
                    <a:pt x="1110" y="1698"/>
                  </a:cubicBezTo>
                  <a:cubicBezTo>
                    <a:pt x="1119" y="1670"/>
                    <a:pt x="1121" y="1617"/>
                    <a:pt x="1113" y="1600"/>
                  </a:cubicBezTo>
                  <a:cubicBezTo>
                    <a:pt x="1106" y="1584"/>
                    <a:pt x="1073" y="1534"/>
                    <a:pt x="1071" y="1529"/>
                  </a:cubicBezTo>
                  <a:cubicBezTo>
                    <a:pt x="1069" y="1525"/>
                    <a:pt x="1070" y="1513"/>
                    <a:pt x="1070" y="1508"/>
                  </a:cubicBezTo>
                  <a:cubicBezTo>
                    <a:pt x="1069" y="1503"/>
                    <a:pt x="1066" y="1471"/>
                    <a:pt x="1062" y="1466"/>
                  </a:cubicBezTo>
                  <a:cubicBezTo>
                    <a:pt x="1058" y="1461"/>
                    <a:pt x="1046" y="1449"/>
                    <a:pt x="1035" y="1445"/>
                  </a:cubicBezTo>
                  <a:cubicBezTo>
                    <a:pt x="1025" y="1442"/>
                    <a:pt x="1003" y="1438"/>
                    <a:pt x="992" y="1445"/>
                  </a:cubicBezTo>
                  <a:cubicBezTo>
                    <a:pt x="982" y="1452"/>
                    <a:pt x="977" y="1462"/>
                    <a:pt x="974" y="1467"/>
                  </a:cubicBezTo>
                  <a:cubicBezTo>
                    <a:pt x="970" y="1472"/>
                    <a:pt x="963" y="1499"/>
                    <a:pt x="961" y="1504"/>
                  </a:cubicBezTo>
                  <a:cubicBezTo>
                    <a:pt x="958" y="1509"/>
                    <a:pt x="956" y="1513"/>
                    <a:pt x="956" y="1513"/>
                  </a:cubicBezTo>
                  <a:cubicBezTo>
                    <a:pt x="956" y="1513"/>
                    <a:pt x="922" y="1509"/>
                    <a:pt x="893" y="1490"/>
                  </a:cubicBezTo>
                  <a:cubicBezTo>
                    <a:pt x="864" y="1472"/>
                    <a:pt x="844" y="1469"/>
                    <a:pt x="835" y="1462"/>
                  </a:cubicBezTo>
                  <a:cubicBezTo>
                    <a:pt x="826" y="1456"/>
                    <a:pt x="806" y="1435"/>
                    <a:pt x="785" y="1431"/>
                  </a:cubicBezTo>
                  <a:cubicBezTo>
                    <a:pt x="763" y="1427"/>
                    <a:pt x="731" y="1428"/>
                    <a:pt x="698" y="1431"/>
                  </a:cubicBezTo>
                  <a:cubicBezTo>
                    <a:pt x="666" y="1434"/>
                    <a:pt x="661" y="1427"/>
                    <a:pt x="661" y="1427"/>
                  </a:cubicBezTo>
                  <a:cubicBezTo>
                    <a:pt x="661" y="1427"/>
                    <a:pt x="658" y="1413"/>
                    <a:pt x="659" y="1411"/>
                  </a:cubicBezTo>
                  <a:cubicBezTo>
                    <a:pt x="660" y="1409"/>
                    <a:pt x="673" y="1393"/>
                    <a:pt x="675" y="1371"/>
                  </a:cubicBezTo>
                  <a:cubicBezTo>
                    <a:pt x="677" y="1348"/>
                    <a:pt x="673" y="1331"/>
                    <a:pt x="670" y="1322"/>
                  </a:cubicBezTo>
                  <a:cubicBezTo>
                    <a:pt x="667" y="1314"/>
                    <a:pt x="676" y="1263"/>
                    <a:pt x="670" y="1242"/>
                  </a:cubicBezTo>
                  <a:cubicBezTo>
                    <a:pt x="664" y="1220"/>
                    <a:pt x="662" y="1134"/>
                    <a:pt x="666" y="1086"/>
                  </a:cubicBezTo>
                  <a:cubicBezTo>
                    <a:pt x="671" y="1037"/>
                    <a:pt x="681" y="986"/>
                    <a:pt x="687" y="975"/>
                  </a:cubicBezTo>
                  <a:cubicBezTo>
                    <a:pt x="692" y="963"/>
                    <a:pt x="686" y="949"/>
                    <a:pt x="687" y="939"/>
                  </a:cubicBezTo>
                  <a:cubicBezTo>
                    <a:pt x="688" y="928"/>
                    <a:pt x="662" y="862"/>
                    <a:pt x="663" y="840"/>
                  </a:cubicBezTo>
                  <a:cubicBezTo>
                    <a:pt x="664" y="817"/>
                    <a:pt x="665" y="805"/>
                    <a:pt x="665" y="805"/>
                  </a:cubicBezTo>
                  <a:cubicBezTo>
                    <a:pt x="665" y="805"/>
                    <a:pt x="678" y="792"/>
                    <a:pt x="681" y="786"/>
                  </a:cubicBezTo>
                  <a:cubicBezTo>
                    <a:pt x="684" y="780"/>
                    <a:pt x="679" y="773"/>
                    <a:pt x="679" y="773"/>
                  </a:cubicBezTo>
                  <a:cubicBezTo>
                    <a:pt x="689" y="768"/>
                    <a:pt x="689" y="768"/>
                    <a:pt x="689" y="768"/>
                  </a:cubicBezTo>
                  <a:cubicBezTo>
                    <a:pt x="705" y="748"/>
                    <a:pt x="705" y="748"/>
                    <a:pt x="705" y="748"/>
                  </a:cubicBezTo>
                  <a:cubicBezTo>
                    <a:pt x="705" y="748"/>
                    <a:pt x="706" y="706"/>
                    <a:pt x="711" y="693"/>
                  </a:cubicBezTo>
                  <a:cubicBezTo>
                    <a:pt x="717" y="680"/>
                    <a:pt x="715" y="659"/>
                    <a:pt x="722" y="664"/>
                  </a:cubicBezTo>
                  <a:cubicBezTo>
                    <a:pt x="728" y="668"/>
                    <a:pt x="732" y="616"/>
                    <a:pt x="739" y="606"/>
                  </a:cubicBezTo>
                  <a:cubicBezTo>
                    <a:pt x="746" y="595"/>
                    <a:pt x="756" y="582"/>
                    <a:pt x="760" y="577"/>
                  </a:cubicBezTo>
                  <a:cubicBezTo>
                    <a:pt x="765" y="571"/>
                    <a:pt x="767" y="565"/>
                    <a:pt x="772" y="558"/>
                  </a:cubicBezTo>
                  <a:cubicBezTo>
                    <a:pt x="776" y="552"/>
                    <a:pt x="781" y="545"/>
                    <a:pt x="785" y="537"/>
                  </a:cubicBezTo>
                  <a:cubicBezTo>
                    <a:pt x="789" y="530"/>
                    <a:pt x="802" y="508"/>
                    <a:pt x="802" y="508"/>
                  </a:cubicBezTo>
                  <a:cubicBezTo>
                    <a:pt x="802" y="508"/>
                    <a:pt x="831" y="456"/>
                    <a:pt x="836" y="446"/>
                  </a:cubicBezTo>
                  <a:cubicBezTo>
                    <a:pt x="841" y="435"/>
                    <a:pt x="849" y="424"/>
                    <a:pt x="849" y="424"/>
                  </a:cubicBezTo>
                  <a:cubicBezTo>
                    <a:pt x="858" y="426"/>
                    <a:pt x="858" y="426"/>
                    <a:pt x="858" y="426"/>
                  </a:cubicBezTo>
                  <a:cubicBezTo>
                    <a:pt x="858" y="426"/>
                    <a:pt x="924" y="475"/>
                    <a:pt x="961" y="503"/>
                  </a:cubicBezTo>
                  <a:cubicBezTo>
                    <a:pt x="997" y="530"/>
                    <a:pt x="1064" y="558"/>
                    <a:pt x="1070" y="562"/>
                  </a:cubicBezTo>
                  <a:cubicBezTo>
                    <a:pt x="1077" y="567"/>
                    <a:pt x="1095" y="587"/>
                    <a:pt x="1099" y="591"/>
                  </a:cubicBezTo>
                  <a:cubicBezTo>
                    <a:pt x="1102" y="595"/>
                    <a:pt x="1201" y="655"/>
                    <a:pt x="1231" y="670"/>
                  </a:cubicBezTo>
                  <a:cubicBezTo>
                    <a:pt x="1262" y="686"/>
                    <a:pt x="1336" y="712"/>
                    <a:pt x="1357" y="722"/>
                  </a:cubicBezTo>
                  <a:cubicBezTo>
                    <a:pt x="1377" y="733"/>
                    <a:pt x="1442" y="774"/>
                    <a:pt x="1442" y="774"/>
                  </a:cubicBezTo>
                  <a:cubicBezTo>
                    <a:pt x="1442" y="774"/>
                    <a:pt x="1451" y="798"/>
                    <a:pt x="1459" y="807"/>
                  </a:cubicBezTo>
                  <a:cubicBezTo>
                    <a:pt x="1467" y="815"/>
                    <a:pt x="1486" y="825"/>
                    <a:pt x="1494" y="826"/>
                  </a:cubicBezTo>
                  <a:cubicBezTo>
                    <a:pt x="1503" y="827"/>
                    <a:pt x="1512" y="823"/>
                    <a:pt x="1518" y="828"/>
                  </a:cubicBezTo>
                  <a:cubicBezTo>
                    <a:pt x="1524" y="834"/>
                    <a:pt x="1531" y="842"/>
                    <a:pt x="1540" y="844"/>
                  </a:cubicBezTo>
                  <a:cubicBezTo>
                    <a:pt x="1549" y="847"/>
                    <a:pt x="1560" y="841"/>
                    <a:pt x="1563" y="838"/>
                  </a:cubicBezTo>
                  <a:cubicBezTo>
                    <a:pt x="1565" y="834"/>
                    <a:pt x="1568" y="833"/>
                    <a:pt x="1565" y="829"/>
                  </a:cubicBezTo>
                  <a:cubicBezTo>
                    <a:pt x="1562" y="825"/>
                    <a:pt x="1557" y="820"/>
                    <a:pt x="1557" y="820"/>
                  </a:cubicBezTo>
                  <a:cubicBezTo>
                    <a:pt x="1557" y="820"/>
                    <a:pt x="1557" y="818"/>
                    <a:pt x="1560" y="819"/>
                  </a:cubicBezTo>
                  <a:cubicBezTo>
                    <a:pt x="1563" y="819"/>
                    <a:pt x="1579" y="828"/>
                    <a:pt x="1596" y="830"/>
                  </a:cubicBezTo>
                  <a:cubicBezTo>
                    <a:pt x="1613" y="831"/>
                    <a:pt x="1633" y="835"/>
                    <a:pt x="1635" y="831"/>
                  </a:cubicBezTo>
                  <a:cubicBezTo>
                    <a:pt x="1638" y="827"/>
                    <a:pt x="1636" y="823"/>
                    <a:pt x="1635" y="821"/>
                  </a:cubicBezTo>
                  <a:cubicBezTo>
                    <a:pt x="1634" y="819"/>
                    <a:pt x="1625" y="816"/>
                    <a:pt x="1625" y="816"/>
                  </a:cubicBezTo>
                  <a:cubicBezTo>
                    <a:pt x="1625" y="816"/>
                    <a:pt x="1638" y="813"/>
                    <a:pt x="1640" y="809"/>
                  </a:cubicBezTo>
                  <a:cubicBezTo>
                    <a:pt x="1641" y="806"/>
                    <a:pt x="1642" y="801"/>
                    <a:pt x="1639" y="799"/>
                  </a:cubicBezTo>
                  <a:close/>
                  <a:moveTo>
                    <a:pt x="356" y="1401"/>
                  </a:moveTo>
                  <a:cubicBezTo>
                    <a:pt x="330" y="1390"/>
                    <a:pt x="298" y="1392"/>
                    <a:pt x="298" y="1392"/>
                  </a:cubicBezTo>
                  <a:cubicBezTo>
                    <a:pt x="298" y="1392"/>
                    <a:pt x="295" y="1391"/>
                    <a:pt x="290" y="1387"/>
                  </a:cubicBezTo>
                  <a:cubicBezTo>
                    <a:pt x="285" y="1383"/>
                    <a:pt x="270" y="1378"/>
                    <a:pt x="270" y="1378"/>
                  </a:cubicBezTo>
                  <a:cubicBezTo>
                    <a:pt x="272" y="1366"/>
                    <a:pt x="272" y="1366"/>
                    <a:pt x="272" y="1366"/>
                  </a:cubicBezTo>
                  <a:cubicBezTo>
                    <a:pt x="272" y="1366"/>
                    <a:pt x="278" y="1356"/>
                    <a:pt x="282" y="1350"/>
                  </a:cubicBezTo>
                  <a:cubicBezTo>
                    <a:pt x="287" y="1344"/>
                    <a:pt x="292" y="1323"/>
                    <a:pt x="296" y="1311"/>
                  </a:cubicBezTo>
                  <a:cubicBezTo>
                    <a:pt x="299" y="1299"/>
                    <a:pt x="309" y="1296"/>
                    <a:pt x="318" y="1284"/>
                  </a:cubicBezTo>
                  <a:cubicBezTo>
                    <a:pt x="327" y="1273"/>
                    <a:pt x="351" y="1249"/>
                    <a:pt x="351" y="1249"/>
                  </a:cubicBezTo>
                  <a:cubicBezTo>
                    <a:pt x="351" y="1248"/>
                    <a:pt x="357" y="1317"/>
                    <a:pt x="370" y="1350"/>
                  </a:cubicBezTo>
                  <a:cubicBezTo>
                    <a:pt x="383" y="1383"/>
                    <a:pt x="431" y="1424"/>
                    <a:pt x="431" y="1424"/>
                  </a:cubicBezTo>
                  <a:cubicBezTo>
                    <a:pt x="431" y="1424"/>
                    <a:pt x="382" y="1413"/>
                    <a:pt x="356" y="1401"/>
                  </a:cubicBezTo>
                  <a:close/>
                </a:path>
              </a:pathLst>
            </a:custGeom>
            <a:solidFill>
              <a:srgbClr val="FFFFFF">
                <a:alpha val="5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" name="işļiď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234DE76-65B7-47A7-ADE8-9AF21E4BF7A9}"/>
                </a:ext>
              </a:extLst>
            </p:cNvPr>
            <p:cNvGrpSpPr/>
            <p:nvPr/>
          </p:nvGrpSpPr>
          <p:grpSpPr>
            <a:xfrm>
              <a:off x="5071776" y="1130300"/>
              <a:ext cx="753366" cy="731092"/>
              <a:chOff x="6183313" y="2785269"/>
              <a:chExt cx="912813" cy="885825"/>
            </a:xfrm>
          </p:grpSpPr>
          <p:sp>
            <p:nvSpPr>
              <p:cNvPr id="8" name="íṡ1íḑ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400F451-8BA6-4E4A-8238-B11EC63481BA}"/>
                  </a:ext>
                </a:extLst>
              </p:cNvPr>
              <p:cNvSpPr/>
              <p:nvPr/>
            </p:nvSpPr>
            <p:spPr>
              <a:xfrm>
                <a:off x="6208939" y="2805113"/>
                <a:ext cx="849086" cy="849086"/>
              </a:xfrm>
              <a:prstGeom prst="ellipse">
                <a:avLst/>
              </a:prstGeom>
              <a:solidFill>
                <a:srgbClr val="DB592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9" name="íṣļiḑ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93BBF2D-BC3A-4E64-9A40-BDD44836D820}"/>
                  </a:ext>
                </a:extLst>
              </p:cNvPr>
              <p:cNvGrpSpPr/>
              <p:nvPr/>
            </p:nvGrpSpPr>
            <p:grpSpPr>
              <a:xfrm>
                <a:off x="6183313" y="2785269"/>
                <a:ext cx="912813" cy="885825"/>
                <a:chOff x="5651500" y="2984500"/>
                <a:chExt cx="912813" cy="885825"/>
              </a:xfrm>
            </p:grpSpPr>
            <p:sp>
              <p:nvSpPr>
                <p:cNvPr id="10" name="î$ļïde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F2693A7-CDDC-4815-A803-AD5F155908CF}"/>
                    </a:ext>
                  </a:extLst>
                </p:cNvPr>
                <p:cNvSpPr/>
                <p:nvPr/>
              </p:nvSpPr>
              <p:spPr bwMode="auto">
                <a:xfrm>
                  <a:off x="5651500" y="2984500"/>
                  <a:ext cx="896938" cy="885825"/>
                </a:xfrm>
                <a:custGeom>
                  <a:avLst/>
                  <a:gdLst>
                    <a:gd name="T0" fmla="*/ 68 w 269"/>
                    <a:gd name="T1" fmla="*/ 241 h 267"/>
                    <a:gd name="T2" fmla="*/ 69 w 269"/>
                    <a:gd name="T3" fmla="*/ 239 h 267"/>
                    <a:gd name="T4" fmla="*/ 12 w 269"/>
                    <a:gd name="T5" fmla="*/ 160 h 267"/>
                    <a:gd name="T6" fmla="*/ 27 w 269"/>
                    <a:gd name="T7" fmla="*/ 66 h 267"/>
                    <a:gd name="T8" fmla="*/ 106 w 269"/>
                    <a:gd name="T9" fmla="*/ 11 h 267"/>
                    <a:gd name="T10" fmla="*/ 201 w 269"/>
                    <a:gd name="T11" fmla="*/ 28 h 267"/>
                    <a:gd name="T12" fmla="*/ 258 w 269"/>
                    <a:gd name="T13" fmla="*/ 107 h 267"/>
                    <a:gd name="T14" fmla="*/ 242 w 269"/>
                    <a:gd name="T15" fmla="*/ 201 h 267"/>
                    <a:gd name="T16" fmla="*/ 164 w 269"/>
                    <a:gd name="T17" fmla="*/ 256 h 267"/>
                    <a:gd name="T18" fmla="*/ 69 w 269"/>
                    <a:gd name="T19" fmla="*/ 239 h 267"/>
                    <a:gd name="T20" fmla="*/ 67 w 269"/>
                    <a:gd name="T21" fmla="*/ 242 h 267"/>
                    <a:gd name="T22" fmla="*/ 68 w 269"/>
                    <a:gd name="T23" fmla="*/ 241 h 267"/>
                    <a:gd name="T24" fmla="*/ 67 w 269"/>
                    <a:gd name="T25" fmla="*/ 242 h 267"/>
                    <a:gd name="T26" fmla="*/ 165 w 269"/>
                    <a:gd name="T27" fmla="*/ 260 h 267"/>
                    <a:gd name="T28" fmla="*/ 246 w 269"/>
                    <a:gd name="T29" fmla="*/ 203 h 267"/>
                    <a:gd name="T30" fmla="*/ 262 w 269"/>
                    <a:gd name="T31" fmla="*/ 106 h 267"/>
                    <a:gd name="T32" fmla="*/ 203 w 269"/>
                    <a:gd name="T33" fmla="*/ 25 h 267"/>
                    <a:gd name="T34" fmla="*/ 105 w 269"/>
                    <a:gd name="T35" fmla="*/ 7 h 267"/>
                    <a:gd name="T36" fmla="*/ 24 w 269"/>
                    <a:gd name="T37" fmla="*/ 64 h 267"/>
                    <a:gd name="T38" fmla="*/ 8 w 269"/>
                    <a:gd name="T39" fmla="*/ 161 h 267"/>
                    <a:gd name="T40" fmla="*/ 67 w 269"/>
                    <a:gd name="T41" fmla="*/ 242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69" h="267">
                      <a:moveTo>
                        <a:pt x="68" y="241"/>
                      </a:moveTo>
                      <a:cubicBezTo>
                        <a:pt x="69" y="239"/>
                        <a:pt x="69" y="239"/>
                        <a:pt x="69" y="239"/>
                      </a:cubicBezTo>
                      <a:cubicBezTo>
                        <a:pt x="39" y="220"/>
                        <a:pt x="20" y="192"/>
                        <a:pt x="12" y="160"/>
                      </a:cubicBezTo>
                      <a:cubicBezTo>
                        <a:pt x="5" y="129"/>
                        <a:pt x="9" y="95"/>
                        <a:pt x="27" y="66"/>
                      </a:cubicBezTo>
                      <a:cubicBezTo>
                        <a:pt x="46" y="37"/>
                        <a:pt x="74" y="18"/>
                        <a:pt x="106" y="11"/>
                      </a:cubicBezTo>
                      <a:cubicBezTo>
                        <a:pt x="137" y="4"/>
                        <a:pt x="171" y="9"/>
                        <a:pt x="201" y="28"/>
                      </a:cubicBezTo>
                      <a:cubicBezTo>
                        <a:pt x="231" y="47"/>
                        <a:pt x="250" y="75"/>
                        <a:pt x="258" y="107"/>
                      </a:cubicBezTo>
                      <a:cubicBezTo>
                        <a:pt x="265" y="138"/>
                        <a:pt x="261" y="172"/>
                        <a:pt x="242" y="201"/>
                      </a:cubicBezTo>
                      <a:cubicBezTo>
                        <a:pt x="224" y="230"/>
                        <a:pt x="195" y="249"/>
                        <a:pt x="164" y="256"/>
                      </a:cubicBezTo>
                      <a:cubicBezTo>
                        <a:pt x="133" y="263"/>
                        <a:pt x="98" y="258"/>
                        <a:pt x="69" y="239"/>
                      </a:cubicBezTo>
                      <a:cubicBezTo>
                        <a:pt x="67" y="242"/>
                        <a:pt x="67" y="242"/>
                        <a:pt x="67" y="242"/>
                      </a:cubicBezTo>
                      <a:cubicBezTo>
                        <a:pt x="68" y="241"/>
                        <a:pt x="68" y="241"/>
                        <a:pt x="68" y="241"/>
                      </a:cubicBezTo>
                      <a:close/>
                      <a:moveTo>
                        <a:pt x="67" y="242"/>
                      </a:moveTo>
                      <a:cubicBezTo>
                        <a:pt x="97" y="262"/>
                        <a:pt x="133" y="267"/>
                        <a:pt x="165" y="260"/>
                      </a:cubicBezTo>
                      <a:cubicBezTo>
                        <a:pt x="198" y="253"/>
                        <a:pt x="227" y="233"/>
                        <a:pt x="246" y="203"/>
                      </a:cubicBezTo>
                      <a:cubicBezTo>
                        <a:pt x="265" y="173"/>
                        <a:pt x="269" y="138"/>
                        <a:pt x="262" y="106"/>
                      </a:cubicBezTo>
                      <a:cubicBezTo>
                        <a:pt x="254" y="74"/>
                        <a:pt x="234" y="44"/>
                        <a:pt x="203" y="25"/>
                      </a:cubicBezTo>
                      <a:cubicBezTo>
                        <a:pt x="173" y="5"/>
                        <a:pt x="137" y="0"/>
                        <a:pt x="105" y="7"/>
                      </a:cubicBezTo>
                      <a:cubicBezTo>
                        <a:pt x="72" y="14"/>
                        <a:pt x="43" y="34"/>
                        <a:pt x="24" y="64"/>
                      </a:cubicBezTo>
                      <a:cubicBezTo>
                        <a:pt x="5" y="94"/>
                        <a:pt x="0" y="129"/>
                        <a:pt x="8" y="161"/>
                      </a:cubicBezTo>
                      <a:cubicBezTo>
                        <a:pt x="16" y="194"/>
                        <a:pt x="36" y="223"/>
                        <a:pt x="67" y="242"/>
                      </a:cubicBezTo>
                      <a:close/>
                    </a:path>
                  </a:pathLst>
                </a:custGeom>
                <a:solidFill>
                  <a:srgbClr val="924D2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" name="ïṥḻiḑe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BB2A1F4-03B4-4192-B618-9885B9D1718E}"/>
                    </a:ext>
                  </a:extLst>
                </p:cNvPr>
                <p:cNvSpPr/>
                <p:nvPr/>
              </p:nvSpPr>
              <p:spPr bwMode="auto">
                <a:xfrm>
                  <a:off x="5681663" y="3003550"/>
                  <a:ext cx="882650" cy="863600"/>
                </a:xfrm>
                <a:custGeom>
                  <a:avLst/>
                  <a:gdLst>
                    <a:gd name="T0" fmla="*/ 146 w 265"/>
                    <a:gd name="T1" fmla="*/ 81 h 260"/>
                    <a:gd name="T2" fmla="*/ 98 w 265"/>
                    <a:gd name="T3" fmla="*/ 110 h 260"/>
                    <a:gd name="T4" fmla="*/ 98 w 265"/>
                    <a:gd name="T5" fmla="*/ 110 h 260"/>
                    <a:gd name="T6" fmla="*/ 97 w 265"/>
                    <a:gd name="T7" fmla="*/ 110 h 260"/>
                    <a:gd name="T8" fmla="*/ 83 w 265"/>
                    <a:gd name="T9" fmla="*/ 90 h 260"/>
                    <a:gd name="T10" fmla="*/ 121 w 265"/>
                    <a:gd name="T11" fmla="*/ 27 h 260"/>
                    <a:gd name="T12" fmla="*/ 130 w 265"/>
                    <a:gd name="T13" fmla="*/ 5 h 260"/>
                    <a:gd name="T14" fmla="*/ 130 w 265"/>
                    <a:gd name="T15" fmla="*/ 2 h 260"/>
                    <a:gd name="T16" fmla="*/ 128 w 265"/>
                    <a:gd name="T17" fmla="*/ 1 h 260"/>
                    <a:gd name="T18" fmla="*/ 40 w 265"/>
                    <a:gd name="T19" fmla="*/ 29 h 260"/>
                    <a:gd name="T20" fmla="*/ 40 w 265"/>
                    <a:gd name="T21" fmla="*/ 30 h 260"/>
                    <a:gd name="T22" fmla="*/ 79 w 265"/>
                    <a:gd name="T23" fmla="*/ 90 h 260"/>
                    <a:gd name="T24" fmla="*/ 10 w 265"/>
                    <a:gd name="T25" fmla="*/ 105 h 260"/>
                    <a:gd name="T26" fmla="*/ 0 w 265"/>
                    <a:gd name="T27" fmla="*/ 104 h 260"/>
                    <a:gd name="T28" fmla="*/ 33 w 265"/>
                    <a:gd name="T29" fmla="*/ 107 h 260"/>
                    <a:gd name="T30" fmla="*/ 84 w 265"/>
                    <a:gd name="T31" fmla="*/ 97 h 260"/>
                    <a:gd name="T32" fmla="*/ 96 w 265"/>
                    <a:gd name="T33" fmla="*/ 112 h 260"/>
                    <a:gd name="T34" fmla="*/ 94 w 265"/>
                    <a:gd name="T35" fmla="*/ 113 h 260"/>
                    <a:gd name="T36" fmla="*/ 30 w 265"/>
                    <a:gd name="T37" fmla="*/ 177 h 260"/>
                    <a:gd name="T38" fmla="*/ 22 w 265"/>
                    <a:gd name="T39" fmla="*/ 198 h 260"/>
                    <a:gd name="T40" fmla="*/ 96 w 265"/>
                    <a:gd name="T41" fmla="*/ 115 h 260"/>
                    <a:gd name="T42" fmla="*/ 111 w 265"/>
                    <a:gd name="T43" fmla="*/ 130 h 260"/>
                    <a:gd name="T44" fmla="*/ 112 w 265"/>
                    <a:gd name="T45" fmla="*/ 132 h 260"/>
                    <a:gd name="T46" fmla="*/ 95 w 265"/>
                    <a:gd name="T47" fmla="*/ 213 h 260"/>
                    <a:gd name="T48" fmla="*/ 107 w 265"/>
                    <a:gd name="T49" fmla="*/ 253 h 260"/>
                    <a:gd name="T50" fmla="*/ 170 w 265"/>
                    <a:gd name="T51" fmla="*/ 247 h 260"/>
                    <a:gd name="T52" fmla="*/ 201 w 265"/>
                    <a:gd name="T53" fmla="*/ 232 h 260"/>
                    <a:gd name="T54" fmla="*/ 182 w 265"/>
                    <a:gd name="T55" fmla="*/ 209 h 260"/>
                    <a:gd name="T56" fmla="*/ 152 w 265"/>
                    <a:gd name="T57" fmla="*/ 122 h 260"/>
                    <a:gd name="T58" fmla="*/ 241 w 265"/>
                    <a:gd name="T59" fmla="*/ 145 h 260"/>
                    <a:gd name="T60" fmla="*/ 250 w 265"/>
                    <a:gd name="T61" fmla="*/ 149 h 260"/>
                    <a:gd name="T62" fmla="*/ 252 w 265"/>
                    <a:gd name="T63" fmla="*/ 149 h 260"/>
                    <a:gd name="T64" fmla="*/ 252 w 265"/>
                    <a:gd name="T65" fmla="*/ 149 h 260"/>
                    <a:gd name="T66" fmla="*/ 255 w 265"/>
                    <a:gd name="T67" fmla="*/ 149 h 260"/>
                    <a:gd name="T68" fmla="*/ 225 w 265"/>
                    <a:gd name="T69" fmla="*/ 45 h 260"/>
                    <a:gd name="T70" fmla="*/ 63 w 265"/>
                    <a:gd name="T71" fmla="*/ 60 h 260"/>
                    <a:gd name="T72" fmla="*/ 43 w 265"/>
                    <a:gd name="T73" fmla="*/ 30 h 260"/>
                    <a:gd name="T74" fmla="*/ 117 w 265"/>
                    <a:gd name="T75" fmla="*/ 4 h 260"/>
                    <a:gd name="T76" fmla="*/ 127 w 265"/>
                    <a:gd name="T77" fmla="*/ 3 h 260"/>
                    <a:gd name="T78" fmla="*/ 127 w 265"/>
                    <a:gd name="T79" fmla="*/ 6 h 260"/>
                    <a:gd name="T80" fmla="*/ 81 w 265"/>
                    <a:gd name="T81" fmla="*/ 88 h 260"/>
                    <a:gd name="T82" fmla="*/ 164 w 265"/>
                    <a:gd name="T83" fmla="*/ 191 h 260"/>
                    <a:gd name="T84" fmla="*/ 197 w 265"/>
                    <a:gd name="T85" fmla="*/ 231 h 260"/>
                    <a:gd name="T86" fmla="*/ 109 w 265"/>
                    <a:gd name="T87" fmla="*/ 251 h 260"/>
                    <a:gd name="T88" fmla="*/ 97 w 265"/>
                    <a:gd name="T89" fmla="*/ 204 h 260"/>
                    <a:gd name="T90" fmla="*/ 114 w 265"/>
                    <a:gd name="T91" fmla="*/ 134 h 260"/>
                    <a:gd name="T92" fmla="*/ 164 w 265"/>
                    <a:gd name="T93" fmla="*/ 191 h 260"/>
                    <a:gd name="T94" fmla="*/ 253 w 265"/>
                    <a:gd name="T95" fmla="*/ 139 h 260"/>
                    <a:gd name="T96" fmla="*/ 251 w 265"/>
                    <a:gd name="T97" fmla="*/ 145 h 260"/>
                    <a:gd name="T98" fmla="*/ 245 w 265"/>
                    <a:gd name="T99" fmla="*/ 144 h 260"/>
                    <a:gd name="T100" fmla="*/ 115 w 265"/>
                    <a:gd name="T101" fmla="*/ 130 h 260"/>
                    <a:gd name="T102" fmla="*/ 100 w 265"/>
                    <a:gd name="T103" fmla="*/ 112 h 260"/>
                    <a:gd name="T104" fmla="*/ 202 w 265"/>
                    <a:gd name="T105" fmla="*/ 57 h 260"/>
                    <a:gd name="T106" fmla="*/ 224 w 265"/>
                    <a:gd name="T107" fmla="*/ 48 h 2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265" h="260">
                      <a:moveTo>
                        <a:pt x="224" y="46"/>
                      </a:moveTo>
                      <a:cubicBezTo>
                        <a:pt x="224" y="46"/>
                        <a:pt x="188" y="58"/>
                        <a:pt x="146" y="81"/>
                      </a:cubicBezTo>
                      <a:cubicBezTo>
                        <a:pt x="130" y="89"/>
                        <a:pt x="114" y="99"/>
                        <a:pt x="99" y="110"/>
                      </a:cubicBezTo>
                      <a:cubicBezTo>
                        <a:pt x="98" y="110"/>
                        <a:pt x="98" y="110"/>
                        <a:pt x="98" y="110"/>
                      </a:cubicBezTo>
                      <a:cubicBezTo>
                        <a:pt x="98" y="110"/>
                        <a:pt x="98" y="110"/>
                        <a:pt x="98" y="110"/>
                      </a:cubicBezTo>
                      <a:cubicBezTo>
                        <a:pt x="98" y="110"/>
                        <a:pt x="98" y="110"/>
                        <a:pt x="98" y="110"/>
                      </a:cubicBezTo>
                      <a:cubicBezTo>
                        <a:pt x="97" y="110"/>
                        <a:pt x="97" y="110"/>
                        <a:pt x="97" y="110"/>
                      </a:cubicBezTo>
                      <a:cubicBezTo>
                        <a:pt x="97" y="110"/>
                        <a:pt x="97" y="110"/>
                        <a:pt x="97" y="110"/>
                      </a:cubicBezTo>
                      <a:cubicBezTo>
                        <a:pt x="97" y="110"/>
                        <a:pt x="95" y="108"/>
                        <a:pt x="94" y="105"/>
                      </a:cubicBezTo>
                      <a:cubicBezTo>
                        <a:pt x="91" y="102"/>
                        <a:pt x="87" y="96"/>
                        <a:pt x="83" y="90"/>
                      </a:cubicBezTo>
                      <a:cubicBezTo>
                        <a:pt x="88" y="85"/>
                        <a:pt x="93" y="78"/>
                        <a:pt x="98" y="69"/>
                      </a:cubicBezTo>
                      <a:cubicBezTo>
                        <a:pt x="107" y="56"/>
                        <a:pt x="115" y="40"/>
                        <a:pt x="121" y="27"/>
                      </a:cubicBezTo>
                      <a:cubicBezTo>
                        <a:pt x="124" y="20"/>
                        <a:pt x="127" y="15"/>
                        <a:pt x="128" y="10"/>
                      </a:cubicBezTo>
                      <a:cubicBezTo>
                        <a:pt x="129" y="8"/>
                        <a:pt x="130" y="7"/>
                        <a:pt x="130" y="5"/>
                      </a:cubicBezTo>
                      <a:cubicBezTo>
                        <a:pt x="130" y="4"/>
                        <a:pt x="130" y="4"/>
                        <a:pt x="130" y="3"/>
                      </a:cubicBezTo>
                      <a:cubicBezTo>
                        <a:pt x="130" y="3"/>
                        <a:pt x="131" y="2"/>
                        <a:pt x="130" y="2"/>
                      </a:cubicBezTo>
                      <a:cubicBezTo>
                        <a:pt x="129" y="1"/>
                        <a:pt x="129" y="1"/>
                        <a:pt x="129" y="1"/>
                      </a:cubicBezTo>
                      <a:cubicBezTo>
                        <a:pt x="129" y="1"/>
                        <a:pt x="128" y="1"/>
                        <a:pt x="128" y="1"/>
                      </a:cubicBezTo>
                      <a:cubicBezTo>
                        <a:pt x="125" y="0"/>
                        <a:pt x="120" y="0"/>
                        <a:pt x="113" y="1"/>
                      </a:cubicBezTo>
                      <a:cubicBezTo>
                        <a:pt x="93" y="3"/>
                        <a:pt x="58" y="11"/>
                        <a:pt x="40" y="29"/>
                      </a:cubicBezTo>
                      <a:cubicBezTo>
                        <a:pt x="40" y="29"/>
                        <a:pt x="40" y="29"/>
                        <a:pt x="40" y="29"/>
                      </a:cubicBezTo>
                      <a:cubicBezTo>
                        <a:pt x="40" y="30"/>
                        <a:pt x="40" y="30"/>
                        <a:pt x="40" y="30"/>
                      </a:cubicBezTo>
                      <a:cubicBezTo>
                        <a:pt x="40" y="30"/>
                        <a:pt x="52" y="49"/>
                        <a:pt x="66" y="69"/>
                      </a:cubicBezTo>
                      <a:cubicBezTo>
                        <a:pt x="70" y="76"/>
                        <a:pt x="75" y="84"/>
                        <a:pt x="79" y="90"/>
                      </a:cubicBezTo>
                      <a:cubicBezTo>
                        <a:pt x="70" y="99"/>
                        <a:pt x="50" y="103"/>
                        <a:pt x="33" y="104"/>
                      </a:cubicBezTo>
                      <a:cubicBezTo>
                        <a:pt x="24" y="105"/>
                        <a:pt x="16" y="105"/>
                        <a:pt x="10" y="105"/>
                      </a:cubicBezTo>
                      <a:cubicBezTo>
                        <a:pt x="7" y="105"/>
                        <a:pt x="4" y="104"/>
                        <a:pt x="3" y="104"/>
                      </a:cubicBezTo>
                      <a:cubicBezTo>
                        <a:pt x="1" y="104"/>
                        <a:pt x="0" y="104"/>
                        <a:pt x="0" y="104"/>
                      </a:cubicBezTo>
                      <a:cubicBezTo>
                        <a:pt x="0" y="107"/>
                        <a:pt x="0" y="107"/>
                        <a:pt x="0" y="107"/>
                      </a:cubicBezTo>
                      <a:cubicBezTo>
                        <a:pt x="0" y="107"/>
                        <a:pt x="15" y="108"/>
                        <a:pt x="33" y="107"/>
                      </a:cubicBezTo>
                      <a:cubicBezTo>
                        <a:pt x="51" y="106"/>
                        <a:pt x="70" y="102"/>
                        <a:pt x="81" y="92"/>
                      </a:cubicBezTo>
                      <a:cubicBezTo>
                        <a:pt x="82" y="94"/>
                        <a:pt x="83" y="95"/>
                        <a:pt x="84" y="97"/>
                      </a:cubicBezTo>
                      <a:cubicBezTo>
                        <a:pt x="87" y="101"/>
                        <a:pt x="89" y="104"/>
                        <a:pt x="91" y="107"/>
                      </a:cubicBezTo>
                      <a:cubicBezTo>
                        <a:pt x="93" y="109"/>
                        <a:pt x="94" y="111"/>
                        <a:pt x="96" y="112"/>
                      </a:cubicBezTo>
                      <a:cubicBezTo>
                        <a:pt x="96" y="112"/>
                        <a:pt x="96" y="112"/>
                        <a:pt x="96" y="112"/>
                      </a:cubicBezTo>
                      <a:cubicBezTo>
                        <a:pt x="95" y="112"/>
                        <a:pt x="95" y="112"/>
                        <a:pt x="94" y="113"/>
                      </a:cubicBezTo>
                      <a:cubicBezTo>
                        <a:pt x="94" y="113"/>
                        <a:pt x="94" y="113"/>
                        <a:pt x="94" y="113"/>
                      </a:cubicBezTo>
                      <a:cubicBezTo>
                        <a:pt x="68" y="131"/>
                        <a:pt x="45" y="153"/>
                        <a:pt x="30" y="177"/>
                      </a:cubicBezTo>
                      <a:cubicBezTo>
                        <a:pt x="26" y="183"/>
                        <a:pt x="22" y="190"/>
                        <a:pt x="20" y="197"/>
                      </a:cubicBezTo>
                      <a:cubicBezTo>
                        <a:pt x="22" y="198"/>
                        <a:pt x="22" y="198"/>
                        <a:pt x="22" y="198"/>
                      </a:cubicBezTo>
                      <a:cubicBezTo>
                        <a:pt x="25" y="191"/>
                        <a:pt x="28" y="185"/>
                        <a:pt x="32" y="178"/>
                      </a:cubicBezTo>
                      <a:cubicBezTo>
                        <a:pt x="47" y="155"/>
                        <a:pt x="70" y="133"/>
                        <a:pt x="96" y="115"/>
                      </a:cubicBezTo>
                      <a:cubicBezTo>
                        <a:pt x="96" y="115"/>
                        <a:pt x="97" y="114"/>
                        <a:pt x="97" y="114"/>
                      </a:cubicBezTo>
                      <a:cubicBezTo>
                        <a:pt x="100" y="117"/>
                        <a:pt x="105" y="122"/>
                        <a:pt x="111" y="130"/>
                      </a:cubicBezTo>
                      <a:cubicBezTo>
                        <a:pt x="111" y="130"/>
                        <a:pt x="112" y="131"/>
                        <a:pt x="112" y="131"/>
                      </a:cubicBezTo>
                      <a:cubicBezTo>
                        <a:pt x="112" y="132"/>
                        <a:pt x="112" y="132"/>
                        <a:pt x="112" y="132"/>
                      </a:cubicBezTo>
                      <a:cubicBezTo>
                        <a:pt x="108" y="135"/>
                        <a:pt x="105" y="139"/>
                        <a:pt x="102" y="143"/>
                      </a:cubicBezTo>
                      <a:cubicBezTo>
                        <a:pt x="90" y="163"/>
                        <a:pt x="91" y="190"/>
                        <a:pt x="95" y="213"/>
                      </a:cubicBezTo>
                      <a:cubicBezTo>
                        <a:pt x="99" y="235"/>
                        <a:pt x="107" y="252"/>
                        <a:pt x="107" y="252"/>
                      </a:cubicBezTo>
                      <a:cubicBezTo>
                        <a:pt x="107" y="253"/>
                        <a:pt x="107" y="253"/>
                        <a:pt x="107" y="253"/>
                      </a:cubicBezTo>
                      <a:cubicBezTo>
                        <a:pt x="108" y="253"/>
                        <a:pt x="108" y="253"/>
                        <a:pt x="108" y="253"/>
                      </a:cubicBezTo>
                      <a:cubicBezTo>
                        <a:pt x="130" y="259"/>
                        <a:pt x="153" y="254"/>
                        <a:pt x="170" y="247"/>
                      </a:cubicBezTo>
                      <a:cubicBezTo>
                        <a:pt x="188" y="241"/>
                        <a:pt x="200" y="233"/>
                        <a:pt x="200" y="233"/>
                      </a:cubicBezTo>
                      <a:cubicBezTo>
                        <a:pt x="201" y="232"/>
                        <a:pt x="201" y="232"/>
                        <a:pt x="201" y="232"/>
                      </a:cubicBezTo>
                      <a:cubicBezTo>
                        <a:pt x="201" y="231"/>
                        <a:pt x="201" y="231"/>
                        <a:pt x="201" y="231"/>
                      </a:cubicBezTo>
                      <a:cubicBezTo>
                        <a:pt x="199" y="229"/>
                        <a:pt x="192" y="221"/>
                        <a:pt x="182" y="209"/>
                      </a:cubicBezTo>
                      <a:cubicBezTo>
                        <a:pt x="164" y="187"/>
                        <a:pt x="135" y="154"/>
                        <a:pt x="116" y="132"/>
                      </a:cubicBezTo>
                      <a:cubicBezTo>
                        <a:pt x="126" y="125"/>
                        <a:pt x="138" y="122"/>
                        <a:pt x="152" y="122"/>
                      </a:cubicBezTo>
                      <a:cubicBezTo>
                        <a:pt x="174" y="122"/>
                        <a:pt x="198" y="129"/>
                        <a:pt x="217" y="136"/>
                      </a:cubicBezTo>
                      <a:cubicBezTo>
                        <a:pt x="227" y="139"/>
                        <a:pt x="235" y="143"/>
                        <a:pt x="241" y="145"/>
                      </a:cubicBezTo>
                      <a:cubicBezTo>
                        <a:pt x="244" y="146"/>
                        <a:pt x="246" y="147"/>
                        <a:pt x="248" y="148"/>
                      </a:cubicBezTo>
                      <a:cubicBezTo>
                        <a:pt x="249" y="148"/>
                        <a:pt x="250" y="149"/>
                        <a:pt x="250" y="149"/>
                      </a:cubicBezTo>
                      <a:cubicBezTo>
                        <a:pt x="251" y="149"/>
                        <a:pt x="251" y="149"/>
                        <a:pt x="251" y="149"/>
                      </a:cubicBezTo>
                      <a:cubicBezTo>
                        <a:pt x="252" y="149"/>
                        <a:pt x="252" y="149"/>
                        <a:pt x="252" y="149"/>
                      </a:cubicBezTo>
                      <a:cubicBezTo>
                        <a:pt x="252" y="149"/>
                        <a:pt x="252" y="149"/>
                        <a:pt x="252" y="149"/>
                      </a:cubicBezTo>
                      <a:cubicBezTo>
                        <a:pt x="252" y="149"/>
                        <a:pt x="252" y="149"/>
                        <a:pt x="252" y="149"/>
                      </a:cubicBezTo>
                      <a:cubicBezTo>
                        <a:pt x="254" y="154"/>
                        <a:pt x="254" y="154"/>
                        <a:pt x="254" y="154"/>
                      </a:cubicBezTo>
                      <a:cubicBezTo>
                        <a:pt x="255" y="149"/>
                        <a:pt x="255" y="149"/>
                        <a:pt x="255" y="149"/>
                      </a:cubicBezTo>
                      <a:cubicBezTo>
                        <a:pt x="255" y="149"/>
                        <a:pt x="265" y="92"/>
                        <a:pt x="225" y="46"/>
                      </a:cubicBezTo>
                      <a:cubicBezTo>
                        <a:pt x="225" y="45"/>
                        <a:pt x="225" y="45"/>
                        <a:pt x="225" y="45"/>
                      </a:cubicBezTo>
                      <a:lnTo>
                        <a:pt x="224" y="46"/>
                      </a:lnTo>
                      <a:close/>
                      <a:moveTo>
                        <a:pt x="63" y="60"/>
                      </a:moveTo>
                      <a:cubicBezTo>
                        <a:pt x="57" y="52"/>
                        <a:pt x="52" y="44"/>
                        <a:pt x="49" y="38"/>
                      </a:cubicBezTo>
                      <a:cubicBezTo>
                        <a:pt x="46" y="34"/>
                        <a:pt x="44" y="31"/>
                        <a:pt x="43" y="30"/>
                      </a:cubicBezTo>
                      <a:cubicBezTo>
                        <a:pt x="55" y="18"/>
                        <a:pt x="76" y="11"/>
                        <a:pt x="93" y="7"/>
                      </a:cubicBezTo>
                      <a:cubicBezTo>
                        <a:pt x="102" y="5"/>
                        <a:pt x="111" y="4"/>
                        <a:pt x="117" y="4"/>
                      </a:cubicBezTo>
                      <a:cubicBezTo>
                        <a:pt x="120" y="3"/>
                        <a:pt x="123" y="3"/>
                        <a:pt x="125" y="3"/>
                      </a:cubicBezTo>
                      <a:cubicBezTo>
                        <a:pt x="126" y="3"/>
                        <a:pt x="127" y="3"/>
                        <a:pt x="127" y="3"/>
                      </a:cubicBezTo>
                      <a:cubicBezTo>
                        <a:pt x="128" y="3"/>
                        <a:pt x="128" y="3"/>
                        <a:pt x="128" y="3"/>
                      </a:cubicBezTo>
                      <a:cubicBezTo>
                        <a:pt x="128" y="4"/>
                        <a:pt x="127" y="5"/>
                        <a:pt x="127" y="6"/>
                      </a:cubicBezTo>
                      <a:cubicBezTo>
                        <a:pt x="124" y="15"/>
                        <a:pt x="110" y="45"/>
                        <a:pt x="96" y="68"/>
                      </a:cubicBezTo>
                      <a:cubicBezTo>
                        <a:pt x="91" y="76"/>
                        <a:pt x="86" y="83"/>
                        <a:pt x="81" y="88"/>
                      </a:cubicBezTo>
                      <a:cubicBezTo>
                        <a:pt x="76" y="79"/>
                        <a:pt x="69" y="70"/>
                        <a:pt x="63" y="60"/>
                      </a:cubicBezTo>
                      <a:close/>
                      <a:moveTo>
                        <a:pt x="164" y="191"/>
                      </a:moveTo>
                      <a:cubicBezTo>
                        <a:pt x="173" y="202"/>
                        <a:pt x="181" y="212"/>
                        <a:pt x="187" y="219"/>
                      </a:cubicBezTo>
                      <a:cubicBezTo>
                        <a:pt x="192" y="225"/>
                        <a:pt x="196" y="229"/>
                        <a:pt x="197" y="231"/>
                      </a:cubicBezTo>
                      <a:cubicBezTo>
                        <a:pt x="197" y="231"/>
                        <a:pt x="197" y="232"/>
                        <a:pt x="196" y="232"/>
                      </a:cubicBezTo>
                      <a:cubicBezTo>
                        <a:pt x="187" y="238"/>
                        <a:pt x="146" y="260"/>
                        <a:pt x="109" y="251"/>
                      </a:cubicBezTo>
                      <a:cubicBezTo>
                        <a:pt x="109" y="250"/>
                        <a:pt x="109" y="250"/>
                        <a:pt x="108" y="249"/>
                      </a:cubicBezTo>
                      <a:cubicBezTo>
                        <a:pt x="106" y="242"/>
                        <a:pt x="99" y="224"/>
                        <a:pt x="97" y="204"/>
                      </a:cubicBezTo>
                      <a:cubicBezTo>
                        <a:pt x="94" y="184"/>
                        <a:pt x="94" y="161"/>
                        <a:pt x="105" y="145"/>
                      </a:cubicBezTo>
                      <a:cubicBezTo>
                        <a:pt x="107" y="141"/>
                        <a:pt x="110" y="137"/>
                        <a:pt x="114" y="134"/>
                      </a:cubicBezTo>
                      <a:cubicBezTo>
                        <a:pt x="114" y="134"/>
                        <a:pt x="114" y="134"/>
                        <a:pt x="114" y="134"/>
                      </a:cubicBezTo>
                      <a:cubicBezTo>
                        <a:pt x="128" y="150"/>
                        <a:pt x="147" y="172"/>
                        <a:pt x="164" y="191"/>
                      </a:cubicBezTo>
                      <a:close/>
                      <a:moveTo>
                        <a:pt x="252" y="115"/>
                      </a:moveTo>
                      <a:cubicBezTo>
                        <a:pt x="253" y="125"/>
                        <a:pt x="253" y="133"/>
                        <a:pt x="253" y="139"/>
                      </a:cubicBezTo>
                      <a:cubicBezTo>
                        <a:pt x="253" y="142"/>
                        <a:pt x="252" y="144"/>
                        <a:pt x="252" y="146"/>
                      </a:cubicBezTo>
                      <a:cubicBezTo>
                        <a:pt x="251" y="145"/>
                        <a:pt x="251" y="145"/>
                        <a:pt x="251" y="145"/>
                      </a:cubicBezTo>
                      <a:cubicBezTo>
                        <a:pt x="250" y="146"/>
                        <a:pt x="250" y="146"/>
                        <a:pt x="250" y="146"/>
                      </a:cubicBezTo>
                      <a:cubicBezTo>
                        <a:pt x="249" y="146"/>
                        <a:pt x="247" y="145"/>
                        <a:pt x="245" y="144"/>
                      </a:cubicBezTo>
                      <a:cubicBezTo>
                        <a:pt x="233" y="139"/>
                        <a:pt x="209" y="128"/>
                        <a:pt x="183" y="123"/>
                      </a:cubicBezTo>
                      <a:cubicBezTo>
                        <a:pt x="158" y="118"/>
                        <a:pt x="132" y="117"/>
                        <a:pt x="115" y="130"/>
                      </a:cubicBezTo>
                      <a:cubicBezTo>
                        <a:pt x="108" y="122"/>
                        <a:pt x="102" y="116"/>
                        <a:pt x="100" y="112"/>
                      </a:cubicBezTo>
                      <a:cubicBezTo>
                        <a:pt x="100" y="112"/>
                        <a:pt x="100" y="112"/>
                        <a:pt x="100" y="112"/>
                      </a:cubicBezTo>
                      <a:cubicBezTo>
                        <a:pt x="116" y="101"/>
                        <a:pt x="132" y="92"/>
                        <a:pt x="147" y="83"/>
                      </a:cubicBezTo>
                      <a:cubicBezTo>
                        <a:pt x="168" y="72"/>
                        <a:pt x="188" y="63"/>
                        <a:pt x="202" y="57"/>
                      </a:cubicBezTo>
                      <a:cubicBezTo>
                        <a:pt x="209" y="54"/>
                        <a:pt x="215" y="52"/>
                        <a:pt x="219" y="50"/>
                      </a:cubicBezTo>
                      <a:cubicBezTo>
                        <a:pt x="221" y="49"/>
                        <a:pt x="223" y="49"/>
                        <a:pt x="224" y="48"/>
                      </a:cubicBezTo>
                      <a:cubicBezTo>
                        <a:pt x="243" y="71"/>
                        <a:pt x="250" y="95"/>
                        <a:pt x="252" y="115"/>
                      </a:cubicBezTo>
                      <a:close/>
                    </a:path>
                  </a:pathLst>
                </a:custGeom>
                <a:solidFill>
                  <a:srgbClr val="924D2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sp>
        <p:nvSpPr>
          <p:cNvPr id="2" name="矩形 1"/>
          <p:cNvSpPr/>
          <p:nvPr/>
        </p:nvSpPr>
        <p:spPr>
          <a:xfrm>
            <a:off x="1260202" y="1512367"/>
            <a:ext cx="6912768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我不相信被动会有收获，凡事一定要主动出击才能成功。”</a:t>
            </a:r>
          </a:p>
          <a:p>
            <a:pPr algn="r">
              <a:lnSpc>
                <a:spcPts val="28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</a:t>
            </a:r>
            <a:r>
              <a:rPr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迈克</a:t>
            </a:r>
            <a:r>
              <a:rPr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乔丹</a:t>
            </a:r>
          </a:p>
        </p:txBody>
      </p:sp>
      <p:sp>
        <p:nvSpPr>
          <p:cNvPr id="3" name="矩形 2"/>
          <p:cNvSpPr/>
          <p:nvPr/>
        </p:nvSpPr>
        <p:spPr>
          <a:xfrm>
            <a:off x="1260202" y="2520479"/>
            <a:ext cx="6912768" cy="416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一位哲人说：“你的心态就是你</a:t>
            </a: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的主人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。”</a:t>
            </a:r>
          </a:p>
        </p:txBody>
      </p:sp>
      <p:sp>
        <p:nvSpPr>
          <p:cNvPr id="4" name="矩形 3"/>
          <p:cNvSpPr/>
          <p:nvPr/>
        </p:nvSpPr>
        <p:spPr>
          <a:xfrm>
            <a:off x="1398457" y="3384575"/>
            <a:ext cx="6774513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8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一位伟人说“要么你去驾驭生命，要么</a:t>
            </a: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是生命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驾驭你。你的心态决定谁是坐骑，谁是骑师。”</a:t>
            </a:r>
          </a:p>
        </p:txBody>
      </p:sp>
    </p:spTree>
    <p:extLst>
      <p:ext uri="{BB962C8B-B14F-4D97-AF65-F5344CB8AC3E}">
        <p14:creationId xmlns:p14="http://schemas.microsoft.com/office/powerpoint/2010/main" val="303930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e30fe44f-42e0-4cc8-baf2-b1bd88897ccd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217453" y="710207"/>
            <a:ext cx="7747605" cy="5122640"/>
            <a:chOff x="-794558" y="-242367"/>
            <a:chExt cx="9440874" cy="6242210"/>
          </a:xfrm>
        </p:grpSpPr>
        <p:sp>
          <p:nvSpPr>
            <p:cNvPr id="45" name="îṩḻiḑ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A58CB6F-572F-4391-A14C-4B324F1E50E3}"/>
                </a:ext>
              </a:extLst>
            </p:cNvPr>
            <p:cNvSpPr/>
            <p:nvPr/>
          </p:nvSpPr>
          <p:spPr bwMode="auto">
            <a:xfrm>
              <a:off x="-794557" y="-242366"/>
              <a:ext cx="6693234" cy="443017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iṩľïḓ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4EACE2E-B43F-4B3A-9FB2-F2568FE0F687}"/>
                </a:ext>
              </a:extLst>
            </p:cNvPr>
            <p:cNvSpPr/>
            <p:nvPr/>
          </p:nvSpPr>
          <p:spPr bwMode="auto">
            <a:xfrm>
              <a:off x="3517112" y="2210701"/>
              <a:ext cx="3142215" cy="2664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îṧḷiḋ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4E58B36-33E1-41C3-A448-1C0B527D3312}"/>
                </a:ext>
              </a:extLst>
            </p:cNvPr>
            <p:cNvSpPr/>
            <p:nvPr/>
          </p:nvSpPr>
          <p:spPr bwMode="auto">
            <a:xfrm>
              <a:off x="-794558" y="-242367"/>
              <a:ext cx="3346620" cy="443017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ï$1îḋ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4BD777E-85F4-49D9-BF15-CF32ED725A38}"/>
                </a:ext>
              </a:extLst>
            </p:cNvPr>
            <p:cNvSpPr/>
            <p:nvPr/>
          </p:nvSpPr>
          <p:spPr bwMode="auto">
            <a:xfrm>
              <a:off x="3517112" y="2210701"/>
              <a:ext cx="1571108" cy="2664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ïṡ1îḑ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40BB869-C800-4630-B37F-3F584DE8DE93}"/>
                </a:ext>
              </a:extLst>
            </p:cNvPr>
            <p:cNvSpPr/>
            <p:nvPr/>
          </p:nvSpPr>
          <p:spPr bwMode="auto">
            <a:xfrm>
              <a:off x="-588250" y="12309"/>
              <a:ext cx="6280622" cy="39579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îṡļíḓ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8112CC0-6D58-4446-A9E2-AF5F36ACD9E9}"/>
                </a:ext>
              </a:extLst>
            </p:cNvPr>
            <p:cNvSpPr/>
            <p:nvPr/>
          </p:nvSpPr>
          <p:spPr bwMode="auto">
            <a:xfrm>
              <a:off x="3709647" y="2434047"/>
              <a:ext cx="2757140" cy="22180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îŝľîḓ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68C8449-2C30-4726-B3F5-854796C87828}"/>
                </a:ext>
              </a:extLst>
            </p:cNvPr>
            <p:cNvSpPr/>
            <p:nvPr/>
          </p:nvSpPr>
          <p:spPr bwMode="auto">
            <a:xfrm>
              <a:off x="-638420" y="12308"/>
              <a:ext cx="3190479" cy="397087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îSlîď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E8384BC-95DA-464D-A69F-15898FAC0997}"/>
                </a:ext>
              </a:extLst>
            </p:cNvPr>
            <p:cNvSpPr/>
            <p:nvPr/>
          </p:nvSpPr>
          <p:spPr bwMode="auto">
            <a:xfrm>
              <a:off x="3709647" y="2418644"/>
              <a:ext cx="1378572" cy="2233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îṩḻïḑ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92FFCCD-9DD9-4D99-A15B-A8E24DBB75BD}"/>
                </a:ext>
              </a:extLst>
            </p:cNvPr>
            <p:cNvSpPr/>
            <p:nvPr/>
          </p:nvSpPr>
          <p:spPr bwMode="auto">
            <a:xfrm>
              <a:off x="4541410" y="3119479"/>
              <a:ext cx="292657" cy="1278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ïŝḷïď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DBCEBF5-D30D-476D-8FAC-02A3BCE325A9}"/>
                </a:ext>
              </a:extLst>
            </p:cNvPr>
            <p:cNvSpPr/>
            <p:nvPr/>
          </p:nvSpPr>
          <p:spPr bwMode="auto">
            <a:xfrm>
              <a:off x="7075208" y="3473748"/>
              <a:ext cx="593019" cy="1162930"/>
            </a:xfrm>
            <a:custGeom>
              <a:avLst/>
              <a:gdLst>
                <a:gd name="T0" fmla="*/ 19 w 37"/>
                <a:gd name="T1" fmla="*/ 0 h 73"/>
                <a:gd name="T2" fmla="*/ 37 w 37"/>
                <a:gd name="T3" fmla="*/ 10 h 73"/>
                <a:gd name="T4" fmla="*/ 36 w 37"/>
                <a:gd name="T5" fmla="*/ 10 h 73"/>
                <a:gd name="T6" fmla="*/ 0 w 37"/>
                <a:gd name="T7" fmla="*/ 73 h 73"/>
                <a:gd name="T8" fmla="*/ 0 w 37"/>
                <a:gd name="T9" fmla="*/ 10 h 73"/>
                <a:gd name="T10" fmla="*/ 19 w 37"/>
                <a:gd name="T1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73">
                  <a:moveTo>
                    <a:pt x="19" y="0"/>
                  </a:moveTo>
                  <a:cubicBezTo>
                    <a:pt x="19" y="0"/>
                    <a:pt x="27" y="5"/>
                    <a:pt x="37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rgbClr val="E1ED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iśľiď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14CCE18-FF30-41E1-BB48-13BBBC760F5B}"/>
                </a:ext>
              </a:extLst>
            </p:cNvPr>
            <p:cNvSpPr/>
            <p:nvPr/>
          </p:nvSpPr>
          <p:spPr bwMode="auto">
            <a:xfrm>
              <a:off x="6497593" y="3473748"/>
              <a:ext cx="577615" cy="1162930"/>
            </a:xfrm>
            <a:custGeom>
              <a:avLst/>
              <a:gdLst>
                <a:gd name="T0" fmla="*/ 18 w 36"/>
                <a:gd name="T1" fmla="*/ 0 h 73"/>
                <a:gd name="T2" fmla="*/ 0 w 36"/>
                <a:gd name="T3" fmla="*/ 10 h 73"/>
                <a:gd name="T4" fmla="*/ 1 w 36"/>
                <a:gd name="T5" fmla="*/ 10 h 73"/>
                <a:gd name="T6" fmla="*/ 36 w 36"/>
                <a:gd name="T7" fmla="*/ 73 h 73"/>
                <a:gd name="T8" fmla="*/ 36 w 36"/>
                <a:gd name="T9" fmla="*/ 10 h 73"/>
                <a:gd name="T10" fmla="*/ 18 w 36"/>
                <a:gd name="T1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73">
                  <a:moveTo>
                    <a:pt x="18" y="0"/>
                  </a:moveTo>
                  <a:cubicBezTo>
                    <a:pt x="18" y="0"/>
                    <a:pt x="10" y="5"/>
                    <a:pt x="0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CFE8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íṣlïd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974F9D0-C737-47FD-9CE9-72E47639AD1D}"/>
                </a:ext>
              </a:extLst>
            </p:cNvPr>
            <p:cNvSpPr/>
            <p:nvPr/>
          </p:nvSpPr>
          <p:spPr bwMode="auto">
            <a:xfrm>
              <a:off x="6782551" y="3088673"/>
              <a:ext cx="593019" cy="539106"/>
            </a:xfrm>
            <a:custGeom>
              <a:avLst/>
              <a:gdLst>
                <a:gd name="T0" fmla="*/ 35 w 37"/>
                <a:gd name="T1" fmla="*/ 2 h 34"/>
                <a:gd name="T2" fmla="*/ 18 w 37"/>
                <a:gd name="T3" fmla="*/ 0 h 34"/>
                <a:gd name="T4" fmla="*/ 2 w 37"/>
                <a:gd name="T5" fmla="*/ 2 h 34"/>
                <a:gd name="T6" fmla="*/ 0 w 37"/>
                <a:gd name="T7" fmla="*/ 24 h 34"/>
                <a:gd name="T8" fmla="*/ 18 w 37"/>
                <a:gd name="T9" fmla="*/ 34 h 34"/>
                <a:gd name="T10" fmla="*/ 37 w 37"/>
                <a:gd name="T11" fmla="*/ 24 h 34"/>
                <a:gd name="T12" fmla="*/ 35 w 37"/>
                <a:gd name="T13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34">
                  <a:moveTo>
                    <a:pt x="35" y="2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3" y="17"/>
                    <a:pt x="0" y="24"/>
                  </a:cubicBezTo>
                  <a:cubicBezTo>
                    <a:pt x="0" y="24"/>
                    <a:pt x="9" y="34"/>
                    <a:pt x="18" y="34"/>
                  </a:cubicBezTo>
                  <a:cubicBezTo>
                    <a:pt x="28" y="34"/>
                    <a:pt x="37" y="24"/>
                    <a:pt x="37" y="24"/>
                  </a:cubicBezTo>
                  <a:cubicBezTo>
                    <a:pt x="34" y="17"/>
                    <a:pt x="35" y="2"/>
                    <a:pt x="35" y="2"/>
                  </a:cubicBezTo>
                </a:path>
              </a:pathLst>
            </a:custGeom>
            <a:solidFill>
              <a:srgbClr val="F4C2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ïŝ1íd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D682CA9-4A28-4F17-BD53-25D9B9715CA5}"/>
                </a:ext>
              </a:extLst>
            </p:cNvPr>
            <p:cNvSpPr/>
            <p:nvPr/>
          </p:nvSpPr>
          <p:spPr bwMode="auto">
            <a:xfrm>
              <a:off x="6397476" y="1694702"/>
              <a:ext cx="1363169" cy="1678929"/>
            </a:xfrm>
            <a:custGeom>
              <a:avLst/>
              <a:gdLst>
                <a:gd name="T0" fmla="*/ 78 w 85"/>
                <a:gd name="T1" fmla="*/ 53 h 105"/>
                <a:gd name="T2" fmla="*/ 77 w 85"/>
                <a:gd name="T3" fmla="*/ 53 h 105"/>
                <a:gd name="T4" fmla="*/ 78 w 85"/>
                <a:gd name="T5" fmla="*/ 46 h 105"/>
                <a:gd name="T6" fmla="*/ 42 w 85"/>
                <a:gd name="T7" fmla="*/ 0 h 105"/>
                <a:gd name="T8" fmla="*/ 6 w 85"/>
                <a:gd name="T9" fmla="*/ 46 h 105"/>
                <a:gd name="T10" fmla="*/ 7 w 85"/>
                <a:gd name="T11" fmla="*/ 53 h 105"/>
                <a:gd name="T12" fmla="*/ 7 w 85"/>
                <a:gd name="T13" fmla="*/ 53 h 105"/>
                <a:gd name="T14" fmla="*/ 2 w 85"/>
                <a:gd name="T15" fmla="*/ 64 h 105"/>
                <a:gd name="T16" fmla="*/ 6 w 85"/>
                <a:gd name="T17" fmla="*/ 72 h 105"/>
                <a:gd name="T18" fmla="*/ 10 w 85"/>
                <a:gd name="T19" fmla="*/ 75 h 105"/>
                <a:gd name="T20" fmla="*/ 10 w 85"/>
                <a:gd name="T21" fmla="*/ 79 h 105"/>
                <a:gd name="T22" fmla="*/ 29 w 85"/>
                <a:gd name="T23" fmla="*/ 102 h 105"/>
                <a:gd name="T24" fmla="*/ 40 w 85"/>
                <a:gd name="T25" fmla="*/ 104 h 105"/>
                <a:gd name="T26" fmla="*/ 42 w 85"/>
                <a:gd name="T27" fmla="*/ 104 h 105"/>
                <a:gd name="T28" fmla="*/ 45 w 85"/>
                <a:gd name="T29" fmla="*/ 104 h 105"/>
                <a:gd name="T30" fmla="*/ 55 w 85"/>
                <a:gd name="T31" fmla="*/ 102 h 105"/>
                <a:gd name="T32" fmla="*/ 74 w 85"/>
                <a:gd name="T33" fmla="*/ 79 h 105"/>
                <a:gd name="T34" fmla="*/ 75 w 85"/>
                <a:gd name="T35" fmla="*/ 75 h 105"/>
                <a:gd name="T36" fmla="*/ 79 w 85"/>
                <a:gd name="T37" fmla="*/ 72 h 105"/>
                <a:gd name="T38" fmla="*/ 82 w 85"/>
                <a:gd name="T39" fmla="*/ 64 h 105"/>
                <a:gd name="T40" fmla="*/ 78 w 85"/>
                <a:gd name="T41" fmla="*/ 5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5" h="105">
                  <a:moveTo>
                    <a:pt x="78" y="53"/>
                  </a:moveTo>
                  <a:cubicBezTo>
                    <a:pt x="77" y="53"/>
                    <a:pt x="77" y="53"/>
                    <a:pt x="77" y="53"/>
                  </a:cubicBezTo>
                  <a:cubicBezTo>
                    <a:pt x="78" y="50"/>
                    <a:pt x="78" y="48"/>
                    <a:pt x="78" y="46"/>
                  </a:cubicBezTo>
                  <a:cubicBezTo>
                    <a:pt x="80" y="34"/>
                    <a:pt x="83" y="0"/>
                    <a:pt x="42" y="0"/>
                  </a:cubicBezTo>
                  <a:cubicBezTo>
                    <a:pt x="1" y="0"/>
                    <a:pt x="5" y="34"/>
                    <a:pt x="6" y="46"/>
                  </a:cubicBezTo>
                  <a:cubicBezTo>
                    <a:pt x="7" y="48"/>
                    <a:pt x="7" y="50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48"/>
                    <a:pt x="0" y="60"/>
                    <a:pt x="2" y="64"/>
                  </a:cubicBezTo>
                  <a:cubicBezTo>
                    <a:pt x="5" y="68"/>
                    <a:pt x="5" y="68"/>
                    <a:pt x="6" y="72"/>
                  </a:cubicBezTo>
                  <a:cubicBezTo>
                    <a:pt x="7" y="74"/>
                    <a:pt x="8" y="75"/>
                    <a:pt x="10" y="75"/>
                  </a:cubicBezTo>
                  <a:cubicBezTo>
                    <a:pt x="10" y="76"/>
                    <a:pt x="10" y="78"/>
                    <a:pt x="10" y="79"/>
                  </a:cubicBezTo>
                  <a:cubicBezTo>
                    <a:pt x="11" y="85"/>
                    <a:pt x="26" y="98"/>
                    <a:pt x="29" y="102"/>
                  </a:cubicBezTo>
                  <a:cubicBezTo>
                    <a:pt x="33" y="105"/>
                    <a:pt x="38" y="104"/>
                    <a:pt x="40" y="104"/>
                  </a:cubicBezTo>
                  <a:cubicBezTo>
                    <a:pt x="42" y="104"/>
                    <a:pt x="42" y="104"/>
                    <a:pt x="42" y="104"/>
                  </a:cubicBezTo>
                  <a:cubicBezTo>
                    <a:pt x="42" y="104"/>
                    <a:pt x="43" y="104"/>
                    <a:pt x="45" y="104"/>
                  </a:cubicBezTo>
                  <a:cubicBezTo>
                    <a:pt x="47" y="104"/>
                    <a:pt x="52" y="105"/>
                    <a:pt x="55" y="102"/>
                  </a:cubicBezTo>
                  <a:cubicBezTo>
                    <a:pt x="59" y="98"/>
                    <a:pt x="74" y="85"/>
                    <a:pt x="74" y="79"/>
                  </a:cubicBezTo>
                  <a:cubicBezTo>
                    <a:pt x="75" y="78"/>
                    <a:pt x="75" y="76"/>
                    <a:pt x="75" y="75"/>
                  </a:cubicBezTo>
                  <a:cubicBezTo>
                    <a:pt x="76" y="75"/>
                    <a:pt x="78" y="74"/>
                    <a:pt x="79" y="72"/>
                  </a:cubicBezTo>
                  <a:cubicBezTo>
                    <a:pt x="80" y="68"/>
                    <a:pt x="80" y="68"/>
                    <a:pt x="82" y="64"/>
                  </a:cubicBezTo>
                  <a:cubicBezTo>
                    <a:pt x="85" y="60"/>
                    <a:pt x="84" y="48"/>
                    <a:pt x="78" y="53"/>
                  </a:cubicBezTo>
                </a:path>
              </a:pathLst>
            </a:custGeom>
            <a:solidFill>
              <a:srgbClr val="F4C2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íSḻíḋ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75CEC11A-B341-4DFB-97BE-9A7D5767B0B1}"/>
                </a:ext>
              </a:extLst>
            </p:cNvPr>
            <p:cNvSpPr/>
            <p:nvPr/>
          </p:nvSpPr>
          <p:spPr bwMode="auto">
            <a:xfrm>
              <a:off x="6512996" y="2449450"/>
              <a:ext cx="1139823" cy="924181"/>
            </a:xfrm>
            <a:custGeom>
              <a:avLst/>
              <a:gdLst>
                <a:gd name="T0" fmla="*/ 70 w 71"/>
                <a:gd name="T1" fmla="*/ 2 h 58"/>
                <a:gd name="T2" fmla="*/ 65 w 71"/>
                <a:gd name="T3" fmla="*/ 25 h 58"/>
                <a:gd name="T4" fmla="*/ 55 w 71"/>
                <a:gd name="T5" fmla="*/ 42 h 58"/>
                <a:gd name="T6" fmla="*/ 43 w 71"/>
                <a:gd name="T7" fmla="*/ 48 h 58"/>
                <a:gd name="T8" fmla="*/ 28 w 71"/>
                <a:gd name="T9" fmla="*/ 48 h 58"/>
                <a:gd name="T10" fmla="*/ 16 w 71"/>
                <a:gd name="T11" fmla="*/ 42 h 58"/>
                <a:gd name="T12" fmla="*/ 5 w 71"/>
                <a:gd name="T13" fmla="*/ 25 h 58"/>
                <a:gd name="T14" fmla="*/ 1 w 71"/>
                <a:gd name="T15" fmla="*/ 2 h 58"/>
                <a:gd name="T16" fmla="*/ 0 w 71"/>
                <a:gd name="T17" fmla="*/ 2 h 58"/>
                <a:gd name="T18" fmla="*/ 0 w 71"/>
                <a:gd name="T19" fmla="*/ 6 h 58"/>
                <a:gd name="T20" fmla="*/ 3 w 71"/>
                <a:gd name="T21" fmla="*/ 28 h 58"/>
                <a:gd name="T22" fmla="*/ 3 w 71"/>
                <a:gd name="T23" fmla="*/ 32 h 58"/>
                <a:gd name="T24" fmla="*/ 4 w 71"/>
                <a:gd name="T25" fmla="*/ 34 h 58"/>
                <a:gd name="T26" fmla="*/ 7 w 71"/>
                <a:gd name="T27" fmla="*/ 39 h 58"/>
                <a:gd name="T28" fmla="*/ 22 w 71"/>
                <a:gd name="T29" fmla="*/ 55 h 58"/>
                <a:gd name="T30" fmla="*/ 33 w 71"/>
                <a:gd name="T31" fmla="*/ 57 h 58"/>
                <a:gd name="T32" fmla="*/ 35 w 71"/>
                <a:gd name="T33" fmla="*/ 57 h 58"/>
                <a:gd name="T34" fmla="*/ 38 w 71"/>
                <a:gd name="T35" fmla="*/ 57 h 58"/>
                <a:gd name="T36" fmla="*/ 48 w 71"/>
                <a:gd name="T37" fmla="*/ 55 h 58"/>
                <a:gd name="T38" fmla="*/ 63 w 71"/>
                <a:gd name="T39" fmla="*/ 39 h 58"/>
                <a:gd name="T40" fmla="*/ 67 w 71"/>
                <a:gd name="T41" fmla="*/ 34 h 58"/>
                <a:gd name="T42" fmla="*/ 67 w 71"/>
                <a:gd name="T43" fmla="*/ 32 h 58"/>
                <a:gd name="T44" fmla="*/ 68 w 71"/>
                <a:gd name="T45" fmla="*/ 28 h 58"/>
                <a:gd name="T46" fmla="*/ 70 w 71"/>
                <a:gd name="T47" fmla="*/ 6 h 58"/>
                <a:gd name="T48" fmla="*/ 71 w 71"/>
                <a:gd name="T49" fmla="*/ 2 h 58"/>
                <a:gd name="T50" fmla="*/ 70 w 71"/>
                <a:gd name="T51" fmla="*/ 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1" h="58">
                  <a:moveTo>
                    <a:pt x="70" y="2"/>
                  </a:moveTo>
                  <a:cubicBezTo>
                    <a:pt x="70" y="4"/>
                    <a:pt x="66" y="20"/>
                    <a:pt x="65" y="25"/>
                  </a:cubicBezTo>
                  <a:cubicBezTo>
                    <a:pt x="64" y="35"/>
                    <a:pt x="57" y="40"/>
                    <a:pt x="55" y="42"/>
                  </a:cubicBezTo>
                  <a:cubicBezTo>
                    <a:pt x="53" y="45"/>
                    <a:pt x="46" y="47"/>
                    <a:pt x="43" y="48"/>
                  </a:cubicBezTo>
                  <a:cubicBezTo>
                    <a:pt x="40" y="49"/>
                    <a:pt x="30" y="49"/>
                    <a:pt x="28" y="48"/>
                  </a:cubicBezTo>
                  <a:cubicBezTo>
                    <a:pt x="25" y="47"/>
                    <a:pt x="18" y="45"/>
                    <a:pt x="16" y="42"/>
                  </a:cubicBezTo>
                  <a:cubicBezTo>
                    <a:pt x="14" y="40"/>
                    <a:pt x="7" y="35"/>
                    <a:pt x="5" y="25"/>
                  </a:cubicBezTo>
                  <a:cubicBezTo>
                    <a:pt x="5" y="20"/>
                    <a:pt x="1" y="4"/>
                    <a:pt x="1" y="2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0" y="6"/>
                    <a:pt x="2" y="28"/>
                    <a:pt x="3" y="28"/>
                  </a:cubicBezTo>
                  <a:cubicBezTo>
                    <a:pt x="3" y="29"/>
                    <a:pt x="3" y="31"/>
                    <a:pt x="3" y="32"/>
                  </a:cubicBezTo>
                  <a:cubicBezTo>
                    <a:pt x="3" y="32"/>
                    <a:pt x="3" y="33"/>
                    <a:pt x="4" y="34"/>
                  </a:cubicBezTo>
                  <a:cubicBezTo>
                    <a:pt x="4" y="35"/>
                    <a:pt x="6" y="37"/>
                    <a:pt x="7" y="39"/>
                  </a:cubicBezTo>
                  <a:cubicBezTo>
                    <a:pt x="12" y="45"/>
                    <a:pt x="20" y="52"/>
                    <a:pt x="22" y="55"/>
                  </a:cubicBezTo>
                  <a:cubicBezTo>
                    <a:pt x="26" y="58"/>
                    <a:pt x="31" y="57"/>
                    <a:pt x="33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7"/>
                    <a:pt x="36" y="57"/>
                    <a:pt x="38" y="57"/>
                  </a:cubicBezTo>
                  <a:cubicBezTo>
                    <a:pt x="40" y="57"/>
                    <a:pt x="45" y="58"/>
                    <a:pt x="48" y="55"/>
                  </a:cubicBezTo>
                  <a:cubicBezTo>
                    <a:pt x="51" y="52"/>
                    <a:pt x="59" y="45"/>
                    <a:pt x="63" y="39"/>
                  </a:cubicBezTo>
                  <a:cubicBezTo>
                    <a:pt x="65" y="37"/>
                    <a:pt x="66" y="35"/>
                    <a:pt x="67" y="34"/>
                  </a:cubicBezTo>
                  <a:cubicBezTo>
                    <a:pt x="67" y="33"/>
                    <a:pt x="67" y="32"/>
                    <a:pt x="67" y="32"/>
                  </a:cubicBezTo>
                  <a:cubicBezTo>
                    <a:pt x="68" y="31"/>
                    <a:pt x="68" y="29"/>
                    <a:pt x="68" y="28"/>
                  </a:cubicBezTo>
                  <a:cubicBezTo>
                    <a:pt x="68" y="28"/>
                    <a:pt x="70" y="6"/>
                    <a:pt x="70" y="6"/>
                  </a:cubicBezTo>
                  <a:cubicBezTo>
                    <a:pt x="71" y="5"/>
                    <a:pt x="71" y="4"/>
                    <a:pt x="71" y="2"/>
                  </a:cubicBezTo>
                  <a:cubicBezTo>
                    <a:pt x="70" y="1"/>
                    <a:pt x="70" y="0"/>
                    <a:pt x="70" y="2"/>
                  </a:cubicBezTo>
                </a:path>
              </a:pathLst>
            </a:custGeom>
            <a:solidFill>
              <a:srgbClr val="582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i$líḋ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953EEFE-D2A4-4C8B-8B66-E74E122B9E51}"/>
                </a:ext>
              </a:extLst>
            </p:cNvPr>
            <p:cNvSpPr/>
            <p:nvPr/>
          </p:nvSpPr>
          <p:spPr bwMode="auto">
            <a:xfrm>
              <a:off x="6836459" y="2957750"/>
              <a:ext cx="492896" cy="254152"/>
            </a:xfrm>
            <a:custGeom>
              <a:avLst/>
              <a:gdLst>
                <a:gd name="T0" fmla="*/ 26 w 31"/>
                <a:gd name="T1" fmla="*/ 5 h 16"/>
                <a:gd name="T2" fmla="*/ 15 w 31"/>
                <a:gd name="T3" fmla="*/ 0 h 16"/>
                <a:gd name="T4" fmla="*/ 4 w 31"/>
                <a:gd name="T5" fmla="*/ 5 h 16"/>
                <a:gd name="T6" fmla="*/ 4 w 31"/>
                <a:gd name="T7" fmla="*/ 16 h 16"/>
                <a:gd name="T8" fmla="*/ 6 w 31"/>
                <a:gd name="T9" fmla="*/ 15 h 16"/>
                <a:gd name="T10" fmla="*/ 15 w 31"/>
                <a:gd name="T11" fmla="*/ 5 h 16"/>
                <a:gd name="T12" fmla="*/ 25 w 31"/>
                <a:gd name="T13" fmla="*/ 15 h 16"/>
                <a:gd name="T14" fmla="*/ 26 w 31"/>
                <a:gd name="T15" fmla="*/ 16 h 16"/>
                <a:gd name="T16" fmla="*/ 26 w 31"/>
                <a:gd name="T17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16">
                  <a:moveTo>
                    <a:pt x="26" y="5"/>
                  </a:moveTo>
                  <a:cubicBezTo>
                    <a:pt x="22" y="1"/>
                    <a:pt x="15" y="0"/>
                    <a:pt x="15" y="0"/>
                  </a:cubicBezTo>
                  <a:cubicBezTo>
                    <a:pt x="15" y="0"/>
                    <a:pt x="9" y="1"/>
                    <a:pt x="4" y="5"/>
                  </a:cubicBezTo>
                  <a:cubicBezTo>
                    <a:pt x="0" y="9"/>
                    <a:pt x="4" y="16"/>
                    <a:pt x="4" y="1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" y="5"/>
                    <a:pt x="15" y="5"/>
                    <a:pt x="15" y="5"/>
                  </a:cubicBezTo>
                  <a:cubicBezTo>
                    <a:pt x="15" y="5"/>
                    <a:pt x="30" y="5"/>
                    <a:pt x="25" y="15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31" y="9"/>
                    <a:pt x="26" y="5"/>
                  </a:cubicBezTo>
                </a:path>
              </a:pathLst>
            </a:custGeom>
            <a:solidFill>
              <a:srgbClr val="582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íṩľïḓ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0096827-CF20-41A2-A45D-7B5584C69679}"/>
                </a:ext>
              </a:extLst>
            </p:cNvPr>
            <p:cNvSpPr/>
            <p:nvPr/>
          </p:nvSpPr>
          <p:spPr bwMode="auto">
            <a:xfrm>
              <a:off x="6959683" y="3181091"/>
              <a:ext cx="238749" cy="115525"/>
            </a:xfrm>
            <a:custGeom>
              <a:avLst/>
              <a:gdLst>
                <a:gd name="T0" fmla="*/ 11 w 15"/>
                <a:gd name="T1" fmla="*/ 2 h 7"/>
                <a:gd name="T2" fmla="*/ 7 w 15"/>
                <a:gd name="T3" fmla="*/ 1 h 7"/>
                <a:gd name="T4" fmla="*/ 4 w 15"/>
                <a:gd name="T5" fmla="*/ 2 h 7"/>
                <a:gd name="T6" fmla="*/ 0 w 15"/>
                <a:gd name="T7" fmla="*/ 2 h 7"/>
                <a:gd name="T8" fmla="*/ 6 w 15"/>
                <a:gd name="T9" fmla="*/ 7 h 7"/>
                <a:gd name="T10" fmla="*/ 7 w 15"/>
                <a:gd name="T11" fmla="*/ 6 h 7"/>
                <a:gd name="T12" fmla="*/ 9 w 15"/>
                <a:gd name="T13" fmla="*/ 7 h 7"/>
                <a:gd name="T14" fmla="*/ 15 w 15"/>
                <a:gd name="T15" fmla="*/ 2 h 7"/>
                <a:gd name="T16" fmla="*/ 11 w 15"/>
                <a:gd name="T1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7">
                  <a:moveTo>
                    <a:pt x="11" y="2"/>
                  </a:moveTo>
                  <a:cubicBezTo>
                    <a:pt x="9" y="0"/>
                    <a:pt x="7" y="1"/>
                    <a:pt x="7" y="1"/>
                  </a:cubicBezTo>
                  <a:cubicBezTo>
                    <a:pt x="7" y="1"/>
                    <a:pt x="5" y="0"/>
                    <a:pt x="4" y="2"/>
                  </a:cubicBezTo>
                  <a:cubicBezTo>
                    <a:pt x="3" y="3"/>
                    <a:pt x="0" y="2"/>
                    <a:pt x="0" y="2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2" y="3"/>
                    <a:pt x="11" y="2"/>
                  </a:cubicBezTo>
                </a:path>
              </a:pathLst>
            </a:custGeom>
            <a:solidFill>
              <a:srgbClr val="582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iṣľîḍ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E57FDC0-1BAA-4F17-AFCA-BF7C940D352E}"/>
                </a:ext>
              </a:extLst>
            </p:cNvPr>
            <p:cNvSpPr/>
            <p:nvPr/>
          </p:nvSpPr>
          <p:spPr bwMode="auto">
            <a:xfrm>
              <a:off x="6435981" y="1548371"/>
              <a:ext cx="1309256" cy="993497"/>
            </a:xfrm>
            <a:custGeom>
              <a:avLst/>
              <a:gdLst>
                <a:gd name="T0" fmla="*/ 70 w 82"/>
                <a:gd name="T1" fmla="*/ 0 h 62"/>
                <a:gd name="T2" fmla="*/ 36 w 82"/>
                <a:gd name="T3" fmla="*/ 4 h 62"/>
                <a:gd name="T4" fmla="*/ 36 w 82"/>
                <a:gd name="T5" fmla="*/ 4 h 62"/>
                <a:gd name="T6" fmla="*/ 34 w 82"/>
                <a:gd name="T7" fmla="*/ 4 h 62"/>
                <a:gd name="T8" fmla="*/ 2 w 82"/>
                <a:gd name="T9" fmla="*/ 38 h 62"/>
                <a:gd name="T10" fmla="*/ 2 w 82"/>
                <a:gd name="T11" fmla="*/ 38 h 62"/>
                <a:gd name="T12" fmla="*/ 5 w 82"/>
                <a:gd name="T13" fmla="*/ 62 h 62"/>
                <a:gd name="T14" fmla="*/ 6 w 82"/>
                <a:gd name="T15" fmla="*/ 58 h 62"/>
                <a:gd name="T16" fmla="*/ 8 w 82"/>
                <a:gd name="T17" fmla="*/ 49 h 62"/>
                <a:gd name="T18" fmla="*/ 8 w 82"/>
                <a:gd name="T19" fmla="*/ 48 h 62"/>
                <a:gd name="T20" fmla="*/ 10 w 82"/>
                <a:gd name="T21" fmla="*/ 44 h 62"/>
                <a:gd name="T22" fmla="*/ 40 w 82"/>
                <a:gd name="T23" fmla="*/ 32 h 62"/>
                <a:gd name="T24" fmla="*/ 71 w 82"/>
                <a:gd name="T25" fmla="*/ 44 h 62"/>
                <a:gd name="T26" fmla="*/ 73 w 82"/>
                <a:gd name="T27" fmla="*/ 48 h 62"/>
                <a:gd name="T28" fmla="*/ 73 w 82"/>
                <a:gd name="T29" fmla="*/ 49 h 62"/>
                <a:gd name="T30" fmla="*/ 75 w 82"/>
                <a:gd name="T31" fmla="*/ 58 h 62"/>
                <a:gd name="T32" fmla="*/ 75 w 82"/>
                <a:gd name="T33" fmla="*/ 62 h 62"/>
                <a:gd name="T34" fmla="*/ 78 w 82"/>
                <a:gd name="T35" fmla="*/ 47 h 62"/>
                <a:gd name="T36" fmla="*/ 78 w 82"/>
                <a:gd name="T37" fmla="*/ 47 h 62"/>
                <a:gd name="T38" fmla="*/ 70 w 82"/>
                <a:gd name="T3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2" h="62">
                  <a:moveTo>
                    <a:pt x="70" y="0"/>
                  </a:moveTo>
                  <a:cubicBezTo>
                    <a:pt x="70" y="0"/>
                    <a:pt x="71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5" y="4"/>
                    <a:pt x="34" y="4"/>
                  </a:cubicBezTo>
                  <a:cubicBezTo>
                    <a:pt x="0" y="6"/>
                    <a:pt x="2" y="38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46"/>
                    <a:pt x="4" y="54"/>
                    <a:pt x="5" y="62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6" y="58"/>
                    <a:pt x="6" y="54"/>
                    <a:pt x="8" y="49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9" y="47"/>
                    <a:pt x="9" y="46"/>
                    <a:pt x="10" y="44"/>
                  </a:cubicBezTo>
                  <a:cubicBezTo>
                    <a:pt x="19" y="26"/>
                    <a:pt x="40" y="32"/>
                    <a:pt x="40" y="32"/>
                  </a:cubicBezTo>
                  <a:cubicBezTo>
                    <a:pt x="40" y="32"/>
                    <a:pt x="62" y="26"/>
                    <a:pt x="71" y="44"/>
                  </a:cubicBezTo>
                  <a:cubicBezTo>
                    <a:pt x="72" y="46"/>
                    <a:pt x="72" y="47"/>
                    <a:pt x="73" y="48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4" y="54"/>
                    <a:pt x="75" y="58"/>
                    <a:pt x="75" y="58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6" y="57"/>
                    <a:pt x="77" y="52"/>
                    <a:pt x="78" y="47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82" y="20"/>
                    <a:pt x="70" y="0"/>
                    <a:pt x="70" y="0"/>
                  </a:cubicBezTo>
                </a:path>
              </a:pathLst>
            </a:custGeom>
            <a:solidFill>
              <a:srgbClr val="582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íšlíḋ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54ECEB8-FB08-4F97-BFB4-5213204D33CD}"/>
                </a:ext>
              </a:extLst>
            </p:cNvPr>
            <p:cNvSpPr/>
            <p:nvPr/>
          </p:nvSpPr>
          <p:spPr bwMode="auto">
            <a:xfrm>
              <a:off x="6466787" y="1617687"/>
              <a:ext cx="608422" cy="1856066"/>
            </a:xfrm>
            <a:custGeom>
              <a:avLst/>
              <a:gdLst>
                <a:gd name="T0" fmla="*/ 22 w 38"/>
                <a:gd name="T1" fmla="*/ 110 h 116"/>
                <a:gd name="T2" fmla="*/ 20 w 38"/>
                <a:gd name="T3" fmla="*/ 116 h 116"/>
                <a:gd name="T4" fmla="*/ 20 w 38"/>
                <a:gd name="T5" fmla="*/ 116 h 116"/>
                <a:gd name="T6" fmla="*/ 22 w 38"/>
                <a:gd name="T7" fmla="*/ 110 h 116"/>
                <a:gd name="T8" fmla="*/ 22 w 38"/>
                <a:gd name="T9" fmla="*/ 110 h 116"/>
                <a:gd name="T10" fmla="*/ 22 w 38"/>
                <a:gd name="T11" fmla="*/ 110 h 116"/>
                <a:gd name="T12" fmla="*/ 22 w 38"/>
                <a:gd name="T13" fmla="*/ 110 h 116"/>
                <a:gd name="T14" fmla="*/ 22 w 38"/>
                <a:gd name="T15" fmla="*/ 103 h 116"/>
                <a:gd name="T16" fmla="*/ 22 w 38"/>
                <a:gd name="T17" fmla="*/ 106 h 116"/>
                <a:gd name="T18" fmla="*/ 22 w 38"/>
                <a:gd name="T19" fmla="*/ 103 h 116"/>
                <a:gd name="T20" fmla="*/ 22 w 38"/>
                <a:gd name="T21" fmla="*/ 103 h 116"/>
                <a:gd name="T22" fmla="*/ 38 w 38"/>
                <a:gd name="T23" fmla="*/ 0 h 116"/>
                <a:gd name="T24" fmla="*/ 34 w 38"/>
                <a:gd name="T25" fmla="*/ 0 h 116"/>
                <a:gd name="T26" fmla="*/ 34 w 38"/>
                <a:gd name="T27" fmla="*/ 0 h 116"/>
                <a:gd name="T28" fmla="*/ 32 w 38"/>
                <a:gd name="T29" fmla="*/ 0 h 116"/>
                <a:gd name="T30" fmla="*/ 0 w 38"/>
                <a:gd name="T31" fmla="*/ 33 h 116"/>
                <a:gd name="T32" fmla="*/ 32 w 38"/>
                <a:gd name="T33" fmla="*/ 0 h 116"/>
                <a:gd name="T34" fmla="*/ 34 w 38"/>
                <a:gd name="T35" fmla="*/ 0 h 116"/>
                <a:gd name="T36" fmla="*/ 34 w 38"/>
                <a:gd name="T37" fmla="*/ 0 h 116"/>
                <a:gd name="T38" fmla="*/ 38 w 38"/>
                <a:gd name="T39" fmla="*/ 0 h 116"/>
                <a:gd name="T40" fmla="*/ 38 w 38"/>
                <a:gd name="T41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8" h="116">
                  <a:moveTo>
                    <a:pt x="22" y="110"/>
                  </a:moveTo>
                  <a:cubicBezTo>
                    <a:pt x="21" y="112"/>
                    <a:pt x="21" y="114"/>
                    <a:pt x="20" y="116"/>
                  </a:cubicBezTo>
                  <a:cubicBezTo>
                    <a:pt x="20" y="116"/>
                    <a:pt x="20" y="116"/>
                    <a:pt x="20" y="116"/>
                  </a:cubicBezTo>
                  <a:cubicBezTo>
                    <a:pt x="21" y="114"/>
                    <a:pt x="21" y="112"/>
                    <a:pt x="22" y="110"/>
                  </a:cubicBezTo>
                  <a:moveTo>
                    <a:pt x="22" y="110"/>
                  </a:moveTo>
                  <a:cubicBezTo>
                    <a:pt x="22" y="110"/>
                    <a:pt x="22" y="110"/>
                    <a:pt x="22" y="110"/>
                  </a:cubicBezTo>
                  <a:cubicBezTo>
                    <a:pt x="22" y="110"/>
                    <a:pt x="22" y="110"/>
                    <a:pt x="22" y="110"/>
                  </a:cubicBezTo>
                  <a:moveTo>
                    <a:pt x="22" y="103"/>
                  </a:moveTo>
                  <a:cubicBezTo>
                    <a:pt x="22" y="104"/>
                    <a:pt x="22" y="105"/>
                    <a:pt x="22" y="106"/>
                  </a:cubicBezTo>
                  <a:cubicBezTo>
                    <a:pt x="22" y="105"/>
                    <a:pt x="22" y="104"/>
                    <a:pt x="22" y="103"/>
                  </a:cubicBezTo>
                  <a:cubicBezTo>
                    <a:pt x="22" y="103"/>
                    <a:pt x="22" y="103"/>
                    <a:pt x="22" y="103"/>
                  </a:cubicBezTo>
                  <a:moveTo>
                    <a:pt x="38" y="0"/>
                  </a:moveTo>
                  <a:cubicBezTo>
                    <a:pt x="37" y="0"/>
                    <a:pt x="36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3" y="0"/>
                    <a:pt x="32" y="0"/>
                  </a:cubicBezTo>
                  <a:cubicBezTo>
                    <a:pt x="2" y="2"/>
                    <a:pt x="0" y="28"/>
                    <a:pt x="0" y="33"/>
                  </a:cubicBezTo>
                  <a:cubicBezTo>
                    <a:pt x="0" y="28"/>
                    <a:pt x="2" y="2"/>
                    <a:pt x="32" y="0"/>
                  </a:cubicBezTo>
                  <a:cubicBezTo>
                    <a:pt x="33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6" y="0"/>
                    <a:pt x="37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</a:path>
              </a:pathLst>
            </a:custGeom>
            <a:solidFill>
              <a:srgbClr val="E8D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iṥļïḍ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4A7CC48-61A0-47F0-A4ED-F4FFD9F99F9B}"/>
                </a:ext>
              </a:extLst>
            </p:cNvPr>
            <p:cNvSpPr/>
            <p:nvPr/>
          </p:nvSpPr>
          <p:spPr bwMode="auto">
            <a:xfrm>
              <a:off x="6782551" y="3265810"/>
              <a:ext cx="292657" cy="361973"/>
            </a:xfrm>
            <a:custGeom>
              <a:avLst/>
              <a:gdLst>
                <a:gd name="T0" fmla="*/ 2 w 18"/>
                <a:gd name="T1" fmla="*/ 0 h 23"/>
                <a:gd name="T2" fmla="*/ 2 w 18"/>
                <a:gd name="T3" fmla="*/ 3 h 23"/>
                <a:gd name="T4" fmla="*/ 2 w 18"/>
                <a:gd name="T5" fmla="*/ 7 h 23"/>
                <a:gd name="T6" fmla="*/ 2 w 18"/>
                <a:gd name="T7" fmla="*/ 7 h 23"/>
                <a:gd name="T8" fmla="*/ 2 w 18"/>
                <a:gd name="T9" fmla="*/ 7 h 23"/>
                <a:gd name="T10" fmla="*/ 0 w 18"/>
                <a:gd name="T11" fmla="*/ 13 h 23"/>
                <a:gd name="T12" fmla="*/ 18 w 18"/>
                <a:gd name="T13" fmla="*/ 23 h 23"/>
                <a:gd name="T14" fmla="*/ 18 w 18"/>
                <a:gd name="T15" fmla="*/ 23 h 23"/>
                <a:gd name="T16" fmla="*/ 18 w 18"/>
                <a:gd name="T17" fmla="*/ 6 h 23"/>
                <a:gd name="T18" fmla="*/ 18 w 18"/>
                <a:gd name="T19" fmla="*/ 6 h 23"/>
                <a:gd name="T20" fmla="*/ 16 w 18"/>
                <a:gd name="T21" fmla="*/ 6 h 23"/>
                <a:gd name="T22" fmla="*/ 12 w 18"/>
                <a:gd name="T23" fmla="*/ 6 h 23"/>
                <a:gd name="T24" fmla="*/ 5 w 18"/>
                <a:gd name="T25" fmla="*/ 4 h 23"/>
                <a:gd name="T26" fmla="*/ 5 w 18"/>
                <a:gd name="T27" fmla="*/ 4 h 23"/>
                <a:gd name="T28" fmla="*/ 2 w 18"/>
                <a:gd name="T2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23">
                  <a:moveTo>
                    <a:pt x="2" y="0"/>
                  </a:moveTo>
                  <a:cubicBezTo>
                    <a:pt x="2" y="1"/>
                    <a:pt x="2" y="2"/>
                    <a:pt x="2" y="3"/>
                  </a:cubicBezTo>
                  <a:cubicBezTo>
                    <a:pt x="2" y="4"/>
                    <a:pt x="2" y="5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9"/>
                    <a:pt x="1" y="11"/>
                    <a:pt x="0" y="13"/>
                  </a:cubicBezTo>
                  <a:cubicBezTo>
                    <a:pt x="0" y="13"/>
                    <a:pt x="9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6" y="6"/>
                  </a:cubicBezTo>
                  <a:cubicBezTo>
                    <a:pt x="15" y="6"/>
                    <a:pt x="14" y="6"/>
                    <a:pt x="12" y="6"/>
                  </a:cubicBezTo>
                  <a:cubicBezTo>
                    <a:pt x="10" y="6"/>
                    <a:pt x="7" y="6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4" y="2"/>
                    <a:pt x="2" y="0"/>
                  </a:cubicBezTo>
                </a:path>
              </a:pathLst>
            </a:custGeom>
            <a:solidFill>
              <a:srgbClr val="DEA3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îṧ1i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AF4D7CD-DB72-4020-8631-B45795560504}"/>
                </a:ext>
              </a:extLst>
            </p:cNvPr>
            <p:cNvSpPr/>
            <p:nvPr/>
          </p:nvSpPr>
          <p:spPr bwMode="auto">
            <a:xfrm>
              <a:off x="6412879" y="2048971"/>
              <a:ext cx="662330" cy="1309256"/>
            </a:xfrm>
            <a:custGeom>
              <a:avLst/>
              <a:gdLst>
                <a:gd name="T0" fmla="*/ 28 w 41"/>
                <a:gd name="T1" fmla="*/ 80 h 82"/>
                <a:gd name="T2" fmla="*/ 28 w 41"/>
                <a:gd name="T3" fmla="*/ 80 h 82"/>
                <a:gd name="T4" fmla="*/ 35 w 41"/>
                <a:gd name="T5" fmla="*/ 82 h 82"/>
                <a:gd name="T6" fmla="*/ 39 w 41"/>
                <a:gd name="T7" fmla="*/ 82 h 82"/>
                <a:gd name="T8" fmla="*/ 41 w 41"/>
                <a:gd name="T9" fmla="*/ 82 h 82"/>
                <a:gd name="T10" fmla="*/ 41 w 41"/>
                <a:gd name="T11" fmla="*/ 82 h 82"/>
                <a:gd name="T12" fmla="*/ 41 w 41"/>
                <a:gd name="T13" fmla="*/ 82 h 82"/>
                <a:gd name="T14" fmla="*/ 39 w 41"/>
                <a:gd name="T15" fmla="*/ 82 h 82"/>
                <a:gd name="T16" fmla="*/ 35 w 41"/>
                <a:gd name="T17" fmla="*/ 82 h 82"/>
                <a:gd name="T18" fmla="*/ 28 w 41"/>
                <a:gd name="T19" fmla="*/ 80 h 82"/>
                <a:gd name="T20" fmla="*/ 28 w 41"/>
                <a:gd name="T21" fmla="*/ 80 h 82"/>
                <a:gd name="T22" fmla="*/ 41 w 41"/>
                <a:gd name="T23" fmla="*/ 62 h 82"/>
                <a:gd name="T24" fmla="*/ 31 w 41"/>
                <a:gd name="T25" fmla="*/ 72 h 82"/>
                <a:gd name="T26" fmla="*/ 34 w 41"/>
                <a:gd name="T27" fmla="*/ 73 h 82"/>
                <a:gd name="T28" fmla="*/ 37 w 41"/>
                <a:gd name="T29" fmla="*/ 73 h 82"/>
                <a:gd name="T30" fmla="*/ 38 w 41"/>
                <a:gd name="T31" fmla="*/ 73 h 82"/>
                <a:gd name="T32" fmla="*/ 41 w 41"/>
                <a:gd name="T33" fmla="*/ 72 h 82"/>
                <a:gd name="T34" fmla="*/ 41 w 41"/>
                <a:gd name="T35" fmla="*/ 72 h 82"/>
                <a:gd name="T36" fmla="*/ 41 w 41"/>
                <a:gd name="T37" fmla="*/ 72 h 82"/>
                <a:gd name="T38" fmla="*/ 41 w 41"/>
                <a:gd name="T39" fmla="*/ 62 h 82"/>
                <a:gd name="T40" fmla="*/ 41 w 41"/>
                <a:gd name="T41" fmla="*/ 62 h 82"/>
                <a:gd name="T42" fmla="*/ 10 w 41"/>
                <a:gd name="T43" fmla="*/ 59 h 82"/>
                <a:gd name="T44" fmla="*/ 13 w 41"/>
                <a:gd name="T45" fmla="*/ 64 h 82"/>
                <a:gd name="T46" fmla="*/ 13 w 41"/>
                <a:gd name="T47" fmla="*/ 64 h 82"/>
                <a:gd name="T48" fmla="*/ 10 w 41"/>
                <a:gd name="T49" fmla="*/ 59 h 82"/>
                <a:gd name="T50" fmla="*/ 9 w 41"/>
                <a:gd name="T51" fmla="*/ 57 h 82"/>
                <a:gd name="T52" fmla="*/ 10 w 41"/>
                <a:gd name="T53" fmla="*/ 58 h 82"/>
                <a:gd name="T54" fmla="*/ 9 w 41"/>
                <a:gd name="T55" fmla="*/ 57 h 82"/>
                <a:gd name="T56" fmla="*/ 9 w 41"/>
                <a:gd name="T57" fmla="*/ 57 h 82"/>
                <a:gd name="T58" fmla="*/ 9 w 41"/>
                <a:gd name="T59" fmla="*/ 57 h 82"/>
                <a:gd name="T60" fmla="*/ 9 w 41"/>
                <a:gd name="T61" fmla="*/ 57 h 82"/>
                <a:gd name="T62" fmla="*/ 3 w 41"/>
                <a:gd name="T63" fmla="*/ 30 h 82"/>
                <a:gd name="T64" fmla="*/ 0 w 41"/>
                <a:gd name="T65" fmla="*/ 36 h 82"/>
                <a:gd name="T66" fmla="*/ 1 w 41"/>
                <a:gd name="T67" fmla="*/ 42 h 82"/>
                <a:gd name="T68" fmla="*/ 5 w 41"/>
                <a:gd name="T69" fmla="*/ 50 h 82"/>
                <a:gd name="T70" fmla="*/ 8 w 41"/>
                <a:gd name="T71" fmla="*/ 53 h 82"/>
                <a:gd name="T72" fmla="*/ 9 w 41"/>
                <a:gd name="T73" fmla="*/ 53 h 82"/>
                <a:gd name="T74" fmla="*/ 9 w 41"/>
                <a:gd name="T75" fmla="*/ 53 h 82"/>
                <a:gd name="T76" fmla="*/ 6 w 41"/>
                <a:gd name="T77" fmla="*/ 31 h 82"/>
                <a:gd name="T78" fmla="*/ 6 w 41"/>
                <a:gd name="T79" fmla="*/ 31 h 82"/>
                <a:gd name="T80" fmla="*/ 6 w 41"/>
                <a:gd name="T81" fmla="*/ 31 h 82"/>
                <a:gd name="T82" fmla="*/ 6 w 41"/>
                <a:gd name="T83" fmla="*/ 31 h 82"/>
                <a:gd name="T84" fmla="*/ 3 w 41"/>
                <a:gd name="T85" fmla="*/ 30 h 82"/>
                <a:gd name="T86" fmla="*/ 33 w 41"/>
                <a:gd name="T87" fmla="*/ 0 h 82"/>
                <a:gd name="T88" fmla="*/ 11 w 41"/>
                <a:gd name="T89" fmla="*/ 13 h 82"/>
                <a:gd name="T90" fmla="*/ 9 w 41"/>
                <a:gd name="T91" fmla="*/ 17 h 82"/>
                <a:gd name="T92" fmla="*/ 9 w 41"/>
                <a:gd name="T93" fmla="*/ 18 h 82"/>
                <a:gd name="T94" fmla="*/ 7 w 41"/>
                <a:gd name="T95" fmla="*/ 27 h 82"/>
                <a:gd name="T96" fmla="*/ 7 w 41"/>
                <a:gd name="T97" fmla="*/ 27 h 82"/>
                <a:gd name="T98" fmla="*/ 7 w 41"/>
                <a:gd name="T99" fmla="*/ 27 h 82"/>
                <a:gd name="T100" fmla="*/ 11 w 41"/>
                <a:gd name="T101" fmla="*/ 50 h 82"/>
                <a:gd name="T102" fmla="*/ 22 w 41"/>
                <a:gd name="T103" fmla="*/ 67 h 82"/>
                <a:gd name="T104" fmla="*/ 29 w 41"/>
                <a:gd name="T105" fmla="*/ 71 h 82"/>
                <a:gd name="T106" fmla="*/ 30 w 41"/>
                <a:gd name="T107" fmla="*/ 62 h 82"/>
                <a:gd name="T108" fmla="*/ 41 w 41"/>
                <a:gd name="T109" fmla="*/ 57 h 82"/>
                <a:gd name="T110" fmla="*/ 41 w 41"/>
                <a:gd name="T111" fmla="*/ 57 h 82"/>
                <a:gd name="T112" fmla="*/ 41 w 41"/>
                <a:gd name="T113" fmla="*/ 1 h 82"/>
                <a:gd name="T114" fmla="*/ 41 w 41"/>
                <a:gd name="T115" fmla="*/ 1 h 82"/>
                <a:gd name="T116" fmla="*/ 33 w 41"/>
                <a:gd name="T11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1" h="82">
                  <a:moveTo>
                    <a:pt x="28" y="80"/>
                  </a:moveTo>
                  <a:cubicBezTo>
                    <a:pt x="28" y="80"/>
                    <a:pt x="28" y="80"/>
                    <a:pt x="28" y="80"/>
                  </a:cubicBezTo>
                  <a:cubicBezTo>
                    <a:pt x="30" y="82"/>
                    <a:pt x="33" y="82"/>
                    <a:pt x="35" y="82"/>
                  </a:cubicBezTo>
                  <a:cubicBezTo>
                    <a:pt x="37" y="82"/>
                    <a:pt x="38" y="82"/>
                    <a:pt x="39" y="82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41" y="82"/>
                    <a:pt x="41" y="82"/>
                    <a:pt x="39" y="82"/>
                  </a:cubicBezTo>
                  <a:cubicBezTo>
                    <a:pt x="38" y="82"/>
                    <a:pt x="37" y="82"/>
                    <a:pt x="35" y="82"/>
                  </a:cubicBezTo>
                  <a:cubicBezTo>
                    <a:pt x="33" y="82"/>
                    <a:pt x="30" y="82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moveTo>
                    <a:pt x="41" y="62"/>
                  </a:moveTo>
                  <a:cubicBezTo>
                    <a:pt x="41" y="62"/>
                    <a:pt x="27" y="62"/>
                    <a:pt x="31" y="72"/>
                  </a:cubicBezTo>
                  <a:cubicBezTo>
                    <a:pt x="32" y="72"/>
                    <a:pt x="33" y="73"/>
                    <a:pt x="34" y="73"/>
                  </a:cubicBezTo>
                  <a:cubicBezTo>
                    <a:pt x="34" y="73"/>
                    <a:pt x="36" y="73"/>
                    <a:pt x="37" y="73"/>
                  </a:cubicBezTo>
                  <a:cubicBezTo>
                    <a:pt x="37" y="73"/>
                    <a:pt x="38" y="73"/>
                    <a:pt x="38" y="73"/>
                  </a:cubicBezTo>
                  <a:cubicBezTo>
                    <a:pt x="39" y="72"/>
                    <a:pt x="40" y="72"/>
                    <a:pt x="41" y="72"/>
                  </a:cubicBezTo>
                  <a:cubicBezTo>
                    <a:pt x="41" y="72"/>
                    <a:pt x="41" y="72"/>
                    <a:pt x="41" y="72"/>
                  </a:cubicBezTo>
                  <a:cubicBezTo>
                    <a:pt x="41" y="72"/>
                    <a:pt x="41" y="72"/>
                    <a:pt x="41" y="7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moveTo>
                    <a:pt x="10" y="59"/>
                  </a:moveTo>
                  <a:cubicBezTo>
                    <a:pt x="10" y="60"/>
                    <a:pt x="12" y="62"/>
                    <a:pt x="13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2" y="62"/>
                    <a:pt x="11" y="60"/>
                    <a:pt x="10" y="59"/>
                  </a:cubicBezTo>
                  <a:moveTo>
                    <a:pt x="9" y="57"/>
                  </a:moveTo>
                  <a:cubicBezTo>
                    <a:pt x="9" y="57"/>
                    <a:pt x="9" y="58"/>
                    <a:pt x="10" y="58"/>
                  </a:cubicBezTo>
                  <a:cubicBezTo>
                    <a:pt x="9" y="58"/>
                    <a:pt x="9" y="57"/>
                    <a:pt x="9" y="57"/>
                  </a:cubicBezTo>
                  <a:moveTo>
                    <a:pt x="9" y="57"/>
                  </a:moveTo>
                  <a:cubicBezTo>
                    <a:pt x="9" y="57"/>
                    <a:pt x="9" y="57"/>
                    <a:pt x="9" y="57"/>
                  </a:cubicBezTo>
                  <a:cubicBezTo>
                    <a:pt x="9" y="57"/>
                    <a:pt x="9" y="57"/>
                    <a:pt x="9" y="57"/>
                  </a:cubicBezTo>
                  <a:moveTo>
                    <a:pt x="3" y="30"/>
                  </a:moveTo>
                  <a:cubicBezTo>
                    <a:pt x="1" y="30"/>
                    <a:pt x="0" y="33"/>
                    <a:pt x="0" y="36"/>
                  </a:cubicBezTo>
                  <a:cubicBezTo>
                    <a:pt x="0" y="38"/>
                    <a:pt x="0" y="41"/>
                    <a:pt x="1" y="42"/>
                  </a:cubicBezTo>
                  <a:cubicBezTo>
                    <a:pt x="4" y="46"/>
                    <a:pt x="4" y="46"/>
                    <a:pt x="5" y="50"/>
                  </a:cubicBezTo>
                  <a:cubicBezTo>
                    <a:pt x="6" y="52"/>
                    <a:pt x="7" y="53"/>
                    <a:pt x="8" y="53"/>
                  </a:cubicBezTo>
                  <a:cubicBezTo>
                    <a:pt x="8" y="53"/>
                    <a:pt x="9" y="53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8" y="53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5" y="30"/>
                    <a:pt x="4" y="30"/>
                    <a:pt x="3" y="30"/>
                  </a:cubicBezTo>
                  <a:moveTo>
                    <a:pt x="33" y="0"/>
                  </a:moveTo>
                  <a:cubicBezTo>
                    <a:pt x="26" y="0"/>
                    <a:pt x="16" y="2"/>
                    <a:pt x="11" y="13"/>
                  </a:cubicBezTo>
                  <a:cubicBezTo>
                    <a:pt x="10" y="15"/>
                    <a:pt x="10" y="16"/>
                    <a:pt x="9" y="17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7" y="23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9"/>
                    <a:pt x="11" y="45"/>
                    <a:pt x="11" y="50"/>
                  </a:cubicBezTo>
                  <a:cubicBezTo>
                    <a:pt x="13" y="60"/>
                    <a:pt x="20" y="65"/>
                    <a:pt x="22" y="67"/>
                  </a:cubicBezTo>
                  <a:cubicBezTo>
                    <a:pt x="23" y="69"/>
                    <a:pt x="26" y="70"/>
                    <a:pt x="29" y="71"/>
                  </a:cubicBezTo>
                  <a:cubicBezTo>
                    <a:pt x="28" y="69"/>
                    <a:pt x="27" y="65"/>
                    <a:pt x="30" y="62"/>
                  </a:cubicBezTo>
                  <a:cubicBezTo>
                    <a:pt x="35" y="58"/>
                    <a:pt x="41" y="57"/>
                    <a:pt x="41" y="57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38" y="0"/>
                    <a:pt x="33" y="0"/>
                  </a:cubicBezTo>
                </a:path>
              </a:pathLst>
            </a:custGeom>
            <a:solidFill>
              <a:srgbClr val="DEA3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ïSľïḍ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9DD48D1-4C06-4793-9B45-CBD317B45019}"/>
                </a:ext>
              </a:extLst>
            </p:cNvPr>
            <p:cNvSpPr/>
            <p:nvPr/>
          </p:nvSpPr>
          <p:spPr bwMode="auto">
            <a:xfrm>
              <a:off x="6512996" y="2480256"/>
              <a:ext cx="562212" cy="877972"/>
            </a:xfrm>
            <a:custGeom>
              <a:avLst/>
              <a:gdLst>
                <a:gd name="T0" fmla="*/ 1 w 35"/>
                <a:gd name="T1" fmla="*/ 0 h 55"/>
                <a:gd name="T2" fmla="*/ 0 w 35"/>
                <a:gd name="T3" fmla="*/ 4 h 55"/>
                <a:gd name="T4" fmla="*/ 0 w 35"/>
                <a:gd name="T5" fmla="*/ 4 h 55"/>
                <a:gd name="T6" fmla="*/ 0 w 35"/>
                <a:gd name="T7" fmla="*/ 4 h 55"/>
                <a:gd name="T8" fmla="*/ 0 w 35"/>
                <a:gd name="T9" fmla="*/ 4 h 55"/>
                <a:gd name="T10" fmla="*/ 3 w 35"/>
                <a:gd name="T11" fmla="*/ 26 h 55"/>
                <a:gd name="T12" fmla="*/ 3 w 35"/>
                <a:gd name="T13" fmla="*/ 26 h 55"/>
                <a:gd name="T14" fmla="*/ 3 w 35"/>
                <a:gd name="T15" fmla="*/ 26 h 55"/>
                <a:gd name="T16" fmla="*/ 3 w 35"/>
                <a:gd name="T17" fmla="*/ 30 h 55"/>
                <a:gd name="T18" fmla="*/ 3 w 35"/>
                <a:gd name="T19" fmla="*/ 30 h 55"/>
                <a:gd name="T20" fmla="*/ 3 w 35"/>
                <a:gd name="T21" fmla="*/ 30 h 55"/>
                <a:gd name="T22" fmla="*/ 3 w 35"/>
                <a:gd name="T23" fmla="*/ 30 h 55"/>
                <a:gd name="T24" fmla="*/ 4 w 35"/>
                <a:gd name="T25" fmla="*/ 31 h 55"/>
                <a:gd name="T26" fmla="*/ 4 w 35"/>
                <a:gd name="T27" fmla="*/ 31 h 55"/>
                <a:gd name="T28" fmla="*/ 4 w 35"/>
                <a:gd name="T29" fmla="*/ 32 h 55"/>
                <a:gd name="T30" fmla="*/ 4 w 35"/>
                <a:gd name="T31" fmla="*/ 32 h 55"/>
                <a:gd name="T32" fmla="*/ 4 w 35"/>
                <a:gd name="T33" fmla="*/ 32 h 55"/>
                <a:gd name="T34" fmla="*/ 7 w 35"/>
                <a:gd name="T35" fmla="*/ 37 h 55"/>
                <a:gd name="T36" fmla="*/ 7 w 35"/>
                <a:gd name="T37" fmla="*/ 37 h 55"/>
                <a:gd name="T38" fmla="*/ 7 w 35"/>
                <a:gd name="T39" fmla="*/ 37 h 55"/>
                <a:gd name="T40" fmla="*/ 9 w 35"/>
                <a:gd name="T41" fmla="*/ 39 h 55"/>
                <a:gd name="T42" fmla="*/ 10 w 35"/>
                <a:gd name="T43" fmla="*/ 40 h 55"/>
                <a:gd name="T44" fmla="*/ 11 w 35"/>
                <a:gd name="T45" fmla="*/ 41 h 55"/>
                <a:gd name="T46" fmla="*/ 11 w 35"/>
                <a:gd name="T47" fmla="*/ 42 h 55"/>
                <a:gd name="T48" fmla="*/ 14 w 35"/>
                <a:gd name="T49" fmla="*/ 44 h 55"/>
                <a:gd name="T50" fmla="*/ 14 w 35"/>
                <a:gd name="T51" fmla="*/ 44 h 55"/>
                <a:gd name="T52" fmla="*/ 16 w 35"/>
                <a:gd name="T53" fmla="*/ 46 h 55"/>
                <a:gd name="T54" fmla="*/ 16 w 35"/>
                <a:gd name="T55" fmla="*/ 46 h 55"/>
                <a:gd name="T56" fmla="*/ 19 w 35"/>
                <a:gd name="T57" fmla="*/ 49 h 55"/>
                <a:gd name="T58" fmla="*/ 19 w 35"/>
                <a:gd name="T59" fmla="*/ 49 h 55"/>
                <a:gd name="T60" fmla="*/ 19 w 35"/>
                <a:gd name="T61" fmla="*/ 49 h 55"/>
                <a:gd name="T62" fmla="*/ 22 w 35"/>
                <a:gd name="T63" fmla="*/ 53 h 55"/>
                <a:gd name="T64" fmla="*/ 22 w 35"/>
                <a:gd name="T65" fmla="*/ 53 h 55"/>
                <a:gd name="T66" fmla="*/ 29 w 35"/>
                <a:gd name="T67" fmla="*/ 55 h 55"/>
                <a:gd name="T68" fmla="*/ 33 w 35"/>
                <a:gd name="T69" fmla="*/ 55 h 55"/>
                <a:gd name="T70" fmla="*/ 35 w 35"/>
                <a:gd name="T71" fmla="*/ 55 h 55"/>
                <a:gd name="T72" fmla="*/ 35 w 35"/>
                <a:gd name="T73" fmla="*/ 55 h 55"/>
                <a:gd name="T74" fmla="*/ 35 w 35"/>
                <a:gd name="T75" fmla="*/ 50 h 55"/>
                <a:gd name="T76" fmla="*/ 34 w 35"/>
                <a:gd name="T77" fmla="*/ 51 h 55"/>
                <a:gd name="T78" fmla="*/ 28 w 35"/>
                <a:gd name="T79" fmla="*/ 46 h 55"/>
                <a:gd name="T80" fmla="*/ 30 w 35"/>
                <a:gd name="T81" fmla="*/ 47 h 55"/>
                <a:gd name="T82" fmla="*/ 31 w 35"/>
                <a:gd name="T83" fmla="*/ 46 h 55"/>
                <a:gd name="T84" fmla="*/ 28 w 35"/>
                <a:gd name="T85" fmla="*/ 46 h 55"/>
                <a:gd name="T86" fmla="*/ 25 w 35"/>
                <a:gd name="T87" fmla="*/ 45 h 55"/>
                <a:gd name="T88" fmla="*/ 26 w 35"/>
                <a:gd name="T89" fmla="*/ 45 h 55"/>
                <a:gd name="T90" fmla="*/ 24 w 35"/>
                <a:gd name="T91" fmla="*/ 46 h 55"/>
                <a:gd name="T92" fmla="*/ 23 w 35"/>
                <a:gd name="T93" fmla="*/ 44 h 55"/>
                <a:gd name="T94" fmla="*/ 16 w 35"/>
                <a:gd name="T95" fmla="*/ 40 h 55"/>
                <a:gd name="T96" fmla="*/ 5 w 35"/>
                <a:gd name="T97" fmla="*/ 23 h 55"/>
                <a:gd name="T98" fmla="*/ 1 w 35"/>
                <a:gd name="T99" fmla="*/ 0 h 55"/>
                <a:gd name="T100" fmla="*/ 1 w 35"/>
                <a:gd name="T10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55">
                  <a:moveTo>
                    <a:pt x="1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2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7"/>
                    <a:pt x="3" y="29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3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5" y="33"/>
                    <a:pt x="6" y="35"/>
                    <a:pt x="7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8" y="38"/>
                    <a:pt x="8" y="38"/>
                    <a:pt x="9" y="39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40"/>
                    <a:pt x="11" y="41"/>
                    <a:pt x="11" y="41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43"/>
                    <a:pt x="13" y="43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5"/>
                    <a:pt x="15" y="45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7" y="47"/>
                    <a:pt x="18" y="48"/>
                    <a:pt x="19" y="49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21" y="51"/>
                    <a:pt x="22" y="52"/>
                    <a:pt x="22" y="53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4" y="55"/>
                    <a:pt x="27" y="55"/>
                    <a:pt x="29" y="55"/>
                  </a:cubicBezTo>
                  <a:cubicBezTo>
                    <a:pt x="31" y="55"/>
                    <a:pt x="32" y="55"/>
                    <a:pt x="33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9" y="47"/>
                    <a:pt x="30" y="47"/>
                  </a:cubicBezTo>
                  <a:cubicBezTo>
                    <a:pt x="30" y="47"/>
                    <a:pt x="31" y="47"/>
                    <a:pt x="31" y="46"/>
                  </a:cubicBezTo>
                  <a:cubicBezTo>
                    <a:pt x="30" y="46"/>
                    <a:pt x="28" y="46"/>
                    <a:pt x="28" y="46"/>
                  </a:cubicBezTo>
                  <a:cubicBezTo>
                    <a:pt x="27" y="46"/>
                    <a:pt x="26" y="45"/>
                    <a:pt x="25" y="45"/>
                  </a:cubicBezTo>
                  <a:cubicBezTo>
                    <a:pt x="25" y="45"/>
                    <a:pt x="25" y="45"/>
                    <a:pt x="26" y="45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4" y="46"/>
                    <a:pt x="23" y="44"/>
                  </a:cubicBezTo>
                  <a:cubicBezTo>
                    <a:pt x="20" y="43"/>
                    <a:pt x="17" y="42"/>
                    <a:pt x="16" y="40"/>
                  </a:cubicBezTo>
                  <a:cubicBezTo>
                    <a:pt x="14" y="38"/>
                    <a:pt x="7" y="33"/>
                    <a:pt x="5" y="23"/>
                  </a:cubicBezTo>
                  <a:cubicBezTo>
                    <a:pt x="5" y="18"/>
                    <a:pt x="1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026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îş1ïḍ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FE7783E-07B7-44DA-9C1E-863C8172F48D}"/>
                </a:ext>
              </a:extLst>
            </p:cNvPr>
            <p:cNvSpPr/>
            <p:nvPr/>
          </p:nvSpPr>
          <p:spPr bwMode="auto">
            <a:xfrm>
              <a:off x="6851862" y="2957750"/>
              <a:ext cx="223346" cy="254152"/>
            </a:xfrm>
            <a:custGeom>
              <a:avLst/>
              <a:gdLst>
                <a:gd name="T0" fmla="*/ 14 w 14"/>
                <a:gd name="T1" fmla="*/ 0 h 16"/>
                <a:gd name="T2" fmla="*/ 3 w 14"/>
                <a:gd name="T3" fmla="*/ 5 h 16"/>
                <a:gd name="T4" fmla="*/ 2 w 14"/>
                <a:gd name="T5" fmla="*/ 14 h 16"/>
                <a:gd name="T6" fmla="*/ 3 w 14"/>
                <a:gd name="T7" fmla="*/ 16 h 16"/>
                <a:gd name="T8" fmla="*/ 5 w 14"/>
                <a:gd name="T9" fmla="*/ 15 h 16"/>
                <a:gd name="T10" fmla="*/ 4 w 14"/>
                <a:gd name="T11" fmla="*/ 15 h 16"/>
                <a:gd name="T12" fmla="*/ 14 w 14"/>
                <a:gd name="T13" fmla="*/ 5 h 16"/>
                <a:gd name="T14" fmla="*/ 14 w 14"/>
                <a:gd name="T15" fmla="*/ 5 h 16"/>
                <a:gd name="T16" fmla="*/ 14 w 14"/>
                <a:gd name="T17" fmla="*/ 0 h 16"/>
                <a:gd name="T18" fmla="*/ 14 w 14"/>
                <a:gd name="T1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6">
                  <a:moveTo>
                    <a:pt x="14" y="0"/>
                  </a:moveTo>
                  <a:cubicBezTo>
                    <a:pt x="14" y="0"/>
                    <a:pt x="8" y="1"/>
                    <a:pt x="3" y="5"/>
                  </a:cubicBezTo>
                  <a:cubicBezTo>
                    <a:pt x="0" y="8"/>
                    <a:pt x="1" y="12"/>
                    <a:pt x="2" y="14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0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5026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îŝļïď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B383686-C592-47CD-B612-A8B49F1CDEF3}"/>
                </a:ext>
              </a:extLst>
            </p:cNvPr>
            <p:cNvSpPr/>
            <p:nvPr/>
          </p:nvSpPr>
          <p:spPr bwMode="auto">
            <a:xfrm>
              <a:off x="6959683" y="3196494"/>
              <a:ext cx="115525" cy="100122"/>
            </a:xfrm>
            <a:custGeom>
              <a:avLst/>
              <a:gdLst>
                <a:gd name="T0" fmla="*/ 7 w 7"/>
                <a:gd name="T1" fmla="*/ 0 h 6"/>
                <a:gd name="T2" fmla="*/ 4 w 7"/>
                <a:gd name="T3" fmla="*/ 1 h 6"/>
                <a:gd name="T4" fmla="*/ 3 w 7"/>
                <a:gd name="T5" fmla="*/ 1 h 6"/>
                <a:gd name="T6" fmla="*/ 2 w 7"/>
                <a:gd name="T7" fmla="*/ 2 h 6"/>
                <a:gd name="T8" fmla="*/ 0 w 7"/>
                <a:gd name="T9" fmla="*/ 1 h 6"/>
                <a:gd name="T10" fmla="*/ 6 w 7"/>
                <a:gd name="T11" fmla="*/ 6 h 6"/>
                <a:gd name="T12" fmla="*/ 7 w 7"/>
                <a:gd name="T13" fmla="*/ 5 h 6"/>
                <a:gd name="T14" fmla="*/ 7 w 7"/>
                <a:gd name="T15" fmla="*/ 0 h 6"/>
                <a:gd name="T16" fmla="*/ 7 w 7"/>
                <a:gd name="T17" fmla="*/ 0 h 6"/>
                <a:gd name="T18" fmla="*/ 7 w 7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6">
                  <a:moveTo>
                    <a:pt x="7" y="0"/>
                  </a:moveTo>
                  <a:cubicBezTo>
                    <a:pt x="6" y="0"/>
                    <a:pt x="5" y="0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5026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iṧḻid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5758B97-F84B-4432-A759-32CCF22AA707}"/>
                </a:ext>
              </a:extLst>
            </p:cNvPr>
            <p:cNvSpPr/>
            <p:nvPr/>
          </p:nvSpPr>
          <p:spPr bwMode="auto">
            <a:xfrm>
              <a:off x="6466787" y="1617687"/>
              <a:ext cx="608422" cy="924181"/>
            </a:xfrm>
            <a:custGeom>
              <a:avLst/>
              <a:gdLst>
                <a:gd name="T0" fmla="*/ 38 w 38"/>
                <a:gd name="T1" fmla="*/ 0 h 58"/>
                <a:gd name="T2" fmla="*/ 34 w 38"/>
                <a:gd name="T3" fmla="*/ 0 h 58"/>
                <a:gd name="T4" fmla="*/ 34 w 38"/>
                <a:gd name="T5" fmla="*/ 0 h 58"/>
                <a:gd name="T6" fmla="*/ 32 w 38"/>
                <a:gd name="T7" fmla="*/ 0 h 58"/>
                <a:gd name="T8" fmla="*/ 0 w 38"/>
                <a:gd name="T9" fmla="*/ 33 h 58"/>
                <a:gd name="T10" fmla="*/ 0 w 38"/>
                <a:gd name="T11" fmla="*/ 34 h 58"/>
                <a:gd name="T12" fmla="*/ 0 w 38"/>
                <a:gd name="T13" fmla="*/ 34 h 58"/>
                <a:gd name="T14" fmla="*/ 0 w 38"/>
                <a:gd name="T15" fmla="*/ 34 h 58"/>
                <a:gd name="T16" fmla="*/ 0 w 38"/>
                <a:gd name="T17" fmla="*/ 35 h 58"/>
                <a:gd name="T18" fmla="*/ 3 w 38"/>
                <a:gd name="T19" fmla="*/ 58 h 58"/>
                <a:gd name="T20" fmla="*/ 3 w 38"/>
                <a:gd name="T21" fmla="*/ 58 h 58"/>
                <a:gd name="T22" fmla="*/ 3 w 38"/>
                <a:gd name="T23" fmla="*/ 58 h 58"/>
                <a:gd name="T24" fmla="*/ 3 w 38"/>
                <a:gd name="T25" fmla="*/ 58 h 58"/>
                <a:gd name="T26" fmla="*/ 4 w 38"/>
                <a:gd name="T27" fmla="*/ 54 h 58"/>
                <a:gd name="T28" fmla="*/ 6 w 38"/>
                <a:gd name="T29" fmla="*/ 45 h 58"/>
                <a:gd name="T30" fmla="*/ 6 w 38"/>
                <a:gd name="T31" fmla="*/ 44 h 58"/>
                <a:gd name="T32" fmla="*/ 8 w 38"/>
                <a:gd name="T33" fmla="*/ 40 h 58"/>
                <a:gd name="T34" fmla="*/ 30 w 38"/>
                <a:gd name="T35" fmla="*/ 27 h 58"/>
                <a:gd name="T36" fmla="*/ 38 w 38"/>
                <a:gd name="T37" fmla="*/ 28 h 58"/>
                <a:gd name="T38" fmla="*/ 38 w 38"/>
                <a:gd name="T39" fmla="*/ 28 h 58"/>
                <a:gd name="T40" fmla="*/ 38 w 38"/>
                <a:gd name="T4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8" h="58">
                  <a:moveTo>
                    <a:pt x="38" y="0"/>
                  </a:moveTo>
                  <a:cubicBezTo>
                    <a:pt x="37" y="0"/>
                    <a:pt x="36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3" y="0"/>
                    <a:pt x="32" y="0"/>
                  </a:cubicBezTo>
                  <a:cubicBezTo>
                    <a:pt x="2" y="2"/>
                    <a:pt x="0" y="28"/>
                    <a:pt x="0" y="33"/>
                  </a:cubicBezTo>
                  <a:cubicBezTo>
                    <a:pt x="0" y="33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5"/>
                    <a:pt x="0" y="35"/>
                  </a:cubicBezTo>
                  <a:cubicBezTo>
                    <a:pt x="0" y="43"/>
                    <a:pt x="2" y="50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0"/>
                    <a:pt x="6" y="45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7" y="43"/>
                    <a:pt x="7" y="42"/>
                    <a:pt x="8" y="40"/>
                  </a:cubicBezTo>
                  <a:cubicBezTo>
                    <a:pt x="13" y="29"/>
                    <a:pt x="23" y="27"/>
                    <a:pt x="30" y="27"/>
                  </a:cubicBezTo>
                  <a:cubicBezTo>
                    <a:pt x="35" y="27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0"/>
                    <a:pt x="38" y="0"/>
                    <a:pt x="38" y="0"/>
                  </a:cubicBezTo>
                </a:path>
              </a:pathLst>
            </a:custGeom>
            <a:solidFill>
              <a:srgbClr val="5026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ïṣ1îḋ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FF99DA5-7B2A-4DF7-B374-3B2DE76101F8}"/>
                </a:ext>
              </a:extLst>
            </p:cNvPr>
            <p:cNvSpPr/>
            <p:nvPr/>
          </p:nvSpPr>
          <p:spPr bwMode="auto">
            <a:xfrm>
              <a:off x="6959683" y="3627778"/>
              <a:ext cx="115525" cy="1008900"/>
            </a:xfrm>
            <a:custGeom>
              <a:avLst/>
              <a:gdLst>
                <a:gd name="T0" fmla="*/ 2 w 15"/>
                <a:gd name="T1" fmla="*/ 15 h 131"/>
                <a:gd name="T2" fmla="*/ 11 w 15"/>
                <a:gd name="T3" fmla="*/ 32 h 131"/>
                <a:gd name="T4" fmla="*/ 0 w 15"/>
                <a:gd name="T5" fmla="*/ 106 h 131"/>
                <a:gd name="T6" fmla="*/ 15 w 15"/>
                <a:gd name="T7" fmla="*/ 131 h 131"/>
                <a:gd name="T8" fmla="*/ 15 w 15"/>
                <a:gd name="T9" fmla="*/ 0 h 131"/>
                <a:gd name="T10" fmla="*/ 2 w 15"/>
                <a:gd name="T11" fmla="*/ 1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31">
                  <a:moveTo>
                    <a:pt x="2" y="15"/>
                  </a:moveTo>
                  <a:lnTo>
                    <a:pt x="11" y="32"/>
                  </a:lnTo>
                  <a:lnTo>
                    <a:pt x="0" y="106"/>
                  </a:lnTo>
                  <a:lnTo>
                    <a:pt x="15" y="131"/>
                  </a:lnTo>
                  <a:lnTo>
                    <a:pt x="15" y="0"/>
                  </a:lnTo>
                  <a:lnTo>
                    <a:pt x="2" y="15"/>
                  </a:lnTo>
                  <a:close/>
                </a:path>
              </a:pathLst>
            </a:custGeom>
            <a:solidFill>
              <a:srgbClr val="C226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işļîḓ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E0DA635-9417-4B21-A73D-E546C8D8B378}"/>
                </a:ext>
              </a:extLst>
            </p:cNvPr>
            <p:cNvSpPr/>
            <p:nvPr/>
          </p:nvSpPr>
          <p:spPr bwMode="auto">
            <a:xfrm>
              <a:off x="6674730" y="3473748"/>
              <a:ext cx="400478" cy="400478"/>
            </a:xfrm>
            <a:custGeom>
              <a:avLst/>
              <a:gdLst>
                <a:gd name="T0" fmla="*/ 25 w 25"/>
                <a:gd name="T1" fmla="*/ 10 h 25"/>
                <a:gd name="T2" fmla="*/ 12 w 25"/>
                <a:gd name="T3" fmla="*/ 25 h 25"/>
                <a:gd name="T4" fmla="*/ 0 w 25"/>
                <a:gd name="T5" fmla="*/ 4 h 25"/>
                <a:gd name="T6" fmla="*/ 7 w 25"/>
                <a:gd name="T7" fmla="*/ 0 h 25"/>
                <a:gd name="T8" fmla="*/ 25 w 25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25" y="10"/>
                  </a:moveTo>
                  <a:cubicBezTo>
                    <a:pt x="12" y="25"/>
                    <a:pt x="12" y="25"/>
                    <a:pt x="12" y="2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18" y="8"/>
                    <a:pt x="25" y="10"/>
                  </a:cubicBezTo>
                  <a:close/>
                </a:path>
              </a:pathLst>
            </a:custGeom>
            <a:solidFill>
              <a:srgbClr val="BAD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îṥľîḓ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F2A580F-1A76-4B53-B1CA-D67171FB525B}"/>
                </a:ext>
              </a:extLst>
            </p:cNvPr>
            <p:cNvSpPr/>
            <p:nvPr/>
          </p:nvSpPr>
          <p:spPr bwMode="auto">
            <a:xfrm>
              <a:off x="7075208" y="3473748"/>
              <a:ext cx="415881" cy="400478"/>
            </a:xfrm>
            <a:custGeom>
              <a:avLst/>
              <a:gdLst>
                <a:gd name="T0" fmla="*/ 0 w 26"/>
                <a:gd name="T1" fmla="*/ 10 h 25"/>
                <a:gd name="T2" fmla="*/ 13 w 26"/>
                <a:gd name="T3" fmla="*/ 25 h 25"/>
                <a:gd name="T4" fmla="*/ 26 w 26"/>
                <a:gd name="T5" fmla="*/ 4 h 25"/>
                <a:gd name="T6" fmla="*/ 19 w 26"/>
                <a:gd name="T7" fmla="*/ 0 h 25"/>
                <a:gd name="T8" fmla="*/ 0 w 26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5">
                  <a:moveTo>
                    <a:pt x="0" y="10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8" y="8"/>
                    <a:pt x="0" y="10"/>
                  </a:cubicBezTo>
                  <a:close/>
                </a:path>
              </a:pathLst>
            </a:custGeom>
            <a:solidFill>
              <a:srgbClr val="CFE8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i$lïḋ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66C4E29-15B7-4D20-8DCA-A2EC2756567A}"/>
                </a:ext>
              </a:extLst>
            </p:cNvPr>
            <p:cNvSpPr/>
            <p:nvPr/>
          </p:nvSpPr>
          <p:spPr bwMode="auto">
            <a:xfrm>
              <a:off x="7075208" y="3627778"/>
              <a:ext cx="123224" cy="1008900"/>
            </a:xfrm>
            <a:custGeom>
              <a:avLst/>
              <a:gdLst>
                <a:gd name="T0" fmla="*/ 14 w 16"/>
                <a:gd name="T1" fmla="*/ 15 h 131"/>
                <a:gd name="T2" fmla="*/ 6 w 16"/>
                <a:gd name="T3" fmla="*/ 32 h 131"/>
                <a:gd name="T4" fmla="*/ 16 w 16"/>
                <a:gd name="T5" fmla="*/ 106 h 131"/>
                <a:gd name="T6" fmla="*/ 0 w 16"/>
                <a:gd name="T7" fmla="*/ 131 h 131"/>
                <a:gd name="T8" fmla="*/ 0 w 16"/>
                <a:gd name="T9" fmla="*/ 0 h 131"/>
                <a:gd name="T10" fmla="*/ 14 w 16"/>
                <a:gd name="T11" fmla="*/ 1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31">
                  <a:moveTo>
                    <a:pt x="14" y="15"/>
                  </a:moveTo>
                  <a:lnTo>
                    <a:pt x="6" y="32"/>
                  </a:lnTo>
                  <a:lnTo>
                    <a:pt x="16" y="106"/>
                  </a:lnTo>
                  <a:lnTo>
                    <a:pt x="0" y="131"/>
                  </a:lnTo>
                  <a:lnTo>
                    <a:pt x="0" y="0"/>
                  </a:lnTo>
                  <a:lnTo>
                    <a:pt x="14" y="15"/>
                  </a:lnTo>
                  <a:close/>
                </a:path>
              </a:pathLst>
            </a:custGeom>
            <a:solidFill>
              <a:srgbClr val="EB4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iṧḻîď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9AF6E30-4D99-442A-BC92-4EB7D9A0931B}"/>
                </a:ext>
              </a:extLst>
            </p:cNvPr>
            <p:cNvSpPr/>
            <p:nvPr/>
          </p:nvSpPr>
          <p:spPr bwMode="auto">
            <a:xfrm>
              <a:off x="4033111" y="4028257"/>
              <a:ext cx="939584" cy="916482"/>
            </a:xfrm>
            <a:custGeom>
              <a:avLst/>
              <a:gdLst>
                <a:gd name="T0" fmla="*/ 59 w 59"/>
                <a:gd name="T1" fmla="*/ 41 h 57"/>
                <a:gd name="T2" fmla="*/ 54 w 59"/>
                <a:gd name="T3" fmla="*/ 34 h 57"/>
                <a:gd name="T4" fmla="*/ 45 w 59"/>
                <a:gd name="T5" fmla="*/ 18 h 57"/>
                <a:gd name="T6" fmla="*/ 35 w 59"/>
                <a:gd name="T7" fmla="*/ 7 h 57"/>
                <a:gd name="T8" fmla="*/ 29 w 59"/>
                <a:gd name="T9" fmla="*/ 6 h 57"/>
                <a:gd name="T10" fmla="*/ 36 w 59"/>
                <a:gd name="T11" fmla="*/ 20 h 57"/>
                <a:gd name="T12" fmla="*/ 32 w 59"/>
                <a:gd name="T13" fmla="*/ 19 h 57"/>
                <a:gd name="T14" fmla="*/ 9 w 59"/>
                <a:gd name="T15" fmla="*/ 3 h 57"/>
                <a:gd name="T16" fmla="*/ 2 w 59"/>
                <a:gd name="T17" fmla="*/ 3 h 57"/>
                <a:gd name="T18" fmla="*/ 6 w 59"/>
                <a:gd name="T19" fmla="*/ 9 h 57"/>
                <a:gd name="T20" fmla="*/ 22 w 59"/>
                <a:gd name="T21" fmla="*/ 19 h 57"/>
                <a:gd name="T22" fmla="*/ 21 w 59"/>
                <a:gd name="T23" fmla="*/ 20 h 57"/>
                <a:gd name="T24" fmla="*/ 13 w 59"/>
                <a:gd name="T25" fmla="*/ 15 h 57"/>
                <a:gd name="T26" fmla="*/ 8 w 59"/>
                <a:gd name="T27" fmla="*/ 15 h 57"/>
                <a:gd name="T28" fmla="*/ 9 w 59"/>
                <a:gd name="T29" fmla="*/ 20 h 57"/>
                <a:gd name="T30" fmla="*/ 18 w 59"/>
                <a:gd name="T31" fmla="*/ 25 h 57"/>
                <a:gd name="T32" fmla="*/ 17 w 59"/>
                <a:gd name="T33" fmla="*/ 26 h 57"/>
                <a:gd name="T34" fmla="*/ 10 w 59"/>
                <a:gd name="T35" fmla="*/ 21 h 57"/>
                <a:gd name="T36" fmla="*/ 6 w 59"/>
                <a:gd name="T37" fmla="*/ 22 h 57"/>
                <a:gd name="T38" fmla="*/ 7 w 59"/>
                <a:gd name="T39" fmla="*/ 26 h 57"/>
                <a:gd name="T40" fmla="*/ 14 w 59"/>
                <a:gd name="T41" fmla="*/ 31 h 57"/>
                <a:gd name="T42" fmla="*/ 14 w 59"/>
                <a:gd name="T43" fmla="*/ 32 h 57"/>
                <a:gd name="T44" fmla="*/ 9 w 59"/>
                <a:gd name="T45" fmla="*/ 28 h 57"/>
                <a:gd name="T46" fmla="*/ 6 w 59"/>
                <a:gd name="T47" fmla="*/ 30 h 57"/>
                <a:gd name="T48" fmla="*/ 6 w 59"/>
                <a:gd name="T49" fmla="*/ 33 h 57"/>
                <a:gd name="T50" fmla="*/ 36 w 59"/>
                <a:gd name="T51" fmla="*/ 53 h 57"/>
                <a:gd name="T52" fmla="*/ 43 w 59"/>
                <a:gd name="T53" fmla="*/ 54 h 57"/>
                <a:gd name="T54" fmla="*/ 49 w 59"/>
                <a:gd name="T55" fmla="*/ 57 h 57"/>
                <a:gd name="T56" fmla="*/ 59 w 59"/>
                <a:gd name="T57" fmla="*/ 4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9" h="57">
                  <a:moveTo>
                    <a:pt x="59" y="41"/>
                  </a:moveTo>
                  <a:cubicBezTo>
                    <a:pt x="59" y="41"/>
                    <a:pt x="56" y="41"/>
                    <a:pt x="54" y="34"/>
                  </a:cubicBezTo>
                  <a:cubicBezTo>
                    <a:pt x="53" y="27"/>
                    <a:pt x="45" y="18"/>
                    <a:pt x="45" y="18"/>
                  </a:cubicBezTo>
                  <a:cubicBezTo>
                    <a:pt x="45" y="18"/>
                    <a:pt x="39" y="14"/>
                    <a:pt x="35" y="7"/>
                  </a:cubicBezTo>
                  <a:cubicBezTo>
                    <a:pt x="34" y="5"/>
                    <a:pt x="31" y="4"/>
                    <a:pt x="29" y="6"/>
                  </a:cubicBezTo>
                  <a:cubicBezTo>
                    <a:pt x="27" y="8"/>
                    <a:pt x="31" y="13"/>
                    <a:pt x="36" y="20"/>
                  </a:cubicBezTo>
                  <a:cubicBezTo>
                    <a:pt x="36" y="20"/>
                    <a:pt x="36" y="21"/>
                    <a:pt x="32" y="19"/>
                  </a:cubicBezTo>
                  <a:cubicBezTo>
                    <a:pt x="28" y="16"/>
                    <a:pt x="9" y="3"/>
                    <a:pt x="9" y="3"/>
                  </a:cubicBezTo>
                  <a:cubicBezTo>
                    <a:pt x="9" y="3"/>
                    <a:pt x="5" y="0"/>
                    <a:pt x="2" y="3"/>
                  </a:cubicBezTo>
                  <a:cubicBezTo>
                    <a:pt x="0" y="6"/>
                    <a:pt x="4" y="8"/>
                    <a:pt x="6" y="9"/>
                  </a:cubicBezTo>
                  <a:cubicBezTo>
                    <a:pt x="8" y="10"/>
                    <a:pt x="22" y="19"/>
                    <a:pt x="22" y="19"/>
                  </a:cubicBezTo>
                  <a:cubicBezTo>
                    <a:pt x="22" y="19"/>
                    <a:pt x="22" y="20"/>
                    <a:pt x="21" y="2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0" y="13"/>
                    <a:pt x="8" y="15"/>
                  </a:cubicBezTo>
                  <a:cubicBezTo>
                    <a:pt x="7" y="18"/>
                    <a:pt x="8" y="19"/>
                    <a:pt x="9" y="20"/>
                  </a:cubicBezTo>
                  <a:cubicBezTo>
                    <a:pt x="11" y="20"/>
                    <a:pt x="18" y="25"/>
                    <a:pt x="18" y="25"/>
                  </a:cubicBezTo>
                  <a:cubicBezTo>
                    <a:pt x="18" y="25"/>
                    <a:pt x="18" y="26"/>
                    <a:pt x="17" y="26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8" y="20"/>
                    <a:pt x="6" y="22"/>
                  </a:cubicBezTo>
                  <a:cubicBezTo>
                    <a:pt x="5" y="25"/>
                    <a:pt x="7" y="26"/>
                    <a:pt x="7" y="26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5" y="32"/>
                    <a:pt x="14" y="32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7" y="27"/>
                    <a:pt x="6" y="30"/>
                  </a:cubicBezTo>
                  <a:cubicBezTo>
                    <a:pt x="4" y="32"/>
                    <a:pt x="6" y="33"/>
                    <a:pt x="6" y="3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36" y="53"/>
                    <a:pt x="40" y="56"/>
                    <a:pt x="43" y="54"/>
                  </a:cubicBezTo>
                  <a:cubicBezTo>
                    <a:pt x="46" y="53"/>
                    <a:pt x="49" y="57"/>
                    <a:pt x="49" y="57"/>
                  </a:cubicBezTo>
                  <a:cubicBezTo>
                    <a:pt x="59" y="41"/>
                    <a:pt x="59" y="41"/>
                    <a:pt x="59" y="41"/>
                  </a:cubicBezTo>
                </a:path>
              </a:pathLst>
            </a:custGeom>
            <a:solidFill>
              <a:srgbClr val="F4C2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ïš1ïd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02978E6-C603-40A1-8CD1-20FD0FF47D3B}"/>
                </a:ext>
              </a:extLst>
            </p:cNvPr>
            <p:cNvSpPr/>
            <p:nvPr/>
          </p:nvSpPr>
          <p:spPr bwMode="auto">
            <a:xfrm>
              <a:off x="4063917" y="4066767"/>
              <a:ext cx="908778" cy="877972"/>
            </a:xfrm>
            <a:custGeom>
              <a:avLst/>
              <a:gdLst>
                <a:gd name="T0" fmla="*/ 3 w 57"/>
                <a:gd name="T1" fmla="*/ 0 h 55"/>
                <a:gd name="T2" fmla="*/ 0 w 57"/>
                <a:gd name="T3" fmla="*/ 1 h 55"/>
                <a:gd name="T4" fmla="*/ 0 w 57"/>
                <a:gd name="T5" fmla="*/ 3 h 55"/>
                <a:gd name="T6" fmla="*/ 4 w 57"/>
                <a:gd name="T7" fmla="*/ 7 h 55"/>
                <a:gd name="T8" fmla="*/ 20 w 57"/>
                <a:gd name="T9" fmla="*/ 17 h 55"/>
                <a:gd name="T10" fmla="*/ 20 w 57"/>
                <a:gd name="T11" fmla="*/ 18 h 55"/>
                <a:gd name="T12" fmla="*/ 19 w 57"/>
                <a:gd name="T13" fmla="*/ 18 h 55"/>
                <a:gd name="T14" fmla="*/ 19 w 57"/>
                <a:gd name="T15" fmla="*/ 18 h 55"/>
                <a:gd name="T16" fmla="*/ 11 w 57"/>
                <a:gd name="T17" fmla="*/ 13 h 55"/>
                <a:gd name="T18" fmla="*/ 8 w 57"/>
                <a:gd name="T19" fmla="*/ 12 h 55"/>
                <a:gd name="T20" fmla="*/ 6 w 57"/>
                <a:gd name="T21" fmla="*/ 13 h 55"/>
                <a:gd name="T22" fmla="*/ 6 w 57"/>
                <a:gd name="T23" fmla="*/ 15 h 55"/>
                <a:gd name="T24" fmla="*/ 7 w 57"/>
                <a:gd name="T25" fmla="*/ 18 h 55"/>
                <a:gd name="T26" fmla="*/ 16 w 57"/>
                <a:gd name="T27" fmla="*/ 23 h 55"/>
                <a:gd name="T28" fmla="*/ 16 w 57"/>
                <a:gd name="T29" fmla="*/ 24 h 55"/>
                <a:gd name="T30" fmla="*/ 15 w 57"/>
                <a:gd name="T31" fmla="*/ 24 h 55"/>
                <a:gd name="T32" fmla="*/ 15 w 57"/>
                <a:gd name="T33" fmla="*/ 24 h 55"/>
                <a:gd name="T34" fmla="*/ 8 w 57"/>
                <a:gd name="T35" fmla="*/ 19 h 55"/>
                <a:gd name="T36" fmla="*/ 7 w 57"/>
                <a:gd name="T37" fmla="*/ 19 h 55"/>
                <a:gd name="T38" fmla="*/ 4 w 57"/>
                <a:gd name="T39" fmla="*/ 20 h 55"/>
                <a:gd name="T40" fmla="*/ 4 w 57"/>
                <a:gd name="T41" fmla="*/ 22 h 55"/>
                <a:gd name="T42" fmla="*/ 5 w 57"/>
                <a:gd name="T43" fmla="*/ 24 h 55"/>
                <a:gd name="T44" fmla="*/ 12 w 57"/>
                <a:gd name="T45" fmla="*/ 29 h 55"/>
                <a:gd name="T46" fmla="*/ 13 w 57"/>
                <a:gd name="T47" fmla="*/ 29 h 55"/>
                <a:gd name="T48" fmla="*/ 12 w 57"/>
                <a:gd name="T49" fmla="*/ 30 h 55"/>
                <a:gd name="T50" fmla="*/ 7 w 57"/>
                <a:gd name="T51" fmla="*/ 26 h 55"/>
                <a:gd name="T52" fmla="*/ 6 w 57"/>
                <a:gd name="T53" fmla="*/ 26 h 55"/>
                <a:gd name="T54" fmla="*/ 4 w 57"/>
                <a:gd name="T55" fmla="*/ 28 h 55"/>
                <a:gd name="T56" fmla="*/ 3 w 57"/>
                <a:gd name="T57" fmla="*/ 29 h 55"/>
                <a:gd name="T58" fmla="*/ 4 w 57"/>
                <a:gd name="T59" fmla="*/ 31 h 55"/>
                <a:gd name="T60" fmla="*/ 34 w 57"/>
                <a:gd name="T61" fmla="*/ 51 h 55"/>
                <a:gd name="T62" fmla="*/ 39 w 57"/>
                <a:gd name="T63" fmla="*/ 53 h 55"/>
                <a:gd name="T64" fmla="*/ 41 w 57"/>
                <a:gd name="T65" fmla="*/ 52 h 55"/>
                <a:gd name="T66" fmla="*/ 42 w 57"/>
                <a:gd name="T67" fmla="*/ 52 h 55"/>
                <a:gd name="T68" fmla="*/ 47 w 57"/>
                <a:gd name="T69" fmla="*/ 55 h 55"/>
                <a:gd name="T70" fmla="*/ 57 w 57"/>
                <a:gd name="T71" fmla="*/ 39 h 55"/>
                <a:gd name="T72" fmla="*/ 52 w 57"/>
                <a:gd name="T73" fmla="*/ 32 h 55"/>
                <a:gd name="T74" fmla="*/ 47 w 57"/>
                <a:gd name="T75" fmla="*/ 21 h 55"/>
                <a:gd name="T76" fmla="*/ 43 w 57"/>
                <a:gd name="T77" fmla="*/ 16 h 55"/>
                <a:gd name="T78" fmla="*/ 33 w 57"/>
                <a:gd name="T79" fmla="*/ 5 h 55"/>
                <a:gd name="T80" fmla="*/ 30 w 57"/>
                <a:gd name="T81" fmla="*/ 3 h 55"/>
                <a:gd name="T82" fmla="*/ 30 w 57"/>
                <a:gd name="T83" fmla="*/ 3 h 55"/>
                <a:gd name="T84" fmla="*/ 27 w 57"/>
                <a:gd name="T85" fmla="*/ 4 h 55"/>
                <a:gd name="T86" fmla="*/ 26 w 57"/>
                <a:gd name="T87" fmla="*/ 5 h 55"/>
                <a:gd name="T88" fmla="*/ 34 w 57"/>
                <a:gd name="T89" fmla="*/ 18 h 55"/>
                <a:gd name="T90" fmla="*/ 34 w 57"/>
                <a:gd name="T91" fmla="*/ 18 h 55"/>
                <a:gd name="T92" fmla="*/ 34 w 57"/>
                <a:gd name="T93" fmla="*/ 19 h 55"/>
                <a:gd name="T94" fmla="*/ 30 w 57"/>
                <a:gd name="T95" fmla="*/ 17 h 55"/>
                <a:gd name="T96" fmla="*/ 30 w 57"/>
                <a:gd name="T97" fmla="*/ 16 h 55"/>
                <a:gd name="T98" fmla="*/ 23 w 57"/>
                <a:gd name="T99" fmla="*/ 12 h 55"/>
                <a:gd name="T100" fmla="*/ 7 w 57"/>
                <a:gd name="T101" fmla="*/ 1 h 55"/>
                <a:gd name="T102" fmla="*/ 5 w 57"/>
                <a:gd name="T103" fmla="*/ 0 h 55"/>
                <a:gd name="T104" fmla="*/ 3 w 57"/>
                <a:gd name="T10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7" h="55">
                  <a:moveTo>
                    <a:pt x="3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5"/>
                    <a:pt x="2" y="6"/>
                    <a:pt x="4" y="7"/>
                  </a:cubicBezTo>
                  <a:cubicBezTo>
                    <a:pt x="6" y="8"/>
                    <a:pt x="20" y="17"/>
                    <a:pt x="20" y="17"/>
                  </a:cubicBez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9" y="12"/>
                    <a:pt x="8" y="12"/>
                  </a:cubicBezTo>
                  <a:cubicBezTo>
                    <a:pt x="8" y="12"/>
                    <a:pt x="7" y="12"/>
                    <a:pt x="6" y="13"/>
                  </a:cubicBezTo>
                  <a:cubicBezTo>
                    <a:pt x="6" y="14"/>
                    <a:pt x="6" y="15"/>
                    <a:pt x="6" y="15"/>
                  </a:cubicBezTo>
                  <a:cubicBezTo>
                    <a:pt x="6" y="16"/>
                    <a:pt x="7" y="17"/>
                    <a:pt x="7" y="18"/>
                  </a:cubicBezTo>
                  <a:cubicBezTo>
                    <a:pt x="9" y="18"/>
                    <a:pt x="16" y="23"/>
                    <a:pt x="16" y="23"/>
                  </a:cubicBezTo>
                  <a:cubicBezTo>
                    <a:pt x="16" y="23"/>
                    <a:pt x="16" y="23"/>
                    <a:pt x="16" y="24"/>
                  </a:cubicBezTo>
                  <a:cubicBezTo>
                    <a:pt x="16" y="24"/>
                    <a:pt x="16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7" y="19"/>
                    <a:pt x="7" y="19"/>
                  </a:cubicBezTo>
                  <a:cubicBezTo>
                    <a:pt x="6" y="19"/>
                    <a:pt x="5" y="19"/>
                    <a:pt x="4" y="20"/>
                  </a:cubicBezTo>
                  <a:cubicBezTo>
                    <a:pt x="4" y="21"/>
                    <a:pt x="4" y="22"/>
                    <a:pt x="4" y="22"/>
                  </a:cubicBezTo>
                  <a:cubicBezTo>
                    <a:pt x="4" y="23"/>
                    <a:pt x="5" y="24"/>
                    <a:pt x="5" y="24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9"/>
                    <a:pt x="13" y="29"/>
                    <a:pt x="13" y="29"/>
                  </a:cubicBezTo>
                  <a:cubicBezTo>
                    <a:pt x="13" y="29"/>
                    <a:pt x="12" y="30"/>
                    <a:pt x="12" y="30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6" y="26"/>
                    <a:pt x="6" y="26"/>
                  </a:cubicBezTo>
                  <a:cubicBezTo>
                    <a:pt x="5" y="26"/>
                    <a:pt x="4" y="26"/>
                    <a:pt x="4" y="28"/>
                  </a:cubicBezTo>
                  <a:cubicBezTo>
                    <a:pt x="3" y="28"/>
                    <a:pt x="3" y="29"/>
                    <a:pt x="3" y="29"/>
                  </a:cubicBezTo>
                  <a:cubicBezTo>
                    <a:pt x="3" y="31"/>
                    <a:pt x="4" y="31"/>
                    <a:pt x="4" y="31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4" y="51"/>
                    <a:pt x="37" y="53"/>
                    <a:pt x="39" y="53"/>
                  </a:cubicBezTo>
                  <a:cubicBezTo>
                    <a:pt x="40" y="53"/>
                    <a:pt x="40" y="53"/>
                    <a:pt x="41" y="52"/>
                  </a:cubicBezTo>
                  <a:cubicBezTo>
                    <a:pt x="41" y="52"/>
                    <a:pt x="42" y="52"/>
                    <a:pt x="42" y="52"/>
                  </a:cubicBezTo>
                  <a:cubicBezTo>
                    <a:pt x="44" y="52"/>
                    <a:pt x="47" y="55"/>
                    <a:pt x="47" y="55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57" y="39"/>
                    <a:pt x="54" y="39"/>
                    <a:pt x="52" y="32"/>
                  </a:cubicBezTo>
                  <a:cubicBezTo>
                    <a:pt x="52" y="29"/>
                    <a:pt x="49" y="24"/>
                    <a:pt x="47" y="21"/>
                  </a:cubicBezTo>
                  <a:cubicBezTo>
                    <a:pt x="45" y="18"/>
                    <a:pt x="43" y="16"/>
                    <a:pt x="43" y="16"/>
                  </a:cubicBezTo>
                  <a:cubicBezTo>
                    <a:pt x="43" y="16"/>
                    <a:pt x="37" y="12"/>
                    <a:pt x="33" y="5"/>
                  </a:cubicBezTo>
                  <a:cubicBezTo>
                    <a:pt x="33" y="4"/>
                    <a:pt x="31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29" y="3"/>
                    <a:pt x="28" y="3"/>
                    <a:pt x="27" y="4"/>
                  </a:cubicBezTo>
                  <a:cubicBezTo>
                    <a:pt x="27" y="4"/>
                    <a:pt x="26" y="5"/>
                    <a:pt x="26" y="5"/>
                  </a:cubicBezTo>
                  <a:cubicBezTo>
                    <a:pt x="26" y="8"/>
                    <a:pt x="30" y="12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9"/>
                    <a:pt x="34" y="19"/>
                  </a:cubicBezTo>
                  <a:cubicBezTo>
                    <a:pt x="33" y="19"/>
                    <a:pt x="32" y="18"/>
                    <a:pt x="30" y="17"/>
                  </a:cubicBezTo>
                  <a:cubicBezTo>
                    <a:pt x="30" y="17"/>
                    <a:pt x="30" y="16"/>
                    <a:pt x="30" y="16"/>
                  </a:cubicBezTo>
                  <a:cubicBezTo>
                    <a:pt x="28" y="15"/>
                    <a:pt x="26" y="13"/>
                    <a:pt x="23" y="12"/>
                  </a:cubicBezTo>
                  <a:cubicBezTo>
                    <a:pt x="16" y="7"/>
                    <a:pt x="7" y="1"/>
                    <a:pt x="7" y="1"/>
                  </a:cubicBezTo>
                  <a:cubicBezTo>
                    <a:pt x="7" y="1"/>
                    <a:pt x="6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solidFill>
              <a:srgbClr val="DEA3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ísḷiď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E40846F-C9C7-4833-82AD-6D34C66169E1}"/>
                </a:ext>
              </a:extLst>
            </p:cNvPr>
            <p:cNvSpPr/>
            <p:nvPr/>
          </p:nvSpPr>
          <p:spPr bwMode="auto">
            <a:xfrm>
              <a:off x="7075208" y="3612375"/>
              <a:ext cx="1571108" cy="2387468"/>
            </a:xfrm>
            <a:custGeom>
              <a:avLst/>
              <a:gdLst>
                <a:gd name="T0" fmla="*/ 0 w 98"/>
                <a:gd name="T1" fmla="*/ 63 h 149"/>
                <a:gd name="T2" fmla="*/ 0 w 98"/>
                <a:gd name="T3" fmla="*/ 147 h 149"/>
                <a:gd name="T4" fmla="*/ 53 w 98"/>
                <a:gd name="T5" fmla="*/ 147 h 149"/>
                <a:gd name="T6" fmla="*/ 54 w 98"/>
                <a:gd name="T7" fmla="*/ 147 h 149"/>
                <a:gd name="T8" fmla="*/ 84 w 98"/>
                <a:gd name="T9" fmla="*/ 147 h 149"/>
                <a:gd name="T10" fmla="*/ 91 w 98"/>
                <a:gd name="T11" fmla="*/ 128 h 149"/>
                <a:gd name="T12" fmla="*/ 82 w 98"/>
                <a:gd name="T13" fmla="*/ 54 h 149"/>
                <a:gd name="T14" fmla="*/ 63 w 98"/>
                <a:gd name="T15" fmla="*/ 14 h 149"/>
                <a:gd name="T16" fmla="*/ 37 w 98"/>
                <a:gd name="T17" fmla="*/ 0 h 149"/>
                <a:gd name="T18" fmla="*/ 36 w 98"/>
                <a:gd name="T19" fmla="*/ 0 h 149"/>
                <a:gd name="T20" fmla="*/ 0 w 98"/>
                <a:gd name="T21" fmla="*/ 63 h 149"/>
                <a:gd name="T22" fmla="*/ 54 w 98"/>
                <a:gd name="T23" fmla="*/ 145 h 149"/>
                <a:gd name="T24" fmla="*/ 54 w 98"/>
                <a:gd name="T25" fmla="*/ 91 h 149"/>
                <a:gd name="T26" fmla="*/ 56 w 98"/>
                <a:gd name="T27" fmla="*/ 82 h 149"/>
                <a:gd name="T28" fmla="*/ 62 w 98"/>
                <a:gd name="T29" fmla="*/ 123 h 149"/>
                <a:gd name="T30" fmla="*/ 54 w 98"/>
                <a:gd name="T31" fmla="*/ 14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49">
                  <a:moveTo>
                    <a:pt x="0" y="63"/>
                  </a:moveTo>
                  <a:cubicBezTo>
                    <a:pt x="0" y="147"/>
                    <a:pt x="0" y="147"/>
                    <a:pt x="0" y="147"/>
                  </a:cubicBezTo>
                  <a:cubicBezTo>
                    <a:pt x="53" y="147"/>
                    <a:pt x="53" y="147"/>
                    <a:pt x="53" y="147"/>
                  </a:cubicBezTo>
                  <a:cubicBezTo>
                    <a:pt x="54" y="147"/>
                    <a:pt x="54" y="147"/>
                    <a:pt x="54" y="147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4" y="147"/>
                    <a:pt x="84" y="149"/>
                    <a:pt x="91" y="128"/>
                  </a:cubicBezTo>
                  <a:cubicBezTo>
                    <a:pt x="98" y="107"/>
                    <a:pt x="90" y="91"/>
                    <a:pt x="82" y="54"/>
                  </a:cubicBezTo>
                  <a:cubicBezTo>
                    <a:pt x="74" y="16"/>
                    <a:pt x="67" y="16"/>
                    <a:pt x="63" y="14"/>
                  </a:cubicBezTo>
                  <a:cubicBezTo>
                    <a:pt x="61" y="12"/>
                    <a:pt x="49" y="6"/>
                    <a:pt x="37" y="0"/>
                  </a:cubicBezTo>
                  <a:cubicBezTo>
                    <a:pt x="36" y="0"/>
                    <a:pt x="36" y="0"/>
                    <a:pt x="36" y="0"/>
                  </a:cubicBezTo>
                  <a:lnTo>
                    <a:pt x="0" y="63"/>
                  </a:lnTo>
                  <a:close/>
                  <a:moveTo>
                    <a:pt x="54" y="145"/>
                  </a:moveTo>
                  <a:cubicBezTo>
                    <a:pt x="54" y="137"/>
                    <a:pt x="54" y="101"/>
                    <a:pt x="54" y="91"/>
                  </a:cubicBezTo>
                  <a:cubicBezTo>
                    <a:pt x="54" y="79"/>
                    <a:pt x="55" y="79"/>
                    <a:pt x="56" y="82"/>
                  </a:cubicBezTo>
                  <a:cubicBezTo>
                    <a:pt x="57" y="85"/>
                    <a:pt x="64" y="116"/>
                    <a:pt x="62" y="123"/>
                  </a:cubicBezTo>
                  <a:cubicBezTo>
                    <a:pt x="60" y="130"/>
                    <a:pt x="56" y="141"/>
                    <a:pt x="54" y="145"/>
                  </a:cubicBezTo>
                  <a:close/>
                </a:path>
              </a:pathLst>
            </a:custGeom>
            <a:solidFill>
              <a:srgbClr val="2359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ïSḻíḋ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7F6EC81-0AED-4C94-9EFB-234058920A80}"/>
                </a:ext>
              </a:extLst>
            </p:cNvPr>
            <p:cNvSpPr/>
            <p:nvPr/>
          </p:nvSpPr>
          <p:spPr bwMode="auto">
            <a:xfrm>
              <a:off x="4733950" y="3612375"/>
              <a:ext cx="2341258" cy="2356662"/>
            </a:xfrm>
            <a:custGeom>
              <a:avLst/>
              <a:gdLst>
                <a:gd name="T0" fmla="*/ 17 w 146"/>
                <a:gd name="T1" fmla="*/ 62 h 147"/>
                <a:gd name="T2" fmla="*/ 47 w 146"/>
                <a:gd name="T3" fmla="*/ 79 h 147"/>
                <a:gd name="T4" fmla="*/ 70 w 146"/>
                <a:gd name="T5" fmla="*/ 36 h 147"/>
                <a:gd name="T6" fmla="*/ 70 w 146"/>
                <a:gd name="T7" fmla="*/ 36 h 147"/>
                <a:gd name="T8" fmla="*/ 87 w 146"/>
                <a:gd name="T9" fmla="*/ 12 h 147"/>
                <a:gd name="T10" fmla="*/ 110 w 146"/>
                <a:gd name="T11" fmla="*/ 0 h 147"/>
                <a:gd name="T12" fmla="*/ 111 w 146"/>
                <a:gd name="T13" fmla="*/ 0 h 147"/>
                <a:gd name="T14" fmla="*/ 146 w 146"/>
                <a:gd name="T15" fmla="*/ 63 h 147"/>
                <a:gd name="T16" fmla="*/ 146 w 146"/>
                <a:gd name="T17" fmla="*/ 147 h 147"/>
                <a:gd name="T18" fmla="*/ 93 w 146"/>
                <a:gd name="T19" fmla="*/ 147 h 147"/>
                <a:gd name="T20" fmla="*/ 93 w 146"/>
                <a:gd name="T21" fmla="*/ 145 h 147"/>
                <a:gd name="T22" fmla="*/ 93 w 146"/>
                <a:gd name="T23" fmla="*/ 145 h 147"/>
                <a:gd name="T24" fmla="*/ 93 w 146"/>
                <a:gd name="T25" fmla="*/ 91 h 147"/>
                <a:gd name="T26" fmla="*/ 91 w 146"/>
                <a:gd name="T27" fmla="*/ 81 h 147"/>
                <a:gd name="T28" fmla="*/ 90 w 146"/>
                <a:gd name="T29" fmla="*/ 82 h 147"/>
                <a:gd name="T30" fmla="*/ 90 w 146"/>
                <a:gd name="T31" fmla="*/ 82 h 147"/>
                <a:gd name="T32" fmla="*/ 90 w 146"/>
                <a:gd name="T33" fmla="*/ 82 h 147"/>
                <a:gd name="T34" fmla="*/ 55 w 146"/>
                <a:gd name="T35" fmla="*/ 120 h 147"/>
                <a:gd name="T36" fmla="*/ 0 w 146"/>
                <a:gd name="T37" fmla="*/ 87 h 147"/>
                <a:gd name="T38" fmla="*/ 17 w 146"/>
                <a:gd name="T39" fmla="*/ 6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6" h="147">
                  <a:moveTo>
                    <a:pt x="17" y="62"/>
                  </a:moveTo>
                  <a:cubicBezTo>
                    <a:pt x="17" y="62"/>
                    <a:pt x="44" y="79"/>
                    <a:pt x="47" y="79"/>
                  </a:cubicBezTo>
                  <a:cubicBezTo>
                    <a:pt x="50" y="79"/>
                    <a:pt x="70" y="36"/>
                    <a:pt x="70" y="36"/>
                  </a:cubicBezTo>
                  <a:cubicBezTo>
                    <a:pt x="70" y="36"/>
                    <a:pt x="70" y="36"/>
                    <a:pt x="70" y="36"/>
                  </a:cubicBezTo>
                  <a:cubicBezTo>
                    <a:pt x="81" y="12"/>
                    <a:pt x="84" y="13"/>
                    <a:pt x="87" y="12"/>
                  </a:cubicBezTo>
                  <a:cubicBezTo>
                    <a:pt x="89" y="11"/>
                    <a:pt x="98" y="6"/>
                    <a:pt x="110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46" y="63"/>
                    <a:pt x="146" y="63"/>
                    <a:pt x="146" y="63"/>
                  </a:cubicBezTo>
                  <a:cubicBezTo>
                    <a:pt x="146" y="147"/>
                    <a:pt x="146" y="147"/>
                    <a:pt x="146" y="147"/>
                  </a:cubicBezTo>
                  <a:cubicBezTo>
                    <a:pt x="93" y="147"/>
                    <a:pt x="93" y="147"/>
                    <a:pt x="93" y="147"/>
                  </a:cubicBezTo>
                  <a:cubicBezTo>
                    <a:pt x="93" y="145"/>
                    <a:pt x="93" y="145"/>
                    <a:pt x="93" y="145"/>
                  </a:cubicBezTo>
                  <a:cubicBezTo>
                    <a:pt x="93" y="145"/>
                    <a:pt x="93" y="145"/>
                    <a:pt x="93" y="145"/>
                  </a:cubicBezTo>
                  <a:cubicBezTo>
                    <a:pt x="93" y="91"/>
                    <a:pt x="93" y="91"/>
                    <a:pt x="93" y="91"/>
                  </a:cubicBezTo>
                  <a:cubicBezTo>
                    <a:pt x="93" y="82"/>
                    <a:pt x="92" y="80"/>
                    <a:pt x="91" y="81"/>
                  </a:cubicBezTo>
                  <a:cubicBezTo>
                    <a:pt x="91" y="81"/>
                    <a:pt x="91" y="82"/>
                    <a:pt x="90" y="82"/>
                  </a:cubicBezTo>
                  <a:cubicBezTo>
                    <a:pt x="90" y="82"/>
                    <a:pt x="90" y="82"/>
                    <a:pt x="90" y="82"/>
                  </a:cubicBezTo>
                  <a:cubicBezTo>
                    <a:pt x="90" y="82"/>
                    <a:pt x="90" y="82"/>
                    <a:pt x="90" y="82"/>
                  </a:cubicBezTo>
                  <a:cubicBezTo>
                    <a:pt x="85" y="89"/>
                    <a:pt x="60" y="120"/>
                    <a:pt x="55" y="120"/>
                  </a:cubicBezTo>
                  <a:cubicBezTo>
                    <a:pt x="49" y="120"/>
                    <a:pt x="0" y="87"/>
                    <a:pt x="0" y="87"/>
                  </a:cubicBezTo>
                  <a:lnTo>
                    <a:pt x="17" y="62"/>
                  </a:lnTo>
                  <a:close/>
                </a:path>
              </a:pathLst>
            </a:custGeom>
            <a:solidFill>
              <a:srgbClr val="1035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3" name="矩形 42"/>
          <p:cNvSpPr/>
          <p:nvPr/>
        </p:nvSpPr>
        <p:spPr>
          <a:xfrm>
            <a:off x="1692250" y="1177457"/>
            <a:ext cx="4608512" cy="2605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zh-CN" altLang="en-US" sz="1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人不可能事事行，也不可能事事不行；</a:t>
            </a:r>
            <a:br>
              <a:rPr lang="zh-CN" altLang="en-US" sz="1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一事行不等于事事行，一事不行不等于事事不行；</a:t>
            </a:r>
            <a:br>
              <a:rPr lang="zh-CN" altLang="en-US" sz="1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今天行不等于明天行，今天不行不等于明天不行；</a:t>
            </a:r>
            <a:br>
              <a:rPr lang="zh-CN" altLang="en-US" sz="1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做事不行不等于做人不行。虽然成功未必在我，但努力</a:t>
            </a:r>
            <a:r>
              <a:rPr lang="zh-CN" altLang="en-US" sz="1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一定</a:t>
            </a:r>
            <a:r>
              <a:rPr lang="zh-CN" altLang="en-US" sz="1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哟</a:t>
            </a:r>
            <a:r>
              <a:rPr lang="zh-CN" altLang="en-US" sz="1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 </a:t>
            </a:r>
            <a:endParaRPr lang="zh-CN" altLang="en-US" sz="1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688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2"/>
          <a:stretch/>
        </p:blipFill>
        <p:spPr>
          <a:xfrm>
            <a:off x="-179958" y="3969"/>
            <a:ext cx="9181083" cy="5757070"/>
          </a:xfrm>
          <a:prstGeom prst="rect">
            <a:avLst/>
          </a:prstGeom>
        </p:spPr>
      </p:pic>
      <p:sp>
        <p:nvSpPr>
          <p:cNvPr id="3" name="CustomText1"/>
          <p:cNvSpPr/>
          <p:nvPr/>
        </p:nvSpPr>
        <p:spPr>
          <a:xfrm>
            <a:off x="2628354" y="2706647"/>
            <a:ext cx="3939922" cy="484225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r>
              <a:rPr lang="zh-CN" altLang="en-US" sz="3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成功在于有明确的目标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48234" y="1224335"/>
            <a:ext cx="7200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41659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364658" y="2111911"/>
            <a:ext cx="3642392" cy="3649127"/>
            <a:chOff x="5364658" y="2111911"/>
            <a:chExt cx="3642392" cy="3649127"/>
          </a:xfrm>
        </p:grpSpPr>
        <p:grpSp>
          <p:nvGrpSpPr>
            <p:cNvPr id="3" name="组合 2"/>
            <p:cNvGrpSpPr/>
            <p:nvPr/>
          </p:nvGrpSpPr>
          <p:grpSpPr>
            <a:xfrm>
              <a:off x="7017700" y="2111911"/>
              <a:ext cx="1844948" cy="3178745"/>
              <a:chOff x="7264706" y="2414109"/>
              <a:chExt cx="1597941" cy="2753165"/>
            </a:xfrm>
          </p:grpSpPr>
          <p:sp>
            <p:nvSpPr>
              <p:cNvPr id="15" name="íşľiḋ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C6EEE61-C1DE-4D7D-B31E-F870BEB6C7D9}"/>
                  </a:ext>
                </a:extLst>
              </p:cNvPr>
              <p:cNvSpPr/>
              <p:nvPr/>
            </p:nvSpPr>
            <p:spPr bwMode="auto">
              <a:xfrm>
                <a:off x="7859420" y="2970823"/>
                <a:ext cx="790420" cy="469312"/>
              </a:xfrm>
              <a:custGeom>
                <a:avLst/>
                <a:gdLst>
                  <a:gd name="T0" fmla="*/ 105 w 263"/>
                  <a:gd name="T1" fmla="*/ 0 h 156"/>
                  <a:gd name="T2" fmla="*/ 23 w 263"/>
                  <a:gd name="T3" fmla="*/ 45 h 156"/>
                  <a:gd name="T4" fmla="*/ 0 w 263"/>
                  <a:gd name="T5" fmla="*/ 156 h 156"/>
                  <a:gd name="T6" fmla="*/ 131 w 263"/>
                  <a:gd name="T7" fmla="*/ 156 h 156"/>
                  <a:gd name="T8" fmla="*/ 263 w 263"/>
                  <a:gd name="T9" fmla="*/ 156 h 156"/>
                  <a:gd name="T10" fmla="*/ 240 w 263"/>
                  <a:gd name="T11" fmla="*/ 45 h 156"/>
                  <a:gd name="T12" fmla="*/ 158 w 263"/>
                  <a:gd name="T13" fmla="*/ 0 h 156"/>
                  <a:gd name="T14" fmla="*/ 105 w 263"/>
                  <a:gd name="T15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3" h="156">
                    <a:moveTo>
                      <a:pt x="105" y="0"/>
                    </a:moveTo>
                    <a:cubicBezTo>
                      <a:pt x="47" y="26"/>
                      <a:pt x="30" y="39"/>
                      <a:pt x="23" y="45"/>
                    </a:cubicBezTo>
                    <a:cubicBezTo>
                      <a:pt x="12" y="55"/>
                      <a:pt x="6" y="126"/>
                      <a:pt x="0" y="156"/>
                    </a:cubicBezTo>
                    <a:cubicBezTo>
                      <a:pt x="131" y="156"/>
                      <a:pt x="131" y="156"/>
                      <a:pt x="131" y="156"/>
                    </a:cubicBezTo>
                    <a:cubicBezTo>
                      <a:pt x="263" y="156"/>
                      <a:pt x="263" y="156"/>
                      <a:pt x="263" y="156"/>
                    </a:cubicBezTo>
                    <a:cubicBezTo>
                      <a:pt x="256" y="126"/>
                      <a:pt x="250" y="55"/>
                      <a:pt x="240" y="45"/>
                    </a:cubicBezTo>
                    <a:cubicBezTo>
                      <a:pt x="233" y="39"/>
                      <a:pt x="216" y="26"/>
                      <a:pt x="158" y="0"/>
                    </a:cubicBezTo>
                    <a:cubicBezTo>
                      <a:pt x="105" y="0"/>
                      <a:pt x="105" y="0"/>
                      <a:pt x="105" y="0"/>
                    </a:cubicBezTo>
                  </a:path>
                </a:pathLst>
              </a:custGeom>
              <a:solidFill>
                <a:srgbClr val="FFDE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iSļíḋ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5794DC2-B2C2-4C80-BA65-3304D9818B7E}"/>
                  </a:ext>
                </a:extLst>
              </p:cNvPr>
              <p:cNvSpPr/>
              <p:nvPr/>
            </p:nvSpPr>
            <p:spPr bwMode="auto">
              <a:xfrm>
                <a:off x="7859420" y="2970823"/>
                <a:ext cx="790420" cy="469312"/>
              </a:xfrm>
              <a:custGeom>
                <a:avLst/>
                <a:gdLst>
                  <a:gd name="T0" fmla="*/ 105 w 263"/>
                  <a:gd name="T1" fmla="*/ 0 h 156"/>
                  <a:gd name="T2" fmla="*/ 23 w 263"/>
                  <a:gd name="T3" fmla="*/ 45 h 156"/>
                  <a:gd name="T4" fmla="*/ 0 w 263"/>
                  <a:gd name="T5" fmla="*/ 156 h 156"/>
                  <a:gd name="T6" fmla="*/ 131 w 263"/>
                  <a:gd name="T7" fmla="*/ 156 h 156"/>
                  <a:gd name="T8" fmla="*/ 263 w 263"/>
                  <a:gd name="T9" fmla="*/ 156 h 156"/>
                  <a:gd name="T10" fmla="*/ 240 w 263"/>
                  <a:gd name="T11" fmla="*/ 45 h 156"/>
                  <a:gd name="T12" fmla="*/ 158 w 263"/>
                  <a:gd name="T13" fmla="*/ 0 h 156"/>
                  <a:gd name="T14" fmla="*/ 105 w 263"/>
                  <a:gd name="T15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3" h="156">
                    <a:moveTo>
                      <a:pt x="105" y="0"/>
                    </a:moveTo>
                    <a:cubicBezTo>
                      <a:pt x="47" y="26"/>
                      <a:pt x="30" y="39"/>
                      <a:pt x="23" y="45"/>
                    </a:cubicBezTo>
                    <a:cubicBezTo>
                      <a:pt x="12" y="55"/>
                      <a:pt x="6" y="126"/>
                      <a:pt x="0" y="156"/>
                    </a:cubicBezTo>
                    <a:cubicBezTo>
                      <a:pt x="131" y="156"/>
                      <a:pt x="131" y="156"/>
                      <a:pt x="131" y="156"/>
                    </a:cubicBezTo>
                    <a:cubicBezTo>
                      <a:pt x="263" y="156"/>
                      <a:pt x="263" y="156"/>
                      <a:pt x="263" y="156"/>
                    </a:cubicBezTo>
                    <a:cubicBezTo>
                      <a:pt x="256" y="126"/>
                      <a:pt x="250" y="55"/>
                      <a:pt x="240" y="45"/>
                    </a:cubicBezTo>
                    <a:cubicBezTo>
                      <a:pt x="233" y="39"/>
                      <a:pt x="216" y="26"/>
                      <a:pt x="158" y="0"/>
                    </a:cubicBezTo>
                    <a:cubicBezTo>
                      <a:pt x="105" y="0"/>
                      <a:pt x="105" y="0"/>
                      <a:pt x="105" y="0"/>
                    </a:cubicBezTo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í$ḻíḍ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DEF0F33-E14A-4DB9-A66B-6C2AB260BDF6}"/>
                  </a:ext>
                </a:extLst>
              </p:cNvPr>
              <p:cNvSpPr/>
              <p:nvPr/>
            </p:nvSpPr>
            <p:spPr bwMode="auto">
              <a:xfrm>
                <a:off x="8169128" y="2716217"/>
                <a:ext cx="167204" cy="353408"/>
              </a:xfrm>
              <a:custGeom>
                <a:avLst/>
                <a:gdLst>
                  <a:gd name="T0" fmla="*/ 0 w 56"/>
                  <a:gd name="T1" fmla="*/ 34 h 118"/>
                  <a:gd name="T2" fmla="*/ 0 w 56"/>
                  <a:gd name="T3" fmla="*/ 77 h 118"/>
                  <a:gd name="T4" fmla="*/ 0 w 56"/>
                  <a:gd name="T5" fmla="*/ 99 h 118"/>
                  <a:gd name="T6" fmla="*/ 56 w 56"/>
                  <a:gd name="T7" fmla="*/ 99 h 118"/>
                  <a:gd name="T8" fmla="*/ 56 w 56"/>
                  <a:gd name="T9" fmla="*/ 77 h 118"/>
                  <a:gd name="T10" fmla="*/ 56 w 56"/>
                  <a:gd name="T11" fmla="*/ 34 h 118"/>
                  <a:gd name="T12" fmla="*/ 0 w 56"/>
                  <a:gd name="T13" fmla="*/ 3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8">
                    <a:moveTo>
                      <a:pt x="0" y="34"/>
                    </a:moveTo>
                    <a:cubicBezTo>
                      <a:pt x="0" y="77"/>
                      <a:pt x="0" y="77"/>
                      <a:pt x="0" y="77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16" y="117"/>
                      <a:pt x="41" y="118"/>
                      <a:pt x="56" y="99"/>
                    </a:cubicBezTo>
                    <a:cubicBezTo>
                      <a:pt x="56" y="77"/>
                      <a:pt x="56" y="77"/>
                      <a:pt x="56" y="77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0"/>
                      <a:pt x="0" y="0"/>
                      <a:pt x="0" y="34"/>
                    </a:cubicBezTo>
                  </a:path>
                </a:pathLst>
              </a:custGeom>
              <a:solidFill>
                <a:srgbClr val="F6C5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îsḻïḋ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ABCCD7C-53E8-42E9-9355-BAA56068A112}"/>
                  </a:ext>
                </a:extLst>
              </p:cNvPr>
              <p:cNvSpPr/>
              <p:nvPr/>
            </p:nvSpPr>
            <p:spPr bwMode="auto">
              <a:xfrm>
                <a:off x="8057025" y="2691516"/>
                <a:ext cx="70302" cy="106403"/>
              </a:xfrm>
              <a:custGeom>
                <a:avLst/>
                <a:gdLst>
                  <a:gd name="T0" fmla="*/ 7 w 23"/>
                  <a:gd name="T1" fmla="*/ 2 h 35"/>
                  <a:gd name="T2" fmla="*/ 21 w 23"/>
                  <a:gd name="T3" fmla="*/ 15 h 35"/>
                  <a:gd name="T4" fmla="*/ 17 w 23"/>
                  <a:gd name="T5" fmla="*/ 33 h 35"/>
                  <a:gd name="T6" fmla="*/ 3 w 23"/>
                  <a:gd name="T7" fmla="*/ 20 h 35"/>
                  <a:gd name="T8" fmla="*/ 7 w 23"/>
                  <a:gd name="T9" fmla="*/ 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5">
                    <a:moveTo>
                      <a:pt x="7" y="2"/>
                    </a:moveTo>
                    <a:cubicBezTo>
                      <a:pt x="11" y="0"/>
                      <a:pt x="18" y="6"/>
                      <a:pt x="21" y="15"/>
                    </a:cubicBezTo>
                    <a:cubicBezTo>
                      <a:pt x="23" y="23"/>
                      <a:pt x="22" y="31"/>
                      <a:pt x="17" y="33"/>
                    </a:cubicBezTo>
                    <a:cubicBezTo>
                      <a:pt x="12" y="35"/>
                      <a:pt x="5" y="29"/>
                      <a:pt x="3" y="20"/>
                    </a:cubicBezTo>
                    <a:cubicBezTo>
                      <a:pt x="0" y="12"/>
                      <a:pt x="2" y="4"/>
                      <a:pt x="7" y="2"/>
                    </a:cubicBezTo>
                    <a:close/>
                  </a:path>
                </a:pathLst>
              </a:custGeom>
              <a:solidFill>
                <a:srgbClr val="F6C5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ïŝļíḑ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9C17EED-90D4-44B6-9F94-9538E428515D}"/>
                  </a:ext>
                </a:extLst>
              </p:cNvPr>
              <p:cNvSpPr/>
              <p:nvPr/>
            </p:nvSpPr>
            <p:spPr bwMode="auto">
              <a:xfrm>
                <a:off x="8378134" y="2691516"/>
                <a:ext cx="72202" cy="106403"/>
              </a:xfrm>
              <a:custGeom>
                <a:avLst/>
                <a:gdLst>
                  <a:gd name="T0" fmla="*/ 17 w 24"/>
                  <a:gd name="T1" fmla="*/ 2 h 35"/>
                  <a:gd name="T2" fmla="*/ 3 w 24"/>
                  <a:gd name="T3" fmla="*/ 15 h 35"/>
                  <a:gd name="T4" fmla="*/ 7 w 24"/>
                  <a:gd name="T5" fmla="*/ 33 h 35"/>
                  <a:gd name="T6" fmla="*/ 21 w 24"/>
                  <a:gd name="T7" fmla="*/ 20 h 35"/>
                  <a:gd name="T8" fmla="*/ 17 w 24"/>
                  <a:gd name="T9" fmla="*/ 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5">
                    <a:moveTo>
                      <a:pt x="17" y="2"/>
                    </a:moveTo>
                    <a:cubicBezTo>
                      <a:pt x="12" y="0"/>
                      <a:pt x="6" y="6"/>
                      <a:pt x="3" y="15"/>
                    </a:cubicBezTo>
                    <a:cubicBezTo>
                      <a:pt x="0" y="23"/>
                      <a:pt x="2" y="31"/>
                      <a:pt x="7" y="33"/>
                    </a:cubicBezTo>
                    <a:cubicBezTo>
                      <a:pt x="12" y="35"/>
                      <a:pt x="18" y="29"/>
                      <a:pt x="21" y="20"/>
                    </a:cubicBezTo>
                    <a:cubicBezTo>
                      <a:pt x="24" y="12"/>
                      <a:pt x="22" y="4"/>
                      <a:pt x="17" y="2"/>
                    </a:cubicBezTo>
                    <a:close/>
                  </a:path>
                </a:pathLst>
              </a:custGeom>
              <a:solidFill>
                <a:srgbClr val="F6C5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iṧ1ïd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CD0F2A4-4B4F-45E5-9B43-62E661DC04F4}"/>
                  </a:ext>
                </a:extLst>
              </p:cNvPr>
              <p:cNvSpPr/>
              <p:nvPr/>
            </p:nvSpPr>
            <p:spPr bwMode="auto">
              <a:xfrm>
                <a:off x="8134928" y="3056324"/>
                <a:ext cx="226106" cy="383809"/>
              </a:xfrm>
              <a:custGeom>
                <a:avLst/>
                <a:gdLst>
                  <a:gd name="T0" fmla="*/ 39 w 75"/>
                  <a:gd name="T1" fmla="*/ 0 h 128"/>
                  <a:gd name="T2" fmla="*/ 0 w 75"/>
                  <a:gd name="T3" fmla="*/ 11 h 128"/>
                  <a:gd name="T4" fmla="*/ 15 w 75"/>
                  <a:gd name="T5" fmla="*/ 128 h 128"/>
                  <a:gd name="T6" fmla="*/ 68 w 75"/>
                  <a:gd name="T7" fmla="*/ 128 h 128"/>
                  <a:gd name="T8" fmla="*/ 75 w 75"/>
                  <a:gd name="T9" fmla="*/ 12 h 128"/>
                  <a:gd name="T10" fmla="*/ 39 w 75"/>
                  <a:gd name="T11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128">
                    <a:moveTo>
                      <a:pt x="39" y="0"/>
                    </a:moveTo>
                    <a:cubicBezTo>
                      <a:pt x="39" y="0"/>
                      <a:pt x="0" y="9"/>
                      <a:pt x="0" y="11"/>
                    </a:cubicBezTo>
                    <a:cubicBezTo>
                      <a:pt x="0" y="14"/>
                      <a:pt x="15" y="128"/>
                      <a:pt x="15" y="128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75" y="12"/>
                      <a:pt x="75" y="12"/>
                      <a:pt x="75" y="12"/>
                    </a:cubicBezTo>
                    <a:cubicBezTo>
                      <a:pt x="39" y="0"/>
                      <a:pt x="39" y="0"/>
                      <a:pt x="39" y="0"/>
                    </a:cubicBezTo>
                  </a:path>
                </a:pathLst>
              </a:custGeom>
              <a:solidFill>
                <a:srgbClr val="9FBA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íš1íḓ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CAC21D8-91BD-423F-BBC2-3CA05E68477D}"/>
                  </a:ext>
                </a:extLst>
              </p:cNvPr>
              <p:cNvSpPr/>
              <p:nvPr/>
            </p:nvSpPr>
            <p:spPr bwMode="auto">
              <a:xfrm>
                <a:off x="8057025" y="2974623"/>
                <a:ext cx="148204" cy="465512"/>
              </a:xfrm>
              <a:custGeom>
                <a:avLst/>
                <a:gdLst>
                  <a:gd name="T0" fmla="*/ 59 w 78"/>
                  <a:gd name="T1" fmla="*/ 0 h 245"/>
                  <a:gd name="T2" fmla="*/ 59 w 78"/>
                  <a:gd name="T3" fmla="*/ 20 h 245"/>
                  <a:gd name="T4" fmla="*/ 78 w 78"/>
                  <a:gd name="T5" fmla="*/ 245 h 245"/>
                  <a:gd name="T6" fmla="*/ 45 w 78"/>
                  <a:gd name="T7" fmla="*/ 245 h 245"/>
                  <a:gd name="T8" fmla="*/ 8 w 78"/>
                  <a:gd name="T9" fmla="*/ 112 h 245"/>
                  <a:gd name="T10" fmla="*/ 43 w 78"/>
                  <a:gd name="T11" fmla="*/ 90 h 245"/>
                  <a:gd name="T12" fmla="*/ 0 w 78"/>
                  <a:gd name="T13" fmla="*/ 69 h 245"/>
                  <a:gd name="T14" fmla="*/ 40 w 78"/>
                  <a:gd name="T15" fmla="*/ 8 h 245"/>
                  <a:gd name="T16" fmla="*/ 59 w 78"/>
                  <a:gd name="T17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" h="245">
                    <a:moveTo>
                      <a:pt x="59" y="0"/>
                    </a:moveTo>
                    <a:lnTo>
                      <a:pt x="59" y="20"/>
                    </a:lnTo>
                    <a:lnTo>
                      <a:pt x="78" y="245"/>
                    </a:lnTo>
                    <a:lnTo>
                      <a:pt x="45" y="245"/>
                    </a:lnTo>
                    <a:lnTo>
                      <a:pt x="8" y="112"/>
                    </a:lnTo>
                    <a:lnTo>
                      <a:pt x="43" y="90"/>
                    </a:lnTo>
                    <a:lnTo>
                      <a:pt x="0" y="69"/>
                    </a:lnTo>
                    <a:lnTo>
                      <a:pt x="40" y="8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íṥlïď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AD5CDF1-E1EC-4BDA-84A5-FAAA7F877CB8}"/>
                  </a:ext>
                </a:extLst>
              </p:cNvPr>
              <p:cNvSpPr/>
              <p:nvPr/>
            </p:nvSpPr>
            <p:spPr bwMode="auto">
              <a:xfrm>
                <a:off x="8300231" y="2974623"/>
                <a:ext cx="148204" cy="465512"/>
              </a:xfrm>
              <a:custGeom>
                <a:avLst/>
                <a:gdLst>
                  <a:gd name="T0" fmla="*/ 19 w 78"/>
                  <a:gd name="T1" fmla="*/ 0 h 245"/>
                  <a:gd name="T2" fmla="*/ 19 w 78"/>
                  <a:gd name="T3" fmla="*/ 20 h 245"/>
                  <a:gd name="T4" fmla="*/ 0 w 78"/>
                  <a:gd name="T5" fmla="*/ 245 h 245"/>
                  <a:gd name="T6" fmla="*/ 34 w 78"/>
                  <a:gd name="T7" fmla="*/ 245 h 245"/>
                  <a:gd name="T8" fmla="*/ 70 w 78"/>
                  <a:gd name="T9" fmla="*/ 112 h 245"/>
                  <a:gd name="T10" fmla="*/ 35 w 78"/>
                  <a:gd name="T11" fmla="*/ 90 h 245"/>
                  <a:gd name="T12" fmla="*/ 78 w 78"/>
                  <a:gd name="T13" fmla="*/ 69 h 245"/>
                  <a:gd name="T14" fmla="*/ 43 w 78"/>
                  <a:gd name="T15" fmla="*/ 11 h 245"/>
                  <a:gd name="T16" fmla="*/ 19 w 78"/>
                  <a:gd name="T17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" h="245">
                    <a:moveTo>
                      <a:pt x="19" y="0"/>
                    </a:moveTo>
                    <a:lnTo>
                      <a:pt x="19" y="20"/>
                    </a:lnTo>
                    <a:lnTo>
                      <a:pt x="0" y="245"/>
                    </a:lnTo>
                    <a:lnTo>
                      <a:pt x="34" y="245"/>
                    </a:lnTo>
                    <a:lnTo>
                      <a:pt x="70" y="112"/>
                    </a:lnTo>
                    <a:lnTo>
                      <a:pt x="35" y="90"/>
                    </a:lnTo>
                    <a:lnTo>
                      <a:pt x="78" y="69"/>
                    </a:lnTo>
                    <a:lnTo>
                      <a:pt x="43" y="11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1B1B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ïşlîd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4090D82-8934-4564-BE02-514B84B05EE4}"/>
                  </a:ext>
                </a:extLst>
              </p:cNvPr>
              <p:cNvSpPr/>
              <p:nvPr/>
            </p:nvSpPr>
            <p:spPr bwMode="auto">
              <a:xfrm>
                <a:off x="8216629" y="3056324"/>
                <a:ext cx="72202" cy="68402"/>
              </a:xfrm>
              <a:custGeom>
                <a:avLst/>
                <a:gdLst>
                  <a:gd name="T0" fmla="*/ 0 w 24"/>
                  <a:gd name="T1" fmla="*/ 13 h 23"/>
                  <a:gd name="T2" fmla="*/ 7 w 24"/>
                  <a:gd name="T3" fmla="*/ 23 h 23"/>
                  <a:gd name="T4" fmla="*/ 18 w 24"/>
                  <a:gd name="T5" fmla="*/ 23 h 23"/>
                  <a:gd name="T6" fmla="*/ 24 w 24"/>
                  <a:gd name="T7" fmla="*/ 13 h 23"/>
                  <a:gd name="T8" fmla="*/ 12 w 24"/>
                  <a:gd name="T9" fmla="*/ 0 h 23"/>
                  <a:gd name="T10" fmla="*/ 0 w 24"/>
                  <a:gd name="T11" fmla="*/ 1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3">
                    <a:moveTo>
                      <a:pt x="0" y="13"/>
                    </a:moveTo>
                    <a:cubicBezTo>
                      <a:pt x="7" y="23"/>
                      <a:pt x="7" y="23"/>
                      <a:pt x="7" y="23"/>
                    </a:cubicBezTo>
                    <a:cubicBezTo>
                      <a:pt x="11" y="23"/>
                      <a:pt x="14" y="23"/>
                      <a:pt x="18" y="23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0" y="13"/>
                      <a:pt x="0" y="13"/>
                      <a:pt x="0" y="13"/>
                    </a:cubicBezTo>
                  </a:path>
                </a:pathLst>
              </a:custGeom>
              <a:solidFill>
                <a:srgbClr val="374E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îṣḷïḋ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B89D560-7BBC-4BB7-84CA-D96DAFD6C936}"/>
                  </a:ext>
                </a:extLst>
              </p:cNvPr>
              <p:cNvSpPr/>
              <p:nvPr/>
            </p:nvSpPr>
            <p:spPr bwMode="auto">
              <a:xfrm>
                <a:off x="8207129" y="3124726"/>
                <a:ext cx="91202" cy="315407"/>
              </a:xfrm>
              <a:custGeom>
                <a:avLst/>
                <a:gdLst>
                  <a:gd name="T0" fmla="*/ 16 w 48"/>
                  <a:gd name="T1" fmla="*/ 0 h 166"/>
                  <a:gd name="T2" fmla="*/ 0 w 48"/>
                  <a:gd name="T3" fmla="*/ 166 h 166"/>
                  <a:gd name="T4" fmla="*/ 48 w 48"/>
                  <a:gd name="T5" fmla="*/ 166 h 166"/>
                  <a:gd name="T6" fmla="*/ 34 w 48"/>
                  <a:gd name="T7" fmla="*/ 0 h 166"/>
                  <a:gd name="T8" fmla="*/ 16 w 48"/>
                  <a:gd name="T9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66">
                    <a:moveTo>
                      <a:pt x="16" y="0"/>
                    </a:moveTo>
                    <a:lnTo>
                      <a:pt x="0" y="166"/>
                    </a:lnTo>
                    <a:lnTo>
                      <a:pt x="48" y="166"/>
                    </a:lnTo>
                    <a:lnTo>
                      <a:pt x="34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374E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iṧľid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43613D9-9C2B-4536-816C-13D123640D49}"/>
                  </a:ext>
                </a:extLst>
              </p:cNvPr>
              <p:cNvSpPr/>
              <p:nvPr/>
            </p:nvSpPr>
            <p:spPr bwMode="auto">
              <a:xfrm>
                <a:off x="8207129" y="3124726"/>
                <a:ext cx="91202" cy="315407"/>
              </a:xfrm>
              <a:custGeom>
                <a:avLst/>
                <a:gdLst>
                  <a:gd name="T0" fmla="*/ 16 w 48"/>
                  <a:gd name="T1" fmla="*/ 0 h 166"/>
                  <a:gd name="T2" fmla="*/ 0 w 48"/>
                  <a:gd name="T3" fmla="*/ 166 h 166"/>
                  <a:gd name="T4" fmla="*/ 48 w 48"/>
                  <a:gd name="T5" fmla="*/ 166 h 166"/>
                  <a:gd name="T6" fmla="*/ 34 w 48"/>
                  <a:gd name="T7" fmla="*/ 0 h 166"/>
                  <a:gd name="T8" fmla="*/ 16 w 48"/>
                  <a:gd name="T9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66">
                    <a:moveTo>
                      <a:pt x="16" y="0"/>
                    </a:moveTo>
                    <a:lnTo>
                      <a:pt x="0" y="166"/>
                    </a:lnTo>
                    <a:lnTo>
                      <a:pt x="48" y="166"/>
                    </a:lnTo>
                    <a:lnTo>
                      <a:pt x="34" y="0"/>
                    </a:lnTo>
                    <a:lnTo>
                      <a:pt x="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îṥ1i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D50EC82-7297-453A-943F-D625702B7A02}"/>
                  </a:ext>
                </a:extLst>
              </p:cNvPr>
              <p:cNvSpPr/>
              <p:nvPr/>
            </p:nvSpPr>
            <p:spPr bwMode="auto">
              <a:xfrm>
                <a:off x="8163428" y="2948022"/>
                <a:ext cx="89303" cy="186204"/>
              </a:xfrm>
              <a:custGeom>
                <a:avLst/>
                <a:gdLst>
                  <a:gd name="T0" fmla="*/ 3 w 47"/>
                  <a:gd name="T1" fmla="*/ 0 h 98"/>
                  <a:gd name="T2" fmla="*/ 0 w 47"/>
                  <a:gd name="T3" fmla="*/ 15 h 98"/>
                  <a:gd name="T4" fmla="*/ 9 w 47"/>
                  <a:gd name="T5" fmla="*/ 98 h 98"/>
                  <a:gd name="T6" fmla="*/ 47 w 47"/>
                  <a:gd name="T7" fmla="*/ 57 h 98"/>
                  <a:gd name="T8" fmla="*/ 3 w 47"/>
                  <a:gd name="T9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98">
                    <a:moveTo>
                      <a:pt x="3" y="0"/>
                    </a:moveTo>
                    <a:lnTo>
                      <a:pt x="0" y="15"/>
                    </a:lnTo>
                    <a:lnTo>
                      <a:pt x="9" y="98"/>
                    </a:lnTo>
                    <a:lnTo>
                      <a:pt x="47" y="57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í$ľiḍ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70311E7-4F9C-4B65-B7E4-B2D787F85008}"/>
                  </a:ext>
                </a:extLst>
              </p:cNvPr>
              <p:cNvSpPr/>
              <p:nvPr/>
            </p:nvSpPr>
            <p:spPr bwMode="auto">
              <a:xfrm>
                <a:off x="8163428" y="2948022"/>
                <a:ext cx="89303" cy="186204"/>
              </a:xfrm>
              <a:custGeom>
                <a:avLst/>
                <a:gdLst>
                  <a:gd name="T0" fmla="*/ 3 w 47"/>
                  <a:gd name="T1" fmla="*/ 0 h 98"/>
                  <a:gd name="T2" fmla="*/ 0 w 47"/>
                  <a:gd name="T3" fmla="*/ 15 h 98"/>
                  <a:gd name="T4" fmla="*/ 9 w 47"/>
                  <a:gd name="T5" fmla="*/ 98 h 98"/>
                  <a:gd name="T6" fmla="*/ 47 w 47"/>
                  <a:gd name="T7" fmla="*/ 57 h 98"/>
                  <a:gd name="T8" fmla="*/ 3 w 47"/>
                  <a:gd name="T9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98">
                    <a:moveTo>
                      <a:pt x="3" y="0"/>
                    </a:moveTo>
                    <a:lnTo>
                      <a:pt x="0" y="15"/>
                    </a:lnTo>
                    <a:lnTo>
                      <a:pt x="9" y="98"/>
                    </a:lnTo>
                    <a:lnTo>
                      <a:pt x="47" y="57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iSḻíḍ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29415BF-B9BD-45BE-9001-0BBC2B2AF89D}"/>
                  </a:ext>
                </a:extLst>
              </p:cNvPr>
              <p:cNvSpPr/>
              <p:nvPr/>
            </p:nvSpPr>
            <p:spPr bwMode="auto">
              <a:xfrm>
                <a:off x="8169128" y="2913821"/>
                <a:ext cx="167204" cy="57001"/>
              </a:xfrm>
              <a:custGeom>
                <a:avLst/>
                <a:gdLst>
                  <a:gd name="T0" fmla="*/ 0 w 56"/>
                  <a:gd name="T1" fmla="*/ 0 h 19"/>
                  <a:gd name="T2" fmla="*/ 0 w 56"/>
                  <a:gd name="T3" fmla="*/ 2 h 19"/>
                  <a:gd name="T4" fmla="*/ 28 w 56"/>
                  <a:gd name="T5" fmla="*/ 19 h 19"/>
                  <a:gd name="T6" fmla="*/ 29 w 56"/>
                  <a:gd name="T7" fmla="*/ 19 h 19"/>
                  <a:gd name="T8" fmla="*/ 56 w 56"/>
                  <a:gd name="T9" fmla="*/ 3 h 19"/>
                  <a:gd name="T10" fmla="*/ 56 w 56"/>
                  <a:gd name="T11" fmla="*/ 0 h 19"/>
                  <a:gd name="T12" fmla="*/ 0 w 5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9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5" y="19"/>
                      <a:pt x="28" y="19"/>
                    </a:cubicBezTo>
                    <a:cubicBezTo>
                      <a:pt x="28" y="19"/>
                      <a:pt x="29" y="19"/>
                      <a:pt x="29" y="19"/>
                    </a:cubicBezTo>
                    <a:cubicBezTo>
                      <a:pt x="42" y="19"/>
                      <a:pt x="56" y="3"/>
                      <a:pt x="56" y="3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C59E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iṥḷíd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D96333A-0E52-4812-9F9E-C0073D5A97CB}"/>
                  </a:ext>
                </a:extLst>
              </p:cNvPr>
              <p:cNvSpPr/>
              <p:nvPr/>
            </p:nvSpPr>
            <p:spPr bwMode="auto">
              <a:xfrm>
                <a:off x="7994324" y="2473011"/>
                <a:ext cx="520613" cy="480712"/>
              </a:xfrm>
              <a:custGeom>
                <a:avLst/>
                <a:gdLst>
                  <a:gd name="T0" fmla="*/ 86 w 173"/>
                  <a:gd name="T1" fmla="*/ 0 h 160"/>
                  <a:gd name="T2" fmla="*/ 39 w 173"/>
                  <a:gd name="T3" fmla="*/ 128 h 160"/>
                  <a:gd name="T4" fmla="*/ 86 w 173"/>
                  <a:gd name="T5" fmla="*/ 160 h 160"/>
                  <a:gd name="T6" fmla="*/ 134 w 173"/>
                  <a:gd name="T7" fmla="*/ 128 h 160"/>
                  <a:gd name="T8" fmla="*/ 86 w 173"/>
                  <a:gd name="T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3" h="160">
                    <a:moveTo>
                      <a:pt x="86" y="0"/>
                    </a:moveTo>
                    <a:cubicBezTo>
                      <a:pt x="0" y="0"/>
                      <a:pt x="33" y="119"/>
                      <a:pt x="39" y="128"/>
                    </a:cubicBezTo>
                    <a:cubicBezTo>
                      <a:pt x="45" y="138"/>
                      <a:pt x="72" y="160"/>
                      <a:pt x="86" y="160"/>
                    </a:cubicBezTo>
                    <a:cubicBezTo>
                      <a:pt x="100" y="160"/>
                      <a:pt x="128" y="138"/>
                      <a:pt x="134" y="128"/>
                    </a:cubicBezTo>
                    <a:cubicBezTo>
                      <a:pt x="140" y="119"/>
                      <a:pt x="173" y="0"/>
                      <a:pt x="86" y="0"/>
                    </a:cubicBezTo>
                    <a:close/>
                  </a:path>
                </a:pathLst>
              </a:custGeom>
              <a:solidFill>
                <a:srgbClr val="F6C5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iṥļíḋ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24E2889-1E46-4CF1-9067-0A70DB83133B}"/>
                  </a:ext>
                </a:extLst>
              </p:cNvPr>
              <p:cNvSpPr/>
              <p:nvPr/>
            </p:nvSpPr>
            <p:spPr bwMode="auto">
              <a:xfrm>
                <a:off x="8055126" y="2414109"/>
                <a:ext cx="408511" cy="364809"/>
              </a:xfrm>
              <a:custGeom>
                <a:avLst/>
                <a:gdLst>
                  <a:gd name="T0" fmla="*/ 105 w 136"/>
                  <a:gd name="T1" fmla="*/ 23 h 122"/>
                  <a:gd name="T2" fmla="*/ 17 w 136"/>
                  <a:gd name="T3" fmla="*/ 33 h 122"/>
                  <a:gd name="T4" fmla="*/ 10 w 136"/>
                  <a:gd name="T5" fmla="*/ 120 h 122"/>
                  <a:gd name="T6" fmla="*/ 10 w 136"/>
                  <a:gd name="T7" fmla="*/ 120 h 122"/>
                  <a:gd name="T8" fmla="*/ 10 w 136"/>
                  <a:gd name="T9" fmla="*/ 121 h 122"/>
                  <a:gd name="T10" fmla="*/ 11 w 136"/>
                  <a:gd name="T11" fmla="*/ 122 h 122"/>
                  <a:gd name="T12" fmla="*/ 12 w 136"/>
                  <a:gd name="T13" fmla="*/ 122 h 122"/>
                  <a:gd name="T14" fmla="*/ 13 w 136"/>
                  <a:gd name="T15" fmla="*/ 122 h 122"/>
                  <a:gd name="T16" fmla="*/ 13 w 136"/>
                  <a:gd name="T17" fmla="*/ 114 h 122"/>
                  <a:gd name="T18" fmla="*/ 11 w 136"/>
                  <a:gd name="T19" fmla="*/ 103 h 122"/>
                  <a:gd name="T20" fmla="*/ 26 w 136"/>
                  <a:gd name="T21" fmla="*/ 62 h 122"/>
                  <a:gd name="T22" fmla="*/ 29 w 136"/>
                  <a:gd name="T23" fmla="*/ 57 h 122"/>
                  <a:gd name="T24" fmla="*/ 33 w 136"/>
                  <a:gd name="T25" fmla="*/ 53 h 122"/>
                  <a:gd name="T26" fmla="*/ 35 w 136"/>
                  <a:gd name="T27" fmla="*/ 52 h 122"/>
                  <a:gd name="T28" fmla="*/ 82 w 136"/>
                  <a:gd name="T29" fmla="*/ 59 h 122"/>
                  <a:gd name="T30" fmla="*/ 100 w 136"/>
                  <a:gd name="T31" fmla="*/ 64 h 122"/>
                  <a:gd name="T32" fmla="*/ 105 w 136"/>
                  <a:gd name="T33" fmla="*/ 59 h 122"/>
                  <a:gd name="T34" fmla="*/ 121 w 136"/>
                  <a:gd name="T35" fmla="*/ 106 h 122"/>
                  <a:gd name="T36" fmla="*/ 120 w 136"/>
                  <a:gd name="T37" fmla="*/ 114 h 122"/>
                  <a:gd name="T38" fmla="*/ 120 w 136"/>
                  <a:gd name="T39" fmla="*/ 122 h 122"/>
                  <a:gd name="T40" fmla="*/ 120 w 136"/>
                  <a:gd name="T41" fmla="*/ 122 h 122"/>
                  <a:gd name="T42" fmla="*/ 122 w 136"/>
                  <a:gd name="T43" fmla="*/ 122 h 122"/>
                  <a:gd name="T44" fmla="*/ 123 w 136"/>
                  <a:gd name="T45" fmla="*/ 121 h 122"/>
                  <a:gd name="T46" fmla="*/ 123 w 136"/>
                  <a:gd name="T47" fmla="*/ 118 h 122"/>
                  <a:gd name="T48" fmla="*/ 124 w 136"/>
                  <a:gd name="T49" fmla="*/ 114 h 122"/>
                  <a:gd name="T50" fmla="*/ 105 w 136"/>
                  <a:gd name="T51" fmla="*/ 23 h 122"/>
                  <a:gd name="T52" fmla="*/ 61 w 136"/>
                  <a:gd name="T53" fmla="*/ 45 h 122"/>
                  <a:gd name="T54" fmla="*/ 59 w 136"/>
                  <a:gd name="T55" fmla="*/ 45 h 122"/>
                  <a:gd name="T56" fmla="*/ 62 w 136"/>
                  <a:gd name="T57" fmla="*/ 45 h 122"/>
                  <a:gd name="T58" fmla="*/ 61 w 136"/>
                  <a:gd name="T59" fmla="*/ 45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36" h="122">
                    <a:moveTo>
                      <a:pt x="105" y="23"/>
                    </a:moveTo>
                    <a:cubicBezTo>
                      <a:pt x="76" y="0"/>
                      <a:pt x="31" y="13"/>
                      <a:pt x="17" y="33"/>
                    </a:cubicBezTo>
                    <a:cubicBezTo>
                      <a:pt x="0" y="57"/>
                      <a:pt x="6" y="93"/>
                      <a:pt x="10" y="120"/>
                    </a:cubicBezTo>
                    <a:cubicBezTo>
                      <a:pt x="10" y="120"/>
                      <a:pt x="10" y="120"/>
                      <a:pt x="10" y="120"/>
                    </a:cubicBezTo>
                    <a:cubicBezTo>
                      <a:pt x="10" y="121"/>
                      <a:pt x="10" y="121"/>
                      <a:pt x="10" y="121"/>
                    </a:cubicBezTo>
                    <a:cubicBezTo>
                      <a:pt x="11" y="122"/>
                      <a:pt x="11" y="122"/>
                      <a:pt x="11" y="122"/>
                    </a:cubicBezTo>
                    <a:cubicBezTo>
                      <a:pt x="12" y="122"/>
                      <a:pt x="12" y="122"/>
                      <a:pt x="12" y="122"/>
                    </a:cubicBezTo>
                    <a:cubicBezTo>
                      <a:pt x="13" y="122"/>
                      <a:pt x="13" y="122"/>
                      <a:pt x="13" y="122"/>
                    </a:cubicBezTo>
                    <a:cubicBezTo>
                      <a:pt x="13" y="119"/>
                      <a:pt x="13" y="114"/>
                      <a:pt x="13" y="114"/>
                    </a:cubicBezTo>
                    <a:cubicBezTo>
                      <a:pt x="12" y="111"/>
                      <a:pt x="12" y="107"/>
                      <a:pt x="11" y="103"/>
                    </a:cubicBezTo>
                    <a:cubicBezTo>
                      <a:pt x="14" y="86"/>
                      <a:pt x="22" y="82"/>
                      <a:pt x="26" y="62"/>
                    </a:cubicBezTo>
                    <a:cubicBezTo>
                      <a:pt x="27" y="60"/>
                      <a:pt x="28" y="59"/>
                      <a:pt x="29" y="57"/>
                    </a:cubicBezTo>
                    <a:cubicBezTo>
                      <a:pt x="30" y="56"/>
                      <a:pt x="31" y="55"/>
                      <a:pt x="33" y="53"/>
                    </a:cubicBezTo>
                    <a:cubicBezTo>
                      <a:pt x="33" y="53"/>
                      <a:pt x="34" y="52"/>
                      <a:pt x="35" y="52"/>
                    </a:cubicBezTo>
                    <a:cubicBezTo>
                      <a:pt x="51" y="46"/>
                      <a:pt x="67" y="53"/>
                      <a:pt x="82" y="59"/>
                    </a:cubicBezTo>
                    <a:cubicBezTo>
                      <a:pt x="87" y="61"/>
                      <a:pt x="94" y="64"/>
                      <a:pt x="100" y="64"/>
                    </a:cubicBezTo>
                    <a:cubicBezTo>
                      <a:pt x="103" y="63"/>
                      <a:pt x="105" y="62"/>
                      <a:pt x="105" y="59"/>
                    </a:cubicBezTo>
                    <a:cubicBezTo>
                      <a:pt x="112" y="81"/>
                      <a:pt x="118" y="91"/>
                      <a:pt x="121" y="106"/>
                    </a:cubicBezTo>
                    <a:cubicBezTo>
                      <a:pt x="121" y="109"/>
                      <a:pt x="120" y="112"/>
                      <a:pt x="120" y="114"/>
                    </a:cubicBezTo>
                    <a:cubicBezTo>
                      <a:pt x="120" y="114"/>
                      <a:pt x="120" y="119"/>
                      <a:pt x="120" y="122"/>
                    </a:cubicBezTo>
                    <a:cubicBezTo>
                      <a:pt x="120" y="122"/>
                      <a:pt x="120" y="122"/>
                      <a:pt x="120" y="122"/>
                    </a:cubicBezTo>
                    <a:cubicBezTo>
                      <a:pt x="122" y="122"/>
                      <a:pt x="122" y="122"/>
                      <a:pt x="122" y="122"/>
                    </a:cubicBezTo>
                    <a:cubicBezTo>
                      <a:pt x="123" y="121"/>
                      <a:pt x="123" y="121"/>
                      <a:pt x="123" y="121"/>
                    </a:cubicBezTo>
                    <a:cubicBezTo>
                      <a:pt x="123" y="120"/>
                      <a:pt x="123" y="119"/>
                      <a:pt x="123" y="118"/>
                    </a:cubicBezTo>
                    <a:cubicBezTo>
                      <a:pt x="123" y="117"/>
                      <a:pt x="123" y="115"/>
                      <a:pt x="124" y="114"/>
                    </a:cubicBezTo>
                    <a:cubicBezTo>
                      <a:pt x="128" y="97"/>
                      <a:pt x="136" y="30"/>
                      <a:pt x="105" y="23"/>
                    </a:cubicBezTo>
                    <a:close/>
                    <a:moveTo>
                      <a:pt x="61" y="45"/>
                    </a:moveTo>
                    <a:cubicBezTo>
                      <a:pt x="60" y="45"/>
                      <a:pt x="60" y="45"/>
                      <a:pt x="59" y="45"/>
                    </a:cubicBezTo>
                    <a:cubicBezTo>
                      <a:pt x="60" y="45"/>
                      <a:pt x="61" y="45"/>
                      <a:pt x="62" y="45"/>
                    </a:cubicBezTo>
                    <a:lnTo>
                      <a:pt x="61" y="45"/>
                    </a:lnTo>
                    <a:close/>
                  </a:path>
                </a:pathLst>
              </a:custGeom>
              <a:solidFill>
                <a:srgbClr val="6053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í$ľïḋ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7102042-6510-4E3A-A948-DCB09918422F}"/>
                  </a:ext>
                </a:extLst>
              </p:cNvPr>
              <p:cNvSpPr/>
              <p:nvPr/>
            </p:nvSpPr>
            <p:spPr bwMode="auto">
              <a:xfrm>
                <a:off x="8252730" y="2948022"/>
                <a:ext cx="91202" cy="186204"/>
              </a:xfrm>
              <a:custGeom>
                <a:avLst/>
                <a:gdLst>
                  <a:gd name="T0" fmla="*/ 44 w 48"/>
                  <a:gd name="T1" fmla="*/ 0 h 98"/>
                  <a:gd name="T2" fmla="*/ 48 w 48"/>
                  <a:gd name="T3" fmla="*/ 15 h 98"/>
                  <a:gd name="T4" fmla="*/ 40 w 48"/>
                  <a:gd name="T5" fmla="*/ 98 h 98"/>
                  <a:gd name="T6" fmla="*/ 0 w 48"/>
                  <a:gd name="T7" fmla="*/ 57 h 98"/>
                  <a:gd name="T8" fmla="*/ 44 w 48"/>
                  <a:gd name="T9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98">
                    <a:moveTo>
                      <a:pt x="44" y="0"/>
                    </a:moveTo>
                    <a:lnTo>
                      <a:pt x="48" y="15"/>
                    </a:lnTo>
                    <a:lnTo>
                      <a:pt x="40" y="98"/>
                    </a:lnTo>
                    <a:lnTo>
                      <a:pt x="0" y="57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iṧ1ïḍ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97FF6AD-9B48-48FC-86FE-86DE842BF267}"/>
                  </a:ext>
                </a:extLst>
              </p:cNvPr>
              <p:cNvSpPr/>
              <p:nvPr/>
            </p:nvSpPr>
            <p:spPr bwMode="auto">
              <a:xfrm>
                <a:off x="8252730" y="2948022"/>
                <a:ext cx="91202" cy="186204"/>
              </a:xfrm>
              <a:custGeom>
                <a:avLst/>
                <a:gdLst>
                  <a:gd name="T0" fmla="*/ 44 w 48"/>
                  <a:gd name="T1" fmla="*/ 0 h 98"/>
                  <a:gd name="T2" fmla="*/ 48 w 48"/>
                  <a:gd name="T3" fmla="*/ 15 h 98"/>
                  <a:gd name="T4" fmla="*/ 40 w 48"/>
                  <a:gd name="T5" fmla="*/ 98 h 98"/>
                  <a:gd name="T6" fmla="*/ 0 w 48"/>
                  <a:gd name="T7" fmla="*/ 57 h 98"/>
                  <a:gd name="T8" fmla="*/ 44 w 48"/>
                  <a:gd name="T9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98">
                    <a:moveTo>
                      <a:pt x="44" y="0"/>
                    </a:moveTo>
                    <a:lnTo>
                      <a:pt x="48" y="15"/>
                    </a:lnTo>
                    <a:lnTo>
                      <a:pt x="40" y="98"/>
                    </a:lnTo>
                    <a:lnTo>
                      <a:pt x="0" y="57"/>
                    </a:lnTo>
                    <a:lnTo>
                      <a:pt x="4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íṥliḓ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09DC49D-5E15-4098-B891-264687534798}"/>
                  </a:ext>
                </a:extLst>
              </p:cNvPr>
              <p:cNvSpPr/>
              <p:nvPr/>
            </p:nvSpPr>
            <p:spPr bwMode="auto">
              <a:xfrm>
                <a:off x="8169128" y="2948022"/>
                <a:ext cx="167204" cy="108303"/>
              </a:xfrm>
              <a:custGeom>
                <a:avLst/>
                <a:gdLst>
                  <a:gd name="T0" fmla="*/ 88 w 88"/>
                  <a:gd name="T1" fmla="*/ 0 h 57"/>
                  <a:gd name="T2" fmla="*/ 44 w 88"/>
                  <a:gd name="T3" fmla="*/ 55 h 57"/>
                  <a:gd name="T4" fmla="*/ 0 w 88"/>
                  <a:gd name="T5" fmla="*/ 0 h 57"/>
                  <a:gd name="T6" fmla="*/ 0 w 88"/>
                  <a:gd name="T7" fmla="*/ 0 h 57"/>
                  <a:gd name="T8" fmla="*/ 44 w 88"/>
                  <a:gd name="T9" fmla="*/ 57 h 57"/>
                  <a:gd name="T10" fmla="*/ 88 w 88"/>
                  <a:gd name="T11" fmla="*/ 0 h 57"/>
                  <a:gd name="T12" fmla="*/ 88 w 88"/>
                  <a:gd name="T13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57">
                    <a:moveTo>
                      <a:pt x="88" y="0"/>
                    </a:moveTo>
                    <a:lnTo>
                      <a:pt x="44" y="55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4" y="57"/>
                    </a:lnTo>
                    <a:lnTo>
                      <a:pt x="88" y="0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E9B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îšľîď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1563DE9-FAB6-4757-B124-CA5391F58E68}"/>
                  </a:ext>
                </a:extLst>
              </p:cNvPr>
              <p:cNvSpPr/>
              <p:nvPr/>
            </p:nvSpPr>
            <p:spPr bwMode="auto">
              <a:xfrm>
                <a:off x="8169128" y="2948022"/>
                <a:ext cx="167204" cy="108303"/>
              </a:xfrm>
              <a:custGeom>
                <a:avLst/>
                <a:gdLst>
                  <a:gd name="T0" fmla="*/ 88 w 88"/>
                  <a:gd name="T1" fmla="*/ 0 h 57"/>
                  <a:gd name="T2" fmla="*/ 44 w 88"/>
                  <a:gd name="T3" fmla="*/ 55 h 57"/>
                  <a:gd name="T4" fmla="*/ 0 w 88"/>
                  <a:gd name="T5" fmla="*/ 0 h 57"/>
                  <a:gd name="T6" fmla="*/ 0 w 88"/>
                  <a:gd name="T7" fmla="*/ 0 h 57"/>
                  <a:gd name="T8" fmla="*/ 44 w 88"/>
                  <a:gd name="T9" fmla="*/ 57 h 57"/>
                  <a:gd name="T10" fmla="*/ 88 w 88"/>
                  <a:gd name="T11" fmla="*/ 0 h 57"/>
                  <a:gd name="T12" fmla="*/ 88 w 88"/>
                  <a:gd name="T13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57">
                    <a:moveTo>
                      <a:pt x="88" y="0"/>
                    </a:moveTo>
                    <a:lnTo>
                      <a:pt x="44" y="55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4" y="57"/>
                    </a:lnTo>
                    <a:lnTo>
                      <a:pt x="88" y="0"/>
                    </a:lnTo>
                    <a:lnTo>
                      <a:pt x="8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îśľîd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0105E89-191A-4F93-93DB-4AC67459316F}"/>
                  </a:ext>
                </a:extLst>
              </p:cNvPr>
              <p:cNvSpPr/>
              <p:nvPr/>
            </p:nvSpPr>
            <p:spPr bwMode="auto">
              <a:xfrm>
                <a:off x="8237530" y="3124726"/>
                <a:ext cx="34201" cy="1901"/>
              </a:xfrm>
              <a:custGeom>
                <a:avLst/>
                <a:gdLst>
                  <a:gd name="T0" fmla="*/ 0 w 18"/>
                  <a:gd name="T1" fmla="*/ 0 h 1"/>
                  <a:gd name="T2" fmla="*/ 0 w 18"/>
                  <a:gd name="T3" fmla="*/ 1 h 1"/>
                  <a:gd name="T4" fmla="*/ 0 w 18"/>
                  <a:gd name="T5" fmla="*/ 1 h 1"/>
                  <a:gd name="T6" fmla="*/ 0 w 18"/>
                  <a:gd name="T7" fmla="*/ 0 h 1"/>
                  <a:gd name="T8" fmla="*/ 18 w 18"/>
                  <a:gd name="T9" fmla="*/ 0 h 1"/>
                  <a:gd name="T10" fmla="*/ 18 w 18"/>
                  <a:gd name="T11" fmla="*/ 0 h 1"/>
                  <a:gd name="T12" fmla="*/ 18 w 18"/>
                  <a:gd name="T13" fmla="*/ 1 h 1"/>
                  <a:gd name="T14" fmla="*/ 18 w 18"/>
                  <a:gd name="T15" fmla="*/ 1 h 1"/>
                  <a:gd name="T16" fmla="*/ 18 w 18"/>
                  <a:gd name="T1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  <a:moveTo>
                      <a:pt x="18" y="0"/>
                    </a:moveTo>
                    <a:lnTo>
                      <a:pt x="18" y="0"/>
                    </a:lnTo>
                    <a:lnTo>
                      <a:pt x="18" y="1"/>
                    </a:lnTo>
                    <a:lnTo>
                      <a:pt x="18" y="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8FA7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ïṧḻîḑ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A99B0EB-39B3-4B13-80F1-CF3B2307081A}"/>
                  </a:ext>
                </a:extLst>
              </p:cNvPr>
              <p:cNvSpPr/>
              <p:nvPr/>
            </p:nvSpPr>
            <p:spPr bwMode="auto">
              <a:xfrm>
                <a:off x="8237530" y="3124726"/>
                <a:ext cx="34201" cy="1901"/>
              </a:xfrm>
              <a:custGeom>
                <a:avLst/>
                <a:gdLst>
                  <a:gd name="T0" fmla="*/ 0 w 18"/>
                  <a:gd name="T1" fmla="*/ 0 h 1"/>
                  <a:gd name="T2" fmla="*/ 0 w 18"/>
                  <a:gd name="T3" fmla="*/ 1 h 1"/>
                  <a:gd name="T4" fmla="*/ 0 w 18"/>
                  <a:gd name="T5" fmla="*/ 1 h 1"/>
                  <a:gd name="T6" fmla="*/ 0 w 18"/>
                  <a:gd name="T7" fmla="*/ 0 h 1"/>
                  <a:gd name="T8" fmla="*/ 18 w 18"/>
                  <a:gd name="T9" fmla="*/ 0 h 1"/>
                  <a:gd name="T10" fmla="*/ 18 w 18"/>
                  <a:gd name="T11" fmla="*/ 0 h 1"/>
                  <a:gd name="T12" fmla="*/ 18 w 18"/>
                  <a:gd name="T13" fmla="*/ 1 h 1"/>
                  <a:gd name="T14" fmla="*/ 18 w 18"/>
                  <a:gd name="T15" fmla="*/ 1 h 1"/>
                  <a:gd name="T16" fmla="*/ 18 w 18"/>
                  <a:gd name="T1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moveTo>
                      <a:pt x="18" y="0"/>
                    </a:moveTo>
                    <a:lnTo>
                      <a:pt x="18" y="0"/>
                    </a:lnTo>
                    <a:lnTo>
                      <a:pt x="18" y="1"/>
                    </a:lnTo>
                    <a:lnTo>
                      <a:pt x="18" y="1"/>
                    </a:lnTo>
                    <a:lnTo>
                      <a:pt x="1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iśḻîḋ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7BDCDB7-FC17-4106-80AA-9B4697151B0F}"/>
                  </a:ext>
                </a:extLst>
              </p:cNvPr>
              <p:cNvSpPr/>
              <p:nvPr/>
            </p:nvSpPr>
            <p:spPr bwMode="auto">
              <a:xfrm>
                <a:off x="8237530" y="3124726"/>
                <a:ext cx="34201" cy="1901"/>
              </a:xfrm>
              <a:prstGeom prst="rect">
                <a:avLst/>
              </a:prstGeom>
              <a:solidFill>
                <a:srgbClr val="3146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îṡlï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ADC52AB-3455-4013-9F61-957548C12B31}"/>
                  </a:ext>
                </a:extLst>
              </p:cNvPr>
              <p:cNvSpPr/>
              <p:nvPr/>
            </p:nvSpPr>
            <p:spPr bwMode="auto">
              <a:xfrm>
                <a:off x="8237530" y="3124726"/>
                <a:ext cx="34201" cy="19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iSḷíḓ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3C8CD6F-6AEA-4271-B74E-C62CFC8F0A35}"/>
                  </a:ext>
                </a:extLst>
              </p:cNvPr>
              <p:cNvSpPr/>
              <p:nvPr/>
            </p:nvSpPr>
            <p:spPr bwMode="auto">
              <a:xfrm>
                <a:off x="8096927" y="2685816"/>
                <a:ext cx="315408" cy="117803"/>
              </a:xfrm>
              <a:custGeom>
                <a:avLst/>
                <a:gdLst>
                  <a:gd name="T0" fmla="*/ 102 w 105"/>
                  <a:gd name="T1" fmla="*/ 2 h 39"/>
                  <a:gd name="T2" fmla="*/ 79 w 105"/>
                  <a:gd name="T3" fmla="*/ 1 h 39"/>
                  <a:gd name="T4" fmla="*/ 77 w 105"/>
                  <a:gd name="T5" fmla="*/ 1 h 39"/>
                  <a:gd name="T6" fmla="*/ 52 w 105"/>
                  <a:gd name="T7" fmla="*/ 5 h 39"/>
                  <a:gd name="T8" fmla="*/ 28 w 105"/>
                  <a:gd name="T9" fmla="*/ 1 h 39"/>
                  <a:gd name="T10" fmla="*/ 26 w 105"/>
                  <a:gd name="T11" fmla="*/ 1 h 39"/>
                  <a:gd name="T12" fmla="*/ 3 w 105"/>
                  <a:gd name="T13" fmla="*/ 2 h 39"/>
                  <a:gd name="T14" fmla="*/ 0 w 105"/>
                  <a:gd name="T15" fmla="*/ 6 h 39"/>
                  <a:gd name="T16" fmla="*/ 2 w 105"/>
                  <a:gd name="T17" fmla="*/ 11 h 39"/>
                  <a:gd name="T18" fmla="*/ 5 w 105"/>
                  <a:gd name="T19" fmla="*/ 23 h 39"/>
                  <a:gd name="T20" fmla="*/ 23 w 105"/>
                  <a:gd name="T21" fmla="*/ 38 h 39"/>
                  <a:gd name="T22" fmla="*/ 25 w 105"/>
                  <a:gd name="T23" fmla="*/ 38 h 39"/>
                  <a:gd name="T24" fmla="*/ 43 w 105"/>
                  <a:gd name="T25" fmla="*/ 27 h 39"/>
                  <a:gd name="T26" fmla="*/ 52 w 105"/>
                  <a:gd name="T27" fmla="*/ 14 h 39"/>
                  <a:gd name="T28" fmla="*/ 61 w 105"/>
                  <a:gd name="T29" fmla="*/ 27 h 39"/>
                  <a:gd name="T30" fmla="*/ 78 w 105"/>
                  <a:gd name="T31" fmla="*/ 38 h 39"/>
                  <a:gd name="T32" fmla="*/ 80 w 105"/>
                  <a:gd name="T33" fmla="*/ 38 h 39"/>
                  <a:gd name="T34" fmla="*/ 99 w 105"/>
                  <a:gd name="T35" fmla="*/ 23 h 39"/>
                  <a:gd name="T36" fmla="*/ 103 w 105"/>
                  <a:gd name="T37" fmla="*/ 10 h 39"/>
                  <a:gd name="T38" fmla="*/ 105 w 105"/>
                  <a:gd name="T39" fmla="*/ 5 h 39"/>
                  <a:gd name="T40" fmla="*/ 102 w 105"/>
                  <a:gd name="T41" fmla="*/ 2 h 39"/>
                  <a:gd name="T42" fmla="*/ 33 w 105"/>
                  <a:gd name="T43" fmla="*/ 35 h 39"/>
                  <a:gd name="T44" fmla="*/ 25 w 105"/>
                  <a:gd name="T45" fmla="*/ 36 h 39"/>
                  <a:gd name="T46" fmla="*/ 9 w 105"/>
                  <a:gd name="T47" fmla="*/ 29 h 39"/>
                  <a:gd name="T48" fmla="*/ 10 w 105"/>
                  <a:gd name="T49" fmla="*/ 5 h 39"/>
                  <a:gd name="T50" fmla="*/ 26 w 105"/>
                  <a:gd name="T51" fmla="*/ 3 h 39"/>
                  <a:gd name="T52" fmla="*/ 43 w 105"/>
                  <a:gd name="T53" fmla="*/ 9 h 39"/>
                  <a:gd name="T54" fmla="*/ 33 w 105"/>
                  <a:gd name="T55" fmla="*/ 35 h 39"/>
                  <a:gd name="T56" fmla="*/ 94 w 105"/>
                  <a:gd name="T57" fmla="*/ 29 h 39"/>
                  <a:gd name="T58" fmla="*/ 78 w 105"/>
                  <a:gd name="T59" fmla="*/ 36 h 39"/>
                  <a:gd name="T60" fmla="*/ 70 w 105"/>
                  <a:gd name="T61" fmla="*/ 34 h 39"/>
                  <a:gd name="T62" fmla="*/ 61 w 105"/>
                  <a:gd name="T63" fmla="*/ 9 h 39"/>
                  <a:gd name="T64" fmla="*/ 79 w 105"/>
                  <a:gd name="T65" fmla="*/ 3 h 39"/>
                  <a:gd name="T66" fmla="*/ 95 w 105"/>
                  <a:gd name="T67" fmla="*/ 5 h 39"/>
                  <a:gd name="T68" fmla="*/ 94 w 105"/>
                  <a:gd name="T69" fmla="*/ 2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5" h="39">
                    <a:moveTo>
                      <a:pt x="102" y="2"/>
                    </a:moveTo>
                    <a:cubicBezTo>
                      <a:pt x="100" y="1"/>
                      <a:pt x="88" y="0"/>
                      <a:pt x="79" y="1"/>
                    </a:cubicBezTo>
                    <a:cubicBezTo>
                      <a:pt x="78" y="1"/>
                      <a:pt x="78" y="1"/>
                      <a:pt x="77" y="1"/>
                    </a:cubicBezTo>
                    <a:cubicBezTo>
                      <a:pt x="69" y="2"/>
                      <a:pt x="59" y="5"/>
                      <a:pt x="52" y="5"/>
                    </a:cubicBezTo>
                    <a:cubicBezTo>
                      <a:pt x="49" y="5"/>
                      <a:pt x="37" y="2"/>
                      <a:pt x="28" y="1"/>
                    </a:cubicBezTo>
                    <a:cubicBezTo>
                      <a:pt x="27" y="1"/>
                      <a:pt x="26" y="1"/>
                      <a:pt x="26" y="1"/>
                    </a:cubicBezTo>
                    <a:cubicBezTo>
                      <a:pt x="17" y="0"/>
                      <a:pt x="5" y="2"/>
                      <a:pt x="3" y="2"/>
                    </a:cubicBezTo>
                    <a:cubicBezTo>
                      <a:pt x="0" y="3"/>
                      <a:pt x="0" y="3"/>
                      <a:pt x="0" y="6"/>
                    </a:cubicBezTo>
                    <a:cubicBezTo>
                      <a:pt x="0" y="8"/>
                      <a:pt x="0" y="10"/>
                      <a:pt x="2" y="11"/>
                    </a:cubicBezTo>
                    <a:cubicBezTo>
                      <a:pt x="4" y="11"/>
                      <a:pt x="4" y="14"/>
                      <a:pt x="5" y="23"/>
                    </a:cubicBezTo>
                    <a:cubicBezTo>
                      <a:pt x="6" y="31"/>
                      <a:pt x="9" y="37"/>
                      <a:pt x="23" y="38"/>
                    </a:cubicBezTo>
                    <a:cubicBezTo>
                      <a:pt x="24" y="38"/>
                      <a:pt x="24" y="38"/>
                      <a:pt x="25" y="38"/>
                    </a:cubicBezTo>
                    <a:cubicBezTo>
                      <a:pt x="37" y="38"/>
                      <a:pt x="41" y="30"/>
                      <a:pt x="43" y="27"/>
                    </a:cubicBezTo>
                    <a:cubicBezTo>
                      <a:pt x="46" y="21"/>
                      <a:pt x="45" y="14"/>
                      <a:pt x="52" y="14"/>
                    </a:cubicBezTo>
                    <a:cubicBezTo>
                      <a:pt x="59" y="14"/>
                      <a:pt x="58" y="21"/>
                      <a:pt x="61" y="27"/>
                    </a:cubicBezTo>
                    <a:cubicBezTo>
                      <a:pt x="62" y="30"/>
                      <a:pt x="66" y="39"/>
                      <a:pt x="78" y="38"/>
                    </a:cubicBezTo>
                    <a:cubicBezTo>
                      <a:pt x="79" y="38"/>
                      <a:pt x="79" y="38"/>
                      <a:pt x="80" y="38"/>
                    </a:cubicBezTo>
                    <a:cubicBezTo>
                      <a:pt x="94" y="37"/>
                      <a:pt x="97" y="31"/>
                      <a:pt x="99" y="23"/>
                    </a:cubicBezTo>
                    <a:cubicBezTo>
                      <a:pt x="100" y="14"/>
                      <a:pt x="101" y="11"/>
                      <a:pt x="103" y="10"/>
                    </a:cubicBezTo>
                    <a:cubicBezTo>
                      <a:pt x="104" y="10"/>
                      <a:pt x="105" y="8"/>
                      <a:pt x="105" y="5"/>
                    </a:cubicBezTo>
                    <a:cubicBezTo>
                      <a:pt x="105" y="3"/>
                      <a:pt x="105" y="3"/>
                      <a:pt x="102" y="2"/>
                    </a:cubicBezTo>
                    <a:close/>
                    <a:moveTo>
                      <a:pt x="33" y="35"/>
                    </a:moveTo>
                    <a:cubicBezTo>
                      <a:pt x="31" y="36"/>
                      <a:pt x="28" y="36"/>
                      <a:pt x="25" y="36"/>
                    </a:cubicBezTo>
                    <a:cubicBezTo>
                      <a:pt x="19" y="36"/>
                      <a:pt x="12" y="34"/>
                      <a:pt x="9" y="29"/>
                    </a:cubicBezTo>
                    <a:cubicBezTo>
                      <a:pt x="6" y="22"/>
                      <a:pt x="5" y="8"/>
                      <a:pt x="10" y="5"/>
                    </a:cubicBezTo>
                    <a:cubicBezTo>
                      <a:pt x="12" y="4"/>
                      <a:pt x="19" y="3"/>
                      <a:pt x="26" y="3"/>
                    </a:cubicBezTo>
                    <a:cubicBezTo>
                      <a:pt x="33" y="4"/>
                      <a:pt x="40" y="5"/>
                      <a:pt x="43" y="9"/>
                    </a:cubicBezTo>
                    <a:cubicBezTo>
                      <a:pt x="47" y="15"/>
                      <a:pt x="40" y="31"/>
                      <a:pt x="33" y="35"/>
                    </a:cubicBezTo>
                    <a:close/>
                    <a:moveTo>
                      <a:pt x="94" y="29"/>
                    </a:moveTo>
                    <a:cubicBezTo>
                      <a:pt x="91" y="33"/>
                      <a:pt x="85" y="36"/>
                      <a:pt x="78" y="36"/>
                    </a:cubicBezTo>
                    <a:cubicBezTo>
                      <a:pt x="75" y="36"/>
                      <a:pt x="72" y="36"/>
                      <a:pt x="70" y="34"/>
                    </a:cubicBezTo>
                    <a:cubicBezTo>
                      <a:pt x="63" y="31"/>
                      <a:pt x="57" y="15"/>
                      <a:pt x="61" y="9"/>
                    </a:cubicBezTo>
                    <a:cubicBezTo>
                      <a:pt x="64" y="5"/>
                      <a:pt x="72" y="3"/>
                      <a:pt x="79" y="3"/>
                    </a:cubicBezTo>
                    <a:cubicBezTo>
                      <a:pt x="86" y="3"/>
                      <a:pt x="93" y="4"/>
                      <a:pt x="95" y="5"/>
                    </a:cubicBezTo>
                    <a:cubicBezTo>
                      <a:pt x="99" y="8"/>
                      <a:pt x="98" y="22"/>
                      <a:pt x="94" y="29"/>
                    </a:cubicBezTo>
                    <a:close/>
                  </a:path>
                </a:pathLst>
              </a:custGeom>
              <a:solidFill>
                <a:srgbClr val="374E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îšlïd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C0E80A6-EA40-49D8-8500-29BE5445CF7F}"/>
                  </a:ext>
                </a:extLst>
              </p:cNvPr>
              <p:cNvSpPr/>
              <p:nvPr/>
            </p:nvSpPr>
            <p:spPr bwMode="auto">
              <a:xfrm>
                <a:off x="7675116" y="3084825"/>
                <a:ext cx="159604" cy="285007"/>
              </a:xfrm>
              <a:custGeom>
                <a:avLst/>
                <a:gdLst>
                  <a:gd name="T0" fmla="*/ 50 w 53"/>
                  <a:gd name="T1" fmla="*/ 7 h 95"/>
                  <a:gd name="T2" fmla="*/ 49 w 53"/>
                  <a:gd name="T3" fmla="*/ 0 h 95"/>
                  <a:gd name="T4" fmla="*/ 30 w 53"/>
                  <a:gd name="T5" fmla="*/ 7 h 95"/>
                  <a:gd name="T6" fmla="*/ 8 w 53"/>
                  <a:gd name="T7" fmla="*/ 23 h 95"/>
                  <a:gd name="T8" fmla="*/ 0 w 53"/>
                  <a:gd name="T9" fmla="*/ 46 h 95"/>
                  <a:gd name="T10" fmla="*/ 3 w 53"/>
                  <a:gd name="T11" fmla="*/ 95 h 95"/>
                  <a:gd name="T12" fmla="*/ 11 w 53"/>
                  <a:gd name="T13" fmla="*/ 94 h 95"/>
                  <a:gd name="T14" fmla="*/ 15 w 53"/>
                  <a:gd name="T15" fmla="*/ 94 h 95"/>
                  <a:gd name="T16" fmla="*/ 13 w 53"/>
                  <a:gd name="T17" fmla="*/ 46 h 95"/>
                  <a:gd name="T18" fmla="*/ 18 w 53"/>
                  <a:gd name="T19" fmla="*/ 31 h 95"/>
                  <a:gd name="T20" fmla="*/ 34 w 53"/>
                  <a:gd name="T21" fmla="*/ 19 h 95"/>
                  <a:gd name="T22" fmla="*/ 53 w 53"/>
                  <a:gd name="T23" fmla="*/ 12 h 95"/>
                  <a:gd name="T24" fmla="*/ 50 w 53"/>
                  <a:gd name="T25" fmla="*/ 7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3" h="95">
                    <a:moveTo>
                      <a:pt x="50" y="7"/>
                    </a:moveTo>
                    <a:cubicBezTo>
                      <a:pt x="49" y="5"/>
                      <a:pt x="49" y="3"/>
                      <a:pt x="49" y="0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2" y="10"/>
                      <a:pt x="14" y="16"/>
                      <a:pt x="8" y="23"/>
                    </a:cubicBezTo>
                    <a:cubicBezTo>
                      <a:pt x="3" y="30"/>
                      <a:pt x="0" y="38"/>
                      <a:pt x="0" y="46"/>
                    </a:cubicBezTo>
                    <a:cubicBezTo>
                      <a:pt x="3" y="95"/>
                      <a:pt x="3" y="95"/>
                      <a:pt x="3" y="95"/>
                    </a:cubicBezTo>
                    <a:cubicBezTo>
                      <a:pt x="5" y="94"/>
                      <a:pt x="8" y="94"/>
                      <a:pt x="11" y="94"/>
                    </a:cubicBezTo>
                    <a:cubicBezTo>
                      <a:pt x="12" y="94"/>
                      <a:pt x="14" y="94"/>
                      <a:pt x="15" y="94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12" y="41"/>
                      <a:pt x="15" y="35"/>
                      <a:pt x="18" y="31"/>
                    </a:cubicBezTo>
                    <a:cubicBezTo>
                      <a:pt x="23" y="25"/>
                      <a:pt x="28" y="21"/>
                      <a:pt x="34" y="19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52" y="11"/>
                      <a:pt x="51" y="9"/>
                      <a:pt x="50" y="7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ïṩḷî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5B9C140-0422-4830-988C-D724B4147BFD}"/>
                  </a:ext>
                </a:extLst>
              </p:cNvPr>
              <p:cNvSpPr/>
              <p:nvPr/>
            </p:nvSpPr>
            <p:spPr bwMode="auto">
              <a:xfrm>
                <a:off x="7612414" y="3367932"/>
                <a:ext cx="190005" cy="188105"/>
              </a:xfrm>
              <a:custGeom>
                <a:avLst/>
                <a:gdLst>
                  <a:gd name="T0" fmla="*/ 24 w 63"/>
                  <a:gd name="T1" fmla="*/ 1 h 63"/>
                  <a:gd name="T2" fmla="*/ 0 w 63"/>
                  <a:gd name="T3" fmla="*/ 32 h 63"/>
                  <a:gd name="T4" fmla="*/ 32 w 63"/>
                  <a:gd name="T5" fmla="*/ 63 h 63"/>
                  <a:gd name="T6" fmla="*/ 63 w 63"/>
                  <a:gd name="T7" fmla="*/ 32 h 63"/>
                  <a:gd name="T8" fmla="*/ 36 w 63"/>
                  <a:gd name="T9" fmla="*/ 0 h 63"/>
                  <a:gd name="T10" fmla="*/ 32 w 63"/>
                  <a:gd name="T11" fmla="*/ 0 h 63"/>
                  <a:gd name="T12" fmla="*/ 24 w 63"/>
                  <a:gd name="T13" fmla="*/ 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63">
                    <a:moveTo>
                      <a:pt x="24" y="1"/>
                    </a:moveTo>
                    <a:cubicBezTo>
                      <a:pt x="10" y="5"/>
                      <a:pt x="0" y="17"/>
                      <a:pt x="0" y="32"/>
                    </a:cubicBezTo>
                    <a:cubicBezTo>
                      <a:pt x="0" y="49"/>
                      <a:pt x="14" y="63"/>
                      <a:pt x="32" y="63"/>
                    </a:cubicBezTo>
                    <a:cubicBezTo>
                      <a:pt x="49" y="63"/>
                      <a:pt x="63" y="49"/>
                      <a:pt x="63" y="32"/>
                    </a:cubicBezTo>
                    <a:cubicBezTo>
                      <a:pt x="63" y="16"/>
                      <a:pt x="51" y="3"/>
                      <a:pt x="36" y="0"/>
                    </a:cubicBezTo>
                    <a:cubicBezTo>
                      <a:pt x="35" y="0"/>
                      <a:pt x="33" y="0"/>
                      <a:pt x="32" y="0"/>
                    </a:cubicBezTo>
                    <a:cubicBezTo>
                      <a:pt x="29" y="0"/>
                      <a:pt x="26" y="0"/>
                      <a:pt x="24" y="1"/>
                    </a:cubicBezTo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ïşḻiḓ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4D3B7C2-FDCE-49E9-A0F3-ECB5D5B72737}"/>
                  </a:ext>
                </a:extLst>
              </p:cNvPr>
              <p:cNvSpPr/>
              <p:nvPr/>
            </p:nvSpPr>
            <p:spPr bwMode="auto">
              <a:xfrm>
                <a:off x="7823320" y="2999323"/>
                <a:ext cx="226106" cy="134904"/>
              </a:xfrm>
              <a:custGeom>
                <a:avLst/>
                <a:gdLst>
                  <a:gd name="T0" fmla="*/ 73 w 75"/>
                  <a:gd name="T1" fmla="*/ 11 h 45"/>
                  <a:gd name="T2" fmla="*/ 56 w 75"/>
                  <a:gd name="T3" fmla="*/ 3 h 45"/>
                  <a:gd name="T4" fmla="*/ 9 w 75"/>
                  <a:gd name="T5" fmla="*/ 19 h 45"/>
                  <a:gd name="T6" fmla="*/ 0 w 75"/>
                  <a:gd name="T7" fmla="*/ 29 h 45"/>
                  <a:gd name="T8" fmla="*/ 1 w 75"/>
                  <a:gd name="T9" fmla="*/ 36 h 45"/>
                  <a:gd name="T10" fmla="*/ 4 w 75"/>
                  <a:gd name="T11" fmla="*/ 41 h 45"/>
                  <a:gd name="T12" fmla="*/ 17 w 75"/>
                  <a:gd name="T13" fmla="*/ 44 h 45"/>
                  <a:gd name="T14" fmla="*/ 65 w 75"/>
                  <a:gd name="T15" fmla="*/ 27 h 45"/>
                  <a:gd name="T16" fmla="*/ 73 w 75"/>
                  <a:gd name="T17" fmla="*/ 1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5" h="45">
                    <a:moveTo>
                      <a:pt x="73" y="11"/>
                    </a:moveTo>
                    <a:cubicBezTo>
                      <a:pt x="70" y="4"/>
                      <a:pt x="63" y="0"/>
                      <a:pt x="56" y="3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4" y="21"/>
                      <a:pt x="1" y="25"/>
                      <a:pt x="0" y="29"/>
                    </a:cubicBezTo>
                    <a:cubicBezTo>
                      <a:pt x="0" y="32"/>
                      <a:pt x="0" y="34"/>
                      <a:pt x="1" y="36"/>
                    </a:cubicBezTo>
                    <a:cubicBezTo>
                      <a:pt x="2" y="38"/>
                      <a:pt x="3" y="40"/>
                      <a:pt x="4" y="41"/>
                    </a:cubicBezTo>
                    <a:cubicBezTo>
                      <a:pt x="8" y="44"/>
                      <a:pt x="13" y="45"/>
                      <a:pt x="17" y="44"/>
                    </a:cubicBezTo>
                    <a:cubicBezTo>
                      <a:pt x="65" y="27"/>
                      <a:pt x="65" y="27"/>
                      <a:pt x="65" y="27"/>
                    </a:cubicBezTo>
                    <a:cubicBezTo>
                      <a:pt x="71" y="25"/>
                      <a:pt x="75" y="17"/>
                      <a:pt x="73" y="11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íSļî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0ECB1B1-1798-4627-9355-AD262E06C802}"/>
                  </a:ext>
                </a:extLst>
              </p:cNvPr>
              <p:cNvSpPr/>
              <p:nvPr/>
            </p:nvSpPr>
            <p:spPr bwMode="auto">
              <a:xfrm>
                <a:off x="7528812" y="3673839"/>
                <a:ext cx="1069727" cy="1493435"/>
              </a:xfrm>
              <a:custGeom>
                <a:avLst/>
                <a:gdLst>
                  <a:gd name="T0" fmla="*/ 283 w 563"/>
                  <a:gd name="T1" fmla="*/ 0 h 786"/>
                  <a:gd name="T2" fmla="*/ 274 w 563"/>
                  <a:gd name="T3" fmla="*/ 0 h 786"/>
                  <a:gd name="T4" fmla="*/ 0 w 563"/>
                  <a:gd name="T5" fmla="*/ 0 h 786"/>
                  <a:gd name="T6" fmla="*/ 30 w 563"/>
                  <a:gd name="T7" fmla="*/ 786 h 786"/>
                  <a:gd name="T8" fmla="*/ 274 w 563"/>
                  <a:gd name="T9" fmla="*/ 786 h 786"/>
                  <a:gd name="T10" fmla="*/ 283 w 563"/>
                  <a:gd name="T11" fmla="*/ 786 h 786"/>
                  <a:gd name="T12" fmla="*/ 530 w 563"/>
                  <a:gd name="T13" fmla="*/ 786 h 786"/>
                  <a:gd name="T14" fmla="*/ 563 w 563"/>
                  <a:gd name="T15" fmla="*/ 0 h 786"/>
                  <a:gd name="T16" fmla="*/ 283 w 563"/>
                  <a:gd name="T17" fmla="*/ 0 h 7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3" h="786">
                    <a:moveTo>
                      <a:pt x="283" y="0"/>
                    </a:moveTo>
                    <a:lnTo>
                      <a:pt x="274" y="0"/>
                    </a:lnTo>
                    <a:lnTo>
                      <a:pt x="0" y="0"/>
                    </a:lnTo>
                    <a:lnTo>
                      <a:pt x="30" y="786"/>
                    </a:lnTo>
                    <a:lnTo>
                      <a:pt x="274" y="786"/>
                    </a:lnTo>
                    <a:lnTo>
                      <a:pt x="283" y="786"/>
                    </a:lnTo>
                    <a:lnTo>
                      <a:pt x="530" y="786"/>
                    </a:lnTo>
                    <a:lnTo>
                      <a:pt x="563" y="0"/>
                    </a:lnTo>
                    <a:lnTo>
                      <a:pt x="283" y="0"/>
                    </a:lnTo>
                    <a:close/>
                  </a:path>
                </a:pathLst>
              </a:custGeom>
              <a:solidFill>
                <a:srgbClr val="6053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ïSļîd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7B52E40-C39A-4D5F-A8BE-6874B001AD8C}"/>
                  </a:ext>
                </a:extLst>
              </p:cNvPr>
              <p:cNvSpPr/>
              <p:nvPr/>
            </p:nvSpPr>
            <p:spPr bwMode="auto">
              <a:xfrm>
                <a:off x="7302707" y="3462934"/>
                <a:ext cx="1521939" cy="419911"/>
              </a:xfrm>
              <a:custGeom>
                <a:avLst/>
                <a:gdLst>
                  <a:gd name="T0" fmla="*/ 410 w 801"/>
                  <a:gd name="T1" fmla="*/ 0 h 221"/>
                  <a:gd name="T2" fmla="*/ 385 w 801"/>
                  <a:gd name="T3" fmla="*/ 0 h 221"/>
                  <a:gd name="T4" fmla="*/ 0 w 801"/>
                  <a:gd name="T5" fmla="*/ 0 h 221"/>
                  <a:gd name="T6" fmla="*/ 16 w 801"/>
                  <a:gd name="T7" fmla="*/ 221 h 221"/>
                  <a:gd name="T8" fmla="*/ 385 w 801"/>
                  <a:gd name="T9" fmla="*/ 221 h 221"/>
                  <a:gd name="T10" fmla="*/ 410 w 801"/>
                  <a:gd name="T11" fmla="*/ 221 h 221"/>
                  <a:gd name="T12" fmla="*/ 785 w 801"/>
                  <a:gd name="T13" fmla="*/ 221 h 221"/>
                  <a:gd name="T14" fmla="*/ 801 w 801"/>
                  <a:gd name="T15" fmla="*/ 0 h 221"/>
                  <a:gd name="T16" fmla="*/ 410 w 801"/>
                  <a:gd name="T17" fmla="*/ 0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01" h="221">
                    <a:moveTo>
                      <a:pt x="410" y="0"/>
                    </a:moveTo>
                    <a:lnTo>
                      <a:pt x="385" y="0"/>
                    </a:lnTo>
                    <a:lnTo>
                      <a:pt x="0" y="0"/>
                    </a:lnTo>
                    <a:lnTo>
                      <a:pt x="16" y="221"/>
                    </a:lnTo>
                    <a:lnTo>
                      <a:pt x="385" y="221"/>
                    </a:lnTo>
                    <a:lnTo>
                      <a:pt x="410" y="221"/>
                    </a:lnTo>
                    <a:lnTo>
                      <a:pt x="785" y="221"/>
                    </a:lnTo>
                    <a:lnTo>
                      <a:pt x="801" y="0"/>
                    </a:lnTo>
                    <a:lnTo>
                      <a:pt x="410" y="0"/>
                    </a:lnTo>
                    <a:close/>
                  </a:path>
                </a:pathLst>
              </a:custGeom>
              <a:solidFill>
                <a:srgbClr val="8060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îslid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BC755DA-E0D7-4813-8C81-62DC426541C4}"/>
                  </a:ext>
                </a:extLst>
              </p:cNvPr>
              <p:cNvSpPr/>
              <p:nvPr/>
            </p:nvSpPr>
            <p:spPr bwMode="auto">
              <a:xfrm>
                <a:off x="7302707" y="3462934"/>
                <a:ext cx="1521939" cy="419911"/>
              </a:xfrm>
              <a:custGeom>
                <a:avLst/>
                <a:gdLst>
                  <a:gd name="T0" fmla="*/ 410 w 801"/>
                  <a:gd name="T1" fmla="*/ 0 h 221"/>
                  <a:gd name="T2" fmla="*/ 385 w 801"/>
                  <a:gd name="T3" fmla="*/ 0 h 221"/>
                  <a:gd name="T4" fmla="*/ 0 w 801"/>
                  <a:gd name="T5" fmla="*/ 0 h 221"/>
                  <a:gd name="T6" fmla="*/ 16 w 801"/>
                  <a:gd name="T7" fmla="*/ 221 h 221"/>
                  <a:gd name="T8" fmla="*/ 385 w 801"/>
                  <a:gd name="T9" fmla="*/ 221 h 221"/>
                  <a:gd name="T10" fmla="*/ 410 w 801"/>
                  <a:gd name="T11" fmla="*/ 221 h 221"/>
                  <a:gd name="T12" fmla="*/ 785 w 801"/>
                  <a:gd name="T13" fmla="*/ 221 h 221"/>
                  <a:gd name="T14" fmla="*/ 801 w 801"/>
                  <a:gd name="T15" fmla="*/ 0 h 221"/>
                  <a:gd name="T16" fmla="*/ 410 w 801"/>
                  <a:gd name="T17" fmla="*/ 0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01" h="221">
                    <a:moveTo>
                      <a:pt x="410" y="0"/>
                    </a:moveTo>
                    <a:lnTo>
                      <a:pt x="385" y="0"/>
                    </a:lnTo>
                    <a:lnTo>
                      <a:pt x="0" y="0"/>
                    </a:lnTo>
                    <a:lnTo>
                      <a:pt x="16" y="221"/>
                    </a:lnTo>
                    <a:lnTo>
                      <a:pt x="385" y="221"/>
                    </a:lnTo>
                    <a:lnTo>
                      <a:pt x="410" y="221"/>
                    </a:lnTo>
                    <a:lnTo>
                      <a:pt x="785" y="221"/>
                    </a:lnTo>
                    <a:lnTo>
                      <a:pt x="801" y="0"/>
                    </a:lnTo>
                    <a:lnTo>
                      <a:pt x="41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îṧḻîḑ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8C84DEC-56F4-48F6-9848-A40E59071711}"/>
                  </a:ext>
                </a:extLst>
              </p:cNvPr>
              <p:cNvSpPr/>
              <p:nvPr/>
            </p:nvSpPr>
            <p:spPr bwMode="auto">
              <a:xfrm>
                <a:off x="7264706" y="3415433"/>
                <a:ext cx="1597941" cy="47502"/>
              </a:xfrm>
              <a:custGeom>
                <a:avLst/>
                <a:gdLst>
                  <a:gd name="T0" fmla="*/ 425 w 841"/>
                  <a:gd name="T1" fmla="*/ 0 h 25"/>
                  <a:gd name="T2" fmla="*/ 409 w 841"/>
                  <a:gd name="T3" fmla="*/ 0 h 25"/>
                  <a:gd name="T4" fmla="*/ 0 w 841"/>
                  <a:gd name="T5" fmla="*/ 0 h 25"/>
                  <a:gd name="T6" fmla="*/ 0 w 841"/>
                  <a:gd name="T7" fmla="*/ 25 h 25"/>
                  <a:gd name="T8" fmla="*/ 409 w 841"/>
                  <a:gd name="T9" fmla="*/ 25 h 25"/>
                  <a:gd name="T10" fmla="*/ 425 w 841"/>
                  <a:gd name="T11" fmla="*/ 25 h 25"/>
                  <a:gd name="T12" fmla="*/ 841 w 841"/>
                  <a:gd name="T13" fmla="*/ 25 h 25"/>
                  <a:gd name="T14" fmla="*/ 841 w 841"/>
                  <a:gd name="T15" fmla="*/ 0 h 25"/>
                  <a:gd name="T16" fmla="*/ 425 w 841"/>
                  <a:gd name="T1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41" h="25">
                    <a:moveTo>
                      <a:pt x="425" y="0"/>
                    </a:moveTo>
                    <a:lnTo>
                      <a:pt x="409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409" y="25"/>
                    </a:lnTo>
                    <a:lnTo>
                      <a:pt x="425" y="25"/>
                    </a:lnTo>
                    <a:lnTo>
                      <a:pt x="841" y="25"/>
                    </a:lnTo>
                    <a:lnTo>
                      <a:pt x="841" y="0"/>
                    </a:lnTo>
                    <a:lnTo>
                      <a:pt x="425" y="0"/>
                    </a:lnTo>
                    <a:close/>
                  </a:path>
                </a:pathLst>
              </a:custGeom>
              <a:solidFill>
                <a:srgbClr val="6053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íşḻîď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F2C4E46-AC8D-4017-82E4-A248787657AF}"/>
                  </a:ext>
                </a:extLst>
              </p:cNvPr>
              <p:cNvSpPr/>
              <p:nvPr/>
            </p:nvSpPr>
            <p:spPr bwMode="auto">
              <a:xfrm>
                <a:off x="7264706" y="3415433"/>
                <a:ext cx="1597941" cy="47502"/>
              </a:xfrm>
              <a:custGeom>
                <a:avLst/>
                <a:gdLst>
                  <a:gd name="T0" fmla="*/ 425 w 841"/>
                  <a:gd name="T1" fmla="*/ 0 h 25"/>
                  <a:gd name="T2" fmla="*/ 409 w 841"/>
                  <a:gd name="T3" fmla="*/ 0 h 25"/>
                  <a:gd name="T4" fmla="*/ 0 w 841"/>
                  <a:gd name="T5" fmla="*/ 0 h 25"/>
                  <a:gd name="T6" fmla="*/ 0 w 841"/>
                  <a:gd name="T7" fmla="*/ 25 h 25"/>
                  <a:gd name="T8" fmla="*/ 409 w 841"/>
                  <a:gd name="T9" fmla="*/ 25 h 25"/>
                  <a:gd name="T10" fmla="*/ 425 w 841"/>
                  <a:gd name="T11" fmla="*/ 25 h 25"/>
                  <a:gd name="T12" fmla="*/ 841 w 841"/>
                  <a:gd name="T13" fmla="*/ 25 h 25"/>
                  <a:gd name="T14" fmla="*/ 841 w 841"/>
                  <a:gd name="T15" fmla="*/ 0 h 25"/>
                  <a:gd name="T16" fmla="*/ 425 w 841"/>
                  <a:gd name="T1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41" h="25">
                    <a:moveTo>
                      <a:pt x="425" y="0"/>
                    </a:moveTo>
                    <a:lnTo>
                      <a:pt x="409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409" y="25"/>
                    </a:lnTo>
                    <a:lnTo>
                      <a:pt x="425" y="25"/>
                    </a:lnTo>
                    <a:lnTo>
                      <a:pt x="841" y="25"/>
                    </a:lnTo>
                    <a:lnTo>
                      <a:pt x="841" y="0"/>
                    </a:lnTo>
                    <a:lnTo>
                      <a:pt x="42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iŝḷîḋ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4ECD52B-6551-4E99-B5DE-3D6C4D4D3A71}"/>
                  </a:ext>
                </a:extLst>
              </p:cNvPr>
              <p:cNvSpPr/>
              <p:nvPr/>
            </p:nvSpPr>
            <p:spPr bwMode="auto">
              <a:xfrm>
                <a:off x="7538313" y="3882844"/>
                <a:ext cx="516813" cy="1252130"/>
              </a:xfrm>
              <a:custGeom>
                <a:avLst/>
                <a:gdLst>
                  <a:gd name="T0" fmla="*/ 272 w 272"/>
                  <a:gd name="T1" fmla="*/ 0 h 659"/>
                  <a:gd name="T2" fmla="*/ 261 w 272"/>
                  <a:gd name="T3" fmla="*/ 0 h 659"/>
                  <a:gd name="T4" fmla="*/ 0 w 272"/>
                  <a:gd name="T5" fmla="*/ 0 h 659"/>
                  <a:gd name="T6" fmla="*/ 25 w 272"/>
                  <a:gd name="T7" fmla="*/ 659 h 659"/>
                  <a:gd name="T8" fmla="*/ 265 w 272"/>
                  <a:gd name="T9" fmla="*/ 659 h 659"/>
                  <a:gd name="T10" fmla="*/ 272 w 272"/>
                  <a:gd name="T11" fmla="*/ 659 h 659"/>
                  <a:gd name="T12" fmla="*/ 272 w 272"/>
                  <a:gd name="T13" fmla="*/ 0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2" h="659">
                    <a:moveTo>
                      <a:pt x="272" y="0"/>
                    </a:moveTo>
                    <a:lnTo>
                      <a:pt x="261" y="0"/>
                    </a:lnTo>
                    <a:lnTo>
                      <a:pt x="0" y="0"/>
                    </a:lnTo>
                    <a:lnTo>
                      <a:pt x="25" y="659"/>
                    </a:lnTo>
                    <a:lnTo>
                      <a:pt x="265" y="659"/>
                    </a:lnTo>
                    <a:lnTo>
                      <a:pt x="272" y="659"/>
                    </a:lnTo>
                    <a:lnTo>
                      <a:pt x="272" y="0"/>
                    </a:lnTo>
                    <a:close/>
                  </a:path>
                </a:pathLst>
              </a:custGeom>
              <a:solidFill>
                <a:srgbClr val="6C5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ïṡ1id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69B8FA2-F48F-43F5-B209-0CD0DA98AA6F}"/>
                  </a:ext>
                </a:extLst>
              </p:cNvPr>
              <p:cNvSpPr/>
              <p:nvPr/>
            </p:nvSpPr>
            <p:spPr bwMode="auto">
              <a:xfrm>
                <a:off x="7302707" y="3462934"/>
                <a:ext cx="752419" cy="419911"/>
              </a:xfrm>
              <a:custGeom>
                <a:avLst/>
                <a:gdLst>
                  <a:gd name="T0" fmla="*/ 396 w 396"/>
                  <a:gd name="T1" fmla="*/ 0 h 221"/>
                  <a:gd name="T2" fmla="*/ 385 w 396"/>
                  <a:gd name="T3" fmla="*/ 0 h 221"/>
                  <a:gd name="T4" fmla="*/ 0 w 396"/>
                  <a:gd name="T5" fmla="*/ 0 h 221"/>
                  <a:gd name="T6" fmla="*/ 16 w 396"/>
                  <a:gd name="T7" fmla="*/ 221 h 221"/>
                  <a:gd name="T8" fmla="*/ 124 w 396"/>
                  <a:gd name="T9" fmla="*/ 221 h 221"/>
                  <a:gd name="T10" fmla="*/ 124 w 396"/>
                  <a:gd name="T11" fmla="*/ 221 h 221"/>
                  <a:gd name="T12" fmla="*/ 385 w 396"/>
                  <a:gd name="T13" fmla="*/ 221 h 221"/>
                  <a:gd name="T14" fmla="*/ 396 w 396"/>
                  <a:gd name="T15" fmla="*/ 221 h 221"/>
                  <a:gd name="T16" fmla="*/ 396 w 396"/>
                  <a:gd name="T17" fmla="*/ 0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6" h="221">
                    <a:moveTo>
                      <a:pt x="396" y="0"/>
                    </a:moveTo>
                    <a:lnTo>
                      <a:pt x="385" y="0"/>
                    </a:lnTo>
                    <a:lnTo>
                      <a:pt x="0" y="0"/>
                    </a:lnTo>
                    <a:lnTo>
                      <a:pt x="16" y="221"/>
                    </a:lnTo>
                    <a:lnTo>
                      <a:pt x="124" y="221"/>
                    </a:lnTo>
                    <a:lnTo>
                      <a:pt x="124" y="221"/>
                    </a:lnTo>
                    <a:lnTo>
                      <a:pt x="385" y="221"/>
                    </a:lnTo>
                    <a:lnTo>
                      <a:pt x="396" y="221"/>
                    </a:lnTo>
                    <a:lnTo>
                      <a:pt x="396" y="0"/>
                    </a:lnTo>
                    <a:close/>
                  </a:path>
                </a:pathLst>
              </a:custGeom>
              <a:solidFill>
                <a:srgbClr val="8B6C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ïṩḻîḓ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2CF78C9-BA69-4926-91A6-30CE9A6D8395}"/>
                  </a:ext>
                </a:extLst>
              </p:cNvPr>
              <p:cNvSpPr/>
              <p:nvPr/>
            </p:nvSpPr>
            <p:spPr bwMode="auto">
              <a:xfrm>
                <a:off x="7302707" y="3462934"/>
                <a:ext cx="752419" cy="419911"/>
              </a:xfrm>
              <a:custGeom>
                <a:avLst/>
                <a:gdLst>
                  <a:gd name="T0" fmla="*/ 396 w 396"/>
                  <a:gd name="T1" fmla="*/ 0 h 221"/>
                  <a:gd name="T2" fmla="*/ 385 w 396"/>
                  <a:gd name="T3" fmla="*/ 0 h 221"/>
                  <a:gd name="T4" fmla="*/ 0 w 396"/>
                  <a:gd name="T5" fmla="*/ 0 h 221"/>
                  <a:gd name="T6" fmla="*/ 16 w 396"/>
                  <a:gd name="T7" fmla="*/ 221 h 221"/>
                  <a:gd name="T8" fmla="*/ 124 w 396"/>
                  <a:gd name="T9" fmla="*/ 221 h 221"/>
                  <a:gd name="T10" fmla="*/ 124 w 396"/>
                  <a:gd name="T11" fmla="*/ 221 h 221"/>
                  <a:gd name="T12" fmla="*/ 385 w 396"/>
                  <a:gd name="T13" fmla="*/ 221 h 221"/>
                  <a:gd name="T14" fmla="*/ 396 w 396"/>
                  <a:gd name="T15" fmla="*/ 221 h 221"/>
                  <a:gd name="T16" fmla="*/ 396 w 396"/>
                  <a:gd name="T17" fmla="*/ 0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6" h="221">
                    <a:moveTo>
                      <a:pt x="396" y="0"/>
                    </a:moveTo>
                    <a:lnTo>
                      <a:pt x="385" y="0"/>
                    </a:lnTo>
                    <a:lnTo>
                      <a:pt x="0" y="0"/>
                    </a:lnTo>
                    <a:lnTo>
                      <a:pt x="16" y="221"/>
                    </a:lnTo>
                    <a:lnTo>
                      <a:pt x="124" y="221"/>
                    </a:lnTo>
                    <a:lnTo>
                      <a:pt x="124" y="221"/>
                    </a:lnTo>
                    <a:lnTo>
                      <a:pt x="385" y="221"/>
                    </a:lnTo>
                    <a:lnTo>
                      <a:pt x="396" y="221"/>
                    </a:lnTo>
                    <a:lnTo>
                      <a:pt x="3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îṧ1ïḑ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033BAB7-1F15-4F6B-9B82-03E3ADEA5714}"/>
                  </a:ext>
                </a:extLst>
              </p:cNvPr>
              <p:cNvSpPr/>
              <p:nvPr/>
            </p:nvSpPr>
            <p:spPr bwMode="auto">
              <a:xfrm>
                <a:off x="7264706" y="3415433"/>
                <a:ext cx="790420" cy="47502"/>
              </a:xfrm>
              <a:custGeom>
                <a:avLst/>
                <a:gdLst>
                  <a:gd name="T0" fmla="*/ 416 w 416"/>
                  <a:gd name="T1" fmla="*/ 0 h 25"/>
                  <a:gd name="T2" fmla="*/ 409 w 416"/>
                  <a:gd name="T3" fmla="*/ 0 h 25"/>
                  <a:gd name="T4" fmla="*/ 276 w 416"/>
                  <a:gd name="T5" fmla="*/ 0 h 25"/>
                  <a:gd name="T6" fmla="*/ 189 w 416"/>
                  <a:gd name="T7" fmla="*/ 0 h 25"/>
                  <a:gd name="T8" fmla="*/ 0 w 416"/>
                  <a:gd name="T9" fmla="*/ 0 h 25"/>
                  <a:gd name="T10" fmla="*/ 0 w 416"/>
                  <a:gd name="T11" fmla="*/ 25 h 25"/>
                  <a:gd name="T12" fmla="*/ 20 w 416"/>
                  <a:gd name="T13" fmla="*/ 25 h 25"/>
                  <a:gd name="T14" fmla="*/ 409 w 416"/>
                  <a:gd name="T15" fmla="*/ 25 h 25"/>
                  <a:gd name="T16" fmla="*/ 416 w 416"/>
                  <a:gd name="T17" fmla="*/ 25 h 25"/>
                  <a:gd name="T18" fmla="*/ 416 w 416"/>
                  <a:gd name="T1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16" h="25">
                    <a:moveTo>
                      <a:pt x="416" y="0"/>
                    </a:moveTo>
                    <a:lnTo>
                      <a:pt x="409" y="0"/>
                    </a:lnTo>
                    <a:lnTo>
                      <a:pt x="276" y="0"/>
                    </a:lnTo>
                    <a:lnTo>
                      <a:pt x="189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20" y="25"/>
                    </a:lnTo>
                    <a:lnTo>
                      <a:pt x="409" y="25"/>
                    </a:lnTo>
                    <a:lnTo>
                      <a:pt x="416" y="25"/>
                    </a:lnTo>
                    <a:lnTo>
                      <a:pt x="416" y="0"/>
                    </a:lnTo>
                    <a:close/>
                  </a:path>
                </a:pathLst>
              </a:custGeom>
              <a:solidFill>
                <a:srgbClr val="6C5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îšļîḓ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00DA9AD-525B-4B31-B288-7B6799B8E4C4}"/>
                  </a:ext>
                </a:extLst>
              </p:cNvPr>
              <p:cNvSpPr/>
              <p:nvPr/>
            </p:nvSpPr>
            <p:spPr bwMode="auto">
              <a:xfrm>
                <a:off x="7264706" y="3415433"/>
                <a:ext cx="790420" cy="47502"/>
              </a:xfrm>
              <a:custGeom>
                <a:avLst/>
                <a:gdLst>
                  <a:gd name="T0" fmla="*/ 416 w 416"/>
                  <a:gd name="T1" fmla="*/ 0 h 25"/>
                  <a:gd name="T2" fmla="*/ 409 w 416"/>
                  <a:gd name="T3" fmla="*/ 0 h 25"/>
                  <a:gd name="T4" fmla="*/ 276 w 416"/>
                  <a:gd name="T5" fmla="*/ 0 h 25"/>
                  <a:gd name="T6" fmla="*/ 189 w 416"/>
                  <a:gd name="T7" fmla="*/ 0 h 25"/>
                  <a:gd name="T8" fmla="*/ 0 w 416"/>
                  <a:gd name="T9" fmla="*/ 0 h 25"/>
                  <a:gd name="T10" fmla="*/ 0 w 416"/>
                  <a:gd name="T11" fmla="*/ 25 h 25"/>
                  <a:gd name="T12" fmla="*/ 20 w 416"/>
                  <a:gd name="T13" fmla="*/ 25 h 25"/>
                  <a:gd name="T14" fmla="*/ 409 w 416"/>
                  <a:gd name="T15" fmla="*/ 25 h 25"/>
                  <a:gd name="T16" fmla="*/ 416 w 416"/>
                  <a:gd name="T17" fmla="*/ 25 h 25"/>
                  <a:gd name="T18" fmla="*/ 416 w 416"/>
                  <a:gd name="T1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16" h="25">
                    <a:moveTo>
                      <a:pt x="416" y="0"/>
                    </a:moveTo>
                    <a:lnTo>
                      <a:pt x="409" y="0"/>
                    </a:lnTo>
                    <a:lnTo>
                      <a:pt x="276" y="0"/>
                    </a:lnTo>
                    <a:lnTo>
                      <a:pt x="189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20" y="25"/>
                    </a:lnTo>
                    <a:lnTo>
                      <a:pt x="409" y="25"/>
                    </a:lnTo>
                    <a:lnTo>
                      <a:pt x="416" y="25"/>
                    </a:lnTo>
                    <a:lnTo>
                      <a:pt x="4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5364658" y="3673839"/>
              <a:ext cx="3642392" cy="2087199"/>
              <a:chOff x="5364658" y="3673839"/>
              <a:chExt cx="3642392" cy="2087199"/>
            </a:xfrm>
          </p:grpSpPr>
          <p:sp>
            <p:nvSpPr>
              <p:cNvPr id="52" name="íṧľïḍ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828B3D2-DF9B-4449-982F-8E6648B9C6C5}"/>
                  </a:ext>
                </a:extLst>
              </p:cNvPr>
              <p:cNvSpPr/>
              <p:nvPr/>
            </p:nvSpPr>
            <p:spPr bwMode="auto">
              <a:xfrm>
                <a:off x="7528812" y="3673839"/>
                <a:ext cx="1069727" cy="1493435"/>
              </a:xfrm>
              <a:custGeom>
                <a:avLst/>
                <a:gdLst>
                  <a:gd name="T0" fmla="*/ 283 w 563"/>
                  <a:gd name="T1" fmla="*/ 0 h 786"/>
                  <a:gd name="T2" fmla="*/ 274 w 563"/>
                  <a:gd name="T3" fmla="*/ 0 h 786"/>
                  <a:gd name="T4" fmla="*/ 0 w 563"/>
                  <a:gd name="T5" fmla="*/ 0 h 786"/>
                  <a:gd name="T6" fmla="*/ 30 w 563"/>
                  <a:gd name="T7" fmla="*/ 786 h 786"/>
                  <a:gd name="T8" fmla="*/ 274 w 563"/>
                  <a:gd name="T9" fmla="*/ 786 h 786"/>
                  <a:gd name="T10" fmla="*/ 283 w 563"/>
                  <a:gd name="T11" fmla="*/ 786 h 786"/>
                  <a:gd name="T12" fmla="*/ 530 w 563"/>
                  <a:gd name="T13" fmla="*/ 786 h 786"/>
                  <a:gd name="T14" fmla="*/ 563 w 563"/>
                  <a:gd name="T15" fmla="*/ 0 h 786"/>
                  <a:gd name="T16" fmla="*/ 283 w 563"/>
                  <a:gd name="T17" fmla="*/ 0 h 7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3" h="786">
                    <a:moveTo>
                      <a:pt x="283" y="0"/>
                    </a:moveTo>
                    <a:lnTo>
                      <a:pt x="274" y="0"/>
                    </a:lnTo>
                    <a:lnTo>
                      <a:pt x="0" y="0"/>
                    </a:lnTo>
                    <a:lnTo>
                      <a:pt x="30" y="786"/>
                    </a:lnTo>
                    <a:lnTo>
                      <a:pt x="274" y="786"/>
                    </a:lnTo>
                    <a:lnTo>
                      <a:pt x="283" y="786"/>
                    </a:lnTo>
                    <a:lnTo>
                      <a:pt x="530" y="786"/>
                    </a:lnTo>
                    <a:lnTo>
                      <a:pt x="563" y="0"/>
                    </a:lnTo>
                    <a:lnTo>
                      <a:pt x="28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îṩ1îď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0A42F72-027A-4F98-9681-908FEF829972}"/>
                  </a:ext>
                </a:extLst>
              </p:cNvPr>
              <p:cNvSpPr/>
              <p:nvPr/>
            </p:nvSpPr>
            <p:spPr bwMode="auto">
              <a:xfrm>
                <a:off x="7388208" y="5134973"/>
                <a:ext cx="1350934" cy="119703"/>
              </a:xfrm>
              <a:custGeom>
                <a:avLst/>
                <a:gdLst>
                  <a:gd name="T0" fmla="*/ 360 w 711"/>
                  <a:gd name="T1" fmla="*/ 0 h 63"/>
                  <a:gd name="T2" fmla="*/ 344 w 711"/>
                  <a:gd name="T3" fmla="*/ 0 h 63"/>
                  <a:gd name="T4" fmla="*/ 0 w 711"/>
                  <a:gd name="T5" fmla="*/ 0 h 63"/>
                  <a:gd name="T6" fmla="*/ 0 w 711"/>
                  <a:gd name="T7" fmla="*/ 63 h 63"/>
                  <a:gd name="T8" fmla="*/ 344 w 711"/>
                  <a:gd name="T9" fmla="*/ 63 h 63"/>
                  <a:gd name="T10" fmla="*/ 360 w 711"/>
                  <a:gd name="T11" fmla="*/ 63 h 63"/>
                  <a:gd name="T12" fmla="*/ 711 w 711"/>
                  <a:gd name="T13" fmla="*/ 63 h 63"/>
                  <a:gd name="T14" fmla="*/ 711 w 711"/>
                  <a:gd name="T15" fmla="*/ 0 h 63"/>
                  <a:gd name="T16" fmla="*/ 360 w 711"/>
                  <a:gd name="T1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1" h="63">
                    <a:moveTo>
                      <a:pt x="360" y="0"/>
                    </a:moveTo>
                    <a:lnTo>
                      <a:pt x="344" y="0"/>
                    </a:lnTo>
                    <a:lnTo>
                      <a:pt x="0" y="0"/>
                    </a:lnTo>
                    <a:lnTo>
                      <a:pt x="0" y="63"/>
                    </a:lnTo>
                    <a:lnTo>
                      <a:pt x="344" y="63"/>
                    </a:lnTo>
                    <a:lnTo>
                      <a:pt x="360" y="63"/>
                    </a:lnTo>
                    <a:lnTo>
                      <a:pt x="711" y="63"/>
                    </a:lnTo>
                    <a:lnTo>
                      <a:pt x="711" y="0"/>
                    </a:lnTo>
                    <a:lnTo>
                      <a:pt x="360" y="0"/>
                    </a:lnTo>
                    <a:close/>
                  </a:path>
                </a:pathLst>
              </a:custGeom>
              <a:solidFill>
                <a:srgbClr val="8060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ïś1ïḓ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8FC3DDF-73E1-41CB-8D25-101BDD42460A}"/>
                  </a:ext>
                </a:extLst>
              </p:cNvPr>
              <p:cNvSpPr/>
              <p:nvPr/>
            </p:nvSpPr>
            <p:spPr bwMode="auto">
              <a:xfrm>
                <a:off x="7388208" y="5134973"/>
                <a:ext cx="1350934" cy="119703"/>
              </a:xfrm>
              <a:custGeom>
                <a:avLst/>
                <a:gdLst>
                  <a:gd name="T0" fmla="*/ 360 w 711"/>
                  <a:gd name="T1" fmla="*/ 0 h 63"/>
                  <a:gd name="T2" fmla="*/ 344 w 711"/>
                  <a:gd name="T3" fmla="*/ 0 h 63"/>
                  <a:gd name="T4" fmla="*/ 0 w 711"/>
                  <a:gd name="T5" fmla="*/ 0 h 63"/>
                  <a:gd name="T6" fmla="*/ 0 w 711"/>
                  <a:gd name="T7" fmla="*/ 63 h 63"/>
                  <a:gd name="T8" fmla="*/ 344 w 711"/>
                  <a:gd name="T9" fmla="*/ 63 h 63"/>
                  <a:gd name="T10" fmla="*/ 360 w 711"/>
                  <a:gd name="T11" fmla="*/ 63 h 63"/>
                  <a:gd name="T12" fmla="*/ 711 w 711"/>
                  <a:gd name="T13" fmla="*/ 63 h 63"/>
                  <a:gd name="T14" fmla="*/ 711 w 711"/>
                  <a:gd name="T15" fmla="*/ 0 h 63"/>
                  <a:gd name="T16" fmla="*/ 360 w 711"/>
                  <a:gd name="T1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1" h="63">
                    <a:moveTo>
                      <a:pt x="360" y="0"/>
                    </a:moveTo>
                    <a:lnTo>
                      <a:pt x="344" y="0"/>
                    </a:lnTo>
                    <a:lnTo>
                      <a:pt x="0" y="0"/>
                    </a:lnTo>
                    <a:lnTo>
                      <a:pt x="0" y="63"/>
                    </a:lnTo>
                    <a:lnTo>
                      <a:pt x="344" y="63"/>
                    </a:lnTo>
                    <a:lnTo>
                      <a:pt x="360" y="63"/>
                    </a:lnTo>
                    <a:lnTo>
                      <a:pt x="711" y="63"/>
                    </a:lnTo>
                    <a:lnTo>
                      <a:pt x="711" y="0"/>
                    </a:lnTo>
                    <a:lnTo>
                      <a:pt x="3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î$ḻiḋ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8F332AE-4026-4BA5-97E1-DB8AE55FD923}"/>
                  </a:ext>
                </a:extLst>
              </p:cNvPr>
              <p:cNvSpPr/>
              <p:nvPr/>
            </p:nvSpPr>
            <p:spPr bwMode="auto">
              <a:xfrm>
                <a:off x="7388208" y="3882844"/>
                <a:ext cx="197605" cy="1252130"/>
              </a:xfrm>
              <a:custGeom>
                <a:avLst/>
                <a:gdLst>
                  <a:gd name="T0" fmla="*/ 79 w 104"/>
                  <a:gd name="T1" fmla="*/ 0 h 659"/>
                  <a:gd name="T2" fmla="*/ 79 w 104"/>
                  <a:gd name="T3" fmla="*/ 0 h 659"/>
                  <a:gd name="T4" fmla="*/ 104 w 104"/>
                  <a:gd name="T5" fmla="*/ 659 h 659"/>
                  <a:gd name="T6" fmla="*/ 0 w 104"/>
                  <a:gd name="T7" fmla="*/ 659 h 659"/>
                  <a:gd name="T8" fmla="*/ 104 w 104"/>
                  <a:gd name="T9" fmla="*/ 659 h 659"/>
                  <a:gd name="T10" fmla="*/ 79 w 104"/>
                  <a:gd name="T11" fmla="*/ 0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4" h="659">
                    <a:moveTo>
                      <a:pt x="79" y="0"/>
                    </a:moveTo>
                    <a:lnTo>
                      <a:pt x="79" y="0"/>
                    </a:lnTo>
                    <a:lnTo>
                      <a:pt x="104" y="659"/>
                    </a:lnTo>
                    <a:lnTo>
                      <a:pt x="0" y="659"/>
                    </a:lnTo>
                    <a:lnTo>
                      <a:pt x="104" y="659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íṡlïḓ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2A7E022-15E5-4ABF-93D5-CCAC3ACA04B4}"/>
                  </a:ext>
                </a:extLst>
              </p:cNvPr>
              <p:cNvSpPr/>
              <p:nvPr/>
            </p:nvSpPr>
            <p:spPr bwMode="auto">
              <a:xfrm>
                <a:off x="7388208" y="3882844"/>
                <a:ext cx="197605" cy="1252130"/>
              </a:xfrm>
              <a:custGeom>
                <a:avLst/>
                <a:gdLst>
                  <a:gd name="T0" fmla="*/ 79 w 104"/>
                  <a:gd name="T1" fmla="*/ 0 h 659"/>
                  <a:gd name="T2" fmla="*/ 79 w 104"/>
                  <a:gd name="T3" fmla="*/ 0 h 659"/>
                  <a:gd name="T4" fmla="*/ 104 w 104"/>
                  <a:gd name="T5" fmla="*/ 659 h 659"/>
                  <a:gd name="T6" fmla="*/ 0 w 104"/>
                  <a:gd name="T7" fmla="*/ 659 h 659"/>
                  <a:gd name="T8" fmla="*/ 104 w 104"/>
                  <a:gd name="T9" fmla="*/ 659 h 659"/>
                  <a:gd name="T10" fmla="*/ 79 w 104"/>
                  <a:gd name="T11" fmla="*/ 0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4" h="659">
                    <a:moveTo>
                      <a:pt x="79" y="0"/>
                    </a:moveTo>
                    <a:lnTo>
                      <a:pt x="79" y="0"/>
                    </a:lnTo>
                    <a:lnTo>
                      <a:pt x="104" y="659"/>
                    </a:lnTo>
                    <a:lnTo>
                      <a:pt x="0" y="659"/>
                    </a:lnTo>
                    <a:lnTo>
                      <a:pt x="104" y="659"/>
                    </a:lnTo>
                    <a:lnTo>
                      <a:pt x="7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ïṩľid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88FEE9B-952A-462D-8C2A-4A154A7B74FD}"/>
                  </a:ext>
                </a:extLst>
              </p:cNvPr>
              <p:cNvSpPr/>
              <p:nvPr/>
            </p:nvSpPr>
            <p:spPr bwMode="auto">
              <a:xfrm>
                <a:off x="7538313" y="3882844"/>
                <a:ext cx="516813" cy="1252130"/>
              </a:xfrm>
              <a:custGeom>
                <a:avLst/>
                <a:gdLst>
                  <a:gd name="T0" fmla="*/ 272 w 272"/>
                  <a:gd name="T1" fmla="*/ 0 h 659"/>
                  <a:gd name="T2" fmla="*/ 261 w 272"/>
                  <a:gd name="T3" fmla="*/ 0 h 659"/>
                  <a:gd name="T4" fmla="*/ 0 w 272"/>
                  <a:gd name="T5" fmla="*/ 0 h 659"/>
                  <a:gd name="T6" fmla="*/ 25 w 272"/>
                  <a:gd name="T7" fmla="*/ 659 h 659"/>
                  <a:gd name="T8" fmla="*/ 265 w 272"/>
                  <a:gd name="T9" fmla="*/ 659 h 659"/>
                  <a:gd name="T10" fmla="*/ 272 w 272"/>
                  <a:gd name="T11" fmla="*/ 659 h 659"/>
                  <a:gd name="T12" fmla="*/ 272 w 272"/>
                  <a:gd name="T13" fmla="*/ 0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2" h="659">
                    <a:moveTo>
                      <a:pt x="272" y="0"/>
                    </a:moveTo>
                    <a:lnTo>
                      <a:pt x="261" y="0"/>
                    </a:lnTo>
                    <a:lnTo>
                      <a:pt x="0" y="0"/>
                    </a:lnTo>
                    <a:lnTo>
                      <a:pt x="25" y="659"/>
                    </a:lnTo>
                    <a:lnTo>
                      <a:pt x="265" y="659"/>
                    </a:lnTo>
                    <a:lnTo>
                      <a:pt x="272" y="659"/>
                    </a:lnTo>
                    <a:lnTo>
                      <a:pt x="27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ï$ļïḑ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CFD22AC-35D4-401D-B06C-E716207711B0}"/>
                  </a:ext>
                </a:extLst>
              </p:cNvPr>
              <p:cNvSpPr/>
              <p:nvPr/>
            </p:nvSpPr>
            <p:spPr bwMode="auto">
              <a:xfrm>
                <a:off x="7388208" y="5134973"/>
                <a:ext cx="666917" cy="100703"/>
              </a:xfrm>
              <a:custGeom>
                <a:avLst/>
                <a:gdLst>
                  <a:gd name="T0" fmla="*/ 222 w 222"/>
                  <a:gd name="T1" fmla="*/ 0 h 34"/>
                  <a:gd name="T2" fmla="*/ 218 w 222"/>
                  <a:gd name="T3" fmla="*/ 0 h 34"/>
                  <a:gd name="T4" fmla="*/ 66 w 222"/>
                  <a:gd name="T5" fmla="*/ 0 h 34"/>
                  <a:gd name="T6" fmla="*/ 0 w 222"/>
                  <a:gd name="T7" fmla="*/ 0 h 34"/>
                  <a:gd name="T8" fmla="*/ 0 w 222"/>
                  <a:gd name="T9" fmla="*/ 34 h 34"/>
                  <a:gd name="T10" fmla="*/ 198 w 222"/>
                  <a:gd name="T11" fmla="*/ 28 h 34"/>
                  <a:gd name="T12" fmla="*/ 210 w 222"/>
                  <a:gd name="T13" fmla="*/ 28 h 34"/>
                  <a:gd name="T14" fmla="*/ 210 w 222"/>
                  <a:gd name="T15" fmla="*/ 28 h 34"/>
                  <a:gd name="T16" fmla="*/ 222 w 222"/>
                  <a:gd name="T17" fmla="*/ 28 h 34"/>
                  <a:gd name="T18" fmla="*/ 222 w 222"/>
                  <a:gd name="T1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4">
                    <a:moveTo>
                      <a:pt x="222" y="0"/>
                    </a:moveTo>
                    <a:cubicBezTo>
                      <a:pt x="218" y="0"/>
                      <a:pt x="218" y="0"/>
                      <a:pt x="218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56" y="30"/>
                      <a:pt x="124" y="28"/>
                      <a:pt x="198" y="28"/>
                    </a:cubicBezTo>
                    <a:cubicBezTo>
                      <a:pt x="202" y="28"/>
                      <a:pt x="206" y="28"/>
                      <a:pt x="210" y="28"/>
                    </a:cubicBezTo>
                    <a:cubicBezTo>
                      <a:pt x="210" y="28"/>
                      <a:pt x="210" y="28"/>
                      <a:pt x="210" y="28"/>
                    </a:cubicBezTo>
                    <a:cubicBezTo>
                      <a:pt x="214" y="28"/>
                      <a:pt x="218" y="28"/>
                      <a:pt x="222" y="28"/>
                    </a:cubicBezTo>
                    <a:cubicBezTo>
                      <a:pt x="222" y="0"/>
                      <a:pt x="222" y="0"/>
                      <a:pt x="222" y="0"/>
                    </a:cubicBezTo>
                  </a:path>
                </a:pathLst>
              </a:custGeom>
              <a:solidFill>
                <a:srgbClr val="8B6C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ïś1ïḋ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29F2469-BE8B-46C5-8877-A516A9F36415}"/>
                  </a:ext>
                </a:extLst>
              </p:cNvPr>
              <p:cNvSpPr/>
              <p:nvPr/>
            </p:nvSpPr>
            <p:spPr bwMode="auto">
              <a:xfrm>
                <a:off x="6960698" y="5235676"/>
                <a:ext cx="2046352" cy="159604"/>
              </a:xfrm>
              <a:custGeom>
                <a:avLst/>
                <a:gdLst>
                  <a:gd name="T0" fmla="*/ 142 w 681"/>
                  <a:gd name="T1" fmla="*/ 0 h 53"/>
                  <a:gd name="T2" fmla="*/ 0 w 681"/>
                  <a:gd name="T3" fmla="*/ 23 h 53"/>
                  <a:gd name="T4" fmla="*/ 340 w 681"/>
                  <a:gd name="T5" fmla="*/ 53 h 53"/>
                  <a:gd name="T6" fmla="*/ 681 w 681"/>
                  <a:gd name="T7" fmla="*/ 23 h 53"/>
                  <a:gd name="T8" fmla="*/ 592 w 681"/>
                  <a:gd name="T9" fmla="*/ 4 h 53"/>
                  <a:gd name="T10" fmla="*/ 592 w 681"/>
                  <a:gd name="T11" fmla="*/ 6 h 53"/>
                  <a:gd name="T12" fmla="*/ 370 w 681"/>
                  <a:gd name="T13" fmla="*/ 6 h 53"/>
                  <a:gd name="T14" fmla="*/ 360 w 681"/>
                  <a:gd name="T15" fmla="*/ 6 h 53"/>
                  <a:gd name="T16" fmla="*/ 142 w 681"/>
                  <a:gd name="T17" fmla="*/ 6 h 53"/>
                  <a:gd name="T18" fmla="*/ 142 w 681"/>
                  <a:gd name="T1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81" h="53">
                    <a:moveTo>
                      <a:pt x="142" y="0"/>
                    </a:moveTo>
                    <a:cubicBezTo>
                      <a:pt x="56" y="5"/>
                      <a:pt x="0" y="14"/>
                      <a:pt x="0" y="23"/>
                    </a:cubicBezTo>
                    <a:cubicBezTo>
                      <a:pt x="0" y="40"/>
                      <a:pt x="152" y="53"/>
                      <a:pt x="340" y="53"/>
                    </a:cubicBezTo>
                    <a:cubicBezTo>
                      <a:pt x="528" y="53"/>
                      <a:pt x="681" y="40"/>
                      <a:pt x="681" y="23"/>
                    </a:cubicBezTo>
                    <a:cubicBezTo>
                      <a:pt x="681" y="16"/>
                      <a:pt x="647" y="9"/>
                      <a:pt x="592" y="4"/>
                    </a:cubicBezTo>
                    <a:cubicBezTo>
                      <a:pt x="592" y="6"/>
                      <a:pt x="592" y="6"/>
                      <a:pt x="592" y="6"/>
                    </a:cubicBezTo>
                    <a:cubicBezTo>
                      <a:pt x="370" y="6"/>
                      <a:pt x="370" y="6"/>
                      <a:pt x="370" y="6"/>
                    </a:cubicBezTo>
                    <a:cubicBezTo>
                      <a:pt x="360" y="6"/>
                      <a:pt x="360" y="6"/>
                      <a:pt x="360" y="6"/>
                    </a:cubicBezTo>
                    <a:cubicBezTo>
                      <a:pt x="142" y="6"/>
                      <a:pt x="142" y="6"/>
                      <a:pt x="142" y="6"/>
                    </a:cubicBezTo>
                    <a:cubicBezTo>
                      <a:pt x="142" y="0"/>
                      <a:pt x="142" y="0"/>
                      <a:pt x="142" y="0"/>
                    </a:cubicBezTo>
                  </a:path>
                </a:pathLst>
              </a:custGeom>
              <a:solidFill>
                <a:srgbClr val="A8DD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ïṣḷíd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C2D4FD3-70A5-4E22-8914-3F25A0A2C113}"/>
                  </a:ext>
                </a:extLst>
              </p:cNvPr>
              <p:cNvSpPr/>
              <p:nvPr/>
            </p:nvSpPr>
            <p:spPr bwMode="auto">
              <a:xfrm>
                <a:off x="7388208" y="5218575"/>
                <a:ext cx="1350934" cy="36101"/>
              </a:xfrm>
              <a:custGeom>
                <a:avLst/>
                <a:gdLst>
                  <a:gd name="T0" fmla="*/ 222 w 450"/>
                  <a:gd name="T1" fmla="*/ 0 h 12"/>
                  <a:gd name="T2" fmla="*/ 222 w 450"/>
                  <a:gd name="T3" fmla="*/ 12 h 12"/>
                  <a:gd name="T4" fmla="*/ 218 w 450"/>
                  <a:gd name="T5" fmla="*/ 12 h 12"/>
                  <a:gd name="T6" fmla="*/ 0 w 450"/>
                  <a:gd name="T7" fmla="*/ 12 h 12"/>
                  <a:gd name="T8" fmla="*/ 0 w 450"/>
                  <a:gd name="T9" fmla="*/ 6 h 12"/>
                  <a:gd name="T10" fmla="*/ 0 w 450"/>
                  <a:gd name="T11" fmla="*/ 6 h 12"/>
                  <a:gd name="T12" fmla="*/ 0 w 450"/>
                  <a:gd name="T13" fmla="*/ 12 h 12"/>
                  <a:gd name="T14" fmla="*/ 218 w 450"/>
                  <a:gd name="T15" fmla="*/ 12 h 12"/>
                  <a:gd name="T16" fmla="*/ 228 w 450"/>
                  <a:gd name="T17" fmla="*/ 12 h 12"/>
                  <a:gd name="T18" fmla="*/ 450 w 450"/>
                  <a:gd name="T19" fmla="*/ 12 h 12"/>
                  <a:gd name="T20" fmla="*/ 450 w 450"/>
                  <a:gd name="T21" fmla="*/ 10 h 12"/>
                  <a:gd name="T22" fmla="*/ 222 w 450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50" h="12">
                    <a:moveTo>
                      <a:pt x="222" y="0"/>
                    </a:moveTo>
                    <a:cubicBezTo>
                      <a:pt x="222" y="12"/>
                      <a:pt x="222" y="12"/>
                      <a:pt x="222" y="12"/>
                    </a:cubicBezTo>
                    <a:cubicBezTo>
                      <a:pt x="218" y="12"/>
                      <a:pt x="218" y="12"/>
                      <a:pt x="218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18" y="12"/>
                      <a:pt x="218" y="12"/>
                      <a:pt x="218" y="12"/>
                    </a:cubicBezTo>
                    <a:cubicBezTo>
                      <a:pt x="228" y="12"/>
                      <a:pt x="228" y="12"/>
                      <a:pt x="228" y="12"/>
                    </a:cubicBezTo>
                    <a:cubicBezTo>
                      <a:pt x="450" y="12"/>
                      <a:pt x="450" y="12"/>
                      <a:pt x="450" y="12"/>
                    </a:cubicBezTo>
                    <a:cubicBezTo>
                      <a:pt x="450" y="10"/>
                      <a:pt x="450" y="10"/>
                      <a:pt x="450" y="10"/>
                    </a:cubicBezTo>
                    <a:cubicBezTo>
                      <a:pt x="393" y="4"/>
                      <a:pt x="312" y="1"/>
                      <a:pt x="222" y="0"/>
                    </a:cubicBezTo>
                  </a:path>
                </a:pathLst>
              </a:custGeom>
              <a:solidFill>
                <a:srgbClr val="5453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ïşḷïḑ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702F719-8D8E-4F64-AAFF-587800F5AABF}"/>
                  </a:ext>
                </a:extLst>
              </p:cNvPr>
              <p:cNvSpPr/>
              <p:nvPr/>
            </p:nvSpPr>
            <p:spPr bwMode="auto">
              <a:xfrm>
                <a:off x="7388208" y="5218575"/>
                <a:ext cx="666917" cy="36101"/>
              </a:xfrm>
              <a:custGeom>
                <a:avLst/>
                <a:gdLst>
                  <a:gd name="T0" fmla="*/ 198 w 222"/>
                  <a:gd name="T1" fmla="*/ 0 h 12"/>
                  <a:gd name="T2" fmla="*/ 0 w 222"/>
                  <a:gd name="T3" fmla="*/ 6 h 12"/>
                  <a:gd name="T4" fmla="*/ 0 w 222"/>
                  <a:gd name="T5" fmla="*/ 12 h 12"/>
                  <a:gd name="T6" fmla="*/ 218 w 222"/>
                  <a:gd name="T7" fmla="*/ 12 h 12"/>
                  <a:gd name="T8" fmla="*/ 222 w 222"/>
                  <a:gd name="T9" fmla="*/ 12 h 12"/>
                  <a:gd name="T10" fmla="*/ 222 w 222"/>
                  <a:gd name="T11" fmla="*/ 0 h 12"/>
                  <a:gd name="T12" fmla="*/ 210 w 222"/>
                  <a:gd name="T13" fmla="*/ 0 h 12"/>
                  <a:gd name="T14" fmla="*/ 210 w 222"/>
                  <a:gd name="T15" fmla="*/ 0 h 12"/>
                  <a:gd name="T16" fmla="*/ 198 w 222"/>
                  <a:gd name="T1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2" h="12">
                    <a:moveTo>
                      <a:pt x="198" y="0"/>
                    </a:moveTo>
                    <a:cubicBezTo>
                      <a:pt x="124" y="0"/>
                      <a:pt x="56" y="2"/>
                      <a:pt x="0" y="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18" y="12"/>
                      <a:pt x="218" y="12"/>
                      <a:pt x="218" y="12"/>
                    </a:cubicBezTo>
                    <a:cubicBezTo>
                      <a:pt x="222" y="12"/>
                      <a:pt x="222" y="12"/>
                      <a:pt x="222" y="12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218" y="0"/>
                      <a:pt x="214" y="0"/>
                      <a:pt x="210" y="0"/>
                    </a:cubicBezTo>
                    <a:cubicBezTo>
                      <a:pt x="210" y="0"/>
                      <a:pt x="210" y="0"/>
                      <a:pt x="210" y="0"/>
                    </a:cubicBezTo>
                    <a:cubicBezTo>
                      <a:pt x="206" y="0"/>
                      <a:pt x="202" y="0"/>
                      <a:pt x="198" y="0"/>
                    </a:cubicBezTo>
                  </a:path>
                </a:pathLst>
              </a:custGeom>
              <a:solidFill>
                <a:srgbClr val="5C5D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ísļîḑ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D4C2DAA-F230-4AD2-B3F1-C29588E5D532}"/>
                  </a:ext>
                </a:extLst>
              </p:cNvPr>
              <p:cNvSpPr/>
              <p:nvPr/>
            </p:nvSpPr>
            <p:spPr bwMode="auto">
              <a:xfrm>
                <a:off x="6310882" y="4686563"/>
                <a:ext cx="207106" cy="138704"/>
              </a:xfrm>
              <a:custGeom>
                <a:avLst/>
                <a:gdLst>
                  <a:gd name="T0" fmla="*/ 69 w 69"/>
                  <a:gd name="T1" fmla="*/ 46 h 46"/>
                  <a:gd name="T2" fmla="*/ 69 w 69"/>
                  <a:gd name="T3" fmla="*/ 0 h 46"/>
                  <a:gd name="T4" fmla="*/ 34 w 69"/>
                  <a:gd name="T5" fmla="*/ 9 h 46"/>
                  <a:gd name="T6" fmla="*/ 0 w 69"/>
                  <a:gd name="T7" fmla="*/ 0 h 46"/>
                  <a:gd name="T8" fmla="*/ 0 w 69"/>
                  <a:gd name="T9" fmla="*/ 46 h 46"/>
                  <a:gd name="T10" fmla="*/ 69 w 69"/>
                  <a:gd name="T11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46">
                    <a:moveTo>
                      <a:pt x="69" y="46"/>
                    </a:moveTo>
                    <a:cubicBezTo>
                      <a:pt x="69" y="0"/>
                      <a:pt x="69" y="0"/>
                      <a:pt x="69" y="0"/>
                    </a:cubicBezTo>
                    <a:cubicBezTo>
                      <a:pt x="56" y="8"/>
                      <a:pt x="34" y="9"/>
                      <a:pt x="34" y="9"/>
                    </a:cubicBezTo>
                    <a:cubicBezTo>
                      <a:pt x="34" y="9"/>
                      <a:pt x="12" y="8"/>
                      <a:pt x="0" y="0"/>
                    </a:cubicBezTo>
                    <a:cubicBezTo>
                      <a:pt x="0" y="46"/>
                      <a:pt x="0" y="46"/>
                      <a:pt x="0" y="46"/>
                    </a:cubicBezTo>
                    <a:lnTo>
                      <a:pt x="69" y="46"/>
                    </a:lnTo>
                    <a:close/>
                  </a:path>
                </a:pathLst>
              </a:custGeom>
              <a:solidFill>
                <a:srgbClr val="FFE1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išļîd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3B8C49A-FDDA-4583-B120-107E24A94912}"/>
                  </a:ext>
                </a:extLst>
              </p:cNvPr>
              <p:cNvSpPr/>
              <p:nvPr/>
            </p:nvSpPr>
            <p:spPr bwMode="auto">
              <a:xfrm>
                <a:off x="6310882" y="4737865"/>
                <a:ext cx="207106" cy="119703"/>
              </a:xfrm>
              <a:custGeom>
                <a:avLst/>
                <a:gdLst>
                  <a:gd name="T0" fmla="*/ 69 w 69"/>
                  <a:gd name="T1" fmla="*/ 40 h 40"/>
                  <a:gd name="T2" fmla="*/ 69 w 69"/>
                  <a:gd name="T3" fmla="*/ 0 h 40"/>
                  <a:gd name="T4" fmla="*/ 34 w 69"/>
                  <a:gd name="T5" fmla="*/ 8 h 40"/>
                  <a:gd name="T6" fmla="*/ 0 w 69"/>
                  <a:gd name="T7" fmla="*/ 0 h 40"/>
                  <a:gd name="T8" fmla="*/ 0 w 69"/>
                  <a:gd name="T9" fmla="*/ 40 h 40"/>
                  <a:gd name="T10" fmla="*/ 69 w 69"/>
                  <a:gd name="T11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40">
                    <a:moveTo>
                      <a:pt x="69" y="40"/>
                    </a:moveTo>
                    <a:cubicBezTo>
                      <a:pt x="69" y="0"/>
                      <a:pt x="69" y="0"/>
                      <a:pt x="69" y="0"/>
                    </a:cubicBezTo>
                    <a:cubicBezTo>
                      <a:pt x="56" y="7"/>
                      <a:pt x="34" y="8"/>
                      <a:pt x="34" y="8"/>
                    </a:cubicBezTo>
                    <a:cubicBezTo>
                      <a:pt x="34" y="8"/>
                      <a:pt x="12" y="7"/>
                      <a:pt x="0" y="0"/>
                    </a:cubicBezTo>
                    <a:cubicBezTo>
                      <a:pt x="0" y="40"/>
                      <a:pt x="0" y="40"/>
                      <a:pt x="0" y="40"/>
                    </a:cubicBezTo>
                    <a:lnTo>
                      <a:pt x="69" y="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í$ļîḋ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800A19B-02A9-40D8-ADAA-15D1BCE32542}"/>
                  </a:ext>
                </a:extLst>
              </p:cNvPr>
              <p:cNvSpPr/>
              <p:nvPr/>
            </p:nvSpPr>
            <p:spPr bwMode="auto">
              <a:xfrm>
                <a:off x="5995474" y="4777765"/>
                <a:ext cx="839821" cy="294508"/>
              </a:xfrm>
              <a:custGeom>
                <a:avLst/>
                <a:gdLst>
                  <a:gd name="T0" fmla="*/ 258 w 279"/>
                  <a:gd name="T1" fmla="*/ 22 h 98"/>
                  <a:gd name="T2" fmla="*/ 174 w 279"/>
                  <a:gd name="T3" fmla="*/ 0 h 98"/>
                  <a:gd name="T4" fmla="*/ 139 w 279"/>
                  <a:gd name="T5" fmla="*/ 7 h 98"/>
                  <a:gd name="T6" fmla="*/ 105 w 279"/>
                  <a:gd name="T7" fmla="*/ 0 h 98"/>
                  <a:gd name="T8" fmla="*/ 20 w 279"/>
                  <a:gd name="T9" fmla="*/ 22 h 98"/>
                  <a:gd name="T10" fmla="*/ 0 w 279"/>
                  <a:gd name="T11" fmla="*/ 98 h 98"/>
                  <a:gd name="T12" fmla="*/ 139 w 279"/>
                  <a:gd name="T13" fmla="*/ 98 h 98"/>
                  <a:gd name="T14" fmla="*/ 279 w 279"/>
                  <a:gd name="T15" fmla="*/ 98 h 98"/>
                  <a:gd name="T16" fmla="*/ 258 w 279"/>
                  <a:gd name="T17" fmla="*/ 22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9" h="98">
                    <a:moveTo>
                      <a:pt x="258" y="22"/>
                    </a:moveTo>
                    <a:cubicBezTo>
                      <a:pt x="248" y="16"/>
                      <a:pt x="219" y="18"/>
                      <a:pt x="174" y="0"/>
                    </a:cubicBezTo>
                    <a:cubicBezTo>
                      <a:pt x="161" y="6"/>
                      <a:pt x="139" y="7"/>
                      <a:pt x="139" y="7"/>
                    </a:cubicBezTo>
                    <a:cubicBezTo>
                      <a:pt x="139" y="7"/>
                      <a:pt x="117" y="6"/>
                      <a:pt x="105" y="0"/>
                    </a:cubicBezTo>
                    <a:cubicBezTo>
                      <a:pt x="60" y="18"/>
                      <a:pt x="30" y="16"/>
                      <a:pt x="20" y="22"/>
                    </a:cubicBezTo>
                    <a:cubicBezTo>
                      <a:pt x="10" y="29"/>
                      <a:pt x="0" y="98"/>
                      <a:pt x="0" y="98"/>
                    </a:cubicBezTo>
                    <a:cubicBezTo>
                      <a:pt x="139" y="98"/>
                      <a:pt x="139" y="98"/>
                      <a:pt x="139" y="98"/>
                    </a:cubicBezTo>
                    <a:cubicBezTo>
                      <a:pt x="279" y="98"/>
                      <a:pt x="279" y="98"/>
                      <a:pt x="279" y="98"/>
                    </a:cubicBezTo>
                    <a:cubicBezTo>
                      <a:pt x="279" y="98"/>
                      <a:pt x="268" y="29"/>
                      <a:pt x="258" y="22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îslïḓ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1C936BE-CDD6-4F70-86C2-4A352A00DC9B}"/>
                  </a:ext>
                </a:extLst>
              </p:cNvPr>
              <p:cNvSpPr/>
              <p:nvPr/>
            </p:nvSpPr>
            <p:spPr bwMode="auto">
              <a:xfrm>
                <a:off x="6185479" y="4274254"/>
                <a:ext cx="492113" cy="752418"/>
              </a:xfrm>
              <a:custGeom>
                <a:avLst/>
                <a:gdLst>
                  <a:gd name="T0" fmla="*/ 158 w 164"/>
                  <a:gd name="T1" fmla="*/ 98 h 251"/>
                  <a:gd name="T2" fmla="*/ 135 w 164"/>
                  <a:gd name="T3" fmla="*/ 23 h 251"/>
                  <a:gd name="T4" fmla="*/ 121 w 164"/>
                  <a:gd name="T5" fmla="*/ 14 h 251"/>
                  <a:gd name="T6" fmla="*/ 93 w 164"/>
                  <a:gd name="T7" fmla="*/ 2 h 251"/>
                  <a:gd name="T8" fmla="*/ 85 w 164"/>
                  <a:gd name="T9" fmla="*/ 2 h 251"/>
                  <a:gd name="T10" fmla="*/ 65 w 164"/>
                  <a:gd name="T11" fmla="*/ 2 h 251"/>
                  <a:gd name="T12" fmla="*/ 41 w 164"/>
                  <a:gd name="T13" fmla="*/ 14 h 251"/>
                  <a:gd name="T14" fmla="*/ 29 w 164"/>
                  <a:gd name="T15" fmla="*/ 23 h 251"/>
                  <a:gd name="T16" fmla="*/ 5 w 164"/>
                  <a:gd name="T17" fmla="*/ 98 h 251"/>
                  <a:gd name="T18" fmla="*/ 26 w 164"/>
                  <a:gd name="T19" fmla="*/ 206 h 251"/>
                  <a:gd name="T20" fmla="*/ 76 w 164"/>
                  <a:gd name="T21" fmla="*/ 251 h 251"/>
                  <a:gd name="T22" fmla="*/ 124 w 164"/>
                  <a:gd name="T23" fmla="*/ 211 h 251"/>
                  <a:gd name="T24" fmla="*/ 125 w 164"/>
                  <a:gd name="T25" fmla="*/ 211 h 251"/>
                  <a:gd name="T26" fmla="*/ 158 w 164"/>
                  <a:gd name="T27" fmla="*/ 98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64" h="251">
                    <a:moveTo>
                      <a:pt x="158" y="98"/>
                    </a:moveTo>
                    <a:cubicBezTo>
                      <a:pt x="151" y="79"/>
                      <a:pt x="157" y="23"/>
                      <a:pt x="135" y="23"/>
                    </a:cubicBezTo>
                    <a:cubicBezTo>
                      <a:pt x="133" y="18"/>
                      <a:pt x="128" y="14"/>
                      <a:pt x="121" y="14"/>
                    </a:cubicBezTo>
                    <a:cubicBezTo>
                      <a:pt x="113" y="7"/>
                      <a:pt x="103" y="2"/>
                      <a:pt x="93" y="2"/>
                    </a:cubicBezTo>
                    <a:cubicBezTo>
                      <a:pt x="90" y="2"/>
                      <a:pt x="88" y="2"/>
                      <a:pt x="85" y="2"/>
                    </a:cubicBezTo>
                    <a:cubicBezTo>
                      <a:pt x="77" y="0"/>
                      <a:pt x="71" y="0"/>
                      <a:pt x="65" y="2"/>
                    </a:cubicBezTo>
                    <a:cubicBezTo>
                      <a:pt x="57" y="4"/>
                      <a:pt x="49" y="8"/>
                      <a:pt x="41" y="14"/>
                    </a:cubicBezTo>
                    <a:cubicBezTo>
                      <a:pt x="35" y="14"/>
                      <a:pt x="30" y="19"/>
                      <a:pt x="29" y="23"/>
                    </a:cubicBezTo>
                    <a:cubicBezTo>
                      <a:pt x="6" y="23"/>
                      <a:pt x="12" y="79"/>
                      <a:pt x="5" y="98"/>
                    </a:cubicBezTo>
                    <a:cubicBezTo>
                      <a:pt x="0" y="114"/>
                      <a:pt x="4" y="185"/>
                      <a:pt x="26" y="206"/>
                    </a:cubicBezTo>
                    <a:cubicBezTo>
                      <a:pt x="38" y="233"/>
                      <a:pt x="56" y="251"/>
                      <a:pt x="76" y="251"/>
                    </a:cubicBezTo>
                    <a:cubicBezTo>
                      <a:pt x="95" y="251"/>
                      <a:pt x="112" y="235"/>
                      <a:pt x="124" y="211"/>
                    </a:cubicBezTo>
                    <a:cubicBezTo>
                      <a:pt x="125" y="211"/>
                      <a:pt x="125" y="211"/>
                      <a:pt x="125" y="211"/>
                    </a:cubicBezTo>
                    <a:cubicBezTo>
                      <a:pt x="157" y="211"/>
                      <a:pt x="164" y="117"/>
                      <a:pt x="158" y="98"/>
                    </a:cubicBezTo>
                    <a:close/>
                  </a:path>
                </a:pathLst>
              </a:custGeom>
              <a:solidFill>
                <a:srgbClr val="6053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ïśḷïḋ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934112E-E587-4510-9520-66142E808B07}"/>
                  </a:ext>
                </a:extLst>
              </p:cNvPr>
              <p:cNvSpPr/>
              <p:nvPr/>
            </p:nvSpPr>
            <p:spPr bwMode="auto">
              <a:xfrm>
                <a:off x="7409109" y="4654263"/>
                <a:ext cx="214706" cy="144403"/>
              </a:xfrm>
              <a:custGeom>
                <a:avLst/>
                <a:gdLst>
                  <a:gd name="T0" fmla="*/ 72 w 72"/>
                  <a:gd name="T1" fmla="*/ 48 h 48"/>
                  <a:gd name="T2" fmla="*/ 72 w 72"/>
                  <a:gd name="T3" fmla="*/ 0 h 48"/>
                  <a:gd name="T4" fmla="*/ 36 w 72"/>
                  <a:gd name="T5" fmla="*/ 9 h 48"/>
                  <a:gd name="T6" fmla="*/ 0 w 72"/>
                  <a:gd name="T7" fmla="*/ 0 h 48"/>
                  <a:gd name="T8" fmla="*/ 0 w 72"/>
                  <a:gd name="T9" fmla="*/ 48 h 48"/>
                  <a:gd name="T10" fmla="*/ 72 w 72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8">
                    <a:moveTo>
                      <a:pt x="72" y="48"/>
                    </a:moveTo>
                    <a:cubicBezTo>
                      <a:pt x="72" y="0"/>
                      <a:pt x="72" y="0"/>
                      <a:pt x="72" y="0"/>
                    </a:cubicBezTo>
                    <a:cubicBezTo>
                      <a:pt x="59" y="8"/>
                      <a:pt x="36" y="9"/>
                      <a:pt x="36" y="9"/>
                    </a:cubicBezTo>
                    <a:cubicBezTo>
                      <a:pt x="36" y="9"/>
                      <a:pt x="12" y="8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lnTo>
                      <a:pt x="72" y="48"/>
                    </a:lnTo>
                    <a:close/>
                  </a:path>
                </a:pathLst>
              </a:custGeom>
              <a:solidFill>
                <a:srgbClr val="FFE1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išlïd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91D7A8C-25F0-468C-A0C8-D6D0F5420468}"/>
                  </a:ext>
                </a:extLst>
              </p:cNvPr>
              <p:cNvSpPr/>
              <p:nvPr/>
            </p:nvSpPr>
            <p:spPr bwMode="auto">
              <a:xfrm>
                <a:off x="7409109" y="4709363"/>
                <a:ext cx="214706" cy="121603"/>
              </a:xfrm>
              <a:custGeom>
                <a:avLst/>
                <a:gdLst>
                  <a:gd name="T0" fmla="*/ 72 w 72"/>
                  <a:gd name="T1" fmla="*/ 41 h 41"/>
                  <a:gd name="T2" fmla="*/ 72 w 72"/>
                  <a:gd name="T3" fmla="*/ 0 h 41"/>
                  <a:gd name="T4" fmla="*/ 36 w 72"/>
                  <a:gd name="T5" fmla="*/ 8 h 41"/>
                  <a:gd name="T6" fmla="*/ 0 w 72"/>
                  <a:gd name="T7" fmla="*/ 0 h 41"/>
                  <a:gd name="T8" fmla="*/ 0 w 72"/>
                  <a:gd name="T9" fmla="*/ 41 h 41"/>
                  <a:gd name="T10" fmla="*/ 72 w 72"/>
                  <a:gd name="T11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1">
                    <a:moveTo>
                      <a:pt x="72" y="41"/>
                    </a:moveTo>
                    <a:cubicBezTo>
                      <a:pt x="72" y="0"/>
                      <a:pt x="72" y="0"/>
                      <a:pt x="72" y="0"/>
                    </a:cubicBezTo>
                    <a:cubicBezTo>
                      <a:pt x="59" y="7"/>
                      <a:pt x="36" y="8"/>
                      <a:pt x="36" y="8"/>
                    </a:cubicBezTo>
                    <a:cubicBezTo>
                      <a:pt x="36" y="8"/>
                      <a:pt x="12" y="7"/>
                      <a:pt x="0" y="0"/>
                    </a:cubicBezTo>
                    <a:cubicBezTo>
                      <a:pt x="0" y="41"/>
                      <a:pt x="0" y="41"/>
                      <a:pt x="0" y="41"/>
                    </a:cubicBezTo>
                    <a:lnTo>
                      <a:pt x="72" y="4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ïśļïḓ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96417B1-FC8C-4D17-93FE-47DE49553CC7}"/>
                  </a:ext>
                </a:extLst>
              </p:cNvPr>
              <p:cNvSpPr/>
              <p:nvPr/>
            </p:nvSpPr>
            <p:spPr bwMode="auto">
              <a:xfrm>
                <a:off x="7074701" y="4747364"/>
                <a:ext cx="879723" cy="309708"/>
              </a:xfrm>
              <a:custGeom>
                <a:avLst/>
                <a:gdLst>
                  <a:gd name="T0" fmla="*/ 272 w 293"/>
                  <a:gd name="T1" fmla="*/ 24 h 103"/>
                  <a:gd name="T2" fmla="*/ 183 w 293"/>
                  <a:gd name="T3" fmla="*/ 0 h 103"/>
                  <a:gd name="T4" fmla="*/ 147 w 293"/>
                  <a:gd name="T5" fmla="*/ 8 h 103"/>
                  <a:gd name="T6" fmla="*/ 111 w 293"/>
                  <a:gd name="T7" fmla="*/ 0 h 103"/>
                  <a:gd name="T8" fmla="*/ 22 w 293"/>
                  <a:gd name="T9" fmla="*/ 24 h 103"/>
                  <a:gd name="T10" fmla="*/ 0 w 293"/>
                  <a:gd name="T11" fmla="*/ 103 h 103"/>
                  <a:gd name="T12" fmla="*/ 147 w 293"/>
                  <a:gd name="T13" fmla="*/ 103 h 103"/>
                  <a:gd name="T14" fmla="*/ 293 w 293"/>
                  <a:gd name="T15" fmla="*/ 103 h 103"/>
                  <a:gd name="T16" fmla="*/ 272 w 293"/>
                  <a:gd name="T17" fmla="*/ 2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3" h="103">
                    <a:moveTo>
                      <a:pt x="272" y="24"/>
                    </a:moveTo>
                    <a:cubicBezTo>
                      <a:pt x="261" y="17"/>
                      <a:pt x="230" y="20"/>
                      <a:pt x="183" y="0"/>
                    </a:cubicBezTo>
                    <a:cubicBezTo>
                      <a:pt x="170" y="7"/>
                      <a:pt x="147" y="8"/>
                      <a:pt x="147" y="8"/>
                    </a:cubicBezTo>
                    <a:cubicBezTo>
                      <a:pt x="147" y="8"/>
                      <a:pt x="123" y="7"/>
                      <a:pt x="111" y="0"/>
                    </a:cubicBezTo>
                    <a:cubicBezTo>
                      <a:pt x="63" y="20"/>
                      <a:pt x="32" y="17"/>
                      <a:pt x="22" y="24"/>
                    </a:cubicBezTo>
                    <a:cubicBezTo>
                      <a:pt x="11" y="31"/>
                      <a:pt x="0" y="103"/>
                      <a:pt x="0" y="103"/>
                    </a:cubicBezTo>
                    <a:cubicBezTo>
                      <a:pt x="147" y="103"/>
                      <a:pt x="147" y="103"/>
                      <a:pt x="147" y="103"/>
                    </a:cubicBezTo>
                    <a:cubicBezTo>
                      <a:pt x="293" y="103"/>
                      <a:pt x="293" y="103"/>
                      <a:pt x="293" y="103"/>
                    </a:cubicBezTo>
                    <a:cubicBezTo>
                      <a:pt x="293" y="103"/>
                      <a:pt x="282" y="31"/>
                      <a:pt x="272" y="24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í$ľid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ECC2DD4-198B-461F-8F93-BE45502AA8E4}"/>
                  </a:ext>
                </a:extLst>
              </p:cNvPr>
              <p:cNvSpPr/>
              <p:nvPr/>
            </p:nvSpPr>
            <p:spPr bwMode="auto">
              <a:xfrm>
                <a:off x="7228604" y="4171651"/>
                <a:ext cx="482612" cy="554813"/>
              </a:xfrm>
              <a:custGeom>
                <a:avLst/>
                <a:gdLst>
                  <a:gd name="T0" fmla="*/ 160 w 161"/>
                  <a:gd name="T1" fmla="*/ 82 h 185"/>
                  <a:gd name="T2" fmla="*/ 136 w 161"/>
                  <a:gd name="T3" fmla="*/ 22 h 185"/>
                  <a:gd name="T4" fmla="*/ 49 w 161"/>
                  <a:gd name="T5" fmla="*/ 27 h 185"/>
                  <a:gd name="T6" fmla="*/ 15 w 161"/>
                  <a:gd name="T7" fmla="*/ 29 h 185"/>
                  <a:gd name="T8" fmla="*/ 27 w 161"/>
                  <a:gd name="T9" fmla="*/ 75 h 185"/>
                  <a:gd name="T10" fmla="*/ 33 w 161"/>
                  <a:gd name="T11" fmla="*/ 78 h 185"/>
                  <a:gd name="T12" fmla="*/ 30 w 161"/>
                  <a:gd name="T13" fmla="*/ 103 h 185"/>
                  <a:gd name="T14" fmla="*/ 72 w 161"/>
                  <a:gd name="T15" fmla="*/ 175 h 185"/>
                  <a:gd name="T16" fmla="*/ 96 w 161"/>
                  <a:gd name="T17" fmla="*/ 185 h 185"/>
                  <a:gd name="T18" fmla="*/ 125 w 161"/>
                  <a:gd name="T19" fmla="*/ 171 h 185"/>
                  <a:gd name="T20" fmla="*/ 142 w 161"/>
                  <a:gd name="T21" fmla="*/ 156 h 185"/>
                  <a:gd name="T22" fmla="*/ 145 w 161"/>
                  <a:gd name="T23" fmla="*/ 151 h 185"/>
                  <a:gd name="T24" fmla="*/ 146 w 161"/>
                  <a:gd name="T25" fmla="*/ 150 h 185"/>
                  <a:gd name="T26" fmla="*/ 160 w 161"/>
                  <a:gd name="T27" fmla="*/ 103 h 185"/>
                  <a:gd name="T28" fmla="*/ 160 w 161"/>
                  <a:gd name="T29" fmla="*/ 82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1" h="185">
                    <a:moveTo>
                      <a:pt x="160" y="82"/>
                    </a:moveTo>
                    <a:cubicBezTo>
                      <a:pt x="161" y="56"/>
                      <a:pt x="157" y="27"/>
                      <a:pt x="136" y="22"/>
                    </a:cubicBezTo>
                    <a:cubicBezTo>
                      <a:pt x="108" y="0"/>
                      <a:pt x="67" y="10"/>
                      <a:pt x="49" y="27"/>
                    </a:cubicBezTo>
                    <a:cubicBezTo>
                      <a:pt x="32" y="33"/>
                      <a:pt x="19" y="34"/>
                      <a:pt x="15" y="29"/>
                    </a:cubicBezTo>
                    <a:cubicBezTo>
                      <a:pt x="15" y="29"/>
                      <a:pt x="0" y="59"/>
                      <a:pt x="27" y="75"/>
                    </a:cubicBezTo>
                    <a:cubicBezTo>
                      <a:pt x="29" y="76"/>
                      <a:pt x="31" y="77"/>
                      <a:pt x="33" y="78"/>
                    </a:cubicBezTo>
                    <a:cubicBezTo>
                      <a:pt x="31" y="87"/>
                      <a:pt x="30" y="96"/>
                      <a:pt x="30" y="103"/>
                    </a:cubicBezTo>
                    <a:cubicBezTo>
                      <a:pt x="30" y="136"/>
                      <a:pt x="48" y="164"/>
                      <a:pt x="72" y="175"/>
                    </a:cubicBezTo>
                    <a:cubicBezTo>
                      <a:pt x="81" y="180"/>
                      <a:pt x="90" y="185"/>
                      <a:pt x="96" y="185"/>
                    </a:cubicBezTo>
                    <a:cubicBezTo>
                      <a:pt x="103" y="185"/>
                      <a:pt x="115" y="179"/>
                      <a:pt x="125" y="171"/>
                    </a:cubicBezTo>
                    <a:cubicBezTo>
                      <a:pt x="131" y="167"/>
                      <a:pt x="137" y="162"/>
                      <a:pt x="142" y="156"/>
                    </a:cubicBezTo>
                    <a:cubicBezTo>
                      <a:pt x="143" y="155"/>
                      <a:pt x="145" y="153"/>
                      <a:pt x="145" y="151"/>
                    </a:cubicBezTo>
                    <a:cubicBezTo>
                      <a:pt x="146" y="151"/>
                      <a:pt x="146" y="151"/>
                      <a:pt x="146" y="150"/>
                    </a:cubicBezTo>
                    <a:cubicBezTo>
                      <a:pt x="155" y="137"/>
                      <a:pt x="160" y="121"/>
                      <a:pt x="160" y="103"/>
                    </a:cubicBezTo>
                    <a:cubicBezTo>
                      <a:pt x="160" y="96"/>
                      <a:pt x="160" y="89"/>
                      <a:pt x="160" y="82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ïśḷid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1B68973-D51D-4691-8C57-072F4E7E95E7}"/>
                  </a:ext>
                </a:extLst>
              </p:cNvPr>
              <p:cNvSpPr/>
              <p:nvPr/>
            </p:nvSpPr>
            <p:spPr bwMode="auto">
              <a:xfrm>
                <a:off x="5917571" y="5001970"/>
                <a:ext cx="995625" cy="759066"/>
              </a:xfrm>
              <a:custGeom>
                <a:avLst/>
                <a:gdLst>
                  <a:gd name="T0" fmla="*/ 331 w 331"/>
                  <a:gd name="T1" fmla="*/ 370 h 370"/>
                  <a:gd name="T2" fmla="*/ 331 w 331"/>
                  <a:gd name="T3" fmla="*/ 32 h 370"/>
                  <a:gd name="T4" fmla="*/ 299 w 331"/>
                  <a:gd name="T5" fmla="*/ 0 h 370"/>
                  <a:gd name="T6" fmla="*/ 31 w 331"/>
                  <a:gd name="T7" fmla="*/ 0 h 370"/>
                  <a:gd name="T8" fmla="*/ 0 w 331"/>
                  <a:gd name="T9" fmla="*/ 32 h 370"/>
                  <a:gd name="T10" fmla="*/ 0 w 331"/>
                  <a:gd name="T11" fmla="*/ 370 h 370"/>
                  <a:gd name="T12" fmla="*/ 331 w 331"/>
                  <a:gd name="T13" fmla="*/ 370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1" h="370">
                    <a:moveTo>
                      <a:pt x="331" y="370"/>
                    </a:moveTo>
                    <a:cubicBezTo>
                      <a:pt x="331" y="32"/>
                      <a:pt x="331" y="32"/>
                      <a:pt x="331" y="32"/>
                    </a:cubicBezTo>
                    <a:cubicBezTo>
                      <a:pt x="331" y="14"/>
                      <a:pt x="317" y="0"/>
                      <a:pt x="299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370"/>
                      <a:pt x="0" y="370"/>
                      <a:pt x="0" y="370"/>
                    </a:cubicBezTo>
                    <a:lnTo>
                      <a:pt x="331" y="370"/>
                    </a:ln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îṣľíḓ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DC6AC85-E3ED-4FE2-8B6A-D55C47570C97}"/>
                  </a:ext>
                </a:extLst>
              </p:cNvPr>
              <p:cNvSpPr/>
              <p:nvPr/>
            </p:nvSpPr>
            <p:spPr bwMode="auto">
              <a:xfrm>
                <a:off x="7017699" y="5001970"/>
                <a:ext cx="995625" cy="759066"/>
              </a:xfrm>
              <a:custGeom>
                <a:avLst/>
                <a:gdLst>
                  <a:gd name="T0" fmla="*/ 331 w 331"/>
                  <a:gd name="T1" fmla="*/ 370 h 370"/>
                  <a:gd name="T2" fmla="*/ 331 w 331"/>
                  <a:gd name="T3" fmla="*/ 32 h 370"/>
                  <a:gd name="T4" fmla="*/ 300 w 331"/>
                  <a:gd name="T5" fmla="*/ 0 h 370"/>
                  <a:gd name="T6" fmla="*/ 32 w 331"/>
                  <a:gd name="T7" fmla="*/ 0 h 370"/>
                  <a:gd name="T8" fmla="*/ 0 w 331"/>
                  <a:gd name="T9" fmla="*/ 32 h 370"/>
                  <a:gd name="T10" fmla="*/ 0 w 331"/>
                  <a:gd name="T11" fmla="*/ 370 h 370"/>
                  <a:gd name="T12" fmla="*/ 331 w 331"/>
                  <a:gd name="T13" fmla="*/ 370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1" h="370">
                    <a:moveTo>
                      <a:pt x="331" y="370"/>
                    </a:moveTo>
                    <a:cubicBezTo>
                      <a:pt x="331" y="32"/>
                      <a:pt x="331" y="32"/>
                      <a:pt x="331" y="32"/>
                    </a:cubicBezTo>
                    <a:cubicBezTo>
                      <a:pt x="331" y="14"/>
                      <a:pt x="317" y="0"/>
                      <a:pt x="30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370"/>
                      <a:pt x="0" y="370"/>
                      <a:pt x="0" y="370"/>
                    </a:cubicBezTo>
                    <a:lnTo>
                      <a:pt x="331" y="370"/>
                    </a:ln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îśḷiḑ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14DBAC9-A7A3-4CD3-A84D-C211E880B61D}"/>
                  </a:ext>
                </a:extLst>
              </p:cNvPr>
              <p:cNvSpPr/>
              <p:nvPr/>
            </p:nvSpPr>
            <p:spPr bwMode="auto">
              <a:xfrm>
                <a:off x="7954422" y="4819566"/>
                <a:ext cx="220406" cy="146304"/>
              </a:xfrm>
              <a:custGeom>
                <a:avLst/>
                <a:gdLst>
                  <a:gd name="T0" fmla="*/ 73 w 73"/>
                  <a:gd name="T1" fmla="*/ 49 h 49"/>
                  <a:gd name="T2" fmla="*/ 73 w 73"/>
                  <a:gd name="T3" fmla="*/ 0 h 49"/>
                  <a:gd name="T4" fmla="*/ 37 w 73"/>
                  <a:gd name="T5" fmla="*/ 10 h 49"/>
                  <a:gd name="T6" fmla="*/ 0 w 73"/>
                  <a:gd name="T7" fmla="*/ 0 h 49"/>
                  <a:gd name="T8" fmla="*/ 0 w 73"/>
                  <a:gd name="T9" fmla="*/ 49 h 49"/>
                  <a:gd name="T10" fmla="*/ 73 w 73"/>
                  <a:gd name="T11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49">
                    <a:moveTo>
                      <a:pt x="73" y="49"/>
                    </a:moveTo>
                    <a:cubicBezTo>
                      <a:pt x="73" y="0"/>
                      <a:pt x="73" y="0"/>
                      <a:pt x="73" y="0"/>
                    </a:cubicBezTo>
                    <a:cubicBezTo>
                      <a:pt x="60" y="8"/>
                      <a:pt x="37" y="10"/>
                      <a:pt x="37" y="10"/>
                    </a:cubicBezTo>
                    <a:cubicBezTo>
                      <a:pt x="37" y="10"/>
                      <a:pt x="13" y="8"/>
                      <a:pt x="0" y="0"/>
                    </a:cubicBezTo>
                    <a:cubicBezTo>
                      <a:pt x="0" y="49"/>
                      <a:pt x="0" y="49"/>
                      <a:pt x="0" y="49"/>
                    </a:cubicBezTo>
                    <a:lnTo>
                      <a:pt x="73" y="49"/>
                    </a:lnTo>
                    <a:close/>
                  </a:path>
                </a:pathLst>
              </a:custGeom>
              <a:solidFill>
                <a:srgbClr val="FFE1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íṩ1ïḓ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9AC1052-DA21-4B64-987B-B61DE907F815}"/>
                  </a:ext>
                </a:extLst>
              </p:cNvPr>
              <p:cNvSpPr/>
              <p:nvPr/>
            </p:nvSpPr>
            <p:spPr bwMode="auto">
              <a:xfrm>
                <a:off x="7954422" y="4876567"/>
                <a:ext cx="220406" cy="125403"/>
              </a:xfrm>
              <a:custGeom>
                <a:avLst/>
                <a:gdLst>
                  <a:gd name="T0" fmla="*/ 73 w 73"/>
                  <a:gd name="T1" fmla="*/ 42 h 42"/>
                  <a:gd name="T2" fmla="*/ 73 w 73"/>
                  <a:gd name="T3" fmla="*/ 0 h 42"/>
                  <a:gd name="T4" fmla="*/ 37 w 73"/>
                  <a:gd name="T5" fmla="*/ 8 h 42"/>
                  <a:gd name="T6" fmla="*/ 0 w 73"/>
                  <a:gd name="T7" fmla="*/ 0 h 42"/>
                  <a:gd name="T8" fmla="*/ 0 w 73"/>
                  <a:gd name="T9" fmla="*/ 42 h 42"/>
                  <a:gd name="T10" fmla="*/ 73 w 73"/>
                  <a:gd name="T1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42">
                    <a:moveTo>
                      <a:pt x="73" y="42"/>
                    </a:moveTo>
                    <a:cubicBezTo>
                      <a:pt x="73" y="0"/>
                      <a:pt x="73" y="0"/>
                      <a:pt x="73" y="0"/>
                    </a:cubicBezTo>
                    <a:cubicBezTo>
                      <a:pt x="60" y="7"/>
                      <a:pt x="37" y="8"/>
                      <a:pt x="37" y="8"/>
                    </a:cubicBezTo>
                    <a:cubicBezTo>
                      <a:pt x="37" y="8"/>
                      <a:pt x="13" y="7"/>
                      <a:pt x="0" y="0"/>
                    </a:cubicBezTo>
                    <a:cubicBezTo>
                      <a:pt x="0" y="42"/>
                      <a:pt x="0" y="42"/>
                      <a:pt x="0" y="42"/>
                    </a:cubicBezTo>
                    <a:lnTo>
                      <a:pt x="73" y="4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iṧľïḑ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4CE8773-6EFB-4E78-9E44-91D85530867B}"/>
                  </a:ext>
                </a:extLst>
              </p:cNvPr>
              <p:cNvSpPr/>
              <p:nvPr/>
            </p:nvSpPr>
            <p:spPr bwMode="auto">
              <a:xfrm>
                <a:off x="7618115" y="4914568"/>
                <a:ext cx="896823" cy="315407"/>
              </a:xfrm>
              <a:custGeom>
                <a:avLst/>
                <a:gdLst>
                  <a:gd name="T0" fmla="*/ 276 w 298"/>
                  <a:gd name="T1" fmla="*/ 24 h 105"/>
                  <a:gd name="T2" fmla="*/ 185 w 298"/>
                  <a:gd name="T3" fmla="*/ 0 h 105"/>
                  <a:gd name="T4" fmla="*/ 149 w 298"/>
                  <a:gd name="T5" fmla="*/ 8 h 105"/>
                  <a:gd name="T6" fmla="*/ 112 w 298"/>
                  <a:gd name="T7" fmla="*/ 0 h 105"/>
                  <a:gd name="T8" fmla="*/ 22 w 298"/>
                  <a:gd name="T9" fmla="*/ 24 h 105"/>
                  <a:gd name="T10" fmla="*/ 0 w 298"/>
                  <a:gd name="T11" fmla="*/ 105 h 105"/>
                  <a:gd name="T12" fmla="*/ 149 w 298"/>
                  <a:gd name="T13" fmla="*/ 105 h 105"/>
                  <a:gd name="T14" fmla="*/ 298 w 298"/>
                  <a:gd name="T15" fmla="*/ 105 h 105"/>
                  <a:gd name="T16" fmla="*/ 276 w 298"/>
                  <a:gd name="T17" fmla="*/ 24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8" h="105">
                    <a:moveTo>
                      <a:pt x="276" y="24"/>
                    </a:moveTo>
                    <a:cubicBezTo>
                      <a:pt x="265" y="17"/>
                      <a:pt x="233" y="20"/>
                      <a:pt x="185" y="0"/>
                    </a:cubicBezTo>
                    <a:cubicBezTo>
                      <a:pt x="172" y="7"/>
                      <a:pt x="149" y="8"/>
                      <a:pt x="149" y="8"/>
                    </a:cubicBezTo>
                    <a:cubicBezTo>
                      <a:pt x="149" y="8"/>
                      <a:pt x="125" y="7"/>
                      <a:pt x="112" y="0"/>
                    </a:cubicBezTo>
                    <a:cubicBezTo>
                      <a:pt x="64" y="20"/>
                      <a:pt x="32" y="17"/>
                      <a:pt x="22" y="24"/>
                    </a:cubicBezTo>
                    <a:cubicBezTo>
                      <a:pt x="11" y="31"/>
                      <a:pt x="0" y="105"/>
                      <a:pt x="0" y="105"/>
                    </a:cubicBezTo>
                    <a:cubicBezTo>
                      <a:pt x="149" y="105"/>
                      <a:pt x="149" y="105"/>
                      <a:pt x="149" y="105"/>
                    </a:cubicBezTo>
                    <a:cubicBezTo>
                      <a:pt x="298" y="105"/>
                      <a:pt x="298" y="105"/>
                      <a:pt x="298" y="105"/>
                    </a:cubicBezTo>
                    <a:cubicBezTo>
                      <a:pt x="298" y="105"/>
                      <a:pt x="287" y="31"/>
                      <a:pt x="276" y="24"/>
                    </a:cubicBez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îšlïd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48DB06C-2CF7-44A2-B62A-A5AE3F17755F}"/>
                  </a:ext>
                </a:extLst>
              </p:cNvPr>
              <p:cNvSpPr/>
              <p:nvPr/>
            </p:nvSpPr>
            <p:spPr bwMode="auto">
              <a:xfrm>
                <a:off x="7802419" y="4331255"/>
                <a:ext cx="564315" cy="741018"/>
              </a:xfrm>
              <a:custGeom>
                <a:avLst/>
                <a:gdLst>
                  <a:gd name="T0" fmla="*/ 168 w 188"/>
                  <a:gd name="T1" fmla="*/ 168 h 247"/>
                  <a:gd name="T2" fmla="*/ 176 w 188"/>
                  <a:gd name="T3" fmla="*/ 115 h 247"/>
                  <a:gd name="T4" fmla="*/ 152 w 188"/>
                  <a:gd name="T5" fmla="*/ 43 h 247"/>
                  <a:gd name="T6" fmla="*/ 68 w 188"/>
                  <a:gd name="T7" fmla="*/ 23 h 247"/>
                  <a:gd name="T8" fmla="*/ 26 w 188"/>
                  <a:gd name="T9" fmla="*/ 66 h 247"/>
                  <a:gd name="T10" fmla="*/ 23 w 188"/>
                  <a:gd name="T11" fmla="*/ 74 h 247"/>
                  <a:gd name="T12" fmla="*/ 19 w 188"/>
                  <a:gd name="T13" fmla="*/ 100 h 247"/>
                  <a:gd name="T14" fmla="*/ 14 w 188"/>
                  <a:gd name="T15" fmla="*/ 112 h 247"/>
                  <a:gd name="T16" fmla="*/ 22 w 188"/>
                  <a:gd name="T17" fmla="*/ 170 h 247"/>
                  <a:gd name="T18" fmla="*/ 20 w 188"/>
                  <a:gd name="T19" fmla="*/ 190 h 247"/>
                  <a:gd name="T20" fmla="*/ 90 w 188"/>
                  <a:gd name="T21" fmla="*/ 247 h 247"/>
                  <a:gd name="T22" fmla="*/ 167 w 188"/>
                  <a:gd name="T23" fmla="*/ 188 h 247"/>
                  <a:gd name="T24" fmla="*/ 168 w 188"/>
                  <a:gd name="T25" fmla="*/ 168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8" h="247">
                    <a:moveTo>
                      <a:pt x="168" y="168"/>
                    </a:moveTo>
                    <a:cubicBezTo>
                      <a:pt x="177" y="165"/>
                      <a:pt x="188" y="130"/>
                      <a:pt x="176" y="115"/>
                    </a:cubicBezTo>
                    <a:cubicBezTo>
                      <a:pt x="163" y="100"/>
                      <a:pt x="175" y="85"/>
                      <a:pt x="152" y="43"/>
                    </a:cubicBezTo>
                    <a:cubicBezTo>
                      <a:pt x="130" y="0"/>
                      <a:pt x="75" y="11"/>
                      <a:pt x="68" y="23"/>
                    </a:cubicBezTo>
                    <a:cubicBezTo>
                      <a:pt x="39" y="23"/>
                      <a:pt x="30" y="43"/>
                      <a:pt x="26" y="66"/>
                    </a:cubicBezTo>
                    <a:cubicBezTo>
                      <a:pt x="24" y="69"/>
                      <a:pt x="23" y="71"/>
                      <a:pt x="23" y="74"/>
                    </a:cubicBezTo>
                    <a:cubicBezTo>
                      <a:pt x="21" y="83"/>
                      <a:pt x="19" y="91"/>
                      <a:pt x="19" y="100"/>
                    </a:cubicBezTo>
                    <a:cubicBezTo>
                      <a:pt x="18" y="105"/>
                      <a:pt x="16" y="109"/>
                      <a:pt x="14" y="112"/>
                    </a:cubicBezTo>
                    <a:cubicBezTo>
                      <a:pt x="0" y="135"/>
                      <a:pt x="15" y="162"/>
                      <a:pt x="22" y="170"/>
                    </a:cubicBezTo>
                    <a:cubicBezTo>
                      <a:pt x="29" y="177"/>
                      <a:pt x="26" y="186"/>
                      <a:pt x="20" y="190"/>
                    </a:cubicBezTo>
                    <a:cubicBezTo>
                      <a:pt x="1" y="203"/>
                      <a:pt x="16" y="246"/>
                      <a:pt x="90" y="247"/>
                    </a:cubicBezTo>
                    <a:cubicBezTo>
                      <a:pt x="159" y="247"/>
                      <a:pt x="185" y="210"/>
                      <a:pt x="167" y="188"/>
                    </a:cubicBezTo>
                    <a:cubicBezTo>
                      <a:pt x="163" y="183"/>
                      <a:pt x="159" y="171"/>
                      <a:pt x="168" y="168"/>
                    </a:cubicBezTo>
                    <a:close/>
                  </a:path>
                </a:pathLst>
              </a:custGeom>
              <a:solidFill>
                <a:srgbClr val="8060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ï$ḷïd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64355FE-A319-4521-AE3F-66285458B32C}"/>
                  </a:ext>
                </a:extLst>
              </p:cNvPr>
              <p:cNvSpPr/>
              <p:nvPr/>
            </p:nvSpPr>
            <p:spPr bwMode="auto">
              <a:xfrm>
                <a:off x="6856195" y="4867068"/>
                <a:ext cx="218506" cy="148204"/>
              </a:xfrm>
              <a:custGeom>
                <a:avLst/>
                <a:gdLst>
                  <a:gd name="T0" fmla="*/ 73 w 73"/>
                  <a:gd name="T1" fmla="*/ 49 h 49"/>
                  <a:gd name="T2" fmla="*/ 73 w 73"/>
                  <a:gd name="T3" fmla="*/ 0 h 49"/>
                  <a:gd name="T4" fmla="*/ 36 w 73"/>
                  <a:gd name="T5" fmla="*/ 9 h 49"/>
                  <a:gd name="T6" fmla="*/ 0 w 73"/>
                  <a:gd name="T7" fmla="*/ 0 h 49"/>
                  <a:gd name="T8" fmla="*/ 0 w 73"/>
                  <a:gd name="T9" fmla="*/ 49 h 49"/>
                  <a:gd name="T10" fmla="*/ 73 w 73"/>
                  <a:gd name="T11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49">
                    <a:moveTo>
                      <a:pt x="73" y="49"/>
                    </a:moveTo>
                    <a:cubicBezTo>
                      <a:pt x="73" y="0"/>
                      <a:pt x="73" y="0"/>
                      <a:pt x="73" y="0"/>
                    </a:cubicBezTo>
                    <a:cubicBezTo>
                      <a:pt x="60" y="8"/>
                      <a:pt x="36" y="9"/>
                      <a:pt x="36" y="9"/>
                    </a:cubicBezTo>
                    <a:cubicBezTo>
                      <a:pt x="36" y="9"/>
                      <a:pt x="13" y="8"/>
                      <a:pt x="0" y="0"/>
                    </a:cubicBezTo>
                    <a:cubicBezTo>
                      <a:pt x="0" y="49"/>
                      <a:pt x="0" y="49"/>
                      <a:pt x="0" y="49"/>
                    </a:cubicBezTo>
                    <a:lnTo>
                      <a:pt x="73" y="49"/>
                    </a:lnTo>
                    <a:close/>
                  </a:path>
                </a:pathLst>
              </a:custGeom>
              <a:solidFill>
                <a:srgbClr val="FFE1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íṩļíḋ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F3B7581-9C75-4D77-9D94-F2605A75CA2E}"/>
                  </a:ext>
                </a:extLst>
              </p:cNvPr>
              <p:cNvSpPr/>
              <p:nvPr/>
            </p:nvSpPr>
            <p:spPr bwMode="auto">
              <a:xfrm>
                <a:off x="6856195" y="4922168"/>
                <a:ext cx="218506" cy="129203"/>
              </a:xfrm>
              <a:custGeom>
                <a:avLst/>
                <a:gdLst>
                  <a:gd name="T0" fmla="*/ 73 w 73"/>
                  <a:gd name="T1" fmla="*/ 43 h 43"/>
                  <a:gd name="T2" fmla="*/ 73 w 73"/>
                  <a:gd name="T3" fmla="*/ 0 h 43"/>
                  <a:gd name="T4" fmla="*/ 36 w 73"/>
                  <a:gd name="T5" fmla="*/ 8 h 43"/>
                  <a:gd name="T6" fmla="*/ 0 w 73"/>
                  <a:gd name="T7" fmla="*/ 0 h 43"/>
                  <a:gd name="T8" fmla="*/ 0 w 73"/>
                  <a:gd name="T9" fmla="*/ 43 h 43"/>
                  <a:gd name="T10" fmla="*/ 73 w 7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43">
                    <a:moveTo>
                      <a:pt x="73" y="43"/>
                    </a:moveTo>
                    <a:cubicBezTo>
                      <a:pt x="73" y="0"/>
                      <a:pt x="73" y="0"/>
                      <a:pt x="73" y="0"/>
                    </a:cubicBezTo>
                    <a:cubicBezTo>
                      <a:pt x="60" y="7"/>
                      <a:pt x="36" y="8"/>
                      <a:pt x="36" y="8"/>
                    </a:cubicBezTo>
                    <a:cubicBezTo>
                      <a:pt x="36" y="8"/>
                      <a:pt x="13" y="7"/>
                      <a:pt x="0" y="0"/>
                    </a:cubicBezTo>
                    <a:cubicBezTo>
                      <a:pt x="0" y="43"/>
                      <a:pt x="0" y="43"/>
                      <a:pt x="0" y="43"/>
                    </a:cubicBezTo>
                    <a:lnTo>
                      <a:pt x="73" y="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îṡḷíḓ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A132AE0-2D2E-4DFD-BC1C-EE28BEB75A8C}"/>
                  </a:ext>
                </a:extLst>
              </p:cNvPr>
              <p:cNvSpPr/>
              <p:nvPr/>
            </p:nvSpPr>
            <p:spPr bwMode="auto">
              <a:xfrm>
                <a:off x="6516087" y="4963969"/>
                <a:ext cx="898723" cy="315407"/>
              </a:xfrm>
              <a:custGeom>
                <a:avLst/>
                <a:gdLst>
                  <a:gd name="T0" fmla="*/ 277 w 299"/>
                  <a:gd name="T1" fmla="*/ 24 h 105"/>
                  <a:gd name="T2" fmla="*/ 186 w 299"/>
                  <a:gd name="T3" fmla="*/ 0 h 105"/>
                  <a:gd name="T4" fmla="*/ 149 w 299"/>
                  <a:gd name="T5" fmla="*/ 8 h 105"/>
                  <a:gd name="T6" fmla="*/ 113 w 299"/>
                  <a:gd name="T7" fmla="*/ 0 h 105"/>
                  <a:gd name="T8" fmla="*/ 22 w 299"/>
                  <a:gd name="T9" fmla="*/ 24 h 105"/>
                  <a:gd name="T10" fmla="*/ 0 w 299"/>
                  <a:gd name="T11" fmla="*/ 105 h 105"/>
                  <a:gd name="T12" fmla="*/ 149 w 299"/>
                  <a:gd name="T13" fmla="*/ 105 h 105"/>
                  <a:gd name="T14" fmla="*/ 299 w 299"/>
                  <a:gd name="T15" fmla="*/ 105 h 105"/>
                  <a:gd name="T16" fmla="*/ 277 w 299"/>
                  <a:gd name="T17" fmla="*/ 24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9" h="105">
                    <a:moveTo>
                      <a:pt x="277" y="24"/>
                    </a:moveTo>
                    <a:cubicBezTo>
                      <a:pt x="266" y="17"/>
                      <a:pt x="234" y="20"/>
                      <a:pt x="186" y="0"/>
                    </a:cubicBezTo>
                    <a:cubicBezTo>
                      <a:pt x="173" y="7"/>
                      <a:pt x="149" y="8"/>
                      <a:pt x="149" y="8"/>
                    </a:cubicBezTo>
                    <a:cubicBezTo>
                      <a:pt x="149" y="8"/>
                      <a:pt x="126" y="7"/>
                      <a:pt x="113" y="0"/>
                    </a:cubicBezTo>
                    <a:cubicBezTo>
                      <a:pt x="65" y="20"/>
                      <a:pt x="33" y="17"/>
                      <a:pt x="22" y="24"/>
                    </a:cubicBezTo>
                    <a:cubicBezTo>
                      <a:pt x="12" y="31"/>
                      <a:pt x="0" y="105"/>
                      <a:pt x="0" y="105"/>
                    </a:cubicBezTo>
                    <a:cubicBezTo>
                      <a:pt x="149" y="105"/>
                      <a:pt x="149" y="105"/>
                      <a:pt x="149" y="105"/>
                    </a:cubicBezTo>
                    <a:cubicBezTo>
                      <a:pt x="299" y="105"/>
                      <a:pt x="299" y="105"/>
                      <a:pt x="299" y="105"/>
                    </a:cubicBezTo>
                    <a:cubicBezTo>
                      <a:pt x="299" y="105"/>
                      <a:pt x="287" y="31"/>
                      <a:pt x="277" y="24"/>
                    </a:cubicBezTo>
                    <a:close/>
                  </a:path>
                </a:pathLst>
              </a:custGeom>
              <a:solidFill>
                <a:srgbClr val="878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ïṧļïď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0083D9C-B773-4788-81E4-EEABF63AF4E1}"/>
                  </a:ext>
                </a:extLst>
              </p:cNvPr>
              <p:cNvSpPr/>
              <p:nvPr/>
            </p:nvSpPr>
            <p:spPr bwMode="auto">
              <a:xfrm>
                <a:off x="6744093" y="4323655"/>
                <a:ext cx="444611" cy="579514"/>
              </a:xfrm>
              <a:custGeom>
                <a:avLst/>
                <a:gdLst>
                  <a:gd name="T0" fmla="*/ 146 w 148"/>
                  <a:gd name="T1" fmla="*/ 101 h 193"/>
                  <a:gd name="T2" fmla="*/ 120 w 148"/>
                  <a:gd name="T3" fmla="*/ 30 h 193"/>
                  <a:gd name="T4" fmla="*/ 0 w 148"/>
                  <a:gd name="T5" fmla="*/ 61 h 193"/>
                  <a:gd name="T6" fmla="*/ 4 w 148"/>
                  <a:gd name="T7" fmla="*/ 87 h 193"/>
                  <a:gd name="T8" fmla="*/ 0 w 148"/>
                  <a:gd name="T9" fmla="*/ 114 h 193"/>
                  <a:gd name="T10" fmla="*/ 73 w 148"/>
                  <a:gd name="T11" fmla="*/ 193 h 193"/>
                  <a:gd name="T12" fmla="*/ 147 w 148"/>
                  <a:gd name="T13" fmla="*/ 114 h 193"/>
                  <a:gd name="T14" fmla="*/ 146 w 148"/>
                  <a:gd name="T15" fmla="*/ 101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8" h="193">
                    <a:moveTo>
                      <a:pt x="146" y="101"/>
                    </a:moveTo>
                    <a:cubicBezTo>
                      <a:pt x="148" y="72"/>
                      <a:pt x="144" y="36"/>
                      <a:pt x="120" y="30"/>
                    </a:cubicBezTo>
                    <a:cubicBezTo>
                      <a:pt x="85" y="0"/>
                      <a:pt x="16" y="39"/>
                      <a:pt x="0" y="61"/>
                    </a:cubicBezTo>
                    <a:cubicBezTo>
                      <a:pt x="3" y="69"/>
                      <a:pt x="4" y="77"/>
                      <a:pt x="4" y="87"/>
                    </a:cubicBezTo>
                    <a:cubicBezTo>
                      <a:pt x="1" y="95"/>
                      <a:pt x="0" y="104"/>
                      <a:pt x="0" y="114"/>
                    </a:cubicBezTo>
                    <a:cubicBezTo>
                      <a:pt x="0" y="158"/>
                      <a:pt x="33" y="193"/>
                      <a:pt x="73" y="193"/>
                    </a:cubicBezTo>
                    <a:cubicBezTo>
                      <a:pt x="114" y="193"/>
                      <a:pt x="147" y="158"/>
                      <a:pt x="147" y="114"/>
                    </a:cubicBezTo>
                    <a:cubicBezTo>
                      <a:pt x="147" y="110"/>
                      <a:pt x="147" y="105"/>
                      <a:pt x="146" y="101"/>
                    </a:cubicBezTo>
                    <a:close/>
                  </a:path>
                </a:pathLst>
              </a:custGeom>
              <a:solidFill>
                <a:srgbClr val="BF97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iš1ïḑ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631BE43-E76D-4186-B7FC-FDDDABC0C8B8}"/>
                  </a:ext>
                </a:extLst>
              </p:cNvPr>
              <p:cNvSpPr/>
              <p:nvPr/>
            </p:nvSpPr>
            <p:spPr bwMode="auto">
              <a:xfrm>
                <a:off x="5752268" y="4849967"/>
                <a:ext cx="222306" cy="150104"/>
              </a:xfrm>
              <a:custGeom>
                <a:avLst/>
                <a:gdLst>
                  <a:gd name="T0" fmla="*/ 74 w 74"/>
                  <a:gd name="T1" fmla="*/ 50 h 50"/>
                  <a:gd name="T2" fmla="*/ 74 w 74"/>
                  <a:gd name="T3" fmla="*/ 0 h 50"/>
                  <a:gd name="T4" fmla="*/ 37 w 74"/>
                  <a:gd name="T5" fmla="*/ 9 h 50"/>
                  <a:gd name="T6" fmla="*/ 0 w 74"/>
                  <a:gd name="T7" fmla="*/ 0 h 50"/>
                  <a:gd name="T8" fmla="*/ 0 w 74"/>
                  <a:gd name="T9" fmla="*/ 50 h 50"/>
                  <a:gd name="T10" fmla="*/ 74 w 74"/>
                  <a:gd name="T11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50">
                    <a:moveTo>
                      <a:pt x="74" y="50"/>
                    </a:moveTo>
                    <a:cubicBezTo>
                      <a:pt x="74" y="0"/>
                      <a:pt x="74" y="0"/>
                      <a:pt x="74" y="0"/>
                    </a:cubicBezTo>
                    <a:cubicBezTo>
                      <a:pt x="61" y="8"/>
                      <a:pt x="37" y="9"/>
                      <a:pt x="37" y="9"/>
                    </a:cubicBezTo>
                    <a:cubicBezTo>
                      <a:pt x="37" y="9"/>
                      <a:pt x="13" y="8"/>
                      <a:pt x="0" y="0"/>
                    </a:cubicBezTo>
                    <a:cubicBezTo>
                      <a:pt x="0" y="50"/>
                      <a:pt x="0" y="50"/>
                      <a:pt x="0" y="50"/>
                    </a:cubicBezTo>
                    <a:lnTo>
                      <a:pt x="74" y="50"/>
                    </a:lnTo>
                    <a:close/>
                  </a:path>
                </a:pathLst>
              </a:custGeom>
              <a:solidFill>
                <a:srgbClr val="FFE1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iṧlïd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76FECF82-DB70-491A-939D-4CC323F4F206}"/>
                  </a:ext>
                </a:extLst>
              </p:cNvPr>
              <p:cNvSpPr/>
              <p:nvPr/>
            </p:nvSpPr>
            <p:spPr bwMode="auto">
              <a:xfrm>
                <a:off x="5752268" y="4903168"/>
                <a:ext cx="222306" cy="129203"/>
              </a:xfrm>
              <a:custGeom>
                <a:avLst/>
                <a:gdLst>
                  <a:gd name="T0" fmla="*/ 74 w 74"/>
                  <a:gd name="T1" fmla="*/ 43 h 43"/>
                  <a:gd name="T2" fmla="*/ 74 w 74"/>
                  <a:gd name="T3" fmla="*/ 0 h 43"/>
                  <a:gd name="T4" fmla="*/ 37 w 74"/>
                  <a:gd name="T5" fmla="*/ 8 h 43"/>
                  <a:gd name="T6" fmla="*/ 0 w 74"/>
                  <a:gd name="T7" fmla="*/ 0 h 43"/>
                  <a:gd name="T8" fmla="*/ 0 w 74"/>
                  <a:gd name="T9" fmla="*/ 43 h 43"/>
                  <a:gd name="T10" fmla="*/ 74 w 7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43">
                    <a:moveTo>
                      <a:pt x="74" y="43"/>
                    </a:moveTo>
                    <a:cubicBezTo>
                      <a:pt x="74" y="0"/>
                      <a:pt x="74" y="0"/>
                      <a:pt x="74" y="0"/>
                    </a:cubicBezTo>
                    <a:cubicBezTo>
                      <a:pt x="61" y="8"/>
                      <a:pt x="37" y="8"/>
                      <a:pt x="37" y="8"/>
                    </a:cubicBezTo>
                    <a:cubicBezTo>
                      <a:pt x="37" y="8"/>
                      <a:pt x="13" y="8"/>
                      <a:pt x="0" y="0"/>
                    </a:cubicBezTo>
                    <a:cubicBezTo>
                      <a:pt x="0" y="43"/>
                      <a:pt x="0" y="43"/>
                      <a:pt x="0" y="43"/>
                    </a:cubicBezTo>
                    <a:lnTo>
                      <a:pt x="74" y="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íṩlíḓ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773E2591-38DF-46FE-983E-695D16E294CF}"/>
                  </a:ext>
                </a:extLst>
              </p:cNvPr>
              <p:cNvSpPr/>
              <p:nvPr/>
            </p:nvSpPr>
            <p:spPr bwMode="auto">
              <a:xfrm>
                <a:off x="5410259" y="4944969"/>
                <a:ext cx="906323" cy="321108"/>
              </a:xfrm>
              <a:custGeom>
                <a:avLst/>
                <a:gdLst>
                  <a:gd name="T0" fmla="*/ 280 w 302"/>
                  <a:gd name="T1" fmla="*/ 25 h 107"/>
                  <a:gd name="T2" fmla="*/ 188 w 302"/>
                  <a:gd name="T3" fmla="*/ 0 h 107"/>
                  <a:gd name="T4" fmla="*/ 151 w 302"/>
                  <a:gd name="T5" fmla="*/ 8 h 107"/>
                  <a:gd name="T6" fmla="*/ 114 w 302"/>
                  <a:gd name="T7" fmla="*/ 0 h 107"/>
                  <a:gd name="T8" fmla="*/ 22 w 302"/>
                  <a:gd name="T9" fmla="*/ 25 h 107"/>
                  <a:gd name="T10" fmla="*/ 0 w 302"/>
                  <a:gd name="T11" fmla="*/ 107 h 107"/>
                  <a:gd name="T12" fmla="*/ 151 w 302"/>
                  <a:gd name="T13" fmla="*/ 107 h 107"/>
                  <a:gd name="T14" fmla="*/ 302 w 302"/>
                  <a:gd name="T15" fmla="*/ 107 h 107"/>
                  <a:gd name="T16" fmla="*/ 280 w 302"/>
                  <a:gd name="T17" fmla="*/ 25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2" h="107">
                    <a:moveTo>
                      <a:pt x="280" y="25"/>
                    </a:moveTo>
                    <a:cubicBezTo>
                      <a:pt x="269" y="17"/>
                      <a:pt x="237" y="20"/>
                      <a:pt x="188" y="0"/>
                    </a:cubicBezTo>
                    <a:cubicBezTo>
                      <a:pt x="175" y="7"/>
                      <a:pt x="151" y="8"/>
                      <a:pt x="151" y="8"/>
                    </a:cubicBezTo>
                    <a:cubicBezTo>
                      <a:pt x="151" y="8"/>
                      <a:pt x="127" y="7"/>
                      <a:pt x="114" y="0"/>
                    </a:cubicBezTo>
                    <a:cubicBezTo>
                      <a:pt x="65" y="20"/>
                      <a:pt x="33" y="17"/>
                      <a:pt x="22" y="25"/>
                    </a:cubicBezTo>
                    <a:cubicBezTo>
                      <a:pt x="11" y="32"/>
                      <a:pt x="0" y="107"/>
                      <a:pt x="0" y="107"/>
                    </a:cubicBezTo>
                    <a:cubicBezTo>
                      <a:pt x="151" y="107"/>
                      <a:pt x="151" y="107"/>
                      <a:pt x="151" y="107"/>
                    </a:cubicBezTo>
                    <a:cubicBezTo>
                      <a:pt x="302" y="107"/>
                      <a:pt x="302" y="107"/>
                      <a:pt x="302" y="107"/>
                    </a:cubicBezTo>
                    <a:cubicBezTo>
                      <a:pt x="302" y="107"/>
                      <a:pt x="291" y="32"/>
                      <a:pt x="280" y="25"/>
                    </a:cubicBezTo>
                    <a:close/>
                  </a:path>
                </a:pathLst>
              </a:custGeom>
              <a:solidFill>
                <a:srgbClr val="374E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íṧļïḋ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26D4C2F-7E55-4BC3-9323-D80335667AE6}"/>
                  </a:ext>
                </a:extLst>
              </p:cNvPr>
              <p:cNvSpPr/>
              <p:nvPr/>
            </p:nvSpPr>
            <p:spPr bwMode="auto">
              <a:xfrm>
                <a:off x="5653465" y="4363555"/>
                <a:ext cx="433211" cy="530113"/>
              </a:xfrm>
              <a:custGeom>
                <a:avLst/>
                <a:gdLst>
                  <a:gd name="T0" fmla="*/ 141 w 144"/>
                  <a:gd name="T1" fmla="*/ 93 h 177"/>
                  <a:gd name="T2" fmla="*/ 70 w 144"/>
                  <a:gd name="T3" fmla="*/ 177 h 177"/>
                  <a:gd name="T4" fmla="*/ 0 w 144"/>
                  <a:gd name="T5" fmla="*/ 93 h 177"/>
                  <a:gd name="T6" fmla="*/ 38 w 144"/>
                  <a:gd name="T7" fmla="*/ 21 h 177"/>
                  <a:gd name="T8" fmla="*/ 112 w 144"/>
                  <a:gd name="T9" fmla="*/ 18 h 177"/>
                  <a:gd name="T10" fmla="*/ 141 w 144"/>
                  <a:gd name="T11" fmla="*/ 93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4" h="177">
                    <a:moveTo>
                      <a:pt x="141" y="93"/>
                    </a:moveTo>
                    <a:cubicBezTo>
                      <a:pt x="141" y="139"/>
                      <a:pt x="109" y="177"/>
                      <a:pt x="70" y="177"/>
                    </a:cubicBezTo>
                    <a:cubicBezTo>
                      <a:pt x="31" y="177"/>
                      <a:pt x="0" y="139"/>
                      <a:pt x="0" y="93"/>
                    </a:cubicBezTo>
                    <a:cubicBezTo>
                      <a:pt x="0" y="63"/>
                      <a:pt x="11" y="16"/>
                      <a:pt x="38" y="21"/>
                    </a:cubicBezTo>
                    <a:cubicBezTo>
                      <a:pt x="58" y="0"/>
                      <a:pt x="80" y="6"/>
                      <a:pt x="112" y="18"/>
                    </a:cubicBezTo>
                    <a:cubicBezTo>
                      <a:pt x="144" y="29"/>
                      <a:pt x="141" y="65"/>
                      <a:pt x="141" y="93"/>
                    </a:cubicBezTo>
                    <a:close/>
                  </a:path>
                </a:pathLst>
              </a:custGeom>
              <a:solidFill>
                <a:srgbClr val="634E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ïṩ1îď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A6C2938-E63E-4EC0-9889-126E38278C14}"/>
                  </a:ext>
                </a:extLst>
              </p:cNvPr>
              <p:cNvSpPr/>
              <p:nvPr/>
            </p:nvSpPr>
            <p:spPr bwMode="auto">
              <a:xfrm>
                <a:off x="5364658" y="5115973"/>
                <a:ext cx="997526" cy="645065"/>
              </a:xfrm>
              <a:custGeom>
                <a:avLst/>
                <a:gdLst>
                  <a:gd name="T0" fmla="*/ 332 w 332"/>
                  <a:gd name="T1" fmla="*/ 332 h 332"/>
                  <a:gd name="T2" fmla="*/ 332 w 332"/>
                  <a:gd name="T3" fmla="*/ 32 h 332"/>
                  <a:gd name="T4" fmla="*/ 300 w 332"/>
                  <a:gd name="T5" fmla="*/ 0 h 332"/>
                  <a:gd name="T6" fmla="*/ 32 w 332"/>
                  <a:gd name="T7" fmla="*/ 0 h 332"/>
                  <a:gd name="T8" fmla="*/ 0 w 332"/>
                  <a:gd name="T9" fmla="*/ 32 h 332"/>
                  <a:gd name="T10" fmla="*/ 0 w 332"/>
                  <a:gd name="T11" fmla="*/ 332 h 332"/>
                  <a:gd name="T12" fmla="*/ 332 w 332"/>
                  <a:gd name="T13" fmla="*/ 332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2" h="332">
                    <a:moveTo>
                      <a:pt x="332" y="332"/>
                    </a:moveTo>
                    <a:cubicBezTo>
                      <a:pt x="332" y="32"/>
                      <a:pt x="332" y="32"/>
                      <a:pt x="332" y="32"/>
                    </a:cubicBezTo>
                    <a:cubicBezTo>
                      <a:pt x="332" y="14"/>
                      <a:pt x="318" y="0"/>
                      <a:pt x="30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5" y="0"/>
                      <a:pt x="0" y="14"/>
                      <a:pt x="0" y="32"/>
                    </a:cubicBezTo>
                    <a:cubicBezTo>
                      <a:pt x="0" y="332"/>
                      <a:pt x="0" y="332"/>
                      <a:pt x="0" y="332"/>
                    </a:cubicBezTo>
                    <a:lnTo>
                      <a:pt x="332" y="332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íSlîď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4174689-652A-4DB2-8484-2F991095A46B}"/>
                  </a:ext>
                </a:extLst>
              </p:cNvPr>
              <p:cNvSpPr/>
              <p:nvPr/>
            </p:nvSpPr>
            <p:spPr bwMode="auto">
              <a:xfrm>
                <a:off x="6468585" y="5115973"/>
                <a:ext cx="993726" cy="645065"/>
              </a:xfrm>
              <a:custGeom>
                <a:avLst/>
                <a:gdLst>
                  <a:gd name="T0" fmla="*/ 331 w 331"/>
                  <a:gd name="T1" fmla="*/ 332 h 332"/>
                  <a:gd name="T2" fmla="*/ 331 w 331"/>
                  <a:gd name="T3" fmla="*/ 32 h 332"/>
                  <a:gd name="T4" fmla="*/ 299 w 331"/>
                  <a:gd name="T5" fmla="*/ 0 h 332"/>
                  <a:gd name="T6" fmla="*/ 32 w 331"/>
                  <a:gd name="T7" fmla="*/ 0 h 332"/>
                  <a:gd name="T8" fmla="*/ 0 w 331"/>
                  <a:gd name="T9" fmla="*/ 32 h 332"/>
                  <a:gd name="T10" fmla="*/ 0 w 331"/>
                  <a:gd name="T11" fmla="*/ 332 h 332"/>
                  <a:gd name="T12" fmla="*/ 331 w 331"/>
                  <a:gd name="T13" fmla="*/ 332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1" h="332">
                    <a:moveTo>
                      <a:pt x="331" y="332"/>
                    </a:moveTo>
                    <a:cubicBezTo>
                      <a:pt x="331" y="32"/>
                      <a:pt x="331" y="32"/>
                      <a:pt x="331" y="32"/>
                    </a:cubicBezTo>
                    <a:cubicBezTo>
                      <a:pt x="331" y="14"/>
                      <a:pt x="317" y="0"/>
                      <a:pt x="299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332"/>
                      <a:pt x="0" y="332"/>
                      <a:pt x="0" y="332"/>
                    </a:cubicBezTo>
                    <a:lnTo>
                      <a:pt x="331" y="332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íṡḻîd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401034C-DEDD-4818-AD74-E295ADD0C6BB}"/>
                  </a:ext>
                </a:extLst>
              </p:cNvPr>
              <p:cNvSpPr/>
              <p:nvPr/>
            </p:nvSpPr>
            <p:spPr bwMode="auto">
              <a:xfrm>
                <a:off x="7566813" y="5115973"/>
                <a:ext cx="995625" cy="645065"/>
              </a:xfrm>
              <a:custGeom>
                <a:avLst/>
                <a:gdLst>
                  <a:gd name="T0" fmla="*/ 331 w 331"/>
                  <a:gd name="T1" fmla="*/ 332 h 332"/>
                  <a:gd name="T2" fmla="*/ 331 w 331"/>
                  <a:gd name="T3" fmla="*/ 32 h 332"/>
                  <a:gd name="T4" fmla="*/ 300 w 331"/>
                  <a:gd name="T5" fmla="*/ 0 h 332"/>
                  <a:gd name="T6" fmla="*/ 32 w 331"/>
                  <a:gd name="T7" fmla="*/ 0 h 332"/>
                  <a:gd name="T8" fmla="*/ 0 w 331"/>
                  <a:gd name="T9" fmla="*/ 32 h 332"/>
                  <a:gd name="T10" fmla="*/ 0 w 331"/>
                  <a:gd name="T11" fmla="*/ 332 h 332"/>
                  <a:gd name="T12" fmla="*/ 331 w 331"/>
                  <a:gd name="T13" fmla="*/ 332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1" h="332">
                    <a:moveTo>
                      <a:pt x="331" y="332"/>
                    </a:moveTo>
                    <a:cubicBezTo>
                      <a:pt x="331" y="32"/>
                      <a:pt x="331" y="32"/>
                      <a:pt x="331" y="32"/>
                    </a:cubicBezTo>
                    <a:cubicBezTo>
                      <a:pt x="331" y="14"/>
                      <a:pt x="317" y="0"/>
                      <a:pt x="30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332"/>
                      <a:pt x="0" y="332"/>
                      <a:pt x="0" y="332"/>
                    </a:cubicBezTo>
                    <a:lnTo>
                      <a:pt x="331" y="332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3016481" y="2143016"/>
            <a:ext cx="4347635" cy="1169551"/>
            <a:chOff x="3016481" y="2143016"/>
            <a:chExt cx="4347635" cy="1169551"/>
          </a:xfrm>
        </p:grpSpPr>
        <p:sp>
          <p:nvSpPr>
            <p:cNvPr id="29" name="ïśḻî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7514CD2-3857-420A-8886-DF54844A0BC2}"/>
                </a:ext>
              </a:extLst>
            </p:cNvPr>
            <p:cNvSpPr/>
            <p:nvPr/>
          </p:nvSpPr>
          <p:spPr>
            <a:xfrm>
              <a:off x="3016481" y="2174510"/>
              <a:ext cx="498340" cy="498344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30" name="íṧliḋ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3A717FE-45EE-46FE-AED6-DDD8350626C4}"/>
                </a:ext>
              </a:extLst>
            </p:cNvPr>
            <p:cNvSpPr/>
            <p:nvPr/>
          </p:nvSpPr>
          <p:spPr bwMode="auto">
            <a:xfrm>
              <a:off x="3138598" y="2299106"/>
              <a:ext cx="254105" cy="249150"/>
            </a:xfrm>
            <a:custGeom>
              <a:avLst/>
              <a:gdLst>
                <a:gd name="T0" fmla="*/ 1312 w 1990"/>
                <a:gd name="T1" fmla="*/ 1552 h 1954"/>
                <a:gd name="T2" fmla="*/ 291 w 1990"/>
                <a:gd name="T3" fmla="*/ 1746 h 1954"/>
                <a:gd name="T4" fmla="*/ 0 w 1990"/>
                <a:gd name="T5" fmla="*/ 540 h 1954"/>
                <a:gd name="T6" fmla="*/ 515 w 1990"/>
                <a:gd name="T7" fmla="*/ 249 h 1954"/>
                <a:gd name="T8" fmla="*/ 1205 w 1990"/>
                <a:gd name="T9" fmla="*/ 0 h 1954"/>
                <a:gd name="T10" fmla="*/ 1496 w 1990"/>
                <a:gd name="T11" fmla="*/ 489 h 1954"/>
                <a:gd name="T12" fmla="*/ 1413 w 1990"/>
                <a:gd name="T13" fmla="*/ 291 h 1954"/>
                <a:gd name="T14" fmla="*/ 802 w 1990"/>
                <a:gd name="T15" fmla="*/ 83 h 1954"/>
                <a:gd name="T16" fmla="*/ 1039 w 1990"/>
                <a:gd name="T17" fmla="*/ 249 h 1954"/>
                <a:gd name="T18" fmla="*/ 1243 w 1990"/>
                <a:gd name="T19" fmla="*/ 499 h 1954"/>
                <a:gd name="T20" fmla="*/ 291 w 1990"/>
                <a:gd name="T21" fmla="*/ 333 h 1954"/>
                <a:gd name="T22" fmla="*/ 83 w 1990"/>
                <a:gd name="T23" fmla="*/ 1455 h 1954"/>
                <a:gd name="T24" fmla="*/ 1039 w 1990"/>
                <a:gd name="T25" fmla="*/ 1663 h 1954"/>
                <a:gd name="T26" fmla="*/ 1641 w 1990"/>
                <a:gd name="T27" fmla="*/ 1453 h 1954"/>
                <a:gd name="T28" fmla="*/ 1138 w 1990"/>
                <a:gd name="T29" fmla="*/ 583 h 1954"/>
                <a:gd name="T30" fmla="*/ 1641 w 1990"/>
                <a:gd name="T31" fmla="*/ 1453 h 1954"/>
                <a:gd name="T32" fmla="*/ 1752 w 1990"/>
                <a:gd name="T33" fmla="*/ 809 h 1954"/>
                <a:gd name="T34" fmla="*/ 1026 w 1990"/>
                <a:gd name="T35" fmla="*/ 1228 h 1954"/>
                <a:gd name="T36" fmla="*/ 1767 w 1990"/>
                <a:gd name="T37" fmla="*/ 1422 h 1954"/>
                <a:gd name="T38" fmla="*/ 1717 w 1990"/>
                <a:gd name="T39" fmla="*/ 1835 h 1954"/>
                <a:gd name="T40" fmla="*/ 1767 w 1990"/>
                <a:gd name="T41" fmla="*/ 1422 h 1954"/>
                <a:gd name="T42" fmla="*/ 1739 w 1990"/>
                <a:gd name="T43" fmla="*/ 1874 h 1954"/>
                <a:gd name="T44" fmla="*/ 1956 w 1990"/>
                <a:gd name="T45" fmla="*/ 1749 h 1954"/>
                <a:gd name="T46" fmla="*/ 249 w 1990"/>
                <a:gd name="T47" fmla="*/ 551 h 1954"/>
                <a:gd name="T48" fmla="*/ 803 w 1990"/>
                <a:gd name="T49" fmla="*/ 613 h 1954"/>
                <a:gd name="T50" fmla="*/ 675 w 1990"/>
                <a:gd name="T51" fmla="*/ 828 h 1954"/>
                <a:gd name="T52" fmla="*/ 249 w 1990"/>
                <a:gd name="T53" fmla="*/ 890 h 1954"/>
                <a:gd name="T54" fmla="*/ 675 w 1990"/>
                <a:gd name="T55" fmla="*/ 828 h 1954"/>
                <a:gd name="T56" fmla="*/ 675 w 1990"/>
                <a:gd name="T57" fmla="*/ 1167 h 1954"/>
                <a:gd name="T58" fmla="*/ 249 w 1990"/>
                <a:gd name="T59" fmla="*/ 1105 h 1954"/>
                <a:gd name="T60" fmla="*/ 249 w 1990"/>
                <a:gd name="T61" fmla="*/ 1444 h 1954"/>
                <a:gd name="T62" fmla="*/ 803 w 1990"/>
                <a:gd name="T63" fmla="*/ 1382 h 1954"/>
                <a:gd name="T64" fmla="*/ 249 w 1990"/>
                <a:gd name="T65" fmla="*/ 1444 h 1954"/>
                <a:gd name="T66" fmla="*/ 1179 w 1990"/>
                <a:gd name="T67" fmla="*/ 961 h 1954"/>
                <a:gd name="T68" fmla="*/ 1300 w 1990"/>
                <a:gd name="T69" fmla="*/ 1219 h 1954"/>
                <a:gd name="T70" fmla="*/ 1604 w 1990"/>
                <a:gd name="T71" fmla="*/ 858 h 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90" h="1954">
                  <a:moveTo>
                    <a:pt x="1231" y="1534"/>
                  </a:moveTo>
                  <a:cubicBezTo>
                    <a:pt x="1258" y="1542"/>
                    <a:pt x="1285" y="1548"/>
                    <a:pt x="1312" y="1552"/>
                  </a:cubicBezTo>
                  <a:cubicBezTo>
                    <a:pt x="1272" y="1665"/>
                    <a:pt x="1165" y="1746"/>
                    <a:pt x="1039" y="1746"/>
                  </a:cubicBezTo>
                  <a:lnTo>
                    <a:pt x="291" y="1746"/>
                  </a:lnTo>
                  <a:cubicBezTo>
                    <a:pt x="131" y="1746"/>
                    <a:pt x="0" y="1615"/>
                    <a:pt x="0" y="1455"/>
                  </a:cubicBezTo>
                  <a:lnTo>
                    <a:pt x="0" y="540"/>
                  </a:lnTo>
                  <a:cubicBezTo>
                    <a:pt x="0" y="380"/>
                    <a:pt x="131" y="249"/>
                    <a:pt x="291" y="249"/>
                  </a:cubicBezTo>
                  <a:lnTo>
                    <a:pt x="515" y="249"/>
                  </a:lnTo>
                  <a:cubicBezTo>
                    <a:pt x="535" y="109"/>
                    <a:pt x="656" y="0"/>
                    <a:pt x="802" y="0"/>
                  </a:cubicBezTo>
                  <a:lnTo>
                    <a:pt x="1205" y="0"/>
                  </a:lnTo>
                  <a:cubicBezTo>
                    <a:pt x="1366" y="0"/>
                    <a:pt x="1496" y="131"/>
                    <a:pt x="1496" y="291"/>
                  </a:cubicBezTo>
                  <a:lnTo>
                    <a:pt x="1496" y="489"/>
                  </a:lnTo>
                  <a:cubicBezTo>
                    <a:pt x="1469" y="484"/>
                    <a:pt x="1441" y="480"/>
                    <a:pt x="1413" y="479"/>
                  </a:cubicBezTo>
                  <a:lnTo>
                    <a:pt x="1413" y="291"/>
                  </a:lnTo>
                  <a:cubicBezTo>
                    <a:pt x="1413" y="176"/>
                    <a:pt x="1320" y="83"/>
                    <a:pt x="1205" y="83"/>
                  </a:cubicBezTo>
                  <a:lnTo>
                    <a:pt x="802" y="83"/>
                  </a:lnTo>
                  <a:cubicBezTo>
                    <a:pt x="701" y="83"/>
                    <a:pt x="617" y="155"/>
                    <a:pt x="598" y="249"/>
                  </a:cubicBezTo>
                  <a:lnTo>
                    <a:pt x="1039" y="249"/>
                  </a:lnTo>
                  <a:cubicBezTo>
                    <a:pt x="1180" y="249"/>
                    <a:pt x="1297" y="349"/>
                    <a:pt x="1324" y="482"/>
                  </a:cubicBezTo>
                  <a:cubicBezTo>
                    <a:pt x="1297" y="485"/>
                    <a:pt x="1270" y="491"/>
                    <a:pt x="1243" y="499"/>
                  </a:cubicBezTo>
                  <a:cubicBezTo>
                    <a:pt x="1224" y="404"/>
                    <a:pt x="1140" y="333"/>
                    <a:pt x="1039" y="333"/>
                  </a:cubicBezTo>
                  <a:lnTo>
                    <a:pt x="291" y="333"/>
                  </a:lnTo>
                  <a:cubicBezTo>
                    <a:pt x="177" y="333"/>
                    <a:pt x="83" y="426"/>
                    <a:pt x="83" y="540"/>
                  </a:cubicBezTo>
                  <a:lnTo>
                    <a:pt x="83" y="1455"/>
                  </a:lnTo>
                  <a:cubicBezTo>
                    <a:pt x="83" y="1569"/>
                    <a:pt x="177" y="1663"/>
                    <a:pt x="291" y="1663"/>
                  </a:cubicBezTo>
                  <a:lnTo>
                    <a:pt x="1039" y="1663"/>
                  </a:lnTo>
                  <a:cubicBezTo>
                    <a:pt x="1126" y="1663"/>
                    <a:pt x="1200" y="1609"/>
                    <a:pt x="1231" y="1534"/>
                  </a:cubicBezTo>
                  <a:close/>
                  <a:moveTo>
                    <a:pt x="1641" y="1453"/>
                  </a:moveTo>
                  <a:cubicBezTo>
                    <a:pt x="1401" y="1591"/>
                    <a:pt x="1093" y="1509"/>
                    <a:pt x="955" y="1269"/>
                  </a:cubicBezTo>
                  <a:cubicBezTo>
                    <a:pt x="816" y="1029"/>
                    <a:pt x="899" y="722"/>
                    <a:pt x="1138" y="583"/>
                  </a:cubicBezTo>
                  <a:cubicBezTo>
                    <a:pt x="1378" y="445"/>
                    <a:pt x="1686" y="527"/>
                    <a:pt x="1824" y="767"/>
                  </a:cubicBezTo>
                  <a:cubicBezTo>
                    <a:pt x="1963" y="1007"/>
                    <a:pt x="1880" y="1314"/>
                    <a:pt x="1641" y="1453"/>
                  </a:cubicBezTo>
                  <a:close/>
                  <a:moveTo>
                    <a:pt x="1599" y="1381"/>
                  </a:moveTo>
                  <a:cubicBezTo>
                    <a:pt x="1799" y="1266"/>
                    <a:pt x="1868" y="1009"/>
                    <a:pt x="1752" y="809"/>
                  </a:cubicBezTo>
                  <a:cubicBezTo>
                    <a:pt x="1637" y="608"/>
                    <a:pt x="1380" y="539"/>
                    <a:pt x="1180" y="655"/>
                  </a:cubicBezTo>
                  <a:cubicBezTo>
                    <a:pt x="980" y="771"/>
                    <a:pt x="911" y="1027"/>
                    <a:pt x="1026" y="1228"/>
                  </a:cubicBezTo>
                  <a:cubicBezTo>
                    <a:pt x="1142" y="1428"/>
                    <a:pt x="1399" y="1497"/>
                    <a:pt x="1599" y="1381"/>
                  </a:cubicBezTo>
                  <a:close/>
                  <a:moveTo>
                    <a:pt x="1767" y="1422"/>
                  </a:moveTo>
                  <a:lnTo>
                    <a:pt x="1551" y="1547"/>
                  </a:lnTo>
                  <a:lnTo>
                    <a:pt x="1717" y="1835"/>
                  </a:lnTo>
                  <a:lnTo>
                    <a:pt x="1933" y="1710"/>
                  </a:lnTo>
                  <a:lnTo>
                    <a:pt x="1767" y="1422"/>
                  </a:lnTo>
                  <a:close/>
                  <a:moveTo>
                    <a:pt x="1956" y="1749"/>
                  </a:moveTo>
                  <a:lnTo>
                    <a:pt x="1739" y="1874"/>
                  </a:lnTo>
                  <a:cubicBezTo>
                    <a:pt x="1774" y="1934"/>
                    <a:pt x="1850" y="1954"/>
                    <a:pt x="1910" y="1919"/>
                  </a:cubicBezTo>
                  <a:cubicBezTo>
                    <a:pt x="1969" y="1885"/>
                    <a:pt x="1990" y="1809"/>
                    <a:pt x="1956" y="1749"/>
                  </a:cubicBezTo>
                  <a:close/>
                  <a:moveTo>
                    <a:pt x="803" y="551"/>
                  </a:moveTo>
                  <a:lnTo>
                    <a:pt x="249" y="551"/>
                  </a:lnTo>
                  <a:lnTo>
                    <a:pt x="249" y="613"/>
                  </a:lnTo>
                  <a:lnTo>
                    <a:pt x="803" y="613"/>
                  </a:lnTo>
                  <a:lnTo>
                    <a:pt x="803" y="551"/>
                  </a:lnTo>
                  <a:close/>
                  <a:moveTo>
                    <a:pt x="675" y="828"/>
                  </a:moveTo>
                  <a:lnTo>
                    <a:pt x="249" y="828"/>
                  </a:lnTo>
                  <a:lnTo>
                    <a:pt x="249" y="890"/>
                  </a:lnTo>
                  <a:lnTo>
                    <a:pt x="675" y="890"/>
                  </a:lnTo>
                  <a:lnTo>
                    <a:pt x="675" y="828"/>
                  </a:lnTo>
                  <a:close/>
                  <a:moveTo>
                    <a:pt x="249" y="1167"/>
                  </a:moveTo>
                  <a:lnTo>
                    <a:pt x="675" y="1167"/>
                  </a:lnTo>
                  <a:lnTo>
                    <a:pt x="675" y="1105"/>
                  </a:lnTo>
                  <a:lnTo>
                    <a:pt x="249" y="1105"/>
                  </a:lnTo>
                  <a:lnTo>
                    <a:pt x="249" y="1167"/>
                  </a:lnTo>
                  <a:close/>
                  <a:moveTo>
                    <a:pt x="249" y="1444"/>
                  </a:moveTo>
                  <a:lnTo>
                    <a:pt x="803" y="1444"/>
                  </a:lnTo>
                  <a:lnTo>
                    <a:pt x="803" y="1382"/>
                  </a:lnTo>
                  <a:lnTo>
                    <a:pt x="249" y="1382"/>
                  </a:lnTo>
                  <a:lnTo>
                    <a:pt x="249" y="1444"/>
                  </a:lnTo>
                  <a:close/>
                  <a:moveTo>
                    <a:pt x="1308" y="1105"/>
                  </a:moveTo>
                  <a:lnTo>
                    <a:pt x="1179" y="961"/>
                  </a:lnTo>
                  <a:lnTo>
                    <a:pt x="1118" y="1017"/>
                  </a:lnTo>
                  <a:lnTo>
                    <a:pt x="1300" y="1219"/>
                  </a:lnTo>
                  <a:lnTo>
                    <a:pt x="1657" y="922"/>
                  </a:lnTo>
                  <a:lnTo>
                    <a:pt x="1604" y="858"/>
                  </a:lnTo>
                  <a:lnTo>
                    <a:pt x="1308" y="110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 sz="7198" dirty="0"/>
            </a:p>
          </p:txBody>
        </p:sp>
        <p:sp>
          <p:nvSpPr>
            <p:cNvPr id="11" name="ïṡ1iď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45B7924-6AA5-44EC-9617-908E696F9833}"/>
                </a:ext>
              </a:extLst>
            </p:cNvPr>
            <p:cNvSpPr txBox="1"/>
            <p:nvPr/>
          </p:nvSpPr>
          <p:spPr>
            <a:xfrm>
              <a:off x="3686472" y="2143016"/>
              <a:ext cx="3677644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ts val="2800"/>
                </a:lnSpc>
                <a:defRPr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学习上尽力而为，要有阶段性目标，</a:t>
              </a:r>
            </a:p>
            <a:p>
              <a:r>
                <a:rPr lang="zh-CN" altLang="en-US" dirty="0"/>
                <a:t>以自己最优异的成绩回报自己的父母！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016481" y="1178831"/>
            <a:ext cx="4347635" cy="498344"/>
            <a:chOff x="3016481" y="1178831"/>
            <a:chExt cx="4347635" cy="498344"/>
          </a:xfrm>
        </p:grpSpPr>
        <p:sp>
          <p:nvSpPr>
            <p:cNvPr id="32" name="ïśḻî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7514CD2-3857-420A-8886-DF54844A0BC2}"/>
                </a:ext>
              </a:extLst>
            </p:cNvPr>
            <p:cNvSpPr/>
            <p:nvPr/>
          </p:nvSpPr>
          <p:spPr>
            <a:xfrm>
              <a:off x="3016481" y="1178831"/>
              <a:ext cx="498340" cy="498344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33" name="íṧliḋ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3A717FE-45EE-46FE-AED6-DDD8350626C4}"/>
                </a:ext>
              </a:extLst>
            </p:cNvPr>
            <p:cNvSpPr/>
            <p:nvPr/>
          </p:nvSpPr>
          <p:spPr bwMode="auto">
            <a:xfrm>
              <a:off x="3138598" y="1303426"/>
              <a:ext cx="254105" cy="249150"/>
            </a:xfrm>
            <a:custGeom>
              <a:avLst/>
              <a:gdLst>
                <a:gd name="T0" fmla="*/ 1312 w 1990"/>
                <a:gd name="T1" fmla="*/ 1552 h 1954"/>
                <a:gd name="T2" fmla="*/ 291 w 1990"/>
                <a:gd name="T3" fmla="*/ 1746 h 1954"/>
                <a:gd name="T4" fmla="*/ 0 w 1990"/>
                <a:gd name="T5" fmla="*/ 540 h 1954"/>
                <a:gd name="T6" fmla="*/ 515 w 1990"/>
                <a:gd name="T7" fmla="*/ 249 h 1954"/>
                <a:gd name="T8" fmla="*/ 1205 w 1990"/>
                <a:gd name="T9" fmla="*/ 0 h 1954"/>
                <a:gd name="T10" fmla="*/ 1496 w 1990"/>
                <a:gd name="T11" fmla="*/ 489 h 1954"/>
                <a:gd name="T12" fmla="*/ 1413 w 1990"/>
                <a:gd name="T13" fmla="*/ 291 h 1954"/>
                <a:gd name="T14" fmla="*/ 802 w 1990"/>
                <a:gd name="T15" fmla="*/ 83 h 1954"/>
                <a:gd name="T16" fmla="*/ 1039 w 1990"/>
                <a:gd name="T17" fmla="*/ 249 h 1954"/>
                <a:gd name="T18" fmla="*/ 1243 w 1990"/>
                <a:gd name="T19" fmla="*/ 499 h 1954"/>
                <a:gd name="T20" fmla="*/ 291 w 1990"/>
                <a:gd name="T21" fmla="*/ 333 h 1954"/>
                <a:gd name="T22" fmla="*/ 83 w 1990"/>
                <a:gd name="T23" fmla="*/ 1455 h 1954"/>
                <a:gd name="T24" fmla="*/ 1039 w 1990"/>
                <a:gd name="T25" fmla="*/ 1663 h 1954"/>
                <a:gd name="T26" fmla="*/ 1641 w 1990"/>
                <a:gd name="T27" fmla="*/ 1453 h 1954"/>
                <a:gd name="T28" fmla="*/ 1138 w 1990"/>
                <a:gd name="T29" fmla="*/ 583 h 1954"/>
                <a:gd name="T30" fmla="*/ 1641 w 1990"/>
                <a:gd name="T31" fmla="*/ 1453 h 1954"/>
                <a:gd name="T32" fmla="*/ 1752 w 1990"/>
                <a:gd name="T33" fmla="*/ 809 h 1954"/>
                <a:gd name="T34" fmla="*/ 1026 w 1990"/>
                <a:gd name="T35" fmla="*/ 1228 h 1954"/>
                <a:gd name="T36" fmla="*/ 1767 w 1990"/>
                <a:gd name="T37" fmla="*/ 1422 h 1954"/>
                <a:gd name="T38" fmla="*/ 1717 w 1990"/>
                <a:gd name="T39" fmla="*/ 1835 h 1954"/>
                <a:gd name="T40" fmla="*/ 1767 w 1990"/>
                <a:gd name="T41" fmla="*/ 1422 h 1954"/>
                <a:gd name="T42" fmla="*/ 1739 w 1990"/>
                <a:gd name="T43" fmla="*/ 1874 h 1954"/>
                <a:gd name="T44" fmla="*/ 1956 w 1990"/>
                <a:gd name="T45" fmla="*/ 1749 h 1954"/>
                <a:gd name="T46" fmla="*/ 249 w 1990"/>
                <a:gd name="T47" fmla="*/ 551 h 1954"/>
                <a:gd name="T48" fmla="*/ 803 w 1990"/>
                <a:gd name="T49" fmla="*/ 613 h 1954"/>
                <a:gd name="T50" fmla="*/ 675 w 1990"/>
                <a:gd name="T51" fmla="*/ 828 h 1954"/>
                <a:gd name="T52" fmla="*/ 249 w 1990"/>
                <a:gd name="T53" fmla="*/ 890 h 1954"/>
                <a:gd name="T54" fmla="*/ 675 w 1990"/>
                <a:gd name="T55" fmla="*/ 828 h 1954"/>
                <a:gd name="T56" fmla="*/ 675 w 1990"/>
                <a:gd name="T57" fmla="*/ 1167 h 1954"/>
                <a:gd name="T58" fmla="*/ 249 w 1990"/>
                <a:gd name="T59" fmla="*/ 1105 h 1954"/>
                <a:gd name="T60" fmla="*/ 249 w 1990"/>
                <a:gd name="T61" fmla="*/ 1444 h 1954"/>
                <a:gd name="T62" fmla="*/ 803 w 1990"/>
                <a:gd name="T63" fmla="*/ 1382 h 1954"/>
                <a:gd name="T64" fmla="*/ 249 w 1990"/>
                <a:gd name="T65" fmla="*/ 1444 h 1954"/>
                <a:gd name="T66" fmla="*/ 1179 w 1990"/>
                <a:gd name="T67" fmla="*/ 961 h 1954"/>
                <a:gd name="T68" fmla="*/ 1300 w 1990"/>
                <a:gd name="T69" fmla="*/ 1219 h 1954"/>
                <a:gd name="T70" fmla="*/ 1604 w 1990"/>
                <a:gd name="T71" fmla="*/ 858 h 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90" h="1954">
                  <a:moveTo>
                    <a:pt x="1231" y="1534"/>
                  </a:moveTo>
                  <a:cubicBezTo>
                    <a:pt x="1258" y="1542"/>
                    <a:pt x="1285" y="1548"/>
                    <a:pt x="1312" y="1552"/>
                  </a:cubicBezTo>
                  <a:cubicBezTo>
                    <a:pt x="1272" y="1665"/>
                    <a:pt x="1165" y="1746"/>
                    <a:pt x="1039" y="1746"/>
                  </a:cubicBezTo>
                  <a:lnTo>
                    <a:pt x="291" y="1746"/>
                  </a:lnTo>
                  <a:cubicBezTo>
                    <a:pt x="131" y="1746"/>
                    <a:pt x="0" y="1615"/>
                    <a:pt x="0" y="1455"/>
                  </a:cubicBezTo>
                  <a:lnTo>
                    <a:pt x="0" y="540"/>
                  </a:lnTo>
                  <a:cubicBezTo>
                    <a:pt x="0" y="380"/>
                    <a:pt x="131" y="249"/>
                    <a:pt x="291" y="249"/>
                  </a:cubicBezTo>
                  <a:lnTo>
                    <a:pt x="515" y="249"/>
                  </a:lnTo>
                  <a:cubicBezTo>
                    <a:pt x="535" y="109"/>
                    <a:pt x="656" y="0"/>
                    <a:pt x="802" y="0"/>
                  </a:cubicBezTo>
                  <a:lnTo>
                    <a:pt x="1205" y="0"/>
                  </a:lnTo>
                  <a:cubicBezTo>
                    <a:pt x="1366" y="0"/>
                    <a:pt x="1496" y="131"/>
                    <a:pt x="1496" y="291"/>
                  </a:cubicBezTo>
                  <a:lnTo>
                    <a:pt x="1496" y="489"/>
                  </a:lnTo>
                  <a:cubicBezTo>
                    <a:pt x="1469" y="484"/>
                    <a:pt x="1441" y="480"/>
                    <a:pt x="1413" y="479"/>
                  </a:cubicBezTo>
                  <a:lnTo>
                    <a:pt x="1413" y="291"/>
                  </a:lnTo>
                  <a:cubicBezTo>
                    <a:pt x="1413" y="176"/>
                    <a:pt x="1320" y="83"/>
                    <a:pt x="1205" y="83"/>
                  </a:cubicBezTo>
                  <a:lnTo>
                    <a:pt x="802" y="83"/>
                  </a:lnTo>
                  <a:cubicBezTo>
                    <a:pt x="701" y="83"/>
                    <a:pt x="617" y="155"/>
                    <a:pt x="598" y="249"/>
                  </a:cubicBezTo>
                  <a:lnTo>
                    <a:pt x="1039" y="249"/>
                  </a:lnTo>
                  <a:cubicBezTo>
                    <a:pt x="1180" y="249"/>
                    <a:pt x="1297" y="349"/>
                    <a:pt x="1324" y="482"/>
                  </a:cubicBezTo>
                  <a:cubicBezTo>
                    <a:pt x="1297" y="485"/>
                    <a:pt x="1270" y="491"/>
                    <a:pt x="1243" y="499"/>
                  </a:cubicBezTo>
                  <a:cubicBezTo>
                    <a:pt x="1224" y="404"/>
                    <a:pt x="1140" y="333"/>
                    <a:pt x="1039" y="333"/>
                  </a:cubicBezTo>
                  <a:lnTo>
                    <a:pt x="291" y="333"/>
                  </a:lnTo>
                  <a:cubicBezTo>
                    <a:pt x="177" y="333"/>
                    <a:pt x="83" y="426"/>
                    <a:pt x="83" y="540"/>
                  </a:cubicBezTo>
                  <a:lnTo>
                    <a:pt x="83" y="1455"/>
                  </a:lnTo>
                  <a:cubicBezTo>
                    <a:pt x="83" y="1569"/>
                    <a:pt x="177" y="1663"/>
                    <a:pt x="291" y="1663"/>
                  </a:cubicBezTo>
                  <a:lnTo>
                    <a:pt x="1039" y="1663"/>
                  </a:lnTo>
                  <a:cubicBezTo>
                    <a:pt x="1126" y="1663"/>
                    <a:pt x="1200" y="1609"/>
                    <a:pt x="1231" y="1534"/>
                  </a:cubicBezTo>
                  <a:close/>
                  <a:moveTo>
                    <a:pt x="1641" y="1453"/>
                  </a:moveTo>
                  <a:cubicBezTo>
                    <a:pt x="1401" y="1591"/>
                    <a:pt x="1093" y="1509"/>
                    <a:pt x="955" y="1269"/>
                  </a:cubicBezTo>
                  <a:cubicBezTo>
                    <a:pt x="816" y="1029"/>
                    <a:pt x="899" y="722"/>
                    <a:pt x="1138" y="583"/>
                  </a:cubicBezTo>
                  <a:cubicBezTo>
                    <a:pt x="1378" y="445"/>
                    <a:pt x="1686" y="527"/>
                    <a:pt x="1824" y="767"/>
                  </a:cubicBezTo>
                  <a:cubicBezTo>
                    <a:pt x="1963" y="1007"/>
                    <a:pt x="1880" y="1314"/>
                    <a:pt x="1641" y="1453"/>
                  </a:cubicBezTo>
                  <a:close/>
                  <a:moveTo>
                    <a:pt x="1599" y="1381"/>
                  </a:moveTo>
                  <a:cubicBezTo>
                    <a:pt x="1799" y="1266"/>
                    <a:pt x="1868" y="1009"/>
                    <a:pt x="1752" y="809"/>
                  </a:cubicBezTo>
                  <a:cubicBezTo>
                    <a:pt x="1637" y="608"/>
                    <a:pt x="1380" y="539"/>
                    <a:pt x="1180" y="655"/>
                  </a:cubicBezTo>
                  <a:cubicBezTo>
                    <a:pt x="980" y="771"/>
                    <a:pt x="911" y="1027"/>
                    <a:pt x="1026" y="1228"/>
                  </a:cubicBezTo>
                  <a:cubicBezTo>
                    <a:pt x="1142" y="1428"/>
                    <a:pt x="1399" y="1497"/>
                    <a:pt x="1599" y="1381"/>
                  </a:cubicBezTo>
                  <a:close/>
                  <a:moveTo>
                    <a:pt x="1767" y="1422"/>
                  </a:moveTo>
                  <a:lnTo>
                    <a:pt x="1551" y="1547"/>
                  </a:lnTo>
                  <a:lnTo>
                    <a:pt x="1717" y="1835"/>
                  </a:lnTo>
                  <a:lnTo>
                    <a:pt x="1933" y="1710"/>
                  </a:lnTo>
                  <a:lnTo>
                    <a:pt x="1767" y="1422"/>
                  </a:lnTo>
                  <a:close/>
                  <a:moveTo>
                    <a:pt x="1956" y="1749"/>
                  </a:moveTo>
                  <a:lnTo>
                    <a:pt x="1739" y="1874"/>
                  </a:lnTo>
                  <a:cubicBezTo>
                    <a:pt x="1774" y="1934"/>
                    <a:pt x="1850" y="1954"/>
                    <a:pt x="1910" y="1919"/>
                  </a:cubicBezTo>
                  <a:cubicBezTo>
                    <a:pt x="1969" y="1885"/>
                    <a:pt x="1990" y="1809"/>
                    <a:pt x="1956" y="1749"/>
                  </a:cubicBezTo>
                  <a:close/>
                  <a:moveTo>
                    <a:pt x="803" y="551"/>
                  </a:moveTo>
                  <a:lnTo>
                    <a:pt x="249" y="551"/>
                  </a:lnTo>
                  <a:lnTo>
                    <a:pt x="249" y="613"/>
                  </a:lnTo>
                  <a:lnTo>
                    <a:pt x="803" y="613"/>
                  </a:lnTo>
                  <a:lnTo>
                    <a:pt x="803" y="551"/>
                  </a:lnTo>
                  <a:close/>
                  <a:moveTo>
                    <a:pt x="675" y="828"/>
                  </a:moveTo>
                  <a:lnTo>
                    <a:pt x="249" y="828"/>
                  </a:lnTo>
                  <a:lnTo>
                    <a:pt x="249" y="890"/>
                  </a:lnTo>
                  <a:lnTo>
                    <a:pt x="675" y="890"/>
                  </a:lnTo>
                  <a:lnTo>
                    <a:pt x="675" y="828"/>
                  </a:lnTo>
                  <a:close/>
                  <a:moveTo>
                    <a:pt x="249" y="1167"/>
                  </a:moveTo>
                  <a:lnTo>
                    <a:pt x="675" y="1167"/>
                  </a:lnTo>
                  <a:lnTo>
                    <a:pt x="675" y="1105"/>
                  </a:lnTo>
                  <a:lnTo>
                    <a:pt x="249" y="1105"/>
                  </a:lnTo>
                  <a:lnTo>
                    <a:pt x="249" y="1167"/>
                  </a:lnTo>
                  <a:close/>
                  <a:moveTo>
                    <a:pt x="249" y="1444"/>
                  </a:moveTo>
                  <a:lnTo>
                    <a:pt x="803" y="1444"/>
                  </a:lnTo>
                  <a:lnTo>
                    <a:pt x="803" y="1382"/>
                  </a:lnTo>
                  <a:lnTo>
                    <a:pt x="249" y="1382"/>
                  </a:lnTo>
                  <a:lnTo>
                    <a:pt x="249" y="1444"/>
                  </a:lnTo>
                  <a:close/>
                  <a:moveTo>
                    <a:pt x="1308" y="1105"/>
                  </a:moveTo>
                  <a:lnTo>
                    <a:pt x="1179" y="961"/>
                  </a:lnTo>
                  <a:lnTo>
                    <a:pt x="1118" y="1017"/>
                  </a:lnTo>
                  <a:lnTo>
                    <a:pt x="1300" y="1219"/>
                  </a:lnTo>
                  <a:lnTo>
                    <a:pt x="1657" y="922"/>
                  </a:lnTo>
                  <a:lnTo>
                    <a:pt x="1604" y="858"/>
                  </a:lnTo>
                  <a:lnTo>
                    <a:pt x="1308" y="110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 sz="7198" dirty="0"/>
            </a:p>
          </p:txBody>
        </p:sp>
        <p:sp>
          <p:nvSpPr>
            <p:cNvPr id="34" name="ïṡ1iď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45B7924-6AA5-44EC-9617-908E696F9833}"/>
                </a:ext>
              </a:extLst>
            </p:cNvPr>
            <p:cNvSpPr txBox="1"/>
            <p:nvPr/>
          </p:nvSpPr>
          <p:spPr>
            <a:xfrm>
              <a:off x="3686472" y="1219344"/>
              <a:ext cx="3677644" cy="45140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ts val="2800"/>
                </a:lnSpc>
                <a:defRPr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养成良好的习惯，使自己终身受益</a:t>
              </a:r>
              <a:r>
                <a:rPr lang="zh-CN" altLang="en-US" dirty="0" smtClean="0"/>
                <a:t>！</a:t>
              </a:r>
              <a:endParaRPr lang="zh-CN" altLang="en-US" dirty="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42718" y="1075328"/>
            <a:ext cx="2073166" cy="2073166"/>
            <a:chOff x="542718" y="1075328"/>
            <a:chExt cx="2073166" cy="2073166"/>
          </a:xfrm>
        </p:grpSpPr>
        <p:sp>
          <p:nvSpPr>
            <p:cNvPr id="31" name="TextBox 30"/>
            <p:cNvSpPr txBox="1"/>
            <p:nvPr/>
          </p:nvSpPr>
          <p:spPr>
            <a:xfrm>
              <a:off x="542718" y="1181884"/>
              <a:ext cx="1930215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4000" b="1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2800" dirty="0" smtClean="0"/>
                <a:t>我新</a:t>
              </a:r>
              <a:r>
                <a:rPr lang="zh-CN" altLang="en-US" sz="2800" dirty="0"/>
                <a:t>的学期，我们要有明确的</a:t>
              </a:r>
              <a:r>
                <a:rPr lang="zh-CN" altLang="en-US" sz="2800" dirty="0" smtClean="0"/>
                <a:t>目标</a:t>
              </a:r>
              <a:endParaRPr lang="zh-CN" altLang="en-US" sz="2800" dirty="0"/>
            </a:p>
          </p:txBody>
        </p:sp>
        <p:sp>
          <p:nvSpPr>
            <p:cNvPr id="38" name="矩形 37"/>
            <p:cNvSpPr/>
            <p:nvPr/>
          </p:nvSpPr>
          <p:spPr>
            <a:xfrm>
              <a:off x="542718" y="1075328"/>
              <a:ext cx="2073166" cy="207316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0663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782203" y="3227240"/>
            <a:ext cx="3238466" cy="2536706"/>
            <a:chOff x="8382182" y="3227240"/>
            <a:chExt cx="3238466" cy="2536706"/>
          </a:xfrm>
        </p:grpSpPr>
        <p:sp>
          <p:nvSpPr>
            <p:cNvPr id="82" name="ïSļïḋ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A4CF4D5-58EC-4764-8EC6-101C88F18F98}"/>
                </a:ext>
              </a:extLst>
            </p:cNvPr>
            <p:cNvSpPr/>
            <p:nvPr/>
          </p:nvSpPr>
          <p:spPr bwMode="auto">
            <a:xfrm>
              <a:off x="9613143" y="3313521"/>
              <a:ext cx="2007505" cy="1225212"/>
            </a:xfrm>
            <a:custGeom>
              <a:avLst/>
              <a:gdLst>
                <a:gd name="T0" fmla="*/ 1522 w 1540"/>
                <a:gd name="T1" fmla="*/ 345 h 944"/>
                <a:gd name="T2" fmla="*/ 1397 w 1540"/>
                <a:gd name="T3" fmla="*/ 259 h 944"/>
                <a:gd name="T4" fmla="*/ 1392 w 1540"/>
                <a:gd name="T5" fmla="*/ 213 h 944"/>
                <a:gd name="T6" fmla="*/ 1367 w 1540"/>
                <a:gd name="T7" fmla="*/ 186 h 944"/>
                <a:gd name="T8" fmla="*/ 1382 w 1540"/>
                <a:gd name="T9" fmla="*/ 31 h 944"/>
                <a:gd name="T10" fmla="*/ 1351 w 1540"/>
                <a:gd name="T11" fmla="*/ 9 h 944"/>
                <a:gd name="T12" fmla="*/ 1024 w 1540"/>
                <a:gd name="T13" fmla="*/ 157 h 944"/>
                <a:gd name="T14" fmla="*/ 981 w 1540"/>
                <a:gd name="T15" fmla="*/ 212 h 944"/>
                <a:gd name="T16" fmla="*/ 950 w 1540"/>
                <a:gd name="T17" fmla="*/ 374 h 944"/>
                <a:gd name="T18" fmla="*/ 66 w 1540"/>
                <a:gd name="T19" fmla="*/ 857 h 944"/>
                <a:gd name="T20" fmla="*/ 17 w 1540"/>
                <a:gd name="T21" fmla="*/ 911 h 944"/>
                <a:gd name="T22" fmla="*/ 89 w 1540"/>
                <a:gd name="T23" fmla="*/ 902 h 944"/>
                <a:gd name="T24" fmla="*/ 990 w 1540"/>
                <a:gd name="T25" fmla="*/ 479 h 944"/>
                <a:gd name="T26" fmla="*/ 1114 w 1540"/>
                <a:gd name="T27" fmla="*/ 553 h 944"/>
                <a:gd name="T28" fmla="*/ 1182 w 1540"/>
                <a:gd name="T29" fmla="*/ 555 h 944"/>
                <a:gd name="T30" fmla="*/ 1519 w 1540"/>
                <a:gd name="T31" fmla="*/ 385 h 944"/>
                <a:gd name="T32" fmla="*/ 1522 w 1540"/>
                <a:gd name="T33" fmla="*/ 345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0" h="944">
                  <a:moveTo>
                    <a:pt x="1522" y="345"/>
                  </a:moveTo>
                  <a:cubicBezTo>
                    <a:pt x="1397" y="259"/>
                    <a:pt x="1397" y="259"/>
                    <a:pt x="1397" y="259"/>
                  </a:cubicBezTo>
                  <a:cubicBezTo>
                    <a:pt x="1401" y="244"/>
                    <a:pt x="1399" y="228"/>
                    <a:pt x="1392" y="213"/>
                  </a:cubicBezTo>
                  <a:cubicBezTo>
                    <a:pt x="1386" y="201"/>
                    <a:pt x="1377" y="192"/>
                    <a:pt x="1367" y="186"/>
                  </a:cubicBezTo>
                  <a:cubicBezTo>
                    <a:pt x="1382" y="31"/>
                    <a:pt x="1382" y="31"/>
                    <a:pt x="1382" y="31"/>
                  </a:cubicBezTo>
                  <a:cubicBezTo>
                    <a:pt x="1384" y="10"/>
                    <a:pt x="1370" y="0"/>
                    <a:pt x="1351" y="9"/>
                  </a:cubicBezTo>
                  <a:cubicBezTo>
                    <a:pt x="1024" y="157"/>
                    <a:pt x="1024" y="157"/>
                    <a:pt x="1024" y="157"/>
                  </a:cubicBezTo>
                  <a:cubicBezTo>
                    <a:pt x="1005" y="166"/>
                    <a:pt x="986" y="191"/>
                    <a:pt x="981" y="212"/>
                  </a:cubicBezTo>
                  <a:cubicBezTo>
                    <a:pt x="950" y="374"/>
                    <a:pt x="950" y="374"/>
                    <a:pt x="950" y="374"/>
                  </a:cubicBezTo>
                  <a:cubicBezTo>
                    <a:pt x="66" y="857"/>
                    <a:pt x="66" y="857"/>
                    <a:pt x="66" y="857"/>
                  </a:cubicBezTo>
                  <a:cubicBezTo>
                    <a:pt x="32" y="874"/>
                    <a:pt x="0" y="877"/>
                    <a:pt x="17" y="911"/>
                  </a:cubicBezTo>
                  <a:cubicBezTo>
                    <a:pt x="34" y="944"/>
                    <a:pt x="55" y="919"/>
                    <a:pt x="89" y="902"/>
                  </a:cubicBezTo>
                  <a:cubicBezTo>
                    <a:pt x="990" y="479"/>
                    <a:pt x="990" y="479"/>
                    <a:pt x="990" y="479"/>
                  </a:cubicBezTo>
                  <a:cubicBezTo>
                    <a:pt x="1114" y="553"/>
                    <a:pt x="1114" y="553"/>
                    <a:pt x="1114" y="553"/>
                  </a:cubicBezTo>
                  <a:cubicBezTo>
                    <a:pt x="1132" y="564"/>
                    <a:pt x="1163" y="565"/>
                    <a:pt x="1182" y="555"/>
                  </a:cubicBezTo>
                  <a:cubicBezTo>
                    <a:pt x="1519" y="385"/>
                    <a:pt x="1519" y="385"/>
                    <a:pt x="1519" y="385"/>
                  </a:cubicBezTo>
                  <a:cubicBezTo>
                    <a:pt x="1538" y="375"/>
                    <a:pt x="1540" y="357"/>
                    <a:pt x="1522" y="345"/>
                  </a:cubicBezTo>
                  <a:close/>
                </a:path>
              </a:pathLst>
            </a:custGeom>
            <a:solidFill>
              <a:srgbClr val="73BD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8382182" y="3227240"/>
              <a:ext cx="3048644" cy="2536706"/>
              <a:chOff x="8382182" y="3227240"/>
              <a:chExt cx="3048644" cy="2536706"/>
            </a:xfrm>
          </p:grpSpPr>
          <p:sp>
            <p:nvSpPr>
              <p:cNvPr id="70" name="íṣľíḓ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EF70061-9421-4E35-BA3F-ABC2B967E497}"/>
                  </a:ext>
                </a:extLst>
              </p:cNvPr>
              <p:cNvSpPr/>
              <p:nvPr/>
            </p:nvSpPr>
            <p:spPr bwMode="auto">
              <a:xfrm>
                <a:off x="10251632" y="3267503"/>
                <a:ext cx="638492" cy="0"/>
              </a:xfrm>
              <a:custGeom>
                <a:avLst/>
                <a:gdLst>
                  <a:gd name="T0" fmla="*/ 111 w 111"/>
                  <a:gd name="T1" fmla="*/ 0 w 111"/>
                  <a:gd name="T2" fmla="*/ 111 w 11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11">
                    <a:moveTo>
                      <a:pt x="111" y="0"/>
                    </a:moveTo>
                    <a:lnTo>
                      <a:pt x="0" y="0"/>
                    </a:lnTo>
                    <a:lnTo>
                      <a:pt x="111" y="0"/>
                    </a:lnTo>
                    <a:close/>
                  </a:path>
                </a:pathLst>
              </a:custGeom>
              <a:solidFill>
                <a:srgbClr val="2A58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iš1îḋ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E0AAE0D-DD91-4459-A767-11FAF16AEAA1}"/>
                  </a:ext>
                </a:extLst>
              </p:cNvPr>
              <p:cNvSpPr/>
              <p:nvPr/>
            </p:nvSpPr>
            <p:spPr bwMode="auto">
              <a:xfrm flipH="1">
                <a:off x="10251632" y="3267503"/>
                <a:ext cx="638492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îšļïḑ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F165CB5-D098-4E2B-9315-65D03A7FF4B1}"/>
                  </a:ext>
                </a:extLst>
              </p:cNvPr>
              <p:cNvSpPr/>
              <p:nvPr/>
            </p:nvSpPr>
            <p:spPr bwMode="auto">
              <a:xfrm>
                <a:off x="8382182" y="3227240"/>
                <a:ext cx="2536704" cy="2536706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íṡ1ïd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723FFB2-5588-4B47-92EF-F365F252C512}"/>
                  </a:ext>
                </a:extLst>
              </p:cNvPr>
              <p:cNvSpPr/>
              <p:nvPr/>
            </p:nvSpPr>
            <p:spPr bwMode="auto">
              <a:xfrm>
                <a:off x="8761824" y="3606883"/>
                <a:ext cx="1783169" cy="1777421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ïsḷiḍ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855FACA-95AD-414F-B404-D403C084F6C5}"/>
                  </a:ext>
                </a:extLst>
              </p:cNvPr>
              <p:cNvSpPr/>
              <p:nvPr/>
            </p:nvSpPr>
            <p:spPr bwMode="auto">
              <a:xfrm>
                <a:off x="9020669" y="3865728"/>
                <a:ext cx="1259724" cy="125972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î$ľiḑ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5822AD2-4411-4B19-907B-DF9916FC8762}"/>
                  </a:ext>
                </a:extLst>
              </p:cNvPr>
              <p:cNvSpPr/>
              <p:nvPr/>
            </p:nvSpPr>
            <p:spPr bwMode="auto">
              <a:xfrm>
                <a:off x="9348544" y="4199354"/>
                <a:ext cx="603978" cy="598225"/>
              </a:xfrm>
              <a:prstGeom prst="ellipse">
                <a:avLst/>
              </a:prstGeom>
              <a:solidFill>
                <a:srgbClr val="F7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iSḷiḍ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6DCE7C3-176D-4664-AD42-5EA47DCB90A4}"/>
                  </a:ext>
                </a:extLst>
              </p:cNvPr>
              <p:cNvSpPr/>
              <p:nvPr/>
            </p:nvSpPr>
            <p:spPr bwMode="auto">
              <a:xfrm>
                <a:off x="9618894" y="3313521"/>
                <a:ext cx="1811932" cy="1179196"/>
              </a:xfrm>
              <a:custGeom>
                <a:avLst/>
                <a:gdLst>
                  <a:gd name="T0" fmla="*/ 1391 w 1392"/>
                  <a:gd name="T1" fmla="*/ 213 h 908"/>
                  <a:gd name="T2" fmla="*/ 1366 w 1392"/>
                  <a:gd name="T3" fmla="*/ 186 h 908"/>
                  <a:gd name="T4" fmla="*/ 1381 w 1392"/>
                  <a:gd name="T5" fmla="*/ 31 h 908"/>
                  <a:gd name="T6" fmla="*/ 1350 w 1392"/>
                  <a:gd name="T7" fmla="*/ 9 h 908"/>
                  <a:gd name="T8" fmla="*/ 1023 w 1392"/>
                  <a:gd name="T9" fmla="*/ 157 h 908"/>
                  <a:gd name="T10" fmla="*/ 980 w 1392"/>
                  <a:gd name="T11" fmla="*/ 212 h 908"/>
                  <a:gd name="T12" fmla="*/ 949 w 1392"/>
                  <a:gd name="T13" fmla="*/ 374 h 908"/>
                  <a:gd name="T14" fmla="*/ 65 w 1392"/>
                  <a:gd name="T15" fmla="*/ 857 h 908"/>
                  <a:gd name="T16" fmla="*/ 14 w 1392"/>
                  <a:gd name="T17" fmla="*/ 908 h 908"/>
                  <a:gd name="T18" fmla="*/ 1392 w 1392"/>
                  <a:gd name="T19" fmla="*/ 217 h 908"/>
                  <a:gd name="T20" fmla="*/ 1391 w 1392"/>
                  <a:gd name="T21" fmla="*/ 213 h 9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92" h="908">
                    <a:moveTo>
                      <a:pt x="1391" y="213"/>
                    </a:moveTo>
                    <a:cubicBezTo>
                      <a:pt x="1385" y="201"/>
                      <a:pt x="1376" y="192"/>
                      <a:pt x="1366" y="186"/>
                    </a:cubicBezTo>
                    <a:cubicBezTo>
                      <a:pt x="1381" y="31"/>
                      <a:pt x="1381" y="31"/>
                      <a:pt x="1381" y="31"/>
                    </a:cubicBezTo>
                    <a:cubicBezTo>
                      <a:pt x="1383" y="10"/>
                      <a:pt x="1369" y="0"/>
                      <a:pt x="1350" y="9"/>
                    </a:cubicBezTo>
                    <a:cubicBezTo>
                      <a:pt x="1023" y="157"/>
                      <a:pt x="1023" y="157"/>
                      <a:pt x="1023" y="157"/>
                    </a:cubicBezTo>
                    <a:cubicBezTo>
                      <a:pt x="1004" y="166"/>
                      <a:pt x="985" y="191"/>
                      <a:pt x="980" y="212"/>
                    </a:cubicBezTo>
                    <a:cubicBezTo>
                      <a:pt x="949" y="374"/>
                      <a:pt x="949" y="374"/>
                      <a:pt x="949" y="374"/>
                    </a:cubicBezTo>
                    <a:cubicBezTo>
                      <a:pt x="65" y="857"/>
                      <a:pt x="65" y="857"/>
                      <a:pt x="65" y="857"/>
                    </a:cubicBezTo>
                    <a:cubicBezTo>
                      <a:pt x="32" y="874"/>
                      <a:pt x="0" y="877"/>
                      <a:pt x="14" y="908"/>
                    </a:cubicBezTo>
                    <a:cubicBezTo>
                      <a:pt x="1392" y="217"/>
                      <a:pt x="1392" y="217"/>
                      <a:pt x="1392" y="217"/>
                    </a:cubicBezTo>
                    <a:cubicBezTo>
                      <a:pt x="1392" y="215"/>
                      <a:pt x="1391" y="214"/>
                      <a:pt x="1391" y="213"/>
                    </a:cubicBezTo>
                    <a:close/>
                  </a:path>
                </a:pathLst>
              </a:custGeom>
              <a:solidFill>
                <a:srgbClr val="5E9C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4" name="矩形 3"/>
          <p:cNvSpPr/>
          <p:nvPr/>
        </p:nvSpPr>
        <p:spPr>
          <a:xfrm>
            <a:off x="468114" y="744086"/>
            <a:ext cx="7992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新学期，新目标</a:t>
            </a:r>
          </a:p>
          <a:p>
            <a:pPr algn="r"/>
            <a:r>
              <a:rPr lang="zh-CN" altLang="en-US" sz="4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制定一个切实可行的计划 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40122" y="1813839"/>
            <a:ext cx="7632847" cy="22119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8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计划是实现目标的前提</a:t>
            </a: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2800"/>
              </a:lnSpc>
            </a:pP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没有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计划，目标就成了水上浮萍，没有根基</a:t>
            </a: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2800"/>
              </a:lnSpc>
            </a:pP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做事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没有计划，结果不是“眉毛胡子一把抓”，就是“盲人摸象”一样，只见树木，不见森林</a:t>
            </a: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2800"/>
              </a:lnSpc>
            </a:pP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生活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对于没有计划的人来说，就是“走一步看一步”，“当一天和尚撞一天钟”。</a:t>
            </a:r>
          </a:p>
        </p:txBody>
      </p:sp>
    </p:spTree>
    <p:extLst>
      <p:ext uri="{BB962C8B-B14F-4D97-AF65-F5344CB8AC3E}">
        <p14:creationId xmlns:p14="http://schemas.microsoft.com/office/powerpoint/2010/main" val="207240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2"/>
          <a:stretch/>
        </p:blipFill>
        <p:spPr>
          <a:xfrm>
            <a:off x="-179958" y="3969"/>
            <a:ext cx="9181083" cy="5757070"/>
          </a:xfrm>
          <a:prstGeom prst="rect">
            <a:avLst/>
          </a:prstGeom>
        </p:spPr>
      </p:pic>
      <p:sp>
        <p:nvSpPr>
          <p:cNvPr id="3" name="CustomText1"/>
          <p:cNvSpPr/>
          <p:nvPr/>
        </p:nvSpPr>
        <p:spPr>
          <a:xfrm>
            <a:off x="2628354" y="2706647"/>
            <a:ext cx="3939922" cy="484225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r>
              <a:rPr lang="zh-CN" altLang="en-US" sz="3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</a:t>
            </a:r>
            <a:r>
              <a:rPr lang="zh-CN" altLang="en-US" sz="36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在于</a:t>
            </a:r>
            <a:r>
              <a:rPr lang="zh-CN" altLang="en-US" sz="3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尽早做好计划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48234" y="1224335"/>
            <a:ext cx="7200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8183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e30fe44f-42e0-4cc8-baf2-b1bd88897ccd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217453" y="576263"/>
            <a:ext cx="7747605" cy="5231454"/>
            <a:chOff x="-794558" y="-374963"/>
            <a:chExt cx="9440874" cy="6374806"/>
          </a:xfrm>
        </p:grpSpPr>
        <p:sp>
          <p:nvSpPr>
            <p:cNvPr id="44" name="îṩḻiḑ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A58CB6F-572F-4391-A14C-4B324F1E50E3}"/>
                </a:ext>
              </a:extLst>
            </p:cNvPr>
            <p:cNvSpPr/>
            <p:nvPr/>
          </p:nvSpPr>
          <p:spPr bwMode="auto">
            <a:xfrm>
              <a:off x="-794557" y="-374962"/>
              <a:ext cx="6693234" cy="56761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iṩľïḓ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4EACE2E-B43F-4B3A-9FB2-F2568FE0F687}"/>
                </a:ext>
              </a:extLst>
            </p:cNvPr>
            <p:cNvSpPr/>
            <p:nvPr/>
          </p:nvSpPr>
          <p:spPr bwMode="auto">
            <a:xfrm>
              <a:off x="3517112" y="2210701"/>
              <a:ext cx="3142215" cy="2664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îṧḷiḋ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4E58B36-33E1-41C3-A448-1C0B527D3312}"/>
                </a:ext>
              </a:extLst>
            </p:cNvPr>
            <p:cNvSpPr/>
            <p:nvPr/>
          </p:nvSpPr>
          <p:spPr bwMode="auto">
            <a:xfrm>
              <a:off x="-794558" y="-374963"/>
              <a:ext cx="3346620" cy="567612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ï$1îḋ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4BD777E-85F4-49D9-BF15-CF32ED725A38}"/>
                </a:ext>
              </a:extLst>
            </p:cNvPr>
            <p:cNvSpPr/>
            <p:nvPr/>
          </p:nvSpPr>
          <p:spPr bwMode="auto">
            <a:xfrm>
              <a:off x="3517112" y="2210701"/>
              <a:ext cx="1571108" cy="2664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ïṡ1îḑ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40BB869-C800-4630-B37F-3F584DE8DE93}"/>
                </a:ext>
              </a:extLst>
            </p:cNvPr>
            <p:cNvSpPr/>
            <p:nvPr/>
          </p:nvSpPr>
          <p:spPr bwMode="auto">
            <a:xfrm>
              <a:off x="-588249" y="-120288"/>
              <a:ext cx="6280622" cy="50711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îṡļíḓ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8112CC0-6D58-4446-A9E2-AF5F36ACD9E9}"/>
                </a:ext>
              </a:extLst>
            </p:cNvPr>
            <p:cNvSpPr/>
            <p:nvPr/>
          </p:nvSpPr>
          <p:spPr bwMode="auto">
            <a:xfrm>
              <a:off x="3709647" y="2434047"/>
              <a:ext cx="2757140" cy="22180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îŝľîḓ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68C8449-2C30-4726-B3F5-854796C87828}"/>
                </a:ext>
              </a:extLst>
            </p:cNvPr>
            <p:cNvSpPr/>
            <p:nvPr/>
          </p:nvSpPr>
          <p:spPr bwMode="auto">
            <a:xfrm>
              <a:off x="-638420" y="-120288"/>
              <a:ext cx="3190479" cy="508765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îSlîď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E8384BC-95DA-464D-A69F-15898FAC0997}"/>
                </a:ext>
              </a:extLst>
            </p:cNvPr>
            <p:cNvSpPr/>
            <p:nvPr/>
          </p:nvSpPr>
          <p:spPr bwMode="auto">
            <a:xfrm>
              <a:off x="3709647" y="2418644"/>
              <a:ext cx="1378572" cy="2233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îṩḻïḑ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92FFCCD-9DD9-4D99-A15B-A8E24DBB75BD}"/>
                </a:ext>
              </a:extLst>
            </p:cNvPr>
            <p:cNvSpPr/>
            <p:nvPr/>
          </p:nvSpPr>
          <p:spPr bwMode="auto">
            <a:xfrm>
              <a:off x="4541410" y="3119479"/>
              <a:ext cx="292657" cy="1278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ïŝḷïď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DBCEBF5-D30D-476D-8FAC-02A3BCE325A9}"/>
                </a:ext>
              </a:extLst>
            </p:cNvPr>
            <p:cNvSpPr/>
            <p:nvPr/>
          </p:nvSpPr>
          <p:spPr bwMode="auto">
            <a:xfrm>
              <a:off x="7075208" y="3473748"/>
              <a:ext cx="593019" cy="1162930"/>
            </a:xfrm>
            <a:custGeom>
              <a:avLst/>
              <a:gdLst>
                <a:gd name="T0" fmla="*/ 19 w 37"/>
                <a:gd name="T1" fmla="*/ 0 h 73"/>
                <a:gd name="T2" fmla="*/ 37 w 37"/>
                <a:gd name="T3" fmla="*/ 10 h 73"/>
                <a:gd name="T4" fmla="*/ 36 w 37"/>
                <a:gd name="T5" fmla="*/ 10 h 73"/>
                <a:gd name="T6" fmla="*/ 0 w 37"/>
                <a:gd name="T7" fmla="*/ 73 h 73"/>
                <a:gd name="T8" fmla="*/ 0 w 37"/>
                <a:gd name="T9" fmla="*/ 10 h 73"/>
                <a:gd name="T10" fmla="*/ 19 w 37"/>
                <a:gd name="T1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73">
                  <a:moveTo>
                    <a:pt x="19" y="0"/>
                  </a:moveTo>
                  <a:cubicBezTo>
                    <a:pt x="19" y="0"/>
                    <a:pt x="27" y="5"/>
                    <a:pt x="37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rgbClr val="E1ED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iśľiď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14CCE18-FF30-41E1-BB48-13BBBC760F5B}"/>
                </a:ext>
              </a:extLst>
            </p:cNvPr>
            <p:cNvSpPr/>
            <p:nvPr/>
          </p:nvSpPr>
          <p:spPr bwMode="auto">
            <a:xfrm>
              <a:off x="6497593" y="3473748"/>
              <a:ext cx="577615" cy="1162930"/>
            </a:xfrm>
            <a:custGeom>
              <a:avLst/>
              <a:gdLst>
                <a:gd name="T0" fmla="*/ 18 w 36"/>
                <a:gd name="T1" fmla="*/ 0 h 73"/>
                <a:gd name="T2" fmla="*/ 0 w 36"/>
                <a:gd name="T3" fmla="*/ 10 h 73"/>
                <a:gd name="T4" fmla="*/ 1 w 36"/>
                <a:gd name="T5" fmla="*/ 10 h 73"/>
                <a:gd name="T6" fmla="*/ 36 w 36"/>
                <a:gd name="T7" fmla="*/ 73 h 73"/>
                <a:gd name="T8" fmla="*/ 36 w 36"/>
                <a:gd name="T9" fmla="*/ 10 h 73"/>
                <a:gd name="T10" fmla="*/ 18 w 36"/>
                <a:gd name="T1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73">
                  <a:moveTo>
                    <a:pt x="18" y="0"/>
                  </a:moveTo>
                  <a:cubicBezTo>
                    <a:pt x="18" y="0"/>
                    <a:pt x="10" y="5"/>
                    <a:pt x="0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CFE8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íṣlïd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974F9D0-C737-47FD-9CE9-72E47639AD1D}"/>
                </a:ext>
              </a:extLst>
            </p:cNvPr>
            <p:cNvSpPr/>
            <p:nvPr/>
          </p:nvSpPr>
          <p:spPr bwMode="auto">
            <a:xfrm>
              <a:off x="6782551" y="3088673"/>
              <a:ext cx="593019" cy="539106"/>
            </a:xfrm>
            <a:custGeom>
              <a:avLst/>
              <a:gdLst>
                <a:gd name="T0" fmla="*/ 35 w 37"/>
                <a:gd name="T1" fmla="*/ 2 h 34"/>
                <a:gd name="T2" fmla="*/ 18 w 37"/>
                <a:gd name="T3" fmla="*/ 0 h 34"/>
                <a:gd name="T4" fmla="*/ 2 w 37"/>
                <a:gd name="T5" fmla="*/ 2 h 34"/>
                <a:gd name="T6" fmla="*/ 0 w 37"/>
                <a:gd name="T7" fmla="*/ 24 h 34"/>
                <a:gd name="T8" fmla="*/ 18 w 37"/>
                <a:gd name="T9" fmla="*/ 34 h 34"/>
                <a:gd name="T10" fmla="*/ 37 w 37"/>
                <a:gd name="T11" fmla="*/ 24 h 34"/>
                <a:gd name="T12" fmla="*/ 35 w 37"/>
                <a:gd name="T13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34">
                  <a:moveTo>
                    <a:pt x="35" y="2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3" y="17"/>
                    <a:pt x="0" y="24"/>
                  </a:cubicBezTo>
                  <a:cubicBezTo>
                    <a:pt x="0" y="24"/>
                    <a:pt x="9" y="34"/>
                    <a:pt x="18" y="34"/>
                  </a:cubicBezTo>
                  <a:cubicBezTo>
                    <a:pt x="28" y="34"/>
                    <a:pt x="37" y="24"/>
                    <a:pt x="37" y="24"/>
                  </a:cubicBezTo>
                  <a:cubicBezTo>
                    <a:pt x="34" y="17"/>
                    <a:pt x="35" y="2"/>
                    <a:pt x="35" y="2"/>
                  </a:cubicBezTo>
                </a:path>
              </a:pathLst>
            </a:custGeom>
            <a:solidFill>
              <a:srgbClr val="F4C2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ïŝ1íd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D682CA9-4A28-4F17-BD53-25D9B9715CA5}"/>
                </a:ext>
              </a:extLst>
            </p:cNvPr>
            <p:cNvSpPr/>
            <p:nvPr/>
          </p:nvSpPr>
          <p:spPr bwMode="auto">
            <a:xfrm>
              <a:off x="6397476" y="1694702"/>
              <a:ext cx="1363169" cy="1678929"/>
            </a:xfrm>
            <a:custGeom>
              <a:avLst/>
              <a:gdLst>
                <a:gd name="T0" fmla="*/ 78 w 85"/>
                <a:gd name="T1" fmla="*/ 53 h 105"/>
                <a:gd name="T2" fmla="*/ 77 w 85"/>
                <a:gd name="T3" fmla="*/ 53 h 105"/>
                <a:gd name="T4" fmla="*/ 78 w 85"/>
                <a:gd name="T5" fmla="*/ 46 h 105"/>
                <a:gd name="T6" fmla="*/ 42 w 85"/>
                <a:gd name="T7" fmla="*/ 0 h 105"/>
                <a:gd name="T8" fmla="*/ 6 w 85"/>
                <a:gd name="T9" fmla="*/ 46 h 105"/>
                <a:gd name="T10" fmla="*/ 7 w 85"/>
                <a:gd name="T11" fmla="*/ 53 h 105"/>
                <a:gd name="T12" fmla="*/ 7 w 85"/>
                <a:gd name="T13" fmla="*/ 53 h 105"/>
                <a:gd name="T14" fmla="*/ 2 w 85"/>
                <a:gd name="T15" fmla="*/ 64 h 105"/>
                <a:gd name="T16" fmla="*/ 6 w 85"/>
                <a:gd name="T17" fmla="*/ 72 h 105"/>
                <a:gd name="T18" fmla="*/ 10 w 85"/>
                <a:gd name="T19" fmla="*/ 75 h 105"/>
                <a:gd name="T20" fmla="*/ 10 w 85"/>
                <a:gd name="T21" fmla="*/ 79 h 105"/>
                <a:gd name="T22" fmla="*/ 29 w 85"/>
                <a:gd name="T23" fmla="*/ 102 h 105"/>
                <a:gd name="T24" fmla="*/ 40 w 85"/>
                <a:gd name="T25" fmla="*/ 104 h 105"/>
                <a:gd name="T26" fmla="*/ 42 w 85"/>
                <a:gd name="T27" fmla="*/ 104 h 105"/>
                <a:gd name="T28" fmla="*/ 45 w 85"/>
                <a:gd name="T29" fmla="*/ 104 h 105"/>
                <a:gd name="T30" fmla="*/ 55 w 85"/>
                <a:gd name="T31" fmla="*/ 102 h 105"/>
                <a:gd name="T32" fmla="*/ 74 w 85"/>
                <a:gd name="T33" fmla="*/ 79 h 105"/>
                <a:gd name="T34" fmla="*/ 75 w 85"/>
                <a:gd name="T35" fmla="*/ 75 h 105"/>
                <a:gd name="T36" fmla="*/ 79 w 85"/>
                <a:gd name="T37" fmla="*/ 72 h 105"/>
                <a:gd name="T38" fmla="*/ 82 w 85"/>
                <a:gd name="T39" fmla="*/ 64 h 105"/>
                <a:gd name="T40" fmla="*/ 78 w 85"/>
                <a:gd name="T41" fmla="*/ 5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5" h="105">
                  <a:moveTo>
                    <a:pt x="78" y="53"/>
                  </a:moveTo>
                  <a:cubicBezTo>
                    <a:pt x="77" y="53"/>
                    <a:pt x="77" y="53"/>
                    <a:pt x="77" y="53"/>
                  </a:cubicBezTo>
                  <a:cubicBezTo>
                    <a:pt x="78" y="50"/>
                    <a:pt x="78" y="48"/>
                    <a:pt x="78" y="46"/>
                  </a:cubicBezTo>
                  <a:cubicBezTo>
                    <a:pt x="80" y="34"/>
                    <a:pt x="83" y="0"/>
                    <a:pt x="42" y="0"/>
                  </a:cubicBezTo>
                  <a:cubicBezTo>
                    <a:pt x="1" y="0"/>
                    <a:pt x="5" y="34"/>
                    <a:pt x="6" y="46"/>
                  </a:cubicBezTo>
                  <a:cubicBezTo>
                    <a:pt x="7" y="48"/>
                    <a:pt x="7" y="50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48"/>
                    <a:pt x="0" y="60"/>
                    <a:pt x="2" y="64"/>
                  </a:cubicBezTo>
                  <a:cubicBezTo>
                    <a:pt x="5" y="68"/>
                    <a:pt x="5" y="68"/>
                    <a:pt x="6" y="72"/>
                  </a:cubicBezTo>
                  <a:cubicBezTo>
                    <a:pt x="7" y="74"/>
                    <a:pt x="8" y="75"/>
                    <a:pt x="10" y="75"/>
                  </a:cubicBezTo>
                  <a:cubicBezTo>
                    <a:pt x="10" y="76"/>
                    <a:pt x="10" y="78"/>
                    <a:pt x="10" y="79"/>
                  </a:cubicBezTo>
                  <a:cubicBezTo>
                    <a:pt x="11" y="85"/>
                    <a:pt x="26" y="98"/>
                    <a:pt x="29" y="102"/>
                  </a:cubicBezTo>
                  <a:cubicBezTo>
                    <a:pt x="33" y="105"/>
                    <a:pt x="38" y="104"/>
                    <a:pt x="40" y="104"/>
                  </a:cubicBezTo>
                  <a:cubicBezTo>
                    <a:pt x="42" y="104"/>
                    <a:pt x="42" y="104"/>
                    <a:pt x="42" y="104"/>
                  </a:cubicBezTo>
                  <a:cubicBezTo>
                    <a:pt x="42" y="104"/>
                    <a:pt x="43" y="104"/>
                    <a:pt x="45" y="104"/>
                  </a:cubicBezTo>
                  <a:cubicBezTo>
                    <a:pt x="47" y="104"/>
                    <a:pt x="52" y="105"/>
                    <a:pt x="55" y="102"/>
                  </a:cubicBezTo>
                  <a:cubicBezTo>
                    <a:pt x="59" y="98"/>
                    <a:pt x="74" y="85"/>
                    <a:pt x="74" y="79"/>
                  </a:cubicBezTo>
                  <a:cubicBezTo>
                    <a:pt x="75" y="78"/>
                    <a:pt x="75" y="76"/>
                    <a:pt x="75" y="75"/>
                  </a:cubicBezTo>
                  <a:cubicBezTo>
                    <a:pt x="76" y="75"/>
                    <a:pt x="78" y="74"/>
                    <a:pt x="79" y="72"/>
                  </a:cubicBezTo>
                  <a:cubicBezTo>
                    <a:pt x="80" y="68"/>
                    <a:pt x="80" y="68"/>
                    <a:pt x="82" y="64"/>
                  </a:cubicBezTo>
                  <a:cubicBezTo>
                    <a:pt x="85" y="60"/>
                    <a:pt x="84" y="48"/>
                    <a:pt x="78" y="53"/>
                  </a:cubicBezTo>
                </a:path>
              </a:pathLst>
            </a:custGeom>
            <a:solidFill>
              <a:srgbClr val="F4C2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íSḻíḋ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75CEC11A-B341-4DFB-97BE-9A7D5767B0B1}"/>
                </a:ext>
              </a:extLst>
            </p:cNvPr>
            <p:cNvSpPr/>
            <p:nvPr/>
          </p:nvSpPr>
          <p:spPr bwMode="auto">
            <a:xfrm>
              <a:off x="6512996" y="2449450"/>
              <a:ext cx="1139823" cy="924181"/>
            </a:xfrm>
            <a:custGeom>
              <a:avLst/>
              <a:gdLst>
                <a:gd name="T0" fmla="*/ 70 w 71"/>
                <a:gd name="T1" fmla="*/ 2 h 58"/>
                <a:gd name="T2" fmla="*/ 65 w 71"/>
                <a:gd name="T3" fmla="*/ 25 h 58"/>
                <a:gd name="T4" fmla="*/ 55 w 71"/>
                <a:gd name="T5" fmla="*/ 42 h 58"/>
                <a:gd name="T6" fmla="*/ 43 w 71"/>
                <a:gd name="T7" fmla="*/ 48 h 58"/>
                <a:gd name="T8" fmla="*/ 28 w 71"/>
                <a:gd name="T9" fmla="*/ 48 h 58"/>
                <a:gd name="T10" fmla="*/ 16 w 71"/>
                <a:gd name="T11" fmla="*/ 42 h 58"/>
                <a:gd name="T12" fmla="*/ 5 w 71"/>
                <a:gd name="T13" fmla="*/ 25 h 58"/>
                <a:gd name="T14" fmla="*/ 1 w 71"/>
                <a:gd name="T15" fmla="*/ 2 h 58"/>
                <a:gd name="T16" fmla="*/ 0 w 71"/>
                <a:gd name="T17" fmla="*/ 2 h 58"/>
                <a:gd name="T18" fmla="*/ 0 w 71"/>
                <a:gd name="T19" fmla="*/ 6 h 58"/>
                <a:gd name="T20" fmla="*/ 3 w 71"/>
                <a:gd name="T21" fmla="*/ 28 h 58"/>
                <a:gd name="T22" fmla="*/ 3 w 71"/>
                <a:gd name="T23" fmla="*/ 32 h 58"/>
                <a:gd name="T24" fmla="*/ 4 w 71"/>
                <a:gd name="T25" fmla="*/ 34 h 58"/>
                <a:gd name="T26" fmla="*/ 7 w 71"/>
                <a:gd name="T27" fmla="*/ 39 h 58"/>
                <a:gd name="T28" fmla="*/ 22 w 71"/>
                <a:gd name="T29" fmla="*/ 55 h 58"/>
                <a:gd name="T30" fmla="*/ 33 w 71"/>
                <a:gd name="T31" fmla="*/ 57 h 58"/>
                <a:gd name="T32" fmla="*/ 35 w 71"/>
                <a:gd name="T33" fmla="*/ 57 h 58"/>
                <a:gd name="T34" fmla="*/ 38 w 71"/>
                <a:gd name="T35" fmla="*/ 57 h 58"/>
                <a:gd name="T36" fmla="*/ 48 w 71"/>
                <a:gd name="T37" fmla="*/ 55 h 58"/>
                <a:gd name="T38" fmla="*/ 63 w 71"/>
                <a:gd name="T39" fmla="*/ 39 h 58"/>
                <a:gd name="T40" fmla="*/ 67 w 71"/>
                <a:gd name="T41" fmla="*/ 34 h 58"/>
                <a:gd name="T42" fmla="*/ 67 w 71"/>
                <a:gd name="T43" fmla="*/ 32 h 58"/>
                <a:gd name="T44" fmla="*/ 68 w 71"/>
                <a:gd name="T45" fmla="*/ 28 h 58"/>
                <a:gd name="T46" fmla="*/ 70 w 71"/>
                <a:gd name="T47" fmla="*/ 6 h 58"/>
                <a:gd name="T48" fmla="*/ 71 w 71"/>
                <a:gd name="T49" fmla="*/ 2 h 58"/>
                <a:gd name="T50" fmla="*/ 70 w 71"/>
                <a:gd name="T51" fmla="*/ 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1" h="58">
                  <a:moveTo>
                    <a:pt x="70" y="2"/>
                  </a:moveTo>
                  <a:cubicBezTo>
                    <a:pt x="70" y="4"/>
                    <a:pt x="66" y="20"/>
                    <a:pt x="65" y="25"/>
                  </a:cubicBezTo>
                  <a:cubicBezTo>
                    <a:pt x="64" y="35"/>
                    <a:pt x="57" y="40"/>
                    <a:pt x="55" y="42"/>
                  </a:cubicBezTo>
                  <a:cubicBezTo>
                    <a:pt x="53" y="45"/>
                    <a:pt x="46" y="47"/>
                    <a:pt x="43" y="48"/>
                  </a:cubicBezTo>
                  <a:cubicBezTo>
                    <a:pt x="40" y="49"/>
                    <a:pt x="30" y="49"/>
                    <a:pt x="28" y="48"/>
                  </a:cubicBezTo>
                  <a:cubicBezTo>
                    <a:pt x="25" y="47"/>
                    <a:pt x="18" y="45"/>
                    <a:pt x="16" y="42"/>
                  </a:cubicBezTo>
                  <a:cubicBezTo>
                    <a:pt x="14" y="40"/>
                    <a:pt x="7" y="35"/>
                    <a:pt x="5" y="25"/>
                  </a:cubicBezTo>
                  <a:cubicBezTo>
                    <a:pt x="5" y="20"/>
                    <a:pt x="1" y="4"/>
                    <a:pt x="1" y="2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0" y="6"/>
                    <a:pt x="2" y="28"/>
                    <a:pt x="3" y="28"/>
                  </a:cubicBezTo>
                  <a:cubicBezTo>
                    <a:pt x="3" y="29"/>
                    <a:pt x="3" y="31"/>
                    <a:pt x="3" y="32"/>
                  </a:cubicBezTo>
                  <a:cubicBezTo>
                    <a:pt x="3" y="32"/>
                    <a:pt x="3" y="33"/>
                    <a:pt x="4" y="34"/>
                  </a:cubicBezTo>
                  <a:cubicBezTo>
                    <a:pt x="4" y="35"/>
                    <a:pt x="6" y="37"/>
                    <a:pt x="7" y="39"/>
                  </a:cubicBezTo>
                  <a:cubicBezTo>
                    <a:pt x="12" y="45"/>
                    <a:pt x="20" y="52"/>
                    <a:pt x="22" y="55"/>
                  </a:cubicBezTo>
                  <a:cubicBezTo>
                    <a:pt x="26" y="58"/>
                    <a:pt x="31" y="57"/>
                    <a:pt x="33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7"/>
                    <a:pt x="36" y="57"/>
                    <a:pt x="38" y="57"/>
                  </a:cubicBezTo>
                  <a:cubicBezTo>
                    <a:pt x="40" y="57"/>
                    <a:pt x="45" y="58"/>
                    <a:pt x="48" y="55"/>
                  </a:cubicBezTo>
                  <a:cubicBezTo>
                    <a:pt x="51" y="52"/>
                    <a:pt x="59" y="45"/>
                    <a:pt x="63" y="39"/>
                  </a:cubicBezTo>
                  <a:cubicBezTo>
                    <a:pt x="65" y="37"/>
                    <a:pt x="66" y="35"/>
                    <a:pt x="67" y="34"/>
                  </a:cubicBezTo>
                  <a:cubicBezTo>
                    <a:pt x="67" y="33"/>
                    <a:pt x="67" y="32"/>
                    <a:pt x="67" y="32"/>
                  </a:cubicBezTo>
                  <a:cubicBezTo>
                    <a:pt x="68" y="31"/>
                    <a:pt x="68" y="29"/>
                    <a:pt x="68" y="28"/>
                  </a:cubicBezTo>
                  <a:cubicBezTo>
                    <a:pt x="68" y="28"/>
                    <a:pt x="70" y="6"/>
                    <a:pt x="70" y="6"/>
                  </a:cubicBezTo>
                  <a:cubicBezTo>
                    <a:pt x="71" y="5"/>
                    <a:pt x="71" y="4"/>
                    <a:pt x="71" y="2"/>
                  </a:cubicBezTo>
                  <a:cubicBezTo>
                    <a:pt x="70" y="1"/>
                    <a:pt x="70" y="0"/>
                    <a:pt x="70" y="2"/>
                  </a:cubicBezTo>
                </a:path>
              </a:pathLst>
            </a:custGeom>
            <a:solidFill>
              <a:srgbClr val="582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i$líḋ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953EEFE-D2A4-4C8B-8B66-E74E122B9E51}"/>
                </a:ext>
              </a:extLst>
            </p:cNvPr>
            <p:cNvSpPr/>
            <p:nvPr/>
          </p:nvSpPr>
          <p:spPr bwMode="auto">
            <a:xfrm>
              <a:off x="6836459" y="2957750"/>
              <a:ext cx="492896" cy="254152"/>
            </a:xfrm>
            <a:custGeom>
              <a:avLst/>
              <a:gdLst>
                <a:gd name="T0" fmla="*/ 26 w 31"/>
                <a:gd name="T1" fmla="*/ 5 h 16"/>
                <a:gd name="T2" fmla="*/ 15 w 31"/>
                <a:gd name="T3" fmla="*/ 0 h 16"/>
                <a:gd name="T4" fmla="*/ 4 w 31"/>
                <a:gd name="T5" fmla="*/ 5 h 16"/>
                <a:gd name="T6" fmla="*/ 4 w 31"/>
                <a:gd name="T7" fmla="*/ 16 h 16"/>
                <a:gd name="T8" fmla="*/ 6 w 31"/>
                <a:gd name="T9" fmla="*/ 15 h 16"/>
                <a:gd name="T10" fmla="*/ 15 w 31"/>
                <a:gd name="T11" fmla="*/ 5 h 16"/>
                <a:gd name="T12" fmla="*/ 25 w 31"/>
                <a:gd name="T13" fmla="*/ 15 h 16"/>
                <a:gd name="T14" fmla="*/ 26 w 31"/>
                <a:gd name="T15" fmla="*/ 16 h 16"/>
                <a:gd name="T16" fmla="*/ 26 w 31"/>
                <a:gd name="T17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16">
                  <a:moveTo>
                    <a:pt x="26" y="5"/>
                  </a:moveTo>
                  <a:cubicBezTo>
                    <a:pt x="22" y="1"/>
                    <a:pt x="15" y="0"/>
                    <a:pt x="15" y="0"/>
                  </a:cubicBezTo>
                  <a:cubicBezTo>
                    <a:pt x="15" y="0"/>
                    <a:pt x="9" y="1"/>
                    <a:pt x="4" y="5"/>
                  </a:cubicBezTo>
                  <a:cubicBezTo>
                    <a:pt x="0" y="9"/>
                    <a:pt x="4" y="16"/>
                    <a:pt x="4" y="1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" y="5"/>
                    <a:pt x="15" y="5"/>
                    <a:pt x="15" y="5"/>
                  </a:cubicBezTo>
                  <a:cubicBezTo>
                    <a:pt x="15" y="5"/>
                    <a:pt x="30" y="5"/>
                    <a:pt x="25" y="15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31" y="9"/>
                    <a:pt x="26" y="5"/>
                  </a:cubicBezTo>
                </a:path>
              </a:pathLst>
            </a:custGeom>
            <a:solidFill>
              <a:srgbClr val="582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íṩľïḓ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0096827-CF20-41A2-A45D-7B5584C69679}"/>
                </a:ext>
              </a:extLst>
            </p:cNvPr>
            <p:cNvSpPr/>
            <p:nvPr/>
          </p:nvSpPr>
          <p:spPr bwMode="auto">
            <a:xfrm>
              <a:off x="6959683" y="3181091"/>
              <a:ext cx="238749" cy="115525"/>
            </a:xfrm>
            <a:custGeom>
              <a:avLst/>
              <a:gdLst>
                <a:gd name="T0" fmla="*/ 11 w 15"/>
                <a:gd name="T1" fmla="*/ 2 h 7"/>
                <a:gd name="T2" fmla="*/ 7 w 15"/>
                <a:gd name="T3" fmla="*/ 1 h 7"/>
                <a:gd name="T4" fmla="*/ 4 w 15"/>
                <a:gd name="T5" fmla="*/ 2 h 7"/>
                <a:gd name="T6" fmla="*/ 0 w 15"/>
                <a:gd name="T7" fmla="*/ 2 h 7"/>
                <a:gd name="T8" fmla="*/ 6 w 15"/>
                <a:gd name="T9" fmla="*/ 7 h 7"/>
                <a:gd name="T10" fmla="*/ 7 w 15"/>
                <a:gd name="T11" fmla="*/ 6 h 7"/>
                <a:gd name="T12" fmla="*/ 9 w 15"/>
                <a:gd name="T13" fmla="*/ 7 h 7"/>
                <a:gd name="T14" fmla="*/ 15 w 15"/>
                <a:gd name="T15" fmla="*/ 2 h 7"/>
                <a:gd name="T16" fmla="*/ 11 w 15"/>
                <a:gd name="T1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7">
                  <a:moveTo>
                    <a:pt x="11" y="2"/>
                  </a:moveTo>
                  <a:cubicBezTo>
                    <a:pt x="9" y="0"/>
                    <a:pt x="7" y="1"/>
                    <a:pt x="7" y="1"/>
                  </a:cubicBezTo>
                  <a:cubicBezTo>
                    <a:pt x="7" y="1"/>
                    <a:pt x="5" y="0"/>
                    <a:pt x="4" y="2"/>
                  </a:cubicBezTo>
                  <a:cubicBezTo>
                    <a:pt x="3" y="3"/>
                    <a:pt x="0" y="2"/>
                    <a:pt x="0" y="2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2" y="3"/>
                    <a:pt x="11" y="2"/>
                  </a:cubicBezTo>
                </a:path>
              </a:pathLst>
            </a:custGeom>
            <a:solidFill>
              <a:srgbClr val="582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iṣľîḍ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E57FDC0-1BAA-4F17-AFCA-BF7C940D352E}"/>
                </a:ext>
              </a:extLst>
            </p:cNvPr>
            <p:cNvSpPr/>
            <p:nvPr/>
          </p:nvSpPr>
          <p:spPr bwMode="auto">
            <a:xfrm>
              <a:off x="6435981" y="1548371"/>
              <a:ext cx="1309256" cy="993497"/>
            </a:xfrm>
            <a:custGeom>
              <a:avLst/>
              <a:gdLst>
                <a:gd name="T0" fmla="*/ 70 w 82"/>
                <a:gd name="T1" fmla="*/ 0 h 62"/>
                <a:gd name="T2" fmla="*/ 36 w 82"/>
                <a:gd name="T3" fmla="*/ 4 h 62"/>
                <a:gd name="T4" fmla="*/ 36 w 82"/>
                <a:gd name="T5" fmla="*/ 4 h 62"/>
                <a:gd name="T6" fmla="*/ 34 w 82"/>
                <a:gd name="T7" fmla="*/ 4 h 62"/>
                <a:gd name="T8" fmla="*/ 2 w 82"/>
                <a:gd name="T9" fmla="*/ 38 h 62"/>
                <a:gd name="T10" fmla="*/ 2 w 82"/>
                <a:gd name="T11" fmla="*/ 38 h 62"/>
                <a:gd name="T12" fmla="*/ 5 w 82"/>
                <a:gd name="T13" fmla="*/ 62 h 62"/>
                <a:gd name="T14" fmla="*/ 6 w 82"/>
                <a:gd name="T15" fmla="*/ 58 h 62"/>
                <a:gd name="T16" fmla="*/ 8 w 82"/>
                <a:gd name="T17" fmla="*/ 49 h 62"/>
                <a:gd name="T18" fmla="*/ 8 w 82"/>
                <a:gd name="T19" fmla="*/ 48 h 62"/>
                <a:gd name="T20" fmla="*/ 10 w 82"/>
                <a:gd name="T21" fmla="*/ 44 h 62"/>
                <a:gd name="T22" fmla="*/ 40 w 82"/>
                <a:gd name="T23" fmla="*/ 32 h 62"/>
                <a:gd name="T24" fmla="*/ 71 w 82"/>
                <a:gd name="T25" fmla="*/ 44 h 62"/>
                <a:gd name="T26" fmla="*/ 73 w 82"/>
                <a:gd name="T27" fmla="*/ 48 h 62"/>
                <a:gd name="T28" fmla="*/ 73 w 82"/>
                <a:gd name="T29" fmla="*/ 49 h 62"/>
                <a:gd name="T30" fmla="*/ 75 w 82"/>
                <a:gd name="T31" fmla="*/ 58 h 62"/>
                <a:gd name="T32" fmla="*/ 75 w 82"/>
                <a:gd name="T33" fmla="*/ 62 h 62"/>
                <a:gd name="T34" fmla="*/ 78 w 82"/>
                <a:gd name="T35" fmla="*/ 47 h 62"/>
                <a:gd name="T36" fmla="*/ 78 w 82"/>
                <a:gd name="T37" fmla="*/ 47 h 62"/>
                <a:gd name="T38" fmla="*/ 70 w 82"/>
                <a:gd name="T3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2" h="62">
                  <a:moveTo>
                    <a:pt x="70" y="0"/>
                  </a:moveTo>
                  <a:cubicBezTo>
                    <a:pt x="70" y="0"/>
                    <a:pt x="71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5" y="4"/>
                    <a:pt x="34" y="4"/>
                  </a:cubicBezTo>
                  <a:cubicBezTo>
                    <a:pt x="0" y="6"/>
                    <a:pt x="2" y="38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46"/>
                    <a:pt x="4" y="54"/>
                    <a:pt x="5" y="62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6" y="58"/>
                    <a:pt x="6" y="54"/>
                    <a:pt x="8" y="49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9" y="47"/>
                    <a:pt x="9" y="46"/>
                    <a:pt x="10" y="44"/>
                  </a:cubicBezTo>
                  <a:cubicBezTo>
                    <a:pt x="19" y="26"/>
                    <a:pt x="40" y="32"/>
                    <a:pt x="40" y="32"/>
                  </a:cubicBezTo>
                  <a:cubicBezTo>
                    <a:pt x="40" y="32"/>
                    <a:pt x="62" y="26"/>
                    <a:pt x="71" y="44"/>
                  </a:cubicBezTo>
                  <a:cubicBezTo>
                    <a:pt x="72" y="46"/>
                    <a:pt x="72" y="47"/>
                    <a:pt x="73" y="48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4" y="54"/>
                    <a:pt x="75" y="58"/>
                    <a:pt x="75" y="58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6" y="57"/>
                    <a:pt x="77" y="52"/>
                    <a:pt x="78" y="47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82" y="20"/>
                    <a:pt x="70" y="0"/>
                    <a:pt x="70" y="0"/>
                  </a:cubicBezTo>
                </a:path>
              </a:pathLst>
            </a:custGeom>
            <a:solidFill>
              <a:srgbClr val="582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íšlíḋ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54ECEB8-FB08-4F97-BFB4-5213204D33CD}"/>
                </a:ext>
              </a:extLst>
            </p:cNvPr>
            <p:cNvSpPr/>
            <p:nvPr/>
          </p:nvSpPr>
          <p:spPr bwMode="auto">
            <a:xfrm>
              <a:off x="6466787" y="1617687"/>
              <a:ext cx="608422" cy="1856066"/>
            </a:xfrm>
            <a:custGeom>
              <a:avLst/>
              <a:gdLst>
                <a:gd name="T0" fmla="*/ 22 w 38"/>
                <a:gd name="T1" fmla="*/ 110 h 116"/>
                <a:gd name="T2" fmla="*/ 20 w 38"/>
                <a:gd name="T3" fmla="*/ 116 h 116"/>
                <a:gd name="T4" fmla="*/ 20 w 38"/>
                <a:gd name="T5" fmla="*/ 116 h 116"/>
                <a:gd name="T6" fmla="*/ 22 w 38"/>
                <a:gd name="T7" fmla="*/ 110 h 116"/>
                <a:gd name="T8" fmla="*/ 22 w 38"/>
                <a:gd name="T9" fmla="*/ 110 h 116"/>
                <a:gd name="T10" fmla="*/ 22 w 38"/>
                <a:gd name="T11" fmla="*/ 110 h 116"/>
                <a:gd name="T12" fmla="*/ 22 w 38"/>
                <a:gd name="T13" fmla="*/ 110 h 116"/>
                <a:gd name="T14" fmla="*/ 22 w 38"/>
                <a:gd name="T15" fmla="*/ 103 h 116"/>
                <a:gd name="T16" fmla="*/ 22 w 38"/>
                <a:gd name="T17" fmla="*/ 106 h 116"/>
                <a:gd name="T18" fmla="*/ 22 w 38"/>
                <a:gd name="T19" fmla="*/ 103 h 116"/>
                <a:gd name="T20" fmla="*/ 22 w 38"/>
                <a:gd name="T21" fmla="*/ 103 h 116"/>
                <a:gd name="T22" fmla="*/ 38 w 38"/>
                <a:gd name="T23" fmla="*/ 0 h 116"/>
                <a:gd name="T24" fmla="*/ 34 w 38"/>
                <a:gd name="T25" fmla="*/ 0 h 116"/>
                <a:gd name="T26" fmla="*/ 34 w 38"/>
                <a:gd name="T27" fmla="*/ 0 h 116"/>
                <a:gd name="T28" fmla="*/ 32 w 38"/>
                <a:gd name="T29" fmla="*/ 0 h 116"/>
                <a:gd name="T30" fmla="*/ 0 w 38"/>
                <a:gd name="T31" fmla="*/ 33 h 116"/>
                <a:gd name="T32" fmla="*/ 32 w 38"/>
                <a:gd name="T33" fmla="*/ 0 h 116"/>
                <a:gd name="T34" fmla="*/ 34 w 38"/>
                <a:gd name="T35" fmla="*/ 0 h 116"/>
                <a:gd name="T36" fmla="*/ 34 w 38"/>
                <a:gd name="T37" fmla="*/ 0 h 116"/>
                <a:gd name="T38" fmla="*/ 38 w 38"/>
                <a:gd name="T39" fmla="*/ 0 h 116"/>
                <a:gd name="T40" fmla="*/ 38 w 38"/>
                <a:gd name="T41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8" h="116">
                  <a:moveTo>
                    <a:pt x="22" y="110"/>
                  </a:moveTo>
                  <a:cubicBezTo>
                    <a:pt x="21" y="112"/>
                    <a:pt x="21" y="114"/>
                    <a:pt x="20" y="116"/>
                  </a:cubicBezTo>
                  <a:cubicBezTo>
                    <a:pt x="20" y="116"/>
                    <a:pt x="20" y="116"/>
                    <a:pt x="20" y="116"/>
                  </a:cubicBezTo>
                  <a:cubicBezTo>
                    <a:pt x="21" y="114"/>
                    <a:pt x="21" y="112"/>
                    <a:pt x="22" y="110"/>
                  </a:cubicBezTo>
                  <a:moveTo>
                    <a:pt x="22" y="110"/>
                  </a:moveTo>
                  <a:cubicBezTo>
                    <a:pt x="22" y="110"/>
                    <a:pt x="22" y="110"/>
                    <a:pt x="22" y="110"/>
                  </a:cubicBezTo>
                  <a:cubicBezTo>
                    <a:pt x="22" y="110"/>
                    <a:pt x="22" y="110"/>
                    <a:pt x="22" y="110"/>
                  </a:cubicBezTo>
                  <a:moveTo>
                    <a:pt x="22" y="103"/>
                  </a:moveTo>
                  <a:cubicBezTo>
                    <a:pt x="22" y="104"/>
                    <a:pt x="22" y="105"/>
                    <a:pt x="22" y="106"/>
                  </a:cubicBezTo>
                  <a:cubicBezTo>
                    <a:pt x="22" y="105"/>
                    <a:pt x="22" y="104"/>
                    <a:pt x="22" y="103"/>
                  </a:cubicBezTo>
                  <a:cubicBezTo>
                    <a:pt x="22" y="103"/>
                    <a:pt x="22" y="103"/>
                    <a:pt x="22" y="103"/>
                  </a:cubicBezTo>
                  <a:moveTo>
                    <a:pt x="38" y="0"/>
                  </a:moveTo>
                  <a:cubicBezTo>
                    <a:pt x="37" y="0"/>
                    <a:pt x="36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3" y="0"/>
                    <a:pt x="32" y="0"/>
                  </a:cubicBezTo>
                  <a:cubicBezTo>
                    <a:pt x="2" y="2"/>
                    <a:pt x="0" y="28"/>
                    <a:pt x="0" y="33"/>
                  </a:cubicBezTo>
                  <a:cubicBezTo>
                    <a:pt x="0" y="28"/>
                    <a:pt x="2" y="2"/>
                    <a:pt x="32" y="0"/>
                  </a:cubicBezTo>
                  <a:cubicBezTo>
                    <a:pt x="33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6" y="0"/>
                    <a:pt x="37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</a:path>
              </a:pathLst>
            </a:custGeom>
            <a:solidFill>
              <a:srgbClr val="E8D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iṥļïḍ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4A7CC48-61A0-47F0-A4ED-F4FFD9F99F9B}"/>
                </a:ext>
              </a:extLst>
            </p:cNvPr>
            <p:cNvSpPr/>
            <p:nvPr/>
          </p:nvSpPr>
          <p:spPr bwMode="auto">
            <a:xfrm>
              <a:off x="6782551" y="3265810"/>
              <a:ext cx="292657" cy="361973"/>
            </a:xfrm>
            <a:custGeom>
              <a:avLst/>
              <a:gdLst>
                <a:gd name="T0" fmla="*/ 2 w 18"/>
                <a:gd name="T1" fmla="*/ 0 h 23"/>
                <a:gd name="T2" fmla="*/ 2 w 18"/>
                <a:gd name="T3" fmla="*/ 3 h 23"/>
                <a:gd name="T4" fmla="*/ 2 w 18"/>
                <a:gd name="T5" fmla="*/ 7 h 23"/>
                <a:gd name="T6" fmla="*/ 2 w 18"/>
                <a:gd name="T7" fmla="*/ 7 h 23"/>
                <a:gd name="T8" fmla="*/ 2 w 18"/>
                <a:gd name="T9" fmla="*/ 7 h 23"/>
                <a:gd name="T10" fmla="*/ 0 w 18"/>
                <a:gd name="T11" fmla="*/ 13 h 23"/>
                <a:gd name="T12" fmla="*/ 18 w 18"/>
                <a:gd name="T13" fmla="*/ 23 h 23"/>
                <a:gd name="T14" fmla="*/ 18 w 18"/>
                <a:gd name="T15" fmla="*/ 23 h 23"/>
                <a:gd name="T16" fmla="*/ 18 w 18"/>
                <a:gd name="T17" fmla="*/ 6 h 23"/>
                <a:gd name="T18" fmla="*/ 18 w 18"/>
                <a:gd name="T19" fmla="*/ 6 h 23"/>
                <a:gd name="T20" fmla="*/ 16 w 18"/>
                <a:gd name="T21" fmla="*/ 6 h 23"/>
                <a:gd name="T22" fmla="*/ 12 w 18"/>
                <a:gd name="T23" fmla="*/ 6 h 23"/>
                <a:gd name="T24" fmla="*/ 5 w 18"/>
                <a:gd name="T25" fmla="*/ 4 h 23"/>
                <a:gd name="T26" fmla="*/ 5 w 18"/>
                <a:gd name="T27" fmla="*/ 4 h 23"/>
                <a:gd name="T28" fmla="*/ 2 w 18"/>
                <a:gd name="T2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23">
                  <a:moveTo>
                    <a:pt x="2" y="0"/>
                  </a:moveTo>
                  <a:cubicBezTo>
                    <a:pt x="2" y="1"/>
                    <a:pt x="2" y="2"/>
                    <a:pt x="2" y="3"/>
                  </a:cubicBezTo>
                  <a:cubicBezTo>
                    <a:pt x="2" y="4"/>
                    <a:pt x="2" y="5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9"/>
                    <a:pt x="1" y="11"/>
                    <a:pt x="0" y="13"/>
                  </a:cubicBezTo>
                  <a:cubicBezTo>
                    <a:pt x="0" y="13"/>
                    <a:pt x="9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6" y="6"/>
                  </a:cubicBezTo>
                  <a:cubicBezTo>
                    <a:pt x="15" y="6"/>
                    <a:pt x="14" y="6"/>
                    <a:pt x="12" y="6"/>
                  </a:cubicBezTo>
                  <a:cubicBezTo>
                    <a:pt x="10" y="6"/>
                    <a:pt x="7" y="6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4" y="2"/>
                    <a:pt x="2" y="0"/>
                  </a:cubicBezTo>
                </a:path>
              </a:pathLst>
            </a:custGeom>
            <a:solidFill>
              <a:srgbClr val="DEA3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îṧ1i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AF4D7CD-DB72-4020-8631-B45795560504}"/>
                </a:ext>
              </a:extLst>
            </p:cNvPr>
            <p:cNvSpPr/>
            <p:nvPr/>
          </p:nvSpPr>
          <p:spPr bwMode="auto">
            <a:xfrm>
              <a:off x="6412879" y="2048971"/>
              <a:ext cx="662330" cy="1309256"/>
            </a:xfrm>
            <a:custGeom>
              <a:avLst/>
              <a:gdLst>
                <a:gd name="T0" fmla="*/ 28 w 41"/>
                <a:gd name="T1" fmla="*/ 80 h 82"/>
                <a:gd name="T2" fmla="*/ 28 w 41"/>
                <a:gd name="T3" fmla="*/ 80 h 82"/>
                <a:gd name="T4" fmla="*/ 35 w 41"/>
                <a:gd name="T5" fmla="*/ 82 h 82"/>
                <a:gd name="T6" fmla="*/ 39 w 41"/>
                <a:gd name="T7" fmla="*/ 82 h 82"/>
                <a:gd name="T8" fmla="*/ 41 w 41"/>
                <a:gd name="T9" fmla="*/ 82 h 82"/>
                <a:gd name="T10" fmla="*/ 41 w 41"/>
                <a:gd name="T11" fmla="*/ 82 h 82"/>
                <a:gd name="T12" fmla="*/ 41 w 41"/>
                <a:gd name="T13" fmla="*/ 82 h 82"/>
                <a:gd name="T14" fmla="*/ 39 w 41"/>
                <a:gd name="T15" fmla="*/ 82 h 82"/>
                <a:gd name="T16" fmla="*/ 35 w 41"/>
                <a:gd name="T17" fmla="*/ 82 h 82"/>
                <a:gd name="T18" fmla="*/ 28 w 41"/>
                <a:gd name="T19" fmla="*/ 80 h 82"/>
                <a:gd name="T20" fmla="*/ 28 w 41"/>
                <a:gd name="T21" fmla="*/ 80 h 82"/>
                <a:gd name="T22" fmla="*/ 41 w 41"/>
                <a:gd name="T23" fmla="*/ 62 h 82"/>
                <a:gd name="T24" fmla="*/ 31 w 41"/>
                <a:gd name="T25" fmla="*/ 72 h 82"/>
                <a:gd name="T26" fmla="*/ 34 w 41"/>
                <a:gd name="T27" fmla="*/ 73 h 82"/>
                <a:gd name="T28" fmla="*/ 37 w 41"/>
                <a:gd name="T29" fmla="*/ 73 h 82"/>
                <a:gd name="T30" fmla="*/ 38 w 41"/>
                <a:gd name="T31" fmla="*/ 73 h 82"/>
                <a:gd name="T32" fmla="*/ 41 w 41"/>
                <a:gd name="T33" fmla="*/ 72 h 82"/>
                <a:gd name="T34" fmla="*/ 41 w 41"/>
                <a:gd name="T35" fmla="*/ 72 h 82"/>
                <a:gd name="T36" fmla="*/ 41 w 41"/>
                <a:gd name="T37" fmla="*/ 72 h 82"/>
                <a:gd name="T38" fmla="*/ 41 w 41"/>
                <a:gd name="T39" fmla="*/ 62 h 82"/>
                <a:gd name="T40" fmla="*/ 41 w 41"/>
                <a:gd name="T41" fmla="*/ 62 h 82"/>
                <a:gd name="T42" fmla="*/ 10 w 41"/>
                <a:gd name="T43" fmla="*/ 59 h 82"/>
                <a:gd name="T44" fmla="*/ 13 w 41"/>
                <a:gd name="T45" fmla="*/ 64 h 82"/>
                <a:gd name="T46" fmla="*/ 13 w 41"/>
                <a:gd name="T47" fmla="*/ 64 h 82"/>
                <a:gd name="T48" fmla="*/ 10 w 41"/>
                <a:gd name="T49" fmla="*/ 59 h 82"/>
                <a:gd name="T50" fmla="*/ 9 w 41"/>
                <a:gd name="T51" fmla="*/ 57 h 82"/>
                <a:gd name="T52" fmla="*/ 10 w 41"/>
                <a:gd name="T53" fmla="*/ 58 h 82"/>
                <a:gd name="T54" fmla="*/ 9 w 41"/>
                <a:gd name="T55" fmla="*/ 57 h 82"/>
                <a:gd name="T56" fmla="*/ 9 w 41"/>
                <a:gd name="T57" fmla="*/ 57 h 82"/>
                <a:gd name="T58" fmla="*/ 9 w 41"/>
                <a:gd name="T59" fmla="*/ 57 h 82"/>
                <a:gd name="T60" fmla="*/ 9 w 41"/>
                <a:gd name="T61" fmla="*/ 57 h 82"/>
                <a:gd name="T62" fmla="*/ 3 w 41"/>
                <a:gd name="T63" fmla="*/ 30 h 82"/>
                <a:gd name="T64" fmla="*/ 0 w 41"/>
                <a:gd name="T65" fmla="*/ 36 h 82"/>
                <a:gd name="T66" fmla="*/ 1 w 41"/>
                <a:gd name="T67" fmla="*/ 42 h 82"/>
                <a:gd name="T68" fmla="*/ 5 w 41"/>
                <a:gd name="T69" fmla="*/ 50 h 82"/>
                <a:gd name="T70" fmla="*/ 8 w 41"/>
                <a:gd name="T71" fmla="*/ 53 h 82"/>
                <a:gd name="T72" fmla="*/ 9 w 41"/>
                <a:gd name="T73" fmla="*/ 53 h 82"/>
                <a:gd name="T74" fmla="*/ 9 w 41"/>
                <a:gd name="T75" fmla="*/ 53 h 82"/>
                <a:gd name="T76" fmla="*/ 6 w 41"/>
                <a:gd name="T77" fmla="*/ 31 h 82"/>
                <a:gd name="T78" fmla="*/ 6 w 41"/>
                <a:gd name="T79" fmla="*/ 31 h 82"/>
                <a:gd name="T80" fmla="*/ 6 w 41"/>
                <a:gd name="T81" fmla="*/ 31 h 82"/>
                <a:gd name="T82" fmla="*/ 6 w 41"/>
                <a:gd name="T83" fmla="*/ 31 h 82"/>
                <a:gd name="T84" fmla="*/ 3 w 41"/>
                <a:gd name="T85" fmla="*/ 30 h 82"/>
                <a:gd name="T86" fmla="*/ 33 w 41"/>
                <a:gd name="T87" fmla="*/ 0 h 82"/>
                <a:gd name="T88" fmla="*/ 11 w 41"/>
                <a:gd name="T89" fmla="*/ 13 h 82"/>
                <a:gd name="T90" fmla="*/ 9 w 41"/>
                <a:gd name="T91" fmla="*/ 17 h 82"/>
                <a:gd name="T92" fmla="*/ 9 w 41"/>
                <a:gd name="T93" fmla="*/ 18 h 82"/>
                <a:gd name="T94" fmla="*/ 7 w 41"/>
                <a:gd name="T95" fmla="*/ 27 h 82"/>
                <a:gd name="T96" fmla="*/ 7 w 41"/>
                <a:gd name="T97" fmla="*/ 27 h 82"/>
                <a:gd name="T98" fmla="*/ 7 w 41"/>
                <a:gd name="T99" fmla="*/ 27 h 82"/>
                <a:gd name="T100" fmla="*/ 11 w 41"/>
                <a:gd name="T101" fmla="*/ 50 h 82"/>
                <a:gd name="T102" fmla="*/ 22 w 41"/>
                <a:gd name="T103" fmla="*/ 67 h 82"/>
                <a:gd name="T104" fmla="*/ 29 w 41"/>
                <a:gd name="T105" fmla="*/ 71 h 82"/>
                <a:gd name="T106" fmla="*/ 30 w 41"/>
                <a:gd name="T107" fmla="*/ 62 h 82"/>
                <a:gd name="T108" fmla="*/ 41 w 41"/>
                <a:gd name="T109" fmla="*/ 57 h 82"/>
                <a:gd name="T110" fmla="*/ 41 w 41"/>
                <a:gd name="T111" fmla="*/ 57 h 82"/>
                <a:gd name="T112" fmla="*/ 41 w 41"/>
                <a:gd name="T113" fmla="*/ 1 h 82"/>
                <a:gd name="T114" fmla="*/ 41 w 41"/>
                <a:gd name="T115" fmla="*/ 1 h 82"/>
                <a:gd name="T116" fmla="*/ 33 w 41"/>
                <a:gd name="T11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1" h="82">
                  <a:moveTo>
                    <a:pt x="28" y="80"/>
                  </a:moveTo>
                  <a:cubicBezTo>
                    <a:pt x="28" y="80"/>
                    <a:pt x="28" y="80"/>
                    <a:pt x="28" y="80"/>
                  </a:cubicBezTo>
                  <a:cubicBezTo>
                    <a:pt x="30" y="82"/>
                    <a:pt x="33" y="82"/>
                    <a:pt x="35" y="82"/>
                  </a:cubicBezTo>
                  <a:cubicBezTo>
                    <a:pt x="37" y="82"/>
                    <a:pt x="38" y="82"/>
                    <a:pt x="39" y="82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41" y="82"/>
                    <a:pt x="41" y="82"/>
                    <a:pt x="39" y="82"/>
                  </a:cubicBezTo>
                  <a:cubicBezTo>
                    <a:pt x="38" y="82"/>
                    <a:pt x="37" y="82"/>
                    <a:pt x="35" y="82"/>
                  </a:cubicBezTo>
                  <a:cubicBezTo>
                    <a:pt x="33" y="82"/>
                    <a:pt x="30" y="82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moveTo>
                    <a:pt x="41" y="62"/>
                  </a:moveTo>
                  <a:cubicBezTo>
                    <a:pt x="41" y="62"/>
                    <a:pt x="27" y="62"/>
                    <a:pt x="31" y="72"/>
                  </a:cubicBezTo>
                  <a:cubicBezTo>
                    <a:pt x="32" y="72"/>
                    <a:pt x="33" y="73"/>
                    <a:pt x="34" y="73"/>
                  </a:cubicBezTo>
                  <a:cubicBezTo>
                    <a:pt x="34" y="73"/>
                    <a:pt x="36" y="73"/>
                    <a:pt x="37" y="73"/>
                  </a:cubicBezTo>
                  <a:cubicBezTo>
                    <a:pt x="37" y="73"/>
                    <a:pt x="38" y="73"/>
                    <a:pt x="38" y="73"/>
                  </a:cubicBezTo>
                  <a:cubicBezTo>
                    <a:pt x="39" y="72"/>
                    <a:pt x="40" y="72"/>
                    <a:pt x="41" y="72"/>
                  </a:cubicBezTo>
                  <a:cubicBezTo>
                    <a:pt x="41" y="72"/>
                    <a:pt x="41" y="72"/>
                    <a:pt x="41" y="72"/>
                  </a:cubicBezTo>
                  <a:cubicBezTo>
                    <a:pt x="41" y="72"/>
                    <a:pt x="41" y="72"/>
                    <a:pt x="41" y="7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moveTo>
                    <a:pt x="10" y="59"/>
                  </a:moveTo>
                  <a:cubicBezTo>
                    <a:pt x="10" y="60"/>
                    <a:pt x="12" y="62"/>
                    <a:pt x="13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2" y="62"/>
                    <a:pt x="11" y="60"/>
                    <a:pt x="10" y="59"/>
                  </a:cubicBezTo>
                  <a:moveTo>
                    <a:pt x="9" y="57"/>
                  </a:moveTo>
                  <a:cubicBezTo>
                    <a:pt x="9" y="57"/>
                    <a:pt x="9" y="58"/>
                    <a:pt x="10" y="58"/>
                  </a:cubicBezTo>
                  <a:cubicBezTo>
                    <a:pt x="9" y="58"/>
                    <a:pt x="9" y="57"/>
                    <a:pt x="9" y="57"/>
                  </a:cubicBezTo>
                  <a:moveTo>
                    <a:pt x="9" y="57"/>
                  </a:moveTo>
                  <a:cubicBezTo>
                    <a:pt x="9" y="57"/>
                    <a:pt x="9" y="57"/>
                    <a:pt x="9" y="57"/>
                  </a:cubicBezTo>
                  <a:cubicBezTo>
                    <a:pt x="9" y="57"/>
                    <a:pt x="9" y="57"/>
                    <a:pt x="9" y="57"/>
                  </a:cubicBezTo>
                  <a:moveTo>
                    <a:pt x="3" y="30"/>
                  </a:moveTo>
                  <a:cubicBezTo>
                    <a:pt x="1" y="30"/>
                    <a:pt x="0" y="33"/>
                    <a:pt x="0" y="36"/>
                  </a:cubicBezTo>
                  <a:cubicBezTo>
                    <a:pt x="0" y="38"/>
                    <a:pt x="0" y="41"/>
                    <a:pt x="1" y="42"/>
                  </a:cubicBezTo>
                  <a:cubicBezTo>
                    <a:pt x="4" y="46"/>
                    <a:pt x="4" y="46"/>
                    <a:pt x="5" y="50"/>
                  </a:cubicBezTo>
                  <a:cubicBezTo>
                    <a:pt x="6" y="52"/>
                    <a:pt x="7" y="53"/>
                    <a:pt x="8" y="53"/>
                  </a:cubicBezTo>
                  <a:cubicBezTo>
                    <a:pt x="8" y="53"/>
                    <a:pt x="9" y="53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8" y="53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5" y="30"/>
                    <a:pt x="4" y="30"/>
                    <a:pt x="3" y="30"/>
                  </a:cubicBezTo>
                  <a:moveTo>
                    <a:pt x="33" y="0"/>
                  </a:moveTo>
                  <a:cubicBezTo>
                    <a:pt x="26" y="0"/>
                    <a:pt x="16" y="2"/>
                    <a:pt x="11" y="13"/>
                  </a:cubicBezTo>
                  <a:cubicBezTo>
                    <a:pt x="10" y="15"/>
                    <a:pt x="10" y="16"/>
                    <a:pt x="9" y="17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7" y="23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9"/>
                    <a:pt x="11" y="45"/>
                    <a:pt x="11" y="50"/>
                  </a:cubicBezTo>
                  <a:cubicBezTo>
                    <a:pt x="13" y="60"/>
                    <a:pt x="20" y="65"/>
                    <a:pt x="22" y="67"/>
                  </a:cubicBezTo>
                  <a:cubicBezTo>
                    <a:pt x="23" y="69"/>
                    <a:pt x="26" y="70"/>
                    <a:pt x="29" y="71"/>
                  </a:cubicBezTo>
                  <a:cubicBezTo>
                    <a:pt x="28" y="69"/>
                    <a:pt x="27" y="65"/>
                    <a:pt x="30" y="62"/>
                  </a:cubicBezTo>
                  <a:cubicBezTo>
                    <a:pt x="35" y="58"/>
                    <a:pt x="41" y="57"/>
                    <a:pt x="41" y="57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38" y="0"/>
                    <a:pt x="33" y="0"/>
                  </a:cubicBezTo>
                </a:path>
              </a:pathLst>
            </a:custGeom>
            <a:solidFill>
              <a:srgbClr val="DEA3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ïSľïḍ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9DD48D1-4C06-4793-9B45-CBD317B45019}"/>
                </a:ext>
              </a:extLst>
            </p:cNvPr>
            <p:cNvSpPr/>
            <p:nvPr/>
          </p:nvSpPr>
          <p:spPr bwMode="auto">
            <a:xfrm>
              <a:off x="6512996" y="2480256"/>
              <a:ext cx="562212" cy="877972"/>
            </a:xfrm>
            <a:custGeom>
              <a:avLst/>
              <a:gdLst>
                <a:gd name="T0" fmla="*/ 1 w 35"/>
                <a:gd name="T1" fmla="*/ 0 h 55"/>
                <a:gd name="T2" fmla="*/ 0 w 35"/>
                <a:gd name="T3" fmla="*/ 4 h 55"/>
                <a:gd name="T4" fmla="*/ 0 w 35"/>
                <a:gd name="T5" fmla="*/ 4 h 55"/>
                <a:gd name="T6" fmla="*/ 0 w 35"/>
                <a:gd name="T7" fmla="*/ 4 h 55"/>
                <a:gd name="T8" fmla="*/ 0 w 35"/>
                <a:gd name="T9" fmla="*/ 4 h 55"/>
                <a:gd name="T10" fmla="*/ 3 w 35"/>
                <a:gd name="T11" fmla="*/ 26 h 55"/>
                <a:gd name="T12" fmla="*/ 3 w 35"/>
                <a:gd name="T13" fmla="*/ 26 h 55"/>
                <a:gd name="T14" fmla="*/ 3 w 35"/>
                <a:gd name="T15" fmla="*/ 26 h 55"/>
                <a:gd name="T16" fmla="*/ 3 w 35"/>
                <a:gd name="T17" fmla="*/ 30 h 55"/>
                <a:gd name="T18" fmla="*/ 3 w 35"/>
                <a:gd name="T19" fmla="*/ 30 h 55"/>
                <a:gd name="T20" fmla="*/ 3 w 35"/>
                <a:gd name="T21" fmla="*/ 30 h 55"/>
                <a:gd name="T22" fmla="*/ 3 w 35"/>
                <a:gd name="T23" fmla="*/ 30 h 55"/>
                <a:gd name="T24" fmla="*/ 4 w 35"/>
                <a:gd name="T25" fmla="*/ 31 h 55"/>
                <a:gd name="T26" fmla="*/ 4 w 35"/>
                <a:gd name="T27" fmla="*/ 31 h 55"/>
                <a:gd name="T28" fmla="*/ 4 w 35"/>
                <a:gd name="T29" fmla="*/ 32 h 55"/>
                <a:gd name="T30" fmla="*/ 4 w 35"/>
                <a:gd name="T31" fmla="*/ 32 h 55"/>
                <a:gd name="T32" fmla="*/ 4 w 35"/>
                <a:gd name="T33" fmla="*/ 32 h 55"/>
                <a:gd name="T34" fmla="*/ 7 w 35"/>
                <a:gd name="T35" fmla="*/ 37 h 55"/>
                <a:gd name="T36" fmla="*/ 7 w 35"/>
                <a:gd name="T37" fmla="*/ 37 h 55"/>
                <a:gd name="T38" fmla="*/ 7 w 35"/>
                <a:gd name="T39" fmla="*/ 37 h 55"/>
                <a:gd name="T40" fmla="*/ 9 w 35"/>
                <a:gd name="T41" fmla="*/ 39 h 55"/>
                <a:gd name="T42" fmla="*/ 10 w 35"/>
                <a:gd name="T43" fmla="*/ 40 h 55"/>
                <a:gd name="T44" fmla="*/ 11 w 35"/>
                <a:gd name="T45" fmla="*/ 41 h 55"/>
                <a:gd name="T46" fmla="*/ 11 w 35"/>
                <a:gd name="T47" fmla="*/ 42 h 55"/>
                <a:gd name="T48" fmla="*/ 14 w 35"/>
                <a:gd name="T49" fmla="*/ 44 h 55"/>
                <a:gd name="T50" fmla="*/ 14 w 35"/>
                <a:gd name="T51" fmla="*/ 44 h 55"/>
                <a:gd name="T52" fmla="*/ 16 w 35"/>
                <a:gd name="T53" fmla="*/ 46 h 55"/>
                <a:gd name="T54" fmla="*/ 16 w 35"/>
                <a:gd name="T55" fmla="*/ 46 h 55"/>
                <a:gd name="T56" fmla="*/ 19 w 35"/>
                <a:gd name="T57" fmla="*/ 49 h 55"/>
                <a:gd name="T58" fmla="*/ 19 w 35"/>
                <a:gd name="T59" fmla="*/ 49 h 55"/>
                <a:gd name="T60" fmla="*/ 19 w 35"/>
                <a:gd name="T61" fmla="*/ 49 h 55"/>
                <a:gd name="T62" fmla="*/ 22 w 35"/>
                <a:gd name="T63" fmla="*/ 53 h 55"/>
                <a:gd name="T64" fmla="*/ 22 w 35"/>
                <a:gd name="T65" fmla="*/ 53 h 55"/>
                <a:gd name="T66" fmla="*/ 29 w 35"/>
                <a:gd name="T67" fmla="*/ 55 h 55"/>
                <a:gd name="T68" fmla="*/ 33 w 35"/>
                <a:gd name="T69" fmla="*/ 55 h 55"/>
                <a:gd name="T70" fmla="*/ 35 w 35"/>
                <a:gd name="T71" fmla="*/ 55 h 55"/>
                <a:gd name="T72" fmla="*/ 35 w 35"/>
                <a:gd name="T73" fmla="*/ 55 h 55"/>
                <a:gd name="T74" fmla="*/ 35 w 35"/>
                <a:gd name="T75" fmla="*/ 50 h 55"/>
                <a:gd name="T76" fmla="*/ 34 w 35"/>
                <a:gd name="T77" fmla="*/ 51 h 55"/>
                <a:gd name="T78" fmla="*/ 28 w 35"/>
                <a:gd name="T79" fmla="*/ 46 h 55"/>
                <a:gd name="T80" fmla="*/ 30 w 35"/>
                <a:gd name="T81" fmla="*/ 47 h 55"/>
                <a:gd name="T82" fmla="*/ 31 w 35"/>
                <a:gd name="T83" fmla="*/ 46 h 55"/>
                <a:gd name="T84" fmla="*/ 28 w 35"/>
                <a:gd name="T85" fmla="*/ 46 h 55"/>
                <a:gd name="T86" fmla="*/ 25 w 35"/>
                <a:gd name="T87" fmla="*/ 45 h 55"/>
                <a:gd name="T88" fmla="*/ 26 w 35"/>
                <a:gd name="T89" fmla="*/ 45 h 55"/>
                <a:gd name="T90" fmla="*/ 24 w 35"/>
                <a:gd name="T91" fmla="*/ 46 h 55"/>
                <a:gd name="T92" fmla="*/ 23 w 35"/>
                <a:gd name="T93" fmla="*/ 44 h 55"/>
                <a:gd name="T94" fmla="*/ 16 w 35"/>
                <a:gd name="T95" fmla="*/ 40 h 55"/>
                <a:gd name="T96" fmla="*/ 5 w 35"/>
                <a:gd name="T97" fmla="*/ 23 h 55"/>
                <a:gd name="T98" fmla="*/ 1 w 35"/>
                <a:gd name="T99" fmla="*/ 0 h 55"/>
                <a:gd name="T100" fmla="*/ 1 w 35"/>
                <a:gd name="T10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55">
                  <a:moveTo>
                    <a:pt x="1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2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7"/>
                    <a:pt x="3" y="29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3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5" y="33"/>
                    <a:pt x="6" y="35"/>
                    <a:pt x="7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8" y="38"/>
                    <a:pt x="8" y="38"/>
                    <a:pt x="9" y="39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40"/>
                    <a:pt x="11" y="41"/>
                    <a:pt x="11" y="41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43"/>
                    <a:pt x="13" y="43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5"/>
                    <a:pt x="15" y="45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7" y="47"/>
                    <a:pt x="18" y="48"/>
                    <a:pt x="19" y="49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21" y="51"/>
                    <a:pt x="22" y="52"/>
                    <a:pt x="22" y="53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4" y="55"/>
                    <a:pt x="27" y="55"/>
                    <a:pt x="29" y="55"/>
                  </a:cubicBezTo>
                  <a:cubicBezTo>
                    <a:pt x="31" y="55"/>
                    <a:pt x="32" y="55"/>
                    <a:pt x="33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9" y="47"/>
                    <a:pt x="30" y="47"/>
                  </a:cubicBezTo>
                  <a:cubicBezTo>
                    <a:pt x="30" y="47"/>
                    <a:pt x="31" y="47"/>
                    <a:pt x="31" y="46"/>
                  </a:cubicBezTo>
                  <a:cubicBezTo>
                    <a:pt x="30" y="46"/>
                    <a:pt x="28" y="46"/>
                    <a:pt x="28" y="46"/>
                  </a:cubicBezTo>
                  <a:cubicBezTo>
                    <a:pt x="27" y="46"/>
                    <a:pt x="26" y="45"/>
                    <a:pt x="25" y="45"/>
                  </a:cubicBezTo>
                  <a:cubicBezTo>
                    <a:pt x="25" y="45"/>
                    <a:pt x="25" y="45"/>
                    <a:pt x="26" y="45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4" y="46"/>
                    <a:pt x="23" y="44"/>
                  </a:cubicBezTo>
                  <a:cubicBezTo>
                    <a:pt x="20" y="43"/>
                    <a:pt x="17" y="42"/>
                    <a:pt x="16" y="40"/>
                  </a:cubicBezTo>
                  <a:cubicBezTo>
                    <a:pt x="14" y="38"/>
                    <a:pt x="7" y="33"/>
                    <a:pt x="5" y="23"/>
                  </a:cubicBezTo>
                  <a:cubicBezTo>
                    <a:pt x="5" y="18"/>
                    <a:pt x="1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026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îş1ïḍ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FE7783E-07B7-44DA-9C1E-863C8172F48D}"/>
                </a:ext>
              </a:extLst>
            </p:cNvPr>
            <p:cNvSpPr/>
            <p:nvPr/>
          </p:nvSpPr>
          <p:spPr bwMode="auto">
            <a:xfrm>
              <a:off x="6851862" y="2957750"/>
              <a:ext cx="223346" cy="254152"/>
            </a:xfrm>
            <a:custGeom>
              <a:avLst/>
              <a:gdLst>
                <a:gd name="T0" fmla="*/ 14 w 14"/>
                <a:gd name="T1" fmla="*/ 0 h 16"/>
                <a:gd name="T2" fmla="*/ 3 w 14"/>
                <a:gd name="T3" fmla="*/ 5 h 16"/>
                <a:gd name="T4" fmla="*/ 2 w 14"/>
                <a:gd name="T5" fmla="*/ 14 h 16"/>
                <a:gd name="T6" fmla="*/ 3 w 14"/>
                <a:gd name="T7" fmla="*/ 16 h 16"/>
                <a:gd name="T8" fmla="*/ 5 w 14"/>
                <a:gd name="T9" fmla="*/ 15 h 16"/>
                <a:gd name="T10" fmla="*/ 4 w 14"/>
                <a:gd name="T11" fmla="*/ 15 h 16"/>
                <a:gd name="T12" fmla="*/ 14 w 14"/>
                <a:gd name="T13" fmla="*/ 5 h 16"/>
                <a:gd name="T14" fmla="*/ 14 w 14"/>
                <a:gd name="T15" fmla="*/ 5 h 16"/>
                <a:gd name="T16" fmla="*/ 14 w 14"/>
                <a:gd name="T17" fmla="*/ 0 h 16"/>
                <a:gd name="T18" fmla="*/ 14 w 14"/>
                <a:gd name="T1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6">
                  <a:moveTo>
                    <a:pt x="14" y="0"/>
                  </a:moveTo>
                  <a:cubicBezTo>
                    <a:pt x="14" y="0"/>
                    <a:pt x="8" y="1"/>
                    <a:pt x="3" y="5"/>
                  </a:cubicBezTo>
                  <a:cubicBezTo>
                    <a:pt x="0" y="8"/>
                    <a:pt x="1" y="12"/>
                    <a:pt x="2" y="14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0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5026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îŝļïď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B383686-C592-47CD-B612-A8B49F1CDEF3}"/>
                </a:ext>
              </a:extLst>
            </p:cNvPr>
            <p:cNvSpPr/>
            <p:nvPr/>
          </p:nvSpPr>
          <p:spPr bwMode="auto">
            <a:xfrm>
              <a:off x="6959683" y="3196494"/>
              <a:ext cx="115525" cy="100122"/>
            </a:xfrm>
            <a:custGeom>
              <a:avLst/>
              <a:gdLst>
                <a:gd name="T0" fmla="*/ 7 w 7"/>
                <a:gd name="T1" fmla="*/ 0 h 6"/>
                <a:gd name="T2" fmla="*/ 4 w 7"/>
                <a:gd name="T3" fmla="*/ 1 h 6"/>
                <a:gd name="T4" fmla="*/ 3 w 7"/>
                <a:gd name="T5" fmla="*/ 1 h 6"/>
                <a:gd name="T6" fmla="*/ 2 w 7"/>
                <a:gd name="T7" fmla="*/ 2 h 6"/>
                <a:gd name="T8" fmla="*/ 0 w 7"/>
                <a:gd name="T9" fmla="*/ 1 h 6"/>
                <a:gd name="T10" fmla="*/ 6 w 7"/>
                <a:gd name="T11" fmla="*/ 6 h 6"/>
                <a:gd name="T12" fmla="*/ 7 w 7"/>
                <a:gd name="T13" fmla="*/ 5 h 6"/>
                <a:gd name="T14" fmla="*/ 7 w 7"/>
                <a:gd name="T15" fmla="*/ 0 h 6"/>
                <a:gd name="T16" fmla="*/ 7 w 7"/>
                <a:gd name="T17" fmla="*/ 0 h 6"/>
                <a:gd name="T18" fmla="*/ 7 w 7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6">
                  <a:moveTo>
                    <a:pt x="7" y="0"/>
                  </a:moveTo>
                  <a:cubicBezTo>
                    <a:pt x="6" y="0"/>
                    <a:pt x="5" y="0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5026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iṧḻid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5758B97-F84B-4432-A759-32CCF22AA707}"/>
                </a:ext>
              </a:extLst>
            </p:cNvPr>
            <p:cNvSpPr/>
            <p:nvPr/>
          </p:nvSpPr>
          <p:spPr bwMode="auto">
            <a:xfrm>
              <a:off x="6466787" y="1617687"/>
              <a:ext cx="608422" cy="924181"/>
            </a:xfrm>
            <a:custGeom>
              <a:avLst/>
              <a:gdLst>
                <a:gd name="T0" fmla="*/ 38 w 38"/>
                <a:gd name="T1" fmla="*/ 0 h 58"/>
                <a:gd name="T2" fmla="*/ 34 w 38"/>
                <a:gd name="T3" fmla="*/ 0 h 58"/>
                <a:gd name="T4" fmla="*/ 34 w 38"/>
                <a:gd name="T5" fmla="*/ 0 h 58"/>
                <a:gd name="T6" fmla="*/ 32 w 38"/>
                <a:gd name="T7" fmla="*/ 0 h 58"/>
                <a:gd name="T8" fmla="*/ 0 w 38"/>
                <a:gd name="T9" fmla="*/ 33 h 58"/>
                <a:gd name="T10" fmla="*/ 0 w 38"/>
                <a:gd name="T11" fmla="*/ 34 h 58"/>
                <a:gd name="T12" fmla="*/ 0 w 38"/>
                <a:gd name="T13" fmla="*/ 34 h 58"/>
                <a:gd name="T14" fmla="*/ 0 w 38"/>
                <a:gd name="T15" fmla="*/ 34 h 58"/>
                <a:gd name="T16" fmla="*/ 0 w 38"/>
                <a:gd name="T17" fmla="*/ 35 h 58"/>
                <a:gd name="T18" fmla="*/ 3 w 38"/>
                <a:gd name="T19" fmla="*/ 58 h 58"/>
                <a:gd name="T20" fmla="*/ 3 w 38"/>
                <a:gd name="T21" fmla="*/ 58 h 58"/>
                <a:gd name="T22" fmla="*/ 3 w 38"/>
                <a:gd name="T23" fmla="*/ 58 h 58"/>
                <a:gd name="T24" fmla="*/ 3 w 38"/>
                <a:gd name="T25" fmla="*/ 58 h 58"/>
                <a:gd name="T26" fmla="*/ 4 w 38"/>
                <a:gd name="T27" fmla="*/ 54 h 58"/>
                <a:gd name="T28" fmla="*/ 6 w 38"/>
                <a:gd name="T29" fmla="*/ 45 h 58"/>
                <a:gd name="T30" fmla="*/ 6 w 38"/>
                <a:gd name="T31" fmla="*/ 44 h 58"/>
                <a:gd name="T32" fmla="*/ 8 w 38"/>
                <a:gd name="T33" fmla="*/ 40 h 58"/>
                <a:gd name="T34" fmla="*/ 30 w 38"/>
                <a:gd name="T35" fmla="*/ 27 h 58"/>
                <a:gd name="T36" fmla="*/ 38 w 38"/>
                <a:gd name="T37" fmla="*/ 28 h 58"/>
                <a:gd name="T38" fmla="*/ 38 w 38"/>
                <a:gd name="T39" fmla="*/ 28 h 58"/>
                <a:gd name="T40" fmla="*/ 38 w 38"/>
                <a:gd name="T4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8" h="58">
                  <a:moveTo>
                    <a:pt x="38" y="0"/>
                  </a:moveTo>
                  <a:cubicBezTo>
                    <a:pt x="37" y="0"/>
                    <a:pt x="36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3" y="0"/>
                    <a:pt x="32" y="0"/>
                  </a:cubicBezTo>
                  <a:cubicBezTo>
                    <a:pt x="2" y="2"/>
                    <a:pt x="0" y="28"/>
                    <a:pt x="0" y="33"/>
                  </a:cubicBezTo>
                  <a:cubicBezTo>
                    <a:pt x="0" y="33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5"/>
                    <a:pt x="0" y="35"/>
                  </a:cubicBezTo>
                  <a:cubicBezTo>
                    <a:pt x="0" y="43"/>
                    <a:pt x="2" y="50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0"/>
                    <a:pt x="6" y="45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7" y="43"/>
                    <a:pt x="7" y="42"/>
                    <a:pt x="8" y="40"/>
                  </a:cubicBezTo>
                  <a:cubicBezTo>
                    <a:pt x="13" y="29"/>
                    <a:pt x="23" y="27"/>
                    <a:pt x="30" y="27"/>
                  </a:cubicBezTo>
                  <a:cubicBezTo>
                    <a:pt x="35" y="27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0"/>
                    <a:pt x="38" y="0"/>
                    <a:pt x="38" y="0"/>
                  </a:cubicBezTo>
                </a:path>
              </a:pathLst>
            </a:custGeom>
            <a:solidFill>
              <a:srgbClr val="5026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ïṣ1îḋ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FF99DA5-7B2A-4DF7-B374-3B2DE76101F8}"/>
                </a:ext>
              </a:extLst>
            </p:cNvPr>
            <p:cNvSpPr/>
            <p:nvPr/>
          </p:nvSpPr>
          <p:spPr bwMode="auto">
            <a:xfrm>
              <a:off x="6959683" y="3627778"/>
              <a:ext cx="115525" cy="1008900"/>
            </a:xfrm>
            <a:custGeom>
              <a:avLst/>
              <a:gdLst>
                <a:gd name="T0" fmla="*/ 2 w 15"/>
                <a:gd name="T1" fmla="*/ 15 h 131"/>
                <a:gd name="T2" fmla="*/ 11 w 15"/>
                <a:gd name="T3" fmla="*/ 32 h 131"/>
                <a:gd name="T4" fmla="*/ 0 w 15"/>
                <a:gd name="T5" fmla="*/ 106 h 131"/>
                <a:gd name="T6" fmla="*/ 15 w 15"/>
                <a:gd name="T7" fmla="*/ 131 h 131"/>
                <a:gd name="T8" fmla="*/ 15 w 15"/>
                <a:gd name="T9" fmla="*/ 0 h 131"/>
                <a:gd name="T10" fmla="*/ 2 w 15"/>
                <a:gd name="T11" fmla="*/ 1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31">
                  <a:moveTo>
                    <a:pt x="2" y="15"/>
                  </a:moveTo>
                  <a:lnTo>
                    <a:pt x="11" y="32"/>
                  </a:lnTo>
                  <a:lnTo>
                    <a:pt x="0" y="106"/>
                  </a:lnTo>
                  <a:lnTo>
                    <a:pt x="15" y="131"/>
                  </a:lnTo>
                  <a:lnTo>
                    <a:pt x="15" y="0"/>
                  </a:lnTo>
                  <a:lnTo>
                    <a:pt x="2" y="15"/>
                  </a:lnTo>
                  <a:close/>
                </a:path>
              </a:pathLst>
            </a:custGeom>
            <a:solidFill>
              <a:srgbClr val="C226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işļîḓ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E0DA635-9417-4B21-A73D-E546C8D8B378}"/>
                </a:ext>
              </a:extLst>
            </p:cNvPr>
            <p:cNvSpPr/>
            <p:nvPr/>
          </p:nvSpPr>
          <p:spPr bwMode="auto">
            <a:xfrm>
              <a:off x="6674730" y="3473748"/>
              <a:ext cx="400478" cy="400478"/>
            </a:xfrm>
            <a:custGeom>
              <a:avLst/>
              <a:gdLst>
                <a:gd name="T0" fmla="*/ 25 w 25"/>
                <a:gd name="T1" fmla="*/ 10 h 25"/>
                <a:gd name="T2" fmla="*/ 12 w 25"/>
                <a:gd name="T3" fmla="*/ 25 h 25"/>
                <a:gd name="T4" fmla="*/ 0 w 25"/>
                <a:gd name="T5" fmla="*/ 4 h 25"/>
                <a:gd name="T6" fmla="*/ 7 w 25"/>
                <a:gd name="T7" fmla="*/ 0 h 25"/>
                <a:gd name="T8" fmla="*/ 25 w 25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25" y="10"/>
                  </a:moveTo>
                  <a:cubicBezTo>
                    <a:pt x="12" y="25"/>
                    <a:pt x="12" y="25"/>
                    <a:pt x="12" y="2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18" y="8"/>
                    <a:pt x="25" y="10"/>
                  </a:cubicBezTo>
                  <a:close/>
                </a:path>
              </a:pathLst>
            </a:custGeom>
            <a:solidFill>
              <a:srgbClr val="BAD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îṥľîḓ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F2A580F-1A76-4B53-B1CA-D67171FB525B}"/>
                </a:ext>
              </a:extLst>
            </p:cNvPr>
            <p:cNvSpPr/>
            <p:nvPr/>
          </p:nvSpPr>
          <p:spPr bwMode="auto">
            <a:xfrm>
              <a:off x="7075208" y="3473748"/>
              <a:ext cx="415881" cy="400478"/>
            </a:xfrm>
            <a:custGeom>
              <a:avLst/>
              <a:gdLst>
                <a:gd name="T0" fmla="*/ 0 w 26"/>
                <a:gd name="T1" fmla="*/ 10 h 25"/>
                <a:gd name="T2" fmla="*/ 13 w 26"/>
                <a:gd name="T3" fmla="*/ 25 h 25"/>
                <a:gd name="T4" fmla="*/ 26 w 26"/>
                <a:gd name="T5" fmla="*/ 4 h 25"/>
                <a:gd name="T6" fmla="*/ 19 w 26"/>
                <a:gd name="T7" fmla="*/ 0 h 25"/>
                <a:gd name="T8" fmla="*/ 0 w 26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5">
                  <a:moveTo>
                    <a:pt x="0" y="10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8" y="8"/>
                    <a:pt x="0" y="10"/>
                  </a:cubicBezTo>
                  <a:close/>
                </a:path>
              </a:pathLst>
            </a:custGeom>
            <a:solidFill>
              <a:srgbClr val="CFE8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i$lïḋ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66C4E29-15B7-4D20-8DCA-A2EC2756567A}"/>
                </a:ext>
              </a:extLst>
            </p:cNvPr>
            <p:cNvSpPr/>
            <p:nvPr/>
          </p:nvSpPr>
          <p:spPr bwMode="auto">
            <a:xfrm>
              <a:off x="7075208" y="3627778"/>
              <a:ext cx="123224" cy="1008900"/>
            </a:xfrm>
            <a:custGeom>
              <a:avLst/>
              <a:gdLst>
                <a:gd name="T0" fmla="*/ 14 w 16"/>
                <a:gd name="T1" fmla="*/ 15 h 131"/>
                <a:gd name="T2" fmla="*/ 6 w 16"/>
                <a:gd name="T3" fmla="*/ 32 h 131"/>
                <a:gd name="T4" fmla="*/ 16 w 16"/>
                <a:gd name="T5" fmla="*/ 106 h 131"/>
                <a:gd name="T6" fmla="*/ 0 w 16"/>
                <a:gd name="T7" fmla="*/ 131 h 131"/>
                <a:gd name="T8" fmla="*/ 0 w 16"/>
                <a:gd name="T9" fmla="*/ 0 h 131"/>
                <a:gd name="T10" fmla="*/ 14 w 16"/>
                <a:gd name="T11" fmla="*/ 1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31">
                  <a:moveTo>
                    <a:pt x="14" y="15"/>
                  </a:moveTo>
                  <a:lnTo>
                    <a:pt x="6" y="32"/>
                  </a:lnTo>
                  <a:lnTo>
                    <a:pt x="16" y="106"/>
                  </a:lnTo>
                  <a:lnTo>
                    <a:pt x="0" y="131"/>
                  </a:lnTo>
                  <a:lnTo>
                    <a:pt x="0" y="0"/>
                  </a:lnTo>
                  <a:lnTo>
                    <a:pt x="14" y="15"/>
                  </a:lnTo>
                  <a:close/>
                </a:path>
              </a:pathLst>
            </a:custGeom>
            <a:solidFill>
              <a:srgbClr val="EB4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iṧḻîď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9AF6E30-4D99-442A-BC92-4EB7D9A0931B}"/>
                </a:ext>
              </a:extLst>
            </p:cNvPr>
            <p:cNvSpPr/>
            <p:nvPr/>
          </p:nvSpPr>
          <p:spPr bwMode="auto">
            <a:xfrm>
              <a:off x="4033111" y="4028257"/>
              <a:ext cx="939584" cy="916482"/>
            </a:xfrm>
            <a:custGeom>
              <a:avLst/>
              <a:gdLst>
                <a:gd name="T0" fmla="*/ 59 w 59"/>
                <a:gd name="T1" fmla="*/ 41 h 57"/>
                <a:gd name="T2" fmla="*/ 54 w 59"/>
                <a:gd name="T3" fmla="*/ 34 h 57"/>
                <a:gd name="T4" fmla="*/ 45 w 59"/>
                <a:gd name="T5" fmla="*/ 18 h 57"/>
                <a:gd name="T6" fmla="*/ 35 w 59"/>
                <a:gd name="T7" fmla="*/ 7 h 57"/>
                <a:gd name="T8" fmla="*/ 29 w 59"/>
                <a:gd name="T9" fmla="*/ 6 h 57"/>
                <a:gd name="T10" fmla="*/ 36 w 59"/>
                <a:gd name="T11" fmla="*/ 20 h 57"/>
                <a:gd name="T12" fmla="*/ 32 w 59"/>
                <a:gd name="T13" fmla="*/ 19 h 57"/>
                <a:gd name="T14" fmla="*/ 9 w 59"/>
                <a:gd name="T15" fmla="*/ 3 h 57"/>
                <a:gd name="T16" fmla="*/ 2 w 59"/>
                <a:gd name="T17" fmla="*/ 3 h 57"/>
                <a:gd name="T18" fmla="*/ 6 w 59"/>
                <a:gd name="T19" fmla="*/ 9 h 57"/>
                <a:gd name="T20" fmla="*/ 22 w 59"/>
                <a:gd name="T21" fmla="*/ 19 h 57"/>
                <a:gd name="T22" fmla="*/ 21 w 59"/>
                <a:gd name="T23" fmla="*/ 20 h 57"/>
                <a:gd name="T24" fmla="*/ 13 w 59"/>
                <a:gd name="T25" fmla="*/ 15 h 57"/>
                <a:gd name="T26" fmla="*/ 8 w 59"/>
                <a:gd name="T27" fmla="*/ 15 h 57"/>
                <a:gd name="T28" fmla="*/ 9 w 59"/>
                <a:gd name="T29" fmla="*/ 20 h 57"/>
                <a:gd name="T30" fmla="*/ 18 w 59"/>
                <a:gd name="T31" fmla="*/ 25 h 57"/>
                <a:gd name="T32" fmla="*/ 17 w 59"/>
                <a:gd name="T33" fmla="*/ 26 h 57"/>
                <a:gd name="T34" fmla="*/ 10 w 59"/>
                <a:gd name="T35" fmla="*/ 21 h 57"/>
                <a:gd name="T36" fmla="*/ 6 w 59"/>
                <a:gd name="T37" fmla="*/ 22 h 57"/>
                <a:gd name="T38" fmla="*/ 7 w 59"/>
                <a:gd name="T39" fmla="*/ 26 h 57"/>
                <a:gd name="T40" fmla="*/ 14 w 59"/>
                <a:gd name="T41" fmla="*/ 31 h 57"/>
                <a:gd name="T42" fmla="*/ 14 w 59"/>
                <a:gd name="T43" fmla="*/ 32 h 57"/>
                <a:gd name="T44" fmla="*/ 9 w 59"/>
                <a:gd name="T45" fmla="*/ 28 h 57"/>
                <a:gd name="T46" fmla="*/ 6 w 59"/>
                <a:gd name="T47" fmla="*/ 30 h 57"/>
                <a:gd name="T48" fmla="*/ 6 w 59"/>
                <a:gd name="T49" fmla="*/ 33 h 57"/>
                <a:gd name="T50" fmla="*/ 36 w 59"/>
                <a:gd name="T51" fmla="*/ 53 h 57"/>
                <a:gd name="T52" fmla="*/ 43 w 59"/>
                <a:gd name="T53" fmla="*/ 54 h 57"/>
                <a:gd name="T54" fmla="*/ 49 w 59"/>
                <a:gd name="T55" fmla="*/ 57 h 57"/>
                <a:gd name="T56" fmla="*/ 59 w 59"/>
                <a:gd name="T57" fmla="*/ 4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9" h="57">
                  <a:moveTo>
                    <a:pt x="59" y="41"/>
                  </a:moveTo>
                  <a:cubicBezTo>
                    <a:pt x="59" y="41"/>
                    <a:pt x="56" y="41"/>
                    <a:pt x="54" y="34"/>
                  </a:cubicBezTo>
                  <a:cubicBezTo>
                    <a:pt x="53" y="27"/>
                    <a:pt x="45" y="18"/>
                    <a:pt x="45" y="18"/>
                  </a:cubicBezTo>
                  <a:cubicBezTo>
                    <a:pt x="45" y="18"/>
                    <a:pt x="39" y="14"/>
                    <a:pt x="35" y="7"/>
                  </a:cubicBezTo>
                  <a:cubicBezTo>
                    <a:pt x="34" y="5"/>
                    <a:pt x="31" y="4"/>
                    <a:pt x="29" y="6"/>
                  </a:cubicBezTo>
                  <a:cubicBezTo>
                    <a:pt x="27" y="8"/>
                    <a:pt x="31" y="13"/>
                    <a:pt x="36" y="20"/>
                  </a:cubicBezTo>
                  <a:cubicBezTo>
                    <a:pt x="36" y="20"/>
                    <a:pt x="36" y="21"/>
                    <a:pt x="32" y="19"/>
                  </a:cubicBezTo>
                  <a:cubicBezTo>
                    <a:pt x="28" y="16"/>
                    <a:pt x="9" y="3"/>
                    <a:pt x="9" y="3"/>
                  </a:cubicBezTo>
                  <a:cubicBezTo>
                    <a:pt x="9" y="3"/>
                    <a:pt x="5" y="0"/>
                    <a:pt x="2" y="3"/>
                  </a:cubicBezTo>
                  <a:cubicBezTo>
                    <a:pt x="0" y="6"/>
                    <a:pt x="4" y="8"/>
                    <a:pt x="6" y="9"/>
                  </a:cubicBezTo>
                  <a:cubicBezTo>
                    <a:pt x="8" y="10"/>
                    <a:pt x="22" y="19"/>
                    <a:pt x="22" y="19"/>
                  </a:cubicBezTo>
                  <a:cubicBezTo>
                    <a:pt x="22" y="19"/>
                    <a:pt x="22" y="20"/>
                    <a:pt x="21" y="2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0" y="13"/>
                    <a:pt x="8" y="15"/>
                  </a:cubicBezTo>
                  <a:cubicBezTo>
                    <a:pt x="7" y="18"/>
                    <a:pt x="8" y="19"/>
                    <a:pt x="9" y="20"/>
                  </a:cubicBezTo>
                  <a:cubicBezTo>
                    <a:pt x="11" y="20"/>
                    <a:pt x="18" y="25"/>
                    <a:pt x="18" y="25"/>
                  </a:cubicBezTo>
                  <a:cubicBezTo>
                    <a:pt x="18" y="25"/>
                    <a:pt x="18" y="26"/>
                    <a:pt x="17" y="26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8" y="20"/>
                    <a:pt x="6" y="22"/>
                  </a:cubicBezTo>
                  <a:cubicBezTo>
                    <a:pt x="5" y="25"/>
                    <a:pt x="7" y="26"/>
                    <a:pt x="7" y="26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5" y="32"/>
                    <a:pt x="14" y="32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7" y="27"/>
                    <a:pt x="6" y="30"/>
                  </a:cubicBezTo>
                  <a:cubicBezTo>
                    <a:pt x="4" y="32"/>
                    <a:pt x="6" y="33"/>
                    <a:pt x="6" y="3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36" y="53"/>
                    <a:pt x="40" y="56"/>
                    <a:pt x="43" y="54"/>
                  </a:cubicBezTo>
                  <a:cubicBezTo>
                    <a:pt x="46" y="53"/>
                    <a:pt x="49" y="57"/>
                    <a:pt x="49" y="57"/>
                  </a:cubicBezTo>
                  <a:cubicBezTo>
                    <a:pt x="59" y="41"/>
                    <a:pt x="59" y="41"/>
                    <a:pt x="59" y="41"/>
                  </a:cubicBezTo>
                </a:path>
              </a:pathLst>
            </a:custGeom>
            <a:solidFill>
              <a:srgbClr val="F4C2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ïš1ïd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02978E6-C603-40A1-8CD1-20FD0FF47D3B}"/>
                </a:ext>
              </a:extLst>
            </p:cNvPr>
            <p:cNvSpPr/>
            <p:nvPr/>
          </p:nvSpPr>
          <p:spPr bwMode="auto">
            <a:xfrm>
              <a:off x="4063917" y="4066767"/>
              <a:ext cx="908778" cy="877972"/>
            </a:xfrm>
            <a:custGeom>
              <a:avLst/>
              <a:gdLst>
                <a:gd name="T0" fmla="*/ 3 w 57"/>
                <a:gd name="T1" fmla="*/ 0 h 55"/>
                <a:gd name="T2" fmla="*/ 0 w 57"/>
                <a:gd name="T3" fmla="*/ 1 h 55"/>
                <a:gd name="T4" fmla="*/ 0 w 57"/>
                <a:gd name="T5" fmla="*/ 3 h 55"/>
                <a:gd name="T6" fmla="*/ 4 w 57"/>
                <a:gd name="T7" fmla="*/ 7 h 55"/>
                <a:gd name="T8" fmla="*/ 20 w 57"/>
                <a:gd name="T9" fmla="*/ 17 h 55"/>
                <a:gd name="T10" fmla="*/ 20 w 57"/>
                <a:gd name="T11" fmla="*/ 18 h 55"/>
                <a:gd name="T12" fmla="*/ 19 w 57"/>
                <a:gd name="T13" fmla="*/ 18 h 55"/>
                <a:gd name="T14" fmla="*/ 19 w 57"/>
                <a:gd name="T15" fmla="*/ 18 h 55"/>
                <a:gd name="T16" fmla="*/ 11 w 57"/>
                <a:gd name="T17" fmla="*/ 13 h 55"/>
                <a:gd name="T18" fmla="*/ 8 w 57"/>
                <a:gd name="T19" fmla="*/ 12 h 55"/>
                <a:gd name="T20" fmla="*/ 6 w 57"/>
                <a:gd name="T21" fmla="*/ 13 h 55"/>
                <a:gd name="T22" fmla="*/ 6 w 57"/>
                <a:gd name="T23" fmla="*/ 15 h 55"/>
                <a:gd name="T24" fmla="*/ 7 w 57"/>
                <a:gd name="T25" fmla="*/ 18 h 55"/>
                <a:gd name="T26" fmla="*/ 16 w 57"/>
                <a:gd name="T27" fmla="*/ 23 h 55"/>
                <a:gd name="T28" fmla="*/ 16 w 57"/>
                <a:gd name="T29" fmla="*/ 24 h 55"/>
                <a:gd name="T30" fmla="*/ 15 w 57"/>
                <a:gd name="T31" fmla="*/ 24 h 55"/>
                <a:gd name="T32" fmla="*/ 15 w 57"/>
                <a:gd name="T33" fmla="*/ 24 h 55"/>
                <a:gd name="T34" fmla="*/ 8 w 57"/>
                <a:gd name="T35" fmla="*/ 19 h 55"/>
                <a:gd name="T36" fmla="*/ 7 w 57"/>
                <a:gd name="T37" fmla="*/ 19 h 55"/>
                <a:gd name="T38" fmla="*/ 4 w 57"/>
                <a:gd name="T39" fmla="*/ 20 h 55"/>
                <a:gd name="T40" fmla="*/ 4 w 57"/>
                <a:gd name="T41" fmla="*/ 22 h 55"/>
                <a:gd name="T42" fmla="*/ 5 w 57"/>
                <a:gd name="T43" fmla="*/ 24 h 55"/>
                <a:gd name="T44" fmla="*/ 12 w 57"/>
                <a:gd name="T45" fmla="*/ 29 h 55"/>
                <a:gd name="T46" fmla="*/ 13 w 57"/>
                <a:gd name="T47" fmla="*/ 29 h 55"/>
                <a:gd name="T48" fmla="*/ 12 w 57"/>
                <a:gd name="T49" fmla="*/ 30 h 55"/>
                <a:gd name="T50" fmla="*/ 7 w 57"/>
                <a:gd name="T51" fmla="*/ 26 h 55"/>
                <a:gd name="T52" fmla="*/ 6 w 57"/>
                <a:gd name="T53" fmla="*/ 26 h 55"/>
                <a:gd name="T54" fmla="*/ 4 w 57"/>
                <a:gd name="T55" fmla="*/ 28 h 55"/>
                <a:gd name="T56" fmla="*/ 3 w 57"/>
                <a:gd name="T57" fmla="*/ 29 h 55"/>
                <a:gd name="T58" fmla="*/ 4 w 57"/>
                <a:gd name="T59" fmla="*/ 31 h 55"/>
                <a:gd name="T60" fmla="*/ 34 w 57"/>
                <a:gd name="T61" fmla="*/ 51 h 55"/>
                <a:gd name="T62" fmla="*/ 39 w 57"/>
                <a:gd name="T63" fmla="*/ 53 h 55"/>
                <a:gd name="T64" fmla="*/ 41 w 57"/>
                <a:gd name="T65" fmla="*/ 52 h 55"/>
                <a:gd name="T66" fmla="*/ 42 w 57"/>
                <a:gd name="T67" fmla="*/ 52 h 55"/>
                <a:gd name="T68" fmla="*/ 47 w 57"/>
                <a:gd name="T69" fmla="*/ 55 h 55"/>
                <a:gd name="T70" fmla="*/ 57 w 57"/>
                <a:gd name="T71" fmla="*/ 39 h 55"/>
                <a:gd name="T72" fmla="*/ 52 w 57"/>
                <a:gd name="T73" fmla="*/ 32 h 55"/>
                <a:gd name="T74" fmla="*/ 47 w 57"/>
                <a:gd name="T75" fmla="*/ 21 h 55"/>
                <a:gd name="T76" fmla="*/ 43 w 57"/>
                <a:gd name="T77" fmla="*/ 16 h 55"/>
                <a:gd name="T78" fmla="*/ 33 w 57"/>
                <a:gd name="T79" fmla="*/ 5 h 55"/>
                <a:gd name="T80" fmla="*/ 30 w 57"/>
                <a:gd name="T81" fmla="*/ 3 h 55"/>
                <a:gd name="T82" fmla="*/ 30 w 57"/>
                <a:gd name="T83" fmla="*/ 3 h 55"/>
                <a:gd name="T84" fmla="*/ 27 w 57"/>
                <a:gd name="T85" fmla="*/ 4 h 55"/>
                <a:gd name="T86" fmla="*/ 26 w 57"/>
                <a:gd name="T87" fmla="*/ 5 h 55"/>
                <a:gd name="T88" fmla="*/ 34 w 57"/>
                <a:gd name="T89" fmla="*/ 18 h 55"/>
                <a:gd name="T90" fmla="*/ 34 w 57"/>
                <a:gd name="T91" fmla="*/ 18 h 55"/>
                <a:gd name="T92" fmla="*/ 34 w 57"/>
                <a:gd name="T93" fmla="*/ 19 h 55"/>
                <a:gd name="T94" fmla="*/ 30 w 57"/>
                <a:gd name="T95" fmla="*/ 17 h 55"/>
                <a:gd name="T96" fmla="*/ 30 w 57"/>
                <a:gd name="T97" fmla="*/ 16 h 55"/>
                <a:gd name="T98" fmla="*/ 23 w 57"/>
                <a:gd name="T99" fmla="*/ 12 h 55"/>
                <a:gd name="T100" fmla="*/ 7 w 57"/>
                <a:gd name="T101" fmla="*/ 1 h 55"/>
                <a:gd name="T102" fmla="*/ 5 w 57"/>
                <a:gd name="T103" fmla="*/ 0 h 55"/>
                <a:gd name="T104" fmla="*/ 3 w 57"/>
                <a:gd name="T10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7" h="55">
                  <a:moveTo>
                    <a:pt x="3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5"/>
                    <a:pt x="2" y="6"/>
                    <a:pt x="4" y="7"/>
                  </a:cubicBezTo>
                  <a:cubicBezTo>
                    <a:pt x="6" y="8"/>
                    <a:pt x="20" y="17"/>
                    <a:pt x="20" y="17"/>
                  </a:cubicBez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9" y="12"/>
                    <a:pt x="8" y="12"/>
                  </a:cubicBezTo>
                  <a:cubicBezTo>
                    <a:pt x="8" y="12"/>
                    <a:pt x="7" y="12"/>
                    <a:pt x="6" y="13"/>
                  </a:cubicBezTo>
                  <a:cubicBezTo>
                    <a:pt x="6" y="14"/>
                    <a:pt x="6" y="15"/>
                    <a:pt x="6" y="15"/>
                  </a:cubicBezTo>
                  <a:cubicBezTo>
                    <a:pt x="6" y="16"/>
                    <a:pt x="7" y="17"/>
                    <a:pt x="7" y="18"/>
                  </a:cubicBezTo>
                  <a:cubicBezTo>
                    <a:pt x="9" y="18"/>
                    <a:pt x="16" y="23"/>
                    <a:pt x="16" y="23"/>
                  </a:cubicBezTo>
                  <a:cubicBezTo>
                    <a:pt x="16" y="23"/>
                    <a:pt x="16" y="23"/>
                    <a:pt x="16" y="24"/>
                  </a:cubicBezTo>
                  <a:cubicBezTo>
                    <a:pt x="16" y="24"/>
                    <a:pt x="16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7" y="19"/>
                    <a:pt x="7" y="19"/>
                  </a:cubicBezTo>
                  <a:cubicBezTo>
                    <a:pt x="6" y="19"/>
                    <a:pt x="5" y="19"/>
                    <a:pt x="4" y="20"/>
                  </a:cubicBezTo>
                  <a:cubicBezTo>
                    <a:pt x="4" y="21"/>
                    <a:pt x="4" y="22"/>
                    <a:pt x="4" y="22"/>
                  </a:cubicBezTo>
                  <a:cubicBezTo>
                    <a:pt x="4" y="23"/>
                    <a:pt x="5" y="24"/>
                    <a:pt x="5" y="24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9"/>
                    <a:pt x="13" y="29"/>
                    <a:pt x="13" y="29"/>
                  </a:cubicBezTo>
                  <a:cubicBezTo>
                    <a:pt x="13" y="29"/>
                    <a:pt x="12" y="30"/>
                    <a:pt x="12" y="30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6" y="26"/>
                    <a:pt x="6" y="26"/>
                  </a:cubicBezTo>
                  <a:cubicBezTo>
                    <a:pt x="5" y="26"/>
                    <a:pt x="4" y="26"/>
                    <a:pt x="4" y="28"/>
                  </a:cubicBezTo>
                  <a:cubicBezTo>
                    <a:pt x="3" y="28"/>
                    <a:pt x="3" y="29"/>
                    <a:pt x="3" y="29"/>
                  </a:cubicBezTo>
                  <a:cubicBezTo>
                    <a:pt x="3" y="31"/>
                    <a:pt x="4" y="31"/>
                    <a:pt x="4" y="31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4" y="51"/>
                    <a:pt x="37" y="53"/>
                    <a:pt x="39" y="53"/>
                  </a:cubicBezTo>
                  <a:cubicBezTo>
                    <a:pt x="40" y="53"/>
                    <a:pt x="40" y="53"/>
                    <a:pt x="41" y="52"/>
                  </a:cubicBezTo>
                  <a:cubicBezTo>
                    <a:pt x="41" y="52"/>
                    <a:pt x="42" y="52"/>
                    <a:pt x="42" y="52"/>
                  </a:cubicBezTo>
                  <a:cubicBezTo>
                    <a:pt x="44" y="52"/>
                    <a:pt x="47" y="55"/>
                    <a:pt x="47" y="55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57" y="39"/>
                    <a:pt x="54" y="39"/>
                    <a:pt x="52" y="32"/>
                  </a:cubicBezTo>
                  <a:cubicBezTo>
                    <a:pt x="52" y="29"/>
                    <a:pt x="49" y="24"/>
                    <a:pt x="47" y="21"/>
                  </a:cubicBezTo>
                  <a:cubicBezTo>
                    <a:pt x="45" y="18"/>
                    <a:pt x="43" y="16"/>
                    <a:pt x="43" y="16"/>
                  </a:cubicBezTo>
                  <a:cubicBezTo>
                    <a:pt x="43" y="16"/>
                    <a:pt x="37" y="12"/>
                    <a:pt x="33" y="5"/>
                  </a:cubicBezTo>
                  <a:cubicBezTo>
                    <a:pt x="33" y="4"/>
                    <a:pt x="31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29" y="3"/>
                    <a:pt x="28" y="3"/>
                    <a:pt x="27" y="4"/>
                  </a:cubicBezTo>
                  <a:cubicBezTo>
                    <a:pt x="27" y="4"/>
                    <a:pt x="26" y="5"/>
                    <a:pt x="26" y="5"/>
                  </a:cubicBezTo>
                  <a:cubicBezTo>
                    <a:pt x="26" y="8"/>
                    <a:pt x="30" y="12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9"/>
                    <a:pt x="34" y="19"/>
                  </a:cubicBezTo>
                  <a:cubicBezTo>
                    <a:pt x="33" y="19"/>
                    <a:pt x="32" y="18"/>
                    <a:pt x="30" y="17"/>
                  </a:cubicBezTo>
                  <a:cubicBezTo>
                    <a:pt x="30" y="17"/>
                    <a:pt x="30" y="16"/>
                    <a:pt x="30" y="16"/>
                  </a:cubicBezTo>
                  <a:cubicBezTo>
                    <a:pt x="28" y="15"/>
                    <a:pt x="26" y="13"/>
                    <a:pt x="23" y="12"/>
                  </a:cubicBezTo>
                  <a:cubicBezTo>
                    <a:pt x="16" y="7"/>
                    <a:pt x="7" y="1"/>
                    <a:pt x="7" y="1"/>
                  </a:cubicBezTo>
                  <a:cubicBezTo>
                    <a:pt x="7" y="1"/>
                    <a:pt x="6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solidFill>
              <a:srgbClr val="DEA3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ísḷiď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E40846F-C9C7-4833-82AD-6D34C66169E1}"/>
                </a:ext>
              </a:extLst>
            </p:cNvPr>
            <p:cNvSpPr/>
            <p:nvPr/>
          </p:nvSpPr>
          <p:spPr bwMode="auto">
            <a:xfrm>
              <a:off x="7075208" y="3612375"/>
              <a:ext cx="1571108" cy="2387468"/>
            </a:xfrm>
            <a:custGeom>
              <a:avLst/>
              <a:gdLst>
                <a:gd name="T0" fmla="*/ 0 w 98"/>
                <a:gd name="T1" fmla="*/ 63 h 149"/>
                <a:gd name="T2" fmla="*/ 0 w 98"/>
                <a:gd name="T3" fmla="*/ 147 h 149"/>
                <a:gd name="T4" fmla="*/ 53 w 98"/>
                <a:gd name="T5" fmla="*/ 147 h 149"/>
                <a:gd name="T6" fmla="*/ 54 w 98"/>
                <a:gd name="T7" fmla="*/ 147 h 149"/>
                <a:gd name="T8" fmla="*/ 84 w 98"/>
                <a:gd name="T9" fmla="*/ 147 h 149"/>
                <a:gd name="T10" fmla="*/ 91 w 98"/>
                <a:gd name="T11" fmla="*/ 128 h 149"/>
                <a:gd name="T12" fmla="*/ 82 w 98"/>
                <a:gd name="T13" fmla="*/ 54 h 149"/>
                <a:gd name="T14" fmla="*/ 63 w 98"/>
                <a:gd name="T15" fmla="*/ 14 h 149"/>
                <a:gd name="T16" fmla="*/ 37 w 98"/>
                <a:gd name="T17" fmla="*/ 0 h 149"/>
                <a:gd name="T18" fmla="*/ 36 w 98"/>
                <a:gd name="T19" fmla="*/ 0 h 149"/>
                <a:gd name="T20" fmla="*/ 0 w 98"/>
                <a:gd name="T21" fmla="*/ 63 h 149"/>
                <a:gd name="T22" fmla="*/ 54 w 98"/>
                <a:gd name="T23" fmla="*/ 145 h 149"/>
                <a:gd name="T24" fmla="*/ 54 w 98"/>
                <a:gd name="T25" fmla="*/ 91 h 149"/>
                <a:gd name="T26" fmla="*/ 56 w 98"/>
                <a:gd name="T27" fmla="*/ 82 h 149"/>
                <a:gd name="T28" fmla="*/ 62 w 98"/>
                <a:gd name="T29" fmla="*/ 123 h 149"/>
                <a:gd name="T30" fmla="*/ 54 w 98"/>
                <a:gd name="T31" fmla="*/ 14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49">
                  <a:moveTo>
                    <a:pt x="0" y="63"/>
                  </a:moveTo>
                  <a:cubicBezTo>
                    <a:pt x="0" y="147"/>
                    <a:pt x="0" y="147"/>
                    <a:pt x="0" y="147"/>
                  </a:cubicBezTo>
                  <a:cubicBezTo>
                    <a:pt x="53" y="147"/>
                    <a:pt x="53" y="147"/>
                    <a:pt x="53" y="147"/>
                  </a:cubicBezTo>
                  <a:cubicBezTo>
                    <a:pt x="54" y="147"/>
                    <a:pt x="54" y="147"/>
                    <a:pt x="54" y="147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4" y="147"/>
                    <a:pt x="84" y="149"/>
                    <a:pt x="91" y="128"/>
                  </a:cubicBezTo>
                  <a:cubicBezTo>
                    <a:pt x="98" y="107"/>
                    <a:pt x="90" y="91"/>
                    <a:pt x="82" y="54"/>
                  </a:cubicBezTo>
                  <a:cubicBezTo>
                    <a:pt x="74" y="16"/>
                    <a:pt x="67" y="16"/>
                    <a:pt x="63" y="14"/>
                  </a:cubicBezTo>
                  <a:cubicBezTo>
                    <a:pt x="61" y="12"/>
                    <a:pt x="49" y="6"/>
                    <a:pt x="37" y="0"/>
                  </a:cubicBezTo>
                  <a:cubicBezTo>
                    <a:pt x="36" y="0"/>
                    <a:pt x="36" y="0"/>
                    <a:pt x="36" y="0"/>
                  </a:cubicBezTo>
                  <a:lnTo>
                    <a:pt x="0" y="63"/>
                  </a:lnTo>
                  <a:close/>
                  <a:moveTo>
                    <a:pt x="54" y="145"/>
                  </a:moveTo>
                  <a:cubicBezTo>
                    <a:pt x="54" y="137"/>
                    <a:pt x="54" y="101"/>
                    <a:pt x="54" y="91"/>
                  </a:cubicBezTo>
                  <a:cubicBezTo>
                    <a:pt x="54" y="79"/>
                    <a:pt x="55" y="79"/>
                    <a:pt x="56" y="82"/>
                  </a:cubicBezTo>
                  <a:cubicBezTo>
                    <a:pt x="57" y="85"/>
                    <a:pt x="64" y="116"/>
                    <a:pt x="62" y="123"/>
                  </a:cubicBezTo>
                  <a:cubicBezTo>
                    <a:pt x="60" y="130"/>
                    <a:pt x="56" y="141"/>
                    <a:pt x="54" y="145"/>
                  </a:cubicBezTo>
                  <a:close/>
                </a:path>
              </a:pathLst>
            </a:custGeom>
            <a:solidFill>
              <a:srgbClr val="2359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ïSḻíḋ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7F6EC81-0AED-4C94-9EFB-234058920A80}"/>
                </a:ext>
              </a:extLst>
            </p:cNvPr>
            <p:cNvSpPr/>
            <p:nvPr/>
          </p:nvSpPr>
          <p:spPr bwMode="auto">
            <a:xfrm>
              <a:off x="4733950" y="3612375"/>
              <a:ext cx="2341258" cy="2356662"/>
            </a:xfrm>
            <a:custGeom>
              <a:avLst/>
              <a:gdLst>
                <a:gd name="T0" fmla="*/ 17 w 146"/>
                <a:gd name="T1" fmla="*/ 62 h 147"/>
                <a:gd name="T2" fmla="*/ 47 w 146"/>
                <a:gd name="T3" fmla="*/ 79 h 147"/>
                <a:gd name="T4" fmla="*/ 70 w 146"/>
                <a:gd name="T5" fmla="*/ 36 h 147"/>
                <a:gd name="T6" fmla="*/ 70 w 146"/>
                <a:gd name="T7" fmla="*/ 36 h 147"/>
                <a:gd name="T8" fmla="*/ 87 w 146"/>
                <a:gd name="T9" fmla="*/ 12 h 147"/>
                <a:gd name="T10" fmla="*/ 110 w 146"/>
                <a:gd name="T11" fmla="*/ 0 h 147"/>
                <a:gd name="T12" fmla="*/ 111 w 146"/>
                <a:gd name="T13" fmla="*/ 0 h 147"/>
                <a:gd name="T14" fmla="*/ 146 w 146"/>
                <a:gd name="T15" fmla="*/ 63 h 147"/>
                <a:gd name="T16" fmla="*/ 146 w 146"/>
                <a:gd name="T17" fmla="*/ 147 h 147"/>
                <a:gd name="T18" fmla="*/ 93 w 146"/>
                <a:gd name="T19" fmla="*/ 147 h 147"/>
                <a:gd name="T20" fmla="*/ 93 w 146"/>
                <a:gd name="T21" fmla="*/ 145 h 147"/>
                <a:gd name="T22" fmla="*/ 93 w 146"/>
                <a:gd name="T23" fmla="*/ 145 h 147"/>
                <a:gd name="T24" fmla="*/ 93 w 146"/>
                <a:gd name="T25" fmla="*/ 91 h 147"/>
                <a:gd name="T26" fmla="*/ 91 w 146"/>
                <a:gd name="T27" fmla="*/ 81 h 147"/>
                <a:gd name="T28" fmla="*/ 90 w 146"/>
                <a:gd name="T29" fmla="*/ 82 h 147"/>
                <a:gd name="T30" fmla="*/ 90 w 146"/>
                <a:gd name="T31" fmla="*/ 82 h 147"/>
                <a:gd name="T32" fmla="*/ 90 w 146"/>
                <a:gd name="T33" fmla="*/ 82 h 147"/>
                <a:gd name="T34" fmla="*/ 55 w 146"/>
                <a:gd name="T35" fmla="*/ 120 h 147"/>
                <a:gd name="T36" fmla="*/ 0 w 146"/>
                <a:gd name="T37" fmla="*/ 87 h 147"/>
                <a:gd name="T38" fmla="*/ 17 w 146"/>
                <a:gd name="T39" fmla="*/ 6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6" h="147">
                  <a:moveTo>
                    <a:pt x="17" y="62"/>
                  </a:moveTo>
                  <a:cubicBezTo>
                    <a:pt x="17" y="62"/>
                    <a:pt x="44" y="79"/>
                    <a:pt x="47" y="79"/>
                  </a:cubicBezTo>
                  <a:cubicBezTo>
                    <a:pt x="50" y="79"/>
                    <a:pt x="70" y="36"/>
                    <a:pt x="70" y="36"/>
                  </a:cubicBezTo>
                  <a:cubicBezTo>
                    <a:pt x="70" y="36"/>
                    <a:pt x="70" y="36"/>
                    <a:pt x="70" y="36"/>
                  </a:cubicBezTo>
                  <a:cubicBezTo>
                    <a:pt x="81" y="12"/>
                    <a:pt x="84" y="13"/>
                    <a:pt x="87" y="12"/>
                  </a:cubicBezTo>
                  <a:cubicBezTo>
                    <a:pt x="89" y="11"/>
                    <a:pt x="98" y="6"/>
                    <a:pt x="110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46" y="63"/>
                    <a:pt x="146" y="63"/>
                    <a:pt x="146" y="63"/>
                  </a:cubicBezTo>
                  <a:cubicBezTo>
                    <a:pt x="146" y="147"/>
                    <a:pt x="146" y="147"/>
                    <a:pt x="146" y="147"/>
                  </a:cubicBezTo>
                  <a:cubicBezTo>
                    <a:pt x="93" y="147"/>
                    <a:pt x="93" y="147"/>
                    <a:pt x="93" y="147"/>
                  </a:cubicBezTo>
                  <a:cubicBezTo>
                    <a:pt x="93" y="145"/>
                    <a:pt x="93" y="145"/>
                    <a:pt x="93" y="145"/>
                  </a:cubicBezTo>
                  <a:cubicBezTo>
                    <a:pt x="93" y="145"/>
                    <a:pt x="93" y="145"/>
                    <a:pt x="93" y="145"/>
                  </a:cubicBezTo>
                  <a:cubicBezTo>
                    <a:pt x="93" y="91"/>
                    <a:pt x="93" y="91"/>
                    <a:pt x="93" y="91"/>
                  </a:cubicBezTo>
                  <a:cubicBezTo>
                    <a:pt x="93" y="82"/>
                    <a:pt x="92" y="80"/>
                    <a:pt x="91" y="81"/>
                  </a:cubicBezTo>
                  <a:cubicBezTo>
                    <a:pt x="91" y="81"/>
                    <a:pt x="91" y="82"/>
                    <a:pt x="90" y="82"/>
                  </a:cubicBezTo>
                  <a:cubicBezTo>
                    <a:pt x="90" y="82"/>
                    <a:pt x="90" y="82"/>
                    <a:pt x="90" y="82"/>
                  </a:cubicBezTo>
                  <a:cubicBezTo>
                    <a:pt x="90" y="82"/>
                    <a:pt x="90" y="82"/>
                    <a:pt x="90" y="82"/>
                  </a:cubicBezTo>
                  <a:cubicBezTo>
                    <a:pt x="85" y="89"/>
                    <a:pt x="60" y="120"/>
                    <a:pt x="55" y="120"/>
                  </a:cubicBezTo>
                  <a:cubicBezTo>
                    <a:pt x="49" y="120"/>
                    <a:pt x="0" y="87"/>
                    <a:pt x="0" y="87"/>
                  </a:cubicBezTo>
                  <a:lnTo>
                    <a:pt x="17" y="62"/>
                  </a:lnTo>
                  <a:close/>
                </a:path>
              </a:pathLst>
            </a:custGeom>
            <a:solidFill>
              <a:srgbClr val="1035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667311" y="1232110"/>
            <a:ext cx="439248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CN" sz="1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1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作战讲究“知己知彼，百战不殆”。学习也是一场战斗，计划就是做到“知己”，因为要制定出符合自己实际情况的学习计划，必须要“知己”。</a:t>
            </a:r>
          </a:p>
          <a:p>
            <a:pPr algn="just">
              <a:lnSpc>
                <a:spcPts val="2800"/>
              </a:lnSpc>
            </a:pPr>
            <a:r>
              <a:rPr lang="zh-CN" altLang="en-US" sz="1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“知己”包括三层含义：明确地估计自己的能力；了解当时学习情况；明确学习的目标。</a:t>
            </a:r>
          </a:p>
          <a:p>
            <a:pPr algn="just">
              <a:lnSpc>
                <a:spcPts val="2800"/>
              </a:lnSpc>
            </a:pPr>
            <a:r>
              <a:rPr lang="zh-CN" altLang="en-US" sz="1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做到“知己”后，我们就可以制定计划了</a:t>
            </a:r>
            <a:r>
              <a:rPr lang="zh-CN" altLang="en-US" sz="1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2925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84138" y="538082"/>
            <a:ext cx="7848872" cy="1528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lnSpc>
                <a:spcPts val="2800"/>
              </a:lnSpc>
              <a:defRPr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en-US" altLang="zh-CN" dirty="0"/>
              <a:t>       </a:t>
            </a:r>
            <a:r>
              <a:rPr lang="zh-CN" altLang="en-US" dirty="0"/>
              <a:t>别人告诉你的方法是很难完全套用的。只有自己去试着做，</a:t>
            </a:r>
            <a:r>
              <a:rPr lang="zh-CN" altLang="en-US" sz="2400" dirty="0">
                <a:solidFill>
                  <a:srgbClr val="FFFF00"/>
                </a:solidFill>
              </a:rPr>
              <a:t>摸索出自己的完整方法</a:t>
            </a:r>
            <a:r>
              <a:rPr lang="zh-CN" altLang="en-US" dirty="0"/>
              <a:t>，才是最有用的。而别人告诉你的方法，最多只能充当一个指路标的作用。 所以，不要过于重视它的形式。只要是能达到目的的计划都是好计划</a:t>
            </a:r>
            <a:r>
              <a:rPr lang="zh-CN" altLang="en-US" dirty="0" smtClean="0"/>
              <a:t>。</a:t>
            </a:r>
            <a:endParaRPr lang="zh-CN" altLang="en-US" dirty="0"/>
          </a:p>
        </p:txBody>
      </p:sp>
      <p:grpSp>
        <p:nvGrpSpPr>
          <p:cNvPr id="9" name="组合 8"/>
          <p:cNvGrpSpPr/>
          <p:nvPr/>
        </p:nvGrpSpPr>
        <p:grpSpPr>
          <a:xfrm>
            <a:off x="756146" y="2266274"/>
            <a:ext cx="3692026" cy="2990508"/>
            <a:chOff x="756146" y="2266274"/>
            <a:chExt cx="3692026" cy="2990508"/>
          </a:xfrm>
        </p:grpSpPr>
        <p:sp>
          <p:nvSpPr>
            <p:cNvPr id="5" name="íṧľíḋ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id="{845544AE-DAC8-4D26-AC95-5E76336AA4E0}"/>
                </a:ext>
              </a:extLst>
            </p:cNvPr>
            <p:cNvSpPr/>
            <p:nvPr/>
          </p:nvSpPr>
          <p:spPr>
            <a:xfrm>
              <a:off x="756147" y="2429995"/>
              <a:ext cx="3692025" cy="2826787"/>
            </a:xfrm>
            <a:prstGeom prst="roundRect">
              <a:avLst>
                <a:gd name="adj" fmla="val 2415"/>
              </a:avLst>
            </a:prstGeom>
            <a:noFill/>
            <a:ln w="9525">
              <a:solidFill>
                <a:schemeClr val="bg1">
                  <a:lumMod val="8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 anchorCtr="1">
              <a:normAutofit/>
            </a:bodyPr>
            <a:lstStyle/>
            <a:p>
              <a:pPr>
                <a:lnSpc>
                  <a:spcPct val="130000"/>
                </a:lnSpc>
                <a:defRPr/>
              </a:pPr>
              <a:endPara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ïśḻíḑ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id="{5000B98F-833C-4D37-BAF0-94BB0F0740C0}"/>
                </a:ext>
              </a:extLst>
            </p:cNvPr>
            <p:cNvSpPr/>
            <p:nvPr/>
          </p:nvSpPr>
          <p:spPr>
            <a:xfrm>
              <a:off x="756146" y="2266274"/>
              <a:ext cx="3692026" cy="469954"/>
            </a:xfrm>
            <a:prstGeom prst="roundRect">
              <a:avLst>
                <a:gd name="adj" fmla="val 50000"/>
              </a:avLst>
            </a:prstGeom>
            <a:solidFill>
              <a:srgbClr val="C00000">
                <a:alpha val="80000"/>
              </a:srgbClr>
            </a:solidFill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7500" lnSpcReduction="20000"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918592" y="2952714"/>
              <a:ext cx="3365946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ts val="2800"/>
                </a:lnSpc>
                <a:defRPr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400" b="0" dirty="0"/>
                <a:t>要让自己知道，每天你具体干些什么，知道每周、每月的安排等。一句话，就是做到心中有谱。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739141" y="2285795"/>
            <a:ext cx="3692026" cy="2970988"/>
            <a:chOff x="4739141" y="2285795"/>
            <a:chExt cx="3692026" cy="2970988"/>
          </a:xfrm>
        </p:grpSpPr>
        <p:sp>
          <p:nvSpPr>
            <p:cNvPr id="7" name="îSlïď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id="{DC552C78-47F8-48B0-9E21-C2419F6BEDB7}"/>
                </a:ext>
              </a:extLst>
            </p:cNvPr>
            <p:cNvSpPr/>
            <p:nvPr/>
          </p:nvSpPr>
          <p:spPr>
            <a:xfrm>
              <a:off x="4739142" y="2429995"/>
              <a:ext cx="3692025" cy="2826788"/>
            </a:xfrm>
            <a:prstGeom prst="roundRect">
              <a:avLst>
                <a:gd name="adj" fmla="val 2415"/>
              </a:avLst>
            </a:prstGeom>
            <a:gradFill flip="none" rotWithShape="1">
              <a:gsLst>
                <a:gs pos="0">
                  <a:schemeClr val="accent3">
                    <a:alpha val="23000"/>
                  </a:schemeClr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  <a:tileRect/>
            </a:gradFill>
            <a:ln w="9525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 anchorCtr="1">
              <a:normAutofit/>
            </a:bodyPr>
            <a:lstStyle/>
            <a:p>
              <a:pPr marL="171450" indent="-171450" defTabSz="91440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endParaRPr lang="zh-CN" altLang="en-US" sz="9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8" name="îšľíḓ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id="{B6BF470E-D516-4508-8BB4-2E33BF005B91}"/>
                </a:ext>
              </a:extLst>
            </p:cNvPr>
            <p:cNvSpPr/>
            <p:nvPr/>
          </p:nvSpPr>
          <p:spPr>
            <a:xfrm>
              <a:off x="4739141" y="2285795"/>
              <a:ext cx="3692026" cy="469956"/>
            </a:xfrm>
            <a:prstGeom prst="roundRect">
              <a:avLst>
                <a:gd name="adj" fmla="val 50000"/>
              </a:avLst>
            </a:prstGeom>
            <a:solidFill>
              <a:srgbClr val="C00000">
                <a:alpha val="80000"/>
              </a:srgbClr>
            </a:solidFill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7500" lnSpcReduction="20000"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932609" y="2865997"/>
              <a:ext cx="3312369" cy="224676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ts val="2800"/>
                </a:lnSpc>
                <a:defRPr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400" b="0" dirty="0"/>
                <a:t>计划的安排应合理、科学，尽量不要让你的时间浪费。应该说明的是，不浪费时间并不是把所有时间都用来学习，也不是说打球、洗衣服等时间都是浪费。很多事不能不做，但要放在合适的时候做，黄金时间都应用来学习。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1353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>
            <a:cxnSpLocks/>
            <a:stCxn id="28" idx="12"/>
            <a:endCxn id="26" idx="5"/>
          </p:cNvCxnSpPr>
          <p:nvPr/>
        </p:nvCxnSpPr>
        <p:spPr>
          <a:xfrm flipV="1">
            <a:off x="663113" y="1875391"/>
            <a:ext cx="2635366" cy="276817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2052290" y="2659447"/>
            <a:ext cx="478459" cy="478459"/>
            <a:chOff x="2052290" y="2659447"/>
            <a:chExt cx="478459" cy="478459"/>
          </a:xfrm>
        </p:grpSpPr>
        <p:sp>
          <p:nvSpPr>
            <p:cNvPr id="31" name="îśḷídé"/>
            <p:cNvSpPr/>
            <p:nvPr/>
          </p:nvSpPr>
          <p:spPr>
            <a:xfrm>
              <a:off x="2052290" y="2659447"/>
              <a:ext cx="478459" cy="478459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iśľíḍe"/>
            <p:cNvSpPr>
              <a:spLocks/>
            </p:cNvSpPr>
            <p:nvPr/>
          </p:nvSpPr>
          <p:spPr bwMode="auto">
            <a:xfrm>
              <a:off x="2151138" y="2763464"/>
              <a:ext cx="280763" cy="270426"/>
            </a:xfrm>
            <a:custGeom>
              <a:avLst/>
              <a:gdLst>
                <a:gd name="connsiteX0" fmla="*/ 297615 w 597921"/>
                <a:gd name="connsiteY0" fmla="*/ 96957 h 598324"/>
                <a:gd name="connsiteX1" fmla="*/ 323434 w 597921"/>
                <a:gd name="connsiteY1" fmla="*/ 122740 h 598324"/>
                <a:gd name="connsiteX2" fmla="*/ 323434 w 597921"/>
                <a:gd name="connsiteY2" fmla="*/ 289852 h 598324"/>
                <a:gd name="connsiteX3" fmla="*/ 462572 w 597921"/>
                <a:gd name="connsiteY3" fmla="*/ 289852 h 598324"/>
                <a:gd name="connsiteX4" fmla="*/ 487913 w 597921"/>
                <a:gd name="connsiteY4" fmla="*/ 315157 h 598324"/>
                <a:gd name="connsiteX5" fmla="*/ 462572 w 597921"/>
                <a:gd name="connsiteY5" fmla="*/ 340463 h 598324"/>
                <a:gd name="connsiteX6" fmla="*/ 297615 w 597921"/>
                <a:gd name="connsiteY6" fmla="*/ 340463 h 598324"/>
                <a:gd name="connsiteX7" fmla="*/ 272274 w 597921"/>
                <a:gd name="connsiteY7" fmla="*/ 315157 h 598324"/>
                <a:gd name="connsiteX8" fmla="*/ 272274 w 597921"/>
                <a:gd name="connsiteY8" fmla="*/ 122740 h 598324"/>
                <a:gd name="connsiteX9" fmla="*/ 297615 w 597921"/>
                <a:gd name="connsiteY9" fmla="*/ 96957 h 598324"/>
                <a:gd name="connsiteX10" fmla="*/ 298127 w 597921"/>
                <a:gd name="connsiteY10" fmla="*/ 0 h 598324"/>
                <a:gd name="connsiteX11" fmla="*/ 597921 w 597921"/>
                <a:gd name="connsiteY11" fmla="*/ 299401 h 598324"/>
                <a:gd name="connsiteX12" fmla="*/ 298127 w 597921"/>
                <a:gd name="connsiteY12" fmla="*/ 598324 h 598324"/>
                <a:gd name="connsiteX13" fmla="*/ 35150 w 597921"/>
                <a:gd name="connsiteY13" fmla="*/ 442177 h 598324"/>
                <a:gd name="connsiteX14" fmla="*/ 34194 w 597921"/>
                <a:gd name="connsiteY14" fmla="*/ 432149 h 598324"/>
                <a:gd name="connsiteX15" fmla="*/ 40410 w 597921"/>
                <a:gd name="connsiteY15" fmla="*/ 424509 h 598324"/>
                <a:gd name="connsiteX16" fmla="*/ 74836 w 597921"/>
                <a:gd name="connsiteY16" fmla="*/ 407796 h 598324"/>
                <a:gd name="connsiteX17" fmla="*/ 91571 w 597921"/>
                <a:gd name="connsiteY17" fmla="*/ 413049 h 598324"/>
                <a:gd name="connsiteX18" fmla="*/ 298127 w 597921"/>
                <a:gd name="connsiteY18" fmla="*/ 534815 h 598324"/>
                <a:gd name="connsiteX19" fmla="*/ 534328 w 597921"/>
                <a:gd name="connsiteY19" fmla="*/ 299401 h 598324"/>
                <a:gd name="connsiteX20" fmla="*/ 298127 w 597921"/>
                <a:gd name="connsiteY20" fmla="*/ 63509 h 598324"/>
                <a:gd name="connsiteX21" fmla="*/ 145123 w 597921"/>
                <a:gd name="connsiteY21" fmla="*/ 120333 h 598324"/>
                <a:gd name="connsiteX22" fmla="*/ 200587 w 597921"/>
                <a:gd name="connsiteY22" fmla="*/ 142299 h 598324"/>
                <a:gd name="connsiteX23" fmla="*/ 208237 w 597921"/>
                <a:gd name="connsiteY23" fmla="*/ 152327 h 598324"/>
                <a:gd name="connsiteX24" fmla="*/ 203456 w 597921"/>
                <a:gd name="connsiteY24" fmla="*/ 164265 h 598324"/>
                <a:gd name="connsiteX25" fmla="*/ 48060 w 597921"/>
                <a:gd name="connsiteY25" fmla="*/ 285553 h 598324"/>
                <a:gd name="connsiteX26" fmla="*/ 35150 w 597921"/>
                <a:gd name="connsiteY26" fmla="*/ 287463 h 598324"/>
                <a:gd name="connsiteX27" fmla="*/ 27500 w 597921"/>
                <a:gd name="connsiteY27" fmla="*/ 277435 h 598324"/>
                <a:gd name="connsiteX28" fmla="*/ 246 w 597921"/>
                <a:gd name="connsiteY28" fmla="*/ 82132 h 598324"/>
                <a:gd name="connsiteX29" fmla="*/ 4550 w 597921"/>
                <a:gd name="connsiteY29" fmla="*/ 70194 h 598324"/>
                <a:gd name="connsiteX30" fmla="*/ 17459 w 597921"/>
                <a:gd name="connsiteY30" fmla="*/ 68762 h 598324"/>
                <a:gd name="connsiteX31" fmla="*/ 80574 w 597921"/>
                <a:gd name="connsiteY31" fmla="*/ 94070 h 598324"/>
                <a:gd name="connsiteX32" fmla="*/ 298127 w 597921"/>
                <a:gd name="connsiteY32" fmla="*/ 0 h 59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285799" y="3497946"/>
            <a:ext cx="478459" cy="478459"/>
            <a:chOff x="1285799" y="3497946"/>
            <a:chExt cx="478459" cy="478459"/>
          </a:xfrm>
        </p:grpSpPr>
        <p:sp>
          <p:nvSpPr>
            <p:cNvPr id="29" name="i$ľiḋe"/>
            <p:cNvSpPr/>
            <p:nvPr/>
          </p:nvSpPr>
          <p:spPr>
            <a:xfrm>
              <a:off x="1285799" y="3497946"/>
              <a:ext cx="478459" cy="478459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îŝḷiḋé"/>
            <p:cNvSpPr>
              <a:spLocks/>
            </p:cNvSpPr>
            <p:nvPr/>
          </p:nvSpPr>
          <p:spPr bwMode="auto">
            <a:xfrm>
              <a:off x="1384647" y="3601963"/>
              <a:ext cx="280763" cy="270426"/>
            </a:xfrm>
            <a:custGeom>
              <a:avLst/>
              <a:gdLst>
                <a:gd name="T0" fmla="*/ 4096 w 6827"/>
                <a:gd name="T1" fmla="*/ 4551 h 6827"/>
                <a:gd name="T2" fmla="*/ 6258 w 6827"/>
                <a:gd name="T3" fmla="*/ 4096 h 6827"/>
                <a:gd name="T4" fmla="*/ 2348 w 6827"/>
                <a:gd name="T5" fmla="*/ 4911 h 6827"/>
                <a:gd name="T6" fmla="*/ 569 w 6827"/>
                <a:gd name="T7" fmla="*/ 4551 h 6827"/>
                <a:gd name="T8" fmla="*/ 569 w 6827"/>
                <a:gd name="T9" fmla="*/ 3982 h 6827"/>
                <a:gd name="T10" fmla="*/ 1707 w 6827"/>
                <a:gd name="T11" fmla="*/ 2503 h 6827"/>
                <a:gd name="T12" fmla="*/ 3868 w 6827"/>
                <a:gd name="T13" fmla="*/ 2731 h 6827"/>
                <a:gd name="T14" fmla="*/ 5827 w 6827"/>
                <a:gd name="T15" fmla="*/ 2004 h 6827"/>
                <a:gd name="T16" fmla="*/ 6258 w 6827"/>
                <a:gd name="T17" fmla="*/ 1820 h 6827"/>
                <a:gd name="T18" fmla="*/ 4779 w 6827"/>
                <a:gd name="T19" fmla="*/ 0 h 6827"/>
                <a:gd name="T20" fmla="*/ 2854 w 6827"/>
                <a:gd name="T21" fmla="*/ 2381 h 6827"/>
                <a:gd name="T22" fmla="*/ 1239 w 6827"/>
                <a:gd name="T23" fmla="*/ 2257 h 6827"/>
                <a:gd name="T24" fmla="*/ 569 w 6827"/>
                <a:gd name="T25" fmla="*/ 2844 h 6827"/>
                <a:gd name="T26" fmla="*/ 569 w 6827"/>
                <a:gd name="T27" fmla="*/ 2276 h 6827"/>
                <a:gd name="T28" fmla="*/ 569 w 6827"/>
                <a:gd name="T29" fmla="*/ 1707 h 6827"/>
                <a:gd name="T30" fmla="*/ 569 w 6827"/>
                <a:gd name="T31" fmla="*/ 1138 h 6827"/>
                <a:gd name="T32" fmla="*/ 569 w 6827"/>
                <a:gd name="T33" fmla="*/ 569 h 6827"/>
                <a:gd name="T34" fmla="*/ 341 w 6827"/>
                <a:gd name="T35" fmla="*/ 0 h 6827"/>
                <a:gd name="T36" fmla="*/ 114 w 6827"/>
                <a:gd name="T37" fmla="*/ 569 h 6827"/>
                <a:gd name="T38" fmla="*/ 114 w 6827"/>
                <a:gd name="T39" fmla="*/ 1138 h 6827"/>
                <a:gd name="T40" fmla="*/ 114 w 6827"/>
                <a:gd name="T41" fmla="*/ 1707 h 6827"/>
                <a:gd name="T42" fmla="*/ 114 w 6827"/>
                <a:gd name="T43" fmla="*/ 2276 h 6827"/>
                <a:gd name="T44" fmla="*/ 114 w 6827"/>
                <a:gd name="T45" fmla="*/ 2844 h 6827"/>
                <a:gd name="T46" fmla="*/ 114 w 6827"/>
                <a:gd name="T47" fmla="*/ 3413 h 6827"/>
                <a:gd name="T48" fmla="*/ 114 w 6827"/>
                <a:gd name="T49" fmla="*/ 3982 h 6827"/>
                <a:gd name="T50" fmla="*/ 114 w 6827"/>
                <a:gd name="T51" fmla="*/ 4551 h 6827"/>
                <a:gd name="T52" fmla="*/ 114 w 6827"/>
                <a:gd name="T53" fmla="*/ 5120 h 6827"/>
                <a:gd name="T54" fmla="*/ 114 w 6827"/>
                <a:gd name="T55" fmla="*/ 5689 h 6827"/>
                <a:gd name="T56" fmla="*/ 114 w 6827"/>
                <a:gd name="T57" fmla="*/ 6258 h 6827"/>
                <a:gd name="T58" fmla="*/ 683 w 6827"/>
                <a:gd name="T59" fmla="*/ 6713 h 6827"/>
                <a:gd name="T60" fmla="*/ 1252 w 6827"/>
                <a:gd name="T61" fmla="*/ 6713 h 6827"/>
                <a:gd name="T62" fmla="*/ 1820 w 6827"/>
                <a:gd name="T63" fmla="*/ 6713 h 6827"/>
                <a:gd name="T64" fmla="*/ 2389 w 6827"/>
                <a:gd name="T65" fmla="*/ 6713 h 6827"/>
                <a:gd name="T66" fmla="*/ 2958 w 6827"/>
                <a:gd name="T67" fmla="*/ 6713 h 6827"/>
                <a:gd name="T68" fmla="*/ 3527 w 6827"/>
                <a:gd name="T69" fmla="*/ 6713 h 6827"/>
                <a:gd name="T70" fmla="*/ 4096 w 6827"/>
                <a:gd name="T71" fmla="*/ 6713 h 6827"/>
                <a:gd name="T72" fmla="*/ 4665 w 6827"/>
                <a:gd name="T73" fmla="*/ 6713 h 6827"/>
                <a:gd name="T74" fmla="*/ 5234 w 6827"/>
                <a:gd name="T75" fmla="*/ 6713 h 6827"/>
                <a:gd name="T76" fmla="*/ 5803 w 6827"/>
                <a:gd name="T77" fmla="*/ 6713 h 6827"/>
                <a:gd name="T78" fmla="*/ 6371 w 6827"/>
                <a:gd name="T79" fmla="*/ 6713 h 6827"/>
                <a:gd name="T80" fmla="*/ 6827 w 6827"/>
                <a:gd name="T81" fmla="*/ 6485 h 6827"/>
                <a:gd name="T82" fmla="*/ 6371 w 6827"/>
                <a:gd name="T83" fmla="*/ 6258 h 6827"/>
                <a:gd name="T84" fmla="*/ 5803 w 6827"/>
                <a:gd name="T85" fmla="*/ 6258 h 6827"/>
                <a:gd name="T86" fmla="*/ 5234 w 6827"/>
                <a:gd name="T87" fmla="*/ 6258 h 6827"/>
                <a:gd name="T88" fmla="*/ 4665 w 6827"/>
                <a:gd name="T89" fmla="*/ 6258 h 6827"/>
                <a:gd name="T90" fmla="*/ 4096 w 6827"/>
                <a:gd name="T91" fmla="*/ 6258 h 6827"/>
                <a:gd name="T92" fmla="*/ 3527 w 6827"/>
                <a:gd name="T93" fmla="*/ 6258 h 6827"/>
                <a:gd name="T94" fmla="*/ 2958 w 6827"/>
                <a:gd name="T95" fmla="*/ 6258 h 6827"/>
                <a:gd name="T96" fmla="*/ 2389 w 6827"/>
                <a:gd name="T97" fmla="*/ 6258 h 6827"/>
                <a:gd name="T98" fmla="*/ 1820 w 6827"/>
                <a:gd name="T99" fmla="*/ 6258 h 6827"/>
                <a:gd name="T100" fmla="*/ 1252 w 6827"/>
                <a:gd name="T101" fmla="*/ 6258 h 6827"/>
                <a:gd name="T102" fmla="*/ 683 w 6827"/>
                <a:gd name="T103" fmla="*/ 6258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827" h="6827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" name="iŝľiďe"/>
          <p:cNvGrpSpPr/>
          <p:nvPr/>
        </p:nvGrpSpPr>
        <p:grpSpPr>
          <a:xfrm>
            <a:off x="468114" y="4387639"/>
            <a:ext cx="478459" cy="478459"/>
            <a:chOff x="3909160" y="2249137"/>
            <a:chExt cx="648072" cy="648072"/>
          </a:xfrm>
        </p:grpSpPr>
        <p:sp>
          <p:nvSpPr>
            <p:cNvPr id="27" name="ï$ļïḑé"/>
            <p:cNvSpPr/>
            <p:nvPr/>
          </p:nvSpPr>
          <p:spPr>
            <a:xfrm>
              <a:off x="3909160" y="2249137"/>
              <a:ext cx="648072" cy="648072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ïśļíḍe"/>
            <p:cNvSpPr>
              <a:spLocks/>
            </p:cNvSpPr>
            <p:nvPr/>
          </p:nvSpPr>
          <p:spPr bwMode="auto">
            <a:xfrm>
              <a:off x="4043050" y="2390028"/>
              <a:ext cx="380293" cy="366291"/>
            </a:xfrm>
            <a:custGeom>
              <a:avLst/>
              <a:gdLst>
                <a:gd name="T0" fmla="*/ 3413 w 6827"/>
                <a:gd name="T1" fmla="*/ 0 h 5912"/>
                <a:gd name="T2" fmla="*/ 0 w 6827"/>
                <a:gd name="T3" fmla="*/ 5912 h 5912"/>
                <a:gd name="T4" fmla="*/ 6827 w 6827"/>
                <a:gd name="T5" fmla="*/ 5912 h 5912"/>
                <a:gd name="T6" fmla="*/ 3413 w 6827"/>
                <a:gd name="T7" fmla="*/ 0 h 5912"/>
                <a:gd name="T8" fmla="*/ 3413 w 6827"/>
                <a:gd name="T9" fmla="*/ 972 h 5912"/>
                <a:gd name="T10" fmla="*/ 4489 w 6827"/>
                <a:gd name="T11" fmla="*/ 2835 h 5912"/>
                <a:gd name="T12" fmla="*/ 2338 w 6827"/>
                <a:gd name="T13" fmla="*/ 2835 h 5912"/>
                <a:gd name="T14" fmla="*/ 3413 w 6827"/>
                <a:gd name="T15" fmla="*/ 972 h 5912"/>
                <a:gd name="T16" fmla="*/ 842 w 6827"/>
                <a:gd name="T17" fmla="*/ 5426 h 5912"/>
                <a:gd name="T18" fmla="*/ 1917 w 6827"/>
                <a:gd name="T19" fmla="*/ 3564 h 5912"/>
                <a:gd name="T20" fmla="*/ 2993 w 6827"/>
                <a:gd name="T21" fmla="*/ 5426 h 5912"/>
                <a:gd name="T22" fmla="*/ 842 w 6827"/>
                <a:gd name="T23" fmla="*/ 5426 h 5912"/>
                <a:gd name="T24" fmla="*/ 2338 w 6827"/>
                <a:gd name="T25" fmla="*/ 3321 h 5912"/>
                <a:gd name="T26" fmla="*/ 4489 w 6827"/>
                <a:gd name="T27" fmla="*/ 3321 h 5912"/>
                <a:gd name="T28" fmla="*/ 3413 w 6827"/>
                <a:gd name="T29" fmla="*/ 5183 h 5912"/>
                <a:gd name="T30" fmla="*/ 2338 w 6827"/>
                <a:gd name="T31" fmla="*/ 3321 h 5912"/>
                <a:gd name="T32" fmla="*/ 4910 w 6827"/>
                <a:gd name="T33" fmla="*/ 3564 h 5912"/>
                <a:gd name="T34" fmla="*/ 5985 w 6827"/>
                <a:gd name="T35" fmla="*/ 5426 h 5912"/>
                <a:gd name="T36" fmla="*/ 3834 w 6827"/>
                <a:gd name="T37" fmla="*/ 5426 h 5912"/>
                <a:gd name="T38" fmla="*/ 4910 w 6827"/>
                <a:gd name="T39" fmla="*/ 3564 h 5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27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077540" y="1624901"/>
            <a:ext cx="478459" cy="478459"/>
            <a:chOff x="3077540" y="1624901"/>
            <a:chExt cx="478459" cy="478459"/>
          </a:xfrm>
        </p:grpSpPr>
        <p:sp>
          <p:nvSpPr>
            <p:cNvPr id="25" name="ïṡ1îdè"/>
            <p:cNvSpPr/>
            <p:nvPr/>
          </p:nvSpPr>
          <p:spPr>
            <a:xfrm>
              <a:off x="3077540" y="1624901"/>
              <a:ext cx="478459" cy="478459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íṣlïde"/>
            <p:cNvSpPr>
              <a:spLocks/>
            </p:cNvSpPr>
            <p:nvPr/>
          </p:nvSpPr>
          <p:spPr bwMode="auto">
            <a:xfrm>
              <a:off x="3176388" y="1728918"/>
              <a:ext cx="280763" cy="270426"/>
            </a:xfrm>
            <a:custGeom>
              <a:avLst/>
              <a:gdLst>
                <a:gd name="connsiteX0" fmla="*/ 0 w 582235"/>
                <a:gd name="connsiteY0" fmla="*/ 404481 h 606722"/>
                <a:gd name="connsiteX1" fmla="*/ 101261 w 582235"/>
                <a:gd name="connsiteY1" fmla="*/ 404481 h 606722"/>
                <a:gd name="connsiteX2" fmla="*/ 101261 w 582235"/>
                <a:gd name="connsiteY2" fmla="*/ 606722 h 606722"/>
                <a:gd name="connsiteX3" fmla="*/ 0 w 582235"/>
                <a:gd name="connsiteY3" fmla="*/ 606722 h 606722"/>
                <a:gd name="connsiteX4" fmla="*/ 151927 w 582235"/>
                <a:gd name="connsiteY4" fmla="*/ 328623 h 606722"/>
                <a:gd name="connsiteX5" fmla="*/ 253188 w 582235"/>
                <a:gd name="connsiteY5" fmla="*/ 328623 h 606722"/>
                <a:gd name="connsiteX6" fmla="*/ 253188 w 582235"/>
                <a:gd name="connsiteY6" fmla="*/ 606722 h 606722"/>
                <a:gd name="connsiteX7" fmla="*/ 151927 w 582235"/>
                <a:gd name="connsiteY7" fmla="*/ 606722 h 606722"/>
                <a:gd name="connsiteX8" fmla="*/ 303855 w 582235"/>
                <a:gd name="connsiteY8" fmla="*/ 252766 h 606722"/>
                <a:gd name="connsiteX9" fmla="*/ 405046 w 582235"/>
                <a:gd name="connsiteY9" fmla="*/ 252766 h 606722"/>
                <a:gd name="connsiteX10" fmla="*/ 405046 w 582235"/>
                <a:gd name="connsiteY10" fmla="*/ 606722 h 606722"/>
                <a:gd name="connsiteX11" fmla="*/ 303855 w 582235"/>
                <a:gd name="connsiteY11" fmla="*/ 606722 h 606722"/>
                <a:gd name="connsiteX12" fmla="*/ 455711 w 582235"/>
                <a:gd name="connsiteY12" fmla="*/ 202241 h 606722"/>
                <a:gd name="connsiteX13" fmla="*/ 556972 w 582235"/>
                <a:gd name="connsiteY13" fmla="*/ 202241 h 606722"/>
                <a:gd name="connsiteX14" fmla="*/ 556972 w 582235"/>
                <a:gd name="connsiteY14" fmla="*/ 606722 h 606722"/>
                <a:gd name="connsiteX15" fmla="*/ 455711 w 582235"/>
                <a:gd name="connsiteY15" fmla="*/ 606722 h 606722"/>
                <a:gd name="connsiteX16" fmla="*/ 455697 w 582235"/>
                <a:gd name="connsiteY16" fmla="*/ 0 h 606722"/>
                <a:gd name="connsiteX17" fmla="*/ 556785 w 582235"/>
                <a:gd name="connsiteY17" fmla="*/ 0 h 606722"/>
                <a:gd name="connsiteX18" fmla="*/ 556874 w 582235"/>
                <a:gd name="connsiteY18" fmla="*/ 0 h 606722"/>
                <a:gd name="connsiteX19" fmla="*/ 556963 w 582235"/>
                <a:gd name="connsiteY19" fmla="*/ 0 h 606722"/>
                <a:gd name="connsiteX20" fmla="*/ 557675 w 582235"/>
                <a:gd name="connsiteY20" fmla="*/ 0 h 606722"/>
                <a:gd name="connsiteX21" fmla="*/ 559366 w 582235"/>
                <a:gd name="connsiteY21" fmla="*/ 89 h 606722"/>
                <a:gd name="connsiteX22" fmla="*/ 560611 w 582235"/>
                <a:gd name="connsiteY22" fmla="*/ 267 h 606722"/>
                <a:gd name="connsiteX23" fmla="*/ 561857 w 582235"/>
                <a:gd name="connsiteY23" fmla="*/ 444 h 606722"/>
                <a:gd name="connsiteX24" fmla="*/ 563192 w 582235"/>
                <a:gd name="connsiteY24" fmla="*/ 800 h 606722"/>
                <a:gd name="connsiteX25" fmla="*/ 564171 w 582235"/>
                <a:gd name="connsiteY25" fmla="*/ 1067 h 606722"/>
                <a:gd name="connsiteX26" fmla="*/ 565506 w 582235"/>
                <a:gd name="connsiteY26" fmla="*/ 1511 h 606722"/>
                <a:gd name="connsiteX27" fmla="*/ 566574 w 582235"/>
                <a:gd name="connsiteY27" fmla="*/ 1867 h 606722"/>
                <a:gd name="connsiteX28" fmla="*/ 567730 w 582235"/>
                <a:gd name="connsiteY28" fmla="*/ 2400 h 606722"/>
                <a:gd name="connsiteX29" fmla="*/ 568798 w 582235"/>
                <a:gd name="connsiteY29" fmla="*/ 2933 h 606722"/>
                <a:gd name="connsiteX30" fmla="*/ 569777 w 582235"/>
                <a:gd name="connsiteY30" fmla="*/ 3467 h 606722"/>
                <a:gd name="connsiteX31" fmla="*/ 570934 w 582235"/>
                <a:gd name="connsiteY31" fmla="*/ 4178 h 606722"/>
                <a:gd name="connsiteX32" fmla="*/ 571824 w 582235"/>
                <a:gd name="connsiteY32" fmla="*/ 4800 h 606722"/>
                <a:gd name="connsiteX33" fmla="*/ 572891 w 582235"/>
                <a:gd name="connsiteY33" fmla="*/ 5689 h 606722"/>
                <a:gd name="connsiteX34" fmla="*/ 573781 w 582235"/>
                <a:gd name="connsiteY34" fmla="*/ 6489 h 606722"/>
                <a:gd name="connsiteX35" fmla="*/ 574760 w 582235"/>
                <a:gd name="connsiteY35" fmla="*/ 7289 h 606722"/>
                <a:gd name="connsiteX36" fmla="*/ 575917 w 582235"/>
                <a:gd name="connsiteY36" fmla="*/ 8533 h 606722"/>
                <a:gd name="connsiteX37" fmla="*/ 576451 w 582235"/>
                <a:gd name="connsiteY37" fmla="*/ 9066 h 606722"/>
                <a:gd name="connsiteX38" fmla="*/ 576451 w 582235"/>
                <a:gd name="connsiteY38" fmla="*/ 9155 h 606722"/>
                <a:gd name="connsiteX39" fmla="*/ 577964 w 582235"/>
                <a:gd name="connsiteY39" fmla="*/ 11200 h 606722"/>
                <a:gd name="connsiteX40" fmla="*/ 578053 w 582235"/>
                <a:gd name="connsiteY40" fmla="*/ 11289 h 606722"/>
                <a:gd name="connsiteX41" fmla="*/ 579209 w 582235"/>
                <a:gd name="connsiteY41" fmla="*/ 13244 h 606722"/>
                <a:gd name="connsiteX42" fmla="*/ 579743 w 582235"/>
                <a:gd name="connsiteY42" fmla="*/ 14222 h 606722"/>
                <a:gd name="connsiteX43" fmla="*/ 580277 w 582235"/>
                <a:gd name="connsiteY43" fmla="*/ 15555 h 606722"/>
                <a:gd name="connsiteX44" fmla="*/ 580722 w 582235"/>
                <a:gd name="connsiteY44" fmla="*/ 16711 h 606722"/>
                <a:gd name="connsiteX45" fmla="*/ 581167 w 582235"/>
                <a:gd name="connsiteY45" fmla="*/ 17866 h 606722"/>
                <a:gd name="connsiteX46" fmla="*/ 581523 w 582235"/>
                <a:gd name="connsiteY46" fmla="*/ 19199 h 606722"/>
                <a:gd name="connsiteX47" fmla="*/ 581790 w 582235"/>
                <a:gd name="connsiteY47" fmla="*/ 20266 h 606722"/>
                <a:gd name="connsiteX48" fmla="*/ 582146 w 582235"/>
                <a:gd name="connsiteY48" fmla="*/ 22488 h 606722"/>
                <a:gd name="connsiteX49" fmla="*/ 582146 w 582235"/>
                <a:gd name="connsiteY49" fmla="*/ 22666 h 606722"/>
                <a:gd name="connsiteX50" fmla="*/ 582235 w 582235"/>
                <a:gd name="connsiteY50" fmla="*/ 25244 h 606722"/>
                <a:gd name="connsiteX51" fmla="*/ 582235 w 582235"/>
                <a:gd name="connsiteY51" fmla="*/ 126396 h 606722"/>
                <a:gd name="connsiteX52" fmla="*/ 556963 w 582235"/>
                <a:gd name="connsiteY52" fmla="*/ 151728 h 606722"/>
                <a:gd name="connsiteX53" fmla="*/ 531691 w 582235"/>
                <a:gd name="connsiteY53" fmla="*/ 126396 h 606722"/>
                <a:gd name="connsiteX54" fmla="*/ 531691 w 582235"/>
                <a:gd name="connsiteY54" fmla="*/ 79286 h 606722"/>
                <a:gd name="connsiteX55" fmla="*/ 421260 w 582235"/>
                <a:gd name="connsiteY55" fmla="*/ 171106 h 606722"/>
                <a:gd name="connsiteX56" fmla="*/ 385666 w 582235"/>
                <a:gd name="connsiteY56" fmla="*/ 167906 h 606722"/>
                <a:gd name="connsiteX57" fmla="*/ 388869 w 582235"/>
                <a:gd name="connsiteY57" fmla="*/ 132262 h 606722"/>
                <a:gd name="connsiteX58" fmla="*/ 487020 w 582235"/>
                <a:gd name="connsiteY58" fmla="*/ 50576 h 606722"/>
                <a:gd name="connsiteX59" fmla="*/ 455697 w 582235"/>
                <a:gd name="connsiteY59" fmla="*/ 50576 h 606722"/>
                <a:gd name="connsiteX60" fmla="*/ 430425 w 582235"/>
                <a:gd name="connsiteY60" fmla="*/ 25244 h 606722"/>
                <a:gd name="connsiteX61" fmla="*/ 455697 w 582235"/>
                <a:gd name="connsiteY61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0" name="íṥľïďé"/>
          <p:cNvSpPr/>
          <p:nvPr/>
        </p:nvSpPr>
        <p:spPr>
          <a:xfrm>
            <a:off x="2916386" y="2216203"/>
            <a:ext cx="57607" cy="57607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4" name="ïśḷîḋè"/>
          <p:cNvSpPr txBox="1"/>
          <p:nvPr/>
        </p:nvSpPr>
        <p:spPr>
          <a:xfrm>
            <a:off x="-205606" y="576263"/>
            <a:ext cx="9181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严格遵守学习计划有很多好处</a:t>
            </a:r>
          </a:p>
        </p:txBody>
      </p:sp>
      <p:sp>
        <p:nvSpPr>
          <p:cNvPr id="35" name="iṧľíḓé"/>
          <p:cNvSpPr/>
          <p:nvPr/>
        </p:nvSpPr>
        <p:spPr>
          <a:xfrm>
            <a:off x="3852490" y="1481722"/>
            <a:ext cx="4248471" cy="792088"/>
          </a:xfrm>
          <a:prstGeom prst="roundRect">
            <a:avLst>
              <a:gd name="adj" fmla="val 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005840" anchor="b">
            <a:normAutofit fontScale="25000" lnSpcReduction="20000"/>
          </a:bodyPr>
          <a:lstStyle/>
          <a:p>
            <a:pPr algn="ctr"/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36" name="îśľíḍé"/>
          <p:cNvSpPr/>
          <p:nvPr/>
        </p:nvSpPr>
        <p:spPr>
          <a:xfrm>
            <a:off x="2993930" y="2500201"/>
            <a:ext cx="5107031" cy="800110"/>
          </a:xfrm>
          <a:prstGeom prst="roundRect">
            <a:avLst>
              <a:gd name="adj" fmla="val 61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005840" anchor="b">
            <a:normAutofit fontScale="25000" lnSpcReduction="20000"/>
          </a:bodyPr>
          <a:lstStyle/>
          <a:p>
            <a:pPr algn="ctr"/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37" name="iSḻiḑé"/>
          <p:cNvSpPr/>
          <p:nvPr/>
        </p:nvSpPr>
        <p:spPr>
          <a:xfrm>
            <a:off x="2147334" y="3496403"/>
            <a:ext cx="5953627" cy="523064"/>
          </a:xfrm>
          <a:prstGeom prst="roundRect">
            <a:avLst>
              <a:gd name="adj" fmla="val 2137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005840" anchor="b">
            <a:normAutofit fontScale="25000" lnSpcReduction="20000"/>
          </a:bodyPr>
          <a:lstStyle/>
          <a:p>
            <a:pPr algn="ctr"/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38" name="îSlïḋé"/>
          <p:cNvSpPr/>
          <p:nvPr/>
        </p:nvSpPr>
        <p:spPr>
          <a:xfrm>
            <a:off x="1279320" y="4219137"/>
            <a:ext cx="6821641" cy="821622"/>
          </a:xfrm>
          <a:prstGeom prst="roundRect">
            <a:avLst>
              <a:gd name="adj" fmla="val 61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005840" anchor="b">
            <a:normAutofit fontScale="25000" lnSpcReduction="20000"/>
          </a:bodyPr>
          <a:lstStyle/>
          <a:p>
            <a:pPr algn="ctr"/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924498" y="1463332"/>
            <a:ext cx="4176463" cy="81047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lnSpc>
                <a:spcPts val="2800"/>
              </a:lnSpc>
              <a:defRPr sz="1400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学习计划表可以帮助你克服惰性和倦怠，尤其是当它配合一个自我奖励制度时会更加有效。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060402" y="2489834"/>
            <a:ext cx="4875832" cy="81047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lnSpc>
                <a:spcPts val="2800"/>
              </a:lnSpc>
              <a:defRPr sz="1400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如果你能按部就班、循序渐进地完成你的学习，那么学习便不会给你带来太大的压力。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72455" y="3568061"/>
            <a:ext cx="5928506" cy="45140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lnSpc>
                <a:spcPts val="2800"/>
              </a:lnSpc>
              <a:defRPr sz="1400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学习计划表可以确保你不会浪费时间，使你有时间做其他该做的事。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430095" y="4230281"/>
            <a:ext cx="6670866" cy="81047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lnSpc>
                <a:spcPts val="2800"/>
              </a:lnSpc>
              <a:defRPr sz="1400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学习计划表可以使你了解自己的学习进度，让你清楚地知道哪些事等着做；又可以帮助自己对先前的学习做个评价。 </a:t>
            </a:r>
          </a:p>
        </p:txBody>
      </p:sp>
    </p:spTree>
    <p:extLst>
      <p:ext uri="{BB962C8B-B14F-4D97-AF65-F5344CB8AC3E}">
        <p14:creationId xmlns:p14="http://schemas.microsoft.com/office/powerpoint/2010/main" val="102510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 animBg="1"/>
      <p:bldP spid="36" grpId="0" animBg="1"/>
      <p:bldP spid="37" grpId="0" animBg="1"/>
      <p:bldP spid="38" grpId="0" animBg="1"/>
      <p:bldP spid="41" grpId="0"/>
      <p:bldP spid="42" grpId="0"/>
      <p:bldP spid="43" grpId="0"/>
      <p:bldP spid="4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ïš1íḍe">
            <a:extLst>
              <a:ext uri="{FF2B5EF4-FFF2-40B4-BE49-F238E27FC236}">
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45E4CD08-4B62-4338-8EED-1D8C0122EACF}"/>
              </a:ext>
            </a:extLst>
          </p:cNvPr>
          <p:cNvSpPr/>
          <p:nvPr/>
        </p:nvSpPr>
        <p:spPr bwMode="auto">
          <a:xfrm rot="20819561">
            <a:off x="1797158" y="316054"/>
            <a:ext cx="3324630" cy="4272078"/>
          </a:xfrm>
          <a:custGeom>
            <a:avLst/>
            <a:gdLst>
              <a:gd name="T0" fmla="*/ 0 w 725"/>
              <a:gd name="T1" fmla="*/ 673 h 869"/>
              <a:gd name="T2" fmla="*/ 188 w 725"/>
              <a:gd name="T3" fmla="*/ 0 h 869"/>
              <a:gd name="T4" fmla="*/ 725 w 725"/>
              <a:gd name="T5" fmla="*/ 195 h 869"/>
              <a:gd name="T6" fmla="*/ 541 w 725"/>
              <a:gd name="T7" fmla="*/ 869 h 869"/>
              <a:gd name="T8" fmla="*/ 0 w 725"/>
              <a:gd name="T9" fmla="*/ 673 h 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5" h="869">
                <a:moveTo>
                  <a:pt x="0" y="673"/>
                </a:moveTo>
                <a:lnTo>
                  <a:pt x="188" y="0"/>
                </a:lnTo>
                <a:lnTo>
                  <a:pt x="725" y="195"/>
                </a:lnTo>
                <a:lnTo>
                  <a:pt x="541" y="869"/>
                </a:lnTo>
                <a:lnTo>
                  <a:pt x="0" y="67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1" name="iṡļídè">
            <a:extLst>
              <a:ext uri="{FF2B5EF4-FFF2-40B4-BE49-F238E27FC236}">
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C4C0DC11-B4D1-4CCE-B4ED-00064D16BC75}"/>
              </a:ext>
            </a:extLst>
          </p:cNvPr>
          <p:cNvSpPr/>
          <p:nvPr/>
        </p:nvSpPr>
        <p:spPr bwMode="auto">
          <a:xfrm rot="20819561">
            <a:off x="4281781" y="666329"/>
            <a:ext cx="3596698" cy="3884318"/>
          </a:xfrm>
          <a:custGeom>
            <a:avLst/>
            <a:gdLst>
              <a:gd name="T0" fmla="*/ 565 w 749"/>
              <a:gd name="T1" fmla="*/ 780 h 780"/>
              <a:gd name="T2" fmla="*/ 749 w 749"/>
              <a:gd name="T3" fmla="*/ 106 h 780"/>
              <a:gd name="T4" fmla="*/ 189 w 749"/>
              <a:gd name="T5" fmla="*/ 0 h 780"/>
              <a:gd name="T6" fmla="*/ 0 w 749"/>
              <a:gd name="T7" fmla="*/ 670 h 780"/>
              <a:gd name="T8" fmla="*/ 565 w 749"/>
              <a:gd name="T9" fmla="*/ 780 h 7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9" h="780">
                <a:moveTo>
                  <a:pt x="565" y="780"/>
                </a:moveTo>
                <a:lnTo>
                  <a:pt x="749" y="106"/>
                </a:lnTo>
                <a:lnTo>
                  <a:pt x="189" y="0"/>
                </a:lnTo>
                <a:lnTo>
                  <a:pt x="0" y="670"/>
                </a:lnTo>
                <a:lnTo>
                  <a:pt x="565" y="78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2" name="íšlíḍè">
            <a:extLst>
              <a:ext uri="{FF2B5EF4-FFF2-40B4-BE49-F238E27FC236}">
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3E87263C-B2F2-46B9-9429-80AA291C1D8F}"/>
              </a:ext>
            </a:extLst>
          </p:cNvPr>
          <p:cNvSpPr/>
          <p:nvPr/>
        </p:nvSpPr>
        <p:spPr bwMode="auto">
          <a:xfrm rot="20819561">
            <a:off x="4249381" y="810274"/>
            <a:ext cx="3260134" cy="3558038"/>
          </a:xfrm>
          <a:custGeom>
            <a:avLst/>
            <a:gdLst>
              <a:gd name="T0" fmla="*/ 176 w 682"/>
              <a:gd name="T1" fmla="*/ 0 h 732"/>
              <a:gd name="T2" fmla="*/ 0 w 682"/>
              <a:gd name="T3" fmla="*/ 634 h 732"/>
              <a:gd name="T4" fmla="*/ 506 w 682"/>
              <a:gd name="T5" fmla="*/ 732 h 732"/>
              <a:gd name="T6" fmla="*/ 682 w 682"/>
              <a:gd name="T7" fmla="*/ 98 h 732"/>
              <a:gd name="T8" fmla="*/ 176 w 682"/>
              <a:gd name="T9" fmla="*/ 0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2" h="732">
                <a:moveTo>
                  <a:pt x="176" y="0"/>
                </a:moveTo>
                <a:lnTo>
                  <a:pt x="0" y="634"/>
                </a:lnTo>
                <a:lnTo>
                  <a:pt x="506" y="732"/>
                </a:lnTo>
                <a:lnTo>
                  <a:pt x="682" y="98"/>
                </a:lnTo>
                <a:lnTo>
                  <a:pt x="176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3" name="íśľîḋe">
            <a:extLst>
              <a:ext uri="{FF2B5EF4-FFF2-40B4-BE49-F238E27FC236}">
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8C2344F9-FE13-40BC-810F-0EEC5A3F0D9B}"/>
              </a:ext>
            </a:extLst>
          </p:cNvPr>
          <p:cNvSpPr/>
          <p:nvPr/>
        </p:nvSpPr>
        <p:spPr bwMode="auto">
          <a:xfrm rot="20819561">
            <a:off x="1846421" y="485401"/>
            <a:ext cx="3191588" cy="3952884"/>
          </a:xfrm>
          <a:custGeom>
            <a:avLst/>
            <a:gdLst>
              <a:gd name="T0" fmla="*/ 654 w 654"/>
              <a:gd name="T1" fmla="*/ 176 h 810"/>
              <a:gd name="T2" fmla="*/ 478 w 654"/>
              <a:gd name="T3" fmla="*/ 810 h 810"/>
              <a:gd name="T4" fmla="*/ 0 w 654"/>
              <a:gd name="T5" fmla="*/ 634 h 810"/>
              <a:gd name="T6" fmla="*/ 172 w 654"/>
              <a:gd name="T7" fmla="*/ 0 h 810"/>
              <a:gd name="T8" fmla="*/ 654 w 654"/>
              <a:gd name="T9" fmla="*/ 176 h 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4" h="810">
                <a:moveTo>
                  <a:pt x="654" y="176"/>
                </a:moveTo>
                <a:lnTo>
                  <a:pt x="478" y="810"/>
                </a:lnTo>
                <a:lnTo>
                  <a:pt x="0" y="634"/>
                </a:lnTo>
                <a:lnTo>
                  <a:pt x="172" y="0"/>
                </a:lnTo>
                <a:lnTo>
                  <a:pt x="654" y="17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2" name="组合 1"/>
          <p:cNvGrpSpPr/>
          <p:nvPr/>
        </p:nvGrpSpPr>
        <p:grpSpPr>
          <a:xfrm rot="20017471">
            <a:off x="-45173" y="136098"/>
            <a:ext cx="2645534" cy="2312051"/>
            <a:chOff x="-45173" y="136098"/>
            <a:chExt cx="1867313" cy="1631929"/>
          </a:xfrm>
        </p:grpSpPr>
        <p:sp>
          <p:nvSpPr>
            <p:cNvPr id="53" name="îśļíḑe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167E5E7C-3DD4-4ABB-9EDA-13057B4343B1}"/>
                </a:ext>
              </a:extLst>
            </p:cNvPr>
            <p:cNvSpPr/>
            <p:nvPr/>
          </p:nvSpPr>
          <p:spPr bwMode="auto">
            <a:xfrm rot="361897">
              <a:off x="-45173" y="813152"/>
              <a:ext cx="1781336" cy="954875"/>
            </a:xfrm>
            <a:custGeom>
              <a:avLst/>
              <a:gdLst>
                <a:gd name="T0" fmla="*/ 138 w 138"/>
                <a:gd name="T1" fmla="*/ 0 h 74"/>
                <a:gd name="T2" fmla="*/ 74 w 138"/>
                <a:gd name="T3" fmla="*/ 0 h 74"/>
                <a:gd name="T4" fmla="*/ 68 w 138"/>
                <a:gd name="T5" fmla="*/ 6 h 74"/>
                <a:gd name="T6" fmla="*/ 67 w 138"/>
                <a:gd name="T7" fmla="*/ 10 h 74"/>
                <a:gd name="T8" fmla="*/ 68 w 138"/>
                <a:gd name="T9" fmla="*/ 14 h 74"/>
                <a:gd name="T10" fmla="*/ 64 w 138"/>
                <a:gd name="T11" fmla="*/ 16 h 74"/>
                <a:gd name="T12" fmla="*/ 62 w 138"/>
                <a:gd name="T13" fmla="*/ 8 h 74"/>
                <a:gd name="T14" fmla="*/ 63 w 138"/>
                <a:gd name="T15" fmla="*/ 3 h 74"/>
                <a:gd name="T16" fmla="*/ 64 w 138"/>
                <a:gd name="T17" fmla="*/ 0 h 74"/>
                <a:gd name="T18" fmla="*/ 0 w 138"/>
                <a:gd name="T19" fmla="*/ 0 h 74"/>
                <a:gd name="T20" fmla="*/ 40 w 138"/>
                <a:gd name="T21" fmla="*/ 48 h 74"/>
                <a:gd name="T22" fmla="*/ 69 w 138"/>
                <a:gd name="T23" fmla="*/ 53 h 74"/>
                <a:gd name="T24" fmla="*/ 86 w 138"/>
                <a:gd name="T25" fmla="*/ 51 h 74"/>
                <a:gd name="T26" fmla="*/ 124 w 138"/>
                <a:gd name="T27" fmla="*/ 74 h 74"/>
                <a:gd name="T28" fmla="*/ 118 w 138"/>
                <a:gd name="T29" fmla="*/ 37 h 74"/>
                <a:gd name="T30" fmla="*/ 138 w 138"/>
                <a:gd name="T31" fmla="*/ 0 h 74"/>
                <a:gd name="T32" fmla="*/ 72 w 138"/>
                <a:gd name="T33" fmla="*/ 35 h 74"/>
                <a:gd name="T34" fmla="*/ 66 w 138"/>
                <a:gd name="T35" fmla="*/ 38 h 74"/>
                <a:gd name="T36" fmla="*/ 60 w 138"/>
                <a:gd name="T37" fmla="*/ 35 h 74"/>
                <a:gd name="T38" fmla="*/ 58 w 138"/>
                <a:gd name="T39" fmla="*/ 29 h 74"/>
                <a:gd name="T40" fmla="*/ 60 w 138"/>
                <a:gd name="T41" fmla="*/ 23 h 74"/>
                <a:gd name="T42" fmla="*/ 66 w 138"/>
                <a:gd name="T43" fmla="*/ 21 h 74"/>
                <a:gd name="T44" fmla="*/ 72 w 138"/>
                <a:gd name="T45" fmla="*/ 23 h 74"/>
                <a:gd name="T46" fmla="*/ 74 w 138"/>
                <a:gd name="T47" fmla="*/ 29 h 74"/>
                <a:gd name="T48" fmla="*/ 72 w 138"/>
                <a:gd name="T49" fmla="*/ 3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8" h="74">
                  <a:moveTo>
                    <a:pt x="138" y="0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71" y="3"/>
                    <a:pt x="69" y="4"/>
                    <a:pt x="68" y="6"/>
                  </a:cubicBezTo>
                  <a:cubicBezTo>
                    <a:pt x="67" y="7"/>
                    <a:pt x="67" y="9"/>
                    <a:pt x="67" y="10"/>
                  </a:cubicBezTo>
                  <a:cubicBezTo>
                    <a:pt x="67" y="11"/>
                    <a:pt x="67" y="13"/>
                    <a:pt x="68" y="14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3" y="13"/>
                    <a:pt x="62" y="11"/>
                    <a:pt x="62" y="8"/>
                  </a:cubicBezTo>
                  <a:cubicBezTo>
                    <a:pt x="62" y="6"/>
                    <a:pt x="62" y="5"/>
                    <a:pt x="63" y="3"/>
                  </a:cubicBezTo>
                  <a:cubicBezTo>
                    <a:pt x="63" y="2"/>
                    <a:pt x="64" y="1"/>
                    <a:pt x="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1"/>
                    <a:pt x="16" y="39"/>
                    <a:pt x="40" y="48"/>
                  </a:cubicBezTo>
                  <a:cubicBezTo>
                    <a:pt x="49" y="51"/>
                    <a:pt x="59" y="53"/>
                    <a:pt x="69" y="53"/>
                  </a:cubicBezTo>
                  <a:cubicBezTo>
                    <a:pt x="75" y="53"/>
                    <a:pt x="80" y="52"/>
                    <a:pt x="86" y="51"/>
                  </a:cubicBezTo>
                  <a:cubicBezTo>
                    <a:pt x="106" y="57"/>
                    <a:pt x="124" y="74"/>
                    <a:pt x="124" y="74"/>
                  </a:cubicBezTo>
                  <a:cubicBezTo>
                    <a:pt x="119" y="62"/>
                    <a:pt x="119" y="46"/>
                    <a:pt x="118" y="37"/>
                  </a:cubicBezTo>
                  <a:cubicBezTo>
                    <a:pt x="130" y="27"/>
                    <a:pt x="138" y="14"/>
                    <a:pt x="138" y="0"/>
                  </a:cubicBezTo>
                  <a:close/>
                  <a:moveTo>
                    <a:pt x="72" y="35"/>
                  </a:moveTo>
                  <a:cubicBezTo>
                    <a:pt x="70" y="37"/>
                    <a:pt x="68" y="38"/>
                    <a:pt x="66" y="38"/>
                  </a:cubicBezTo>
                  <a:cubicBezTo>
                    <a:pt x="64" y="38"/>
                    <a:pt x="62" y="37"/>
                    <a:pt x="60" y="35"/>
                  </a:cubicBezTo>
                  <a:cubicBezTo>
                    <a:pt x="59" y="34"/>
                    <a:pt x="58" y="32"/>
                    <a:pt x="58" y="29"/>
                  </a:cubicBezTo>
                  <a:cubicBezTo>
                    <a:pt x="58" y="27"/>
                    <a:pt x="59" y="25"/>
                    <a:pt x="60" y="23"/>
                  </a:cubicBezTo>
                  <a:cubicBezTo>
                    <a:pt x="62" y="22"/>
                    <a:pt x="64" y="21"/>
                    <a:pt x="66" y="21"/>
                  </a:cubicBezTo>
                  <a:cubicBezTo>
                    <a:pt x="68" y="21"/>
                    <a:pt x="70" y="22"/>
                    <a:pt x="72" y="23"/>
                  </a:cubicBezTo>
                  <a:cubicBezTo>
                    <a:pt x="74" y="25"/>
                    <a:pt x="74" y="27"/>
                    <a:pt x="74" y="29"/>
                  </a:cubicBezTo>
                  <a:cubicBezTo>
                    <a:pt x="74" y="32"/>
                    <a:pt x="74" y="34"/>
                    <a:pt x="72" y="3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ïṧḷïḑ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5EC86A7A-1CA8-4636-A305-DB0F2B975EA1}"/>
                </a:ext>
              </a:extLst>
            </p:cNvPr>
            <p:cNvSpPr/>
            <p:nvPr/>
          </p:nvSpPr>
          <p:spPr bwMode="auto">
            <a:xfrm rot="361897">
              <a:off x="40804" y="136098"/>
              <a:ext cx="1781336" cy="681583"/>
            </a:xfrm>
            <a:custGeom>
              <a:avLst/>
              <a:gdLst>
                <a:gd name="T0" fmla="*/ 69 w 138"/>
                <a:gd name="T1" fmla="*/ 48 h 53"/>
                <a:gd name="T2" fmla="*/ 74 w 138"/>
                <a:gd name="T3" fmla="*/ 40 h 53"/>
                <a:gd name="T4" fmla="*/ 75 w 138"/>
                <a:gd name="T5" fmla="*/ 35 h 53"/>
                <a:gd name="T6" fmla="*/ 73 w 138"/>
                <a:gd name="T7" fmla="*/ 28 h 53"/>
                <a:gd name="T8" fmla="*/ 65 w 138"/>
                <a:gd name="T9" fmla="*/ 26 h 53"/>
                <a:gd name="T10" fmla="*/ 61 w 138"/>
                <a:gd name="T11" fmla="*/ 26 h 53"/>
                <a:gd name="T12" fmla="*/ 54 w 138"/>
                <a:gd name="T13" fmla="*/ 36 h 53"/>
                <a:gd name="T14" fmla="*/ 48 w 138"/>
                <a:gd name="T15" fmla="*/ 36 h 53"/>
                <a:gd name="T16" fmla="*/ 54 w 138"/>
                <a:gd name="T17" fmla="*/ 21 h 53"/>
                <a:gd name="T18" fmla="*/ 61 w 138"/>
                <a:gd name="T19" fmla="*/ 17 h 53"/>
                <a:gd name="T20" fmla="*/ 70 w 138"/>
                <a:gd name="T21" fmla="*/ 16 h 53"/>
                <a:gd name="T22" fmla="*/ 84 w 138"/>
                <a:gd name="T23" fmla="*/ 20 h 53"/>
                <a:gd name="T24" fmla="*/ 90 w 138"/>
                <a:gd name="T25" fmla="*/ 32 h 53"/>
                <a:gd name="T26" fmla="*/ 87 w 138"/>
                <a:gd name="T27" fmla="*/ 41 h 53"/>
                <a:gd name="T28" fmla="*/ 78 w 138"/>
                <a:gd name="T29" fmla="*/ 50 h 53"/>
                <a:gd name="T30" fmla="*/ 74 w 138"/>
                <a:gd name="T31" fmla="*/ 53 h 53"/>
                <a:gd name="T32" fmla="*/ 138 w 138"/>
                <a:gd name="T33" fmla="*/ 53 h 53"/>
                <a:gd name="T34" fmla="*/ 138 w 138"/>
                <a:gd name="T35" fmla="*/ 53 h 53"/>
                <a:gd name="T36" fmla="*/ 121 w 138"/>
                <a:gd name="T37" fmla="*/ 18 h 53"/>
                <a:gd name="T38" fmla="*/ 69 w 138"/>
                <a:gd name="T39" fmla="*/ 0 h 53"/>
                <a:gd name="T40" fmla="*/ 0 w 138"/>
                <a:gd name="T41" fmla="*/ 53 h 53"/>
                <a:gd name="T42" fmla="*/ 0 w 138"/>
                <a:gd name="T43" fmla="*/ 53 h 53"/>
                <a:gd name="T44" fmla="*/ 64 w 138"/>
                <a:gd name="T45" fmla="*/ 53 h 53"/>
                <a:gd name="T46" fmla="*/ 69 w 138"/>
                <a:gd name="T47" fmla="*/ 4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8" h="53">
                  <a:moveTo>
                    <a:pt x="69" y="48"/>
                  </a:moveTo>
                  <a:cubicBezTo>
                    <a:pt x="71" y="44"/>
                    <a:pt x="73" y="42"/>
                    <a:pt x="74" y="40"/>
                  </a:cubicBezTo>
                  <a:cubicBezTo>
                    <a:pt x="75" y="38"/>
                    <a:pt x="75" y="36"/>
                    <a:pt x="75" y="35"/>
                  </a:cubicBezTo>
                  <a:cubicBezTo>
                    <a:pt x="75" y="32"/>
                    <a:pt x="74" y="30"/>
                    <a:pt x="73" y="28"/>
                  </a:cubicBezTo>
                  <a:cubicBezTo>
                    <a:pt x="71" y="27"/>
                    <a:pt x="68" y="26"/>
                    <a:pt x="65" y="26"/>
                  </a:cubicBezTo>
                  <a:cubicBezTo>
                    <a:pt x="64" y="26"/>
                    <a:pt x="62" y="26"/>
                    <a:pt x="61" y="26"/>
                  </a:cubicBezTo>
                  <a:cubicBezTo>
                    <a:pt x="60" y="27"/>
                    <a:pt x="55" y="29"/>
                    <a:pt x="54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6"/>
                    <a:pt x="48" y="26"/>
                    <a:pt x="54" y="21"/>
                  </a:cubicBezTo>
                  <a:cubicBezTo>
                    <a:pt x="56" y="19"/>
                    <a:pt x="59" y="18"/>
                    <a:pt x="61" y="17"/>
                  </a:cubicBezTo>
                  <a:cubicBezTo>
                    <a:pt x="64" y="16"/>
                    <a:pt x="67" y="16"/>
                    <a:pt x="70" y="16"/>
                  </a:cubicBezTo>
                  <a:cubicBezTo>
                    <a:pt x="76" y="16"/>
                    <a:pt x="81" y="17"/>
                    <a:pt x="84" y="20"/>
                  </a:cubicBezTo>
                  <a:cubicBezTo>
                    <a:pt x="88" y="24"/>
                    <a:pt x="90" y="27"/>
                    <a:pt x="90" y="32"/>
                  </a:cubicBezTo>
                  <a:cubicBezTo>
                    <a:pt x="90" y="35"/>
                    <a:pt x="89" y="38"/>
                    <a:pt x="87" y="41"/>
                  </a:cubicBezTo>
                  <a:cubicBezTo>
                    <a:pt x="86" y="43"/>
                    <a:pt x="83" y="47"/>
                    <a:pt x="78" y="50"/>
                  </a:cubicBezTo>
                  <a:cubicBezTo>
                    <a:pt x="77" y="51"/>
                    <a:pt x="75" y="52"/>
                    <a:pt x="74" y="53"/>
                  </a:cubicBezTo>
                  <a:cubicBezTo>
                    <a:pt x="138" y="53"/>
                    <a:pt x="138" y="53"/>
                    <a:pt x="138" y="53"/>
                  </a:cubicBezTo>
                  <a:cubicBezTo>
                    <a:pt x="138" y="53"/>
                    <a:pt x="138" y="53"/>
                    <a:pt x="138" y="53"/>
                  </a:cubicBezTo>
                  <a:cubicBezTo>
                    <a:pt x="138" y="39"/>
                    <a:pt x="131" y="27"/>
                    <a:pt x="121" y="18"/>
                  </a:cubicBezTo>
                  <a:cubicBezTo>
                    <a:pt x="108" y="7"/>
                    <a:pt x="89" y="0"/>
                    <a:pt x="69" y="0"/>
                  </a:cubicBezTo>
                  <a:cubicBezTo>
                    <a:pt x="31" y="0"/>
                    <a:pt x="0" y="24"/>
                    <a:pt x="0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64" y="53"/>
                    <a:pt x="64" y="53"/>
                    <a:pt x="64" y="53"/>
                  </a:cubicBezTo>
                  <a:cubicBezTo>
                    <a:pt x="65" y="52"/>
                    <a:pt x="67" y="50"/>
                    <a:pt x="69" y="4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îṣ1íḓ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D4AA0BFE-0B34-49CD-AE9F-D6C958471FAF}"/>
                </a:ext>
              </a:extLst>
            </p:cNvPr>
            <p:cNvSpPr/>
            <p:nvPr/>
          </p:nvSpPr>
          <p:spPr bwMode="auto">
            <a:xfrm rot="361897">
              <a:off x="1164853" y="598791"/>
              <a:ext cx="543292" cy="474146"/>
            </a:xfrm>
            <a:custGeom>
              <a:avLst/>
              <a:gdLst>
                <a:gd name="T0" fmla="*/ 39 w 42"/>
                <a:gd name="T1" fmla="*/ 25 h 37"/>
                <a:gd name="T2" fmla="*/ 42 w 42"/>
                <a:gd name="T3" fmla="*/ 16 h 37"/>
                <a:gd name="T4" fmla="*/ 36 w 42"/>
                <a:gd name="T5" fmla="*/ 4 h 37"/>
                <a:gd name="T6" fmla="*/ 22 w 42"/>
                <a:gd name="T7" fmla="*/ 0 h 37"/>
                <a:gd name="T8" fmla="*/ 13 w 42"/>
                <a:gd name="T9" fmla="*/ 1 h 37"/>
                <a:gd name="T10" fmla="*/ 6 w 42"/>
                <a:gd name="T11" fmla="*/ 5 h 37"/>
                <a:gd name="T12" fmla="*/ 0 w 42"/>
                <a:gd name="T13" fmla="*/ 20 h 37"/>
                <a:gd name="T14" fmla="*/ 6 w 42"/>
                <a:gd name="T15" fmla="*/ 20 h 37"/>
                <a:gd name="T16" fmla="*/ 13 w 42"/>
                <a:gd name="T17" fmla="*/ 10 h 37"/>
                <a:gd name="T18" fmla="*/ 17 w 42"/>
                <a:gd name="T19" fmla="*/ 10 h 37"/>
                <a:gd name="T20" fmla="*/ 25 w 42"/>
                <a:gd name="T21" fmla="*/ 12 h 37"/>
                <a:gd name="T22" fmla="*/ 27 w 42"/>
                <a:gd name="T23" fmla="*/ 19 h 37"/>
                <a:gd name="T24" fmla="*/ 26 w 42"/>
                <a:gd name="T25" fmla="*/ 24 h 37"/>
                <a:gd name="T26" fmla="*/ 21 w 42"/>
                <a:gd name="T27" fmla="*/ 32 h 37"/>
                <a:gd name="T28" fmla="*/ 16 w 42"/>
                <a:gd name="T29" fmla="*/ 37 h 37"/>
                <a:gd name="T30" fmla="*/ 26 w 42"/>
                <a:gd name="T31" fmla="*/ 37 h 37"/>
                <a:gd name="T32" fmla="*/ 30 w 42"/>
                <a:gd name="T33" fmla="*/ 34 h 37"/>
                <a:gd name="T34" fmla="*/ 39 w 42"/>
                <a:gd name="T35" fmla="*/ 2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2" h="37">
                  <a:moveTo>
                    <a:pt x="39" y="25"/>
                  </a:moveTo>
                  <a:cubicBezTo>
                    <a:pt x="41" y="22"/>
                    <a:pt x="42" y="19"/>
                    <a:pt x="42" y="16"/>
                  </a:cubicBezTo>
                  <a:cubicBezTo>
                    <a:pt x="42" y="11"/>
                    <a:pt x="40" y="8"/>
                    <a:pt x="36" y="4"/>
                  </a:cubicBezTo>
                  <a:cubicBezTo>
                    <a:pt x="33" y="1"/>
                    <a:pt x="28" y="0"/>
                    <a:pt x="22" y="0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1" y="2"/>
                    <a:pt x="8" y="3"/>
                    <a:pt x="6" y="5"/>
                  </a:cubicBezTo>
                  <a:cubicBezTo>
                    <a:pt x="0" y="10"/>
                    <a:pt x="0" y="20"/>
                    <a:pt x="0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13"/>
                    <a:pt x="12" y="11"/>
                    <a:pt x="13" y="10"/>
                  </a:cubicBezTo>
                  <a:cubicBezTo>
                    <a:pt x="14" y="10"/>
                    <a:pt x="16" y="10"/>
                    <a:pt x="17" y="10"/>
                  </a:cubicBezTo>
                  <a:cubicBezTo>
                    <a:pt x="20" y="10"/>
                    <a:pt x="23" y="11"/>
                    <a:pt x="25" y="12"/>
                  </a:cubicBezTo>
                  <a:cubicBezTo>
                    <a:pt x="26" y="14"/>
                    <a:pt x="27" y="16"/>
                    <a:pt x="27" y="19"/>
                  </a:cubicBezTo>
                  <a:cubicBezTo>
                    <a:pt x="27" y="20"/>
                    <a:pt x="27" y="22"/>
                    <a:pt x="26" y="24"/>
                  </a:cubicBezTo>
                  <a:cubicBezTo>
                    <a:pt x="25" y="26"/>
                    <a:pt x="23" y="28"/>
                    <a:pt x="21" y="32"/>
                  </a:cubicBezTo>
                  <a:cubicBezTo>
                    <a:pt x="19" y="34"/>
                    <a:pt x="17" y="36"/>
                    <a:pt x="16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7" y="36"/>
                    <a:pt x="29" y="35"/>
                    <a:pt x="30" y="34"/>
                  </a:cubicBezTo>
                  <a:cubicBezTo>
                    <a:pt x="35" y="31"/>
                    <a:pt x="38" y="27"/>
                    <a:pt x="39" y="25"/>
                  </a:cubicBezTo>
                  <a:close/>
                </a:path>
              </a:pathLst>
            </a:custGeom>
            <a:solidFill>
              <a:srgbClr val="FFB3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íṣľíḑe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97A10FCA-0883-4901-B71C-006E1A5FECE1}"/>
                </a:ext>
              </a:extLst>
            </p:cNvPr>
            <p:cNvSpPr/>
            <p:nvPr/>
          </p:nvSpPr>
          <p:spPr bwMode="auto">
            <a:xfrm rot="361897">
              <a:off x="1310212" y="1069666"/>
              <a:ext cx="154756" cy="207439"/>
            </a:xfrm>
            <a:custGeom>
              <a:avLst/>
              <a:gdLst>
                <a:gd name="T0" fmla="*/ 1 w 12"/>
                <a:gd name="T1" fmla="*/ 3 h 16"/>
                <a:gd name="T2" fmla="*/ 0 w 12"/>
                <a:gd name="T3" fmla="*/ 8 h 16"/>
                <a:gd name="T4" fmla="*/ 2 w 12"/>
                <a:gd name="T5" fmla="*/ 16 h 16"/>
                <a:gd name="T6" fmla="*/ 6 w 12"/>
                <a:gd name="T7" fmla="*/ 14 h 16"/>
                <a:gd name="T8" fmla="*/ 5 w 12"/>
                <a:gd name="T9" fmla="*/ 10 h 16"/>
                <a:gd name="T10" fmla="*/ 6 w 12"/>
                <a:gd name="T11" fmla="*/ 6 h 16"/>
                <a:gd name="T12" fmla="*/ 12 w 12"/>
                <a:gd name="T13" fmla="*/ 0 h 16"/>
                <a:gd name="T14" fmla="*/ 2 w 12"/>
                <a:gd name="T15" fmla="*/ 0 h 16"/>
                <a:gd name="T16" fmla="*/ 1 w 12"/>
                <a:gd name="T17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6">
                  <a:moveTo>
                    <a:pt x="1" y="3"/>
                  </a:moveTo>
                  <a:cubicBezTo>
                    <a:pt x="0" y="5"/>
                    <a:pt x="0" y="6"/>
                    <a:pt x="0" y="8"/>
                  </a:cubicBezTo>
                  <a:cubicBezTo>
                    <a:pt x="0" y="11"/>
                    <a:pt x="1" y="13"/>
                    <a:pt x="2" y="16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5" y="13"/>
                    <a:pt x="5" y="11"/>
                    <a:pt x="5" y="10"/>
                  </a:cubicBezTo>
                  <a:cubicBezTo>
                    <a:pt x="5" y="9"/>
                    <a:pt x="5" y="7"/>
                    <a:pt x="6" y="6"/>
                  </a:cubicBezTo>
                  <a:cubicBezTo>
                    <a:pt x="7" y="4"/>
                    <a:pt x="9" y="3"/>
                    <a:pt x="1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1" y="2"/>
                    <a:pt x="1" y="3"/>
                  </a:cubicBez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îš1íḍ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527CBCB1-F2DA-42D4-A58A-6AFB26573297}"/>
                </a:ext>
              </a:extLst>
            </p:cNvPr>
            <p:cNvSpPr/>
            <p:nvPr/>
          </p:nvSpPr>
          <p:spPr bwMode="auto">
            <a:xfrm rot="361897">
              <a:off x="1231720" y="1338821"/>
              <a:ext cx="204145" cy="217317"/>
            </a:xfrm>
            <a:custGeom>
              <a:avLst/>
              <a:gdLst>
                <a:gd name="T0" fmla="*/ 8 w 16"/>
                <a:gd name="T1" fmla="*/ 0 h 17"/>
                <a:gd name="T2" fmla="*/ 2 w 16"/>
                <a:gd name="T3" fmla="*/ 2 h 17"/>
                <a:gd name="T4" fmla="*/ 0 w 16"/>
                <a:gd name="T5" fmla="*/ 8 h 17"/>
                <a:gd name="T6" fmla="*/ 2 w 16"/>
                <a:gd name="T7" fmla="*/ 14 h 17"/>
                <a:gd name="T8" fmla="*/ 8 w 16"/>
                <a:gd name="T9" fmla="*/ 17 h 17"/>
                <a:gd name="T10" fmla="*/ 14 w 16"/>
                <a:gd name="T11" fmla="*/ 14 h 17"/>
                <a:gd name="T12" fmla="*/ 16 w 16"/>
                <a:gd name="T13" fmla="*/ 8 h 17"/>
                <a:gd name="T14" fmla="*/ 14 w 16"/>
                <a:gd name="T15" fmla="*/ 2 h 17"/>
                <a:gd name="T16" fmla="*/ 8 w 16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7">
                  <a:moveTo>
                    <a:pt x="8" y="0"/>
                  </a:moveTo>
                  <a:cubicBezTo>
                    <a:pt x="6" y="0"/>
                    <a:pt x="4" y="1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0" y="17"/>
                    <a:pt x="12" y="16"/>
                    <a:pt x="14" y="14"/>
                  </a:cubicBezTo>
                  <a:cubicBezTo>
                    <a:pt x="16" y="13"/>
                    <a:pt x="16" y="11"/>
                    <a:pt x="16" y="8"/>
                  </a:cubicBezTo>
                  <a:cubicBezTo>
                    <a:pt x="16" y="6"/>
                    <a:pt x="16" y="4"/>
                    <a:pt x="14" y="2"/>
                  </a:cubicBezTo>
                  <a:cubicBezTo>
                    <a:pt x="12" y="1"/>
                    <a:pt x="10" y="0"/>
                    <a:pt x="8" y="0"/>
                  </a:cubicBezTo>
                  <a:close/>
                </a:path>
              </a:pathLst>
            </a:custGeom>
            <a:solidFill>
              <a:srgbClr val="FF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59" name="i$1îḋê">
            <a:extLst>
              <a:ext uri="{FF2B5EF4-FFF2-40B4-BE49-F238E27FC236}">
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D506A477-5491-4769-BBF1-EC0796E5F698}"/>
              </a:ext>
            </a:extLst>
          </p:cNvPr>
          <p:cNvSpPr/>
          <p:nvPr/>
        </p:nvSpPr>
        <p:spPr bwMode="auto">
          <a:xfrm rot="361897">
            <a:off x="11003701" y="4328467"/>
            <a:ext cx="13170" cy="13170"/>
          </a:xfrm>
          <a:custGeom>
            <a:avLst/>
            <a:gdLst>
              <a:gd name="T0" fmla="*/ 1 w 1"/>
              <a:gd name="T1" fmla="*/ 0 h 1"/>
              <a:gd name="T2" fmla="*/ 0 w 1"/>
              <a:gd name="T3" fmla="*/ 0 h 1"/>
              <a:gd name="T4" fmla="*/ 0 w 1"/>
              <a:gd name="T5" fmla="*/ 1 h 1"/>
              <a:gd name="T6" fmla="*/ 1 w 1"/>
              <a:gd name="T7" fmla="*/ 1 h 1"/>
              <a:gd name="T8" fmla="*/ 1 w 1"/>
              <a:gd name="T9" fmla="*/ 1 h 1"/>
              <a:gd name="T10" fmla="*/ 1 w 1"/>
              <a:gd name="T11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1">
                <a:moveTo>
                  <a:pt x="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0"/>
                  <a:pt x="1" y="0"/>
                  <a:pt x="1" y="0"/>
                </a:cubicBezTo>
                <a:close/>
              </a:path>
            </a:pathLst>
          </a:custGeom>
          <a:solidFill>
            <a:srgbClr val="88D8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4" name="ïslidé">
            <a:extLst>
              <a:ext uri="{FF2B5EF4-FFF2-40B4-BE49-F238E27FC236}">
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93FB9201-CE03-4FEA-8D99-5EA2DBAC1AD9}"/>
              </a:ext>
            </a:extLst>
          </p:cNvPr>
          <p:cNvSpPr/>
          <p:nvPr/>
        </p:nvSpPr>
        <p:spPr bwMode="auto">
          <a:xfrm rot="361897">
            <a:off x="10542004" y="4279683"/>
            <a:ext cx="13170" cy="13170"/>
          </a:xfrm>
          <a:custGeom>
            <a:avLst/>
            <a:gdLst>
              <a:gd name="T0" fmla="*/ 1 w 1"/>
              <a:gd name="T1" fmla="*/ 1 h 1"/>
              <a:gd name="T2" fmla="*/ 0 w 1"/>
              <a:gd name="T3" fmla="*/ 0 h 1"/>
              <a:gd name="T4" fmla="*/ 0 w 1"/>
              <a:gd name="T5" fmla="*/ 0 h 1"/>
              <a:gd name="T6" fmla="*/ 0 w 1"/>
              <a:gd name="T7" fmla="*/ 1 h 1"/>
              <a:gd name="T8" fmla="*/ 0 w 1"/>
              <a:gd name="T9" fmla="*/ 1 h 1"/>
              <a:gd name="T10" fmla="*/ 1 w 1"/>
              <a:gd name="T11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1">
                <a:moveTo>
                  <a:pt x="1" y="1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1" y="1"/>
                  <a:pt x="1" y="1"/>
                </a:cubicBezTo>
                <a:close/>
              </a:path>
            </a:pathLst>
          </a:custGeom>
          <a:solidFill>
            <a:srgbClr val="A9E8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 rot="257198">
            <a:off x="2600706" y="1477042"/>
            <a:ext cx="3656963" cy="128990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ts val="2800"/>
              </a:lnSpc>
              <a:defRPr sz="18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/>
              <a:t>开学已经一周</a:t>
            </a:r>
            <a:r>
              <a:rPr lang="zh-CN" altLang="en-US" dirty="0" smtClean="0"/>
              <a:t>，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zh-CN" altLang="en-US" dirty="0" smtClean="0"/>
              <a:t>我</a:t>
            </a:r>
            <a:r>
              <a:rPr lang="zh-CN" altLang="en-US" dirty="0"/>
              <a:t>的感受是</a:t>
            </a:r>
            <a:r>
              <a:rPr lang="zh-CN" altLang="en-US" dirty="0" smtClean="0"/>
              <a:t>？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zh-CN" altLang="en-US" dirty="0" smtClean="0"/>
              <a:t>我</a:t>
            </a:r>
            <a:r>
              <a:rPr lang="zh-CN" altLang="en-US" dirty="0"/>
              <a:t>的学习计划是？</a:t>
            </a:r>
          </a:p>
        </p:txBody>
      </p:sp>
      <p:grpSp>
        <p:nvGrpSpPr>
          <p:cNvPr id="311" name="7ea1d7bb-aecc-4381-aa17-ae53ec81657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 flipH="1">
            <a:off x="4287681" y="831977"/>
            <a:ext cx="3831370" cy="4956100"/>
            <a:chOff x="4721226" y="1327150"/>
            <a:chExt cx="3119438" cy="4573588"/>
          </a:xfrm>
        </p:grpSpPr>
        <p:sp>
          <p:nvSpPr>
            <p:cNvPr id="312" name="ïṥ1ïḍ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66BCEE57-62EF-4D54-9B96-B502FAA2FC5D}"/>
                </a:ext>
              </a:extLst>
            </p:cNvPr>
            <p:cNvSpPr/>
            <p:nvPr/>
          </p:nvSpPr>
          <p:spPr bwMode="auto">
            <a:xfrm>
              <a:off x="4721226" y="5772150"/>
              <a:ext cx="2373313" cy="128588"/>
            </a:xfrm>
            <a:prstGeom prst="ellipse">
              <a:avLst/>
            </a:prstGeom>
            <a:solidFill>
              <a:srgbClr val="BCAE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3" name="íŝḻïḓé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1D4F1065-2E67-4FD0-A172-AF0C1E2A0B67}"/>
                </a:ext>
              </a:extLst>
            </p:cNvPr>
            <p:cNvSpPr/>
            <p:nvPr/>
          </p:nvSpPr>
          <p:spPr bwMode="auto">
            <a:xfrm>
              <a:off x="5043489" y="5473700"/>
              <a:ext cx="1703388" cy="323850"/>
            </a:xfrm>
            <a:custGeom>
              <a:avLst/>
              <a:gdLst>
                <a:gd name="T0" fmla="*/ 988 w 988"/>
                <a:gd name="T1" fmla="*/ 188 h 188"/>
                <a:gd name="T2" fmla="*/ 106 w 988"/>
                <a:gd name="T3" fmla="*/ 188 h 188"/>
                <a:gd name="T4" fmla="*/ 0 w 988"/>
                <a:gd name="T5" fmla="*/ 99 h 188"/>
                <a:gd name="T6" fmla="*/ 0 w 988"/>
                <a:gd name="T7" fmla="*/ 86 h 188"/>
                <a:gd name="T8" fmla="*/ 106 w 988"/>
                <a:gd name="T9" fmla="*/ 0 h 188"/>
                <a:gd name="T10" fmla="*/ 988 w 988"/>
                <a:gd name="T11" fmla="*/ 0 h 188"/>
                <a:gd name="T12" fmla="*/ 963 w 988"/>
                <a:gd name="T13" fmla="*/ 90 h 188"/>
                <a:gd name="T14" fmla="*/ 988 w 988"/>
                <a:gd name="T15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88" h="188">
                  <a:moveTo>
                    <a:pt x="988" y="188"/>
                  </a:moveTo>
                  <a:cubicBezTo>
                    <a:pt x="106" y="188"/>
                    <a:pt x="106" y="188"/>
                    <a:pt x="106" y="188"/>
                  </a:cubicBezTo>
                  <a:cubicBezTo>
                    <a:pt x="51" y="188"/>
                    <a:pt x="0" y="147"/>
                    <a:pt x="0" y="9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39"/>
                    <a:pt x="51" y="0"/>
                    <a:pt x="106" y="0"/>
                  </a:cubicBezTo>
                  <a:cubicBezTo>
                    <a:pt x="988" y="0"/>
                    <a:pt x="988" y="0"/>
                    <a:pt x="988" y="0"/>
                  </a:cubicBezTo>
                  <a:cubicBezTo>
                    <a:pt x="988" y="0"/>
                    <a:pt x="963" y="31"/>
                    <a:pt x="963" y="90"/>
                  </a:cubicBezTo>
                  <a:cubicBezTo>
                    <a:pt x="963" y="157"/>
                    <a:pt x="988" y="188"/>
                    <a:pt x="988" y="188"/>
                  </a:cubicBezTo>
                  <a:close/>
                </a:path>
              </a:pathLst>
            </a:custGeom>
            <a:solidFill>
              <a:srgbClr val="FCFC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4" name="íŝ1îḑe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E758FE6D-8EE2-4070-9CA1-2AC55FCFE45A}"/>
                </a:ext>
              </a:extLst>
            </p:cNvPr>
            <p:cNvSpPr/>
            <p:nvPr/>
          </p:nvSpPr>
          <p:spPr bwMode="auto">
            <a:xfrm>
              <a:off x="5808664" y="5487988"/>
              <a:ext cx="955675" cy="315913"/>
            </a:xfrm>
            <a:custGeom>
              <a:avLst/>
              <a:gdLst>
                <a:gd name="T0" fmla="*/ 554 w 554"/>
                <a:gd name="T1" fmla="*/ 184 h 184"/>
                <a:gd name="T2" fmla="*/ 0 w 554"/>
                <a:gd name="T3" fmla="*/ 184 h 184"/>
                <a:gd name="T4" fmla="*/ 0 w 554"/>
                <a:gd name="T5" fmla="*/ 0 h 184"/>
                <a:gd name="T6" fmla="*/ 554 w 554"/>
                <a:gd name="T7" fmla="*/ 0 h 184"/>
                <a:gd name="T8" fmla="*/ 529 w 554"/>
                <a:gd name="T9" fmla="*/ 88 h 184"/>
                <a:gd name="T10" fmla="*/ 554 w 554"/>
                <a:gd name="T11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4" h="184">
                  <a:moveTo>
                    <a:pt x="554" y="184"/>
                  </a:moveTo>
                  <a:cubicBezTo>
                    <a:pt x="0" y="184"/>
                    <a:pt x="0" y="184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554" y="0"/>
                    <a:pt x="529" y="29"/>
                    <a:pt x="529" y="88"/>
                  </a:cubicBezTo>
                  <a:cubicBezTo>
                    <a:pt x="529" y="155"/>
                    <a:pt x="554" y="184"/>
                    <a:pt x="554" y="184"/>
                  </a:cubicBezTo>
                  <a:close/>
                </a:path>
              </a:pathLst>
            </a:custGeom>
            <a:solidFill>
              <a:srgbClr val="F0F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5" name="íṩ1íḑê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C2E3FFD8-4058-4D7F-9A32-8BF3B54B5691}"/>
                </a:ext>
              </a:extLst>
            </p:cNvPr>
            <p:cNvSpPr/>
            <p:nvPr/>
          </p:nvSpPr>
          <p:spPr bwMode="auto">
            <a:xfrm>
              <a:off x="5072064" y="5472113"/>
              <a:ext cx="196850" cy="330200"/>
            </a:xfrm>
            <a:custGeom>
              <a:avLst/>
              <a:gdLst>
                <a:gd name="T0" fmla="*/ 107 w 115"/>
                <a:gd name="T1" fmla="*/ 192 h 192"/>
                <a:gd name="T2" fmla="*/ 0 w 115"/>
                <a:gd name="T3" fmla="*/ 102 h 192"/>
                <a:gd name="T4" fmla="*/ 0 w 115"/>
                <a:gd name="T5" fmla="*/ 90 h 192"/>
                <a:gd name="T6" fmla="*/ 31 w 115"/>
                <a:gd name="T7" fmla="*/ 25 h 192"/>
                <a:gd name="T8" fmla="*/ 107 w 115"/>
                <a:gd name="T9" fmla="*/ 0 h 192"/>
                <a:gd name="T10" fmla="*/ 114 w 115"/>
                <a:gd name="T11" fmla="*/ 7 h 192"/>
                <a:gd name="T12" fmla="*/ 108 w 115"/>
                <a:gd name="T13" fmla="*/ 13 h 192"/>
                <a:gd name="T14" fmla="*/ 16 w 115"/>
                <a:gd name="T15" fmla="*/ 90 h 192"/>
                <a:gd name="T16" fmla="*/ 16 w 115"/>
                <a:gd name="T17" fmla="*/ 102 h 192"/>
                <a:gd name="T18" fmla="*/ 107 w 115"/>
                <a:gd name="T19" fmla="*/ 179 h 192"/>
                <a:gd name="T20" fmla="*/ 115 w 115"/>
                <a:gd name="T21" fmla="*/ 185 h 192"/>
                <a:gd name="T22" fmla="*/ 107 w 115"/>
                <a:gd name="T23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5" h="192">
                  <a:moveTo>
                    <a:pt x="107" y="192"/>
                  </a:moveTo>
                  <a:cubicBezTo>
                    <a:pt x="46" y="192"/>
                    <a:pt x="0" y="152"/>
                    <a:pt x="0" y="102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65"/>
                    <a:pt x="10" y="42"/>
                    <a:pt x="31" y="25"/>
                  </a:cubicBezTo>
                  <a:cubicBezTo>
                    <a:pt x="52" y="9"/>
                    <a:pt x="78" y="0"/>
                    <a:pt x="107" y="0"/>
                  </a:cubicBezTo>
                  <a:cubicBezTo>
                    <a:pt x="111" y="0"/>
                    <a:pt x="114" y="3"/>
                    <a:pt x="114" y="7"/>
                  </a:cubicBezTo>
                  <a:cubicBezTo>
                    <a:pt x="114" y="10"/>
                    <a:pt x="112" y="13"/>
                    <a:pt x="108" y="13"/>
                  </a:cubicBezTo>
                  <a:cubicBezTo>
                    <a:pt x="55" y="13"/>
                    <a:pt x="16" y="47"/>
                    <a:pt x="16" y="90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45"/>
                    <a:pt x="55" y="179"/>
                    <a:pt x="107" y="179"/>
                  </a:cubicBezTo>
                  <a:cubicBezTo>
                    <a:pt x="111" y="179"/>
                    <a:pt x="115" y="182"/>
                    <a:pt x="115" y="185"/>
                  </a:cubicBezTo>
                  <a:cubicBezTo>
                    <a:pt x="115" y="189"/>
                    <a:pt x="111" y="192"/>
                    <a:pt x="107" y="192"/>
                  </a:cubicBezTo>
                  <a:close/>
                </a:path>
              </a:pathLst>
            </a:custGeom>
            <a:solidFill>
              <a:srgbClr val="4A6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6" name="ïṩlîḍe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B47C9B3B-E19F-40F4-9606-78E7CF4345C4}"/>
                </a:ext>
              </a:extLst>
            </p:cNvPr>
            <p:cNvSpPr/>
            <p:nvPr/>
          </p:nvSpPr>
          <p:spPr bwMode="auto">
            <a:xfrm>
              <a:off x="5022851" y="5461000"/>
              <a:ext cx="1751013" cy="350838"/>
            </a:xfrm>
            <a:custGeom>
              <a:avLst/>
              <a:gdLst>
                <a:gd name="T0" fmla="*/ 1016 w 1016"/>
                <a:gd name="T1" fmla="*/ 204 h 204"/>
                <a:gd name="T2" fmla="*/ 116 w 1016"/>
                <a:gd name="T3" fmla="*/ 204 h 204"/>
                <a:gd name="T4" fmla="*/ 0 w 1016"/>
                <a:gd name="T5" fmla="*/ 107 h 204"/>
                <a:gd name="T6" fmla="*/ 0 w 1016"/>
                <a:gd name="T7" fmla="*/ 94 h 204"/>
                <a:gd name="T8" fmla="*/ 116 w 1016"/>
                <a:gd name="T9" fmla="*/ 0 h 204"/>
                <a:gd name="T10" fmla="*/ 1016 w 1016"/>
                <a:gd name="T11" fmla="*/ 0 h 204"/>
                <a:gd name="T12" fmla="*/ 1016 w 1016"/>
                <a:gd name="T13" fmla="*/ 20 h 204"/>
                <a:gd name="T14" fmla="*/ 116 w 1016"/>
                <a:gd name="T15" fmla="*/ 20 h 204"/>
                <a:gd name="T16" fmla="*/ 28 w 1016"/>
                <a:gd name="T17" fmla="*/ 94 h 204"/>
                <a:gd name="T18" fmla="*/ 28 w 1016"/>
                <a:gd name="T19" fmla="*/ 107 h 204"/>
                <a:gd name="T20" fmla="*/ 116 w 1016"/>
                <a:gd name="T21" fmla="*/ 184 h 204"/>
                <a:gd name="T22" fmla="*/ 1016 w 1016"/>
                <a:gd name="T23" fmla="*/ 184 h 204"/>
                <a:gd name="T24" fmla="*/ 1016 w 1016"/>
                <a:gd name="T2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16" h="204">
                  <a:moveTo>
                    <a:pt x="1016" y="204"/>
                  </a:moveTo>
                  <a:cubicBezTo>
                    <a:pt x="116" y="204"/>
                    <a:pt x="116" y="204"/>
                    <a:pt x="116" y="204"/>
                  </a:cubicBezTo>
                  <a:cubicBezTo>
                    <a:pt x="54" y="204"/>
                    <a:pt x="0" y="162"/>
                    <a:pt x="0" y="107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42"/>
                    <a:pt x="53" y="0"/>
                    <a:pt x="116" y="0"/>
                  </a:cubicBezTo>
                  <a:cubicBezTo>
                    <a:pt x="1016" y="0"/>
                    <a:pt x="1016" y="0"/>
                    <a:pt x="1016" y="0"/>
                  </a:cubicBezTo>
                  <a:cubicBezTo>
                    <a:pt x="1016" y="20"/>
                    <a:pt x="1016" y="20"/>
                    <a:pt x="1016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67" y="20"/>
                    <a:pt x="28" y="54"/>
                    <a:pt x="28" y="94"/>
                  </a:cubicBezTo>
                  <a:cubicBezTo>
                    <a:pt x="28" y="107"/>
                    <a:pt x="28" y="107"/>
                    <a:pt x="28" y="107"/>
                  </a:cubicBezTo>
                  <a:cubicBezTo>
                    <a:pt x="28" y="149"/>
                    <a:pt x="68" y="184"/>
                    <a:pt x="116" y="184"/>
                  </a:cubicBezTo>
                  <a:cubicBezTo>
                    <a:pt x="1016" y="184"/>
                    <a:pt x="1016" y="184"/>
                    <a:pt x="1016" y="184"/>
                  </a:cubicBezTo>
                  <a:lnTo>
                    <a:pt x="1016" y="204"/>
                  </a:lnTo>
                  <a:close/>
                </a:path>
              </a:pathLst>
            </a:custGeom>
            <a:solidFill>
              <a:srgbClr val="593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7" name="íşḻíḓé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F8D89AC5-2F9F-45A9-857C-E3FF5F1186B9}"/>
                </a:ext>
              </a:extLst>
            </p:cNvPr>
            <p:cNvSpPr/>
            <p:nvPr/>
          </p:nvSpPr>
          <p:spPr bwMode="auto">
            <a:xfrm>
              <a:off x="5278439" y="4264025"/>
              <a:ext cx="1125538" cy="239713"/>
            </a:xfrm>
            <a:custGeom>
              <a:avLst/>
              <a:gdLst>
                <a:gd name="T0" fmla="*/ 653 w 653"/>
                <a:gd name="T1" fmla="*/ 140 h 140"/>
                <a:gd name="T2" fmla="*/ 76 w 653"/>
                <a:gd name="T3" fmla="*/ 140 h 140"/>
                <a:gd name="T4" fmla="*/ 0 w 653"/>
                <a:gd name="T5" fmla="*/ 71 h 140"/>
                <a:gd name="T6" fmla="*/ 0 w 653"/>
                <a:gd name="T7" fmla="*/ 61 h 140"/>
                <a:gd name="T8" fmla="*/ 76 w 653"/>
                <a:gd name="T9" fmla="*/ 0 h 140"/>
                <a:gd name="T10" fmla="*/ 653 w 653"/>
                <a:gd name="T11" fmla="*/ 0 h 140"/>
                <a:gd name="T12" fmla="*/ 634 w 653"/>
                <a:gd name="T13" fmla="*/ 67 h 140"/>
                <a:gd name="T14" fmla="*/ 653 w 653"/>
                <a:gd name="T15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3" h="140">
                  <a:moveTo>
                    <a:pt x="653" y="140"/>
                  </a:moveTo>
                  <a:cubicBezTo>
                    <a:pt x="76" y="140"/>
                    <a:pt x="76" y="140"/>
                    <a:pt x="76" y="140"/>
                  </a:cubicBezTo>
                  <a:cubicBezTo>
                    <a:pt x="35" y="140"/>
                    <a:pt x="0" y="106"/>
                    <a:pt x="0" y="7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25"/>
                    <a:pt x="35" y="0"/>
                    <a:pt x="76" y="0"/>
                  </a:cubicBezTo>
                  <a:cubicBezTo>
                    <a:pt x="653" y="0"/>
                    <a:pt x="653" y="0"/>
                    <a:pt x="653" y="0"/>
                  </a:cubicBezTo>
                  <a:cubicBezTo>
                    <a:pt x="653" y="0"/>
                    <a:pt x="634" y="23"/>
                    <a:pt x="634" y="67"/>
                  </a:cubicBezTo>
                  <a:cubicBezTo>
                    <a:pt x="634" y="117"/>
                    <a:pt x="653" y="140"/>
                    <a:pt x="653" y="140"/>
                  </a:cubicBezTo>
                  <a:close/>
                </a:path>
              </a:pathLst>
            </a:custGeom>
            <a:solidFill>
              <a:srgbClr val="FCFC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8" name="ïsļ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FB02DEEB-5628-4C0C-8311-A5CC3579F50D}"/>
                </a:ext>
              </a:extLst>
            </p:cNvPr>
            <p:cNvSpPr/>
            <p:nvPr/>
          </p:nvSpPr>
          <p:spPr bwMode="auto">
            <a:xfrm>
              <a:off x="5622926" y="4264025"/>
              <a:ext cx="792163" cy="239713"/>
            </a:xfrm>
            <a:custGeom>
              <a:avLst/>
              <a:gdLst>
                <a:gd name="T0" fmla="*/ 460 w 460"/>
                <a:gd name="T1" fmla="*/ 140 h 140"/>
                <a:gd name="T2" fmla="*/ 0 w 460"/>
                <a:gd name="T3" fmla="*/ 140 h 140"/>
                <a:gd name="T4" fmla="*/ 0 w 460"/>
                <a:gd name="T5" fmla="*/ 0 h 140"/>
                <a:gd name="T6" fmla="*/ 460 w 460"/>
                <a:gd name="T7" fmla="*/ 0 h 140"/>
                <a:gd name="T8" fmla="*/ 442 w 460"/>
                <a:gd name="T9" fmla="*/ 67 h 140"/>
                <a:gd name="T10" fmla="*/ 460 w 460"/>
                <a:gd name="T11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0" h="140">
                  <a:moveTo>
                    <a:pt x="460" y="140"/>
                  </a:moveTo>
                  <a:cubicBezTo>
                    <a:pt x="0" y="140"/>
                    <a:pt x="0" y="140"/>
                    <a:pt x="0" y="1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60" y="0"/>
                    <a:pt x="460" y="0"/>
                    <a:pt x="460" y="0"/>
                  </a:cubicBezTo>
                  <a:cubicBezTo>
                    <a:pt x="460" y="0"/>
                    <a:pt x="442" y="23"/>
                    <a:pt x="442" y="67"/>
                  </a:cubicBezTo>
                  <a:cubicBezTo>
                    <a:pt x="442" y="117"/>
                    <a:pt x="460" y="140"/>
                    <a:pt x="460" y="140"/>
                  </a:cubicBezTo>
                  <a:close/>
                </a:path>
              </a:pathLst>
            </a:custGeom>
            <a:solidFill>
              <a:srgbClr val="F0F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9" name="îŝḻîd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4DCEA4C1-D510-4002-B8F7-A9601F3C2D1A}"/>
                </a:ext>
              </a:extLst>
            </p:cNvPr>
            <p:cNvSpPr/>
            <p:nvPr/>
          </p:nvSpPr>
          <p:spPr bwMode="auto">
            <a:xfrm>
              <a:off x="5292726" y="4254500"/>
              <a:ext cx="147638" cy="247650"/>
            </a:xfrm>
            <a:custGeom>
              <a:avLst/>
              <a:gdLst>
                <a:gd name="T0" fmla="*/ 81 w 86"/>
                <a:gd name="T1" fmla="*/ 144 h 144"/>
                <a:gd name="T2" fmla="*/ 0 w 86"/>
                <a:gd name="T3" fmla="*/ 77 h 144"/>
                <a:gd name="T4" fmla="*/ 0 w 86"/>
                <a:gd name="T5" fmla="*/ 67 h 144"/>
                <a:gd name="T6" fmla="*/ 24 w 86"/>
                <a:gd name="T7" fmla="*/ 19 h 144"/>
                <a:gd name="T8" fmla="*/ 81 w 86"/>
                <a:gd name="T9" fmla="*/ 0 h 144"/>
                <a:gd name="T10" fmla="*/ 86 w 86"/>
                <a:gd name="T11" fmla="*/ 5 h 144"/>
                <a:gd name="T12" fmla="*/ 79 w 86"/>
                <a:gd name="T13" fmla="*/ 10 h 144"/>
                <a:gd name="T14" fmla="*/ 8 w 86"/>
                <a:gd name="T15" fmla="*/ 67 h 144"/>
                <a:gd name="T16" fmla="*/ 8 w 86"/>
                <a:gd name="T17" fmla="*/ 77 h 144"/>
                <a:gd name="T18" fmla="*/ 79 w 86"/>
                <a:gd name="T19" fmla="*/ 134 h 144"/>
                <a:gd name="T20" fmla="*/ 85 w 86"/>
                <a:gd name="T21" fmla="*/ 139 h 144"/>
                <a:gd name="T22" fmla="*/ 81 w 86"/>
                <a:gd name="T2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6" h="144">
                  <a:moveTo>
                    <a:pt x="81" y="144"/>
                  </a:moveTo>
                  <a:cubicBezTo>
                    <a:pt x="35" y="144"/>
                    <a:pt x="0" y="115"/>
                    <a:pt x="0" y="7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49"/>
                    <a:pt x="8" y="32"/>
                    <a:pt x="24" y="19"/>
                  </a:cubicBezTo>
                  <a:cubicBezTo>
                    <a:pt x="39" y="7"/>
                    <a:pt x="59" y="0"/>
                    <a:pt x="81" y="0"/>
                  </a:cubicBezTo>
                  <a:cubicBezTo>
                    <a:pt x="84" y="0"/>
                    <a:pt x="86" y="3"/>
                    <a:pt x="86" y="5"/>
                  </a:cubicBezTo>
                  <a:cubicBezTo>
                    <a:pt x="86" y="8"/>
                    <a:pt x="82" y="10"/>
                    <a:pt x="79" y="10"/>
                  </a:cubicBezTo>
                  <a:cubicBezTo>
                    <a:pt x="40" y="10"/>
                    <a:pt x="8" y="35"/>
                    <a:pt x="8" y="67"/>
                  </a:cubicBezTo>
                  <a:cubicBezTo>
                    <a:pt x="8" y="77"/>
                    <a:pt x="8" y="77"/>
                    <a:pt x="8" y="77"/>
                  </a:cubicBezTo>
                  <a:cubicBezTo>
                    <a:pt x="8" y="109"/>
                    <a:pt x="40" y="134"/>
                    <a:pt x="79" y="134"/>
                  </a:cubicBezTo>
                  <a:cubicBezTo>
                    <a:pt x="82" y="134"/>
                    <a:pt x="85" y="136"/>
                    <a:pt x="85" y="139"/>
                  </a:cubicBezTo>
                  <a:cubicBezTo>
                    <a:pt x="85" y="142"/>
                    <a:pt x="84" y="144"/>
                    <a:pt x="81" y="144"/>
                  </a:cubicBezTo>
                  <a:close/>
                </a:path>
              </a:pathLst>
            </a:custGeom>
            <a:solidFill>
              <a:srgbClr val="4A6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0" name="išļidê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C4E0776B-38FC-4A4E-B4D3-550865226E20}"/>
                </a:ext>
              </a:extLst>
            </p:cNvPr>
            <p:cNvSpPr/>
            <p:nvPr/>
          </p:nvSpPr>
          <p:spPr bwMode="auto">
            <a:xfrm>
              <a:off x="5264151" y="4243388"/>
              <a:ext cx="1158875" cy="268288"/>
            </a:xfrm>
            <a:custGeom>
              <a:avLst/>
              <a:gdLst>
                <a:gd name="T0" fmla="*/ 672 w 672"/>
                <a:gd name="T1" fmla="*/ 156 h 156"/>
                <a:gd name="T2" fmla="*/ 82 w 672"/>
                <a:gd name="T3" fmla="*/ 156 h 156"/>
                <a:gd name="T4" fmla="*/ 0 w 672"/>
                <a:gd name="T5" fmla="*/ 83 h 156"/>
                <a:gd name="T6" fmla="*/ 0 w 672"/>
                <a:gd name="T7" fmla="*/ 73 h 156"/>
                <a:gd name="T8" fmla="*/ 82 w 672"/>
                <a:gd name="T9" fmla="*/ 0 h 156"/>
                <a:gd name="T10" fmla="*/ 672 w 672"/>
                <a:gd name="T11" fmla="*/ 0 h 156"/>
                <a:gd name="T12" fmla="*/ 672 w 672"/>
                <a:gd name="T13" fmla="*/ 16 h 156"/>
                <a:gd name="T14" fmla="*/ 82 w 672"/>
                <a:gd name="T15" fmla="*/ 16 h 156"/>
                <a:gd name="T16" fmla="*/ 16 w 672"/>
                <a:gd name="T17" fmla="*/ 73 h 156"/>
                <a:gd name="T18" fmla="*/ 16 w 672"/>
                <a:gd name="T19" fmla="*/ 83 h 156"/>
                <a:gd name="T20" fmla="*/ 82 w 672"/>
                <a:gd name="T21" fmla="*/ 144 h 156"/>
                <a:gd name="T22" fmla="*/ 672 w 672"/>
                <a:gd name="T23" fmla="*/ 144 h 156"/>
                <a:gd name="T24" fmla="*/ 672 w 672"/>
                <a:gd name="T25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2" h="156">
                  <a:moveTo>
                    <a:pt x="672" y="156"/>
                  </a:moveTo>
                  <a:cubicBezTo>
                    <a:pt x="82" y="156"/>
                    <a:pt x="82" y="156"/>
                    <a:pt x="82" y="156"/>
                  </a:cubicBezTo>
                  <a:cubicBezTo>
                    <a:pt x="36" y="156"/>
                    <a:pt x="0" y="123"/>
                    <a:pt x="0" y="8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33"/>
                    <a:pt x="35" y="0"/>
                    <a:pt x="82" y="0"/>
                  </a:cubicBezTo>
                  <a:cubicBezTo>
                    <a:pt x="672" y="0"/>
                    <a:pt x="672" y="0"/>
                    <a:pt x="672" y="0"/>
                  </a:cubicBezTo>
                  <a:cubicBezTo>
                    <a:pt x="672" y="16"/>
                    <a:pt x="672" y="16"/>
                    <a:pt x="672" y="16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46" y="16"/>
                    <a:pt x="16" y="43"/>
                    <a:pt x="16" y="73"/>
                  </a:cubicBezTo>
                  <a:cubicBezTo>
                    <a:pt x="16" y="83"/>
                    <a:pt x="16" y="83"/>
                    <a:pt x="16" y="83"/>
                  </a:cubicBezTo>
                  <a:cubicBezTo>
                    <a:pt x="16" y="114"/>
                    <a:pt x="47" y="144"/>
                    <a:pt x="82" y="144"/>
                  </a:cubicBezTo>
                  <a:cubicBezTo>
                    <a:pt x="672" y="144"/>
                    <a:pt x="672" y="144"/>
                    <a:pt x="672" y="144"/>
                  </a:cubicBezTo>
                  <a:lnTo>
                    <a:pt x="672" y="156"/>
                  </a:lnTo>
                  <a:close/>
                </a:path>
              </a:pathLst>
            </a:custGeom>
            <a:solidFill>
              <a:srgbClr val="92A0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1" name="iṥ1idê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72C45DEB-3BD7-4C93-8EFE-1F8B26426DE4}"/>
                </a:ext>
              </a:extLst>
            </p:cNvPr>
            <p:cNvSpPr/>
            <p:nvPr/>
          </p:nvSpPr>
          <p:spPr bwMode="auto">
            <a:xfrm>
              <a:off x="5133976" y="4697413"/>
              <a:ext cx="1662113" cy="254000"/>
            </a:xfrm>
            <a:custGeom>
              <a:avLst/>
              <a:gdLst>
                <a:gd name="T0" fmla="*/ 965 w 965"/>
                <a:gd name="T1" fmla="*/ 148 h 148"/>
                <a:gd name="T2" fmla="*/ 73 w 965"/>
                <a:gd name="T3" fmla="*/ 148 h 148"/>
                <a:gd name="T4" fmla="*/ 0 w 965"/>
                <a:gd name="T5" fmla="*/ 77 h 148"/>
                <a:gd name="T6" fmla="*/ 0 w 965"/>
                <a:gd name="T7" fmla="*/ 67 h 148"/>
                <a:gd name="T8" fmla="*/ 73 w 965"/>
                <a:gd name="T9" fmla="*/ 0 h 148"/>
                <a:gd name="T10" fmla="*/ 965 w 965"/>
                <a:gd name="T11" fmla="*/ 0 h 148"/>
                <a:gd name="T12" fmla="*/ 946 w 965"/>
                <a:gd name="T13" fmla="*/ 71 h 148"/>
                <a:gd name="T14" fmla="*/ 965 w 965"/>
                <a:gd name="T15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65" h="148">
                  <a:moveTo>
                    <a:pt x="965" y="148"/>
                  </a:moveTo>
                  <a:cubicBezTo>
                    <a:pt x="73" y="148"/>
                    <a:pt x="73" y="148"/>
                    <a:pt x="73" y="148"/>
                  </a:cubicBezTo>
                  <a:cubicBezTo>
                    <a:pt x="31" y="148"/>
                    <a:pt x="0" y="114"/>
                    <a:pt x="0" y="7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30"/>
                    <a:pt x="31" y="0"/>
                    <a:pt x="73" y="0"/>
                  </a:cubicBezTo>
                  <a:cubicBezTo>
                    <a:pt x="965" y="0"/>
                    <a:pt x="965" y="0"/>
                    <a:pt x="965" y="0"/>
                  </a:cubicBezTo>
                  <a:cubicBezTo>
                    <a:pt x="965" y="0"/>
                    <a:pt x="946" y="25"/>
                    <a:pt x="946" y="71"/>
                  </a:cubicBezTo>
                  <a:cubicBezTo>
                    <a:pt x="946" y="123"/>
                    <a:pt x="965" y="148"/>
                    <a:pt x="965" y="148"/>
                  </a:cubicBezTo>
                  <a:close/>
                </a:path>
              </a:pathLst>
            </a:custGeom>
            <a:solidFill>
              <a:srgbClr val="FCFC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2" name="iṧlïḑê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0C98CE08-D856-409D-BFFE-54F111DBC5EB}"/>
                </a:ext>
              </a:extLst>
            </p:cNvPr>
            <p:cNvSpPr/>
            <p:nvPr/>
          </p:nvSpPr>
          <p:spPr bwMode="auto">
            <a:xfrm>
              <a:off x="5675314" y="4702175"/>
              <a:ext cx="1120775" cy="246063"/>
            </a:xfrm>
            <a:custGeom>
              <a:avLst/>
              <a:gdLst>
                <a:gd name="T0" fmla="*/ 651 w 651"/>
                <a:gd name="T1" fmla="*/ 0 h 143"/>
                <a:gd name="T2" fmla="*/ 0 w 651"/>
                <a:gd name="T3" fmla="*/ 0 h 143"/>
                <a:gd name="T4" fmla="*/ 0 w 651"/>
                <a:gd name="T5" fmla="*/ 143 h 143"/>
                <a:gd name="T6" fmla="*/ 651 w 651"/>
                <a:gd name="T7" fmla="*/ 143 h 143"/>
                <a:gd name="T8" fmla="*/ 632 w 651"/>
                <a:gd name="T9" fmla="*/ 68 h 143"/>
                <a:gd name="T10" fmla="*/ 651 w 651"/>
                <a:gd name="T11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1" h="143">
                  <a:moveTo>
                    <a:pt x="65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651" y="143"/>
                    <a:pt x="651" y="143"/>
                    <a:pt x="651" y="143"/>
                  </a:cubicBezTo>
                  <a:cubicBezTo>
                    <a:pt x="651" y="143"/>
                    <a:pt x="632" y="120"/>
                    <a:pt x="632" y="68"/>
                  </a:cubicBezTo>
                  <a:cubicBezTo>
                    <a:pt x="632" y="23"/>
                    <a:pt x="651" y="0"/>
                    <a:pt x="651" y="0"/>
                  </a:cubicBezTo>
                  <a:close/>
                </a:path>
              </a:pathLst>
            </a:custGeom>
            <a:solidFill>
              <a:srgbClr val="F0F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3" name="ïSḻíḓ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B1D2C7D7-1052-45C0-8A00-5296423C0E12}"/>
                </a:ext>
              </a:extLst>
            </p:cNvPr>
            <p:cNvSpPr/>
            <p:nvPr/>
          </p:nvSpPr>
          <p:spPr bwMode="auto">
            <a:xfrm>
              <a:off x="5140326" y="4691063"/>
              <a:ext cx="153988" cy="268288"/>
            </a:xfrm>
            <a:custGeom>
              <a:avLst/>
              <a:gdLst>
                <a:gd name="T0" fmla="*/ 80 w 89"/>
                <a:gd name="T1" fmla="*/ 156 h 156"/>
                <a:gd name="T2" fmla="*/ 0 w 89"/>
                <a:gd name="T3" fmla="*/ 82 h 156"/>
                <a:gd name="T4" fmla="*/ 0 w 89"/>
                <a:gd name="T5" fmla="*/ 72 h 156"/>
                <a:gd name="T6" fmla="*/ 82 w 89"/>
                <a:gd name="T7" fmla="*/ 0 h 156"/>
                <a:gd name="T8" fmla="*/ 89 w 89"/>
                <a:gd name="T9" fmla="*/ 6 h 156"/>
                <a:gd name="T10" fmla="*/ 79 w 89"/>
                <a:gd name="T11" fmla="*/ 13 h 156"/>
                <a:gd name="T12" fmla="*/ 8 w 89"/>
                <a:gd name="T13" fmla="*/ 72 h 156"/>
                <a:gd name="T14" fmla="*/ 8 w 89"/>
                <a:gd name="T15" fmla="*/ 82 h 156"/>
                <a:gd name="T16" fmla="*/ 76 w 89"/>
                <a:gd name="T17" fmla="*/ 143 h 156"/>
                <a:gd name="T18" fmla="*/ 86 w 89"/>
                <a:gd name="T19" fmla="*/ 150 h 156"/>
                <a:gd name="T20" fmla="*/ 80 w 89"/>
                <a:gd name="T21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9" h="156">
                  <a:moveTo>
                    <a:pt x="80" y="156"/>
                  </a:moveTo>
                  <a:cubicBezTo>
                    <a:pt x="35" y="156"/>
                    <a:pt x="0" y="123"/>
                    <a:pt x="0" y="8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32"/>
                    <a:pt x="36" y="0"/>
                    <a:pt x="82" y="0"/>
                  </a:cubicBezTo>
                  <a:cubicBezTo>
                    <a:pt x="86" y="0"/>
                    <a:pt x="89" y="2"/>
                    <a:pt x="89" y="6"/>
                  </a:cubicBezTo>
                  <a:cubicBezTo>
                    <a:pt x="89" y="10"/>
                    <a:pt x="84" y="13"/>
                    <a:pt x="79" y="13"/>
                  </a:cubicBezTo>
                  <a:cubicBezTo>
                    <a:pt x="41" y="13"/>
                    <a:pt x="8" y="39"/>
                    <a:pt x="8" y="72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8" y="116"/>
                    <a:pt x="39" y="143"/>
                    <a:pt x="76" y="143"/>
                  </a:cubicBezTo>
                  <a:cubicBezTo>
                    <a:pt x="81" y="143"/>
                    <a:pt x="86" y="146"/>
                    <a:pt x="86" y="150"/>
                  </a:cubicBezTo>
                  <a:cubicBezTo>
                    <a:pt x="86" y="153"/>
                    <a:pt x="84" y="156"/>
                    <a:pt x="80" y="156"/>
                  </a:cubicBezTo>
                  <a:close/>
                </a:path>
              </a:pathLst>
            </a:custGeom>
            <a:solidFill>
              <a:srgbClr val="A5A4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4" name="îšļîḓê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8FCC0FDD-7ACC-426B-9B4A-EEC915C95B81}"/>
                </a:ext>
              </a:extLst>
            </p:cNvPr>
            <p:cNvSpPr/>
            <p:nvPr/>
          </p:nvSpPr>
          <p:spPr bwMode="auto">
            <a:xfrm>
              <a:off x="5105401" y="4689475"/>
              <a:ext cx="1724025" cy="276225"/>
            </a:xfrm>
            <a:custGeom>
              <a:avLst/>
              <a:gdLst>
                <a:gd name="T0" fmla="*/ 1000 w 1000"/>
                <a:gd name="T1" fmla="*/ 160 h 160"/>
                <a:gd name="T2" fmla="*/ 87 w 1000"/>
                <a:gd name="T3" fmla="*/ 160 h 160"/>
                <a:gd name="T4" fmla="*/ 0 w 1000"/>
                <a:gd name="T5" fmla="*/ 81 h 160"/>
                <a:gd name="T6" fmla="*/ 0 w 1000"/>
                <a:gd name="T7" fmla="*/ 71 h 160"/>
                <a:gd name="T8" fmla="*/ 87 w 1000"/>
                <a:gd name="T9" fmla="*/ 0 h 160"/>
                <a:gd name="T10" fmla="*/ 1000 w 1000"/>
                <a:gd name="T11" fmla="*/ 0 h 160"/>
                <a:gd name="T12" fmla="*/ 1000 w 1000"/>
                <a:gd name="T13" fmla="*/ 16 h 160"/>
                <a:gd name="T14" fmla="*/ 87 w 1000"/>
                <a:gd name="T15" fmla="*/ 16 h 160"/>
                <a:gd name="T16" fmla="*/ 20 w 1000"/>
                <a:gd name="T17" fmla="*/ 71 h 160"/>
                <a:gd name="T18" fmla="*/ 20 w 1000"/>
                <a:gd name="T19" fmla="*/ 81 h 160"/>
                <a:gd name="T20" fmla="*/ 87 w 1000"/>
                <a:gd name="T21" fmla="*/ 148 h 160"/>
                <a:gd name="T22" fmla="*/ 1000 w 1000"/>
                <a:gd name="T23" fmla="*/ 148 h 160"/>
                <a:gd name="T24" fmla="*/ 1000 w 1000"/>
                <a:gd name="T25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00" h="160">
                  <a:moveTo>
                    <a:pt x="1000" y="160"/>
                  </a:moveTo>
                  <a:cubicBezTo>
                    <a:pt x="87" y="160"/>
                    <a:pt x="87" y="160"/>
                    <a:pt x="87" y="160"/>
                  </a:cubicBezTo>
                  <a:cubicBezTo>
                    <a:pt x="41" y="160"/>
                    <a:pt x="0" y="123"/>
                    <a:pt x="0" y="8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1"/>
                    <a:pt x="38" y="0"/>
                    <a:pt x="87" y="0"/>
                  </a:cubicBezTo>
                  <a:cubicBezTo>
                    <a:pt x="1000" y="0"/>
                    <a:pt x="1000" y="0"/>
                    <a:pt x="1000" y="0"/>
                  </a:cubicBezTo>
                  <a:cubicBezTo>
                    <a:pt x="1000" y="16"/>
                    <a:pt x="1000" y="16"/>
                    <a:pt x="1000" y="16"/>
                  </a:cubicBezTo>
                  <a:cubicBezTo>
                    <a:pt x="87" y="16"/>
                    <a:pt x="87" y="16"/>
                    <a:pt x="87" y="16"/>
                  </a:cubicBezTo>
                  <a:cubicBezTo>
                    <a:pt x="59" y="16"/>
                    <a:pt x="20" y="50"/>
                    <a:pt x="20" y="7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115"/>
                    <a:pt x="50" y="148"/>
                    <a:pt x="87" y="148"/>
                  </a:cubicBezTo>
                  <a:cubicBezTo>
                    <a:pt x="1000" y="148"/>
                    <a:pt x="1000" y="148"/>
                    <a:pt x="1000" y="148"/>
                  </a:cubicBezTo>
                  <a:lnTo>
                    <a:pt x="1000" y="160"/>
                  </a:lnTo>
                  <a:close/>
                </a:path>
              </a:pathLst>
            </a:custGeom>
            <a:solidFill>
              <a:srgbClr val="C05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5" name="ïṡlïḍé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92620A12-BB6A-4533-8238-FEFC76B77C9A}"/>
                </a:ext>
              </a:extLst>
            </p:cNvPr>
            <p:cNvSpPr/>
            <p:nvPr/>
          </p:nvSpPr>
          <p:spPr bwMode="auto">
            <a:xfrm>
              <a:off x="5322889" y="5226050"/>
              <a:ext cx="520700" cy="220663"/>
            </a:xfrm>
            <a:custGeom>
              <a:avLst/>
              <a:gdLst>
                <a:gd name="T0" fmla="*/ 0 w 302"/>
                <a:gd name="T1" fmla="*/ 128 h 128"/>
                <a:gd name="T2" fmla="*/ 237 w 302"/>
                <a:gd name="T3" fmla="*/ 128 h 128"/>
                <a:gd name="T4" fmla="*/ 302 w 302"/>
                <a:gd name="T5" fmla="*/ 66 h 128"/>
                <a:gd name="T6" fmla="*/ 302 w 302"/>
                <a:gd name="T7" fmla="*/ 57 h 128"/>
                <a:gd name="T8" fmla="*/ 237 w 302"/>
                <a:gd name="T9" fmla="*/ 0 h 128"/>
                <a:gd name="T10" fmla="*/ 0 w 302"/>
                <a:gd name="T11" fmla="*/ 0 h 128"/>
                <a:gd name="T12" fmla="*/ 17 w 302"/>
                <a:gd name="T13" fmla="*/ 61 h 128"/>
                <a:gd name="T14" fmla="*/ 0 w 302"/>
                <a:gd name="T1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2" h="128">
                  <a:moveTo>
                    <a:pt x="0" y="128"/>
                  </a:moveTo>
                  <a:cubicBezTo>
                    <a:pt x="237" y="128"/>
                    <a:pt x="237" y="128"/>
                    <a:pt x="237" y="128"/>
                  </a:cubicBezTo>
                  <a:cubicBezTo>
                    <a:pt x="274" y="128"/>
                    <a:pt x="302" y="99"/>
                    <a:pt x="302" y="66"/>
                  </a:cubicBezTo>
                  <a:cubicBezTo>
                    <a:pt x="302" y="57"/>
                    <a:pt x="302" y="57"/>
                    <a:pt x="302" y="57"/>
                  </a:cubicBezTo>
                  <a:cubicBezTo>
                    <a:pt x="302" y="24"/>
                    <a:pt x="274" y="0"/>
                    <a:pt x="23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7" y="21"/>
                    <a:pt x="17" y="61"/>
                  </a:cubicBezTo>
                  <a:cubicBezTo>
                    <a:pt x="17" y="107"/>
                    <a:pt x="0" y="128"/>
                    <a:pt x="0" y="128"/>
                  </a:cubicBezTo>
                  <a:close/>
                </a:path>
              </a:pathLst>
            </a:custGeom>
            <a:solidFill>
              <a:srgbClr val="FCFC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6" name="í$ḻiḋ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B129697C-6248-4F34-B8B3-5AE5FB76FBC9}"/>
                </a:ext>
              </a:extLst>
            </p:cNvPr>
            <p:cNvSpPr/>
            <p:nvPr/>
          </p:nvSpPr>
          <p:spPr bwMode="auto">
            <a:xfrm>
              <a:off x="5722939" y="5214938"/>
              <a:ext cx="85725" cy="236538"/>
            </a:xfrm>
            <a:custGeom>
              <a:avLst/>
              <a:gdLst>
                <a:gd name="T0" fmla="*/ 6 w 50"/>
                <a:gd name="T1" fmla="*/ 138 h 138"/>
                <a:gd name="T2" fmla="*/ 2 w 50"/>
                <a:gd name="T3" fmla="*/ 135 h 138"/>
                <a:gd name="T4" fmla="*/ 3 w 50"/>
                <a:gd name="T5" fmla="*/ 129 h 138"/>
                <a:gd name="T6" fmla="*/ 39 w 50"/>
                <a:gd name="T7" fmla="*/ 66 h 138"/>
                <a:gd name="T8" fmla="*/ 3 w 50"/>
                <a:gd name="T9" fmla="*/ 9 h 138"/>
                <a:gd name="T10" fmla="*/ 2 w 50"/>
                <a:gd name="T11" fmla="*/ 2 h 138"/>
                <a:gd name="T12" fmla="*/ 9 w 50"/>
                <a:gd name="T13" fmla="*/ 1 h 138"/>
                <a:gd name="T14" fmla="*/ 50 w 50"/>
                <a:gd name="T15" fmla="*/ 66 h 138"/>
                <a:gd name="T16" fmla="*/ 9 w 50"/>
                <a:gd name="T17" fmla="*/ 137 h 138"/>
                <a:gd name="T18" fmla="*/ 6 w 50"/>
                <a:gd name="T19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" h="138">
                  <a:moveTo>
                    <a:pt x="6" y="138"/>
                  </a:moveTo>
                  <a:cubicBezTo>
                    <a:pt x="4" y="138"/>
                    <a:pt x="3" y="137"/>
                    <a:pt x="2" y="135"/>
                  </a:cubicBezTo>
                  <a:cubicBezTo>
                    <a:pt x="0" y="133"/>
                    <a:pt x="1" y="130"/>
                    <a:pt x="3" y="129"/>
                  </a:cubicBezTo>
                  <a:cubicBezTo>
                    <a:pt x="15" y="122"/>
                    <a:pt x="39" y="125"/>
                    <a:pt x="39" y="66"/>
                  </a:cubicBezTo>
                  <a:cubicBezTo>
                    <a:pt x="39" y="29"/>
                    <a:pt x="4" y="9"/>
                    <a:pt x="3" y="9"/>
                  </a:cubicBezTo>
                  <a:cubicBezTo>
                    <a:pt x="1" y="7"/>
                    <a:pt x="0" y="5"/>
                    <a:pt x="2" y="2"/>
                  </a:cubicBezTo>
                  <a:cubicBezTo>
                    <a:pt x="3" y="0"/>
                    <a:pt x="6" y="0"/>
                    <a:pt x="9" y="1"/>
                  </a:cubicBezTo>
                  <a:cubicBezTo>
                    <a:pt x="11" y="2"/>
                    <a:pt x="50" y="23"/>
                    <a:pt x="50" y="66"/>
                  </a:cubicBezTo>
                  <a:cubicBezTo>
                    <a:pt x="50" y="114"/>
                    <a:pt x="11" y="136"/>
                    <a:pt x="9" y="137"/>
                  </a:cubicBezTo>
                  <a:cubicBezTo>
                    <a:pt x="8" y="137"/>
                    <a:pt x="7" y="138"/>
                    <a:pt x="6" y="138"/>
                  </a:cubicBezTo>
                  <a:close/>
                </a:path>
              </a:pathLst>
            </a:custGeom>
            <a:solidFill>
              <a:srgbClr val="A5A4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7" name="îṣ1îḋe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BBA3F6AB-BFAE-4D88-92A8-9C9B155E72E1}"/>
                </a:ext>
              </a:extLst>
            </p:cNvPr>
            <p:cNvSpPr/>
            <p:nvPr/>
          </p:nvSpPr>
          <p:spPr bwMode="auto">
            <a:xfrm>
              <a:off x="5299076" y="5219700"/>
              <a:ext cx="1206500" cy="241300"/>
            </a:xfrm>
            <a:custGeom>
              <a:avLst/>
              <a:gdLst>
                <a:gd name="T0" fmla="*/ 624 w 700"/>
                <a:gd name="T1" fmla="*/ 0 h 140"/>
                <a:gd name="T2" fmla="*/ 0 w 700"/>
                <a:gd name="T3" fmla="*/ 0 h 140"/>
                <a:gd name="T4" fmla="*/ 0 w 700"/>
                <a:gd name="T5" fmla="*/ 8 h 140"/>
                <a:gd name="T6" fmla="*/ 269 w 700"/>
                <a:gd name="T7" fmla="*/ 8 h 140"/>
                <a:gd name="T8" fmla="*/ 295 w 700"/>
                <a:gd name="T9" fmla="*/ 61 h 140"/>
                <a:gd name="T10" fmla="*/ 264 w 700"/>
                <a:gd name="T11" fmla="*/ 124 h 140"/>
                <a:gd name="T12" fmla="*/ 0 w 700"/>
                <a:gd name="T13" fmla="*/ 124 h 140"/>
                <a:gd name="T14" fmla="*/ 0 w 700"/>
                <a:gd name="T15" fmla="*/ 140 h 140"/>
                <a:gd name="T16" fmla="*/ 624 w 700"/>
                <a:gd name="T17" fmla="*/ 140 h 140"/>
                <a:gd name="T18" fmla="*/ 700 w 700"/>
                <a:gd name="T19" fmla="*/ 68 h 140"/>
                <a:gd name="T20" fmla="*/ 700 w 700"/>
                <a:gd name="T21" fmla="*/ 59 h 140"/>
                <a:gd name="T22" fmla="*/ 624 w 700"/>
                <a:gd name="T2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0" h="140">
                  <a:moveTo>
                    <a:pt x="6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69" y="8"/>
                    <a:pt x="269" y="8"/>
                    <a:pt x="269" y="8"/>
                  </a:cubicBezTo>
                  <a:cubicBezTo>
                    <a:pt x="280" y="20"/>
                    <a:pt x="295" y="36"/>
                    <a:pt x="295" y="61"/>
                  </a:cubicBezTo>
                  <a:cubicBezTo>
                    <a:pt x="295" y="94"/>
                    <a:pt x="276" y="116"/>
                    <a:pt x="264" y="1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624" y="140"/>
                    <a:pt x="624" y="140"/>
                    <a:pt x="624" y="140"/>
                  </a:cubicBezTo>
                  <a:cubicBezTo>
                    <a:pt x="665" y="140"/>
                    <a:pt x="700" y="114"/>
                    <a:pt x="700" y="68"/>
                  </a:cubicBezTo>
                  <a:cubicBezTo>
                    <a:pt x="700" y="59"/>
                    <a:pt x="700" y="59"/>
                    <a:pt x="700" y="59"/>
                  </a:cubicBezTo>
                  <a:cubicBezTo>
                    <a:pt x="700" y="23"/>
                    <a:pt x="668" y="0"/>
                    <a:pt x="624" y="0"/>
                  </a:cubicBezTo>
                  <a:close/>
                </a:path>
              </a:pathLst>
            </a:custGeom>
            <a:solidFill>
              <a:srgbClr val="C05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8" name="iṧ1iḓe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82D5073D-E84B-4800-92F8-F11F8122C1C2}"/>
                </a:ext>
              </a:extLst>
            </p:cNvPr>
            <p:cNvSpPr/>
            <p:nvPr/>
          </p:nvSpPr>
          <p:spPr bwMode="auto">
            <a:xfrm>
              <a:off x="5927726" y="5219700"/>
              <a:ext cx="104775" cy="241300"/>
            </a:xfrm>
            <a:custGeom>
              <a:avLst/>
              <a:gdLst>
                <a:gd name="T0" fmla="*/ 61 w 61"/>
                <a:gd name="T1" fmla="*/ 71 h 140"/>
                <a:gd name="T2" fmla="*/ 40 w 61"/>
                <a:gd name="T3" fmla="*/ 0 h 140"/>
                <a:gd name="T4" fmla="*/ 0 w 61"/>
                <a:gd name="T5" fmla="*/ 0 h 140"/>
                <a:gd name="T6" fmla="*/ 21 w 61"/>
                <a:gd name="T7" fmla="*/ 71 h 140"/>
                <a:gd name="T8" fmla="*/ 0 w 61"/>
                <a:gd name="T9" fmla="*/ 140 h 140"/>
                <a:gd name="T10" fmla="*/ 40 w 61"/>
                <a:gd name="T11" fmla="*/ 140 h 140"/>
                <a:gd name="T12" fmla="*/ 61 w 61"/>
                <a:gd name="T13" fmla="*/ 71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" h="140">
                  <a:moveTo>
                    <a:pt x="61" y="71"/>
                  </a:moveTo>
                  <a:cubicBezTo>
                    <a:pt x="61" y="30"/>
                    <a:pt x="40" y="0"/>
                    <a:pt x="4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1" y="30"/>
                    <a:pt x="21" y="71"/>
                  </a:cubicBezTo>
                  <a:cubicBezTo>
                    <a:pt x="21" y="117"/>
                    <a:pt x="0" y="140"/>
                    <a:pt x="0" y="140"/>
                  </a:cubicBezTo>
                  <a:cubicBezTo>
                    <a:pt x="40" y="140"/>
                    <a:pt x="40" y="140"/>
                    <a:pt x="40" y="140"/>
                  </a:cubicBezTo>
                  <a:cubicBezTo>
                    <a:pt x="40" y="140"/>
                    <a:pt x="61" y="117"/>
                    <a:pt x="61" y="71"/>
                  </a:cubicBezTo>
                  <a:close/>
                </a:path>
              </a:pathLst>
            </a:custGeom>
            <a:solidFill>
              <a:srgbClr val="C0B9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9" name="îŝ1iḍe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C4251CB5-C217-4EC4-80CA-72A14F86FFEC}"/>
                </a:ext>
              </a:extLst>
            </p:cNvPr>
            <p:cNvSpPr/>
            <p:nvPr/>
          </p:nvSpPr>
          <p:spPr bwMode="auto">
            <a:xfrm>
              <a:off x="6256339" y="5219700"/>
              <a:ext cx="107950" cy="241300"/>
            </a:xfrm>
            <a:custGeom>
              <a:avLst/>
              <a:gdLst>
                <a:gd name="T0" fmla="*/ 62 w 62"/>
                <a:gd name="T1" fmla="*/ 71 h 140"/>
                <a:gd name="T2" fmla="*/ 40 w 62"/>
                <a:gd name="T3" fmla="*/ 0 h 140"/>
                <a:gd name="T4" fmla="*/ 0 w 62"/>
                <a:gd name="T5" fmla="*/ 0 h 140"/>
                <a:gd name="T6" fmla="*/ 21 w 62"/>
                <a:gd name="T7" fmla="*/ 71 h 140"/>
                <a:gd name="T8" fmla="*/ 0 w 62"/>
                <a:gd name="T9" fmla="*/ 140 h 140"/>
                <a:gd name="T10" fmla="*/ 40 w 62"/>
                <a:gd name="T11" fmla="*/ 140 h 140"/>
                <a:gd name="T12" fmla="*/ 62 w 62"/>
                <a:gd name="T13" fmla="*/ 71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140">
                  <a:moveTo>
                    <a:pt x="62" y="71"/>
                  </a:moveTo>
                  <a:cubicBezTo>
                    <a:pt x="62" y="30"/>
                    <a:pt x="40" y="0"/>
                    <a:pt x="4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1" y="30"/>
                    <a:pt x="21" y="71"/>
                  </a:cubicBezTo>
                  <a:cubicBezTo>
                    <a:pt x="21" y="117"/>
                    <a:pt x="0" y="140"/>
                    <a:pt x="0" y="140"/>
                  </a:cubicBezTo>
                  <a:cubicBezTo>
                    <a:pt x="40" y="140"/>
                    <a:pt x="40" y="140"/>
                    <a:pt x="40" y="140"/>
                  </a:cubicBezTo>
                  <a:cubicBezTo>
                    <a:pt x="40" y="140"/>
                    <a:pt x="62" y="117"/>
                    <a:pt x="62" y="71"/>
                  </a:cubicBezTo>
                  <a:close/>
                </a:path>
              </a:pathLst>
            </a:custGeom>
            <a:solidFill>
              <a:srgbClr val="C0B9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0" name="iṩḷiḋé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71F90AEB-F909-44A1-AE83-013A972865BE}"/>
                </a:ext>
              </a:extLst>
            </p:cNvPr>
            <p:cNvSpPr/>
            <p:nvPr/>
          </p:nvSpPr>
          <p:spPr bwMode="auto">
            <a:xfrm>
              <a:off x="5849939" y="3925888"/>
              <a:ext cx="500063" cy="152400"/>
            </a:xfrm>
            <a:custGeom>
              <a:avLst/>
              <a:gdLst>
                <a:gd name="T0" fmla="*/ 290 w 290"/>
                <a:gd name="T1" fmla="*/ 88 h 88"/>
                <a:gd name="T2" fmla="*/ 51 w 290"/>
                <a:gd name="T3" fmla="*/ 88 h 88"/>
                <a:gd name="T4" fmla="*/ 0 w 290"/>
                <a:gd name="T5" fmla="*/ 45 h 88"/>
                <a:gd name="T6" fmla="*/ 0 w 290"/>
                <a:gd name="T7" fmla="*/ 39 h 88"/>
                <a:gd name="T8" fmla="*/ 51 w 290"/>
                <a:gd name="T9" fmla="*/ 0 h 88"/>
                <a:gd name="T10" fmla="*/ 290 w 290"/>
                <a:gd name="T11" fmla="*/ 0 h 88"/>
                <a:gd name="T12" fmla="*/ 279 w 290"/>
                <a:gd name="T13" fmla="*/ 42 h 88"/>
                <a:gd name="T14" fmla="*/ 290 w 290"/>
                <a:gd name="T1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88">
                  <a:moveTo>
                    <a:pt x="290" y="88"/>
                  </a:moveTo>
                  <a:cubicBezTo>
                    <a:pt x="51" y="88"/>
                    <a:pt x="51" y="88"/>
                    <a:pt x="51" y="88"/>
                  </a:cubicBezTo>
                  <a:cubicBezTo>
                    <a:pt x="25" y="88"/>
                    <a:pt x="0" y="67"/>
                    <a:pt x="0" y="45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7"/>
                    <a:pt x="25" y="0"/>
                    <a:pt x="51" y="0"/>
                  </a:cubicBezTo>
                  <a:cubicBezTo>
                    <a:pt x="290" y="0"/>
                    <a:pt x="290" y="0"/>
                    <a:pt x="290" y="0"/>
                  </a:cubicBezTo>
                  <a:cubicBezTo>
                    <a:pt x="290" y="0"/>
                    <a:pt x="279" y="15"/>
                    <a:pt x="279" y="42"/>
                  </a:cubicBezTo>
                  <a:cubicBezTo>
                    <a:pt x="279" y="73"/>
                    <a:pt x="290" y="88"/>
                    <a:pt x="290" y="88"/>
                  </a:cubicBezTo>
                  <a:close/>
                </a:path>
              </a:pathLst>
            </a:custGeom>
            <a:solidFill>
              <a:srgbClr val="FCFC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1" name="îśľïḑ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7EB2D7DC-FA9E-460A-9476-E31CD2F2D09C}"/>
                </a:ext>
              </a:extLst>
            </p:cNvPr>
            <p:cNvSpPr/>
            <p:nvPr/>
          </p:nvSpPr>
          <p:spPr bwMode="auto">
            <a:xfrm>
              <a:off x="5422901" y="3925888"/>
              <a:ext cx="508000" cy="144463"/>
            </a:xfrm>
            <a:custGeom>
              <a:avLst/>
              <a:gdLst>
                <a:gd name="T0" fmla="*/ 295 w 295"/>
                <a:gd name="T1" fmla="*/ 84 h 84"/>
                <a:gd name="T2" fmla="*/ 47 w 295"/>
                <a:gd name="T3" fmla="*/ 84 h 84"/>
                <a:gd name="T4" fmla="*/ 0 w 295"/>
                <a:gd name="T5" fmla="*/ 44 h 84"/>
                <a:gd name="T6" fmla="*/ 0 w 295"/>
                <a:gd name="T7" fmla="*/ 38 h 84"/>
                <a:gd name="T8" fmla="*/ 47 w 295"/>
                <a:gd name="T9" fmla="*/ 0 h 84"/>
                <a:gd name="T10" fmla="*/ 295 w 295"/>
                <a:gd name="T11" fmla="*/ 0 h 84"/>
                <a:gd name="T12" fmla="*/ 269 w 295"/>
                <a:gd name="T13" fmla="*/ 40 h 84"/>
                <a:gd name="T14" fmla="*/ 295 w 295"/>
                <a:gd name="T15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5" h="84">
                  <a:moveTo>
                    <a:pt x="295" y="84"/>
                  </a:moveTo>
                  <a:cubicBezTo>
                    <a:pt x="47" y="84"/>
                    <a:pt x="47" y="84"/>
                    <a:pt x="47" y="84"/>
                  </a:cubicBezTo>
                  <a:cubicBezTo>
                    <a:pt x="22" y="84"/>
                    <a:pt x="0" y="66"/>
                    <a:pt x="0" y="44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16"/>
                    <a:pt x="22" y="0"/>
                    <a:pt x="47" y="0"/>
                  </a:cubicBezTo>
                  <a:cubicBezTo>
                    <a:pt x="295" y="0"/>
                    <a:pt x="295" y="0"/>
                    <a:pt x="295" y="0"/>
                  </a:cubicBezTo>
                  <a:cubicBezTo>
                    <a:pt x="295" y="0"/>
                    <a:pt x="269" y="13"/>
                    <a:pt x="269" y="40"/>
                  </a:cubicBezTo>
                  <a:cubicBezTo>
                    <a:pt x="269" y="71"/>
                    <a:pt x="295" y="84"/>
                    <a:pt x="295" y="84"/>
                  </a:cubicBezTo>
                  <a:close/>
                </a:path>
              </a:pathLst>
            </a:custGeom>
            <a:solidFill>
              <a:srgbClr val="593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2" name="ïŝḻîďe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5B98BDA2-440C-4E54-9ED3-9DE4FE56B705}"/>
                </a:ext>
              </a:extLst>
            </p:cNvPr>
            <p:cNvSpPr/>
            <p:nvPr/>
          </p:nvSpPr>
          <p:spPr bwMode="auto">
            <a:xfrm>
              <a:off x="5884864" y="3919538"/>
              <a:ext cx="58738" cy="158750"/>
            </a:xfrm>
            <a:custGeom>
              <a:avLst/>
              <a:gdLst>
                <a:gd name="T0" fmla="*/ 30 w 34"/>
                <a:gd name="T1" fmla="*/ 92 h 92"/>
                <a:gd name="T2" fmla="*/ 33 w 34"/>
                <a:gd name="T3" fmla="*/ 91 h 92"/>
                <a:gd name="T4" fmla="*/ 32 w 34"/>
                <a:gd name="T5" fmla="*/ 87 h 92"/>
                <a:gd name="T6" fmla="*/ 7 w 34"/>
                <a:gd name="T7" fmla="*/ 44 h 92"/>
                <a:gd name="T8" fmla="*/ 32 w 34"/>
                <a:gd name="T9" fmla="*/ 6 h 92"/>
                <a:gd name="T10" fmla="*/ 33 w 34"/>
                <a:gd name="T11" fmla="*/ 1 h 92"/>
                <a:gd name="T12" fmla="*/ 27 w 34"/>
                <a:gd name="T13" fmla="*/ 1 h 92"/>
                <a:gd name="T14" fmla="*/ 0 w 34"/>
                <a:gd name="T15" fmla="*/ 44 h 92"/>
                <a:gd name="T16" fmla="*/ 28 w 34"/>
                <a:gd name="T17" fmla="*/ 92 h 92"/>
                <a:gd name="T18" fmla="*/ 30 w 34"/>
                <a:gd name="T19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92">
                  <a:moveTo>
                    <a:pt x="30" y="92"/>
                  </a:moveTo>
                  <a:cubicBezTo>
                    <a:pt x="31" y="92"/>
                    <a:pt x="32" y="92"/>
                    <a:pt x="33" y="91"/>
                  </a:cubicBezTo>
                  <a:cubicBezTo>
                    <a:pt x="34" y="89"/>
                    <a:pt x="33" y="88"/>
                    <a:pt x="32" y="87"/>
                  </a:cubicBezTo>
                  <a:cubicBezTo>
                    <a:pt x="31" y="86"/>
                    <a:pt x="7" y="73"/>
                    <a:pt x="7" y="44"/>
                  </a:cubicBezTo>
                  <a:cubicBezTo>
                    <a:pt x="7" y="19"/>
                    <a:pt x="31" y="6"/>
                    <a:pt x="32" y="6"/>
                  </a:cubicBezTo>
                  <a:cubicBezTo>
                    <a:pt x="33" y="5"/>
                    <a:pt x="34" y="3"/>
                    <a:pt x="33" y="1"/>
                  </a:cubicBezTo>
                  <a:cubicBezTo>
                    <a:pt x="32" y="0"/>
                    <a:pt x="29" y="0"/>
                    <a:pt x="27" y="1"/>
                  </a:cubicBezTo>
                  <a:cubicBezTo>
                    <a:pt x="26" y="1"/>
                    <a:pt x="0" y="16"/>
                    <a:pt x="0" y="44"/>
                  </a:cubicBezTo>
                  <a:cubicBezTo>
                    <a:pt x="0" y="77"/>
                    <a:pt x="27" y="91"/>
                    <a:pt x="28" y="92"/>
                  </a:cubicBezTo>
                  <a:cubicBezTo>
                    <a:pt x="28" y="92"/>
                    <a:pt x="29" y="92"/>
                    <a:pt x="30" y="92"/>
                  </a:cubicBezTo>
                  <a:close/>
                </a:path>
              </a:pathLst>
            </a:custGeom>
            <a:solidFill>
              <a:srgbClr val="4A6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3" name="íşļíḓê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CA638A1A-ED47-4C3B-8AC6-E17F418478AE}"/>
                </a:ext>
              </a:extLst>
            </p:cNvPr>
            <p:cNvSpPr/>
            <p:nvPr/>
          </p:nvSpPr>
          <p:spPr bwMode="auto">
            <a:xfrm>
              <a:off x="5416551" y="3919538"/>
              <a:ext cx="950913" cy="165100"/>
            </a:xfrm>
            <a:custGeom>
              <a:avLst/>
              <a:gdLst>
                <a:gd name="T0" fmla="*/ 51 w 552"/>
                <a:gd name="T1" fmla="*/ 96 h 96"/>
                <a:gd name="T2" fmla="*/ 552 w 552"/>
                <a:gd name="T3" fmla="*/ 96 h 96"/>
                <a:gd name="T4" fmla="*/ 552 w 552"/>
                <a:gd name="T5" fmla="*/ 88 h 96"/>
                <a:gd name="T6" fmla="*/ 51 w 552"/>
                <a:gd name="T7" fmla="*/ 88 h 96"/>
                <a:gd name="T8" fmla="*/ 8 w 552"/>
                <a:gd name="T9" fmla="*/ 48 h 96"/>
                <a:gd name="T10" fmla="*/ 8 w 552"/>
                <a:gd name="T11" fmla="*/ 42 h 96"/>
                <a:gd name="T12" fmla="*/ 51 w 552"/>
                <a:gd name="T13" fmla="*/ 8 h 96"/>
                <a:gd name="T14" fmla="*/ 552 w 552"/>
                <a:gd name="T15" fmla="*/ 8 h 96"/>
                <a:gd name="T16" fmla="*/ 552 w 552"/>
                <a:gd name="T17" fmla="*/ 0 h 96"/>
                <a:gd name="T18" fmla="*/ 51 w 552"/>
                <a:gd name="T19" fmla="*/ 0 h 96"/>
                <a:gd name="T20" fmla="*/ 0 w 552"/>
                <a:gd name="T21" fmla="*/ 42 h 96"/>
                <a:gd name="T22" fmla="*/ 0 w 552"/>
                <a:gd name="T23" fmla="*/ 48 h 96"/>
                <a:gd name="T24" fmla="*/ 51 w 552"/>
                <a:gd name="T25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2" h="96">
                  <a:moveTo>
                    <a:pt x="51" y="96"/>
                  </a:moveTo>
                  <a:cubicBezTo>
                    <a:pt x="552" y="96"/>
                    <a:pt x="552" y="96"/>
                    <a:pt x="552" y="96"/>
                  </a:cubicBezTo>
                  <a:cubicBezTo>
                    <a:pt x="552" y="88"/>
                    <a:pt x="552" y="88"/>
                    <a:pt x="552" y="88"/>
                  </a:cubicBezTo>
                  <a:cubicBezTo>
                    <a:pt x="51" y="88"/>
                    <a:pt x="51" y="88"/>
                    <a:pt x="51" y="88"/>
                  </a:cubicBezTo>
                  <a:cubicBezTo>
                    <a:pt x="30" y="88"/>
                    <a:pt x="8" y="68"/>
                    <a:pt x="8" y="48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23"/>
                    <a:pt x="29" y="8"/>
                    <a:pt x="51" y="8"/>
                  </a:cubicBezTo>
                  <a:cubicBezTo>
                    <a:pt x="552" y="8"/>
                    <a:pt x="552" y="8"/>
                    <a:pt x="552" y="8"/>
                  </a:cubicBezTo>
                  <a:cubicBezTo>
                    <a:pt x="552" y="0"/>
                    <a:pt x="552" y="0"/>
                    <a:pt x="552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22" y="0"/>
                    <a:pt x="0" y="17"/>
                    <a:pt x="0" y="42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74"/>
                    <a:pt x="24" y="96"/>
                    <a:pt x="51" y="96"/>
                  </a:cubicBezTo>
                  <a:close/>
                </a:path>
              </a:pathLst>
            </a:custGeom>
            <a:solidFill>
              <a:srgbClr val="593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4" name="îṧļíḋé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007A1FE8-4B24-44F0-9B08-5336AA2956A0}"/>
                </a:ext>
              </a:extLst>
            </p:cNvPr>
            <p:cNvSpPr/>
            <p:nvPr/>
          </p:nvSpPr>
          <p:spPr bwMode="auto">
            <a:xfrm>
              <a:off x="5578476" y="3795713"/>
              <a:ext cx="527050" cy="123825"/>
            </a:xfrm>
            <a:custGeom>
              <a:avLst/>
              <a:gdLst>
                <a:gd name="T0" fmla="*/ 0 w 306"/>
                <a:gd name="T1" fmla="*/ 72 h 72"/>
                <a:gd name="T2" fmla="*/ 277 w 306"/>
                <a:gd name="T3" fmla="*/ 72 h 72"/>
                <a:gd name="T4" fmla="*/ 306 w 306"/>
                <a:gd name="T5" fmla="*/ 36 h 72"/>
                <a:gd name="T6" fmla="*/ 306 w 306"/>
                <a:gd name="T7" fmla="*/ 31 h 72"/>
                <a:gd name="T8" fmla="*/ 277 w 306"/>
                <a:gd name="T9" fmla="*/ 0 h 72"/>
                <a:gd name="T10" fmla="*/ 0 w 306"/>
                <a:gd name="T11" fmla="*/ 0 h 72"/>
                <a:gd name="T12" fmla="*/ 8 w 306"/>
                <a:gd name="T13" fmla="*/ 34 h 72"/>
                <a:gd name="T14" fmla="*/ 0 w 306"/>
                <a:gd name="T15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6" h="72">
                  <a:moveTo>
                    <a:pt x="0" y="72"/>
                  </a:moveTo>
                  <a:cubicBezTo>
                    <a:pt x="277" y="72"/>
                    <a:pt x="277" y="72"/>
                    <a:pt x="277" y="72"/>
                  </a:cubicBezTo>
                  <a:cubicBezTo>
                    <a:pt x="294" y="72"/>
                    <a:pt x="306" y="53"/>
                    <a:pt x="306" y="36"/>
                  </a:cubicBezTo>
                  <a:cubicBezTo>
                    <a:pt x="306" y="31"/>
                    <a:pt x="306" y="31"/>
                    <a:pt x="306" y="31"/>
                  </a:cubicBezTo>
                  <a:cubicBezTo>
                    <a:pt x="306" y="14"/>
                    <a:pt x="294" y="0"/>
                    <a:pt x="27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8" y="13"/>
                    <a:pt x="8" y="34"/>
                  </a:cubicBezTo>
                  <a:cubicBezTo>
                    <a:pt x="8" y="59"/>
                    <a:pt x="0" y="72"/>
                    <a:pt x="0" y="72"/>
                  </a:cubicBezTo>
                  <a:close/>
                </a:path>
              </a:pathLst>
            </a:custGeom>
            <a:solidFill>
              <a:srgbClr val="FCFC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5" name="í$ḷîḓê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A83342BB-23DE-44A8-998E-A4C641C9C8CD}"/>
                </a:ext>
              </a:extLst>
            </p:cNvPr>
            <p:cNvSpPr/>
            <p:nvPr/>
          </p:nvSpPr>
          <p:spPr bwMode="auto">
            <a:xfrm>
              <a:off x="6054726" y="3797300"/>
              <a:ext cx="34925" cy="119063"/>
            </a:xfrm>
            <a:custGeom>
              <a:avLst/>
              <a:gdLst>
                <a:gd name="T0" fmla="*/ 4 w 20"/>
                <a:gd name="T1" fmla="*/ 69 h 69"/>
                <a:gd name="T2" fmla="*/ 2 w 20"/>
                <a:gd name="T3" fmla="*/ 68 h 69"/>
                <a:gd name="T4" fmla="*/ 1 w 20"/>
                <a:gd name="T5" fmla="*/ 67 h 69"/>
                <a:gd name="T6" fmla="*/ 16 w 20"/>
                <a:gd name="T7" fmla="*/ 33 h 69"/>
                <a:gd name="T8" fmla="*/ 3 w 20"/>
                <a:gd name="T9" fmla="*/ 5 h 69"/>
                <a:gd name="T10" fmla="*/ 2 w 20"/>
                <a:gd name="T11" fmla="*/ 1 h 69"/>
                <a:gd name="T12" fmla="*/ 7 w 20"/>
                <a:gd name="T13" fmla="*/ 3 h 69"/>
                <a:gd name="T14" fmla="*/ 20 w 20"/>
                <a:gd name="T15" fmla="*/ 33 h 69"/>
                <a:gd name="T16" fmla="*/ 5 w 20"/>
                <a:gd name="T17" fmla="*/ 69 h 69"/>
                <a:gd name="T18" fmla="*/ 4 w 20"/>
                <a:gd name="T1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69">
                  <a:moveTo>
                    <a:pt x="4" y="69"/>
                  </a:moveTo>
                  <a:cubicBezTo>
                    <a:pt x="3" y="69"/>
                    <a:pt x="3" y="69"/>
                    <a:pt x="2" y="68"/>
                  </a:cubicBezTo>
                  <a:cubicBezTo>
                    <a:pt x="2" y="67"/>
                    <a:pt x="0" y="67"/>
                    <a:pt x="1" y="67"/>
                  </a:cubicBezTo>
                  <a:cubicBezTo>
                    <a:pt x="2" y="66"/>
                    <a:pt x="16" y="55"/>
                    <a:pt x="16" y="33"/>
                  </a:cubicBezTo>
                  <a:cubicBezTo>
                    <a:pt x="16" y="15"/>
                    <a:pt x="3" y="5"/>
                    <a:pt x="3" y="5"/>
                  </a:cubicBezTo>
                  <a:cubicBezTo>
                    <a:pt x="2" y="4"/>
                    <a:pt x="2" y="2"/>
                    <a:pt x="2" y="1"/>
                  </a:cubicBezTo>
                  <a:cubicBezTo>
                    <a:pt x="3" y="0"/>
                    <a:pt x="6" y="2"/>
                    <a:pt x="7" y="3"/>
                  </a:cubicBezTo>
                  <a:cubicBezTo>
                    <a:pt x="7" y="3"/>
                    <a:pt x="20" y="12"/>
                    <a:pt x="20" y="33"/>
                  </a:cubicBezTo>
                  <a:cubicBezTo>
                    <a:pt x="20" y="58"/>
                    <a:pt x="6" y="69"/>
                    <a:pt x="5" y="69"/>
                  </a:cubicBezTo>
                  <a:lnTo>
                    <a:pt x="4" y="69"/>
                  </a:lnTo>
                  <a:close/>
                </a:path>
              </a:pathLst>
            </a:custGeom>
            <a:solidFill>
              <a:srgbClr val="4A6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6" name="íśľíďe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F552B9D0-4A5F-4710-8F5A-7B875C81F863}"/>
                </a:ext>
              </a:extLst>
            </p:cNvPr>
            <p:cNvSpPr/>
            <p:nvPr/>
          </p:nvSpPr>
          <p:spPr bwMode="auto">
            <a:xfrm>
              <a:off x="5568951" y="3786188"/>
              <a:ext cx="825500" cy="134938"/>
            </a:xfrm>
            <a:custGeom>
              <a:avLst/>
              <a:gdLst>
                <a:gd name="T0" fmla="*/ 447 w 479"/>
                <a:gd name="T1" fmla="*/ 0 h 78"/>
                <a:gd name="T2" fmla="*/ 0 w 479"/>
                <a:gd name="T3" fmla="*/ 0 h 78"/>
                <a:gd name="T4" fmla="*/ 0 w 479"/>
                <a:gd name="T5" fmla="*/ 12 h 78"/>
                <a:gd name="T6" fmla="*/ 291 w 479"/>
                <a:gd name="T7" fmla="*/ 12 h 78"/>
                <a:gd name="T8" fmla="*/ 301 w 479"/>
                <a:gd name="T9" fmla="*/ 40 h 78"/>
                <a:gd name="T10" fmla="*/ 290 w 479"/>
                <a:gd name="T11" fmla="*/ 72 h 78"/>
                <a:gd name="T12" fmla="*/ 0 w 479"/>
                <a:gd name="T13" fmla="*/ 72 h 78"/>
                <a:gd name="T14" fmla="*/ 0 w 479"/>
                <a:gd name="T15" fmla="*/ 78 h 78"/>
                <a:gd name="T16" fmla="*/ 284 w 479"/>
                <a:gd name="T17" fmla="*/ 78 h 78"/>
                <a:gd name="T18" fmla="*/ 447 w 479"/>
                <a:gd name="T19" fmla="*/ 78 h 78"/>
                <a:gd name="T20" fmla="*/ 447 w 479"/>
                <a:gd name="T21" fmla="*/ 78 h 78"/>
                <a:gd name="T22" fmla="*/ 448 w 479"/>
                <a:gd name="T23" fmla="*/ 78 h 78"/>
                <a:gd name="T24" fmla="*/ 479 w 479"/>
                <a:gd name="T25" fmla="*/ 41 h 78"/>
                <a:gd name="T26" fmla="*/ 479 w 479"/>
                <a:gd name="T27" fmla="*/ 36 h 78"/>
                <a:gd name="T28" fmla="*/ 447 w 479"/>
                <a:gd name="T2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9" h="78">
                  <a:moveTo>
                    <a:pt x="44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291" y="12"/>
                    <a:pt x="291" y="12"/>
                    <a:pt x="291" y="12"/>
                  </a:cubicBezTo>
                  <a:cubicBezTo>
                    <a:pt x="295" y="18"/>
                    <a:pt x="301" y="27"/>
                    <a:pt x="301" y="40"/>
                  </a:cubicBezTo>
                  <a:cubicBezTo>
                    <a:pt x="301" y="55"/>
                    <a:pt x="295" y="66"/>
                    <a:pt x="29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284" y="78"/>
                    <a:pt x="284" y="78"/>
                    <a:pt x="284" y="78"/>
                  </a:cubicBezTo>
                  <a:cubicBezTo>
                    <a:pt x="447" y="78"/>
                    <a:pt x="447" y="78"/>
                    <a:pt x="447" y="78"/>
                  </a:cubicBezTo>
                  <a:cubicBezTo>
                    <a:pt x="447" y="78"/>
                    <a:pt x="447" y="78"/>
                    <a:pt x="447" y="78"/>
                  </a:cubicBezTo>
                  <a:cubicBezTo>
                    <a:pt x="448" y="78"/>
                    <a:pt x="448" y="78"/>
                    <a:pt x="448" y="78"/>
                  </a:cubicBezTo>
                  <a:cubicBezTo>
                    <a:pt x="466" y="77"/>
                    <a:pt x="479" y="61"/>
                    <a:pt x="479" y="41"/>
                  </a:cubicBezTo>
                  <a:cubicBezTo>
                    <a:pt x="479" y="36"/>
                    <a:pt x="479" y="36"/>
                    <a:pt x="479" y="36"/>
                  </a:cubicBezTo>
                  <a:cubicBezTo>
                    <a:pt x="479" y="16"/>
                    <a:pt x="467" y="0"/>
                    <a:pt x="447" y="0"/>
                  </a:cubicBezTo>
                  <a:close/>
                </a:path>
              </a:pathLst>
            </a:custGeom>
            <a:solidFill>
              <a:srgbClr val="DAC8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7" name="ï$lîḋe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3A056FCF-08A2-42D4-811F-50A4D94F638F}"/>
                </a:ext>
              </a:extLst>
            </p:cNvPr>
            <p:cNvSpPr/>
            <p:nvPr/>
          </p:nvSpPr>
          <p:spPr bwMode="auto">
            <a:xfrm>
              <a:off x="5216526" y="4965700"/>
              <a:ext cx="1460500" cy="254000"/>
            </a:xfrm>
            <a:prstGeom prst="rect">
              <a:avLst/>
            </a:prstGeom>
            <a:solidFill>
              <a:srgbClr val="3D6C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8" name="işḷïḓ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E71A71B4-CFFD-45ED-9E62-D32D37D0B7FD}"/>
                </a:ext>
              </a:extLst>
            </p:cNvPr>
            <p:cNvSpPr/>
            <p:nvPr/>
          </p:nvSpPr>
          <p:spPr bwMode="auto">
            <a:xfrm>
              <a:off x="5299076" y="4965700"/>
              <a:ext cx="47625" cy="254000"/>
            </a:xfrm>
            <a:prstGeom prst="rect">
              <a:avLst/>
            </a:prstGeom>
            <a:solidFill>
              <a:srgbClr val="EEED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9" name="îṧḷïḑé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3F388FD7-BC60-43E3-8E87-BAF8C443DF5B}"/>
                </a:ext>
              </a:extLst>
            </p:cNvPr>
            <p:cNvSpPr/>
            <p:nvPr/>
          </p:nvSpPr>
          <p:spPr bwMode="auto">
            <a:xfrm>
              <a:off x="5381626" y="4965700"/>
              <a:ext cx="61913" cy="254000"/>
            </a:xfrm>
            <a:prstGeom prst="rect">
              <a:avLst/>
            </a:prstGeom>
            <a:solidFill>
              <a:srgbClr val="EEED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0" name="iś1îḍ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D084642A-26FE-4904-AED9-F9499C957E01}"/>
                </a:ext>
              </a:extLst>
            </p:cNvPr>
            <p:cNvSpPr/>
            <p:nvPr/>
          </p:nvSpPr>
          <p:spPr bwMode="auto">
            <a:xfrm>
              <a:off x="5251451" y="4084638"/>
              <a:ext cx="1357313" cy="158750"/>
            </a:xfrm>
            <a:prstGeom prst="rect">
              <a:avLst/>
            </a:prstGeom>
            <a:solidFill>
              <a:srgbClr val="C05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1" name="îṡḻidé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D4098610-2E3A-4537-918A-BC175AFE0BF5}"/>
                </a:ext>
              </a:extLst>
            </p:cNvPr>
            <p:cNvSpPr/>
            <p:nvPr/>
          </p:nvSpPr>
          <p:spPr bwMode="auto">
            <a:xfrm>
              <a:off x="6511926" y="4084638"/>
              <a:ext cx="55563" cy="158750"/>
            </a:xfrm>
            <a:prstGeom prst="rect">
              <a:avLst/>
            </a:prstGeom>
            <a:solidFill>
              <a:srgbClr val="EEED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2" name="ïšḻîḓ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02AE80A2-0836-49B7-900A-A67F483ECC41}"/>
                </a:ext>
              </a:extLst>
            </p:cNvPr>
            <p:cNvSpPr/>
            <p:nvPr/>
          </p:nvSpPr>
          <p:spPr bwMode="auto">
            <a:xfrm>
              <a:off x="6443664" y="4084638"/>
              <a:ext cx="53975" cy="158750"/>
            </a:xfrm>
            <a:prstGeom prst="rect">
              <a:avLst/>
            </a:prstGeom>
            <a:solidFill>
              <a:srgbClr val="EEED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3" name="ïşļîde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1454A599-D2E4-4723-B2A6-3F6A8B0A485F}"/>
                </a:ext>
              </a:extLst>
            </p:cNvPr>
            <p:cNvSpPr/>
            <p:nvPr/>
          </p:nvSpPr>
          <p:spPr bwMode="auto">
            <a:xfrm>
              <a:off x="5602289" y="4524375"/>
              <a:ext cx="1082675" cy="158750"/>
            </a:xfrm>
            <a:custGeom>
              <a:avLst/>
              <a:gdLst>
                <a:gd name="T0" fmla="*/ 628 w 628"/>
                <a:gd name="T1" fmla="*/ 92 h 92"/>
                <a:gd name="T2" fmla="*/ 66 w 628"/>
                <a:gd name="T3" fmla="*/ 92 h 92"/>
                <a:gd name="T4" fmla="*/ 0 w 628"/>
                <a:gd name="T5" fmla="*/ 46 h 92"/>
                <a:gd name="T6" fmla="*/ 0 w 628"/>
                <a:gd name="T7" fmla="*/ 37 h 92"/>
                <a:gd name="T8" fmla="*/ 66 w 628"/>
                <a:gd name="T9" fmla="*/ 0 h 92"/>
                <a:gd name="T10" fmla="*/ 628 w 628"/>
                <a:gd name="T11" fmla="*/ 0 h 92"/>
                <a:gd name="T12" fmla="*/ 628 w 628"/>
                <a:gd name="T1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8" h="92">
                  <a:moveTo>
                    <a:pt x="628" y="92"/>
                  </a:moveTo>
                  <a:cubicBezTo>
                    <a:pt x="66" y="92"/>
                    <a:pt x="66" y="92"/>
                    <a:pt x="66" y="92"/>
                  </a:cubicBezTo>
                  <a:cubicBezTo>
                    <a:pt x="29" y="92"/>
                    <a:pt x="0" y="77"/>
                    <a:pt x="0" y="4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5"/>
                    <a:pt x="29" y="0"/>
                    <a:pt x="66" y="0"/>
                  </a:cubicBezTo>
                  <a:cubicBezTo>
                    <a:pt x="628" y="0"/>
                    <a:pt x="628" y="0"/>
                    <a:pt x="628" y="0"/>
                  </a:cubicBezTo>
                  <a:lnTo>
                    <a:pt x="628" y="92"/>
                  </a:lnTo>
                  <a:close/>
                </a:path>
              </a:pathLst>
            </a:custGeom>
            <a:solidFill>
              <a:srgbClr val="FCFC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4" name="ïṥľíďe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30901355-96F5-4F88-96B6-834046728FAB}"/>
                </a:ext>
              </a:extLst>
            </p:cNvPr>
            <p:cNvSpPr/>
            <p:nvPr/>
          </p:nvSpPr>
          <p:spPr bwMode="auto">
            <a:xfrm>
              <a:off x="6105526" y="4524375"/>
              <a:ext cx="633413" cy="158750"/>
            </a:xfrm>
            <a:custGeom>
              <a:avLst/>
              <a:gdLst>
                <a:gd name="T0" fmla="*/ 368 w 368"/>
                <a:gd name="T1" fmla="*/ 92 h 92"/>
                <a:gd name="T2" fmla="*/ 0 w 368"/>
                <a:gd name="T3" fmla="*/ 92 h 92"/>
                <a:gd name="T4" fmla="*/ 0 w 368"/>
                <a:gd name="T5" fmla="*/ 0 h 92"/>
                <a:gd name="T6" fmla="*/ 368 w 368"/>
                <a:gd name="T7" fmla="*/ 0 h 92"/>
                <a:gd name="T8" fmla="*/ 359 w 368"/>
                <a:gd name="T9" fmla="*/ 46 h 92"/>
                <a:gd name="T10" fmla="*/ 368 w 368"/>
                <a:gd name="T11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8" h="92">
                  <a:moveTo>
                    <a:pt x="368" y="92"/>
                  </a:moveTo>
                  <a:cubicBezTo>
                    <a:pt x="0" y="92"/>
                    <a:pt x="0" y="92"/>
                    <a:pt x="0" y="9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368" y="0"/>
                    <a:pt x="359" y="19"/>
                    <a:pt x="359" y="46"/>
                  </a:cubicBezTo>
                  <a:cubicBezTo>
                    <a:pt x="359" y="74"/>
                    <a:pt x="368" y="92"/>
                    <a:pt x="368" y="92"/>
                  </a:cubicBezTo>
                  <a:close/>
                </a:path>
              </a:pathLst>
            </a:custGeom>
            <a:solidFill>
              <a:srgbClr val="F0F0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5" name="iŝḷïḍé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CD92897F-C54C-46A1-A761-C31F7E0F9F89}"/>
                </a:ext>
              </a:extLst>
            </p:cNvPr>
            <p:cNvSpPr/>
            <p:nvPr/>
          </p:nvSpPr>
          <p:spPr bwMode="auto">
            <a:xfrm>
              <a:off x="5602289" y="4511675"/>
              <a:ext cx="1157288" cy="177800"/>
            </a:xfrm>
            <a:custGeom>
              <a:avLst/>
              <a:gdLst>
                <a:gd name="T0" fmla="*/ 68 w 672"/>
                <a:gd name="T1" fmla="*/ 104 h 104"/>
                <a:gd name="T2" fmla="*/ 672 w 672"/>
                <a:gd name="T3" fmla="*/ 104 h 104"/>
                <a:gd name="T4" fmla="*/ 672 w 672"/>
                <a:gd name="T5" fmla="*/ 96 h 104"/>
                <a:gd name="T6" fmla="*/ 68 w 672"/>
                <a:gd name="T7" fmla="*/ 96 h 104"/>
                <a:gd name="T8" fmla="*/ 8 w 672"/>
                <a:gd name="T9" fmla="*/ 54 h 104"/>
                <a:gd name="T10" fmla="*/ 8 w 672"/>
                <a:gd name="T11" fmla="*/ 45 h 104"/>
                <a:gd name="T12" fmla="*/ 68 w 672"/>
                <a:gd name="T13" fmla="*/ 12 h 104"/>
                <a:gd name="T14" fmla="*/ 672 w 672"/>
                <a:gd name="T15" fmla="*/ 12 h 104"/>
                <a:gd name="T16" fmla="*/ 672 w 672"/>
                <a:gd name="T17" fmla="*/ 0 h 104"/>
                <a:gd name="T18" fmla="*/ 68 w 672"/>
                <a:gd name="T19" fmla="*/ 0 h 104"/>
                <a:gd name="T20" fmla="*/ 0 w 672"/>
                <a:gd name="T21" fmla="*/ 45 h 104"/>
                <a:gd name="T22" fmla="*/ 0 w 672"/>
                <a:gd name="T23" fmla="*/ 54 h 104"/>
                <a:gd name="T24" fmla="*/ 68 w 672"/>
                <a:gd name="T25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2" h="104">
                  <a:moveTo>
                    <a:pt x="68" y="104"/>
                  </a:moveTo>
                  <a:cubicBezTo>
                    <a:pt x="672" y="104"/>
                    <a:pt x="672" y="104"/>
                    <a:pt x="672" y="104"/>
                  </a:cubicBezTo>
                  <a:cubicBezTo>
                    <a:pt x="672" y="96"/>
                    <a:pt x="672" y="96"/>
                    <a:pt x="672" y="96"/>
                  </a:cubicBezTo>
                  <a:cubicBezTo>
                    <a:pt x="68" y="96"/>
                    <a:pt x="68" y="96"/>
                    <a:pt x="68" y="96"/>
                  </a:cubicBezTo>
                  <a:cubicBezTo>
                    <a:pt x="26" y="96"/>
                    <a:pt x="8" y="81"/>
                    <a:pt x="8" y="54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21"/>
                    <a:pt x="24" y="12"/>
                    <a:pt x="68" y="12"/>
                  </a:cubicBezTo>
                  <a:cubicBezTo>
                    <a:pt x="672" y="12"/>
                    <a:pt x="672" y="12"/>
                    <a:pt x="672" y="12"/>
                  </a:cubicBezTo>
                  <a:cubicBezTo>
                    <a:pt x="672" y="0"/>
                    <a:pt x="672" y="0"/>
                    <a:pt x="672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36" y="0"/>
                    <a:pt x="0" y="6"/>
                    <a:pt x="0" y="45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76"/>
                    <a:pt x="7" y="104"/>
                    <a:pt x="68" y="104"/>
                  </a:cubicBezTo>
                  <a:close/>
                </a:path>
              </a:pathLst>
            </a:custGeom>
            <a:solidFill>
              <a:srgbClr val="DAC8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6" name="ïsḷïdê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90885BB6-D652-4BFB-B5E5-2C822A9269B0}"/>
                </a:ext>
              </a:extLst>
            </p:cNvPr>
            <p:cNvSpPr/>
            <p:nvPr/>
          </p:nvSpPr>
          <p:spPr bwMode="auto">
            <a:xfrm>
              <a:off x="7258051" y="1554163"/>
              <a:ext cx="79375" cy="115888"/>
            </a:xfrm>
            <a:prstGeom prst="ellipse">
              <a:avLst/>
            </a:prstGeom>
            <a:solidFill>
              <a:srgbClr val="FCFC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7" name="isḻídê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3C8CFDDA-3841-4106-A315-6A0F109FF583}"/>
                </a:ext>
              </a:extLst>
            </p:cNvPr>
            <p:cNvSpPr/>
            <p:nvPr/>
          </p:nvSpPr>
          <p:spPr bwMode="auto">
            <a:xfrm>
              <a:off x="6032501" y="1597025"/>
              <a:ext cx="404813" cy="96838"/>
            </a:xfrm>
            <a:custGeom>
              <a:avLst/>
              <a:gdLst>
                <a:gd name="T0" fmla="*/ 255 w 255"/>
                <a:gd name="T1" fmla="*/ 50 h 61"/>
                <a:gd name="T2" fmla="*/ 3 w 255"/>
                <a:gd name="T3" fmla="*/ 61 h 61"/>
                <a:gd name="T4" fmla="*/ 3 w 255"/>
                <a:gd name="T5" fmla="*/ 60 h 61"/>
                <a:gd name="T6" fmla="*/ 0 w 255"/>
                <a:gd name="T7" fmla="*/ 10 h 61"/>
                <a:gd name="T8" fmla="*/ 0 w 255"/>
                <a:gd name="T9" fmla="*/ 10 h 61"/>
                <a:gd name="T10" fmla="*/ 253 w 255"/>
                <a:gd name="T11" fmla="*/ 0 h 61"/>
                <a:gd name="T12" fmla="*/ 254 w 255"/>
                <a:gd name="T13" fmla="*/ 0 h 61"/>
                <a:gd name="T14" fmla="*/ 255 w 255"/>
                <a:gd name="T15" fmla="*/ 50 h 61"/>
                <a:gd name="T16" fmla="*/ 255 w 255"/>
                <a:gd name="T17" fmla="*/ 5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5" h="61">
                  <a:moveTo>
                    <a:pt x="255" y="50"/>
                  </a:moveTo>
                  <a:lnTo>
                    <a:pt x="3" y="61"/>
                  </a:lnTo>
                  <a:lnTo>
                    <a:pt x="3" y="6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53" y="0"/>
                  </a:lnTo>
                  <a:lnTo>
                    <a:pt x="254" y="0"/>
                  </a:lnTo>
                  <a:lnTo>
                    <a:pt x="255" y="50"/>
                  </a:lnTo>
                  <a:lnTo>
                    <a:pt x="255" y="50"/>
                  </a:lnTo>
                  <a:close/>
                </a:path>
              </a:pathLst>
            </a:custGeom>
            <a:solidFill>
              <a:srgbClr val="DAC8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8" name="íS1ídé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383DEE1B-58B2-4099-85AB-A469D950E35F}"/>
                </a:ext>
              </a:extLst>
            </p:cNvPr>
            <p:cNvSpPr/>
            <p:nvPr/>
          </p:nvSpPr>
          <p:spPr bwMode="auto">
            <a:xfrm>
              <a:off x="6432551" y="1581150"/>
              <a:ext cx="290513" cy="100013"/>
            </a:xfrm>
            <a:custGeom>
              <a:avLst/>
              <a:gdLst>
                <a:gd name="T0" fmla="*/ 183 w 183"/>
                <a:gd name="T1" fmla="*/ 57 h 63"/>
                <a:gd name="T2" fmla="*/ 2 w 183"/>
                <a:gd name="T3" fmla="*/ 63 h 63"/>
                <a:gd name="T4" fmla="*/ 2 w 183"/>
                <a:gd name="T5" fmla="*/ 63 h 63"/>
                <a:gd name="T6" fmla="*/ 0 w 183"/>
                <a:gd name="T7" fmla="*/ 8 h 63"/>
                <a:gd name="T8" fmla="*/ 0 w 183"/>
                <a:gd name="T9" fmla="*/ 8 h 63"/>
                <a:gd name="T10" fmla="*/ 180 w 183"/>
                <a:gd name="T11" fmla="*/ 0 h 63"/>
                <a:gd name="T12" fmla="*/ 180 w 183"/>
                <a:gd name="T13" fmla="*/ 2 h 63"/>
                <a:gd name="T14" fmla="*/ 183 w 183"/>
                <a:gd name="T15" fmla="*/ 56 h 63"/>
                <a:gd name="T16" fmla="*/ 183 w 183"/>
                <a:gd name="T17" fmla="*/ 5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3" h="63">
                  <a:moveTo>
                    <a:pt x="183" y="57"/>
                  </a:moveTo>
                  <a:lnTo>
                    <a:pt x="2" y="63"/>
                  </a:lnTo>
                  <a:lnTo>
                    <a:pt x="2" y="63"/>
                  </a:lnTo>
                  <a:lnTo>
                    <a:pt x="0" y="8"/>
                  </a:lnTo>
                  <a:lnTo>
                    <a:pt x="0" y="8"/>
                  </a:lnTo>
                  <a:lnTo>
                    <a:pt x="180" y="0"/>
                  </a:lnTo>
                  <a:lnTo>
                    <a:pt x="180" y="2"/>
                  </a:lnTo>
                  <a:lnTo>
                    <a:pt x="183" y="56"/>
                  </a:lnTo>
                  <a:lnTo>
                    <a:pt x="183" y="57"/>
                  </a:lnTo>
                  <a:close/>
                </a:path>
              </a:pathLst>
            </a:custGeom>
            <a:solidFill>
              <a:srgbClr val="DAC8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9" name="ïṩlïḓê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C914855B-FC35-47EA-8CC2-DFC787C993CE}"/>
                </a:ext>
              </a:extLst>
            </p:cNvPr>
            <p:cNvSpPr/>
            <p:nvPr/>
          </p:nvSpPr>
          <p:spPr bwMode="auto">
            <a:xfrm>
              <a:off x="6726239" y="1563688"/>
              <a:ext cx="293688" cy="119063"/>
            </a:xfrm>
            <a:custGeom>
              <a:avLst/>
              <a:gdLst>
                <a:gd name="T0" fmla="*/ 182 w 185"/>
                <a:gd name="T1" fmla="*/ 68 h 75"/>
                <a:gd name="T2" fmla="*/ 3 w 185"/>
                <a:gd name="T3" fmla="*/ 75 h 75"/>
                <a:gd name="T4" fmla="*/ 2 w 185"/>
                <a:gd name="T5" fmla="*/ 74 h 75"/>
                <a:gd name="T6" fmla="*/ 0 w 185"/>
                <a:gd name="T7" fmla="*/ 9 h 75"/>
                <a:gd name="T8" fmla="*/ 0 w 185"/>
                <a:gd name="T9" fmla="*/ 8 h 75"/>
                <a:gd name="T10" fmla="*/ 180 w 185"/>
                <a:gd name="T11" fmla="*/ 2 h 75"/>
                <a:gd name="T12" fmla="*/ 185 w 185"/>
                <a:gd name="T13" fmla="*/ 0 h 75"/>
                <a:gd name="T14" fmla="*/ 182 w 185"/>
                <a:gd name="T15" fmla="*/ 68 h 75"/>
                <a:gd name="T16" fmla="*/ 182 w 185"/>
                <a:gd name="T17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5" h="75">
                  <a:moveTo>
                    <a:pt x="182" y="68"/>
                  </a:moveTo>
                  <a:lnTo>
                    <a:pt x="3" y="75"/>
                  </a:lnTo>
                  <a:lnTo>
                    <a:pt x="2" y="74"/>
                  </a:lnTo>
                  <a:lnTo>
                    <a:pt x="0" y="9"/>
                  </a:lnTo>
                  <a:lnTo>
                    <a:pt x="0" y="8"/>
                  </a:lnTo>
                  <a:lnTo>
                    <a:pt x="180" y="2"/>
                  </a:lnTo>
                  <a:lnTo>
                    <a:pt x="185" y="0"/>
                  </a:lnTo>
                  <a:lnTo>
                    <a:pt x="182" y="68"/>
                  </a:lnTo>
                  <a:lnTo>
                    <a:pt x="182" y="68"/>
                  </a:lnTo>
                  <a:close/>
                </a:path>
              </a:pathLst>
            </a:custGeom>
            <a:solidFill>
              <a:srgbClr val="DAC8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0" name="ïśľïd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F0A54864-36BE-4D9D-AAA4-AC61C1854CC2}"/>
                </a:ext>
              </a:extLst>
            </p:cNvPr>
            <p:cNvSpPr/>
            <p:nvPr/>
          </p:nvSpPr>
          <p:spPr bwMode="auto">
            <a:xfrm>
              <a:off x="7016751" y="1546225"/>
              <a:ext cx="292100" cy="134938"/>
            </a:xfrm>
            <a:custGeom>
              <a:avLst/>
              <a:gdLst>
                <a:gd name="T0" fmla="*/ 184 w 184"/>
                <a:gd name="T1" fmla="*/ 79 h 85"/>
                <a:gd name="T2" fmla="*/ 3 w 184"/>
                <a:gd name="T3" fmla="*/ 85 h 85"/>
                <a:gd name="T4" fmla="*/ 3 w 184"/>
                <a:gd name="T5" fmla="*/ 85 h 85"/>
                <a:gd name="T6" fmla="*/ 0 w 184"/>
                <a:gd name="T7" fmla="*/ 7 h 85"/>
                <a:gd name="T8" fmla="*/ 0 w 184"/>
                <a:gd name="T9" fmla="*/ 7 h 85"/>
                <a:gd name="T10" fmla="*/ 180 w 184"/>
                <a:gd name="T11" fmla="*/ 0 h 85"/>
                <a:gd name="T12" fmla="*/ 180 w 184"/>
                <a:gd name="T13" fmla="*/ 0 h 85"/>
                <a:gd name="T14" fmla="*/ 184 w 184"/>
                <a:gd name="T15" fmla="*/ 78 h 85"/>
                <a:gd name="T16" fmla="*/ 184 w 184"/>
                <a:gd name="T17" fmla="*/ 7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4" h="85">
                  <a:moveTo>
                    <a:pt x="184" y="79"/>
                  </a:moveTo>
                  <a:lnTo>
                    <a:pt x="3" y="85"/>
                  </a:lnTo>
                  <a:lnTo>
                    <a:pt x="3" y="85"/>
                  </a:lnTo>
                  <a:lnTo>
                    <a:pt x="0" y="7"/>
                  </a:lnTo>
                  <a:lnTo>
                    <a:pt x="0" y="7"/>
                  </a:lnTo>
                  <a:lnTo>
                    <a:pt x="180" y="0"/>
                  </a:lnTo>
                  <a:lnTo>
                    <a:pt x="180" y="0"/>
                  </a:lnTo>
                  <a:lnTo>
                    <a:pt x="184" y="78"/>
                  </a:lnTo>
                  <a:lnTo>
                    <a:pt x="184" y="79"/>
                  </a:lnTo>
                  <a:close/>
                </a:path>
              </a:pathLst>
            </a:custGeom>
            <a:solidFill>
              <a:srgbClr val="DAC8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1" name="ïSľíḓé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7B501E30-06E3-4DE3-91B5-2EC22E2C74F2}"/>
                </a:ext>
              </a:extLst>
            </p:cNvPr>
            <p:cNvSpPr/>
            <p:nvPr/>
          </p:nvSpPr>
          <p:spPr bwMode="auto">
            <a:xfrm>
              <a:off x="6026151" y="1604963"/>
              <a:ext cx="14288" cy="90488"/>
            </a:xfrm>
            <a:custGeom>
              <a:avLst/>
              <a:gdLst>
                <a:gd name="T0" fmla="*/ 5 w 8"/>
                <a:gd name="T1" fmla="*/ 53 h 53"/>
                <a:gd name="T2" fmla="*/ 3 w 8"/>
                <a:gd name="T3" fmla="*/ 53 h 53"/>
                <a:gd name="T4" fmla="*/ 0 w 8"/>
                <a:gd name="T5" fmla="*/ 50 h 53"/>
                <a:gd name="T6" fmla="*/ 0 w 8"/>
                <a:gd name="T7" fmla="*/ 3 h 53"/>
                <a:gd name="T8" fmla="*/ 3 w 8"/>
                <a:gd name="T9" fmla="*/ 0 h 53"/>
                <a:gd name="T10" fmla="*/ 5 w 8"/>
                <a:gd name="T11" fmla="*/ 0 h 53"/>
                <a:gd name="T12" fmla="*/ 8 w 8"/>
                <a:gd name="T13" fmla="*/ 3 h 53"/>
                <a:gd name="T14" fmla="*/ 8 w 8"/>
                <a:gd name="T15" fmla="*/ 50 h 53"/>
                <a:gd name="T16" fmla="*/ 5 w 8"/>
                <a:gd name="T17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53">
                  <a:moveTo>
                    <a:pt x="5" y="53"/>
                  </a:moveTo>
                  <a:cubicBezTo>
                    <a:pt x="3" y="53"/>
                    <a:pt x="3" y="53"/>
                    <a:pt x="3" y="53"/>
                  </a:cubicBezTo>
                  <a:cubicBezTo>
                    <a:pt x="2" y="53"/>
                    <a:pt x="0" y="52"/>
                    <a:pt x="0" y="5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7" y="0"/>
                    <a:pt x="8" y="1"/>
                    <a:pt x="8" y="3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2"/>
                    <a:pt x="7" y="53"/>
                    <a:pt x="5" y="53"/>
                  </a:cubicBezTo>
                  <a:close/>
                </a:path>
              </a:pathLst>
            </a:custGeom>
            <a:solidFill>
              <a:srgbClr val="DDD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2" name="îšḷîḑê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7C77702B-C152-41E6-A428-9BBA36E99BFF}"/>
                </a:ext>
              </a:extLst>
            </p:cNvPr>
            <p:cNvSpPr/>
            <p:nvPr/>
          </p:nvSpPr>
          <p:spPr bwMode="auto">
            <a:xfrm>
              <a:off x="6424614" y="1585913"/>
              <a:ext cx="12700" cy="104775"/>
            </a:xfrm>
            <a:custGeom>
              <a:avLst/>
              <a:gdLst>
                <a:gd name="T0" fmla="*/ 5 w 8"/>
                <a:gd name="T1" fmla="*/ 61 h 61"/>
                <a:gd name="T2" fmla="*/ 4 w 8"/>
                <a:gd name="T3" fmla="*/ 61 h 61"/>
                <a:gd name="T4" fmla="*/ 0 w 8"/>
                <a:gd name="T5" fmla="*/ 57 h 61"/>
                <a:gd name="T6" fmla="*/ 0 w 8"/>
                <a:gd name="T7" fmla="*/ 3 h 61"/>
                <a:gd name="T8" fmla="*/ 4 w 8"/>
                <a:gd name="T9" fmla="*/ 0 h 61"/>
                <a:gd name="T10" fmla="*/ 5 w 8"/>
                <a:gd name="T11" fmla="*/ 0 h 61"/>
                <a:gd name="T12" fmla="*/ 8 w 8"/>
                <a:gd name="T13" fmla="*/ 3 h 61"/>
                <a:gd name="T14" fmla="*/ 8 w 8"/>
                <a:gd name="T15" fmla="*/ 57 h 61"/>
                <a:gd name="T16" fmla="*/ 5 w 8"/>
                <a:gd name="T17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61">
                  <a:moveTo>
                    <a:pt x="5" y="61"/>
                  </a:moveTo>
                  <a:cubicBezTo>
                    <a:pt x="4" y="61"/>
                    <a:pt x="4" y="61"/>
                    <a:pt x="4" y="61"/>
                  </a:cubicBezTo>
                  <a:cubicBezTo>
                    <a:pt x="2" y="61"/>
                    <a:pt x="0" y="59"/>
                    <a:pt x="0" y="5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7" y="0"/>
                    <a:pt x="8" y="2"/>
                    <a:pt x="8" y="3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8" y="59"/>
                    <a:pt x="7" y="61"/>
                    <a:pt x="5" y="61"/>
                  </a:cubicBezTo>
                  <a:close/>
                </a:path>
              </a:pathLst>
            </a:custGeom>
            <a:solidFill>
              <a:srgbClr val="DDD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3" name="íṣļîďê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43829274-3975-4F94-9104-61453583BE5C}"/>
                </a:ext>
              </a:extLst>
            </p:cNvPr>
            <p:cNvSpPr/>
            <p:nvPr/>
          </p:nvSpPr>
          <p:spPr bwMode="auto">
            <a:xfrm>
              <a:off x="6716714" y="1570038"/>
              <a:ext cx="15875" cy="120650"/>
            </a:xfrm>
            <a:custGeom>
              <a:avLst/>
              <a:gdLst>
                <a:gd name="T0" fmla="*/ 5 w 9"/>
                <a:gd name="T1" fmla="*/ 70 h 70"/>
                <a:gd name="T2" fmla="*/ 4 w 9"/>
                <a:gd name="T3" fmla="*/ 70 h 70"/>
                <a:gd name="T4" fmla="*/ 0 w 9"/>
                <a:gd name="T5" fmla="*/ 66 h 70"/>
                <a:gd name="T6" fmla="*/ 0 w 9"/>
                <a:gd name="T7" fmla="*/ 3 h 70"/>
                <a:gd name="T8" fmla="*/ 4 w 9"/>
                <a:gd name="T9" fmla="*/ 0 h 70"/>
                <a:gd name="T10" fmla="*/ 5 w 9"/>
                <a:gd name="T11" fmla="*/ 0 h 70"/>
                <a:gd name="T12" fmla="*/ 9 w 9"/>
                <a:gd name="T13" fmla="*/ 3 h 70"/>
                <a:gd name="T14" fmla="*/ 9 w 9"/>
                <a:gd name="T15" fmla="*/ 66 h 70"/>
                <a:gd name="T16" fmla="*/ 5 w 9"/>
                <a:gd name="T17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70">
                  <a:moveTo>
                    <a:pt x="5" y="70"/>
                  </a:moveTo>
                  <a:cubicBezTo>
                    <a:pt x="4" y="70"/>
                    <a:pt x="4" y="70"/>
                    <a:pt x="4" y="70"/>
                  </a:cubicBezTo>
                  <a:cubicBezTo>
                    <a:pt x="2" y="70"/>
                    <a:pt x="0" y="68"/>
                    <a:pt x="0" y="6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7" y="0"/>
                    <a:pt x="9" y="1"/>
                    <a:pt x="9" y="3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9" y="68"/>
                    <a:pt x="7" y="70"/>
                    <a:pt x="5" y="70"/>
                  </a:cubicBezTo>
                  <a:close/>
                </a:path>
              </a:pathLst>
            </a:custGeom>
            <a:solidFill>
              <a:srgbClr val="DDD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4" name="ïŝļiďê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C79C621E-8EB5-4EB1-9F81-0AC6CA8B4F7E}"/>
                </a:ext>
              </a:extLst>
            </p:cNvPr>
            <p:cNvSpPr/>
            <p:nvPr/>
          </p:nvSpPr>
          <p:spPr bwMode="auto">
            <a:xfrm>
              <a:off x="7011989" y="1549400"/>
              <a:ext cx="14288" cy="139700"/>
            </a:xfrm>
            <a:custGeom>
              <a:avLst/>
              <a:gdLst>
                <a:gd name="T0" fmla="*/ 3 w 8"/>
                <a:gd name="T1" fmla="*/ 81 h 81"/>
                <a:gd name="T2" fmla="*/ 5 w 8"/>
                <a:gd name="T3" fmla="*/ 81 h 81"/>
                <a:gd name="T4" fmla="*/ 8 w 8"/>
                <a:gd name="T5" fmla="*/ 77 h 81"/>
                <a:gd name="T6" fmla="*/ 8 w 8"/>
                <a:gd name="T7" fmla="*/ 4 h 81"/>
                <a:gd name="T8" fmla="*/ 5 w 8"/>
                <a:gd name="T9" fmla="*/ 0 h 81"/>
                <a:gd name="T10" fmla="*/ 3 w 8"/>
                <a:gd name="T11" fmla="*/ 0 h 81"/>
                <a:gd name="T12" fmla="*/ 0 w 8"/>
                <a:gd name="T13" fmla="*/ 4 h 81"/>
                <a:gd name="T14" fmla="*/ 0 w 8"/>
                <a:gd name="T15" fmla="*/ 77 h 81"/>
                <a:gd name="T16" fmla="*/ 3 w 8"/>
                <a:gd name="T17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1">
                  <a:moveTo>
                    <a:pt x="3" y="81"/>
                  </a:moveTo>
                  <a:cubicBezTo>
                    <a:pt x="5" y="81"/>
                    <a:pt x="5" y="81"/>
                    <a:pt x="5" y="81"/>
                  </a:cubicBezTo>
                  <a:cubicBezTo>
                    <a:pt x="6" y="81"/>
                    <a:pt x="8" y="79"/>
                    <a:pt x="8" y="77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5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1"/>
                    <a:pt x="3" y="81"/>
                  </a:cubicBezTo>
                  <a:close/>
                </a:path>
              </a:pathLst>
            </a:custGeom>
            <a:solidFill>
              <a:srgbClr val="DDD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5" name="íSľidê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7946CE96-27E2-4B42-8E16-3F5A0F8A19AB}"/>
                </a:ext>
              </a:extLst>
            </p:cNvPr>
            <p:cNvSpPr/>
            <p:nvPr/>
          </p:nvSpPr>
          <p:spPr bwMode="auto">
            <a:xfrm>
              <a:off x="7302501" y="1539875"/>
              <a:ext cx="14288" cy="141288"/>
            </a:xfrm>
            <a:custGeom>
              <a:avLst/>
              <a:gdLst>
                <a:gd name="T0" fmla="*/ 4 w 8"/>
                <a:gd name="T1" fmla="*/ 82 h 82"/>
                <a:gd name="T2" fmla="*/ 3 w 8"/>
                <a:gd name="T3" fmla="*/ 82 h 82"/>
                <a:gd name="T4" fmla="*/ 0 w 8"/>
                <a:gd name="T5" fmla="*/ 79 h 82"/>
                <a:gd name="T6" fmla="*/ 0 w 8"/>
                <a:gd name="T7" fmla="*/ 3 h 82"/>
                <a:gd name="T8" fmla="*/ 3 w 8"/>
                <a:gd name="T9" fmla="*/ 0 h 82"/>
                <a:gd name="T10" fmla="*/ 4 w 8"/>
                <a:gd name="T11" fmla="*/ 0 h 82"/>
                <a:gd name="T12" fmla="*/ 8 w 8"/>
                <a:gd name="T13" fmla="*/ 3 h 82"/>
                <a:gd name="T14" fmla="*/ 8 w 8"/>
                <a:gd name="T15" fmla="*/ 79 h 82"/>
                <a:gd name="T16" fmla="*/ 4 w 8"/>
                <a:gd name="T17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2">
                  <a:moveTo>
                    <a:pt x="4" y="82"/>
                  </a:moveTo>
                  <a:cubicBezTo>
                    <a:pt x="3" y="82"/>
                    <a:pt x="3" y="82"/>
                    <a:pt x="3" y="82"/>
                  </a:cubicBezTo>
                  <a:cubicBezTo>
                    <a:pt x="1" y="82"/>
                    <a:pt x="0" y="81"/>
                    <a:pt x="0" y="7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8" y="1"/>
                    <a:pt x="8" y="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1"/>
                    <a:pt x="6" y="82"/>
                    <a:pt x="4" y="82"/>
                  </a:cubicBezTo>
                  <a:close/>
                </a:path>
              </a:pathLst>
            </a:custGeom>
            <a:solidFill>
              <a:srgbClr val="DDD9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6" name="í$1íḍe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9E3F0D1B-B705-47BA-9788-7EF1189A9E4F}"/>
                </a:ext>
              </a:extLst>
            </p:cNvPr>
            <p:cNvSpPr/>
            <p:nvPr/>
          </p:nvSpPr>
          <p:spPr bwMode="auto">
            <a:xfrm>
              <a:off x="5697539" y="1866900"/>
              <a:ext cx="161925" cy="273050"/>
            </a:xfrm>
            <a:custGeom>
              <a:avLst/>
              <a:gdLst>
                <a:gd name="T0" fmla="*/ 58 w 94"/>
                <a:gd name="T1" fmla="*/ 0 h 158"/>
                <a:gd name="T2" fmla="*/ 58 w 94"/>
                <a:gd name="T3" fmla="*/ 68 h 158"/>
                <a:gd name="T4" fmla="*/ 58 w 94"/>
                <a:gd name="T5" fmla="*/ 68 h 158"/>
                <a:gd name="T6" fmla="*/ 65 w 94"/>
                <a:gd name="T7" fmla="*/ 70 h 158"/>
                <a:gd name="T8" fmla="*/ 74 w 94"/>
                <a:gd name="T9" fmla="*/ 69 h 158"/>
                <a:gd name="T10" fmla="*/ 94 w 94"/>
                <a:gd name="T11" fmla="*/ 118 h 158"/>
                <a:gd name="T12" fmla="*/ 76 w 94"/>
                <a:gd name="T13" fmla="*/ 66 h 158"/>
                <a:gd name="T14" fmla="*/ 77 w 94"/>
                <a:gd name="T15" fmla="*/ 65 h 158"/>
                <a:gd name="T16" fmla="*/ 84 w 94"/>
                <a:gd name="T17" fmla="*/ 114 h 158"/>
                <a:gd name="T18" fmla="*/ 90 w 94"/>
                <a:gd name="T19" fmla="*/ 8 h 158"/>
                <a:gd name="T20" fmla="*/ 58 w 94"/>
                <a:gd name="T21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4" h="158">
                  <a:moveTo>
                    <a:pt x="58" y="0"/>
                  </a:moveTo>
                  <a:cubicBezTo>
                    <a:pt x="58" y="0"/>
                    <a:pt x="0" y="158"/>
                    <a:pt x="58" y="68"/>
                  </a:cubicBezTo>
                  <a:cubicBezTo>
                    <a:pt x="58" y="68"/>
                    <a:pt x="58" y="68"/>
                    <a:pt x="58" y="68"/>
                  </a:cubicBezTo>
                  <a:cubicBezTo>
                    <a:pt x="61" y="68"/>
                    <a:pt x="63" y="69"/>
                    <a:pt x="65" y="70"/>
                  </a:cubicBezTo>
                  <a:cubicBezTo>
                    <a:pt x="68" y="69"/>
                    <a:pt x="71" y="68"/>
                    <a:pt x="74" y="69"/>
                  </a:cubicBezTo>
                  <a:cubicBezTo>
                    <a:pt x="74" y="68"/>
                    <a:pt x="93" y="118"/>
                    <a:pt x="94" y="118"/>
                  </a:cubicBezTo>
                  <a:cubicBezTo>
                    <a:pt x="76" y="66"/>
                    <a:pt x="76" y="66"/>
                    <a:pt x="76" y="66"/>
                  </a:cubicBezTo>
                  <a:cubicBezTo>
                    <a:pt x="76" y="66"/>
                    <a:pt x="77" y="65"/>
                    <a:pt x="77" y="65"/>
                  </a:cubicBezTo>
                  <a:cubicBezTo>
                    <a:pt x="76" y="63"/>
                    <a:pt x="85" y="117"/>
                    <a:pt x="84" y="114"/>
                  </a:cubicBezTo>
                  <a:cubicBezTo>
                    <a:pt x="85" y="103"/>
                    <a:pt x="90" y="8"/>
                    <a:pt x="90" y="8"/>
                  </a:cubicBezTo>
                  <a:cubicBezTo>
                    <a:pt x="61" y="3"/>
                    <a:pt x="58" y="0"/>
                    <a:pt x="58" y="0"/>
                  </a:cubicBezTo>
                  <a:close/>
                </a:path>
              </a:pathLst>
            </a:custGeom>
            <a:solidFill>
              <a:srgbClr val="F8F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7" name="í$ľîḑe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DEFC423F-C635-486E-A248-06147B5C3481}"/>
                </a:ext>
              </a:extLst>
            </p:cNvPr>
            <p:cNvSpPr/>
            <p:nvPr/>
          </p:nvSpPr>
          <p:spPr bwMode="auto">
            <a:xfrm>
              <a:off x="6307139" y="1616075"/>
              <a:ext cx="214313" cy="384175"/>
            </a:xfrm>
            <a:custGeom>
              <a:avLst/>
              <a:gdLst>
                <a:gd name="T0" fmla="*/ 66 w 124"/>
                <a:gd name="T1" fmla="*/ 17 h 223"/>
                <a:gd name="T2" fmla="*/ 60 w 124"/>
                <a:gd name="T3" fmla="*/ 26 h 223"/>
                <a:gd name="T4" fmla="*/ 45 w 124"/>
                <a:gd name="T5" fmla="*/ 37 h 223"/>
                <a:gd name="T6" fmla="*/ 42 w 124"/>
                <a:gd name="T7" fmla="*/ 37 h 223"/>
                <a:gd name="T8" fmla="*/ 33 w 124"/>
                <a:gd name="T9" fmla="*/ 38 h 223"/>
                <a:gd name="T10" fmla="*/ 29 w 124"/>
                <a:gd name="T11" fmla="*/ 38 h 223"/>
                <a:gd name="T12" fmla="*/ 26 w 124"/>
                <a:gd name="T13" fmla="*/ 38 h 223"/>
                <a:gd name="T14" fmla="*/ 24 w 124"/>
                <a:gd name="T15" fmla="*/ 38 h 223"/>
                <a:gd name="T16" fmla="*/ 36 w 124"/>
                <a:gd name="T17" fmla="*/ 65 h 223"/>
                <a:gd name="T18" fmla="*/ 62 w 124"/>
                <a:gd name="T19" fmla="*/ 97 h 223"/>
                <a:gd name="T20" fmla="*/ 23 w 124"/>
                <a:gd name="T21" fmla="*/ 195 h 223"/>
                <a:gd name="T22" fmla="*/ 66 w 124"/>
                <a:gd name="T23" fmla="*/ 216 h 223"/>
                <a:gd name="T24" fmla="*/ 99 w 124"/>
                <a:gd name="T25" fmla="*/ 109 h 223"/>
                <a:gd name="T26" fmla="*/ 123 w 124"/>
                <a:gd name="T27" fmla="*/ 39 h 223"/>
                <a:gd name="T28" fmla="*/ 66 w 124"/>
                <a:gd name="T29" fmla="*/ 17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4" h="223">
                  <a:moveTo>
                    <a:pt x="66" y="17"/>
                  </a:moveTo>
                  <a:cubicBezTo>
                    <a:pt x="65" y="20"/>
                    <a:pt x="63" y="23"/>
                    <a:pt x="60" y="26"/>
                  </a:cubicBezTo>
                  <a:cubicBezTo>
                    <a:pt x="56" y="32"/>
                    <a:pt x="48" y="37"/>
                    <a:pt x="45" y="37"/>
                  </a:cubicBezTo>
                  <a:cubicBezTo>
                    <a:pt x="44" y="38"/>
                    <a:pt x="43" y="37"/>
                    <a:pt x="42" y="37"/>
                  </a:cubicBezTo>
                  <a:cubicBezTo>
                    <a:pt x="40" y="38"/>
                    <a:pt x="37" y="38"/>
                    <a:pt x="33" y="38"/>
                  </a:cubicBezTo>
                  <a:cubicBezTo>
                    <a:pt x="32" y="38"/>
                    <a:pt x="30" y="38"/>
                    <a:pt x="29" y="38"/>
                  </a:cubicBezTo>
                  <a:cubicBezTo>
                    <a:pt x="28" y="38"/>
                    <a:pt x="27" y="38"/>
                    <a:pt x="26" y="38"/>
                  </a:cubicBezTo>
                  <a:cubicBezTo>
                    <a:pt x="25" y="38"/>
                    <a:pt x="25" y="38"/>
                    <a:pt x="24" y="38"/>
                  </a:cubicBezTo>
                  <a:cubicBezTo>
                    <a:pt x="24" y="44"/>
                    <a:pt x="27" y="54"/>
                    <a:pt x="36" y="65"/>
                  </a:cubicBezTo>
                  <a:cubicBezTo>
                    <a:pt x="51" y="84"/>
                    <a:pt x="62" y="97"/>
                    <a:pt x="62" y="97"/>
                  </a:cubicBezTo>
                  <a:cubicBezTo>
                    <a:pt x="62" y="97"/>
                    <a:pt x="46" y="168"/>
                    <a:pt x="23" y="195"/>
                  </a:cubicBezTo>
                  <a:cubicBezTo>
                    <a:pt x="0" y="223"/>
                    <a:pt x="59" y="212"/>
                    <a:pt x="66" y="216"/>
                  </a:cubicBezTo>
                  <a:cubicBezTo>
                    <a:pt x="66" y="216"/>
                    <a:pt x="95" y="148"/>
                    <a:pt x="99" y="109"/>
                  </a:cubicBezTo>
                  <a:cubicBezTo>
                    <a:pt x="99" y="109"/>
                    <a:pt x="122" y="59"/>
                    <a:pt x="123" y="39"/>
                  </a:cubicBezTo>
                  <a:cubicBezTo>
                    <a:pt x="124" y="26"/>
                    <a:pt x="86" y="0"/>
                    <a:pt x="66" y="17"/>
                  </a:cubicBezTo>
                  <a:close/>
                </a:path>
              </a:pathLst>
            </a:custGeom>
            <a:solidFill>
              <a:srgbClr val="F8F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8" name="ï$ḻiḑe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79B8ED2F-45AE-4BB8-AAE1-2B54F025D673}"/>
                </a:ext>
              </a:extLst>
            </p:cNvPr>
            <p:cNvSpPr/>
            <p:nvPr/>
          </p:nvSpPr>
          <p:spPr bwMode="auto">
            <a:xfrm>
              <a:off x="5716589" y="3619500"/>
              <a:ext cx="169863" cy="176213"/>
            </a:xfrm>
            <a:custGeom>
              <a:avLst/>
              <a:gdLst>
                <a:gd name="T0" fmla="*/ 22 w 99"/>
                <a:gd name="T1" fmla="*/ 8 h 102"/>
                <a:gd name="T2" fmla="*/ 1 w 99"/>
                <a:gd name="T3" fmla="*/ 86 h 102"/>
                <a:gd name="T4" fmla="*/ 77 w 99"/>
                <a:gd name="T5" fmla="*/ 97 h 102"/>
                <a:gd name="T6" fmla="*/ 92 w 99"/>
                <a:gd name="T7" fmla="*/ 16 h 102"/>
                <a:gd name="T8" fmla="*/ 22 w 99"/>
                <a:gd name="T9" fmla="*/ 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02">
                  <a:moveTo>
                    <a:pt x="22" y="8"/>
                  </a:moveTo>
                  <a:cubicBezTo>
                    <a:pt x="22" y="8"/>
                    <a:pt x="2" y="70"/>
                    <a:pt x="1" y="86"/>
                  </a:cubicBezTo>
                  <a:cubicBezTo>
                    <a:pt x="0" y="101"/>
                    <a:pt x="70" y="102"/>
                    <a:pt x="77" y="97"/>
                  </a:cubicBezTo>
                  <a:cubicBezTo>
                    <a:pt x="83" y="93"/>
                    <a:pt x="99" y="18"/>
                    <a:pt x="92" y="16"/>
                  </a:cubicBezTo>
                  <a:cubicBezTo>
                    <a:pt x="86" y="14"/>
                    <a:pt x="24" y="0"/>
                    <a:pt x="22" y="8"/>
                  </a:cubicBezTo>
                  <a:close/>
                </a:path>
              </a:pathLst>
            </a:custGeom>
            <a:solidFill>
              <a:srgbClr val="55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9" name="í$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AA3FD468-982E-4211-A34B-920916FCD0CC}"/>
                </a:ext>
              </a:extLst>
            </p:cNvPr>
            <p:cNvSpPr/>
            <p:nvPr/>
          </p:nvSpPr>
          <p:spPr bwMode="auto">
            <a:xfrm>
              <a:off x="5743576" y="2692400"/>
              <a:ext cx="242888" cy="995363"/>
            </a:xfrm>
            <a:custGeom>
              <a:avLst/>
              <a:gdLst>
                <a:gd name="T0" fmla="*/ 0 w 141"/>
                <a:gd name="T1" fmla="*/ 552 h 578"/>
                <a:gd name="T2" fmla="*/ 31 w 141"/>
                <a:gd name="T3" fmla="*/ 570 h 578"/>
                <a:gd name="T4" fmla="*/ 77 w 141"/>
                <a:gd name="T5" fmla="*/ 557 h 578"/>
                <a:gd name="T6" fmla="*/ 141 w 141"/>
                <a:gd name="T7" fmla="*/ 99 h 578"/>
                <a:gd name="T8" fmla="*/ 43 w 141"/>
                <a:gd name="T9" fmla="*/ 31 h 578"/>
                <a:gd name="T10" fmla="*/ 55 w 141"/>
                <a:gd name="T11" fmla="*/ 281 h 578"/>
                <a:gd name="T12" fmla="*/ 0 w 141"/>
                <a:gd name="T13" fmla="*/ 552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578">
                  <a:moveTo>
                    <a:pt x="0" y="552"/>
                  </a:moveTo>
                  <a:cubicBezTo>
                    <a:pt x="0" y="552"/>
                    <a:pt x="12" y="562"/>
                    <a:pt x="31" y="570"/>
                  </a:cubicBezTo>
                  <a:cubicBezTo>
                    <a:pt x="51" y="578"/>
                    <a:pt x="77" y="557"/>
                    <a:pt x="77" y="557"/>
                  </a:cubicBezTo>
                  <a:cubicBezTo>
                    <a:pt x="104" y="494"/>
                    <a:pt x="141" y="99"/>
                    <a:pt x="141" y="99"/>
                  </a:cubicBezTo>
                  <a:cubicBezTo>
                    <a:pt x="141" y="99"/>
                    <a:pt x="50" y="0"/>
                    <a:pt x="43" y="31"/>
                  </a:cubicBezTo>
                  <a:cubicBezTo>
                    <a:pt x="35" y="61"/>
                    <a:pt x="67" y="199"/>
                    <a:pt x="55" y="281"/>
                  </a:cubicBezTo>
                  <a:lnTo>
                    <a:pt x="0" y="552"/>
                  </a:lnTo>
                  <a:close/>
                </a:path>
              </a:pathLst>
            </a:custGeom>
            <a:solidFill>
              <a:srgbClr val="3A64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0" name="ïṣ1íďé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2CD179A1-CB9B-491B-9EB4-6C3D0650260E}"/>
                </a:ext>
              </a:extLst>
            </p:cNvPr>
            <p:cNvSpPr/>
            <p:nvPr/>
          </p:nvSpPr>
          <p:spPr bwMode="auto">
            <a:xfrm>
              <a:off x="5826126" y="3624263"/>
              <a:ext cx="293688" cy="177800"/>
            </a:xfrm>
            <a:custGeom>
              <a:avLst/>
              <a:gdLst>
                <a:gd name="T0" fmla="*/ 78 w 170"/>
                <a:gd name="T1" fmla="*/ 14 h 104"/>
                <a:gd name="T2" fmla="*/ 109 w 170"/>
                <a:gd name="T3" fmla="*/ 64 h 104"/>
                <a:gd name="T4" fmla="*/ 166 w 170"/>
                <a:gd name="T5" fmla="*/ 67 h 104"/>
                <a:gd name="T6" fmla="*/ 170 w 170"/>
                <a:gd name="T7" fmla="*/ 95 h 104"/>
                <a:gd name="T8" fmla="*/ 84 w 170"/>
                <a:gd name="T9" fmla="*/ 102 h 104"/>
                <a:gd name="T10" fmla="*/ 2 w 170"/>
                <a:gd name="T11" fmla="*/ 95 h 104"/>
                <a:gd name="T12" fmla="*/ 23 w 170"/>
                <a:gd name="T13" fmla="*/ 11 h 104"/>
                <a:gd name="T14" fmla="*/ 78 w 170"/>
                <a:gd name="T15" fmla="*/ 1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0" h="104">
                  <a:moveTo>
                    <a:pt x="78" y="14"/>
                  </a:moveTo>
                  <a:cubicBezTo>
                    <a:pt x="78" y="14"/>
                    <a:pt x="103" y="60"/>
                    <a:pt x="109" y="64"/>
                  </a:cubicBezTo>
                  <a:cubicBezTo>
                    <a:pt x="116" y="68"/>
                    <a:pt x="162" y="64"/>
                    <a:pt x="166" y="67"/>
                  </a:cubicBezTo>
                  <a:cubicBezTo>
                    <a:pt x="170" y="71"/>
                    <a:pt x="170" y="95"/>
                    <a:pt x="170" y="95"/>
                  </a:cubicBezTo>
                  <a:cubicBezTo>
                    <a:pt x="159" y="98"/>
                    <a:pt x="104" y="102"/>
                    <a:pt x="84" y="102"/>
                  </a:cubicBezTo>
                  <a:cubicBezTo>
                    <a:pt x="65" y="102"/>
                    <a:pt x="14" y="104"/>
                    <a:pt x="2" y="95"/>
                  </a:cubicBezTo>
                  <a:cubicBezTo>
                    <a:pt x="0" y="89"/>
                    <a:pt x="18" y="18"/>
                    <a:pt x="23" y="11"/>
                  </a:cubicBezTo>
                  <a:cubicBezTo>
                    <a:pt x="28" y="3"/>
                    <a:pt x="76" y="0"/>
                    <a:pt x="78" y="14"/>
                  </a:cubicBezTo>
                  <a:close/>
                </a:path>
              </a:pathLst>
            </a:custGeom>
            <a:solidFill>
              <a:srgbClr val="593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1" name="iṣḻïḋ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FD01DBCB-BC63-4B2B-A087-70F786D2D39D}"/>
                </a:ext>
              </a:extLst>
            </p:cNvPr>
            <p:cNvSpPr/>
            <p:nvPr/>
          </p:nvSpPr>
          <p:spPr bwMode="auto">
            <a:xfrm>
              <a:off x="5802314" y="2687638"/>
              <a:ext cx="341313" cy="1022350"/>
            </a:xfrm>
            <a:custGeom>
              <a:avLst/>
              <a:gdLst>
                <a:gd name="T0" fmla="*/ 197 w 198"/>
                <a:gd name="T1" fmla="*/ 15 h 594"/>
                <a:gd name="T2" fmla="*/ 182 w 198"/>
                <a:gd name="T3" fmla="*/ 321 h 594"/>
                <a:gd name="T4" fmla="*/ 116 w 198"/>
                <a:gd name="T5" fmla="*/ 529 h 594"/>
                <a:gd name="T6" fmla="*/ 115 w 198"/>
                <a:gd name="T7" fmla="*/ 548 h 594"/>
                <a:gd name="T8" fmla="*/ 95 w 198"/>
                <a:gd name="T9" fmla="*/ 585 h 594"/>
                <a:gd name="T10" fmla="*/ 28 w 198"/>
                <a:gd name="T11" fmla="*/ 572 h 594"/>
                <a:gd name="T12" fmla="*/ 58 w 198"/>
                <a:gd name="T13" fmla="*/ 447 h 594"/>
                <a:gd name="T14" fmla="*/ 86 w 198"/>
                <a:gd name="T15" fmla="*/ 108 h 594"/>
                <a:gd name="T16" fmla="*/ 12 w 198"/>
                <a:gd name="T17" fmla="*/ 50 h 594"/>
                <a:gd name="T18" fmla="*/ 1 w 198"/>
                <a:gd name="T19" fmla="*/ 3 h 594"/>
                <a:gd name="T20" fmla="*/ 197 w 198"/>
                <a:gd name="T21" fmla="*/ 15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8" h="594">
                  <a:moveTo>
                    <a:pt x="197" y="15"/>
                  </a:moveTo>
                  <a:cubicBezTo>
                    <a:pt x="197" y="15"/>
                    <a:pt x="198" y="265"/>
                    <a:pt x="182" y="321"/>
                  </a:cubicBezTo>
                  <a:cubicBezTo>
                    <a:pt x="165" y="376"/>
                    <a:pt x="120" y="517"/>
                    <a:pt x="116" y="529"/>
                  </a:cubicBezTo>
                  <a:cubicBezTo>
                    <a:pt x="116" y="529"/>
                    <a:pt x="116" y="542"/>
                    <a:pt x="115" y="548"/>
                  </a:cubicBezTo>
                  <a:cubicBezTo>
                    <a:pt x="114" y="555"/>
                    <a:pt x="102" y="580"/>
                    <a:pt x="95" y="585"/>
                  </a:cubicBezTo>
                  <a:cubicBezTo>
                    <a:pt x="88" y="590"/>
                    <a:pt x="38" y="594"/>
                    <a:pt x="28" y="572"/>
                  </a:cubicBezTo>
                  <a:cubicBezTo>
                    <a:pt x="28" y="572"/>
                    <a:pt x="50" y="483"/>
                    <a:pt x="58" y="447"/>
                  </a:cubicBezTo>
                  <a:cubicBezTo>
                    <a:pt x="67" y="411"/>
                    <a:pt x="90" y="189"/>
                    <a:pt x="86" y="108"/>
                  </a:cubicBezTo>
                  <a:cubicBezTo>
                    <a:pt x="86" y="108"/>
                    <a:pt x="20" y="72"/>
                    <a:pt x="12" y="50"/>
                  </a:cubicBezTo>
                  <a:cubicBezTo>
                    <a:pt x="5" y="30"/>
                    <a:pt x="0" y="6"/>
                    <a:pt x="1" y="3"/>
                  </a:cubicBezTo>
                  <a:cubicBezTo>
                    <a:pt x="1" y="0"/>
                    <a:pt x="197" y="15"/>
                    <a:pt x="197" y="15"/>
                  </a:cubicBezTo>
                  <a:close/>
                </a:path>
              </a:pathLst>
            </a:custGeom>
            <a:solidFill>
              <a:srgbClr val="3D6C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2" name="ïšlídé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457108B0-1E50-4E14-84A9-CB8BE6ED0782}"/>
                </a:ext>
              </a:extLst>
            </p:cNvPr>
            <p:cNvSpPr/>
            <p:nvPr/>
          </p:nvSpPr>
          <p:spPr bwMode="auto">
            <a:xfrm>
              <a:off x="5640389" y="1835150"/>
              <a:ext cx="835025" cy="962025"/>
            </a:xfrm>
            <a:custGeom>
              <a:avLst/>
              <a:gdLst>
                <a:gd name="T0" fmla="*/ 78 w 485"/>
                <a:gd name="T1" fmla="*/ 517 h 560"/>
                <a:gd name="T2" fmla="*/ 76 w 485"/>
                <a:gd name="T3" fmla="*/ 306 h 560"/>
                <a:gd name="T4" fmla="*/ 24 w 485"/>
                <a:gd name="T5" fmla="*/ 81 h 560"/>
                <a:gd name="T6" fmla="*/ 67 w 485"/>
                <a:gd name="T7" fmla="*/ 81 h 560"/>
                <a:gd name="T8" fmla="*/ 135 w 485"/>
                <a:gd name="T9" fmla="*/ 85 h 560"/>
                <a:gd name="T10" fmla="*/ 189 w 485"/>
                <a:gd name="T11" fmla="*/ 90 h 560"/>
                <a:gd name="T12" fmla="*/ 314 w 485"/>
                <a:gd name="T13" fmla="*/ 156 h 560"/>
                <a:gd name="T14" fmla="*/ 425 w 485"/>
                <a:gd name="T15" fmla="*/ 16 h 560"/>
                <a:gd name="T16" fmla="*/ 484 w 485"/>
                <a:gd name="T17" fmla="*/ 24 h 560"/>
                <a:gd name="T18" fmla="*/ 387 w 485"/>
                <a:gd name="T19" fmla="*/ 205 h 560"/>
                <a:gd name="T20" fmla="*/ 252 w 485"/>
                <a:gd name="T21" fmla="*/ 213 h 560"/>
                <a:gd name="T22" fmla="*/ 301 w 485"/>
                <a:gd name="T23" fmla="*/ 531 h 560"/>
                <a:gd name="T24" fmla="*/ 78 w 485"/>
                <a:gd name="T25" fmla="*/ 517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5" h="560">
                  <a:moveTo>
                    <a:pt x="78" y="517"/>
                  </a:moveTo>
                  <a:cubicBezTo>
                    <a:pt x="78" y="517"/>
                    <a:pt x="102" y="391"/>
                    <a:pt x="76" y="306"/>
                  </a:cubicBezTo>
                  <a:cubicBezTo>
                    <a:pt x="51" y="220"/>
                    <a:pt x="0" y="121"/>
                    <a:pt x="24" y="81"/>
                  </a:cubicBezTo>
                  <a:cubicBezTo>
                    <a:pt x="24" y="81"/>
                    <a:pt x="43" y="76"/>
                    <a:pt x="67" y="81"/>
                  </a:cubicBezTo>
                  <a:cubicBezTo>
                    <a:pt x="91" y="87"/>
                    <a:pt x="135" y="85"/>
                    <a:pt x="135" y="85"/>
                  </a:cubicBezTo>
                  <a:cubicBezTo>
                    <a:pt x="135" y="85"/>
                    <a:pt x="178" y="87"/>
                    <a:pt x="189" y="90"/>
                  </a:cubicBezTo>
                  <a:cubicBezTo>
                    <a:pt x="200" y="92"/>
                    <a:pt x="270" y="149"/>
                    <a:pt x="314" y="156"/>
                  </a:cubicBezTo>
                  <a:cubicBezTo>
                    <a:pt x="357" y="164"/>
                    <a:pt x="416" y="33"/>
                    <a:pt x="425" y="16"/>
                  </a:cubicBezTo>
                  <a:cubicBezTo>
                    <a:pt x="434" y="0"/>
                    <a:pt x="482" y="9"/>
                    <a:pt x="484" y="24"/>
                  </a:cubicBezTo>
                  <a:cubicBezTo>
                    <a:pt x="485" y="40"/>
                    <a:pt x="439" y="179"/>
                    <a:pt x="387" y="205"/>
                  </a:cubicBezTo>
                  <a:cubicBezTo>
                    <a:pt x="336" y="232"/>
                    <a:pt x="252" y="213"/>
                    <a:pt x="252" y="213"/>
                  </a:cubicBezTo>
                  <a:cubicBezTo>
                    <a:pt x="252" y="213"/>
                    <a:pt x="317" y="384"/>
                    <a:pt x="301" y="531"/>
                  </a:cubicBezTo>
                  <a:cubicBezTo>
                    <a:pt x="301" y="531"/>
                    <a:pt x="183" y="560"/>
                    <a:pt x="78" y="517"/>
                  </a:cubicBezTo>
                </a:path>
              </a:pathLst>
            </a:custGeom>
            <a:solidFill>
              <a:srgbClr val="C05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3" name="îṩ1íḍé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98714774-039F-4790-8878-01AC82C13837}"/>
                </a:ext>
              </a:extLst>
            </p:cNvPr>
            <p:cNvSpPr/>
            <p:nvPr/>
          </p:nvSpPr>
          <p:spPr bwMode="auto">
            <a:xfrm>
              <a:off x="5710239" y="1936750"/>
              <a:ext cx="190500" cy="79375"/>
            </a:xfrm>
            <a:custGeom>
              <a:avLst/>
              <a:gdLst>
                <a:gd name="T0" fmla="*/ 110 w 110"/>
                <a:gd name="T1" fmla="*/ 26 h 46"/>
                <a:gd name="T2" fmla="*/ 101 w 110"/>
                <a:gd name="T3" fmla="*/ 1 h 46"/>
                <a:gd name="T4" fmla="*/ 3 w 110"/>
                <a:gd name="T5" fmla="*/ 1 h 46"/>
                <a:gd name="T6" fmla="*/ 3 w 110"/>
                <a:gd name="T7" fmla="*/ 24 h 46"/>
                <a:gd name="T8" fmla="*/ 110 w 110"/>
                <a:gd name="T9" fmla="*/ 2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46">
                  <a:moveTo>
                    <a:pt x="110" y="26"/>
                  </a:moveTo>
                  <a:cubicBezTo>
                    <a:pt x="110" y="26"/>
                    <a:pt x="104" y="3"/>
                    <a:pt x="101" y="1"/>
                  </a:cubicBezTo>
                  <a:cubicBezTo>
                    <a:pt x="97" y="0"/>
                    <a:pt x="24" y="10"/>
                    <a:pt x="3" y="1"/>
                  </a:cubicBezTo>
                  <a:cubicBezTo>
                    <a:pt x="3" y="1"/>
                    <a:pt x="0" y="14"/>
                    <a:pt x="3" y="24"/>
                  </a:cubicBezTo>
                  <a:cubicBezTo>
                    <a:pt x="3" y="24"/>
                    <a:pt x="28" y="46"/>
                    <a:pt x="110" y="26"/>
                  </a:cubicBezTo>
                  <a:close/>
                </a:path>
              </a:pathLst>
            </a:custGeom>
            <a:solidFill>
              <a:srgbClr val="5531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4" name="i$ļíḓê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786929AE-E8DE-4B47-8287-EC749DA7E8BD}"/>
                </a:ext>
              </a:extLst>
            </p:cNvPr>
            <p:cNvSpPr/>
            <p:nvPr/>
          </p:nvSpPr>
          <p:spPr bwMode="auto">
            <a:xfrm>
              <a:off x="6021389" y="1670050"/>
              <a:ext cx="231775" cy="338138"/>
            </a:xfrm>
            <a:custGeom>
              <a:avLst/>
              <a:gdLst>
                <a:gd name="T0" fmla="*/ 57 w 135"/>
                <a:gd name="T1" fmla="*/ 11 h 197"/>
                <a:gd name="T2" fmla="*/ 26 w 135"/>
                <a:gd name="T3" fmla="*/ 3 h 197"/>
                <a:gd name="T4" fmla="*/ 36 w 135"/>
                <a:gd name="T5" fmla="*/ 39 h 197"/>
                <a:gd name="T6" fmla="*/ 62 w 135"/>
                <a:gd name="T7" fmla="*/ 71 h 197"/>
                <a:gd name="T8" fmla="*/ 23 w 135"/>
                <a:gd name="T9" fmla="*/ 169 h 197"/>
                <a:gd name="T10" fmla="*/ 66 w 135"/>
                <a:gd name="T11" fmla="*/ 190 h 197"/>
                <a:gd name="T12" fmla="*/ 99 w 135"/>
                <a:gd name="T13" fmla="*/ 83 h 197"/>
                <a:gd name="T14" fmla="*/ 135 w 135"/>
                <a:gd name="T15" fmla="*/ 9 h 197"/>
                <a:gd name="T16" fmla="*/ 57 w 135"/>
                <a:gd name="T17" fmla="*/ 11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" h="197">
                  <a:moveTo>
                    <a:pt x="57" y="11"/>
                  </a:moveTo>
                  <a:cubicBezTo>
                    <a:pt x="39" y="12"/>
                    <a:pt x="30" y="0"/>
                    <a:pt x="26" y="3"/>
                  </a:cubicBezTo>
                  <a:cubicBezTo>
                    <a:pt x="22" y="7"/>
                    <a:pt x="22" y="20"/>
                    <a:pt x="36" y="39"/>
                  </a:cubicBezTo>
                  <a:cubicBezTo>
                    <a:pt x="51" y="58"/>
                    <a:pt x="62" y="71"/>
                    <a:pt x="62" y="71"/>
                  </a:cubicBezTo>
                  <a:cubicBezTo>
                    <a:pt x="62" y="71"/>
                    <a:pt x="46" y="142"/>
                    <a:pt x="23" y="169"/>
                  </a:cubicBezTo>
                  <a:cubicBezTo>
                    <a:pt x="0" y="197"/>
                    <a:pt x="59" y="186"/>
                    <a:pt x="66" y="190"/>
                  </a:cubicBezTo>
                  <a:cubicBezTo>
                    <a:pt x="66" y="190"/>
                    <a:pt x="95" y="122"/>
                    <a:pt x="99" y="83"/>
                  </a:cubicBezTo>
                  <a:cubicBezTo>
                    <a:pt x="99" y="83"/>
                    <a:pt x="131" y="21"/>
                    <a:pt x="135" y="9"/>
                  </a:cubicBezTo>
                  <a:cubicBezTo>
                    <a:pt x="109" y="11"/>
                    <a:pt x="83" y="10"/>
                    <a:pt x="57" y="11"/>
                  </a:cubicBezTo>
                  <a:close/>
                </a:path>
              </a:pathLst>
            </a:custGeom>
            <a:solidFill>
              <a:srgbClr val="F8F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5" name="íSľïḑê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383D5AC0-C268-487D-9703-533E21E063F1}"/>
                </a:ext>
              </a:extLst>
            </p:cNvPr>
            <p:cNvSpPr/>
            <p:nvPr/>
          </p:nvSpPr>
          <p:spPr bwMode="auto">
            <a:xfrm>
              <a:off x="5716589" y="1860550"/>
              <a:ext cx="468313" cy="385763"/>
            </a:xfrm>
            <a:custGeom>
              <a:avLst/>
              <a:gdLst>
                <a:gd name="T0" fmla="*/ 271 w 272"/>
                <a:gd name="T1" fmla="*/ 24 h 224"/>
                <a:gd name="T2" fmla="*/ 212 w 272"/>
                <a:gd name="T3" fmla="*/ 16 h 224"/>
                <a:gd name="T4" fmla="*/ 100 w 272"/>
                <a:gd name="T5" fmla="*/ 156 h 224"/>
                <a:gd name="T6" fmla="*/ 0 w 272"/>
                <a:gd name="T7" fmla="*/ 104 h 224"/>
                <a:gd name="T8" fmla="*/ 21 w 272"/>
                <a:gd name="T9" fmla="*/ 145 h 224"/>
                <a:gd name="T10" fmla="*/ 55 w 272"/>
                <a:gd name="T11" fmla="*/ 215 h 224"/>
                <a:gd name="T12" fmla="*/ 174 w 272"/>
                <a:gd name="T13" fmla="*/ 205 h 224"/>
                <a:gd name="T14" fmla="*/ 271 w 272"/>
                <a:gd name="T15" fmla="*/ 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2" h="224">
                  <a:moveTo>
                    <a:pt x="271" y="24"/>
                  </a:moveTo>
                  <a:cubicBezTo>
                    <a:pt x="269" y="9"/>
                    <a:pt x="221" y="0"/>
                    <a:pt x="212" y="16"/>
                  </a:cubicBezTo>
                  <a:cubicBezTo>
                    <a:pt x="203" y="32"/>
                    <a:pt x="144" y="163"/>
                    <a:pt x="100" y="156"/>
                  </a:cubicBezTo>
                  <a:cubicBezTo>
                    <a:pt x="70" y="151"/>
                    <a:pt x="27" y="122"/>
                    <a:pt x="0" y="104"/>
                  </a:cubicBezTo>
                  <a:cubicBezTo>
                    <a:pt x="7" y="118"/>
                    <a:pt x="13" y="132"/>
                    <a:pt x="21" y="145"/>
                  </a:cubicBezTo>
                  <a:cubicBezTo>
                    <a:pt x="35" y="168"/>
                    <a:pt x="46" y="191"/>
                    <a:pt x="55" y="215"/>
                  </a:cubicBezTo>
                  <a:cubicBezTo>
                    <a:pt x="82" y="219"/>
                    <a:pt x="137" y="224"/>
                    <a:pt x="174" y="205"/>
                  </a:cubicBezTo>
                  <a:cubicBezTo>
                    <a:pt x="226" y="178"/>
                    <a:pt x="272" y="39"/>
                    <a:pt x="271" y="24"/>
                  </a:cubicBezTo>
                </a:path>
              </a:pathLst>
            </a:custGeom>
            <a:solidFill>
              <a:srgbClr val="C05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6" name="ïşlîḍê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92FC3FEC-9F2F-49CC-9CA5-C081DDA23E0A}"/>
                </a:ext>
              </a:extLst>
            </p:cNvPr>
            <p:cNvSpPr/>
            <p:nvPr/>
          </p:nvSpPr>
          <p:spPr bwMode="auto">
            <a:xfrm>
              <a:off x="5665789" y="1389063"/>
              <a:ext cx="361950" cy="536575"/>
            </a:xfrm>
            <a:custGeom>
              <a:avLst/>
              <a:gdLst>
                <a:gd name="T0" fmla="*/ 153 w 210"/>
                <a:gd name="T1" fmla="*/ 83 h 312"/>
                <a:gd name="T2" fmla="*/ 171 w 210"/>
                <a:gd name="T3" fmla="*/ 176 h 312"/>
                <a:gd name="T4" fmla="*/ 198 w 210"/>
                <a:gd name="T5" fmla="*/ 255 h 312"/>
                <a:gd name="T6" fmla="*/ 74 w 210"/>
                <a:gd name="T7" fmla="*/ 288 h 312"/>
                <a:gd name="T8" fmla="*/ 4 w 210"/>
                <a:gd name="T9" fmla="*/ 114 h 312"/>
                <a:gd name="T10" fmla="*/ 153 w 210"/>
                <a:gd name="T11" fmla="*/ 83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0" h="312">
                  <a:moveTo>
                    <a:pt x="153" y="83"/>
                  </a:moveTo>
                  <a:cubicBezTo>
                    <a:pt x="153" y="83"/>
                    <a:pt x="154" y="122"/>
                    <a:pt x="171" y="176"/>
                  </a:cubicBezTo>
                  <a:cubicBezTo>
                    <a:pt x="189" y="232"/>
                    <a:pt x="196" y="243"/>
                    <a:pt x="198" y="255"/>
                  </a:cubicBezTo>
                  <a:cubicBezTo>
                    <a:pt x="210" y="312"/>
                    <a:pt x="103" y="310"/>
                    <a:pt x="74" y="288"/>
                  </a:cubicBezTo>
                  <a:cubicBezTo>
                    <a:pt x="45" y="266"/>
                    <a:pt x="8" y="139"/>
                    <a:pt x="4" y="114"/>
                  </a:cubicBezTo>
                  <a:cubicBezTo>
                    <a:pt x="0" y="88"/>
                    <a:pt x="112" y="0"/>
                    <a:pt x="153" y="83"/>
                  </a:cubicBezTo>
                </a:path>
              </a:pathLst>
            </a:custGeom>
            <a:solidFill>
              <a:srgbClr val="F8F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7" name="íṧḻîḋé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C97D9ED6-C029-425E-8CCD-DC071870B9C9}"/>
                </a:ext>
              </a:extLst>
            </p:cNvPr>
            <p:cNvSpPr/>
            <p:nvPr/>
          </p:nvSpPr>
          <p:spPr bwMode="auto">
            <a:xfrm>
              <a:off x="5527676" y="1327150"/>
              <a:ext cx="515938" cy="557213"/>
            </a:xfrm>
            <a:custGeom>
              <a:avLst/>
              <a:gdLst>
                <a:gd name="T0" fmla="*/ 136 w 299"/>
                <a:gd name="T1" fmla="*/ 257 h 324"/>
                <a:gd name="T2" fmla="*/ 150 w 299"/>
                <a:gd name="T3" fmla="*/ 185 h 324"/>
                <a:gd name="T4" fmla="*/ 148 w 299"/>
                <a:gd name="T5" fmla="*/ 151 h 324"/>
                <a:gd name="T6" fmla="*/ 177 w 299"/>
                <a:gd name="T7" fmla="*/ 130 h 324"/>
                <a:gd name="T8" fmla="*/ 210 w 299"/>
                <a:gd name="T9" fmla="*/ 126 h 324"/>
                <a:gd name="T10" fmla="*/ 251 w 299"/>
                <a:gd name="T11" fmla="*/ 121 h 324"/>
                <a:gd name="T12" fmla="*/ 243 w 299"/>
                <a:gd name="T13" fmla="*/ 35 h 324"/>
                <a:gd name="T14" fmla="*/ 148 w 299"/>
                <a:gd name="T15" fmla="*/ 17 h 324"/>
                <a:gd name="T16" fmla="*/ 55 w 299"/>
                <a:gd name="T17" fmla="*/ 110 h 324"/>
                <a:gd name="T18" fmla="*/ 52 w 299"/>
                <a:gd name="T19" fmla="*/ 92 h 324"/>
                <a:gd name="T20" fmla="*/ 51 w 299"/>
                <a:gd name="T21" fmla="*/ 110 h 324"/>
                <a:gd name="T22" fmla="*/ 32 w 299"/>
                <a:gd name="T23" fmla="*/ 109 h 324"/>
                <a:gd name="T24" fmla="*/ 47 w 299"/>
                <a:gd name="T25" fmla="*/ 122 h 324"/>
                <a:gd name="T26" fmla="*/ 61 w 299"/>
                <a:gd name="T27" fmla="*/ 245 h 324"/>
                <a:gd name="T28" fmla="*/ 114 w 299"/>
                <a:gd name="T29" fmla="*/ 303 h 324"/>
                <a:gd name="T30" fmla="*/ 130 w 299"/>
                <a:gd name="T31" fmla="*/ 297 h 324"/>
                <a:gd name="T32" fmla="*/ 143 w 299"/>
                <a:gd name="T33" fmla="*/ 311 h 324"/>
                <a:gd name="T34" fmla="*/ 136 w 299"/>
                <a:gd name="T35" fmla="*/ 257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9" h="324">
                  <a:moveTo>
                    <a:pt x="136" y="257"/>
                  </a:moveTo>
                  <a:cubicBezTo>
                    <a:pt x="136" y="257"/>
                    <a:pt x="165" y="238"/>
                    <a:pt x="150" y="185"/>
                  </a:cubicBezTo>
                  <a:cubicBezTo>
                    <a:pt x="145" y="167"/>
                    <a:pt x="148" y="151"/>
                    <a:pt x="148" y="151"/>
                  </a:cubicBezTo>
                  <a:cubicBezTo>
                    <a:pt x="148" y="151"/>
                    <a:pt x="141" y="163"/>
                    <a:pt x="177" y="130"/>
                  </a:cubicBezTo>
                  <a:cubicBezTo>
                    <a:pt x="182" y="124"/>
                    <a:pt x="196" y="125"/>
                    <a:pt x="210" y="126"/>
                  </a:cubicBezTo>
                  <a:cubicBezTo>
                    <a:pt x="225" y="127"/>
                    <a:pt x="242" y="128"/>
                    <a:pt x="251" y="121"/>
                  </a:cubicBezTo>
                  <a:cubicBezTo>
                    <a:pt x="268" y="108"/>
                    <a:pt x="299" y="53"/>
                    <a:pt x="243" y="35"/>
                  </a:cubicBezTo>
                  <a:cubicBezTo>
                    <a:pt x="186" y="16"/>
                    <a:pt x="123" y="0"/>
                    <a:pt x="148" y="17"/>
                  </a:cubicBezTo>
                  <a:cubicBezTo>
                    <a:pt x="245" y="83"/>
                    <a:pt x="89" y="66"/>
                    <a:pt x="55" y="110"/>
                  </a:cubicBezTo>
                  <a:cubicBezTo>
                    <a:pt x="55" y="110"/>
                    <a:pt x="61" y="92"/>
                    <a:pt x="52" y="92"/>
                  </a:cubicBezTo>
                  <a:cubicBezTo>
                    <a:pt x="34" y="92"/>
                    <a:pt x="51" y="110"/>
                    <a:pt x="51" y="110"/>
                  </a:cubicBezTo>
                  <a:cubicBezTo>
                    <a:pt x="51" y="110"/>
                    <a:pt x="39" y="95"/>
                    <a:pt x="32" y="109"/>
                  </a:cubicBezTo>
                  <a:cubicBezTo>
                    <a:pt x="26" y="122"/>
                    <a:pt x="47" y="122"/>
                    <a:pt x="47" y="122"/>
                  </a:cubicBezTo>
                  <a:cubicBezTo>
                    <a:pt x="47" y="122"/>
                    <a:pt x="0" y="183"/>
                    <a:pt x="61" y="245"/>
                  </a:cubicBezTo>
                  <a:cubicBezTo>
                    <a:pt x="61" y="245"/>
                    <a:pt x="112" y="292"/>
                    <a:pt x="114" y="303"/>
                  </a:cubicBezTo>
                  <a:cubicBezTo>
                    <a:pt x="116" y="314"/>
                    <a:pt x="130" y="297"/>
                    <a:pt x="130" y="297"/>
                  </a:cubicBezTo>
                  <a:cubicBezTo>
                    <a:pt x="130" y="297"/>
                    <a:pt x="120" y="324"/>
                    <a:pt x="143" y="311"/>
                  </a:cubicBezTo>
                  <a:cubicBezTo>
                    <a:pt x="183" y="290"/>
                    <a:pt x="136" y="257"/>
                    <a:pt x="136" y="257"/>
                  </a:cubicBezTo>
                </a:path>
              </a:pathLst>
            </a:custGeom>
            <a:solidFill>
              <a:srgbClr val="593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8" name="ïṧ1ïḓ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2D64E311-C5B5-4711-B411-D65BBD9E3647}"/>
                </a:ext>
              </a:extLst>
            </p:cNvPr>
            <p:cNvSpPr/>
            <p:nvPr/>
          </p:nvSpPr>
          <p:spPr bwMode="auto">
            <a:xfrm>
              <a:off x="5699126" y="1692275"/>
              <a:ext cx="117475" cy="119063"/>
            </a:xfrm>
            <a:custGeom>
              <a:avLst/>
              <a:gdLst>
                <a:gd name="T0" fmla="*/ 53 w 68"/>
                <a:gd name="T1" fmla="*/ 14 h 69"/>
                <a:gd name="T2" fmla="*/ 18 w 68"/>
                <a:gd name="T3" fmla="*/ 11 h 69"/>
                <a:gd name="T4" fmla="*/ 61 w 68"/>
                <a:gd name="T5" fmla="*/ 40 h 69"/>
                <a:gd name="T6" fmla="*/ 53 w 68"/>
                <a:gd name="T7" fmla="*/ 1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69">
                  <a:moveTo>
                    <a:pt x="53" y="14"/>
                  </a:moveTo>
                  <a:cubicBezTo>
                    <a:pt x="53" y="14"/>
                    <a:pt x="36" y="0"/>
                    <a:pt x="18" y="11"/>
                  </a:cubicBezTo>
                  <a:cubicBezTo>
                    <a:pt x="0" y="23"/>
                    <a:pt x="24" y="69"/>
                    <a:pt x="61" y="40"/>
                  </a:cubicBezTo>
                  <a:cubicBezTo>
                    <a:pt x="61" y="40"/>
                    <a:pt x="68" y="33"/>
                    <a:pt x="53" y="14"/>
                  </a:cubicBezTo>
                </a:path>
              </a:pathLst>
            </a:custGeom>
            <a:solidFill>
              <a:srgbClr val="F8F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9" name="iṡlîḍé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BAFEABAB-DFBE-4C9F-A245-186FA670992D}"/>
                </a:ext>
              </a:extLst>
            </p:cNvPr>
            <p:cNvSpPr/>
            <p:nvPr/>
          </p:nvSpPr>
          <p:spPr bwMode="auto">
            <a:xfrm>
              <a:off x="5719764" y="1711325"/>
              <a:ext cx="11113" cy="20638"/>
            </a:xfrm>
            <a:custGeom>
              <a:avLst/>
              <a:gdLst>
                <a:gd name="T0" fmla="*/ 7 w 7"/>
                <a:gd name="T1" fmla="*/ 0 h 12"/>
                <a:gd name="T2" fmla="*/ 6 w 7"/>
                <a:gd name="T3" fmla="*/ 0 h 12"/>
                <a:gd name="T4" fmla="*/ 0 w 7"/>
                <a:gd name="T5" fmla="*/ 12 h 12"/>
                <a:gd name="T6" fmla="*/ 6 w 7"/>
                <a:gd name="T7" fmla="*/ 0 h 12"/>
                <a:gd name="T8" fmla="*/ 7 w 7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2">
                  <a:moveTo>
                    <a:pt x="7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2" y="3"/>
                    <a:pt x="0" y="7"/>
                    <a:pt x="0" y="12"/>
                  </a:cubicBezTo>
                  <a:cubicBezTo>
                    <a:pt x="0" y="7"/>
                    <a:pt x="2" y="3"/>
                    <a:pt x="6" y="0"/>
                  </a:cubicBezTo>
                  <a:cubicBezTo>
                    <a:pt x="6" y="0"/>
                    <a:pt x="6" y="0"/>
                    <a:pt x="7" y="0"/>
                  </a:cubicBezTo>
                </a:path>
              </a:pathLst>
            </a:custGeom>
            <a:solidFill>
              <a:srgbClr val="583E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0" name="išḻiḑ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B14FC5F9-648D-4A92-BD56-CCB1B9F73B81}"/>
                </a:ext>
              </a:extLst>
            </p:cNvPr>
            <p:cNvSpPr/>
            <p:nvPr/>
          </p:nvSpPr>
          <p:spPr bwMode="auto">
            <a:xfrm>
              <a:off x="5719764" y="1703388"/>
              <a:ext cx="92075" cy="73025"/>
            </a:xfrm>
            <a:custGeom>
              <a:avLst/>
              <a:gdLst>
                <a:gd name="T0" fmla="*/ 27 w 54"/>
                <a:gd name="T1" fmla="*/ 34 h 42"/>
                <a:gd name="T2" fmla="*/ 9 w 54"/>
                <a:gd name="T3" fmla="*/ 17 h 42"/>
                <a:gd name="T4" fmla="*/ 37 w 54"/>
                <a:gd name="T5" fmla="*/ 29 h 42"/>
                <a:gd name="T6" fmla="*/ 45 w 54"/>
                <a:gd name="T7" fmla="*/ 29 h 42"/>
                <a:gd name="T8" fmla="*/ 27 w 54"/>
                <a:gd name="T9" fmla="*/ 34 h 42"/>
                <a:gd name="T10" fmla="*/ 20 w 54"/>
                <a:gd name="T11" fmla="*/ 0 h 42"/>
                <a:gd name="T12" fmla="*/ 7 w 54"/>
                <a:gd name="T13" fmla="*/ 4 h 42"/>
                <a:gd name="T14" fmla="*/ 6 w 54"/>
                <a:gd name="T15" fmla="*/ 4 h 42"/>
                <a:gd name="T16" fmla="*/ 0 w 54"/>
                <a:gd name="T17" fmla="*/ 16 h 42"/>
                <a:gd name="T18" fmla="*/ 26 w 54"/>
                <a:gd name="T19" fmla="*/ 42 h 42"/>
                <a:gd name="T20" fmla="*/ 49 w 54"/>
                <a:gd name="T21" fmla="*/ 33 h 42"/>
                <a:gd name="T22" fmla="*/ 47 w 54"/>
                <a:gd name="T23" fmla="*/ 17 h 42"/>
                <a:gd name="T24" fmla="*/ 47 w 54"/>
                <a:gd name="T25" fmla="*/ 17 h 42"/>
                <a:gd name="T26" fmla="*/ 36 w 54"/>
                <a:gd name="T27" fmla="*/ 21 h 42"/>
                <a:gd name="T28" fmla="*/ 28 w 54"/>
                <a:gd name="T29" fmla="*/ 19 h 42"/>
                <a:gd name="T30" fmla="*/ 22 w 54"/>
                <a:gd name="T31" fmla="*/ 3 h 42"/>
                <a:gd name="T32" fmla="*/ 23 w 54"/>
                <a:gd name="T33" fmla="*/ 0 h 42"/>
                <a:gd name="T34" fmla="*/ 20 w 54"/>
                <a:gd name="T3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4" h="42">
                  <a:moveTo>
                    <a:pt x="27" y="34"/>
                  </a:moveTo>
                  <a:cubicBezTo>
                    <a:pt x="11" y="34"/>
                    <a:pt x="9" y="17"/>
                    <a:pt x="9" y="17"/>
                  </a:cubicBezTo>
                  <a:cubicBezTo>
                    <a:pt x="15" y="27"/>
                    <a:pt x="28" y="29"/>
                    <a:pt x="37" y="29"/>
                  </a:cubicBezTo>
                  <a:cubicBezTo>
                    <a:pt x="41" y="29"/>
                    <a:pt x="45" y="29"/>
                    <a:pt x="45" y="29"/>
                  </a:cubicBezTo>
                  <a:cubicBezTo>
                    <a:pt x="37" y="32"/>
                    <a:pt x="31" y="34"/>
                    <a:pt x="27" y="34"/>
                  </a:cubicBezTo>
                  <a:moveTo>
                    <a:pt x="20" y="0"/>
                  </a:moveTo>
                  <a:cubicBezTo>
                    <a:pt x="16" y="0"/>
                    <a:pt x="11" y="1"/>
                    <a:pt x="7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2" y="7"/>
                    <a:pt x="0" y="11"/>
                    <a:pt x="0" y="16"/>
                  </a:cubicBezTo>
                  <a:cubicBezTo>
                    <a:pt x="0" y="28"/>
                    <a:pt x="10" y="42"/>
                    <a:pt x="26" y="42"/>
                  </a:cubicBezTo>
                  <a:cubicBezTo>
                    <a:pt x="33" y="42"/>
                    <a:pt x="40" y="40"/>
                    <a:pt x="49" y="33"/>
                  </a:cubicBezTo>
                  <a:cubicBezTo>
                    <a:pt x="49" y="33"/>
                    <a:pt x="54" y="29"/>
                    <a:pt x="47" y="17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4" y="20"/>
                    <a:pt x="40" y="21"/>
                    <a:pt x="36" y="21"/>
                  </a:cubicBezTo>
                  <a:cubicBezTo>
                    <a:pt x="33" y="21"/>
                    <a:pt x="30" y="21"/>
                    <a:pt x="28" y="19"/>
                  </a:cubicBezTo>
                  <a:cubicBezTo>
                    <a:pt x="23" y="15"/>
                    <a:pt x="21" y="9"/>
                    <a:pt x="22" y="3"/>
                  </a:cubicBezTo>
                  <a:cubicBezTo>
                    <a:pt x="22" y="2"/>
                    <a:pt x="22" y="1"/>
                    <a:pt x="23" y="0"/>
                  </a:cubicBezTo>
                  <a:cubicBezTo>
                    <a:pt x="22" y="0"/>
                    <a:pt x="21" y="0"/>
                    <a:pt x="20" y="0"/>
                  </a:cubicBezTo>
                </a:path>
              </a:pathLst>
            </a:custGeom>
            <a:solidFill>
              <a:srgbClr val="F6F4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1" name="ïslíḑe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B6D23B0A-D924-4CD5-8254-9BBD7A08C91A}"/>
                </a:ext>
              </a:extLst>
            </p:cNvPr>
            <p:cNvSpPr/>
            <p:nvPr/>
          </p:nvSpPr>
          <p:spPr bwMode="auto">
            <a:xfrm>
              <a:off x="5735639" y="1733550"/>
              <a:ext cx="61913" cy="28575"/>
            </a:xfrm>
            <a:custGeom>
              <a:avLst/>
              <a:gdLst>
                <a:gd name="T0" fmla="*/ 0 w 36"/>
                <a:gd name="T1" fmla="*/ 0 h 17"/>
                <a:gd name="T2" fmla="*/ 18 w 36"/>
                <a:gd name="T3" fmla="*/ 17 h 17"/>
                <a:gd name="T4" fmla="*/ 36 w 36"/>
                <a:gd name="T5" fmla="*/ 12 h 17"/>
                <a:gd name="T6" fmla="*/ 28 w 36"/>
                <a:gd name="T7" fmla="*/ 12 h 17"/>
                <a:gd name="T8" fmla="*/ 0 w 36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7">
                  <a:moveTo>
                    <a:pt x="0" y="0"/>
                  </a:moveTo>
                  <a:cubicBezTo>
                    <a:pt x="0" y="0"/>
                    <a:pt x="2" y="17"/>
                    <a:pt x="18" y="17"/>
                  </a:cubicBezTo>
                  <a:cubicBezTo>
                    <a:pt x="22" y="17"/>
                    <a:pt x="28" y="15"/>
                    <a:pt x="36" y="12"/>
                  </a:cubicBezTo>
                  <a:cubicBezTo>
                    <a:pt x="36" y="12"/>
                    <a:pt x="32" y="12"/>
                    <a:pt x="28" y="12"/>
                  </a:cubicBezTo>
                  <a:cubicBezTo>
                    <a:pt x="19" y="12"/>
                    <a:pt x="6" y="10"/>
                    <a:pt x="0" y="0"/>
                  </a:cubicBezTo>
                </a:path>
              </a:pathLst>
            </a:custGeom>
            <a:solidFill>
              <a:srgbClr val="F2EF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2" name="íš1idé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06C52F88-696B-4718-A5D7-FA8AC425E213}"/>
                </a:ext>
              </a:extLst>
            </p:cNvPr>
            <p:cNvSpPr/>
            <p:nvPr/>
          </p:nvSpPr>
          <p:spPr bwMode="auto">
            <a:xfrm>
              <a:off x="5821364" y="1557338"/>
              <a:ext cx="85725" cy="95250"/>
            </a:xfrm>
            <a:custGeom>
              <a:avLst/>
              <a:gdLst>
                <a:gd name="T0" fmla="*/ 45 w 50"/>
                <a:gd name="T1" fmla="*/ 5 h 55"/>
                <a:gd name="T2" fmla="*/ 44 w 50"/>
                <a:gd name="T3" fmla="*/ 22 h 55"/>
                <a:gd name="T4" fmla="*/ 13 w 50"/>
                <a:gd name="T5" fmla="*/ 38 h 55"/>
                <a:gd name="T6" fmla="*/ 32 w 50"/>
                <a:gd name="T7" fmla="*/ 15 h 55"/>
                <a:gd name="T8" fmla="*/ 45 w 50"/>
                <a:gd name="T9" fmla="*/ 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5">
                  <a:moveTo>
                    <a:pt x="45" y="5"/>
                  </a:moveTo>
                  <a:cubicBezTo>
                    <a:pt x="45" y="5"/>
                    <a:pt x="50" y="13"/>
                    <a:pt x="44" y="22"/>
                  </a:cubicBezTo>
                  <a:cubicBezTo>
                    <a:pt x="37" y="31"/>
                    <a:pt x="21" y="21"/>
                    <a:pt x="13" y="38"/>
                  </a:cubicBezTo>
                  <a:cubicBezTo>
                    <a:pt x="4" y="55"/>
                    <a:pt x="0" y="23"/>
                    <a:pt x="32" y="15"/>
                  </a:cubicBezTo>
                  <a:cubicBezTo>
                    <a:pt x="32" y="15"/>
                    <a:pt x="35" y="0"/>
                    <a:pt x="45" y="5"/>
                  </a:cubicBezTo>
                  <a:close/>
                </a:path>
              </a:pathLst>
            </a:custGeom>
            <a:solidFill>
              <a:srgbClr val="593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3" name="îṡḻïḍê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43534BBE-C6A3-43A1-8C1B-A312C992DD51}"/>
                </a:ext>
              </a:extLst>
            </p:cNvPr>
            <p:cNvSpPr/>
            <p:nvPr/>
          </p:nvSpPr>
          <p:spPr bwMode="auto">
            <a:xfrm>
              <a:off x="5886451" y="1647825"/>
              <a:ext cx="38100" cy="20638"/>
            </a:xfrm>
            <a:custGeom>
              <a:avLst/>
              <a:gdLst>
                <a:gd name="T0" fmla="*/ 22 w 22"/>
                <a:gd name="T1" fmla="*/ 0 h 12"/>
                <a:gd name="T2" fmla="*/ 22 w 22"/>
                <a:gd name="T3" fmla="*/ 0 h 12"/>
                <a:gd name="T4" fmla="*/ 22 w 22"/>
                <a:gd name="T5" fmla="*/ 0 h 12"/>
                <a:gd name="T6" fmla="*/ 22 w 22"/>
                <a:gd name="T7" fmla="*/ 0 h 12"/>
                <a:gd name="T8" fmla="*/ 12 w 22"/>
                <a:gd name="T9" fmla="*/ 5 h 12"/>
                <a:gd name="T10" fmla="*/ 0 w 22"/>
                <a:gd name="T11" fmla="*/ 6 h 12"/>
                <a:gd name="T12" fmla="*/ 13 w 22"/>
                <a:gd name="T13" fmla="*/ 7 h 12"/>
                <a:gd name="T14" fmla="*/ 14 w 22"/>
                <a:gd name="T15" fmla="*/ 7 h 12"/>
                <a:gd name="T16" fmla="*/ 13 w 22"/>
                <a:gd name="T17" fmla="*/ 8 h 12"/>
                <a:gd name="T18" fmla="*/ 1 w 22"/>
                <a:gd name="T19" fmla="*/ 10 h 12"/>
                <a:gd name="T20" fmla="*/ 13 w 22"/>
                <a:gd name="T21" fmla="*/ 10 h 12"/>
                <a:gd name="T22" fmla="*/ 21 w 22"/>
                <a:gd name="T23" fmla="*/ 2 h 12"/>
                <a:gd name="T24" fmla="*/ 22 w 22"/>
                <a:gd name="T2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12"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2"/>
                    <a:pt x="17" y="4"/>
                    <a:pt x="12" y="5"/>
                  </a:cubicBezTo>
                  <a:cubicBezTo>
                    <a:pt x="6" y="8"/>
                    <a:pt x="0" y="6"/>
                    <a:pt x="0" y="6"/>
                  </a:cubicBezTo>
                  <a:cubicBezTo>
                    <a:pt x="0" y="6"/>
                    <a:pt x="6" y="9"/>
                    <a:pt x="13" y="7"/>
                  </a:cubicBezTo>
                  <a:cubicBezTo>
                    <a:pt x="13" y="7"/>
                    <a:pt x="14" y="7"/>
                    <a:pt x="14" y="7"/>
                  </a:cubicBezTo>
                  <a:cubicBezTo>
                    <a:pt x="14" y="7"/>
                    <a:pt x="13" y="7"/>
                    <a:pt x="13" y="8"/>
                  </a:cubicBezTo>
                  <a:cubicBezTo>
                    <a:pt x="7" y="11"/>
                    <a:pt x="1" y="10"/>
                    <a:pt x="1" y="10"/>
                  </a:cubicBezTo>
                  <a:cubicBezTo>
                    <a:pt x="1" y="10"/>
                    <a:pt x="7" y="12"/>
                    <a:pt x="13" y="10"/>
                  </a:cubicBezTo>
                  <a:cubicBezTo>
                    <a:pt x="17" y="8"/>
                    <a:pt x="20" y="4"/>
                    <a:pt x="21" y="2"/>
                  </a:cubicBezTo>
                  <a:cubicBezTo>
                    <a:pt x="22" y="0"/>
                    <a:pt x="22" y="0"/>
                    <a:pt x="22" y="0"/>
                  </a:cubicBezTo>
                  <a:close/>
                </a:path>
              </a:pathLst>
            </a:custGeom>
            <a:solidFill>
              <a:srgbClr val="5C70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4" name="îṣlïḑ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370891D2-7563-4E56-9547-6D89F4B0B86B}"/>
                </a:ext>
              </a:extLst>
            </p:cNvPr>
            <p:cNvSpPr/>
            <p:nvPr/>
          </p:nvSpPr>
          <p:spPr bwMode="auto">
            <a:xfrm>
              <a:off x="5921376" y="1762125"/>
              <a:ext cx="39688" cy="20638"/>
            </a:xfrm>
            <a:custGeom>
              <a:avLst/>
              <a:gdLst>
                <a:gd name="T0" fmla="*/ 0 w 23"/>
                <a:gd name="T1" fmla="*/ 0 h 12"/>
                <a:gd name="T2" fmla="*/ 4 w 23"/>
                <a:gd name="T3" fmla="*/ 3 h 12"/>
                <a:gd name="T4" fmla="*/ 7 w 23"/>
                <a:gd name="T5" fmla="*/ 6 h 12"/>
                <a:gd name="T6" fmla="*/ 9 w 23"/>
                <a:gd name="T7" fmla="*/ 7 h 12"/>
                <a:gd name="T8" fmla="*/ 12 w 23"/>
                <a:gd name="T9" fmla="*/ 7 h 12"/>
                <a:gd name="T10" fmla="*/ 14 w 23"/>
                <a:gd name="T11" fmla="*/ 8 h 12"/>
                <a:gd name="T12" fmla="*/ 15 w 23"/>
                <a:gd name="T13" fmla="*/ 8 h 12"/>
                <a:gd name="T14" fmla="*/ 16 w 23"/>
                <a:gd name="T15" fmla="*/ 8 h 12"/>
                <a:gd name="T16" fmla="*/ 18 w 23"/>
                <a:gd name="T17" fmla="*/ 7 h 12"/>
                <a:gd name="T18" fmla="*/ 20 w 23"/>
                <a:gd name="T19" fmla="*/ 6 h 12"/>
                <a:gd name="T20" fmla="*/ 21 w 23"/>
                <a:gd name="T21" fmla="*/ 6 h 12"/>
                <a:gd name="T22" fmla="*/ 22 w 23"/>
                <a:gd name="T23" fmla="*/ 5 h 12"/>
                <a:gd name="T24" fmla="*/ 23 w 23"/>
                <a:gd name="T25" fmla="*/ 4 h 12"/>
                <a:gd name="T26" fmla="*/ 23 w 23"/>
                <a:gd name="T27" fmla="*/ 5 h 12"/>
                <a:gd name="T28" fmla="*/ 21 w 23"/>
                <a:gd name="T29" fmla="*/ 8 h 12"/>
                <a:gd name="T30" fmla="*/ 19 w 23"/>
                <a:gd name="T31" fmla="*/ 10 h 12"/>
                <a:gd name="T32" fmla="*/ 17 w 23"/>
                <a:gd name="T33" fmla="*/ 11 h 12"/>
                <a:gd name="T34" fmla="*/ 15 w 23"/>
                <a:gd name="T35" fmla="*/ 12 h 12"/>
                <a:gd name="T36" fmla="*/ 14 w 23"/>
                <a:gd name="T37" fmla="*/ 12 h 12"/>
                <a:gd name="T38" fmla="*/ 10 w 23"/>
                <a:gd name="T39" fmla="*/ 11 h 12"/>
                <a:gd name="T40" fmla="*/ 8 w 23"/>
                <a:gd name="T41" fmla="*/ 10 h 12"/>
                <a:gd name="T42" fmla="*/ 5 w 23"/>
                <a:gd name="T43" fmla="*/ 8 h 12"/>
                <a:gd name="T44" fmla="*/ 3 w 23"/>
                <a:gd name="T45" fmla="*/ 7 h 12"/>
                <a:gd name="T46" fmla="*/ 2 w 23"/>
                <a:gd name="T47" fmla="*/ 5 h 12"/>
                <a:gd name="T48" fmla="*/ 0 w 23"/>
                <a:gd name="T4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12">
                  <a:moveTo>
                    <a:pt x="0" y="0"/>
                  </a:moveTo>
                  <a:cubicBezTo>
                    <a:pt x="0" y="0"/>
                    <a:pt x="2" y="2"/>
                    <a:pt x="4" y="3"/>
                  </a:cubicBezTo>
                  <a:cubicBezTo>
                    <a:pt x="5" y="4"/>
                    <a:pt x="6" y="5"/>
                    <a:pt x="7" y="6"/>
                  </a:cubicBezTo>
                  <a:cubicBezTo>
                    <a:pt x="8" y="6"/>
                    <a:pt x="9" y="6"/>
                    <a:pt x="9" y="7"/>
                  </a:cubicBezTo>
                  <a:cubicBezTo>
                    <a:pt x="10" y="7"/>
                    <a:pt x="11" y="7"/>
                    <a:pt x="12" y="7"/>
                  </a:cubicBezTo>
                  <a:cubicBezTo>
                    <a:pt x="12" y="7"/>
                    <a:pt x="13" y="8"/>
                    <a:pt x="14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7" y="7"/>
                    <a:pt x="18" y="7"/>
                  </a:cubicBezTo>
                  <a:cubicBezTo>
                    <a:pt x="18" y="7"/>
                    <a:pt x="19" y="7"/>
                    <a:pt x="20" y="6"/>
                  </a:cubicBezTo>
                  <a:cubicBezTo>
                    <a:pt x="20" y="6"/>
                    <a:pt x="21" y="6"/>
                    <a:pt x="21" y="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5"/>
                    <a:pt x="23" y="5"/>
                  </a:cubicBezTo>
                  <a:cubicBezTo>
                    <a:pt x="23" y="6"/>
                    <a:pt x="22" y="7"/>
                    <a:pt x="21" y="8"/>
                  </a:cubicBezTo>
                  <a:cubicBezTo>
                    <a:pt x="20" y="9"/>
                    <a:pt x="20" y="9"/>
                    <a:pt x="19" y="10"/>
                  </a:cubicBezTo>
                  <a:cubicBezTo>
                    <a:pt x="18" y="10"/>
                    <a:pt x="18" y="11"/>
                    <a:pt x="17" y="11"/>
                  </a:cubicBezTo>
                  <a:cubicBezTo>
                    <a:pt x="16" y="11"/>
                    <a:pt x="16" y="11"/>
                    <a:pt x="15" y="12"/>
                  </a:cubicBezTo>
                  <a:cubicBezTo>
                    <a:pt x="15" y="12"/>
                    <a:pt x="14" y="12"/>
                    <a:pt x="14" y="12"/>
                  </a:cubicBezTo>
                  <a:cubicBezTo>
                    <a:pt x="13" y="12"/>
                    <a:pt x="12" y="11"/>
                    <a:pt x="10" y="11"/>
                  </a:cubicBezTo>
                  <a:cubicBezTo>
                    <a:pt x="10" y="11"/>
                    <a:pt x="8" y="11"/>
                    <a:pt x="8" y="10"/>
                  </a:cubicBezTo>
                  <a:cubicBezTo>
                    <a:pt x="7" y="10"/>
                    <a:pt x="6" y="9"/>
                    <a:pt x="5" y="8"/>
                  </a:cubicBezTo>
                  <a:cubicBezTo>
                    <a:pt x="5" y="8"/>
                    <a:pt x="4" y="7"/>
                    <a:pt x="3" y="7"/>
                  </a:cubicBezTo>
                  <a:cubicBezTo>
                    <a:pt x="3" y="6"/>
                    <a:pt x="2" y="5"/>
                    <a:pt x="2" y="5"/>
                  </a:cubicBezTo>
                  <a:cubicBezTo>
                    <a:pt x="0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B8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5" name="îṡļîḓé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299FC543-786C-4F51-BE0B-DDF78DB7E3C5}"/>
                </a:ext>
              </a:extLst>
            </p:cNvPr>
            <p:cNvSpPr/>
            <p:nvPr/>
          </p:nvSpPr>
          <p:spPr bwMode="auto">
            <a:xfrm>
              <a:off x="5768976" y="1636713"/>
              <a:ext cx="66675" cy="103188"/>
            </a:xfrm>
            <a:custGeom>
              <a:avLst/>
              <a:gdLst>
                <a:gd name="T0" fmla="*/ 4 w 38"/>
                <a:gd name="T1" fmla="*/ 0 h 60"/>
                <a:gd name="T2" fmla="*/ 36 w 38"/>
                <a:gd name="T3" fmla="*/ 51 h 60"/>
                <a:gd name="T4" fmla="*/ 29 w 38"/>
                <a:gd name="T5" fmla="*/ 58 h 60"/>
                <a:gd name="T6" fmla="*/ 2 w 38"/>
                <a:gd name="T7" fmla="*/ 33 h 60"/>
                <a:gd name="T8" fmla="*/ 4 w 38"/>
                <a:gd name="T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60">
                  <a:moveTo>
                    <a:pt x="4" y="0"/>
                  </a:moveTo>
                  <a:cubicBezTo>
                    <a:pt x="4" y="0"/>
                    <a:pt x="26" y="26"/>
                    <a:pt x="36" y="51"/>
                  </a:cubicBezTo>
                  <a:cubicBezTo>
                    <a:pt x="38" y="56"/>
                    <a:pt x="33" y="60"/>
                    <a:pt x="29" y="58"/>
                  </a:cubicBezTo>
                  <a:cubicBezTo>
                    <a:pt x="18" y="52"/>
                    <a:pt x="0" y="41"/>
                    <a:pt x="2" y="33"/>
                  </a:cubicBezTo>
                  <a:cubicBezTo>
                    <a:pt x="3" y="29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593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6" name="iślîḓe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C603A4D7-F7DA-4B47-A7E3-DD2B16B84ED5}"/>
                </a:ext>
              </a:extLst>
            </p:cNvPr>
            <p:cNvSpPr/>
            <p:nvPr/>
          </p:nvSpPr>
          <p:spPr bwMode="auto">
            <a:xfrm>
              <a:off x="5953126" y="1657350"/>
              <a:ext cx="69850" cy="63500"/>
            </a:xfrm>
            <a:custGeom>
              <a:avLst/>
              <a:gdLst>
                <a:gd name="T0" fmla="*/ 0 w 40"/>
                <a:gd name="T1" fmla="*/ 11 h 37"/>
                <a:gd name="T2" fmla="*/ 7 w 40"/>
                <a:gd name="T3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" h="37">
                  <a:moveTo>
                    <a:pt x="0" y="11"/>
                  </a:moveTo>
                  <a:cubicBezTo>
                    <a:pt x="7" y="0"/>
                    <a:pt x="40" y="21"/>
                    <a:pt x="7" y="37"/>
                  </a:cubicBezTo>
                </a:path>
              </a:pathLst>
            </a:custGeom>
            <a:solidFill>
              <a:srgbClr val="F8F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7" name="íṥlïḍê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115F7961-1BD0-4237-8E0A-54F289651816}"/>
                </a:ext>
              </a:extLst>
            </p:cNvPr>
            <p:cNvSpPr/>
            <p:nvPr/>
          </p:nvSpPr>
          <p:spPr bwMode="auto">
            <a:xfrm>
              <a:off x="5878514" y="2009775"/>
              <a:ext cx="71438" cy="119063"/>
            </a:xfrm>
            <a:custGeom>
              <a:avLst/>
              <a:gdLst>
                <a:gd name="T0" fmla="*/ 42 w 42"/>
                <a:gd name="T1" fmla="*/ 0 h 69"/>
                <a:gd name="T2" fmla="*/ 28 w 42"/>
                <a:gd name="T3" fmla="*/ 6 h 69"/>
                <a:gd name="T4" fmla="*/ 15 w 42"/>
                <a:gd name="T5" fmla="*/ 16 h 69"/>
                <a:gd name="T6" fmla="*/ 9 w 42"/>
                <a:gd name="T7" fmla="*/ 22 h 69"/>
                <a:gd name="T8" fmla="*/ 4 w 42"/>
                <a:gd name="T9" fmla="*/ 31 h 69"/>
                <a:gd name="T10" fmla="*/ 1 w 42"/>
                <a:gd name="T11" fmla="*/ 40 h 69"/>
                <a:gd name="T12" fmla="*/ 0 w 42"/>
                <a:gd name="T13" fmla="*/ 49 h 69"/>
                <a:gd name="T14" fmla="*/ 1 w 42"/>
                <a:gd name="T15" fmla="*/ 58 h 69"/>
                <a:gd name="T16" fmla="*/ 3 w 42"/>
                <a:gd name="T17" fmla="*/ 65 h 69"/>
                <a:gd name="T18" fmla="*/ 4 w 42"/>
                <a:gd name="T19" fmla="*/ 68 h 69"/>
                <a:gd name="T20" fmla="*/ 6 w 42"/>
                <a:gd name="T21" fmla="*/ 69 h 69"/>
                <a:gd name="T22" fmla="*/ 7 w 42"/>
                <a:gd name="T23" fmla="*/ 69 h 69"/>
                <a:gd name="T24" fmla="*/ 5 w 42"/>
                <a:gd name="T25" fmla="*/ 64 h 69"/>
                <a:gd name="T26" fmla="*/ 4 w 42"/>
                <a:gd name="T27" fmla="*/ 57 h 69"/>
                <a:gd name="T28" fmla="*/ 4 w 42"/>
                <a:gd name="T29" fmla="*/ 49 h 69"/>
                <a:gd name="T30" fmla="*/ 5 w 42"/>
                <a:gd name="T31" fmla="*/ 41 h 69"/>
                <a:gd name="T32" fmla="*/ 8 w 42"/>
                <a:gd name="T33" fmla="*/ 32 h 69"/>
                <a:gd name="T34" fmla="*/ 29 w 42"/>
                <a:gd name="T35" fmla="*/ 8 h 69"/>
                <a:gd name="T36" fmla="*/ 38 w 42"/>
                <a:gd name="T37" fmla="*/ 2 h 69"/>
                <a:gd name="T38" fmla="*/ 42 w 42"/>
                <a:gd name="T3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" h="69">
                  <a:moveTo>
                    <a:pt x="42" y="0"/>
                  </a:moveTo>
                  <a:cubicBezTo>
                    <a:pt x="42" y="0"/>
                    <a:pt x="36" y="1"/>
                    <a:pt x="28" y="6"/>
                  </a:cubicBezTo>
                  <a:cubicBezTo>
                    <a:pt x="24" y="8"/>
                    <a:pt x="19" y="11"/>
                    <a:pt x="15" y="16"/>
                  </a:cubicBezTo>
                  <a:cubicBezTo>
                    <a:pt x="13" y="18"/>
                    <a:pt x="11" y="20"/>
                    <a:pt x="9" y="22"/>
                  </a:cubicBezTo>
                  <a:cubicBezTo>
                    <a:pt x="7" y="25"/>
                    <a:pt x="5" y="28"/>
                    <a:pt x="4" y="31"/>
                  </a:cubicBezTo>
                  <a:cubicBezTo>
                    <a:pt x="3" y="34"/>
                    <a:pt x="2" y="37"/>
                    <a:pt x="1" y="40"/>
                  </a:cubicBezTo>
                  <a:cubicBezTo>
                    <a:pt x="0" y="43"/>
                    <a:pt x="0" y="46"/>
                    <a:pt x="0" y="49"/>
                  </a:cubicBezTo>
                  <a:cubicBezTo>
                    <a:pt x="0" y="52"/>
                    <a:pt x="1" y="55"/>
                    <a:pt x="1" y="58"/>
                  </a:cubicBezTo>
                  <a:cubicBezTo>
                    <a:pt x="2" y="60"/>
                    <a:pt x="2" y="63"/>
                    <a:pt x="3" y="65"/>
                  </a:cubicBezTo>
                  <a:cubicBezTo>
                    <a:pt x="4" y="66"/>
                    <a:pt x="4" y="67"/>
                    <a:pt x="4" y="68"/>
                  </a:cubicBezTo>
                  <a:cubicBezTo>
                    <a:pt x="5" y="69"/>
                    <a:pt x="6" y="69"/>
                    <a:pt x="6" y="69"/>
                  </a:cubicBezTo>
                  <a:cubicBezTo>
                    <a:pt x="6" y="69"/>
                    <a:pt x="6" y="69"/>
                    <a:pt x="7" y="69"/>
                  </a:cubicBezTo>
                  <a:cubicBezTo>
                    <a:pt x="6" y="67"/>
                    <a:pt x="6" y="66"/>
                    <a:pt x="5" y="64"/>
                  </a:cubicBezTo>
                  <a:cubicBezTo>
                    <a:pt x="5" y="62"/>
                    <a:pt x="4" y="60"/>
                    <a:pt x="4" y="57"/>
                  </a:cubicBezTo>
                  <a:cubicBezTo>
                    <a:pt x="4" y="55"/>
                    <a:pt x="4" y="52"/>
                    <a:pt x="4" y="49"/>
                  </a:cubicBezTo>
                  <a:cubicBezTo>
                    <a:pt x="4" y="46"/>
                    <a:pt x="4" y="44"/>
                    <a:pt x="5" y="41"/>
                  </a:cubicBezTo>
                  <a:cubicBezTo>
                    <a:pt x="5" y="38"/>
                    <a:pt x="7" y="35"/>
                    <a:pt x="8" y="32"/>
                  </a:cubicBezTo>
                  <a:cubicBezTo>
                    <a:pt x="12" y="22"/>
                    <a:pt x="22" y="13"/>
                    <a:pt x="29" y="8"/>
                  </a:cubicBezTo>
                  <a:cubicBezTo>
                    <a:pt x="33" y="5"/>
                    <a:pt x="36" y="3"/>
                    <a:pt x="38" y="2"/>
                  </a:cubicBezTo>
                  <a:cubicBezTo>
                    <a:pt x="41" y="1"/>
                    <a:pt x="42" y="0"/>
                    <a:pt x="42" y="0"/>
                  </a:cubicBezTo>
                </a:path>
              </a:pathLst>
            </a:custGeom>
            <a:solidFill>
              <a:srgbClr val="A148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8" name="íşlîḓê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30408286-5567-407F-BFFC-BD401DA30C27}"/>
                </a:ext>
              </a:extLst>
            </p:cNvPr>
            <p:cNvSpPr/>
            <p:nvPr/>
          </p:nvSpPr>
          <p:spPr bwMode="auto">
            <a:xfrm>
              <a:off x="5884864" y="2127250"/>
              <a:ext cx="11113" cy="19050"/>
            </a:xfrm>
            <a:custGeom>
              <a:avLst/>
              <a:gdLst>
                <a:gd name="T0" fmla="*/ 0 w 6"/>
                <a:gd name="T1" fmla="*/ 0 h 11"/>
                <a:gd name="T2" fmla="*/ 2 w 6"/>
                <a:gd name="T3" fmla="*/ 3 h 11"/>
                <a:gd name="T4" fmla="*/ 4 w 6"/>
                <a:gd name="T5" fmla="*/ 7 h 11"/>
                <a:gd name="T6" fmla="*/ 6 w 6"/>
                <a:gd name="T7" fmla="*/ 11 h 11"/>
                <a:gd name="T8" fmla="*/ 4 w 6"/>
                <a:gd name="T9" fmla="*/ 7 h 11"/>
                <a:gd name="T10" fmla="*/ 3 w 6"/>
                <a:gd name="T11" fmla="*/ 1 h 11"/>
                <a:gd name="T12" fmla="*/ 2 w 6"/>
                <a:gd name="T13" fmla="*/ 1 h 11"/>
                <a:gd name="T14" fmla="*/ 0 w 6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1">
                  <a:moveTo>
                    <a:pt x="0" y="0"/>
                  </a:moveTo>
                  <a:cubicBezTo>
                    <a:pt x="1" y="1"/>
                    <a:pt x="1" y="2"/>
                    <a:pt x="2" y="3"/>
                  </a:cubicBezTo>
                  <a:cubicBezTo>
                    <a:pt x="2" y="5"/>
                    <a:pt x="3" y="6"/>
                    <a:pt x="4" y="7"/>
                  </a:cubicBezTo>
                  <a:cubicBezTo>
                    <a:pt x="5" y="10"/>
                    <a:pt x="6" y="11"/>
                    <a:pt x="6" y="11"/>
                  </a:cubicBezTo>
                  <a:cubicBezTo>
                    <a:pt x="6" y="11"/>
                    <a:pt x="5" y="10"/>
                    <a:pt x="4" y="7"/>
                  </a:cubicBezTo>
                  <a:cubicBezTo>
                    <a:pt x="4" y="5"/>
                    <a:pt x="3" y="3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0"/>
                  </a:cubicBezTo>
                </a:path>
              </a:pathLst>
            </a:custGeom>
            <a:solidFill>
              <a:srgbClr val="A148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9" name="îsľiḋê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7F81C3E7-8F65-4F14-A856-B18EE430E5D7}"/>
                </a:ext>
              </a:extLst>
            </p:cNvPr>
            <p:cNvSpPr/>
            <p:nvPr/>
          </p:nvSpPr>
          <p:spPr bwMode="auto">
            <a:xfrm>
              <a:off x="6370639" y="1573213"/>
              <a:ext cx="150813" cy="149225"/>
            </a:xfrm>
            <a:custGeom>
              <a:avLst/>
              <a:gdLst>
                <a:gd name="T0" fmla="*/ 87 w 87"/>
                <a:gd name="T1" fmla="*/ 63 h 87"/>
                <a:gd name="T2" fmla="*/ 81 w 87"/>
                <a:gd name="T3" fmla="*/ 16 h 87"/>
                <a:gd name="T4" fmla="*/ 2 w 87"/>
                <a:gd name="T5" fmla="*/ 22 h 87"/>
                <a:gd name="T6" fmla="*/ 3 w 87"/>
                <a:gd name="T7" fmla="*/ 73 h 87"/>
                <a:gd name="T8" fmla="*/ 64 w 87"/>
                <a:gd name="T9" fmla="*/ 87 h 87"/>
                <a:gd name="T10" fmla="*/ 87 w 87"/>
                <a:gd name="T11" fmla="*/ 6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87">
                  <a:moveTo>
                    <a:pt x="87" y="63"/>
                  </a:moveTo>
                  <a:cubicBezTo>
                    <a:pt x="86" y="51"/>
                    <a:pt x="85" y="36"/>
                    <a:pt x="81" y="16"/>
                  </a:cubicBezTo>
                  <a:cubicBezTo>
                    <a:pt x="77" y="0"/>
                    <a:pt x="11" y="9"/>
                    <a:pt x="2" y="22"/>
                  </a:cubicBezTo>
                  <a:cubicBezTo>
                    <a:pt x="2" y="22"/>
                    <a:pt x="9" y="61"/>
                    <a:pt x="3" y="73"/>
                  </a:cubicBezTo>
                  <a:cubicBezTo>
                    <a:pt x="0" y="81"/>
                    <a:pt x="38" y="85"/>
                    <a:pt x="64" y="87"/>
                  </a:cubicBezTo>
                  <a:cubicBezTo>
                    <a:pt x="66" y="75"/>
                    <a:pt x="74" y="65"/>
                    <a:pt x="87" y="63"/>
                  </a:cubicBezTo>
                  <a:close/>
                </a:path>
              </a:pathLst>
            </a:custGeom>
            <a:solidFill>
              <a:srgbClr val="F8F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0" name="iSļïḓe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556ED8C8-1F60-4849-85E2-045898128710}"/>
                </a:ext>
              </a:extLst>
            </p:cNvPr>
            <p:cNvSpPr/>
            <p:nvPr/>
          </p:nvSpPr>
          <p:spPr bwMode="auto">
            <a:xfrm>
              <a:off x="6121401" y="1597025"/>
              <a:ext cx="34925" cy="66675"/>
            </a:xfrm>
            <a:prstGeom prst="ellipse">
              <a:avLst/>
            </a:prstGeom>
            <a:solidFill>
              <a:srgbClr val="F8F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1" name="îŝlíḋê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FABC4D3D-B487-4C7B-8E68-D10323E56315}"/>
                </a:ext>
              </a:extLst>
            </p:cNvPr>
            <p:cNvSpPr/>
            <p:nvPr/>
          </p:nvSpPr>
          <p:spPr bwMode="auto">
            <a:xfrm>
              <a:off x="6151564" y="1593850"/>
              <a:ext cx="36513" cy="65088"/>
            </a:xfrm>
            <a:prstGeom prst="ellipse">
              <a:avLst/>
            </a:prstGeom>
            <a:solidFill>
              <a:srgbClr val="F8F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2" name="íSḷîḑê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68675EC8-2FDF-443D-AEF5-6CB6070D2F65}"/>
                </a:ext>
              </a:extLst>
            </p:cNvPr>
            <p:cNvSpPr/>
            <p:nvPr/>
          </p:nvSpPr>
          <p:spPr bwMode="auto">
            <a:xfrm>
              <a:off x="6184901" y="1589088"/>
              <a:ext cx="36513" cy="66675"/>
            </a:xfrm>
            <a:prstGeom prst="ellipse">
              <a:avLst/>
            </a:prstGeom>
            <a:solidFill>
              <a:srgbClr val="F8F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3" name="îṧliḍé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448697D2-5272-46B0-8D62-357D7FE71C49}"/>
                </a:ext>
              </a:extLst>
            </p:cNvPr>
            <p:cNvSpPr/>
            <p:nvPr/>
          </p:nvSpPr>
          <p:spPr bwMode="auto">
            <a:xfrm>
              <a:off x="6219826" y="1589088"/>
              <a:ext cx="34925" cy="66675"/>
            </a:xfrm>
            <a:prstGeom prst="ellipse">
              <a:avLst/>
            </a:prstGeom>
            <a:solidFill>
              <a:srgbClr val="F8F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4" name="išļîďé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7901DFDA-53A0-45DA-8789-3768B571C923}"/>
                </a:ext>
              </a:extLst>
            </p:cNvPr>
            <p:cNvSpPr/>
            <p:nvPr/>
          </p:nvSpPr>
          <p:spPr bwMode="auto">
            <a:xfrm>
              <a:off x="6375401" y="1576388"/>
              <a:ext cx="36513" cy="66675"/>
            </a:xfrm>
            <a:prstGeom prst="ellipse">
              <a:avLst/>
            </a:prstGeom>
            <a:solidFill>
              <a:srgbClr val="F8F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5" name="iSḻíḑé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6A51627B-A9CC-4D19-A6E3-A3CAE1FB543A}"/>
                </a:ext>
              </a:extLst>
            </p:cNvPr>
            <p:cNvSpPr/>
            <p:nvPr/>
          </p:nvSpPr>
          <p:spPr bwMode="auto">
            <a:xfrm>
              <a:off x="6405564" y="1573213"/>
              <a:ext cx="36513" cy="65088"/>
            </a:xfrm>
            <a:prstGeom prst="ellipse">
              <a:avLst/>
            </a:prstGeom>
            <a:solidFill>
              <a:srgbClr val="F8F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6" name="îṩḷïḍé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7E6F7D00-3E82-4EB4-B55D-F2EE0DA9949B}"/>
                </a:ext>
              </a:extLst>
            </p:cNvPr>
            <p:cNvSpPr/>
            <p:nvPr/>
          </p:nvSpPr>
          <p:spPr bwMode="auto">
            <a:xfrm>
              <a:off x="6440489" y="1568450"/>
              <a:ext cx="34925" cy="66675"/>
            </a:xfrm>
            <a:prstGeom prst="ellipse">
              <a:avLst/>
            </a:prstGeom>
            <a:solidFill>
              <a:srgbClr val="F8F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7" name="ïşḷíḍé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4199C66C-9A7B-43E0-9CDA-1647ABA6F963}"/>
                </a:ext>
              </a:extLst>
            </p:cNvPr>
            <p:cNvSpPr/>
            <p:nvPr/>
          </p:nvSpPr>
          <p:spPr bwMode="auto">
            <a:xfrm>
              <a:off x="6473826" y="1568450"/>
              <a:ext cx="36513" cy="66675"/>
            </a:xfrm>
            <a:prstGeom prst="ellipse">
              <a:avLst/>
            </a:prstGeom>
            <a:solidFill>
              <a:srgbClr val="F8F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8" name="íSļîḋé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A748A226-626C-4C6E-955C-30F6D14812CF}"/>
                </a:ext>
              </a:extLst>
            </p:cNvPr>
            <p:cNvSpPr/>
            <p:nvPr/>
          </p:nvSpPr>
          <p:spPr bwMode="auto">
            <a:xfrm>
              <a:off x="5799139" y="2293938"/>
              <a:ext cx="66675" cy="371475"/>
            </a:xfrm>
            <a:custGeom>
              <a:avLst/>
              <a:gdLst>
                <a:gd name="T0" fmla="*/ 0 w 39"/>
                <a:gd name="T1" fmla="*/ 0 h 216"/>
                <a:gd name="T2" fmla="*/ 1 w 39"/>
                <a:gd name="T3" fmla="*/ 2 h 216"/>
                <a:gd name="T4" fmla="*/ 3 w 39"/>
                <a:gd name="T5" fmla="*/ 9 h 216"/>
                <a:gd name="T6" fmla="*/ 10 w 39"/>
                <a:gd name="T7" fmla="*/ 33 h 216"/>
                <a:gd name="T8" fmla="*/ 19 w 39"/>
                <a:gd name="T9" fmla="*/ 68 h 216"/>
                <a:gd name="T10" fmla="*/ 28 w 39"/>
                <a:gd name="T11" fmla="*/ 107 h 216"/>
                <a:gd name="T12" fmla="*/ 35 w 39"/>
                <a:gd name="T13" fmla="*/ 148 h 216"/>
                <a:gd name="T14" fmla="*/ 36 w 39"/>
                <a:gd name="T15" fmla="*/ 183 h 216"/>
                <a:gd name="T16" fmla="*/ 31 w 39"/>
                <a:gd name="T17" fmla="*/ 207 h 216"/>
                <a:gd name="T18" fmla="*/ 27 w 39"/>
                <a:gd name="T19" fmla="*/ 214 h 216"/>
                <a:gd name="T20" fmla="*/ 26 w 39"/>
                <a:gd name="T21" fmla="*/ 216 h 216"/>
                <a:gd name="T22" fmla="*/ 27 w 39"/>
                <a:gd name="T23" fmla="*/ 214 h 216"/>
                <a:gd name="T24" fmla="*/ 31 w 39"/>
                <a:gd name="T25" fmla="*/ 208 h 216"/>
                <a:gd name="T26" fmla="*/ 38 w 39"/>
                <a:gd name="T27" fmla="*/ 183 h 216"/>
                <a:gd name="T28" fmla="*/ 38 w 39"/>
                <a:gd name="T29" fmla="*/ 147 h 216"/>
                <a:gd name="T30" fmla="*/ 32 w 39"/>
                <a:gd name="T31" fmla="*/ 107 h 216"/>
                <a:gd name="T32" fmla="*/ 23 w 39"/>
                <a:gd name="T33" fmla="*/ 67 h 216"/>
                <a:gd name="T34" fmla="*/ 12 w 39"/>
                <a:gd name="T35" fmla="*/ 32 h 216"/>
                <a:gd name="T36" fmla="*/ 4 w 39"/>
                <a:gd name="T37" fmla="*/ 9 h 216"/>
                <a:gd name="T38" fmla="*/ 1 w 39"/>
                <a:gd name="T39" fmla="*/ 2 h 216"/>
                <a:gd name="T40" fmla="*/ 0 w 39"/>
                <a:gd name="T41" fmla="*/ 0 h 216"/>
                <a:gd name="T42" fmla="*/ 0 w 39"/>
                <a:gd name="T43" fmla="*/ 0 h 216"/>
                <a:gd name="T44" fmla="*/ 0 w 39"/>
                <a:gd name="T45" fmla="*/ 0 h 216"/>
                <a:gd name="T46" fmla="*/ 0 w 39"/>
                <a:gd name="T47" fmla="*/ 0 h 216"/>
                <a:gd name="T48" fmla="*/ 0 w 39"/>
                <a:gd name="T49" fmla="*/ 0 h 216"/>
                <a:gd name="T50" fmla="*/ 0 w 39"/>
                <a:gd name="T51" fmla="*/ 0 h 216"/>
                <a:gd name="T52" fmla="*/ 0 w 39"/>
                <a:gd name="T53" fmla="*/ 0 h 216"/>
                <a:gd name="T54" fmla="*/ 0 w 39"/>
                <a:gd name="T55" fmla="*/ 0 h 216"/>
                <a:gd name="T56" fmla="*/ 0 w 39"/>
                <a:gd name="T57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9" h="216">
                  <a:moveTo>
                    <a:pt x="0" y="0"/>
                  </a:moveTo>
                  <a:cubicBezTo>
                    <a:pt x="0" y="0"/>
                    <a:pt x="1" y="1"/>
                    <a:pt x="1" y="2"/>
                  </a:cubicBezTo>
                  <a:cubicBezTo>
                    <a:pt x="1" y="4"/>
                    <a:pt x="2" y="6"/>
                    <a:pt x="3" y="9"/>
                  </a:cubicBezTo>
                  <a:cubicBezTo>
                    <a:pt x="5" y="15"/>
                    <a:pt x="7" y="23"/>
                    <a:pt x="10" y="33"/>
                  </a:cubicBezTo>
                  <a:cubicBezTo>
                    <a:pt x="13" y="43"/>
                    <a:pt x="16" y="55"/>
                    <a:pt x="19" y="68"/>
                  </a:cubicBezTo>
                  <a:cubicBezTo>
                    <a:pt x="22" y="80"/>
                    <a:pt x="26" y="94"/>
                    <a:pt x="28" y="107"/>
                  </a:cubicBezTo>
                  <a:cubicBezTo>
                    <a:pt x="31" y="121"/>
                    <a:pt x="33" y="135"/>
                    <a:pt x="35" y="148"/>
                  </a:cubicBezTo>
                  <a:cubicBezTo>
                    <a:pt x="36" y="161"/>
                    <a:pt x="37" y="173"/>
                    <a:pt x="36" y="183"/>
                  </a:cubicBezTo>
                  <a:cubicBezTo>
                    <a:pt x="35" y="193"/>
                    <a:pt x="33" y="202"/>
                    <a:pt x="31" y="207"/>
                  </a:cubicBezTo>
                  <a:cubicBezTo>
                    <a:pt x="29" y="210"/>
                    <a:pt x="28" y="212"/>
                    <a:pt x="27" y="214"/>
                  </a:cubicBezTo>
                  <a:cubicBezTo>
                    <a:pt x="26" y="215"/>
                    <a:pt x="26" y="216"/>
                    <a:pt x="26" y="216"/>
                  </a:cubicBezTo>
                  <a:cubicBezTo>
                    <a:pt x="26" y="216"/>
                    <a:pt x="26" y="215"/>
                    <a:pt x="27" y="214"/>
                  </a:cubicBezTo>
                  <a:cubicBezTo>
                    <a:pt x="29" y="213"/>
                    <a:pt x="30" y="211"/>
                    <a:pt x="31" y="208"/>
                  </a:cubicBezTo>
                  <a:cubicBezTo>
                    <a:pt x="34" y="202"/>
                    <a:pt x="37" y="194"/>
                    <a:pt x="38" y="183"/>
                  </a:cubicBezTo>
                  <a:cubicBezTo>
                    <a:pt x="39" y="173"/>
                    <a:pt x="39" y="160"/>
                    <a:pt x="38" y="147"/>
                  </a:cubicBezTo>
                  <a:cubicBezTo>
                    <a:pt x="37" y="134"/>
                    <a:pt x="35" y="120"/>
                    <a:pt x="32" y="107"/>
                  </a:cubicBezTo>
                  <a:cubicBezTo>
                    <a:pt x="29" y="93"/>
                    <a:pt x="26" y="79"/>
                    <a:pt x="23" y="67"/>
                  </a:cubicBezTo>
                  <a:cubicBezTo>
                    <a:pt x="19" y="54"/>
                    <a:pt x="15" y="42"/>
                    <a:pt x="12" y="32"/>
                  </a:cubicBezTo>
                  <a:cubicBezTo>
                    <a:pt x="9" y="23"/>
                    <a:pt x="6" y="14"/>
                    <a:pt x="4" y="9"/>
                  </a:cubicBezTo>
                  <a:cubicBezTo>
                    <a:pt x="3" y="6"/>
                    <a:pt x="2" y="4"/>
                    <a:pt x="1" y="2"/>
                  </a:cubicBezTo>
                  <a:cubicBezTo>
                    <a:pt x="1" y="1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A148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9" name="îšļïďê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E66C525A-B5A8-4D66-9A01-A57C5771CD70}"/>
                </a:ext>
              </a:extLst>
            </p:cNvPr>
            <p:cNvSpPr/>
            <p:nvPr/>
          </p:nvSpPr>
          <p:spPr bwMode="auto">
            <a:xfrm>
              <a:off x="7097714" y="2316163"/>
              <a:ext cx="742950" cy="355600"/>
            </a:xfrm>
            <a:custGeom>
              <a:avLst/>
              <a:gdLst>
                <a:gd name="T0" fmla="*/ 384 w 431"/>
                <a:gd name="T1" fmla="*/ 112 h 207"/>
                <a:gd name="T2" fmla="*/ 359 w 431"/>
                <a:gd name="T3" fmla="*/ 119 h 207"/>
                <a:gd name="T4" fmla="*/ 311 w 431"/>
                <a:gd name="T5" fmla="*/ 73 h 207"/>
                <a:gd name="T6" fmla="*/ 283 w 431"/>
                <a:gd name="T7" fmla="*/ 82 h 207"/>
                <a:gd name="T8" fmla="*/ 199 w 431"/>
                <a:gd name="T9" fmla="*/ 0 h 207"/>
                <a:gd name="T10" fmla="*/ 118 w 431"/>
                <a:gd name="T11" fmla="*/ 63 h 207"/>
                <a:gd name="T12" fmla="*/ 78 w 431"/>
                <a:gd name="T13" fmla="*/ 51 h 207"/>
                <a:gd name="T14" fmla="*/ 0 w 431"/>
                <a:gd name="T15" fmla="*/ 128 h 207"/>
                <a:gd name="T16" fmla="*/ 53 w 431"/>
                <a:gd name="T17" fmla="*/ 202 h 207"/>
                <a:gd name="T18" fmla="*/ 69 w 431"/>
                <a:gd name="T19" fmla="*/ 206 h 207"/>
                <a:gd name="T20" fmla="*/ 371 w 431"/>
                <a:gd name="T21" fmla="*/ 206 h 207"/>
                <a:gd name="T22" fmla="*/ 384 w 431"/>
                <a:gd name="T23" fmla="*/ 207 h 207"/>
                <a:gd name="T24" fmla="*/ 431 w 431"/>
                <a:gd name="T25" fmla="*/ 160 h 207"/>
                <a:gd name="T26" fmla="*/ 384 w 431"/>
                <a:gd name="T27" fmla="*/ 112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1" h="207">
                  <a:moveTo>
                    <a:pt x="384" y="112"/>
                  </a:moveTo>
                  <a:cubicBezTo>
                    <a:pt x="375" y="112"/>
                    <a:pt x="366" y="115"/>
                    <a:pt x="359" y="119"/>
                  </a:cubicBezTo>
                  <a:cubicBezTo>
                    <a:pt x="358" y="93"/>
                    <a:pt x="337" y="73"/>
                    <a:pt x="311" y="73"/>
                  </a:cubicBezTo>
                  <a:cubicBezTo>
                    <a:pt x="301" y="73"/>
                    <a:pt x="291" y="76"/>
                    <a:pt x="283" y="82"/>
                  </a:cubicBezTo>
                  <a:cubicBezTo>
                    <a:pt x="282" y="36"/>
                    <a:pt x="245" y="0"/>
                    <a:pt x="199" y="0"/>
                  </a:cubicBezTo>
                  <a:cubicBezTo>
                    <a:pt x="160" y="0"/>
                    <a:pt x="128" y="27"/>
                    <a:pt x="118" y="63"/>
                  </a:cubicBezTo>
                  <a:cubicBezTo>
                    <a:pt x="106" y="55"/>
                    <a:pt x="93" y="51"/>
                    <a:pt x="78" y="51"/>
                  </a:cubicBezTo>
                  <a:cubicBezTo>
                    <a:pt x="35" y="51"/>
                    <a:pt x="0" y="86"/>
                    <a:pt x="0" y="128"/>
                  </a:cubicBezTo>
                  <a:cubicBezTo>
                    <a:pt x="0" y="162"/>
                    <a:pt x="22" y="191"/>
                    <a:pt x="53" y="202"/>
                  </a:cubicBezTo>
                  <a:cubicBezTo>
                    <a:pt x="58" y="204"/>
                    <a:pt x="63" y="206"/>
                    <a:pt x="69" y="206"/>
                  </a:cubicBezTo>
                  <a:cubicBezTo>
                    <a:pt x="371" y="206"/>
                    <a:pt x="371" y="206"/>
                    <a:pt x="371" y="206"/>
                  </a:cubicBezTo>
                  <a:cubicBezTo>
                    <a:pt x="375" y="207"/>
                    <a:pt x="379" y="207"/>
                    <a:pt x="384" y="207"/>
                  </a:cubicBezTo>
                  <a:cubicBezTo>
                    <a:pt x="410" y="207"/>
                    <a:pt x="431" y="186"/>
                    <a:pt x="431" y="160"/>
                  </a:cubicBezTo>
                  <a:cubicBezTo>
                    <a:pt x="431" y="133"/>
                    <a:pt x="410" y="112"/>
                    <a:pt x="384" y="112"/>
                  </a:cubicBezTo>
                  <a:close/>
                </a:path>
              </a:pathLst>
            </a:custGeom>
            <a:solidFill>
              <a:srgbClr val="FCFC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0" name="îşḷîḍe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id="{E41890DF-6D90-4127-AD06-4A5091BB4780}"/>
                </a:ext>
              </a:extLst>
            </p:cNvPr>
            <p:cNvSpPr/>
            <p:nvPr/>
          </p:nvSpPr>
          <p:spPr bwMode="auto">
            <a:xfrm>
              <a:off x="6351297" y="2743186"/>
              <a:ext cx="750888" cy="361950"/>
            </a:xfrm>
            <a:custGeom>
              <a:avLst/>
              <a:gdLst>
                <a:gd name="T0" fmla="*/ 387 w 436"/>
                <a:gd name="T1" fmla="*/ 113 h 210"/>
                <a:gd name="T2" fmla="*/ 362 w 436"/>
                <a:gd name="T3" fmla="*/ 120 h 210"/>
                <a:gd name="T4" fmla="*/ 314 w 436"/>
                <a:gd name="T5" fmla="*/ 73 h 210"/>
                <a:gd name="T6" fmla="*/ 286 w 436"/>
                <a:gd name="T7" fmla="*/ 83 h 210"/>
                <a:gd name="T8" fmla="*/ 201 w 436"/>
                <a:gd name="T9" fmla="*/ 0 h 210"/>
                <a:gd name="T10" fmla="*/ 119 w 436"/>
                <a:gd name="T11" fmla="*/ 63 h 210"/>
                <a:gd name="T12" fmla="*/ 78 w 436"/>
                <a:gd name="T13" fmla="*/ 52 h 210"/>
                <a:gd name="T14" fmla="*/ 0 w 436"/>
                <a:gd name="T15" fmla="*/ 130 h 210"/>
                <a:gd name="T16" fmla="*/ 53 w 436"/>
                <a:gd name="T17" fmla="*/ 204 h 210"/>
                <a:gd name="T18" fmla="*/ 70 w 436"/>
                <a:gd name="T19" fmla="*/ 208 h 210"/>
                <a:gd name="T20" fmla="*/ 375 w 436"/>
                <a:gd name="T21" fmla="*/ 208 h 210"/>
                <a:gd name="T22" fmla="*/ 387 w 436"/>
                <a:gd name="T23" fmla="*/ 210 h 210"/>
                <a:gd name="T24" fmla="*/ 436 w 436"/>
                <a:gd name="T25" fmla="*/ 162 h 210"/>
                <a:gd name="T26" fmla="*/ 387 w 436"/>
                <a:gd name="T27" fmla="*/ 11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6" h="210">
                  <a:moveTo>
                    <a:pt x="387" y="113"/>
                  </a:moveTo>
                  <a:cubicBezTo>
                    <a:pt x="378" y="113"/>
                    <a:pt x="370" y="116"/>
                    <a:pt x="362" y="120"/>
                  </a:cubicBezTo>
                  <a:cubicBezTo>
                    <a:pt x="362" y="94"/>
                    <a:pt x="340" y="73"/>
                    <a:pt x="314" y="73"/>
                  </a:cubicBezTo>
                  <a:cubicBezTo>
                    <a:pt x="304" y="73"/>
                    <a:pt x="294" y="77"/>
                    <a:pt x="286" y="83"/>
                  </a:cubicBezTo>
                  <a:cubicBezTo>
                    <a:pt x="284" y="37"/>
                    <a:pt x="247" y="0"/>
                    <a:pt x="201" y="0"/>
                  </a:cubicBezTo>
                  <a:cubicBezTo>
                    <a:pt x="162" y="0"/>
                    <a:pt x="129" y="27"/>
                    <a:pt x="119" y="63"/>
                  </a:cubicBezTo>
                  <a:cubicBezTo>
                    <a:pt x="107" y="56"/>
                    <a:pt x="93" y="52"/>
                    <a:pt x="78" y="52"/>
                  </a:cubicBezTo>
                  <a:cubicBezTo>
                    <a:pt x="35" y="52"/>
                    <a:pt x="0" y="87"/>
                    <a:pt x="0" y="130"/>
                  </a:cubicBezTo>
                  <a:cubicBezTo>
                    <a:pt x="0" y="164"/>
                    <a:pt x="22" y="193"/>
                    <a:pt x="53" y="204"/>
                  </a:cubicBezTo>
                  <a:cubicBezTo>
                    <a:pt x="58" y="207"/>
                    <a:pt x="64" y="208"/>
                    <a:pt x="70" y="208"/>
                  </a:cubicBezTo>
                  <a:cubicBezTo>
                    <a:pt x="375" y="208"/>
                    <a:pt x="375" y="208"/>
                    <a:pt x="375" y="208"/>
                  </a:cubicBezTo>
                  <a:cubicBezTo>
                    <a:pt x="379" y="209"/>
                    <a:pt x="383" y="210"/>
                    <a:pt x="387" y="210"/>
                  </a:cubicBezTo>
                  <a:cubicBezTo>
                    <a:pt x="414" y="210"/>
                    <a:pt x="436" y="188"/>
                    <a:pt x="436" y="162"/>
                  </a:cubicBezTo>
                  <a:cubicBezTo>
                    <a:pt x="436" y="135"/>
                    <a:pt x="414" y="113"/>
                    <a:pt x="387" y="113"/>
                  </a:cubicBezTo>
                  <a:close/>
                </a:path>
              </a:pathLst>
            </a:custGeom>
            <a:solidFill>
              <a:srgbClr val="FCFC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6" name="矩形 5"/>
          <p:cNvSpPr/>
          <p:nvPr/>
        </p:nvSpPr>
        <p:spPr>
          <a:xfrm rot="20409397">
            <a:off x="675223" y="340654"/>
            <a:ext cx="908029" cy="771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1" name="矩形 390"/>
          <p:cNvSpPr/>
          <p:nvPr/>
        </p:nvSpPr>
        <p:spPr>
          <a:xfrm rot="20409397">
            <a:off x="932194" y="1073084"/>
            <a:ext cx="908029" cy="7718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27624" y="548968"/>
            <a:ext cx="21161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200" dirty="0">
                <a:solidFill>
                  <a:srgbClr val="C00000"/>
                </a:solidFill>
              </a:rPr>
              <a:t>议一议</a:t>
            </a:r>
            <a:r>
              <a:rPr lang="zh-CN" altLang="en-US" sz="3200" dirty="0" smtClean="0">
                <a:solidFill>
                  <a:srgbClr val="C00000"/>
                </a:solidFill>
              </a:rPr>
              <a:t>，</a:t>
            </a:r>
            <a:endParaRPr lang="en-US" altLang="zh-CN" sz="3200" dirty="0" smtClean="0">
              <a:solidFill>
                <a:srgbClr val="C00000"/>
              </a:solidFill>
            </a:endParaRPr>
          </a:p>
          <a:p>
            <a:r>
              <a:rPr lang="zh-CN" altLang="en-US" sz="3200" dirty="0" smtClean="0">
                <a:solidFill>
                  <a:srgbClr val="C00000"/>
                </a:solidFill>
              </a:rPr>
              <a:t>说一说</a:t>
            </a:r>
            <a:endParaRPr lang="zh-CN" altLang="en-US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34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2"/>
          <a:stretch/>
        </p:blipFill>
        <p:spPr>
          <a:xfrm>
            <a:off x="-179958" y="3969"/>
            <a:ext cx="9181083" cy="5757070"/>
          </a:xfrm>
          <a:prstGeom prst="rect">
            <a:avLst/>
          </a:prstGeom>
        </p:spPr>
      </p:pic>
      <p:sp>
        <p:nvSpPr>
          <p:cNvPr id="3" name="CustomText1"/>
          <p:cNvSpPr/>
          <p:nvPr/>
        </p:nvSpPr>
        <p:spPr>
          <a:xfrm>
            <a:off x="2628354" y="2706647"/>
            <a:ext cx="5184576" cy="484225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r>
              <a:rPr lang="zh-CN" altLang="en-US" sz="3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</a:t>
            </a:r>
            <a:r>
              <a:rPr lang="zh-CN" altLang="en-US" sz="36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在于</a:t>
            </a:r>
            <a:r>
              <a:rPr lang="zh-CN" altLang="en-US" sz="3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良好的学习习惯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48234" y="1224335"/>
            <a:ext cx="7200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70650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/>
          <p:nvPr/>
        </p:nvGrpSpPr>
        <p:grpSpPr>
          <a:xfrm>
            <a:off x="763091" y="1381844"/>
            <a:ext cx="4723113" cy="4441986"/>
            <a:chOff x="4217194" y="1674178"/>
            <a:chExt cx="4287838" cy="4032619"/>
          </a:xfrm>
        </p:grpSpPr>
        <p:sp>
          <p:nvSpPr>
            <p:cNvPr id="104" name="i$ḻíḑê"/>
            <p:cNvSpPr/>
            <p:nvPr/>
          </p:nvSpPr>
          <p:spPr bwMode="auto">
            <a:xfrm>
              <a:off x="6565106" y="1674178"/>
              <a:ext cx="390525" cy="249238"/>
            </a:xfrm>
            <a:custGeom>
              <a:avLst/>
              <a:gdLst>
                <a:gd name="T0" fmla="*/ 211 w 211"/>
                <a:gd name="T1" fmla="*/ 38 h 135"/>
                <a:gd name="T2" fmla="*/ 173 w 211"/>
                <a:gd name="T3" fmla="*/ 0 h 135"/>
                <a:gd name="T4" fmla="*/ 38 w 211"/>
                <a:gd name="T5" fmla="*/ 0 h 135"/>
                <a:gd name="T6" fmla="*/ 0 w 211"/>
                <a:gd name="T7" fmla="*/ 38 h 135"/>
                <a:gd name="T8" fmla="*/ 0 w 211"/>
                <a:gd name="T9" fmla="*/ 98 h 135"/>
                <a:gd name="T10" fmla="*/ 38 w 211"/>
                <a:gd name="T11" fmla="*/ 135 h 135"/>
                <a:gd name="T12" fmla="*/ 173 w 211"/>
                <a:gd name="T13" fmla="*/ 135 h 135"/>
                <a:gd name="T14" fmla="*/ 211 w 211"/>
                <a:gd name="T15" fmla="*/ 98 h 135"/>
                <a:gd name="T16" fmla="*/ 211 w 211"/>
                <a:gd name="T17" fmla="*/ 3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1" h="135">
                  <a:moveTo>
                    <a:pt x="211" y="38"/>
                  </a:moveTo>
                  <a:cubicBezTo>
                    <a:pt x="211" y="17"/>
                    <a:pt x="194" y="0"/>
                    <a:pt x="173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7" y="0"/>
                    <a:pt x="0" y="17"/>
                    <a:pt x="0" y="3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18"/>
                    <a:pt x="17" y="135"/>
                    <a:pt x="38" y="135"/>
                  </a:cubicBezTo>
                  <a:cubicBezTo>
                    <a:pt x="173" y="135"/>
                    <a:pt x="173" y="135"/>
                    <a:pt x="173" y="135"/>
                  </a:cubicBezTo>
                  <a:cubicBezTo>
                    <a:pt x="194" y="135"/>
                    <a:pt x="211" y="118"/>
                    <a:pt x="211" y="98"/>
                  </a:cubicBezTo>
                  <a:lnTo>
                    <a:pt x="211" y="38"/>
                  </a:ln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išļîḍé"/>
            <p:cNvSpPr/>
            <p:nvPr/>
          </p:nvSpPr>
          <p:spPr bwMode="auto">
            <a:xfrm>
              <a:off x="5187157" y="1735022"/>
              <a:ext cx="3143250" cy="2970213"/>
            </a:xfrm>
            <a:custGeom>
              <a:avLst/>
              <a:gdLst>
                <a:gd name="T0" fmla="*/ 1888 w 1980"/>
                <a:gd name="T1" fmla="*/ 1871 h 1871"/>
                <a:gd name="T2" fmla="*/ 89 w 1980"/>
                <a:gd name="T3" fmla="*/ 1871 h 1871"/>
                <a:gd name="T4" fmla="*/ 0 w 1980"/>
                <a:gd name="T5" fmla="*/ 0 h 1871"/>
                <a:gd name="T6" fmla="*/ 1980 w 1980"/>
                <a:gd name="T7" fmla="*/ 0 h 1871"/>
                <a:gd name="T8" fmla="*/ 1888 w 1980"/>
                <a:gd name="T9" fmla="*/ 1871 h 1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0" h="1871">
                  <a:moveTo>
                    <a:pt x="1888" y="1871"/>
                  </a:moveTo>
                  <a:lnTo>
                    <a:pt x="89" y="1871"/>
                  </a:lnTo>
                  <a:lnTo>
                    <a:pt x="0" y="0"/>
                  </a:lnTo>
                  <a:lnTo>
                    <a:pt x="1980" y="0"/>
                  </a:lnTo>
                  <a:lnTo>
                    <a:pt x="1888" y="187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íśḻîḍé"/>
            <p:cNvSpPr/>
            <p:nvPr/>
          </p:nvSpPr>
          <p:spPr bwMode="auto">
            <a:xfrm>
              <a:off x="5276057" y="1852497"/>
              <a:ext cx="2965450" cy="2747963"/>
            </a:xfrm>
            <a:custGeom>
              <a:avLst/>
              <a:gdLst>
                <a:gd name="T0" fmla="*/ 1782 w 1868"/>
                <a:gd name="T1" fmla="*/ 1731 h 1731"/>
                <a:gd name="T2" fmla="*/ 83 w 1868"/>
                <a:gd name="T3" fmla="*/ 1731 h 1731"/>
                <a:gd name="T4" fmla="*/ 0 w 1868"/>
                <a:gd name="T5" fmla="*/ 0 h 1731"/>
                <a:gd name="T6" fmla="*/ 1868 w 1868"/>
                <a:gd name="T7" fmla="*/ 0 h 1731"/>
                <a:gd name="T8" fmla="*/ 1782 w 1868"/>
                <a:gd name="T9" fmla="*/ 1731 h 1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8" h="1731">
                  <a:moveTo>
                    <a:pt x="1782" y="1731"/>
                  </a:moveTo>
                  <a:lnTo>
                    <a:pt x="83" y="1731"/>
                  </a:lnTo>
                  <a:lnTo>
                    <a:pt x="0" y="0"/>
                  </a:lnTo>
                  <a:lnTo>
                    <a:pt x="1868" y="0"/>
                  </a:lnTo>
                  <a:lnTo>
                    <a:pt x="1782" y="173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î$ľïḍé"/>
            <p:cNvSpPr/>
            <p:nvPr/>
          </p:nvSpPr>
          <p:spPr bwMode="auto">
            <a:xfrm>
              <a:off x="5784057" y="4390910"/>
              <a:ext cx="246063" cy="20638"/>
            </a:xfrm>
            <a:custGeom>
              <a:avLst/>
              <a:gdLst>
                <a:gd name="T0" fmla="*/ 133 w 133"/>
                <a:gd name="T1" fmla="*/ 6 h 11"/>
                <a:gd name="T2" fmla="*/ 127 w 133"/>
                <a:gd name="T3" fmla="*/ 11 h 11"/>
                <a:gd name="T4" fmla="*/ 5 w 133"/>
                <a:gd name="T5" fmla="*/ 11 h 11"/>
                <a:gd name="T6" fmla="*/ 0 w 133"/>
                <a:gd name="T7" fmla="*/ 6 h 11"/>
                <a:gd name="T8" fmla="*/ 0 w 133"/>
                <a:gd name="T9" fmla="*/ 6 h 11"/>
                <a:gd name="T10" fmla="*/ 5 w 133"/>
                <a:gd name="T11" fmla="*/ 0 h 11"/>
                <a:gd name="T12" fmla="*/ 127 w 133"/>
                <a:gd name="T13" fmla="*/ 0 h 11"/>
                <a:gd name="T14" fmla="*/ 133 w 133"/>
                <a:gd name="T1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1">
                  <a:moveTo>
                    <a:pt x="133" y="6"/>
                  </a:moveTo>
                  <a:cubicBezTo>
                    <a:pt x="133" y="9"/>
                    <a:pt x="130" y="11"/>
                    <a:pt x="127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2" y="11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0" y="0"/>
                    <a:pt x="133" y="3"/>
                    <a:pt x="133" y="6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î$ḻïďê"/>
            <p:cNvSpPr/>
            <p:nvPr/>
          </p:nvSpPr>
          <p:spPr bwMode="auto">
            <a:xfrm>
              <a:off x="5784057" y="4462347"/>
              <a:ext cx="246063" cy="20638"/>
            </a:xfrm>
            <a:custGeom>
              <a:avLst/>
              <a:gdLst>
                <a:gd name="T0" fmla="*/ 133 w 133"/>
                <a:gd name="T1" fmla="*/ 5 h 11"/>
                <a:gd name="T2" fmla="*/ 127 w 133"/>
                <a:gd name="T3" fmla="*/ 11 h 11"/>
                <a:gd name="T4" fmla="*/ 5 w 133"/>
                <a:gd name="T5" fmla="*/ 11 h 11"/>
                <a:gd name="T6" fmla="*/ 0 w 133"/>
                <a:gd name="T7" fmla="*/ 5 h 11"/>
                <a:gd name="T8" fmla="*/ 0 w 133"/>
                <a:gd name="T9" fmla="*/ 5 h 11"/>
                <a:gd name="T10" fmla="*/ 5 w 133"/>
                <a:gd name="T11" fmla="*/ 0 h 11"/>
                <a:gd name="T12" fmla="*/ 127 w 133"/>
                <a:gd name="T13" fmla="*/ 0 h 11"/>
                <a:gd name="T14" fmla="*/ 133 w 133"/>
                <a:gd name="T1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1">
                  <a:moveTo>
                    <a:pt x="133" y="5"/>
                  </a:moveTo>
                  <a:cubicBezTo>
                    <a:pt x="133" y="8"/>
                    <a:pt x="130" y="11"/>
                    <a:pt x="127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2" y="11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0" y="0"/>
                    <a:pt x="133" y="2"/>
                    <a:pt x="133" y="5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iṡlîḑé"/>
            <p:cNvSpPr/>
            <p:nvPr/>
          </p:nvSpPr>
          <p:spPr bwMode="auto">
            <a:xfrm>
              <a:off x="6209507" y="4390910"/>
              <a:ext cx="246063" cy="20638"/>
            </a:xfrm>
            <a:custGeom>
              <a:avLst/>
              <a:gdLst>
                <a:gd name="T0" fmla="*/ 133 w 133"/>
                <a:gd name="T1" fmla="*/ 6 h 11"/>
                <a:gd name="T2" fmla="*/ 127 w 133"/>
                <a:gd name="T3" fmla="*/ 11 h 11"/>
                <a:gd name="T4" fmla="*/ 5 w 133"/>
                <a:gd name="T5" fmla="*/ 11 h 11"/>
                <a:gd name="T6" fmla="*/ 0 w 133"/>
                <a:gd name="T7" fmla="*/ 6 h 11"/>
                <a:gd name="T8" fmla="*/ 0 w 133"/>
                <a:gd name="T9" fmla="*/ 6 h 11"/>
                <a:gd name="T10" fmla="*/ 5 w 133"/>
                <a:gd name="T11" fmla="*/ 0 h 11"/>
                <a:gd name="T12" fmla="*/ 127 w 133"/>
                <a:gd name="T13" fmla="*/ 0 h 11"/>
                <a:gd name="T14" fmla="*/ 133 w 133"/>
                <a:gd name="T1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1">
                  <a:moveTo>
                    <a:pt x="133" y="6"/>
                  </a:moveTo>
                  <a:cubicBezTo>
                    <a:pt x="133" y="9"/>
                    <a:pt x="130" y="11"/>
                    <a:pt x="127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2" y="11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0" y="0"/>
                    <a:pt x="133" y="3"/>
                    <a:pt x="133" y="6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îṩḷïḑê"/>
            <p:cNvSpPr/>
            <p:nvPr/>
          </p:nvSpPr>
          <p:spPr bwMode="auto">
            <a:xfrm>
              <a:off x="6209507" y="4462347"/>
              <a:ext cx="246063" cy="20638"/>
            </a:xfrm>
            <a:custGeom>
              <a:avLst/>
              <a:gdLst>
                <a:gd name="T0" fmla="*/ 133 w 133"/>
                <a:gd name="T1" fmla="*/ 5 h 11"/>
                <a:gd name="T2" fmla="*/ 127 w 133"/>
                <a:gd name="T3" fmla="*/ 11 h 11"/>
                <a:gd name="T4" fmla="*/ 5 w 133"/>
                <a:gd name="T5" fmla="*/ 11 h 11"/>
                <a:gd name="T6" fmla="*/ 0 w 133"/>
                <a:gd name="T7" fmla="*/ 5 h 11"/>
                <a:gd name="T8" fmla="*/ 0 w 133"/>
                <a:gd name="T9" fmla="*/ 5 h 11"/>
                <a:gd name="T10" fmla="*/ 5 w 133"/>
                <a:gd name="T11" fmla="*/ 0 h 11"/>
                <a:gd name="T12" fmla="*/ 127 w 133"/>
                <a:gd name="T13" fmla="*/ 0 h 11"/>
                <a:gd name="T14" fmla="*/ 133 w 133"/>
                <a:gd name="T1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1">
                  <a:moveTo>
                    <a:pt x="133" y="5"/>
                  </a:moveTo>
                  <a:cubicBezTo>
                    <a:pt x="133" y="8"/>
                    <a:pt x="130" y="11"/>
                    <a:pt x="127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2" y="11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0" y="0"/>
                    <a:pt x="133" y="2"/>
                    <a:pt x="133" y="5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ïŝḻïḍé"/>
            <p:cNvSpPr/>
            <p:nvPr/>
          </p:nvSpPr>
          <p:spPr bwMode="auto">
            <a:xfrm>
              <a:off x="6634957" y="4390910"/>
              <a:ext cx="246063" cy="20638"/>
            </a:xfrm>
            <a:custGeom>
              <a:avLst/>
              <a:gdLst>
                <a:gd name="T0" fmla="*/ 133 w 133"/>
                <a:gd name="T1" fmla="*/ 6 h 11"/>
                <a:gd name="T2" fmla="*/ 127 w 133"/>
                <a:gd name="T3" fmla="*/ 11 h 11"/>
                <a:gd name="T4" fmla="*/ 5 w 133"/>
                <a:gd name="T5" fmla="*/ 11 h 11"/>
                <a:gd name="T6" fmla="*/ 0 w 133"/>
                <a:gd name="T7" fmla="*/ 6 h 11"/>
                <a:gd name="T8" fmla="*/ 0 w 133"/>
                <a:gd name="T9" fmla="*/ 6 h 11"/>
                <a:gd name="T10" fmla="*/ 5 w 133"/>
                <a:gd name="T11" fmla="*/ 0 h 11"/>
                <a:gd name="T12" fmla="*/ 127 w 133"/>
                <a:gd name="T13" fmla="*/ 0 h 11"/>
                <a:gd name="T14" fmla="*/ 133 w 133"/>
                <a:gd name="T1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1">
                  <a:moveTo>
                    <a:pt x="133" y="6"/>
                  </a:moveTo>
                  <a:cubicBezTo>
                    <a:pt x="133" y="9"/>
                    <a:pt x="130" y="11"/>
                    <a:pt x="127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2" y="11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0" y="0"/>
                    <a:pt x="133" y="3"/>
                    <a:pt x="133" y="6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iśliďê"/>
            <p:cNvSpPr/>
            <p:nvPr/>
          </p:nvSpPr>
          <p:spPr bwMode="auto">
            <a:xfrm>
              <a:off x="6634957" y="4462347"/>
              <a:ext cx="246063" cy="20638"/>
            </a:xfrm>
            <a:custGeom>
              <a:avLst/>
              <a:gdLst>
                <a:gd name="T0" fmla="*/ 133 w 133"/>
                <a:gd name="T1" fmla="*/ 5 h 11"/>
                <a:gd name="T2" fmla="*/ 127 w 133"/>
                <a:gd name="T3" fmla="*/ 11 h 11"/>
                <a:gd name="T4" fmla="*/ 5 w 133"/>
                <a:gd name="T5" fmla="*/ 11 h 11"/>
                <a:gd name="T6" fmla="*/ 0 w 133"/>
                <a:gd name="T7" fmla="*/ 5 h 11"/>
                <a:gd name="T8" fmla="*/ 0 w 133"/>
                <a:gd name="T9" fmla="*/ 5 h 11"/>
                <a:gd name="T10" fmla="*/ 5 w 133"/>
                <a:gd name="T11" fmla="*/ 0 h 11"/>
                <a:gd name="T12" fmla="*/ 127 w 133"/>
                <a:gd name="T13" fmla="*/ 0 h 11"/>
                <a:gd name="T14" fmla="*/ 133 w 133"/>
                <a:gd name="T1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1">
                  <a:moveTo>
                    <a:pt x="133" y="5"/>
                  </a:moveTo>
                  <a:cubicBezTo>
                    <a:pt x="133" y="8"/>
                    <a:pt x="130" y="11"/>
                    <a:pt x="127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2" y="11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0" y="0"/>
                    <a:pt x="133" y="2"/>
                    <a:pt x="133" y="5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íṣliḓê"/>
            <p:cNvSpPr/>
            <p:nvPr/>
          </p:nvSpPr>
          <p:spPr bwMode="auto">
            <a:xfrm>
              <a:off x="7060407" y="4390910"/>
              <a:ext cx="246063" cy="20638"/>
            </a:xfrm>
            <a:custGeom>
              <a:avLst/>
              <a:gdLst>
                <a:gd name="T0" fmla="*/ 133 w 133"/>
                <a:gd name="T1" fmla="*/ 6 h 11"/>
                <a:gd name="T2" fmla="*/ 127 w 133"/>
                <a:gd name="T3" fmla="*/ 11 h 11"/>
                <a:gd name="T4" fmla="*/ 6 w 133"/>
                <a:gd name="T5" fmla="*/ 11 h 11"/>
                <a:gd name="T6" fmla="*/ 0 w 133"/>
                <a:gd name="T7" fmla="*/ 6 h 11"/>
                <a:gd name="T8" fmla="*/ 0 w 133"/>
                <a:gd name="T9" fmla="*/ 6 h 11"/>
                <a:gd name="T10" fmla="*/ 6 w 133"/>
                <a:gd name="T11" fmla="*/ 0 h 11"/>
                <a:gd name="T12" fmla="*/ 127 w 133"/>
                <a:gd name="T13" fmla="*/ 0 h 11"/>
                <a:gd name="T14" fmla="*/ 133 w 133"/>
                <a:gd name="T1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1">
                  <a:moveTo>
                    <a:pt x="133" y="6"/>
                  </a:moveTo>
                  <a:cubicBezTo>
                    <a:pt x="133" y="9"/>
                    <a:pt x="130" y="11"/>
                    <a:pt x="127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2" y="11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0" y="0"/>
                    <a:pt x="133" y="3"/>
                    <a:pt x="133" y="6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iSľíďê"/>
            <p:cNvSpPr/>
            <p:nvPr/>
          </p:nvSpPr>
          <p:spPr bwMode="auto">
            <a:xfrm>
              <a:off x="7060407" y="4462347"/>
              <a:ext cx="246063" cy="20638"/>
            </a:xfrm>
            <a:custGeom>
              <a:avLst/>
              <a:gdLst>
                <a:gd name="T0" fmla="*/ 133 w 133"/>
                <a:gd name="T1" fmla="*/ 5 h 11"/>
                <a:gd name="T2" fmla="*/ 127 w 133"/>
                <a:gd name="T3" fmla="*/ 11 h 11"/>
                <a:gd name="T4" fmla="*/ 6 w 133"/>
                <a:gd name="T5" fmla="*/ 11 h 11"/>
                <a:gd name="T6" fmla="*/ 0 w 133"/>
                <a:gd name="T7" fmla="*/ 5 h 11"/>
                <a:gd name="T8" fmla="*/ 0 w 133"/>
                <a:gd name="T9" fmla="*/ 5 h 11"/>
                <a:gd name="T10" fmla="*/ 6 w 133"/>
                <a:gd name="T11" fmla="*/ 0 h 11"/>
                <a:gd name="T12" fmla="*/ 127 w 133"/>
                <a:gd name="T13" fmla="*/ 0 h 11"/>
                <a:gd name="T14" fmla="*/ 133 w 133"/>
                <a:gd name="T1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1">
                  <a:moveTo>
                    <a:pt x="133" y="5"/>
                  </a:moveTo>
                  <a:cubicBezTo>
                    <a:pt x="133" y="8"/>
                    <a:pt x="130" y="11"/>
                    <a:pt x="127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2" y="11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0" y="0"/>
                    <a:pt x="133" y="2"/>
                    <a:pt x="133" y="5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5" name="íṩľïdè"/>
            <p:cNvSpPr/>
            <p:nvPr/>
          </p:nvSpPr>
          <p:spPr bwMode="auto">
            <a:xfrm>
              <a:off x="7487444" y="4390910"/>
              <a:ext cx="246063" cy="20638"/>
            </a:xfrm>
            <a:custGeom>
              <a:avLst/>
              <a:gdLst>
                <a:gd name="T0" fmla="*/ 133 w 133"/>
                <a:gd name="T1" fmla="*/ 6 h 11"/>
                <a:gd name="T2" fmla="*/ 127 w 133"/>
                <a:gd name="T3" fmla="*/ 11 h 11"/>
                <a:gd name="T4" fmla="*/ 6 w 133"/>
                <a:gd name="T5" fmla="*/ 11 h 11"/>
                <a:gd name="T6" fmla="*/ 0 w 133"/>
                <a:gd name="T7" fmla="*/ 6 h 11"/>
                <a:gd name="T8" fmla="*/ 0 w 133"/>
                <a:gd name="T9" fmla="*/ 6 h 11"/>
                <a:gd name="T10" fmla="*/ 6 w 133"/>
                <a:gd name="T11" fmla="*/ 0 h 11"/>
                <a:gd name="T12" fmla="*/ 127 w 133"/>
                <a:gd name="T13" fmla="*/ 0 h 11"/>
                <a:gd name="T14" fmla="*/ 133 w 133"/>
                <a:gd name="T1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1">
                  <a:moveTo>
                    <a:pt x="133" y="6"/>
                  </a:moveTo>
                  <a:cubicBezTo>
                    <a:pt x="133" y="9"/>
                    <a:pt x="131" y="11"/>
                    <a:pt x="127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3" y="11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1" y="0"/>
                    <a:pt x="133" y="3"/>
                    <a:pt x="133" y="6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6" name="išḷîḑê"/>
            <p:cNvSpPr/>
            <p:nvPr/>
          </p:nvSpPr>
          <p:spPr bwMode="auto">
            <a:xfrm>
              <a:off x="7487444" y="4462347"/>
              <a:ext cx="246063" cy="20638"/>
            </a:xfrm>
            <a:custGeom>
              <a:avLst/>
              <a:gdLst>
                <a:gd name="T0" fmla="*/ 133 w 133"/>
                <a:gd name="T1" fmla="*/ 5 h 11"/>
                <a:gd name="T2" fmla="*/ 127 w 133"/>
                <a:gd name="T3" fmla="*/ 11 h 11"/>
                <a:gd name="T4" fmla="*/ 6 w 133"/>
                <a:gd name="T5" fmla="*/ 11 h 11"/>
                <a:gd name="T6" fmla="*/ 0 w 133"/>
                <a:gd name="T7" fmla="*/ 5 h 11"/>
                <a:gd name="T8" fmla="*/ 0 w 133"/>
                <a:gd name="T9" fmla="*/ 5 h 11"/>
                <a:gd name="T10" fmla="*/ 6 w 133"/>
                <a:gd name="T11" fmla="*/ 0 h 11"/>
                <a:gd name="T12" fmla="*/ 127 w 133"/>
                <a:gd name="T13" fmla="*/ 0 h 11"/>
                <a:gd name="T14" fmla="*/ 133 w 133"/>
                <a:gd name="T1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" h="11">
                  <a:moveTo>
                    <a:pt x="133" y="5"/>
                  </a:moveTo>
                  <a:cubicBezTo>
                    <a:pt x="133" y="8"/>
                    <a:pt x="131" y="11"/>
                    <a:pt x="127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3" y="11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1" y="0"/>
                    <a:pt x="133" y="2"/>
                    <a:pt x="133" y="5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3" name="ïṥlidé"/>
            <p:cNvSpPr/>
            <p:nvPr/>
          </p:nvSpPr>
          <p:spPr bwMode="auto">
            <a:xfrm>
              <a:off x="5015707" y="1720503"/>
              <a:ext cx="3489325" cy="41506"/>
            </a:xfrm>
            <a:custGeom>
              <a:avLst/>
              <a:gdLst>
                <a:gd name="T0" fmla="*/ 1885 w 1885"/>
                <a:gd name="T1" fmla="*/ 34 h 68"/>
                <a:gd name="T2" fmla="*/ 1851 w 1885"/>
                <a:gd name="T3" fmla="*/ 68 h 68"/>
                <a:gd name="T4" fmla="*/ 33 w 1885"/>
                <a:gd name="T5" fmla="*/ 68 h 68"/>
                <a:gd name="T6" fmla="*/ 0 w 1885"/>
                <a:gd name="T7" fmla="*/ 34 h 68"/>
                <a:gd name="T8" fmla="*/ 0 w 1885"/>
                <a:gd name="T9" fmla="*/ 34 h 68"/>
                <a:gd name="T10" fmla="*/ 33 w 1885"/>
                <a:gd name="T11" fmla="*/ 0 h 68"/>
                <a:gd name="T12" fmla="*/ 1851 w 1885"/>
                <a:gd name="T13" fmla="*/ 0 h 68"/>
                <a:gd name="T14" fmla="*/ 1885 w 1885"/>
                <a:gd name="T15" fmla="*/ 3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85" h="68">
                  <a:moveTo>
                    <a:pt x="1885" y="34"/>
                  </a:moveTo>
                  <a:cubicBezTo>
                    <a:pt x="1885" y="53"/>
                    <a:pt x="1870" y="68"/>
                    <a:pt x="1851" y="68"/>
                  </a:cubicBezTo>
                  <a:cubicBezTo>
                    <a:pt x="33" y="68"/>
                    <a:pt x="33" y="68"/>
                    <a:pt x="33" y="68"/>
                  </a:cubicBezTo>
                  <a:cubicBezTo>
                    <a:pt x="15" y="68"/>
                    <a:pt x="0" y="53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6"/>
                    <a:pt x="15" y="0"/>
                    <a:pt x="33" y="0"/>
                  </a:cubicBezTo>
                  <a:cubicBezTo>
                    <a:pt x="1851" y="0"/>
                    <a:pt x="1851" y="0"/>
                    <a:pt x="1851" y="0"/>
                  </a:cubicBezTo>
                  <a:cubicBezTo>
                    <a:pt x="1870" y="0"/>
                    <a:pt x="1885" y="16"/>
                    <a:pt x="1885" y="34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5" name="išḷïḍé"/>
            <p:cNvSpPr/>
            <p:nvPr/>
          </p:nvSpPr>
          <p:spPr bwMode="auto">
            <a:xfrm>
              <a:off x="6968332" y="4705084"/>
              <a:ext cx="868363" cy="1001713"/>
            </a:xfrm>
            <a:custGeom>
              <a:avLst/>
              <a:gdLst>
                <a:gd name="T0" fmla="*/ 469 w 469"/>
                <a:gd name="T1" fmla="*/ 541 h 541"/>
                <a:gd name="T2" fmla="*/ 135 w 469"/>
                <a:gd name="T3" fmla="*/ 0 h 541"/>
                <a:gd name="T4" fmla="*/ 0 w 469"/>
                <a:gd name="T5" fmla="*/ 0 h 541"/>
                <a:gd name="T6" fmla="*/ 334 w 469"/>
                <a:gd name="T7" fmla="*/ 541 h 541"/>
                <a:gd name="T8" fmla="*/ 469 w 469"/>
                <a:gd name="T9" fmla="*/ 541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9" h="541">
                  <a:moveTo>
                    <a:pt x="469" y="541"/>
                  </a:moveTo>
                  <a:cubicBezTo>
                    <a:pt x="469" y="541"/>
                    <a:pt x="139" y="0"/>
                    <a:pt x="135" y="0"/>
                  </a:cubicBezTo>
                  <a:cubicBezTo>
                    <a:pt x="131" y="0"/>
                    <a:pt x="0" y="0"/>
                    <a:pt x="0" y="0"/>
                  </a:cubicBezTo>
                  <a:cubicBezTo>
                    <a:pt x="334" y="541"/>
                    <a:pt x="334" y="541"/>
                    <a:pt x="334" y="541"/>
                  </a:cubicBezTo>
                  <a:cubicBezTo>
                    <a:pt x="334" y="541"/>
                    <a:pt x="431" y="541"/>
                    <a:pt x="469" y="54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6" name="ïṡlíďé"/>
            <p:cNvSpPr/>
            <p:nvPr/>
          </p:nvSpPr>
          <p:spPr bwMode="auto">
            <a:xfrm>
              <a:off x="5719678" y="4683728"/>
              <a:ext cx="869950" cy="1001713"/>
            </a:xfrm>
            <a:custGeom>
              <a:avLst/>
              <a:gdLst>
                <a:gd name="T0" fmla="*/ 0 w 470"/>
                <a:gd name="T1" fmla="*/ 541 h 541"/>
                <a:gd name="T2" fmla="*/ 334 w 470"/>
                <a:gd name="T3" fmla="*/ 0 h 541"/>
                <a:gd name="T4" fmla="*/ 470 w 470"/>
                <a:gd name="T5" fmla="*/ 0 h 541"/>
                <a:gd name="T6" fmla="*/ 135 w 470"/>
                <a:gd name="T7" fmla="*/ 541 h 541"/>
                <a:gd name="T8" fmla="*/ 0 w 470"/>
                <a:gd name="T9" fmla="*/ 541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0" h="541">
                  <a:moveTo>
                    <a:pt x="0" y="541"/>
                  </a:moveTo>
                  <a:cubicBezTo>
                    <a:pt x="0" y="541"/>
                    <a:pt x="331" y="0"/>
                    <a:pt x="334" y="0"/>
                  </a:cubicBezTo>
                  <a:cubicBezTo>
                    <a:pt x="338" y="0"/>
                    <a:pt x="470" y="0"/>
                    <a:pt x="470" y="0"/>
                  </a:cubicBezTo>
                  <a:cubicBezTo>
                    <a:pt x="135" y="541"/>
                    <a:pt x="135" y="541"/>
                    <a:pt x="135" y="541"/>
                  </a:cubicBezTo>
                  <a:cubicBezTo>
                    <a:pt x="135" y="541"/>
                    <a:pt x="44" y="540"/>
                    <a:pt x="0" y="54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7" name="ïṡļïde"/>
            <p:cNvSpPr/>
            <p:nvPr/>
          </p:nvSpPr>
          <p:spPr bwMode="auto">
            <a:xfrm>
              <a:off x="5160169" y="4662372"/>
              <a:ext cx="3198813" cy="42712"/>
            </a:xfrm>
            <a:custGeom>
              <a:avLst/>
              <a:gdLst>
                <a:gd name="T0" fmla="*/ 1728 w 1728"/>
                <a:gd name="T1" fmla="*/ 34 h 68"/>
                <a:gd name="T2" fmla="*/ 1697 w 1728"/>
                <a:gd name="T3" fmla="*/ 68 h 68"/>
                <a:gd name="T4" fmla="*/ 31 w 1728"/>
                <a:gd name="T5" fmla="*/ 68 h 68"/>
                <a:gd name="T6" fmla="*/ 0 w 1728"/>
                <a:gd name="T7" fmla="*/ 34 h 68"/>
                <a:gd name="T8" fmla="*/ 0 w 1728"/>
                <a:gd name="T9" fmla="*/ 34 h 68"/>
                <a:gd name="T10" fmla="*/ 31 w 1728"/>
                <a:gd name="T11" fmla="*/ 0 h 68"/>
                <a:gd name="T12" fmla="*/ 1697 w 1728"/>
                <a:gd name="T13" fmla="*/ 0 h 68"/>
                <a:gd name="T14" fmla="*/ 1728 w 1728"/>
                <a:gd name="T15" fmla="*/ 3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8" h="68">
                  <a:moveTo>
                    <a:pt x="1728" y="34"/>
                  </a:moveTo>
                  <a:cubicBezTo>
                    <a:pt x="1728" y="53"/>
                    <a:pt x="1714" y="68"/>
                    <a:pt x="1697" y="68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14" y="68"/>
                    <a:pt x="0" y="53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4" y="0"/>
                    <a:pt x="31" y="0"/>
                  </a:cubicBezTo>
                  <a:cubicBezTo>
                    <a:pt x="1697" y="0"/>
                    <a:pt x="1697" y="0"/>
                    <a:pt x="1697" y="0"/>
                  </a:cubicBezTo>
                  <a:cubicBezTo>
                    <a:pt x="1714" y="0"/>
                    <a:pt x="1728" y="15"/>
                    <a:pt x="1728" y="34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7" name="îslîḍè"/>
            <p:cNvSpPr/>
            <p:nvPr/>
          </p:nvSpPr>
          <p:spPr bwMode="auto">
            <a:xfrm>
              <a:off x="4217194" y="3944822"/>
              <a:ext cx="85725" cy="111125"/>
            </a:xfrm>
            <a:custGeom>
              <a:avLst/>
              <a:gdLst>
                <a:gd name="T0" fmla="*/ 0 w 46"/>
                <a:gd name="T1" fmla="*/ 24 h 60"/>
                <a:gd name="T2" fmla="*/ 45 w 46"/>
                <a:gd name="T3" fmla="*/ 60 h 60"/>
                <a:gd name="T4" fmla="*/ 0 w 46"/>
                <a:gd name="T5" fmla="*/ 2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60">
                  <a:moveTo>
                    <a:pt x="0" y="24"/>
                  </a:moveTo>
                  <a:cubicBezTo>
                    <a:pt x="0" y="24"/>
                    <a:pt x="40" y="12"/>
                    <a:pt x="45" y="60"/>
                  </a:cubicBezTo>
                  <a:cubicBezTo>
                    <a:pt x="45" y="60"/>
                    <a:pt x="46" y="0"/>
                    <a:pt x="0" y="24"/>
                  </a:cubicBezTo>
                  <a:close/>
                </a:path>
              </a:pathLst>
            </a:custGeom>
            <a:solidFill>
              <a:srgbClr val="CB8F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68164" y="648271"/>
            <a:ext cx="2875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200" dirty="0"/>
              <a:t>行为和习惯</a:t>
            </a:r>
          </a:p>
        </p:txBody>
      </p:sp>
      <p:grpSp>
        <p:nvGrpSpPr>
          <p:cNvPr id="4" name="组合 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/>
          <p:nvPr/>
        </p:nvGrpSpPr>
        <p:grpSpPr>
          <a:xfrm flipH="1">
            <a:off x="5206808" y="2448196"/>
            <a:ext cx="1944927" cy="3812508"/>
            <a:chOff x="5135563" y="1331913"/>
            <a:chExt cx="1920876" cy="4200525"/>
          </a:xfrm>
        </p:grpSpPr>
        <p:sp>
          <p:nvSpPr>
            <p:cNvPr id="5" name="išľîḓ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26915E67-D949-4D39-8328-544CA61DF395}"/>
                </a:ext>
              </a:extLst>
            </p:cNvPr>
            <p:cNvSpPr/>
            <p:nvPr/>
          </p:nvSpPr>
          <p:spPr bwMode="auto">
            <a:xfrm>
              <a:off x="5135563" y="3592513"/>
              <a:ext cx="228600" cy="242888"/>
            </a:xfrm>
            <a:custGeom>
              <a:avLst/>
              <a:gdLst>
                <a:gd name="T0" fmla="*/ 69 w 69"/>
                <a:gd name="T1" fmla="*/ 14 h 74"/>
                <a:gd name="T2" fmla="*/ 62 w 69"/>
                <a:gd name="T3" fmla="*/ 33 h 74"/>
                <a:gd name="T4" fmla="*/ 62 w 69"/>
                <a:gd name="T5" fmla="*/ 67 h 74"/>
                <a:gd name="T6" fmla="*/ 50 w 69"/>
                <a:gd name="T7" fmla="*/ 46 h 74"/>
                <a:gd name="T8" fmla="*/ 16 w 69"/>
                <a:gd name="T9" fmla="*/ 73 h 74"/>
                <a:gd name="T10" fmla="*/ 3 w 69"/>
                <a:gd name="T11" fmla="*/ 48 h 74"/>
                <a:gd name="T12" fmla="*/ 41 w 69"/>
                <a:gd name="T13" fmla="*/ 0 h 74"/>
                <a:gd name="T14" fmla="*/ 69 w 69"/>
                <a:gd name="T15" fmla="*/ 1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74">
                  <a:moveTo>
                    <a:pt x="69" y="14"/>
                  </a:moveTo>
                  <a:cubicBezTo>
                    <a:pt x="69" y="14"/>
                    <a:pt x="65" y="25"/>
                    <a:pt x="62" y="33"/>
                  </a:cubicBezTo>
                  <a:cubicBezTo>
                    <a:pt x="59" y="42"/>
                    <a:pt x="68" y="66"/>
                    <a:pt x="62" y="67"/>
                  </a:cubicBezTo>
                  <a:cubicBezTo>
                    <a:pt x="56" y="68"/>
                    <a:pt x="50" y="55"/>
                    <a:pt x="50" y="46"/>
                  </a:cubicBezTo>
                  <a:cubicBezTo>
                    <a:pt x="50" y="46"/>
                    <a:pt x="30" y="72"/>
                    <a:pt x="16" y="73"/>
                  </a:cubicBezTo>
                  <a:cubicBezTo>
                    <a:pt x="3" y="74"/>
                    <a:pt x="0" y="56"/>
                    <a:pt x="3" y="48"/>
                  </a:cubicBezTo>
                  <a:cubicBezTo>
                    <a:pt x="6" y="41"/>
                    <a:pt x="25" y="24"/>
                    <a:pt x="41" y="0"/>
                  </a:cubicBezTo>
                  <a:lnTo>
                    <a:pt x="69" y="14"/>
                  </a:lnTo>
                  <a:close/>
                </a:path>
              </a:pathLst>
            </a:custGeom>
            <a:solidFill>
              <a:srgbClr val="FCB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ïṣḻiḑ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E107FCEE-BCBB-4396-9765-6F21CE104130}"/>
                </a:ext>
              </a:extLst>
            </p:cNvPr>
            <p:cNvSpPr/>
            <p:nvPr/>
          </p:nvSpPr>
          <p:spPr bwMode="auto">
            <a:xfrm>
              <a:off x="6096001" y="4059238"/>
              <a:ext cx="261938" cy="1473200"/>
            </a:xfrm>
            <a:custGeom>
              <a:avLst/>
              <a:gdLst>
                <a:gd name="T0" fmla="*/ 0 w 79"/>
                <a:gd name="T1" fmla="*/ 24 h 447"/>
                <a:gd name="T2" fmla="*/ 11 w 79"/>
                <a:gd name="T3" fmla="*/ 110 h 447"/>
                <a:gd name="T4" fmla="*/ 23 w 79"/>
                <a:gd name="T5" fmla="*/ 363 h 447"/>
                <a:gd name="T6" fmla="*/ 58 w 79"/>
                <a:gd name="T7" fmla="*/ 440 h 447"/>
                <a:gd name="T8" fmla="*/ 58 w 79"/>
                <a:gd name="T9" fmla="*/ 356 h 447"/>
                <a:gd name="T10" fmla="*/ 57 w 79"/>
                <a:gd name="T11" fmla="*/ 194 h 447"/>
                <a:gd name="T12" fmla="*/ 53 w 79"/>
                <a:gd name="T13" fmla="*/ 108 h 447"/>
                <a:gd name="T14" fmla="*/ 58 w 79"/>
                <a:gd name="T15" fmla="*/ 16 h 447"/>
                <a:gd name="T16" fmla="*/ 0 w 79"/>
                <a:gd name="T17" fmla="*/ 2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447">
                  <a:moveTo>
                    <a:pt x="0" y="24"/>
                  </a:moveTo>
                  <a:cubicBezTo>
                    <a:pt x="0" y="24"/>
                    <a:pt x="8" y="96"/>
                    <a:pt x="11" y="110"/>
                  </a:cubicBezTo>
                  <a:cubicBezTo>
                    <a:pt x="13" y="123"/>
                    <a:pt x="23" y="342"/>
                    <a:pt x="23" y="363"/>
                  </a:cubicBezTo>
                  <a:cubicBezTo>
                    <a:pt x="23" y="384"/>
                    <a:pt x="37" y="432"/>
                    <a:pt x="58" y="440"/>
                  </a:cubicBezTo>
                  <a:cubicBezTo>
                    <a:pt x="79" y="447"/>
                    <a:pt x="63" y="371"/>
                    <a:pt x="58" y="356"/>
                  </a:cubicBezTo>
                  <a:cubicBezTo>
                    <a:pt x="53" y="340"/>
                    <a:pt x="54" y="224"/>
                    <a:pt x="57" y="194"/>
                  </a:cubicBezTo>
                  <a:cubicBezTo>
                    <a:pt x="60" y="163"/>
                    <a:pt x="53" y="115"/>
                    <a:pt x="53" y="108"/>
                  </a:cubicBezTo>
                  <a:cubicBezTo>
                    <a:pt x="53" y="100"/>
                    <a:pt x="63" y="32"/>
                    <a:pt x="58" y="16"/>
                  </a:cubicBezTo>
                  <a:cubicBezTo>
                    <a:pt x="53" y="0"/>
                    <a:pt x="0" y="18"/>
                    <a:pt x="0" y="24"/>
                  </a:cubicBezTo>
                  <a:close/>
                </a:path>
              </a:pathLst>
            </a:custGeom>
            <a:solidFill>
              <a:srgbClr val="FCB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îsľíḍ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AA7BAFD3-4DAB-41EA-BFBC-9D7458BEB77E}"/>
                </a:ext>
              </a:extLst>
            </p:cNvPr>
            <p:cNvSpPr/>
            <p:nvPr/>
          </p:nvSpPr>
          <p:spPr bwMode="auto">
            <a:xfrm>
              <a:off x="5470526" y="4092576"/>
              <a:ext cx="585788" cy="1365250"/>
            </a:xfrm>
            <a:custGeom>
              <a:avLst/>
              <a:gdLst>
                <a:gd name="T0" fmla="*/ 103 w 177"/>
                <a:gd name="T1" fmla="*/ 24 h 414"/>
                <a:gd name="T2" fmla="*/ 78 w 177"/>
                <a:gd name="T3" fmla="*/ 333 h 414"/>
                <a:gd name="T4" fmla="*/ 20 w 177"/>
                <a:gd name="T5" fmla="*/ 400 h 414"/>
                <a:gd name="T6" fmla="*/ 65 w 177"/>
                <a:gd name="T7" fmla="*/ 407 h 414"/>
                <a:gd name="T8" fmla="*/ 91 w 177"/>
                <a:gd name="T9" fmla="*/ 395 h 414"/>
                <a:gd name="T10" fmla="*/ 91 w 177"/>
                <a:gd name="T11" fmla="*/ 411 h 414"/>
                <a:gd name="T12" fmla="*/ 104 w 177"/>
                <a:gd name="T13" fmla="*/ 411 h 414"/>
                <a:gd name="T14" fmla="*/ 106 w 177"/>
                <a:gd name="T15" fmla="*/ 374 h 414"/>
                <a:gd name="T16" fmla="*/ 110 w 177"/>
                <a:gd name="T17" fmla="*/ 343 h 414"/>
                <a:gd name="T18" fmla="*/ 136 w 177"/>
                <a:gd name="T19" fmla="*/ 212 h 414"/>
                <a:gd name="T20" fmla="*/ 171 w 177"/>
                <a:gd name="T21" fmla="*/ 28 h 414"/>
                <a:gd name="T22" fmla="*/ 103 w 177"/>
                <a:gd name="T23" fmla="*/ 2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7" h="414">
                  <a:moveTo>
                    <a:pt x="103" y="24"/>
                  </a:moveTo>
                  <a:cubicBezTo>
                    <a:pt x="103" y="24"/>
                    <a:pt x="79" y="312"/>
                    <a:pt x="78" y="333"/>
                  </a:cubicBezTo>
                  <a:cubicBezTo>
                    <a:pt x="76" y="355"/>
                    <a:pt x="39" y="387"/>
                    <a:pt x="20" y="400"/>
                  </a:cubicBezTo>
                  <a:cubicBezTo>
                    <a:pt x="0" y="413"/>
                    <a:pt x="48" y="414"/>
                    <a:pt x="65" y="407"/>
                  </a:cubicBezTo>
                  <a:cubicBezTo>
                    <a:pt x="82" y="400"/>
                    <a:pt x="91" y="395"/>
                    <a:pt x="91" y="395"/>
                  </a:cubicBezTo>
                  <a:cubicBezTo>
                    <a:pt x="91" y="411"/>
                    <a:pt x="91" y="411"/>
                    <a:pt x="91" y="411"/>
                  </a:cubicBezTo>
                  <a:cubicBezTo>
                    <a:pt x="104" y="411"/>
                    <a:pt x="104" y="411"/>
                    <a:pt x="104" y="411"/>
                  </a:cubicBezTo>
                  <a:cubicBezTo>
                    <a:pt x="104" y="411"/>
                    <a:pt x="108" y="386"/>
                    <a:pt x="106" y="374"/>
                  </a:cubicBezTo>
                  <a:cubicBezTo>
                    <a:pt x="104" y="361"/>
                    <a:pt x="105" y="350"/>
                    <a:pt x="110" y="343"/>
                  </a:cubicBezTo>
                  <a:cubicBezTo>
                    <a:pt x="115" y="336"/>
                    <a:pt x="136" y="241"/>
                    <a:pt x="136" y="212"/>
                  </a:cubicBezTo>
                  <a:cubicBezTo>
                    <a:pt x="136" y="183"/>
                    <a:pt x="164" y="56"/>
                    <a:pt x="171" y="28"/>
                  </a:cubicBezTo>
                  <a:cubicBezTo>
                    <a:pt x="177" y="0"/>
                    <a:pt x="103" y="24"/>
                    <a:pt x="103" y="24"/>
                  </a:cubicBezTo>
                  <a:close/>
                </a:path>
              </a:pathLst>
            </a:custGeom>
            <a:solidFill>
              <a:srgbClr val="FCB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îsḻïḓe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90CB464F-F5FE-491E-A1B4-B3306E7AFEFF}"/>
                </a:ext>
              </a:extLst>
            </p:cNvPr>
            <p:cNvSpPr/>
            <p:nvPr/>
          </p:nvSpPr>
          <p:spPr bwMode="auto">
            <a:xfrm>
              <a:off x="6864351" y="2290763"/>
              <a:ext cx="173038" cy="242888"/>
            </a:xfrm>
            <a:custGeom>
              <a:avLst/>
              <a:gdLst>
                <a:gd name="T0" fmla="*/ 8 w 52"/>
                <a:gd name="T1" fmla="*/ 60 h 74"/>
                <a:gd name="T2" fmla="*/ 11 w 52"/>
                <a:gd name="T3" fmla="*/ 46 h 74"/>
                <a:gd name="T4" fmla="*/ 2 w 52"/>
                <a:gd name="T5" fmla="*/ 23 h 74"/>
                <a:gd name="T6" fmla="*/ 9 w 52"/>
                <a:gd name="T7" fmla="*/ 20 h 74"/>
                <a:gd name="T8" fmla="*/ 21 w 52"/>
                <a:gd name="T9" fmla="*/ 33 h 74"/>
                <a:gd name="T10" fmla="*/ 38 w 52"/>
                <a:gd name="T11" fmla="*/ 8 h 74"/>
                <a:gd name="T12" fmla="*/ 46 w 52"/>
                <a:gd name="T13" fmla="*/ 10 h 74"/>
                <a:gd name="T14" fmla="*/ 35 w 52"/>
                <a:gd name="T15" fmla="*/ 31 h 74"/>
                <a:gd name="T16" fmla="*/ 51 w 52"/>
                <a:gd name="T17" fmla="*/ 51 h 74"/>
                <a:gd name="T18" fmla="*/ 36 w 52"/>
                <a:gd name="T19" fmla="*/ 67 h 74"/>
                <a:gd name="T20" fmla="*/ 26 w 52"/>
                <a:gd name="T21" fmla="*/ 74 h 74"/>
                <a:gd name="T22" fmla="*/ 8 w 52"/>
                <a:gd name="T23" fmla="*/ 6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" h="74">
                  <a:moveTo>
                    <a:pt x="8" y="60"/>
                  </a:moveTo>
                  <a:cubicBezTo>
                    <a:pt x="8" y="60"/>
                    <a:pt x="13" y="51"/>
                    <a:pt x="11" y="46"/>
                  </a:cubicBezTo>
                  <a:cubicBezTo>
                    <a:pt x="9" y="40"/>
                    <a:pt x="3" y="26"/>
                    <a:pt x="2" y="23"/>
                  </a:cubicBezTo>
                  <a:cubicBezTo>
                    <a:pt x="0" y="19"/>
                    <a:pt x="4" y="16"/>
                    <a:pt x="9" y="20"/>
                  </a:cubicBezTo>
                  <a:cubicBezTo>
                    <a:pt x="14" y="24"/>
                    <a:pt x="20" y="33"/>
                    <a:pt x="21" y="33"/>
                  </a:cubicBezTo>
                  <a:cubicBezTo>
                    <a:pt x="22" y="33"/>
                    <a:pt x="32" y="16"/>
                    <a:pt x="38" y="8"/>
                  </a:cubicBezTo>
                  <a:cubicBezTo>
                    <a:pt x="44" y="0"/>
                    <a:pt x="49" y="0"/>
                    <a:pt x="46" y="10"/>
                  </a:cubicBezTo>
                  <a:cubicBezTo>
                    <a:pt x="42" y="20"/>
                    <a:pt x="37" y="28"/>
                    <a:pt x="35" y="31"/>
                  </a:cubicBezTo>
                  <a:cubicBezTo>
                    <a:pt x="34" y="35"/>
                    <a:pt x="52" y="42"/>
                    <a:pt x="51" y="51"/>
                  </a:cubicBezTo>
                  <a:cubicBezTo>
                    <a:pt x="50" y="59"/>
                    <a:pt x="41" y="64"/>
                    <a:pt x="36" y="67"/>
                  </a:cubicBezTo>
                  <a:cubicBezTo>
                    <a:pt x="30" y="69"/>
                    <a:pt x="26" y="74"/>
                    <a:pt x="26" y="74"/>
                  </a:cubicBezTo>
                  <a:lnTo>
                    <a:pt x="8" y="60"/>
                  </a:lnTo>
                  <a:close/>
                </a:path>
              </a:pathLst>
            </a:custGeom>
            <a:solidFill>
              <a:srgbClr val="FCB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ṥlîď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646FBD51-721B-40DA-8182-779116F010B7}"/>
                </a:ext>
              </a:extLst>
            </p:cNvPr>
            <p:cNvSpPr/>
            <p:nvPr/>
          </p:nvSpPr>
          <p:spPr bwMode="auto">
            <a:xfrm>
              <a:off x="6937376" y="2392363"/>
              <a:ext cx="100013" cy="101600"/>
            </a:xfrm>
            <a:custGeom>
              <a:avLst/>
              <a:gdLst>
                <a:gd name="T0" fmla="*/ 29 w 30"/>
                <a:gd name="T1" fmla="*/ 20 h 31"/>
                <a:gd name="T2" fmla="*/ 13 w 30"/>
                <a:gd name="T3" fmla="*/ 0 h 31"/>
                <a:gd name="T4" fmla="*/ 11 w 30"/>
                <a:gd name="T5" fmla="*/ 0 h 31"/>
                <a:gd name="T6" fmla="*/ 1 w 30"/>
                <a:gd name="T7" fmla="*/ 14 h 31"/>
                <a:gd name="T8" fmla="*/ 14 w 30"/>
                <a:gd name="T9" fmla="*/ 27 h 31"/>
                <a:gd name="T10" fmla="*/ 22 w 30"/>
                <a:gd name="T11" fmla="*/ 31 h 31"/>
                <a:gd name="T12" fmla="*/ 29 w 30"/>
                <a:gd name="T13" fmla="*/ 2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31">
                  <a:moveTo>
                    <a:pt x="29" y="20"/>
                  </a:moveTo>
                  <a:cubicBezTo>
                    <a:pt x="30" y="11"/>
                    <a:pt x="13" y="4"/>
                    <a:pt x="13" y="0"/>
                  </a:cubicBezTo>
                  <a:cubicBezTo>
                    <a:pt x="12" y="0"/>
                    <a:pt x="11" y="0"/>
                    <a:pt x="11" y="0"/>
                  </a:cubicBezTo>
                  <a:cubicBezTo>
                    <a:pt x="7" y="2"/>
                    <a:pt x="0" y="11"/>
                    <a:pt x="1" y="14"/>
                  </a:cubicBezTo>
                  <a:cubicBezTo>
                    <a:pt x="1" y="17"/>
                    <a:pt x="4" y="22"/>
                    <a:pt x="14" y="27"/>
                  </a:cubicBezTo>
                  <a:cubicBezTo>
                    <a:pt x="18" y="30"/>
                    <a:pt x="20" y="31"/>
                    <a:pt x="22" y="31"/>
                  </a:cubicBezTo>
                  <a:cubicBezTo>
                    <a:pt x="26" y="28"/>
                    <a:pt x="29" y="24"/>
                    <a:pt x="29" y="20"/>
                  </a:cubicBezTo>
                  <a:close/>
                </a:path>
              </a:pathLst>
            </a:custGeom>
            <a:solidFill>
              <a:srgbClr val="F8A6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îṧlïď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A3F7AC2F-498A-487F-A0BA-8F306FF8912B}"/>
                </a:ext>
              </a:extLst>
            </p:cNvPr>
            <p:cNvSpPr/>
            <p:nvPr/>
          </p:nvSpPr>
          <p:spPr bwMode="auto">
            <a:xfrm>
              <a:off x="6946901" y="2389188"/>
              <a:ext cx="109538" cy="104775"/>
            </a:xfrm>
            <a:custGeom>
              <a:avLst/>
              <a:gdLst>
                <a:gd name="T0" fmla="*/ 19 w 33"/>
                <a:gd name="T1" fmla="*/ 6 h 32"/>
                <a:gd name="T2" fmla="*/ 9 w 33"/>
                <a:gd name="T3" fmla="*/ 1 h 32"/>
                <a:gd name="T4" fmla="*/ 0 w 33"/>
                <a:gd name="T5" fmla="*/ 14 h 32"/>
                <a:gd name="T6" fmla="*/ 12 w 33"/>
                <a:gd name="T7" fmla="*/ 27 h 32"/>
                <a:gd name="T8" fmla="*/ 25 w 33"/>
                <a:gd name="T9" fmla="*/ 28 h 32"/>
                <a:gd name="T10" fmla="*/ 29 w 33"/>
                <a:gd name="T11" fmla="*/ 16 h 32"/>
                <a:gd name="T12" fmla="*/ 19 w 33"/>
                <a:gd name="T13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2">
                  <a:moveTo>
                    <a:pt x="19" y="6"/>
                  </a:moveTo>
                  <a:cubicBezTo>
                    <a:pt x="19" y="6"/>
                    <a:pt x="12" y="0"/>
                    <a:pt x="9" y="1"/>
                  </a:cubicBezTo>
                  <a:cubicBezTo>
                    <a:pt x="6" y="3"/>
                    <a:pt x="0" y="11"/>
                    <a:pt x="0" y="14"/>
                  </a:cubicBezTo>
                  <a:cubicBezTo>
                    <a:pt x="0" y="17"/>
                    <a:pt x="3" y="22"/>
                    <a:pt x="12" y="27"/>
                  </a:cubicBezTo>
                  <a:cubicBezTo>
                    <a:pt x="21" y="32"/>
                    <a:pt x="22" y="31"/>
                    <a:pt x="25" y="28"/>
                  </a:cubicBezTo>
                  <a:cubicBezTo>
                    <a:pt x="27" y="26"/>
                    <a:pt x="33" y="20"/>
                    <a:pt x="29" y="16"/>
                  </a:cubicBezTo>
                  <a:cubicBezTo>
                    <a:pt x="25" y="11"/>
                    <a:pt x="19" y="6"/>
                    <a:pt x="19" y="6"/>
                  </a:cubicBezTo>
                  <a:close/>
                </a:path>
              </a:pathLst>
            </a:custGeom>
            <a:solidFill>
              <a:srgbClr val="FCB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ïšļiḑ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8E5CD72E-E502-488F-A931-2450E2B4A373}"/>
                </a:ext>
              </a:extLst>
            </p:cNvPr>
            <p:cNvSpPr/>
            <p:nvPr/>
          </p:nvSpPr>
          <p:spPr bwMode="auto">
            <a:xfrm>
              <a:off x="5724526" y="3525838"/>
              <a:ext cx="655638" cy="679450"/>
            </a:xfrm>
            <a:custGeom>
              <a:avLst/>
              <a:gdLst>
                <a:gd name="T0" fmla="*/ 198 w 198"/>
                <a:gd name="T1" fmla="*/ 0 h 206"/>
                <a:gd name="T2" fmla="*/ 103 w 198"/>
                <a:gd name="T3" fmla="*/ 17 h 206"/>
                <a:gd name="T4" fmla="*/ 103 w 198"/>
                <a:gd name="T5" fmla="*/ 17 h 206"/>
                <a:gd name="T6" fmla="*/ 103 w 198"/>
                <a:gd name="T7" fmla="*/ 17 h 206"/>
                <a:gd name="T8" fmla="*/ 102 w 198"/>
                <a:gd name="T9" fmla="*/ 17 h 206"/>
                <a:gd name="T10" fmla="*/ 102 w 198"/>
                <a:gd name="T11" fmla="*/ 17 h 206"/>
                <a:gd name="T12" fmla="*/ 8 w 198"/>
                <a:gd name="T13" fmla="*/ 0 h 206"/>
                <a:gd name="T14" fmla="*/ 17 w 198"/>
                <a:gd name="T15" fmla="*/ 200 h 206"/>
                <a:gd name="T16" fmla="*/ 102 w 198"/>
                <a:gd name="T17" fmla="*/ 206 h 206"/>
                <a:gd name="T18" fmla="*/ 102 w 198"/>
                <a:gd name="T19" fmla="*/ 206 h 206"/>
                <a:gd name="T20" fmla="*/ 103 w 198"/>
                <a:gd name="T21" fmla="*/ 206 h 206"/>
                <a:gd name="T22" fmla="*/ 103 w 198"/>
                <a:gd name="T23" fmla="*/ 206 h 206"/>
                <a:gd name="T24" fmla="*/ 103 w 198"/>
                <a:gd name="T25" fmla="*/ 206 h 206"/>
                <a:gd name="T26" fmla="*/ 179 w 198"/>
                <a:gd name="T27" fmla="*/ 200 h 206"/>
                <a:gd name="T28" fmla="*/ 198 w 198"/>
                <a:gd name="T29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8" h="206">
                  <a:moveTo>
                    <a:pt x="198" y="0"/>
                  </a:moveTo>
                  <a:cubicBezTo>
                    <a:pt x="103" y="17"/>
                    <a:pt x="103" y="17"/>
                    <a:pt x="103" y="17"/>
                  </a:cubicBezTo>
                  <a:cubicBezTo>
                    <a:pt x="103" y="17"/>
                    <a:pt x="103" y="17"/>
                    <a:pt x="103" y="17"/>
                  </a:cubicBezTo>
                  <a:cubicBezTo>
                    <a:pt x="103" y="17"/>
                    <a:pt x="103" y="17"/>
                    <a:pt x="103" y="17"/>
                  </a:cubicBezTo>
                  <a:cubicBezTo>
                    <a:pt x="102" y="17"/>
                    <a:pt x="102" y="17"/>
                    <a:pt x="102" y="17"/>
                  </a:cubicBezTo>
                  <a:cubicBezTo>
                    <a:pt x="102" y="17"/>
                    <a:pt x="102" y="17"/>
                    <a:pt x="102" y="17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0" y="65"/>
                    <a:pt x="17" y="200"/>
                  </a:cubicBezTo>
                  <a:cubicBezTo>
                    <a:pt x="17" y="200"/>
                    <a:pt x="57" y="206"/>
                    <a:pt x="102" y="206"/>
                  </a:cubicBezTo>
                  <a:cubicBezTo>
                    <a:pt x="102" y="206"/>
                    <a:pt x="102" y="206"/>
                    <a:pt x="102" y="206"/>
                  </a:cubicBezTo>
                  <a:cubicBezTo>
                    <a:pt x="103" y="206"/>
                    <a:pt x="103" y="206"/>
                    <a:pt x="103" y="206"/>
                  </a:cubicBezTo>
                  <a:cubicBezTo>
                    <a:pt x="103" y="206"/>
                    <a:pt x="103" y="206"/>
                    <a:pt x="103" y="206"/>
                  </a:cubicBezTo>
                  <a:cubicBezTo>
                    <a:pt x="103" y="206"/>
                    <a:pt x="103" y="206"/>
                    <a:pt x="103" y="206"/>
                  </a:cubicBezTo>
                  <a:cubicBezTo>
                    <a:pt x="148" y="206"/>
                    <a:pt x="179" y="200"/>
                    <a:pt x="179" y="200"/>
                  </a:cubicBezTo>
                  <a:cubicBezTo>
                    <a:pt x="196" y="65"/>
                    <a:pt x="198" y="0"/>
                    <a:pt x="198" y="0"/>
                  </a:cubicBez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iṡḷíde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1CE02B08-B7B4-498F-B3C3-6571E0176876}"/>
                </a:ext>
              </a:extLst>
            </p:cNvPr>
            <p:cNvSpPr/>
            <p:nvPr/>
          </p:nvSpPr>
          <p:spPr bwMode="auto">
            <a:xfrm>
              <a:off x="5873751" y="2514601"/>
              <a:ext cx="371475" cy="771525"/>
            </a:xfrm>
            <a:custGeom>
              <a:avLst/>
              <a:gdLst>
                <a:gd name="T0" fmla="*/ 205 w 234"/>
                <a:gd name="T1" fmla="*/ 0 h 486"/>
                <a:gd name="T2" fmla="*/ 117 w 234"/>
                <a:gd name="T3" fmla="*/ 0 h 486"/>
                <a:gd name="T4" fmla="*/ 29 w 234"/>
                <a:gd name="T5" fmla="*/ 0 h 486"/>
                <a:gd name="T6" fmla="*/ 0 w 234"/>
                <a:gd name="T7" fmla="*/ 220 h 486"/>
                <a:gd name="T8" fmla="*/ 117 w 234"/>
                <a:gd name="T9" fmla="*/ 486 h 486"/>
                <a:gd name="T10" fmla="*/ 234 w 234"/>
                <a:gd name="T11" fmla="*/ 220 h 486"/>
                <a:gd name="T12" fmla="*/ 205 w 234"/>
                <a:gd name="T13" fmla="*/ 0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4" h="486">
                  <a:moveTo>
                    <a:pt x="205" y="0"/>
                  </a:moveTo>
                  <a:lnTo>
                    <a:pt x="117" y="0"/>
                  </a:lnTo>
                  <a:lnTo>
                    <a:pt x="29" y="0"/>
                  </a:lnTo>
                  <a:lnTo>
                    <a:pt x="0" y="220"/>
                  </a:lnTo>
                  <a:lnTo>
                    <a:pt x="117" y="486"/>
                  </a:lnTo>
                  <a:lnTo>
                    <a:pt x="234" y="22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FCB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íṩ1ïḓ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B9FAF50A-3F4B-4330-AEC6-A148C9934BBA}"/>
                </a:ext>
              </a:extLst>
            </p:cNvPr>
            <p:cNvSpPr/>
            <p:nvPr/>
          </p:nvSpPr>
          <p:spPr bwMode="auto">
            <a:xfrm>
              <a:off x="5959476" y="2297113"/>
              <a:ext cx="200025" cy="236538"/>
            </a:xfrm>
            <a:prstGeom prst="rect">
              <a:avLst/>
            </a:prstGeom>
            <a:solidFill>
              <a:srgbClr val="FCB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iṩ1íḓe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92735DBD-DF26-4B60-B176-9B9C82AF31D5}"/>
                </a:ext>
              </a:extLst>
            </p:cNvPr>
            <p:cNvSpPr/>
            <p:nvPr/>
          </p:nvSpPr>
          <p:spPr bwMode="auto">
            <a:xfrm>
              <a:off x="5913438" y="2597151"/>
              <a:ext cx="295275" cy="682625"/>
            </a:xfrm>
            <a:custGeom>
              <a:avLst/>
              <a:gdLst>
                <a:gd name="T0" fmla="*/ 0 w 89"/>
                <a:gd name="T1" fmla="*/ 0 h 207"/>
                <a:gd name="T2" fmla="*/ 44 w 89"/>
                <a:gd name="T3" fmla="*/ 21 h 207"/>
                <a:gd name="T4" fmla="*/ 89 w 89"/>
                <a:gd name="T5" fmla="*/ 0 h 207"/>
                <a:gd name="T6" fmla="*/ 89 w 89"/>
                <a:gd name="T7" fmla="*/ 122 h 207"/>
                <a:gd name="T8" fmla="*/ 44 w 89"/>
                <a:gd name="T9" fmla="*/ 207 h 207"/>
                <a:gd name="T10" fmla="*/ 0 w 89"/>
                <a:gd name="T11" fmla="*/ 125 h 207"/>
                <a:gd name="T12" fmla="*/ 0 w 89"/>
                <a:gd name="T1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207">
                  <a:moveTo>
                    <a:pt x="0" y="0"/>
                  </a:moveTo>
                  <a:cubicBezTo>
                    <a:pt x="0" y="0"/>
                    <a:pt x="15" y="21"/>
                    <a:pt x="44" y="21"/>
                  </a:cubicBezTo>
                  <a:cubicBezTo>
                    <a:pt x="73" y="21"/>
                    <a:pt x="89" y="0"/>
                    <a:pt x="89" y="0"/>
                  </a:cubicBezTo>
                  <a:cubicBezTo>
                    <a:pt x="89" y="122"/>
                    <a:pt x="89" y="122"/>
                    <a:pt x="89" y="122"/>
                  </a:cubicBezTo>
                  <a:cubicBezTo>
                    <a:pt x="44" y="207"/>
                    <a:pt x="44" y="207"/>
                    <a:pt x="44" y="207"/>
                  </a:cubicBezTo>
                  <a:cubicBezTo>
                    <a:pt x="0" y="125"/>
                    <a:pt x="0" y="125"/>
                    <a:pt x="0" y="12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i$ḷîḓ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06276261-CA45-4C9F-AA98-BF55F5B2B9E7}"/>
                </a:ext>
              </a:extLst>
            </p:cNvPr>
            <p:cNvSpPr/>
            <p:nvPr/>
          </p:nvSpPr>
          <p:spPr bwMode="auto">
            <a:xfrm>
              <a:off x="5959476" y="2300288"/>
              <a:ext cx="200025" cy="85725"/>
            </a:xfrm>
            <a:custGeom>
              <a:avLst/>
              <a:gdLst>
                <a:gd name="T0" fmla="*/ 0 w 60"/>
                <a:gd name="T1" fmla="*/ 18 h 26"/>
                <a:gd name="T2" fmla="*/ 30 w 60"/>
                <a:gd name="T3" fmla="*/ 26 h 26"/>
                <a:gd name="T4" fmla="*/ 60 w 60"/>
                <a:gd name="T5" fmla="*/ 18 h 26"/>
                <a:gd name="T6" fmla="*/ 60 w 60"/>
                <a:gd name="T7" fmla="*/ 0 h 26"/>
                <a:gd name="T8" fmla="*/ 0 w 60"/>
                <a:gd name="T9" fmla="*/ 0 h 26"/>
                <a:gd name="T10" fmla="*/ 0 w 60"/>
                <a:gd name="T11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26">
                  <a:moveTo>
                    <a:pt x="0" y="18"/>
                  </a:moveTo>
                  <a:cubicBezTo>
                    <a:pt x="6" y="22"/>
                    <a:pt x="17" y="26"/>
                    <a:pt x="30" y="26"/>
                  </a:cubicBezTo>
                  <a:cubicBezTo>
                    <a:pt x="43" y="26"/>
                    <a:pt x="54" y="22"/>
                    <a:pt x="60" y="18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8"/>
                  </a:lnTo>
                  <a:close/>
                </a:path>
              </a:pathLst>
            </a:custGeom>
            <a:solidFill>
              <a:srgbClr val="F7A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íṧlîḍ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4982A436-302D-4F89-B157-20942DAE676A}"/>
                </a:ext>
              </a:extLst>
            </p:cNvPr>
            <p:cNvSpPr/>
            <p:nvPr/>
          </p:nvSpPr>
          <p:spPr bwMode="auto">
            <a:xfrm>
              <a:off x="5556251" y="1331913"/>
              <a:ext cx="1042988" cy="1081088"/>
            </a:xfrm>
            <a:custGeom>
              <a:avLst/>
              <a:gdLst>
                <a:gd name="T0" fmla="*/ 296 w 315"/>
                <a:gd name="T1" fmla="*/ 245 h 328"/>
                <a:gd name="T2" fmla="*/ 269 w 315"/>
                <a:gd name="T3" fmla="*/ 227 h 328"/>
                <a:gd name="T4" fmla="*/ 280 w 315"/>
                <a:gd name="T5" fmla="*/ 80 h 328"/>
                <a:gd name="T6" fmla="*/ 176 w 315"/>
                <a:gd name="T7" fmla="*/ 6 h 328"/>
                <a:gd name="T8" fmla="*/ 119 w 315"/>
                <a:gd name="T9" fmla="*/ 16 h 328"/>
                <a:gd name="T10" fmla="*/ 63 w 315"/>
                <a:gd name="T11" fmla="*/ 64 h 328"/>
                <a:gd name="T12" fmla="*/ 53 w 315"/>
                <a:gd name="T13" fmla="*/ 212 h 328"/>
                <a:gd name="T14" fmla="*/ 24 w 315"/>
                <a:gd name="T15" fmla="*/ 226 h 328"/>
                <a:gd name="T16" fmla="*/ 22 w 315"/>
                <a:gd name="T17" fmla="*/ 281 h 328"/>
                <a:gd name="T18" fmla="*/ 155 w 315"/>
                <a:gd name="T19" fmla="*/ 298 h 328"/>
                <a:gd name="T20" fmla="*/ 289 w 315"/>
                <a:gd name="T21" fmla="*/ 300 h 328"/>
                <a:gd name="T22" fmla="*/ 296 w 315"/>
                <a:gd name="T23" fmla="*/ 245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" h="328">
                  <a:moveTo>
                    <a:pt x="296" y="245"/>
                  </a:moveTo>
                  <a:cubicBezTo>
                    <a:pt x="309" y="268"/>
                    <a:pt x="254" y="286"/>
                    <a:pt x="269" y="227"/>
                  </a:cubicBezTo>
                  <a:cubicBezTo>
                    <a:pt x="284" y="168"/>
                    <a:pt x="289" y="133"/>
                    <a:pt x="280" y="80"/>
                  </a:cubicBezTo>
                  <a:cubicBezTo>
                    <a:pt x="267" y="9"/>
                    <a:pt x="176" y="6"/>
                    <a:pt x="176" y="6"/>
                  </a:cubicBezTo>
                  <a:cubicBezTo>
                    <a:pt x="176" y="6"/>
                    <a:pt x="138" y="0"/>
                    <a:pt x="119" y="16"/>
                  </a:cubicBezTo>
                  <a:cubicBezTo>
                    <a:pt x="119" y="16"/>
                    <a:pt x="84" y="14"/>
                    <a:pt x="63" y="64"/>
                  </a:cubicBezTo>
                  <a:cubicBezTo>
                    <a:pt x="43" y="114"/>
                    <a:pt x="46" y="151"/>
                    <a:pt x="53" y="212"/>
                  </a:cubicBezTo>
                  <a:cubicBezTo>
                    <a:pt x="59" y="272"/>
                    <a:pt x="8" y="247"/>
                    <a:pt x="24" y="226"/>
                  </a:cubicBezTo>
                  <a:cubicBezTo>
                    <a:pt x="24" y="226"/>
                    <a:pt x="0" y="252"/>
                    <a:pt x="22" y="281"/>
                  </a:cubicBezTo>
                  <a:cubicBezTo>
                    <a:pt x="45" y="309"/>
                    <a:pt x="108" y="321"/>
                    <a:pt x="155" y="298"/>
                  </a:cubicBezTo>
                  <a:cubicBezTo>
                    <a:pt x="199" y="328"/>
                    <a:pt x="264" y="324"/>
                    <a:pt x="289" y="300"/>
                  </a:cubicBezTo>
                  <a:cubicBezTo>
                    <a:pt x="315" y="275"/>
                    <a:pt x="296" y="245"/>
                    <a:pt x="296" y="245"/>
                  </a:cubicBezTo>
                  <a:close/>
                </a:path>
              </a:pathLst>
            </a:custGeom>
            <a:solidFill>
              <a:srgbClr val="5A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iṥļîḓ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07DB0029-F6C4-45FB-AA85-C275033D781A}"/>
                </a:ext>
              </a:extLst>
            </p:cNvPr>
            <p:cNvSpPr/>
            <p:nvPr/>
          </p:nvSpPr>
          <p:spPr bwMode="auto">
            <a:xfrm>
              <a:off x="5691188" y="1782763"/>
              <a:ext cx="84138" cy="217488"/>
            </a:xfrm>
            <a:custGeom>
              <a:avLst/>
              <a:gdLst>
                <a:gd name="T0" fmla="*/ 25 w 25"/>
                <a:gd name="T1" fmla="*/ 12 h 66"/>
                <a:gd name="T2" fmla="*/ 1 w 25"/>
                <a:gd name="T3" fmla="*/ 23 h 66"/>
                <a:gd name="T4" fmla="*/ 21 w 25"/>
                <a:gd name="T5" fmla="*/ 66 h 66"/>
                <a:gd name="T6" fmla="*/ 25 w 25"/>
                <a:gd name="T7" fmla="*/ 1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66">
                  <a:moveTo>
                    <a:pt x="25" y="12"/>
                  </a:moveTo>
                  <a:cubicBezTo>
                    <a:pt x="25" y="12"/>
                    <a:pt x="2" y="0"/>
                    <a:pt x="1" y="23"/>
                  </a:cubicBezTo>
                  <a:cubicBezTo>
                    <a:pt x="0" y="47"/>
                    <a:pt x="21" y="66"/>
                    <a:pt x="21" y="66"/>
                  </a:cubicBezTo>
                  <a:lnTo>
                    <a:pt x="25" y="12"/>
                  </a:lnTo>
                  <a:close/>
                </a:path>
              </a:pathLst>
            </a:custGeom>
            <a:solidFill>
              <a:srgbClr val="F9A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íṥľiḋ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45DD3DBA-DF2B-45A5-B8AE-89ACA45ABF65}"/>
                </a:ext>
              </a:extLst>
            </p:cNvPr>
            <p:cNvSpPr/>
            <p:nvPr/>
          </p:nvSpPr>
          <p:spPr bwMode="auto">
            <a:xfrm>
              <a:off x="6391276" y="1838326"/>
              <a:ext cx="92075" cy="207963"/>
            </a:xfrm>
            <a:custGeom>
              <a:avLst/>
              <a:gdLst>
                <a:gd name="T0" fmla="*/ 3 w 28"/>
                <a:gd name="T1" fmla="*/ 8 h 63"/>
                <a:gd name="T2" fmla="*/ 25 w 28"/>
                <a:gd name="T3" fmla="*/ 23 h 63"/>
                <a:gd name="T4" fmla="*/ 0 w 28"/>
                <a:gd name="T5" fmla="*/ 63 h 63"/>
                <a:gd name="T6" fmla="*/ 3 w 28"/>
                <a:gd name="T7" fmla="*/ 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63">
                  <a:moveTo>
                    <a:pt x="3" y="8"/>
                  </a:moveTo>
                  <a:cubicBezTo>
                    <a:pt x="3" y="8"/>
                    <a:pt x="28" y="0"/>
                    <a:pt x="25" y="23"/>
                  </a:cubicBezTo>
                  <a:cubicBezTo>
                    <a:pt x="23" y="46"/>
                    <a:pt x="0" y="63"/>
                    <a:pt x="0" y="63"/>
                  </a:cubicBezTo>
                  <a:lnTo>
                    <a:pt x="3" y="8"/>
                  </a:lnTo>
                  <a:close/>
                </a:path>
              </a:pathLst>
            </a:custGeom>
            <a:solidFill>
              <a:srgbClr val="F9A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iṧ1îď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BC92C009-E402-4D80-AEE8-F5EB179D16D9}"/>
                </a:ext>
              </a:extLst>
            </p:cNvPr>
            <p:cNvSpPr/>
            <p:nvPr/>
          </p:nvSpPr>
          <p:spPr bwMode="auto">
            <a:xfrm>
              <a:off x="5748338" y="1485901"/>
              <a:ext cx="698500" cy="887413"/>
            </a:xfrm>
            <a:custGeom>
              <a:avLst/>
              <a:gdLst>
                <a:gd name="T0" fmla="*/ 110 w 211"/>
                <a:gd name="T1" fmla="*/ 7 h 269"/>
                <a:gd name="T2" fmla="*/ 2 w 211"/>
                <a:gd name="T3" fmla="*/ 45 h 269"/>
                <a:gd name="T4" fmla="*/ 1 w 211"/>
                <a:gd name="T5" fmla="*/ 162 h 269"/>
                <a:gd name="T6" fmla="*/ 91 w 211"/>
                <a:gd name="T7" fmla="*/ 267 h 269"/>
                <a:gd name="T8" fmla="*/ 91 w 211"/>
                <a:gd name="T9" fmla="*/ 267 h 269"/>
                <a:gd name="T10" fmla="*/ 91 w 211"/>
                <a:gd name="T11" fmla="*/ 267 h 269"/>
                <a:gd name="T12" fmla="*/ 91 w 211"/>
                <a:gd name="T13" fmla="*/ 267 h 269"/>
                <a:gd name="T14" fmla="*/ 91 w 211"/>
                <a:gd name="T15" fmla="*/ 267 h 269"/>
                <a:gd name="T16" fmla="*/ 195 w 211"/>
                <a:gd name="T17" fmla="*/ 175 h 269"/>
                <a:gd name="T18" fmla="*/ 211 w 211"/>
                <a:gd name="T19" fmla="*/ 60 h 269"/>
                <a:gd name="T20" fmla="*/ 110 w 211"/>
                <a:gd name="T21" fmla="*/ 7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1" h="269">
                  <a:moveTo>
                    <a:pt x="110" y="7"/>
                  </a:moveTo>
                  <a:cubicBezTo>
                    <a:pt x="104" y="7"/>
                    <a:pt x="31" y="0"/>
                    <a:pt x="2" y="45"/>
                  </a:cubicBezTo>
                  <a:cubicBezTo>
                    <a:pt x="2" y="45"/>
                    <a:pt x="0" y="140"/>
                    <a:pt x="1" y="162"/>
                  </a:cubicBezTo>
                  <a:cubicBezTo>
                    <a:pt x="4" y="212"/>
                    <a:pt x="49" y="263"/>
                    <a:pt x="91" y="267"/>
                  </a:cubicBezTo>
                  <a:cubicBezTo>
                    <a:pt x="91" y="267"/>
                    <a:pt x="91" y="267"/>
                    <a:pt x="91" y="267"/>
                  </a:cubicBezTo>
                  <a:cubicBezTo>
                    <a:pt x="91" y="267"/>
                    <a:pt x="91" y="267"/>
                    <a:pt x="91" y="267"/>
                  </a:cubicBezTo>
                  <a:cubicBezTo>
                    <a:pt x="91" y="267"/>
                    <a:pt x="91" y="267"/>
                    <a:pt x="91" y="267"/>
                  </a:cubicBezTo>
                  <a:cubicBezTo>
                    <a:pt x="91" y="267"/>
                    <a:pt x="91" y="267"/>
                    <a:pt x="91" y="267"/>
                  </a:cubicBezTo>
                  <a:cubicBezTo>
                    <a:pt x="133" y="269"/>
                    <a:pt x="185" y="225"/>
                    <a:pt x="195" y="175"/>
                  </a:cubicBezTo>
                  <a:cubicBezTo>
                    <a:pt x="199" y="154"/>
                    <a:pt x="211" y="60"/>
                    <a:pt x="211" y="60"/>
                  </a:cubicBezTo>
                  <a:cubicBezTo>
                    <a:pt x="188" y="11"/>
                    <a:pt x="115" y="8"/>
                    <a:pt x="110" y="7"/>
                  </a:cubicBezTo>
                  <a:close/>
                </a:path>
              </a:pathLst>
            </a:custGeom>
            <a:solidFill>
              <a:srgbClr val="FCB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ïṩ1íd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35A3579F-AD4D-4F7F-B164-9CF5BA193B4E}"/>
                </a:ext>
              </a:extLst>
            </p:cNvPr>
            <p:cNvSpPr/>
            <p:nvPr/>
          </p:nvSpPr>
          <p:spPr bwMode="auto">
            <a:xfrm>
              <a:off x="5876926" y="1809751"/>
              <a:ext cx="76200" cy="128588"/>
            </a:xfrm>
            <a:custGeom>
              <a:avLst/>
              <a:gdLst>
                <a:gd name="T0" fmla="*/ 23 w 23"/>
                <a:gd name="T1" fmla="*/ 20 h 39"/>
                <a:gd name="T2" fmla="*/ 10 w 23"/>
                <a:gd name="T3" fmla="*/ 38 h 39"/>
                <a:gd name="T4" fmla="*/ 0 w 23"/>
                <a:gd name="T5" fmla="*/ 19 h 39"/>
                <a:gd name="T6" fmla="*/ 13 w 23"/>
                <a:gd name="T7" fmla="*/ 1 h 39"/>
                <a:gd name="T8" fmla="*/ 23 w 23"/>
                <a:gd name="T9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9">
                  <a:moveTo>
                    <a:pt x="23" y="20"/>
                  </a:moveTo>
                  <a:cubicBezTo>
                    <a:pt x="22" y="31"/>
                    <a:pt x="16" y="39"/>
                    <a:pt x="10" y="38"/>
                  </a:cubicBezTo>
                  <a:cubicBezTo>
                    <a:pt x="4" y="38"/>
                    <a:pt x="0" y="29"/>
                    <a:pt x="0" y="19"/>
                  </a:cubicBezTo>
                  <a:cubicBezTo>
                    <a:pt x="1" y="8"/>
                    <a:pt x="7" y="0"/>
                    <a:pt x="13" y="1"/>
                  </a:cubicBezTo>
                  <a:cubicBezTo>
                    <a:pt x="19" y="1"/>
                    <a:pt x="23" y="10"/>
                    <a:pt x="23" y="20"/>
                  </a:cubicBez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îṡḷïd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C4187AC1-3A21-4B32-A101-0B3AA140EB7A}"/>
                </a:ext>
              </a:extLst>
            </p:cNvPr>
            <p:cNvSpPr/>
            <p:nvPr/>
          </p:nvSpPr>
          <p:spPr bwMode="auto">
            <a:xfrm>
              <a:off x="5897563" y="1835151"/>
              <a:ext cx="30163" cy="36513"/>
            </a:xfrm>
            <a:custGeom>
              <a:avLst/>
              <a:gdLst>
                <a:gd name="T0" fmla="*/ 9 w 9"/>
                <a:gd name="T1" fmla="*/ 6 h 11"/>
                <a:gd name="T2" fmla="*/ 4 w 9"/>
                <a:gd name="T3" fmla="*/ 11 h 11"/>
                <a:gd name="T4" fmla="*/ 0 w 9"/>
                <a:gd name="T5" fmla="*/ 5 h 11"/>
                <a:gd name="T6" fmla="*/ 5 w 9"/>
                <a:gd name="T7" fmla="*/ 0 h 11"/>
                <a:gd name="T8" fmla="*/ 9 w 9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9" y="6"/>
                  </a:moveTo>
                  <a:cubicBezTo>
                    <a:pt x="8" y="9"/>
                    <a:pt x="6" y="11"/>
                    <a:pt x="4" y="11"/>
                  </a:cubicBezTo>
                  <a:cubicBezTo>
                    <a:pt x="1" y="11"/>
                    <a:pt x="0" y="8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3"/>
                    <a:pt x="9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ïş1îḑe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D03C83B5-B154-4F3B-9020-FC9C569551EA}"/>
                </a:ext>
              </a:extLst>
            </p:cNvPr>
            <p:cNvSpPr/>
            <p:nvPr/>
          </p:nvSpPr>
          <p:spPr bwMode="auto">
            <a:xfrm>
              <a:off x="6010276" y="1917701"/>
              <a:ext cx="73025" cy="180975"/>
            </a:xfrm>
            <a:custGeom>
              <a:avLst/>
              <a:gdLst>
                <a:gd name="T0" fmla="*/ 22 w 22"/>
                <a:gd name="T1" fmla="*/ 0 h 55"/>
                <a:gd name="T2" fmla="*/ 2 w 22"/>
                <a:gd name="T3" fmla="*/ 37 h 55"/>
                <a:gd name="T4" fmla="*/ 19 w 22"/>
                <a:gd name="T5" fmla="*/ 42 h 55"/>
                <a:gd name="T6" fmla="*/ 22 w 22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55">
                  <a:moveTo>
                    <a:pt x="22" y="0"/>
                  </a:moveTo>
                  <a:cubicBezTo>
                    <a:pt x="22" y="0"/>
                    <a:pt x="3" y="19"/>
                    <a:pt x="2" y="37"/>
                  </a:cubicBezTo>
                  <a:cubicBezTo>
                    <a:pt x="0" y="55"/>
                    <a:pt x="19" y="42"/>
                    <a:pt x="19" y="42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F8A4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iṩḷîďe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026D693B-641C-4A28-88CD-E36FFAAC49D9}"/>
                </a:ext>
              </a:extLst>
            </p:cNvPr>
            <p:cNvSpPr/>
            <p:nvPr/>
          </p:nvSpPr>
          <p:spPr bwMode="auto">
            <a:xfrm>
              <a:off x="5854701" y="1792288"/>
              <a:ext cx="98425" cy="46038"/>
            </a:xfrm>
            <a:custGeom>
              <a:avLst/>
              <a:gdLst>
                <a:gd name="T0" fmla="*/ 30 w 30"/>
                <a:gd name="T1" fmla="*/ 14 h 14"/>
                <a:gd name="T2" fmla="*/ 20 w 30"/>
                <a:gd name="T3" fmla="*/ 1 h 14"/>
                <a:gd name="T4" fmla="*/ 0 w 30"/>
                <a:gd name="T5" fmla="*/ 3 h 14"/>
                <a:gd name="T6" fmla="*/ 8 w 30"/>
                <a:gd name="T7" fmla="*/ 12 h 14"/>
                <a:gd name="T8" fmla="*/ 20 w 30"/>
                <a:gd name="T9" fmla="*/ 4 h 14"/>
                <a:gd name="T10" fmla="*/ 30 w 30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4">
                  <a:moveTo>
                    <a:pt x="30" y="14"/>
                  </a:moveTo>
                  <a:cubicBezTo>
                    <a:pt x="30" y="14"/>
                    <a:pt x="30" y="1"/>
                    <a:pt x="20" y="1"/>
                  </a:cubicBezTo>
                  <a:cubicBezTo>
                    <a:pt x="10" y="0"/>
                    <a:pt x="9" y="11"/>
                    <a:pt x="0" y="3"/>
                  </a:cubicBezTo>
                  <a:cubicBezTo>
                    <a:pt x="0" y="3"/>
                    <a:pt x="2" y="10"/>
                    <a:pt x="8" y="12"/>
                  </a:cubicBezTo>
                  <a:cubicBezTo>
                    <a:pt x="8" y="12"/>
                    <a:pt x="15" y="4"/>
                    <a:pt x="20" y="4"/>
                  </a:cubicBezTo>
                  <a:cubicBezTo>
                    <a:pt x="27" y="4"/>
                    <a:pt x="30" y="14"/>
                    <a:pt x="30" y="14"/>
                  </a:cubicBez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îşḻíḍ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188C8667-2E8E-4D92-8AF8-1DAC8151CB6D}"/>
                </a:ext>
              </a:extLst>
            </p:cNvPr>
            <p:cNvSpPr/>
            <p:nvPr/>
          </p:nvSpPr>
          <p:spPr bwMode="auto">
            <a:xfrm>
              <a:off x="5718176" y="1423988"/>
              <a:ext cx="768350" cy="546100"/>
            </a:xfrm>
            <a:custGeom>
              <a:avLst/>
              <a:gdLst>
                <a:gd name="T0" fmla="*/ 84 w 232"/>
                <a:gd name="T1" fmla="*/ 41 h 166"/>
                <a:gd name="T2" fmla="*/ 189 w 232"/>
                <a:gd name="T3" fmla="*/ 112 h 166"/>
                <a:gd name="T4" fmla="*/ 182 w 232"/>
                <a:gd name="T5" fmla="*/ 73 h 166"/>
                <a:gd name="T6" fmla="*/ 204 w 232"/>
                <a:gd name="T7" fmla="*/ 166 h 166"/>
                <a:gd name="T8" fmla="*/ 226 w 232"/>
                <a:gd name="T9" fmla="*/ 68 h 166"/>
                <a:gd name="T10" fmla="*/ 82 w 232"/>
                <a:gd name="T11" fmla="*/ 15 h 166"/>
                <a:gd name="T12" fmla="*/ 9 w 232"/>
                <a:gd name="T13" fmla="*/ 61 h 166"/>
                <a:gd name="T14" fmla="*/ 10 w 232"/>
                <a:gd name="T15" fmla="*/ 119 h 166"/>
                <a:gd name="T16" fmla="*/ 84 w 232"/>
                <a:gd name="T17" fmla="*/ 4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166">
                  <a:moveTo>
                    <a:pt x="84" y="41"/>
                  </a:moveTo>
                  <a:cubicBezTo>
                    <a:pt x="84" y="41"/>
                    <a:pt x="98" y="101"/>
                    <a:pt x="189" y="112"/>
                  </a:cubicBezTo>
                  <a:cubicBezTo>
                    <a:pt x="189" y="112"/>
                    <a:pt x="191" y="87"/>
                    <a:pt x="182" y="73"/>
                  </a:cubicBezTo>
                  <a:cubicBezTo>
                    <a:pt x="182" y="73"/>
                    <a:pt x="213" y="114"/>
                    <a:pt x="204" y="166"/>
                  </a:cubicBezTo>
                  <a:cubicBezTo>
                    <a:pt x="204" y="166"/>
                    <a:pt x="232" y="116"/>
                    <a:pt x="226" y="68"/>
                  </a:cubicBezTo>
                  <a:cubicBezTo>
                    <a:pt x="221" y="20"/>
                    <a:pt x="102" y="0"/>
                    <a:pt x="82" y="15"/>
                  </a:cubicBezTo>
                  <a:cubicBezTo>
                    <a:pt x="82" y="15"/>
                    <a:pt x="18" y="10"/>
                    <a:pt x="9" y="61"/>
                  </a:cubicBezTo>
                  <a:cubicBezTo>
                    <a:pt x="0" y="111"/>
                    <a:pt x="10" y="119"/>
                    <a:pt x="10" y="119"/>
                  </a:cubicBezTo>
                  <a:cubicBezTo>
                    <a:pt x="10" y="119"/>
                    <a:pt x="78" y="94"/>
                    <a:pt x="84" y="41"/>
                  </a:cubicBezTo>
                  <a:close/>
                </a:path>
              </a:pathLst>
            </a:custGeom>
            <a:solidFill>
              <a:srgbClr val="5A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ïṧḻïḓ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6FC88A5D-A061-4FCB-B7FF-A12EA4FD5270}"/>
                </a:ext>
              </a:extLst>
            </p:cNvPr>
            <p:cNvSpPr/>
            <p:nvPr/>
          </p:nvSpPr>
          <p:spPr bwMode="auto">
            <a:xfrm>
              <a:off x="5711826" y="1944688"/>
              <a:ext cx="36513" cy="36513"/>
            </a:xfrm>
            <a:custGeom>
              <a:avLst/>
              <a:gdLst>
                <a:gd name="T0" fmla="*/ 11 w 11"/>
                <a:gd name="T1" fmla="*/ 6 h 11"/>
                <a:gd name="T2" fmla="*/ 5 w 11"/>
                <a:gd name="T3" fmla="*/ 11 h 11"/>
                <a:gd name="T4" fmla="*/ 0 w 11"/>
                <a:gd name="T5" fmla="*/ 5 h 11"/>
                <a:gd name="T6" fmla="*/ 6 w 11"/>
                <a:gd name="T7" fmla="*/ 0 h 11"/>
                <a:gd name="T8" fmla="*/ 11 w 11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11" y="6"/>
                  </a:moveTo>
                  <a:cubicBezTo>
                    <a:pt x="11" y="9"/>
                    <a:pt x="8" y="11"/>
                    <a:pt x="5" y="11"/>
                  </a:cubicBezTo>
                  <a:cubicBezTo>
                    <a:pt x="2" y="11"/>
                    <a:pt x="0" y="8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1" y="3"/>
                    <a:pt x="11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íšļíď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E9F7EADC-C393-412C-B037-5020281DA983}"/>
                </a:ext>
              </a:extLst>
            </p:cNvPr>
            <p:cNvSpPr/>
            <p:nvPr/>
          </p:nvSpPr>
          <p:spPr bwMode="auto">
            <a:xfrm>
              <a:off x="6403976" y="1993901"/>
              <a:ext cx="39688" cy="36513"/>
            </a:xfrm>
            <a:custGeom>
              <a:avLst/>
              <a:gdLst>
                <a:gd name="T0" fmla="*/ 12 w 12"/>
                <a:gd name="T1" fmla="*/ 6 h 11"/>
                <a:gd name="T2" fmla="*/ 6 w 12"/>
                <a:gd name="T3" fmla="*/ 11 h 11"/>
                <a:gd name="T4" fmla="*/ 1 w 12"/>
                <a:gd name="T5" fmla="*/ 5 h 11"/>
                <a:gd name="T6" fmla="*/ 6 w 12"/>
                <a:gd name="T7" fmla="*/ 0 h 11"/>
                <a:gd name="T8" fmla="*/ 12 w 12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12" y="6"/>
                  </a:moveTo>
                  <a:cubicBezTo>
                    <a:pt x="11" y="9"/>
                    <a:pt x="9" y="11"/>
                    <a:pt x="6" y="11"/>
                  </a:cubicBezTo>
                  <a:cubicBezTo>
                    <a:pt x="3" y="11"/>
                    <a:pt x="0" y="8"/>
                    <a:pt x="1" y="5"/>
                  </a:cubicBezTo>
                  <a:cubicBezTo>
                    <a:pt x="1" y="2"/>
                    <a:pt x="3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ïṡľiḍ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EF4B889C-0CDC-420A-A150-60B94AF86006}"/>
                </a:ext>
              </a:extLst>
            </p:cNvPr>
            <p:cNvSpPr/>
            <p:nvPr/>
          </p:nvSpPr>
          <p:spPr bwMode="auto">
            <a:xfrm>
              <a:off x="6181726" y="1835151"/>
              <a:ext cx="115888" cy="128588"/>
            </a:xfrm>
            <a:custGeom>
              <a:avLst/>
              <a:gdLst>
                <a:gd name="T0" fmla="*/ 29 w 35"/>
                <a:gd name="T1" fmla="*/ 0 h 39"/>
                <a:gd name="T2" fmla="*/ 0 w 35"/>
                <a:gd name="T3" fmla="*/ 31 h 39"/>
                <a:gd name="T4" fmla="*/ 35 w 35"/>
                <a:gd name="T5" fmla="*/ 39 h 39"/>
                <a:gd name="T6" fmla="*/ 8 w 35"/>
                <a:gd name="T7" fmla="*/ 25 h 39"/>
                <a:gd name="T8" fmla="*/ 29 w 35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9">
                  <a:moveTo>
                    <a:pt x="29" y="0"/>
                  </a:moveTo>
                  <a:cubicBezTo>
                    <a:pt x="29" y="0"/>
                    <a:pt x="7" y="3"/>
                    <a:pt x="0" y="31"/>
                  </a:cubicBezTo>
                  <a:cubicBezTo>
                    <a:pt x="0" y="31"/>
                    <a:pt x="22" y="28"/>
                    <a:pt x="35" y="39"/>
                  </a:cubicBezTo>
                  <a:cubicBezTo>
                    <a:pt x="35" y="39"/>
                    <a:pt x="27" y="23"/>
                    <a:pt x="8" y="25"/>
                  </a:cubicBezTo>
                  <a:cubicBezTo>
                    <a:pt x="8" y="25"/>
                    <a:pt x="10" y="10"/>
                    <a:pt x="29" y="0"/>
                  </a:cubicBez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íŝlïḍ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686B35BF-F8B5-4B72-B4BD-F9430FC89BF2}"/>
                </a:ext>
              </a:extLst>
            </p:cNvPr>
            <p:cNvSpPr/>
            <p:nvPr/>
          </p:nvSpPr>
          <p:spPr bwMode="auto">
            <a:xfrm>
              <a:off x="5900738" y="2116138"/>
              <a:ext cx="334963" cy="187325"/>
            </a:xfrm>
            <a:custGeom>
              <a:avLst/>
              <a:gdLst>
                <a:gd name="T0" fmla="*/ 50 w 101"/>
                <a:gd name="T1" fmla="*/ 10 h 57"/>
                <a:gd name="T2" fmla="*/ 0 w 101"/>
                <a:gd name="T3" fmla="*/ 0 h 57"/>
                <a:gd name="T4" fmla="*/ 47 w 101"/>
                <a:gd name="T5" fmla="*/ 49 h 57"/>
                <a:gd name="T6" fmla="*/ 101 w 101"/>
                <a:gd name="T7" fmla="*/ 7 h 57"/>
                <a:gd name="T8" fmla="*/ 50 w 101"/>
                <a:gd name="T9" fmla="*/ 1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57">
                  <a:moveTo>
                    <a:pt x="50" y="10"/>
                  </a:moveTo>
                  <a:cubicBezTo>
                    <a:pt x="24" y="8"/>
                    <a:pt x="0" y="0"/>
                    <a:pt x="0" y="0"/>
                  </a:cubicBezTo>
                  <a:cubicBezTo>
                    <a:pt x="17" y="53"/>
                    <a:pt x="47" y="49"/>
                    <a:pt x="47" y="49"/>
                  </a:cubicBezTo>
                  <a:cubicBezTo>
                    <a:pt x="47" y="49"/>
                    <a:pt x="76" y="57"/>
                    <a:pt x="101" y="7"/>
                  </a:cubicBezTo>
                  <a:cubicBezTo>
                    <a:pt x="101" y="7"/>
                    <a:pt x="75" y="12"/>
                    <a:pt x="50" y="10"/>
                  </a:cubicBezTo>
                  <a:close/>
                </a:path>
              </a:pathLst>
            </a:custGeom>
            <a:solidFill>
              <a:srgbClr val="F484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î$ļïḓe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E34C66FD-ADAC-4C8F-8E61-709F0837C492}"/>
                </a:ext>
              </a:extLst>
            </p:cNvPr>
            <p:cNvSpPr/>
            <p:nvPr/>
          </p:nvSpPr>
          <p:spPr bwMode="auto">
            <a:xfrm>
              <a:off x="5937251" y="2125663"/>
              <a:ext cx="261938" cy="58738"/>
            </a:xfrm>
            <a:custGeom>
              <a:avLst/>
              <a:gdLst>
                <a:gd name="T0" fmla="*/ 74 w 79"/>
                <a:gd name="T1" fmla="*/ 16 h 18"/>
                <a:gd name="T2" fmla="*/ 79 w 79"/>
                <a:gd name="T3" fmla="*/ 5 h 18"/>
                <a:gd name="T4" fmla="*/ 39 w 79"/>
                <a:gd name="T5" fmla="*/ 7 h 18"/>
                <a:gd name="T6" fmla="*/ 0 w 79"/>
                <a:gd name="T7" fmla="*/ 0 h 18"/>
                <a:gd name="T8" fmla="*/ 3 w 79"/>
                <a:gd name="T9" fmla="*/ 11 h 18"/>
                <a:gd name="T10" fmla="*/ 38 w 79"/>
                <a:gd name="T11" fmla="*/ 17 h 18"/>
                <a:gd name="T12" fmla="*/ 74 w 79"/>
                <a:gd name="T13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8">
                  <a:moveTo>
                    <a:pt x="74" y="16"/>
                  </a:moveTo>
                  <a:cubicBezTo>
                    <a:pt x="76" y="16"/>
                    <a:pt x="78" y="9"/>
                    <a:pt x="79" y="5"/>
                  </a:cubicBezTo>
                  <a:cubicBezTo>
                    <a:pt x="69" y="7"/>
                    <a:pt x="54" y="8"/>
                    <a:pt x="39" y="7"/>
                  </a:cubicBezTo>
                  <a:cubicBezTo>
                    <a:pt x="24" y="6"/>
                    <a:pt x="9" y="3"/>
                    <a:pt x="0" y="0"/>
                  </a:cubicBezTo>
                  <a:cubicBezTo>
                    <a:pt x="0" y="4"/>
                    <a:pt x="2" y="10"/>
                    <a:pt x="3" y="11"/>
                  </a:cubicBezTo>
                  <a:cubicBezTo>
                    <a:pt x="5" y="12"/>
                    <a:pt x="23" y="16"/>
                    <a:pt x="38" y="17"/>
                  </a:cubicBezTo>
                  <a:cubicBezTo>
                    <a:pt x="53" y="18"/>
                    <a:pt x="72" y="17"/>
                    <a:pt x="74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í$ḻïd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0D9E9789-873A-4AE8-BD90-13862CA6D6DB}"/>
                </a:ext>
              </a:extLst>
            </p:cNvPr>
            <p:cNvSpPr/>
            <p:nvPr/>
          </p:nvSpPr>
          <p:spPr bwMode="auto">
            <a:xfrm>
              <a:off x="5699126" y="2474913"/>
              <a:ext cx="722313" cy="1143000"/>
            </a:xfrm>
            <a:custGeom>
              <a:avLst/>
              <a:gdLst>
                <a:gd name="T0" fmla="*/ 213 w 218"/>
                <a:gd name="T1" fmla="*/ 37 h 347"/>
                <a:gd name="T2" fmla="*/ 139 w 218"/>
                <a:gd name="T3" fmla="*/ 0 h 347"/>
                <a:gd name="T4" fmla="*/ 136 w 218"/>
                <a:gd name="T5" fmla="*/ 114 h 347"/>
                <a:gd name="T6" fmla="*/ 109 w 218"/>
                <a:gd name="T7" fmla="*/ 246 h 347"/>
                <a:gd name="T8" fmla="*/ 82 w 218"/>
                <a:gd name="T9" fmla="*/ 114 h 347"/>
                <a:gd name="T10" fmla="*/ 79 w 218"/>
                <a:gd name="T11" fmla="*/ 0 h 347"/>
                <a:gd name="T12" fmla="*/ 5 w 218"/>
                <a:gd name="T13" fmla="*/ 37 h 347"/>
                <a:gd name="T14" fmla="*/ 32 w 218"/>
                <a:gd name="T15" fmla="*/ 248 h 347"/>
                <a:gd name="T16" fmla="*/ 0 w 218"/>
                <a:gd name="T17" fmla="*/ 322 h 347"/>
                <a:gd name="T18" fmla="*/ 109 w 218"/>
                <a:gd name="T19" fmla="*/ 347 h 347"/>
                <a:gd name="T20" fmla="*/ 218 w 218"/>
                <a:gd name="T21" fmla="*/ 322 h 347"/>
                <a:gd name="T22" fmla="*/ 186 w 218"/>
                <a:gd name="T23" fmla="*/ 248 h 347"/>
                <a:gd name="T24" fmla="*/ 213 w 218"/>
                <a:gd name="T25" fmla="*/ 37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8" h="347">
                  <a:moveTo>
                    <a:pt x="213" y="37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6" y="114"/>
                    <a:pt x="136" y="114"/>
                    <a:pt x="136" y="114"/>
                  </a:cubicBezTo>
                  <a:cubicBezTo>
                    <a:pt x="109" y="246"/>
                    <a:pt x="109" y="246"/>
                    <a:pt x="109" y="246"/>
                  </a:cubicBezTo>
                  <a:cubicBezTo>
                    <a:pt x="82" y="114"/>
                    <a:pt x="82" y="114"/>
                    <a:pt x="82" y="114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7"/>
                    <a:pt x="29" y="227"/>
                    <a:pt x="32" y="248"/>
                  </a:cubicBezTo>
                  <a:cubicBezTo>
                    <a:pt x="33" y="254"/>
                    <a:pt x="0" y="322"/>
                    <a:pt x="0" y="322"/>
                  </a:cubicBezTo>
                  <a:cubicBezTo>
                    <a:pt x="109" y="347"/>
                    <a:pt x="109" y="347"/>
                    <a:pt x="109" y="347"/>
                  </a:cubicBezTo>
                  <a:cubicBezTo>
                    <a:pt x="218" y="322"/>
                    <a:pt x="218" y="322"/>
                    <a:pt x="218" y="322"/>
                  </a:cubicBezTo>
                  <a:cubicBezTo>
                    <a:pt x="218" y="322"/>
                    <a:pt x="185" y="254"/>
                    <a:pt x="186" y="248"/>
                  </a:cubicBezTo>
                  <a:cubicBezTo>
                    <a:pt x="189" y="227"/>
                    <a:pt x="213" y="37"/>
                    <a:pt x="213" y="37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íšlid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659A1476-E46E-4385-A39F-954291A999B9}"/>
                </a:ext>
              </a:extLst>
            </p:cNvPr>
            <p:cNvSpPr/>
            <p:nvPr/>
          </p:nvSpPr>
          <p:spPr bwMode="auto">
            <a:xfrm>
              <a:off x="5834063" y="2465388"/>
              <a:ext cx="225425" cy="814388"/>
            </a:xfrm>
            <a:custGeom>
              <a:avLst/>
              <a:gdLst>
                <a:gd name="T0" fmla="*/ 38 w 68"/>
                <a:gd name="T1" fmla="*/ 0 h 247"/>
                <a:gd name="T2" fmla="*/ 20 w 68"/>
                <a:gd name="T3" fmla="*/ 10 h 247"/>
                <a:gd name="T4" fmla="*/ 0 w 68"/>
                <a:gd name="T5" fmla="*/ 97 h 247"/>
                <a:gd name="T6" fmla="*/ 23 w 68"/>
                <a:gd name="T7" fmla="*/ 104 h 247"/>
                <a:gd name="T8" fmla="*/ 12 w 68"/>
                <a:gd name="T9" fmla="*/ 117 h 247"/>
                <a:gd name="T10" fmla="*/ 68 w 68"/>
                <a:gd name="T11" fmla="*/ 247 h 247"/>
                <a:gd name="T12" fmla="*/ 41 w 68"/>
                <a:gd name="T13" fmla="*/ 115 h 247"/>
                <a:gd name="T14" fmla="*/ 38 w 68"/>
                <a:gd name="T1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247">
                  <a:moveTo>
                    <a:pt x="38" y="0"/>
                  </a:moveTo>
                  <a:cubicBezTo>
                    <a:pt x="38" y="0"/>
                    <a:pt x="21" y="6"/>
                    <a:pt x="20" y="10"/>
                  </a:cubicBezTo>
                  <a:cubicBezTo>
                    <a:pt x="20" y="13"/>
                    <a:pt x="0" y="93"/>
                    <a:pt x="0" y="97"/>
                  </a:cubicBezTo>
                  <a:cubicBezTo>
                    <a:pt x="0" y="100"/>
                    <a:pt x="23" y="104"/>
                    <a:pt x="23" y="104"/>
                  </a:cubicBezTo>
                  <a:cubicBezTo>
                    <a:pt x="23" y="104"/>
                    <a:pt x="11" y="116"/>
                    <a:pt x="12" y="117"/>
                  </a:cubicBezTo>
                  <a:cubicBezTo>
                    <a:pt x="12" y="119"/>
                    <a:pt x="68" y="247"/>
                    <a:pt x="68" y="247"/>
                  </a:cubicBezTo>
                  <a:cubicBezTo>
                    <a:pt x="41" y="115"/>
                    <a:pt x="41" y="115"/>
                    <a:pt x="41" y="115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rgbClr val="636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îṧľíď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5CE3BAF4-6ADD-4121-AC9C-778DA1503610}"/>
                </a:ext>
              </a:extLst>
            </p:cNvPr>
            <p:cNvSpPr/>
            <p:nvPr/>
          </p:nvSpPr>
          <p:spPr bwMode="auto">
            <a:xfrm>
              <a:off x="6059488" y="2465388"/>
              <a:ext cx="228600" cy="814388"/>
            </a:xfrm>
            <a:custGeom>
              <a:avLst/>
              <a:gdLst>
                <a:gd name="T0" fmla="*/ 30 w 69"/>
                <a:gd name="T1" fmla="*/ 0 h 247"/>
                <a:gd name="T2" fmla="*/ 48 w 69"/>
                <a:gd name="T3" fmla="*/ 10 h 247"/>
                <a:gd name="T4" fmla="*/ 68 w 69"/>
                <a:gd name="T5" fmla="*/ 97 h 247"/>
                <a:gd name="T6" fmla="*/ 45 w 69"/>
                <a:gd name="T7" fmla="*/ 104 h 247"/>
                <a:gd name="T8" fmla="*/ 56 w 69"/>
                <a:gd name="T9" fmla="*/ 117 h 247"/>
                <a:gd name="T10" fmla="*/ 0 w 69"/>
                <a:gd name="T11" fmla="*/ 247 h 247"/>
                <a:gd name="T12" fmla="*/ 27 w 69"/>
                <a:gd name="T13" fmla="*/ 115 h 247"/>
                <a:gd name="T14" fmla="*/ 30 w 69"/>
                <a:gd name="T15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247">
                  <a:moveTo>
                    <a:pt x="30" y="0"/>
                  </a:moveTo>
                  <a:cubicBezTo>
                    <a:pt x="30" y="0"/>
                    <a:pt x="47" y="6"/>
                    <a:pt x="48" y="10"/>
                  </a:cubicBezTo>
                  <a:cubicBezTo>
                    <a:pt x="48" y="13"/>
                    <a:pt x="69" y="93"/>
                    <a:pt x="68" y="97"/>
                  </a:cubicBezTo>
                  <a:cubicBezTo>
                    <a:pt x="68" y="100"/>
                    <a:pt x="45" y="104"/>
                    <a:pt x="45" y="104"/>
                  </a:cubicBezTo>
                  <a:cubicBezTo>
                    <a:pt x="45" y="104"/>
                    <a:pt x="57" y="116"/>
                    <a:pt x="56" y="117"/>
                  </a:cubicBezTo>
                  <a:cubicBezTo>
                    <a:pt x="56" y="119"/>
                    <a:pt x="0" y="247"/>
                    <a:pt x="0" y="247"/>
                  </a:cubicBezTo>
                  <a:cubicBezTo>
                    <a:pt x="27" y="115"/>
                    <a:pt x="27" y="115"/>
                    <a:pt x="27" y="115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636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îṩļîd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A114DEAF-F21C-4C6F-8416-1EB0102A769B}"/>
                </a:ext>
              </a:extLst>
            </p:cNvPr>
            <p:cNvSpPr/>
            <p:nvPr/>
          </p:nvSpPr>
          <p:spPr bwMode="auto">
            <a:xfrm>
              <a:off x="5959476" y="2487613"/>
              <a:ext cx="26988" cy="269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îşľîḋ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EA8E50DF-E766-4130-970F-91A07065D9F2}"/>
                </a:ext>
              </a:extLst>
            </p:cNvPr>
            <p:cNvSpPr/>
            <p:nvPr/>
          </p:nvSpPr>
          <p:spPr bwMode="auto">
            <a:xfrm>
              <a:off x="5983288" y="2501901"/>
              <a:ext cx="26988" cy="25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íṥ1íď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026B5562-91E6-4CB9-8737-A9E7E572FA4D}"/>
                </a:ext>
              </a:extLst>
            </p:cNvPr>
            <p:cNvSpPr/>
            <p:nvPr/>
          </p:nvSpPr>
          <p:spPr bwMode="auto">
            <a:xfrm>
              <a:off x="6007101" y="2511426"/>
              <a:ext cx="25400" cy="25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íSliď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B503F8C5-D82F-424A-9083-A5C45B6091BB}"/>
                </a:ext>
              </a:extLst>
            </p:cNvPr>
            <p:cNvSpPr/>
            <p:nvPr/>
          </p:nvSpPr>
          <p:spPr bwMode="auto">
            <a:xfrm>
              <a:off x="6032501" y="2517776"/>
              <a:ext cx="26988" cy="269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iśḷîd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08CE1A06-119A-49AC-8181-9FF256F2944F}"/>
                </a:ext>
              </a:extLst>
            </p:cNvPr>
            <p:cNvSpPr/>
            <p:nvPr/>
          </p:nvSpPr>
          <p:spPr bwMode="auto">
            <a:xfrm>
              <a:off x="6059488" y="2517776"/>
              <a:ext cx="26988" cy="269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ïṡlïḋe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7D9BD722-6FEB-415B-A3EA-08D3CAB9A784}"/>
                </a:ext>
              </a:extLst>
            </p:cNvPr>
            <p:cNvSpPr/>
            <p:nvPr/>
          </p:nvSpPr>
          <p:spPr bwMode="auto">
            <a:xfrm>
              <a:off x="6086476" y="2511426"/>
              <a:ext cx="25400" cy="25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íṣ1íde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C8E62C12-9664-46B8-AEAF-CF798B9CB7F5}"/>
                </a:ext>
              </a:extLst>
            </p:cNvPr>
            <p:cNvSpPr/>
            <p:nvPr/>
          </p:nvSpPr>
          <p:spPr bwMode="auto">
            <a:xfrm>
              <a:off x="6108701" y="2501901"/>
              <a:ext cx="26988" cy="25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ïṧḷîḑ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D1BAAC96-9D7F-4AFF-BADD-73FA1F5610B6}"/>
                </a:ext>
              </a:extLst>
            </p:cNvPr>
            <p:cNvSpPr/>
            <p:nvPr/>
          </p:nvSpPr>
          <p:spPr bwMode="auto">
            <a:xfrm>
              <a:off x="6132513" y="2487613"/>
              <a:ext cx="26988" cy="269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îśḷîď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28C37A3C-BAC3-4F86-92A7-5DDD849504D1}"/>
                </a:ext>
              </a:extLst>
            </p:cNvPr>
            <p:cNvSpPr/>
            <p:nvPr/>
          </p:nvSpPr>
          <p:spPr bwMode="auto">
            <a:xfrm>
              <a:off x="6361113" y="2498726"/>
              <a:ext cx="606425" cy="481013"/>
            </a:xfrm>
            <a:custGeom>
              <a:avLst/>
              <a:gdLst>
                <a:gd name="T0" fmla="*/ 13 w 183"/>
                <a:gd name="T1" fmla="*/ 30 h 146"/>
                <a:gd name="T2" fmla="*/ 74 w 183"/>
                <a:gd name="T3" fmla="*/ 87 h 146"/>
                <a:gd name="T4" fmla="*/ 152 w 183"/>
                <a:gd name="T5" fmla="*/ 0 h 146"/>
                <a:gd name="T6" fmla="*/ 183 w 183"/>
                <a:gd name="T7" fmla="*/ 16 h 146"/>
                <a:gd name="T8" fmla="*/ 73 w 183"/>
                <a:gd name="T9" fmla="*/ 146 h 146"/>
                <a:gd name="T10" fmla="*/ 0 w 183"/>
                <a:gd name="T11" fmla="*/ 92 h 146"/>
                <a:gd name="T12" fmla="*/ 13 w 183"/>
                <a:gd name="T13" fmla="*/ 3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146">
                  <a:moveTo>
                    <a:pt x="13" y="30"/>
                  </a:moveTo>
                  <a:cubicBezTo>
                    <a:pt x="13" y="30"/>
                    <a:pt x="71" y="87"/>
                    <a:pt x="74" y="87"/>
                  </a:cubicBezTo>
                  <a:cubicBezTo>
                    <a:pt x="78" y="87"/>
                    <a:pt x="152" y="0"/>
                    <a:pt x="152" y="0"/>
                  </a:cubicBezTo>
                  <a:cubicBezTo>
                    <a:pt x="183" y="16"/>
                    <a:pt x="183" y="16"/>
                    <a:pt x="183" y="16"/>
                  </a:cubicBezTo>
                  <a:cubicBezTo>
                    <a:pt x="183" y="16"/>
                    <a:pt x="95" y="146"/>
                    <a:pt x="73" y="146"/>
                  </a:cubicBezTo>
                  <a:cubicBezTo>
                    <a:pt x="51" y="146"/>
                    <a:pt x="0" y="92"/>
                    <a:pt x="0" y="92"/>
                  </a:cubicBezTo>
                  <a:lnTo>
                    <a:pt x="13" y="3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íṣļiḑ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7FF859EC-1E1E-4780-9777-6DB8A715AF38}"/>
                </a:ext>
              </a:extLst>
            </p:cNvPr>
            <p:cNvSpPr/>
            <p:nvPr/>
          </p:nvSpPr>
          <p:spPr bwMode="auto">
            <a:xfrm>
              <a:off x="6815138" y="2455863"/>
              <a:ext cx="174625" cy="166688"/>
            </a:xfrm>
            <a:custGeom>
              <a:avLst/>
              <a:gdLst>
                <a:gd name="T0" fmla="*/ 39 w 110"/>
                <a:gd name="T1" fmla="*/ 0 h 105"/>
                <a:gd name="T2" fmla="*/ 0 w 110"/>
                <a:gd name="T3" fmla="*/ 43 h 105"/>
                <a:gd name="T4" fmla="*/ 42 w 110"/>
                <a:gd name="T5" fmla="*/ 72 h 105"/>
                <a:gd name="T6" fmla="*/ 65 w 110"/>
                <a:gd name="T7" fmla="*/ 56 h 105"/>
                <a:gd name="T8" fmla="*/ 56 w 110"/>
                <a:gd name="T9" fmla="*/ 83 h 105"/>
                <a:gd name="T10" fmla="*/ 85 w 110"/>
                <a:gd name="T11" fmla="*/ 105 h 105"/>
                <a:gd name="T12" fmla="*/ 110 w 110"/>
                <a:gd name="T13" fmla="*/ 51 h 105"/>
                <a:gd name="T14" fmla="*/ 39 w 110"/>
                <a:gd name="T15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105">
                  <a:moveTo>
                    <a:pt x="39" y="0"/>
                  </a:moveTo>
                  <a:lnTo>
                    <a:pt x="0" y="43"/>
                  </a:lnTo>
                  <a:lnTo>
                    <a:pt x="42" y="72"/>
                  </a:lnTo>
                  <a:lnTo>
                    <a:pt x="65" y="56"/>
                  </a:lnTo>
                  <a:lnTo>
                    <a:pt x="56" y="83"/>
                  </a:lnTo>
                  <a:lnTo>
                    <a:pt x="85" y="105"/>
                  </a:lnTo>
                  <a:lnTo>
                    <a:pt x="110" y="5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636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isḻïḑ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09169EDA-A45C-4FD1-B3D2-74E2AD79275B}"/>
                </a:ext>
              </a:extLst>
            </p:cNvPr>
            <p:cNvSpPr/>
            <p:nvPr/>
          </p:nvSpPr>
          <p:spPr bwMode="auto">
            <a:xfrm>
              <a:off x="6864351" y="2284413"/>
              <a:ext cx="103188" cy="61913"/>
            </a:xfrm>
            <a:custGeom>
              <a:avLst/>
              <a:gdLst>
                <a:gd name="T0" fmla="*/ 19 w 31"/>
                <a:gd name="T1" fmla="*/ 19 h 19"/>
                <a:gd name="T2" fmla="*/ 0 w 31"/>
                <a:gd name="T3" fmla="*/ 10 h 19"/>
                <a:gd name="T4" fmla="*/ 17 w 31"/>
                <a:gd name="T5" fmla="*/ 11 h 19"/>
                <a:gd name="T6" fmla="*/ 31 w 31"/>
                <a:gd name="T7" fmla="*/ 0 h 19"/>
                <a:gd name="T8" fmla="*/ 1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19" y="19"/>
                  </a:moveTo>
                  <a:cubicBezTo>
                    <a:pt x="19" y="19"/>
                    <a:pt x="8" y="7"/>
                    <a:pt x="0" y="10"/>
                  </a:cubicBezTo>
                  <a:cubicBezTo>
                    <a:pt x="0" y="10"/>
                    <a:pt x="11" y="3"/>
                    <a:pt x="17" y="11"/>
                  </a:cubicBezTo>
                  <a:cubicBezTo>
                    <a:pt x="17" y="11"/>
                    <a:pt x="22" y="1"/>
                    <a:pt x="31" y="0"/>
                  </a:cubicBezTo>
                  <a:cubicBezTo>
                    <a:pt x="31" y="0"/>
                    <a:pt x="19" y="13"/>
                    <a:pt x="19" y="19"/>
                  </a:cubicBezTo>
                  <a:close/>
                </a:path>
              </a:pathLst>
            </a:custGeom>
            <a:solidFill>
              <a:srgbClr val="636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iṩlïď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D5E2C5B3-F0A6-4287-A635-BE50EFFBB26C}"/>
                </a:ext>
              </a:extLst>
            </p:cNvPr>
            <p:cNvSpPr/>
            <p:nvPr/>
          </p:nvSpPr>
          <p:spPr bwMode="auto">
            <a:xfrm>
              <a:off x="5270501" y="2597151"/>
              <a:ext cx="481013" cy="1004888"/>
            </a:xfrm>
            <a:custGeom>
              <a:avLst/>
              <a:gdLst>
                <a:gd name="T0" fmla="*/ 134 w 145"/>
                <a:gd name="T1" fmla="*/ 0 h 305"/>
                <a:gd name="T2" fmla="*/ 75 w 145"/>
                <a:gd name="T3" fmla="*/ 136 h 305"/>
                <a:gd name="T4" fmla="*/ 0 w 145"/>
                <a:gd name="T5" fmla="*/ 289 h 305"/>
                <a:gd name="T6" fmla="*/ 39 w 145"/>
                <a:gd name="T7" fmla="*/ 305 h 305"/>
                <a:gd name="T8" fmla="*/ 108 w 145"/>
                <a:gd name="T9" fmla="*/ 176 h 305"/>
                <a:gd name="T10" fmla="*/ 145 w 145"/>
                <a:gd name="T11" fmla="*/ 90 h 305"/>
                <a:gd name="T12" fmla="*/ 134 w 145"/>
                <a:gd name="T13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" h="305">
                  <a:moveTo>
                    <a:pt x="134" y="0"/>
                  </a:moveTo>
                  <a:cubicBezTo>
                    <a:pt x="134" y="0"/>
                    <a:pt x="79" y="127"/>
                    <a:pt x="75" y="136"/>
                  </a:cubicBezTo>
                  <a:cubicBezTo>
                    <a:pt x="72" y="146"/>
                    <a:pt x="0" y="289"/>
                    <a:pt x="0" y="289"/>
                  </a:cubicBezTo>
                  <a:cubicBezTo>
                    <a:pt x="39" y="305"/>
                    <a:pt x="39" y="305"/>
                    <a:pt x="39" y="305"/>
                  </a:cubicBezTo>
                  <a:cubicBezTo>
                    <a:pt x="39" y="305"/>
                    <a:pt x="102" y="190"/>
                    <a:pt x="108" y="176"/>
                  </a:cubicBezTo>
                  <a:cubicBezTo>
                    <a:pt x="114" y="161"/>
                    <a:pt x="145" y="90"/>
                    <a:pt x="145" y="90"/>
                  </a:cubicBezTo>
                  <a:lnTo>
                    <a:pt x="134" y="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îSḻide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B9EDADBD-4FE1-47DD-9AED-74477DFA370B}"/>
                </a:ext>
              </a:extLst>
            </p:cNvPr>
            <p:cNvSpPr/>
            <p:nvPr/>
          </p:nvSpPr>
          <p:spPr bwMode="auto">
            <a:xfrm>
              <a:off x="5470526" y="5262563"/>
              <a:ext cx="357188" cy="204788"/>
            </a:xfrm>
            <a:custGeom>
              <a:avLst/>
              <a:gdLst>
                <a:gd name="T0" fmla="*/ 104 w 108"/>
                <a:gd name="T1" fmla="*/ 56 h 62"/>
                <a:gd name="T2" fmla="*/ 106 w 108"/>
                <a:gd name="T3" fmla="*/ 19 h 62"/>
                <a:gd name="T4" fmla="*/ 106 w 108"/>
                <a:gd name="T5" fmla="*/ 0 h 62"/>
                <a:gd name="T6" fmla="*/ 101 w 108"/>
                <a:gd name="T7" fmla="*/ 0 h 62"/>
                <a:gd name="T8" fmla="*/ 84 w 108"/>
                <a:gd name="T9" fmla="*/ 32 h 62"/>
                <a:gd name="T10" fmla="*/ 26 w 108"/>
                <a:gd name="T11" fmla="*/ 40 h 62"/>
                <a:gd name="T12" fmla="*/ 20 w 108"/>
                <a:gd name="T13" fmla="*/ 45 h 62"/>
                <a:gd name="T14" fmla="*/ 65 w 108"/>
                <a:gd name="T15" fmla="*/ 52 h 62"/>
                <a:gd name="T16" fmla="*/ 91 w 108"/>
                <a:gd name="T17" fmla="*/ 40 h 62"/>
                <a:gd name="T18" fmla="*/ 91 w 108"/>
                <a:gd name="T19" fmla="*/ 56 h 62"/>
                <a:gd name="T20" fmla="*/ 104 w 108"/>
                <a:gd name="T21" fmla="*/ 5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62">
                  <a:moveTo>
                    <a:pt x="104" y="56"/>
                  </a:moveTo>
                  <a:cubicBezTo>
                    <a:pt x="104" y="56"/>
                    <a:pt x="108" y="31"/>
                    <a:pt x="106" y="19"/>
                  </a:cubicBezTo>
                  <a:cubicBezTo>
                    <a:pt x="105" y="12"/>
                    <a:pt x="105" y="5"/>
                    <a:pt x="106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90" y="27"/>
                    <a:pt x="84" y="32"/>
                  </a:cubicBezTo>
                  <a:cubicBezTo>
                    <a:pt x="78" y="37"/>
                    <a:pt x="31" y="62"/>
                    <a:pt x="26" y="40"/>
                  </a:cubicBezTo>
                  <a:cubicBezTo>
                    <a:pt x="24" y="42"/>
                    <a:pt x="22" y="44"/>
                    <a:pt x="20" y="45"/>
                  </a:cubicBezTo>
                  <a:cubicBezTo>
                    <a:pt x="0" y="58"/>
                    <a:pt x="48" y="59"/>
                    <a:pt x="65" y="52"/>
                  </a:cubicBezTo>
                  <a:cubicBezTo>
                    <a:pt x="82" y="45"/>
                    <a:pt x="91" y="40"/>
                    <a:pt x="91" y="40"/>
                  </a:cubicBezTo>
                  <a:cubicBezTo>
                    <a:pt x="91" y="56"/>
                    <a:pt x="91" y="56"/>
                    <a:pt x="91" y="56"/>
                  </a:cubicBezTo>
                  <a:lnTo>
                    <a:pt x="104" y="56"/>
                  </a:ln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îṡḷid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4E5E8999-BA9C-4674-B44D-87F7C75542F9}"/>
                </a:ext>
              </a:extLst>
            </p:cNvPr>
            <p:cNvSpPr/>
            <p:nvPr/>
          </p:nvSpPr>
          <p:spPr bwMode="auto">
            <a:xfrm>
              <a:off x="6202363" y="5372101"/>
              <a:ext cx="125413" cy="150813"/>
            </a:xfrm>
            <a:custGeom>
              <a:avLst/>
              <a:gdLst>
                <a:gd name="T0" fmla="*/ 34 w 38"/>
                <a:gd name="T1" fmla="*/ 0 h 46"/>
                <a:gd name="T2" fmla="*/ 24 w 38"/>
                <a:gd name="T3" fmla="*/ 23 h 46"/>
                <a:gd name="T4" fmla="*/ 0 w 38"/>
                <a:gd name="T5" fmla="*/ 7 h 46"/>
                <a:gd name="T6" fmla="*/ 26 w 38"/>
                <a:gd name="T7" fmla="*/ 42 h 46"/>
                <a:gd name="T8" fmla="*/ 34 w 38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6">
                  <a:moveTo>
                    <a:pt x="34" y="0"/>
                  </a:moveTo>
                  <a:cubicBezTo>
                    <a:pt x="35" y="7"/>
                    <a:pt x="32" y="21"/>
                    <a:pt x="24" y="23"/>
                  </a:cubicBezTo>
                  <a:cubicBezTo>
                    <a:pt x="16" y="26"/>
                    <a:pt x="0" y="7"/>
                    <a:pt x="0" y="7"/>
                  </a:cubicBezTo>
                  <a:cubicBezTo>
                    <a:pt x="6" y="23"/>
                    <a:pt x="15" y="38"/>
                    <a:pt x="26" y="42"/>
                  </a:cubicBezTo>
                  <a:cubicBezTo>
                    <a:pt x="38" y="46"/>
                    <a:pt x="38" y="23"/>
                    <a:pt x="34" y="0"/>
                  </a:cubicBez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ïsľîḑ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DEA38663-ED4B-44A0-9063-BA221767F30B}"/>
                </a:ext>
              </a:extLst>
            </p:cNvPr>
            <p:cNvSpPr/>
            <p:nvPr/>
          </p:nvSpPr>
          <p:spPr bwMode="auto">
            <a:xfrm>
              <a:off x="5251451" y="3492501"/>
              <a:ext cx="179388" cy="161925"/>
            </a:xfrm>
            <a:custGeom>
              <a:avLst/>
              <a:gdLst>
                <a:gd name="T0" fmla="*/ 79 w 113"/>
                <a:gd name="T1" fmla="*/ 102 h 102"/>
                <a:gd name="T2" fmla="*/ 113 w 113"/>
                <a:gd name="T3" fmla="*/ 50 h 102"/>
                <a:gd name="T4" fmla="*/ 65 w 113"/>
                <a:gd name="T5" fmla="*/ 27 h 102"/>
                <a:gd name="T6" fmla="*/ 44 w 113"/>
                <a:gd name="T7" fmla="*/ 48 h 102"/>
                <a:gd name="T8" fmla="*/ 48 w 113"/>
                <a:gd name="T9" fmla="*/ 19 h 102"/>
                <a:gd name="T10" fmla="*/ 14 w 113"/>
                <a:gd name="T11" fmla="*/ 0 h 102"/>
                <a:gd name="T12" fmla="*/ 0 w 113"/>
                <a:gd name="T13" fmla="*/ 63 h 102"/>
                <a:gd name="T14" fmla="*/ 79 w 113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02">
                  <a:moveTo>
                    <a:pt x="79" y="102"/>
                  </a:moveTo>
                  <a:lnTo>
                    <a:pt x="113" y="50"/>
                  </a:lnTo>
                  <a:lnTo>
                    <a:pt x="65" y="27"/>
                  </a:lnTo>
                  <a:lnTo>
                    <a:pt x="44" y="48"/>
                  </a:lnTo>
                  <a:lnTo>
                    <a:pt x="48" y="19"/>
                  </a:lnTo>
                  <a:lnTo>
                    <a:pt x="14" y="0"/>
                  </a:lnTo>
                  <a:lnTo>
                    <a:pt x="0" y="63"/>
                  </a:lnTo>
                  <a:lnTo>
                    <a:pt x="79" y="102"/>
                  </a:lnTo>
                  <a:close/>
                </a:path>
              </a:pathLst>
            </a:custGeom>
            <a:solidFill>
              <a:srgbClr val="636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îśḻíḋ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8E8D1A36-70BF-4356-9C8A-989622BCD16E}"/>
                </a:ext>
              </a:extLst>
            </p:cNvPr>
            <p:cNvSpPr/>
            <p:nvPr/>
          </p:nvSpPr>
          <p:spPr bwMode="auto">
            <a:xfrm>
              <a:off x="6678613" y="1409701"/>
              <a:ext cx="271463" cy="342900"/>
            </a:xfrm>
            <a:custGeom>
              <a:avLst/>
              <a:gdLst>
                <a:gd name="T0" fmla="*/ 59 w 82"/>
                <a:gd name="T1" fmla="*/ 12 h 104"/>
                <a:gd name="T2" fmla="*/ 10 w 82"/>
                <a:gd name="T3" fmla="*/ 43 h 104"/>
                <a:gd name="T4" fmla="*/ 6 w 82"/>
                <a:gd name="T5" fmla="*/ 82 h 104"/>
                <a:gd name="T6" fmla="*/ 17 w 82"/>
                <a:gd name="T7" fmla="*/ 95 h 104"/>
                <a:gd name="T8" fmla="*/ 35 w 82"/>
                <a:gd name="T9" fmla="*/ 96 h 104"/>
                <a:gd name="T10" fmla="*/ 64 w 82"/>
                <a:gd name="T11" fmla="*/ 70 h 104"/>
                <a:gd name="T12" fmla="*/ 59 w 82"/>
                <a:gd name="T13" fmla="*/ 1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104">
                  <a:moveTo>
                    <a:pt x="59" y="12"/>
                  </a:moveTo>
                  <a:cubicBezTo>
                    <a:pt x="35" y="0"/>
                    <a:pt x="10" y="22"/>
                    <a:pt x="10" y="43"/>
                  </a:cubicBezTo>
                  <a:cubicBezTo>
                    <a:pt x="9" y="63"/>
                    <a:pt x="12" y="70"/>
                    <a:pt x="6" y="82"/>
                  </a:cubicBezTo>
                  <a:cubicBezTo>
                    <a:pt x="6" y="82"/>
                    <a:pt x="0" y="86"/>
                    <a:pt x="17" y="95"/>
                  </a:cubicBezTo>
                  <a:cubicBezTo>
                    <a:pt x="34" y="104"/>
                    <a:pt x="35" y="96"/>
                    <a:pt x="35" y="96"/>
                  </a:cubicBezTo>
                  <a:cubicBezTo>
                    <a:pt x="40" y="85"/>
                    <a:pt x="47" y="82"/>
                    <a:pt x="64" y="70"/>
                  </a:cubicBezTo>
                  <a:cubicBezTo>
                    <a:pt x="80" y="57"/>
                    <a:pt x="82" y="24"/>
                    <a:pt x="59" y="12"/>
                  </a:cubicBezTo>
                  <a:close/>
                </a:path>
              </a:pathLst>
            </a:custGeom>
            <a:solidFill>
              <a:srgbClr val="FFD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í$1ïḍe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ABEC3B3D-E71F-4689-8349-A81D190DD11B}"/>
                </a:ext>
              </a:extLst>
            </p:cNvPr>
            <p:cNvSpPr/>
            <p:nvPr/>
          </p:nvSpPr>
          <p:spPr bwMode="auto">
            <a:xfrm>
              <a:off x="6669088" y="1681163"/>
              <a:ext cx="128588" cy="92075"/>
            </a:xfrm>
            <a:custGeom>
              <a:avLst/>
              <a:gdLst>
                <a:gd name="T0" fmla="*/ 37 w 39"/>
                <a:gd name="T1" fmla="*/ 21 h 28"/>
                <a:gd name="T2" fmla="*/ 37 w 39"/>
                <a:gd name="T3" fmla="*/ 19 h 28"/>
                <a:gd name="T4" fmla="*/ 39 w 39"/>
                <a:gd name="T5" fmla="*/ 18 h 28"/>
                <a:gd name="T6" fmla="*/ 38 w 39"/>
                <a:gd name="T7" fmla="*/ 16 h 28"/>
                <a:gd name="T8" fmla="*/ 7 w 39"/>
                <a:gd name="T9" fmla="*/ 0 h 28"/>
                <a:gd name="T10" fmla="*/ 5 w 39"/>
                <a:gd name="T11" fmla="*/ 1 h 28"/>
                <a:gd name="T12" fmla="*/ 6 w 39"/>
                <a:gd name="T13" fmla="*/ 3 h 28"/>
                <a:gd name="T14" fmla="*/ 3 w 39"/>
                <a:gd name="T15" fmla="*/ 4 h 28"/>
                <a:gd name="T16" fmla="*/ 4 w 39"/>
                <a:gd name="T17" fmla="*/ 6 h 28"/>
                <a:gd name="T18" fmla="*/ 2 w 39"/>
                <a:gd name="T19" fmla="*/ 7 h 28"/>
                <a:gd name="T20" fmla="*/ 3 w 39"/>
                <a:gd name="T21" fmla="*/ 9 h 28"/>
                <a:gd name="T22" fmla="*/ 0 w 39"/>
                <a:gd name="T23" fmla="*/ 10 h 28"/>
                <a:gd name="T24" fmla="*/ 1 w 39"/>
                <a:gd name="T25" fmla="*/ 12 h 28"/>
                <a:gd name="T26" fmla="*/ 32 w 39"/>
                <a:gd name="T27" fmla="*/ 28 h 28"/>
                <a:gd name="T28" fmla="*/ 35 w 39"/>
                <a:gd name="T29" fmla="*/ 27 h 28"/>
                <a:gd name="T30" fmla="*/ 34 w 39"/>
                <a:gd name="T31" fmla="*/ 25 h 28"/>
                <a:gd name="T32" fmla="*/ 36 w 39"/>
                <a:gd name="T33" fmla="*/ 24 h 28"/>
                <a:gd name="T34" fmla="*/ 35 w 39"/>
                <a:gd name="T35" fmla="*/ 22 h 28"/>
                <a:gd name="T36" fmla="*/ 37 w 39"/>
                <a:gd name="T37" fmla="*/ 2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" h="28">
                  <a:moveTo>
                    <a:pt x="37" y="21"/>
                  </a:moveTo>
                  <a:cubicBezTo>
                    <a:pt x="38" y="20"/>
                    <a:pt x="38" y="19"/>
                    <a:pt x="37" y="19"/>
                  </a:cubicBezTo>
                  <a:cubicBezTo>
                    <a:pt x="38" y="19"/>
                    <a:pt x="39" y="19"/>
                    <a:pt x="39" y="18"/>
                  </a:cubicBezTo>
                  <a:cubicBezTo>
                    <a:pt x="39" y="18"/>
                    <a:pt x="39" y="17"/>
                    <a:pt x="38" y="16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5" y="0"/>
                    <a:pt x="5" y="1"/>
                  </a:cubicBezTo>
                  <a:cubicBezTo>
                    <a:pt x="4" y="2"/>
                    <a:pt x="5" y="3"/>
                    <a:pt x="6" y="3"/>
                  </a:cubicBezTo>
                  <a:cubicBezTo>
                    <a:pt x="5" y="3"/>
                    <a:pt x="4" y="3"/>
                    <a:pt x="3" y="4"/>
                  </a:cubicBezTo>
                  <a:cubicBezTo>
                    <a:pt x="3" y="5"/>
                    <a:pt x="3" y="6"/>
                    <a:pt x="4" y="6"/>
                  </a:cubicBezTo>
                  <a:cubicBezTo>
                    <a:pt x="3" y="6"/>
                    <a:pt x="2" y="6"/>
                    <a:pt x="2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2" y="9"/>
                    <a:pt x="1" y="9"/>
                    <a:pt x="0" y="10"/>
                  </a:cubicBezTo>
                  <a:cubicBezTo>
                    <a:pt x="0" y="11"/>
                    <a:pt x="0" y="12"/>
                    <a:pt x="1" y="12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3" y="28"/>
                    <a:pt x="34" y="28"/>
                    <a:pt x="35" y="27"/>
                  </a:cubicBezTo>
                  <a:cubicBezTo>
                    <a:pt x="35" y="26"/>
                    <a:pt x="35" y="25"/>
                    <a:pt x="34" y="25"/>
                  </a:cubicBezTo>
                  <a:cubicBezTo>
                    <a:pt x="35" y="25"/>
                    <a:pt x="36" y="25"/>
                    <a:pt x="36" y="24"/>
                  </a:cubicBezTo>
                  <a:cubicBezTo>
                    <a:pt x="36" y="23"/>
                    <a:pt x="36" y="22"/>
                    <a:pt x="35" y="22"/>
                  </a:cubicBezTo>
                  <a:cubicBezTo>
                    <a:pt x="36" y="22"/>
                    <a:pt x="37" y="22"/>
                    <a:pt x="37" y="21"/>
                  </a:cubicBezTo>
                  <a:close/>
                </a:path>
              </a:pathLst>
            </a:custGeom>
            <a:solidFill>
              <a:srgbClr val="D0D2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iṥlíd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0795C265-93CB-4FD6-A3C8-116CA07543BF}"/>
                </a:ext>
              </a:extLst>
            </p:cNvPr>
            <p:cNvSpPr/>
            <p:nvPr/>
          </p:nvSpPr>
          <p:spPr bwMode="auto">
            <a:xfrm>
              <a:off x="6669088" y="1720851"/>
              <a:ext cx="106363" cy="68263"/>
            </a:xfrm>
            <a:custGeom>
              <a:avLst/>
              <a:gdLst>
                <a:gd name="T0" fmla="*/ 35 w 67"/>
                <a:gd name="T1" fmla="*/ 16 h 43"/>
                <a:gd name="T2" fmla="*/ 2 w 67"/>
                <a:gd name="T3" fmla="*/ 0 h 43"/>
                <a:gd name="T4" fmla="*/ 0 w 67"/>
                <a:gd name="T5" fmla="*/ 12 h 43"/>
                <a:gd name="T6" fmla="*/ 29 w 67"/>
                <a:gd name="T7" fmla="*/ 29 h 43"/>
                <a:gd name="T8" fmla="*/ 58 w 67"/>
                <a:gd name="T9" fmla="*/ 43 h 43"/>
                <a:gd name="T10" fmla="*/ 67 w 67"/>
                <a:gd name="T11" fmla="*/ 33 h 43"/>
                <a:gd name="T12" fmla="*/ 35 w 67"/>
                <a:gd name="T13" fmla="*/ 1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43">
                  <a:moveTo>
                    <a:pt x="35" y="16"/>
                  </a:moveTo>
                  <a:lnTo>
                    <a:pt x="2" y="0"/>
                  </a:lnTo>
                  <a:lnTo>
                    <a:pt x="0" y="12"/>
                  </a:lnTo>
                  <a:lnTo>
                    <a:pt x="29" y="29"/>
                  </a:lnTo>
                  <a:lnTo>
                    <a:pt x="58" y="43"/>
                  </a:lnTo>
                  <a:lnTo>
                    <a:pt x="67" y="33"/>
                  </a:lnTo>
                  <a:lnTo>
                    <a:pt x="35" y="16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ïśļíḍ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B08BF583-E1F4-4DB7-97D6-4E274480D131}"/>
                </a:ext>
              </a:extLst>
            </p:cNvPr>
            <p:cNvSpPr/>
            <p:nvPr/>
          </p:nvSpPr>
          <p:spPr bwMode="auto">
            <a:xfrm>
              <a:off x="6656388" y="1743076"/>
              <a:ext cx="101600" cy="73025"/>
            </a:xfrm>
            <a:custGeom>
              <a:avLst/>
              <a:gdLst>
                <a:gd name="T0" fmla="*/ 5 w 31"/>
                <a:gd name="T1" fmla="*/ 0 h 22"/>
                <a:gd name="T2" fmla="*/ 14 w 31"/>
                <a:gd name="T3" fmla="*/ 15 h 22"/>
                <a:gd name="T4" fmla="*/ 31 w 31"/>
                <a:gd name="T5" fmla="*/ 13 h 22"/>
                <a:gd name="T6" fmla="*/ 5 w 31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2">
                  <a:moveTo>
                    <a:pt x="5" y="0"/>
                  </a:moveTo>
                  <a:cubicBezTo>
                    <a:pt x="5" y="0"/>
                    <a:pt x="0" y="9"/>
                    <a:pt x="14" y="15"/>
                  </a:cubicBezTo>
                  <a:cubicBezTo>
                    <a:pt x="27" y="22"/>
                    <a:pt x="31" y="13"/>
                    <a:pt x="31" y="13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ïš1iď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CF7905C4-9373-452A-A336-F37E01618643}"/>
                </a:ext>
              </a:extLst>
            </p:cNvPr>
            <p:cNvSpPr/>
            <p:nvPr/>
          </p:nvSpPr>
          <p:spPr bwMode="auto">
            <a:xfrm>
              <a:off x="6877051" y="1363663"/>
              <a:ext cx="47625" cy="69850"/>
            </a:xfrm>
            <a:custGeom>
              <a:avLst/>
              <a:gdLst>
                <a:gd name="T0" fmla="*/ 2 w 14"/>
                <a:gd name="T1" fmla="*/ 20 h 21"/>
                <a:gd name="T2" fmla="*/ 2 w 14"/>
                <a:gd name="T3" fmla="*/ 20 h 21"/>
                <a:gd name="T4" fmla="*/ 1 w 14"/>
                <a:gd name="T5" fmla="*/ 16 h 21"/>
                <a:gd name="T6" fmla="*/ 8 w 14"/>
                <a:gd name="T7" fmla="*/ 2 h 21"/>
                <a:gd name="T8" fmla="*/ 12 w 14"/>
                <a:gd name="T9" fmla="*/ 1 h 21"/>
                <a:gd name="T10" fmla="*/ 12 w 14"/>
                <a:gd name="T11" fmla="*/ 1 h 21"/>
                <a:gd name="T12" fmla="*/ 13 w 14"/>
                <a:gd name="T13" fmla="*/ 5 h 21"/>
                <a:gd name="T14" fmla="*/ 6 w 14"/>
                <a:gd name="T15" fmla="*/ 19 h 21"/>
                <a:gd name="T16" fmla="*/ 2 w 14"/>
                <a:gd name="T17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21">
                  <a:moveTo>
                    <a:pt x="2" y="20"/>
                  </a:moveTo>
                  <a:cubicBezTo>
                    <a:pt x="2" y="20"/>
                    <a:pt x="2" y="20"/>
                    <a:pt x="2" y="20"/>
                  </a:cubicBezTo>
                  <a:cubicBezTo>
                    <a:pt x="1" y="19"/>
                    <a:pt x="0" y="17"/>
                    <a:pt x="1" y="16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0"/>
                    <a:pt x="10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1"/>
                    <a:pt x="14" y="3"/>
                    <a:pt x="13" y="5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20"/>
                    <a:pt x="4" y="21"/>
                    <a:pt x="2" y="20"/>
                  </a:cubicBezTo>
                  <a:close/>
                </a:path>
              </a:pathLst>
            </a:custGeom>
            <a:solidFill>
              <a:srgbClr val="FFD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íŝḷîḍ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8F2B7C74-2CF8-4613-B3F9-5578CA71E344}"/>
                </a:ext>
              </a:extLst>
            </p:cNvPr>
            <p:cNvSpPr/>
            <p:nvPr/>
          </p:nvSpPr>
          <p:spPr bwMode="auto">
            <a:xfrm>
              <a:off x="6953251" y="1482726"/>
              <a:ext cx="73025" cy="36513"/>
            </a:xfrm>
            <a:custGeom>
              <a:avLst/>
              <a:gdLst>
                <a:gd name="T0" fmla="*/ 1 w 22"/>
                <a:gd name="T1" fmla="*/ 9 h 11"/>
                <a:gd name="T2" fmla="*/ 1 w 22"/>
                <a:gd name="T3" fmla="*/ 9 h 11"/>
                <a:gd name="T4" fmla="*/ 2 w 22"/>
                <a:gd name="T5" fmla="*/ 5 h 11"/>
                <a:gd name="T6" fmla="*/ 17 w 22"/>
                <a:gd name="T7" fmla="*/ 0 h 11"/>
                <a:gd name="T8" fmla="*/ 21 w 22"/>
                <a:gd name="T9" fmla="*/ 2 h 11"/>
                <a:gd name="T10" fmla="*/ 21 w 22"/>
                <a:gd name="T11" fmla="*/ 2 h 11"/>
                <a:gd name="T12" fmla="*/ 19 w 22"/>
                <a:gd name="T13" fmla="*/ 6 h 11"/>
                <a:gd name="T14" fmla="*/ 4 w 22"/>
                <a:gd name="T15" fmla="*/ 11 h 11"/>
                <a:gd name="T16" fmla="*/ 1 w 22"/>
                <a:gd name="T17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1">
                  <a:moveTo>
                    <a:pt x="1" y="9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7"/>
                    <a:pt x="1" y="6"/>
                    <a:pt x="2" y="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9" y="0"/>
                    <a:pt x="20" y="1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2" y="4"/>
                    <a:pt x="21" y="6"/>
                    <a:pt x="19" y="6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3" y="11"/>
                    <a:pt x="1" y="11"/>
                    <a:pt x="1" y="9"/>
                  </a:cubicBezTo>
                  <a:close/>
                </a:path>
              </a:pathLst>
            </a:custGeom>
            <a:solidFill>
              <a:srgbClr val="FFD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í$ḷiḓ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ECE54529-177B-4E21-B76E-C36B9227D47F}"/>
                </a:ext>
              </a:extLst>
            </p:cNvPr>
            <p:cNvSpPr/>
            <p:nvPr/>
          </p:nvSpPr>
          <p:spPr bwMode="auto">
            <a:xfrm>
              <a:off x="6943726" y="1614488"/>
              <a:ext cx="69850" cy="46038"/>
            </a:xfrm>
            <a:custGeom>
              <a:avLst/>
              <a:gdLst>
                <a:gd name="T0" fmla="*/ 1 w 21"/>
                <a:gd name="T1" fmla="*/ 2 h 14"/>
                <a:gd name="T2" fmla="*/ 1 w 21"/>
                <a:gd name="T3" fmla="*/ 2 h 14"/>
                <a:gd name="T4" fmla="*/ 5 w 21"/>
                <a:gd name="T5" fmla="*/ 1 h 14"/>
                <a:gd name="T6" fmla="*/ 19 w 21"/>
                <a:gd name="T7" fmla="*/ 8 h 14"/>
                <a:gd name="T8" fmla="*/ 20 w 21"/>
                <a:gd name="T9" fmla="*/ 12 h 14"/>
                <a:gd name="T10" fmla="*/ 20 w 21"/>
                <a:gd name="T11" fmla="*/ 12 h 14"/>
                <a:gd name="T12" fmla="*/ 16 w 21"/>
                <a:gd name="T13" fmla="*/ 13 h 14"/>
                <a:gd name="T14" fmla="*/ 2 w 21"/>
                <a:gd name="T15" fmla="*/ 6 h 14"/>
                <a:gd name="T16" fmla="*/ 1 w 21"/>
                <a:gd name="T17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4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3" y="0"/>
                    <a:pt x="5" y="1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20" y="8"/>
                    <a:pt x="21" y="10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9" y="13"/>
                    <a:pt x="18" y="14"/>
                    <a:pt x="16" y="13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5"/>
                    <a:pt x="0" y="3"/>
                    <a:pt x="1" y="2"/>
                  </a:cubicBezTo>
                  <a:close/>
                </a:path>
              </a:pathLst>
            </a:custGeom>
            <a:solidFill>
              <a:srgbClr val="FFD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išḻîď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F1B045A4-5626-4ABA-891E-094D079D7FBB}"/>
                </a:ext>
              </a:extLst>
            </p:cNvPr>
            <p:cNvSpPr/>
            <p:nvPr/>
          </p:nvSpPr>
          <p:spPr bwMode="auto">
            <a:xfrm>
              <a:off x="6854826" y="1690688"/>
              <a:ext cx="39688" cy="73025"/>
            </a:xfrm>
            <a:custGeom>
              <a:avLst/>
              <a:gdLst>
                <a:gd name="T0" fmla="*/ 3 w 12"/>
                <a:gd name="T1" fmla="*/ 0 h 22"/>
                <a:gd name="T2" fmla="*/ 3 w 12"/>
                <a:gd name="T3" fmla="*/ 0 h 22"/>
                <a:gd name="T4" fmla="*/ 7 w 12"/>
                <a:gd name="T5" fmla="*/ 2 h 22"/>
                <a:gd name="T6" fmla="*/ 11 w 12"/>
                <a:gd name="T7" fmla="*/ 17 h 22"/>
                <a:gd name="T8" fmla="*/ 10 w 12"/>
                <a:gd name="T9" fmla="*/ 21 h 22"/>
                <a:gd name="T10" fmla="*/ 10 w 12"/>
                <a:gd name="T11" fmla="*/ 21 h 22"/>
                <a:gd name="T12" fmla="*/ 6 w 12"/>
                <a:gd name="T13" fmla="*/ 19 h 22"/>
                <a:gd name="T14" fmla="*/ 1 w 12"/>
                <a:gd name="T15" fmla="*/ 4 h 22"/>
                <a:gd name="T16" fmla="*/ 3 w 12"/>
                <a:gd name="T1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2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6" y="1"/>
                    <a:pt x="7" y="2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9"/>
                    <a:pt x="11" y="20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8" y="22"/>
                    <a:pt x="6" y="21"/>
                    <a:pt x="6" y="19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1"/>
                    <a:pt x="3" y="0"/>
                  </a:cubicBezTo>
                  <a:close/>
                </a:path>
              </a:pathLst>
            </a:custGeom>
            <a:solidFill>
              <a:srgbClr val="FFD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îś1íḑ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B4033947-42CD-4876-BE90-490576073EA9}"/>
                </a:ext>
              </a:extLst>
            </p:cNvPr>
            <p:cNvSpPr/>
            <p:nvPr/>
          </p:nvSpPr>
          <p:spPr bwMode="auto">
            <a:xfrm>
              <a:off x="6613526" y="1592263"/>
              <a:ext cx="71438" cy="39688"/>
            </a:xfrm>
            <a:custGeom>
              <a:avLst/>
              <a:gdLst>
                <a:gd name="T0" fmla="*/ 21 w 22"/>
                <a:gd name="T1" fmla="*/ 3 h 12"/>
                <a:gd name="T2" fmla="*/ 21 w 22"/>
                <a:gd name="T3" fmla="*/ 3 h 12"/>
                <a:gd name="T4" fmla="*/ 19 w 22"/>
                <a:gd name="T5" fmla="*/ 7 h 12"/>
                <a:gd name="T6" fmla="*/ 5 w 22"/>
                <a:gd name="T7" fmla="*/ 11 h 12"/>
                <a:gd name="T8" fmla="*/ 1 w 22"/>
                <a:gd name="T9" fmla="*/ 10 h 12"/>
                <a:gd name="T10" fmla="*/ 1 w 22"/>
                <a:gd name="T11" fmla="*/ 10 h 12"/>
                <a:gd name="T12" fmla="*/ 3 w 22"/>
                <a:gd name="T13" fmla="*/ 6 h 12"/>
                <a:gd name="T14" fmla="*/ 18 w 22"/>
                <a:gd name="T15" fmla="*/ 1 h 12"/>
                <a:gd name="T16" fmla="*/ 21 w 22"/>
                <a:gd name="T17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2">
                  <a:moveTo>
                    <a:pt x="21" y="3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22" y="4"/>
                    <a:pt x="21" y="6"/>
                    <a:pt x="19" y="7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3" y="12"/>
                    <a:pt x="1" y="11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8"/>
                    <a:pt x="1" y="6"/>
                    <a:pt x="3" y="6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21" y="1"/>
                    <a:pt x="21" y="3"/>
                  </a:cubicBezTo>
                  <a:close/>
                </a:path>
              </a:pathLst>
            </a:custGeom>
            <a:solidFill>
              <a:srgbClr val="FFD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i$ḻîḍ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5F86921A-187E-4649-95D7-FD9AA1C53190}"/>
                </a:ext>
              </a:extLst>
            </p:cNvPr>
            <p:cNvSpPr/>
            <p:nvPr/>
          </p:nvSpPr>
          <p:spPr bwMode="auto">
            <a:xfrm>
              <a:off x="6626226" y="1452563"/>
              <a:ext cx="69850" cy="47625"/>
            </a:xfrm>
            <a:custGeom>
              <a:avLst/>
              <a:gdLst>
                <a:gd name="T0" fmla="*/ 20 w 21"/>
                <a:gd name="T1" fmla="*/ 12 h 14"/>
                <a:gd name="T2" fmla="*/ 20 w 21"/>
                <a:gd name="T3" fmla="*/ 12 h 14"/>
                <a:gd name="T4" fmla="*/ 16 w 21"/>
                <a:gd name="T5" fmla="*/ 13 h 14"/>
                <a:gd name="T6" fmla="*/ 2 w 21"/>
                <a:gd name="T7" fmla="*/ 6 h 14"/>
                <a:gd name="T8" fmla="*/ 1 w 21"/>
                <a:gd name="T9" fmla="*/ 2 h 14"/>
                <a:gd name="T10" fmla="*/ 1 w 21"/>
                <a:gd name="T11" fmla="*/ 2 h 14"/>
                <a:gd name="T12" fmla="*/ 5 w 21"/>
                <a:gd name="T13" fmla="*/ 1 h 14"/>
                <a:gd name="T14" fmla="*/ 19 w 21"/>
                <a:gd name="T15" fmla="*/ 8 h 14"/>
                <a:gd name="T16" fmla="*/ 20 w 21"/>
                <a:gd name="T17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4">
                  <a:moveTo>
                    <a:pt x="20" y="12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19" y="13"/>
                    <a:pt x="17" y="14"/>
                    <a:pt x="16" y="13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5"/>
                    <a:pt x="0" y="4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3" y="0"/>
                    <a:pt x="5" y="1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20" y="8"/>
                    <a:pt x="21" y="10"/>
                    <a:pt x="20" y="12"/>
                  </a:cubicBezTo>
                  <a:close/>
                </a:path>
              </a:pathLst>
            </a:custGeom>
            <a:solidFill>
              <a:srgbClr val="FFD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ïślîḍ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684ADAD1-76B4-425F-BDC3-0CB180F507DF}"/>
                </a:ext>
              </a:extLst>
            </p:cNvPr>
            <p:cNvSpPr/>
            <p:nvPr/>
          </p:nvSpPr>
          <p:spPr bwMode="auto">
            <a:xfrm>
              <a:off x="6745288" y="1350963"/>
              <a:ext cx="39688" cy="73025"/>
            </a:xfrm>
            <a:custGeom>
              <a:avLst/>
              <a:gdLst>
                <a:gd name="T0" fmla="*/ 9 w 12"/>
                <a:gd name="T1" fmla="*/ 21 h 22"/>
                <a:gd name="T2" fmla="*/ 9 w 12"/>
                <a:gd name="T3" fmla="*/ 21 h 22"/>
                <a:gd name="T4" fmla="*/ 5 w 12"/>
                <a:gd name="T5" fmla="*/ 19 h 22"/>
                <a:gd name="T6" fmla="*/ 0 w 12"/>
                <a:gd name="T7" fmla="*/ 5 h 22"/>
                <a:gd name="T8" fmla="*/ 2 w 12"/>
                <a:gd name="T9" fmla="*/ 1 h 22"/>
                <a:gd name="T10" fmla="*/ 2 w 12"/>
                <a:gd name="T11" fmla="*/ 1 h 22"/>
                <a:gd name="T12" fmla="*/ 6 w 12"/>
                <a:gd name="T13" fmla="*/ 3 h 22"/>
                <a:gd name="T14" fmla="*/ 11 w 12"/>
                <a:gd name="T15" fmla="*/ 18 h 22"/>
                <a:gd name="T16" fmla="*/ 9 w 12"/>
                <a:gd name="T17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2">
                  <a:moveTo>
                    <a:pt x="9" y="21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8" y="22"/>
                    <a:pt x="6" y="21"/>
                    <a:pt x="5" y="1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4" y="0"/>
                    <a:pt x="6" y="1"/>
                    <a:pt x="6" y="3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2" y="19"/>
                    <a:pt x="11" y="21"/>
                    <a:pt x="9" y="21"/>
                  </a:cubicBezTo>
                  <a:close/>
                </a:path>
              </a:pathLst>
            </a:custGeom>
            <a:solidFill>
              <a:srgbClr val="FFD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48" name="TextBox 147"/>
          <p:cNvSpPr txBox="1"/>
          <p:nvPr/>
        </p:nvSpPr>
        <p:spPr>
          <a:xfrm>
            <a:off x="2340322" y="1800399"/>
            <a:ext cx="24097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播种一种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习惯，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收获一种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行为，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播种一种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行为，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收获一种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性格，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播种一种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性格，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收获一种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命运。</a:t>
            </a:r>
            <a:endParaRPr lang="en-US" altLang="zh-CN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spcBef>
                <a:spcPct val="50000"/>
              </a:spcBef>
            </a:pPr>
            <a:r>
              <a:rPr lang="en-US" altLang="zh-CN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印度谚语</a:t>
            </a:r>
          </a:p>
        </p:txBody>
      </p:sp>
    </p:spTree>
    <p:extLst>
      <p:ext uri="{BB962C8B-B14F-4D97-AF65-F5344CB8AC3E}">
        <p14:creationId xmlns:p14="http://schemas.microsoft.com/office/powerpoint/2010/main" val="926267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işḻíďê">
            <a:extLst>
              <a:ext uri="{FF2B5EF4-FFF2-40B4-BE49-F238E27FC236}">
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7669D15-42AD-4712-A636-2AB8DCB77DF0}"/>
              </a:ext>
            </a:extLst>
          </p:cNvPr>
          <p:cNvGrpSpPr/>
          <p:nvPr/>
        </p:nvGrpSpPr>
        <p:grpSpPr>
          <a:xfrm>
            <a:off x="-341821" y="2476727"/>
            <a:ext cx="1636241" cy="2908872"/>
            <a:chOff x="839416" y="2697840"/>
            <a:chExt cx="1890536" cy="3360952"/>
          </a:xfrm>
          <a:solidFill>
            <a:srgbClr val="FFFFFF">
              <a:alpha val="69804"/>
            </a:srgbClr>
          </a:solidFill>
        </p:grpSpPr>
        <p:sp>
          <p:nvSpPr>
            <p:cNvPr id="38" name="í$ļid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D32ED80-B73E-41FE-B8CD-FC8FFB5B35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2599" y="2697840"/>
              <a:ext cx="634747" cy="630179"/>
            </a:xfrm>
            <a:custGeom>
              <a:avLst/>
              <a:gdLst>
                <a:gd name="T0" fmla="*/ 67 w 67"/>
                <a:gd name="T1" fmla="*/ 32 h 66"/>
                <a:gd name="T2" fmla="*/ 32 w 67"/>
                <a:gd name="T3" fmla="*/ 1 h 66"/>
                <a:gd name="T4" fmla="*/ 2 w 67"/>
                <a:gd name="T5" fmla="*/ 36 h 66"/>
                <a:gd name="T6" fmla="*/ 28 w 67"/>
                <a:gd name="T7" fmla="*/ 66 h 66"/>
                <a:gd name="T8" fmla="*/ 40 w 67"/>
                <a:gd name="T9" fmla="*/ 66 h 66"/>
                <a:gd name="T10" fmla="*/ 67 w 67"/>
                <a:gd name="T11" fmla="*/ 3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7" h="66">
                  <a:moveTo>
                    <a:pt x="67" y="32"/>
                  </a:moveTo>
                  <a:cubicBezTo>
                    <a:pt x="65" y="14"/>
                    <a:pt x="50" y="0"/>
                    <a:pt x="32" y="1"/>
                  </a:cubicBezTo>
                  <a:cubicBezTo>
                    <a:pt x="13" y="2"/>
                    <a:pt x="0" y="18"/>
                    <a:pt x="2" y="36"/>
                  </a:cubicBezTo>
                  <a:cubicBezTo>
                    <a:pt x="3" y="51"/>
                    <a:pt x="13" y="63"/>
                    <a:pt x="28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56" y="63"/>
                    <a:pt x="67" y="48"/>
                    <a:pt x="67" y="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ïS1iḑ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347BEF6-EBC7-4D37-B56E-C6E760425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416" y="4971963"/>
              <a:ext cx="844807" cy="1086829"/>
            </a:xfrm>
            <a:custGeom>
              <a:avLst/>
              <a:gdLst>
                <a:gd name="T0" fmla="*/ 75 w 89"/>
                <a:gd name="T1" fmla="*/ 4 h 114"/>
                <a:gd name="T2" fmla="*/ 62 w 89"/>
                <a:gd name="T3" fmla="*/ 0 h 114"/>
                <a:gd name="T4" fmla="*/ 48 w 89"/>
                <a:gd name="T5" fmla="*/ 48 h 114"/>
                <a:gd name="T6" fmla="*/ 7 w 89"/>
                <a:gd name="T7" fmla="*/ 83 h 114"/>
                <a:gd name="T8" fmla="*/ 6 w 89"/>
                <a:gd name="T9" fmla="*/ 104 h 114"/>
                <a:gd name="T10" fmla="*/ 9 w 89"/>
                <a:gd name="T11" fmla="*/ 108 h 114"/>
                <a:gd name="T12" fmla="*/ 30 w 89"/>
                <a:gd name="T13" fmla="*/ 108 h 114"/>
                <a:gd name="T14" fmla="*/ 75 w 89"/>
                <a:gd name="T15" fmla="*/ 71 h 114"/>
                <a:gd name="T16" fmla="*/ 80 w 89"/>
                <a:gd name="T17" fmla="*/ 60 h 114"/>
                <a:gd name="T18" fmla="*/ 80 w 89"/>
                <a:gd name="T19" fmla="*/ 58 h 114"/>
                <a:gd name="T20" fmla="*/ 89 w 89"/>
                <a:gd name="T21" fmla="*/ 27 h 114"/>
                <a:gd name="T22" fmla="*/ 75 w 89"/>
                <a:gd name="T23" fmla="*/ 5 h 114"/>
                <a:gd name="T24" fmla="*/ 75 w 89"/>
                <a:gd name="T25" fmla="*/ 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114">
                  <a:moveTo>
                    <a:pt x="75" y="4"/>
                  </a:moveTo>
                  <a:cubicBezTo>
                    <a:pt x="70" y="3"/>
                    <a:pt x="65" y="2"/>
                    <a:pt x="62" y="0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1" y="89"/>
                    <a:pt x="0" y="99"/>
                    <a:pt x="6" y="104"/>
                  </a:cubicBezTo>
                  <a:cubicBezTo>
                    <a:pt x="9" y="108"/>
                    <a:pt x="9" y="108"/>
                    <a:pt x="9" y="108"/>
                  </a:cubicBezTo>
                  <a:cubicBezTo>
                    <a:pt x="13" y="114"/>
                    <a:pt x="24" y="114"/>
                    <a:pt x="30" y="108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77" y="68"/>
                    <a:pt x="78" y="64"/>
                    <a:pt x="80" y="60"/>
                  </a:cubicBezTo>
                  <a:cubicBezTo>
                    <a:pt x="80" y="60"/>
                    <a:pt x="80" y="59"/>
                    <a:pt x="80" y="58"/>
                  </a:cubicBezTo>
                  <a:cubicBezTo>
                    <a:pt x="89" y="27"/>
                    <a:pt x="89" y="27"/>
                    <a:pt x="89" y="27"/>
                  </a:cubicBezTo>
                  <a:cubicBezTo>
                    <a:pt x="75" y="5"/>
                    <a:pt x="75" y="5"/>
                    <a:pt x="75" y="5"/>
                  </a:cubicBezTo>
                  <a:lnTo>
                    <a:pt x="75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ïṩḷîď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6FDD5BA-7F22-471C-8306-9F32660192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8443" y="3556344"/>
              <a:ext cx="54798" cy="164395"/>
            </a:xfrm>
            <a:custGeom>
              <a:avLst/>
              <a:gdLst>
                <a:gd name="T0" fmla="*/ 6 w 6"/>
                <a:gd name="T1" fmla="*/ 1 h 17"/>
                <a:gd name="T2" fmla="*/ 0 w 6"/>
                <a:gd name="T3" fmla="*/ 0 h 17"/>
                <a:gd name="T4" fmla="*/ 0 w 6"/>
                <a:gd name="T5" fmla="*/ 8 h 17"/>
                <a:gd name="T6" fmla="*/ 1 w 6"/>
                <a:gd name="T7" fmla="*/ 17 h 17"/>
                <a:gd name="T8" fmla="*/ 6 w 6"/>
                <a:gd name="T9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7">
                  <a:moveTo>
                    <a:pt x="6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5"/>
                    <a:pt x="0" y="8"/>
                  </a:cubicBezTo>
                  <a:cubicBezTo>
                    <a:pt x="1" y="17"/>
                    <a:pt x="1" y="17"/>
                    <a:pt x="1" y="17"/>
                  </a:cubicBezTo>
                  <a:lnTo>
                    <a:pt x="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îšḷîḑ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525D74A-389E-4044-8824-BF26EEDB2EF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5731" y="3474147"/>
              <a:ext cx="264857" cy="273991"/>
            </a:xfrm>
            <a:custGeom>
              <a:avLst/>
              <a:gdLst>
                <a:gd name="T0" fmla="*/ 0 w 28"/>
                <a:gd name="T1" fmla="*/ 29 h 29"/>
                <a:gd name="T2" fmla="*/ 28 w 28"/>
                <a:gd name="T3" fmla="*/ 0 h 29"/>
                <a:gd name="T4" fmla="*/ 2 w 28"/>
                <a:gd name="T5" fmla="*/ 0 h 29"/>
                <a:gd name="T6" fmla="*/ 2 w 28"/>
                <a:gd name="T7" fmla="*/ 2 h 29"/>
                <a:gd name="T8" fmla="*/ 4 w 28"/>
                <a:gd name="T9" fmla="*/ 17 h 29"/>
                <a:gd name="T10" fmla="*/ 0 w 28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29">
                  <a:moveTo>
                    <a:pt x="0" y="29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5" y="7"/>
                    <a:pt x="6" y="12"/>
                    <a:pt x="4" y="17"/>
                  </a:cubicBezTo>
                  <a:lnTo>
                    <a:pt x="0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iš1îḑ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E405C3B-7BFC-45C8-B812-8898758CA91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5961" y="3204725"/>
              <a:ext cx="273991" cy="123297"/>
            </a:xfrm>
            <a:custGeom>
              <a:avLst/>
              <a:gdLst>
                <a:gd name="T0" fmla="*/ 25 w 29"/>
                <a:gd name="T1" fmla="*/ 5 h 13"/>
                <a:gd name="T2" fmla="*/ 6 w 29"/>
                <a:gd name="T3" fmla="*/ 6 h 13"/>
                <a:gd name="T4" fmla="*/ 0 w 29"/>
                <a:gd name="T5" fmla="*/ 13 h 13"/>
                <a:gd name="T6" fmla="*/ 29 w 29"/>
                <a:gd name="T7" fmla="*/ 13 h 13"/>
                <a:gd name="T8" fmla="*/ 25 w 29"/>
                <a:gd name="T9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3">
                  <a:moveTo>
                    <a:pt x="25" y="5"/>
                  </a:moveTo>
                  <a:cubicBezTo>
                    <a:pt x="19" y="0"/>
                    <a:pt x="11" y="0"/>
                    <a:pt x="6" y="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0"/>
                    <a:pt x="27" y="7"/>
                    <a:pt x="25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íšḷîḋ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B870EF9-8500-4E5F-9594-C847AFEDBD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7801" y="3460449"/>
              <a:ext cx="908738" cy="2589213"/>
            </a:xfrm>
            <a:custGeom>
              <a:avLst/>
              <a:gdLst>
                <a:gd name="T0" fmla="*/ 8 w 96"/>
                <a:gd name="T1" fmla="*/ 0 h 271"/>
                <a:gd name="T2" fmla="*/ 0 w 96"/>
                <a:gd name="T3" fmla="*/ 20 h 271"/>
                <a:gd name="T4" fmla="*/ 3 w 96"/>
                <a:gd name="T5" fmla="*/ 127 h 271"/>
                <a:gd name="T6" fmla="*/ 32 w 96"/>
                <a:gd name="T7" fmla="*/ 155 h 271"/>
                <a:gd name="T8" fmla="*/ 32 w 96"/>
                <a:gd name="T9" fmla="*/ 155 h 271"/>
                <a:gd name="T10" fmla="*/ 61 w 96"/>
                <a:gd name="T11" fmla="*/ 202 h 271"/>
                <a:gd name="T12" fmla="*/ 61 w 96"/>
                <a:gd name="T13" fmla="*/ 256 h 271"/>
                <a:gd name="T14" fmla="*/ 77 w 96"/>
                <a:gd name="T15" fmla="*/ 271 h 271"/>
                <a:gd name="T16" fmla="*/ 81 w 96"/>
                <a:gd name="T17" fmla="*/ 271 h 271"/>
                <a:gd name="T18" fmla="*/ 96 w 96"/>
                <a:gd name="T19" fmla="*/ 256 h 271"/>
                <a:gd name="T20" fmla="*/ 96 w 96"/>
                <a:gd name="T21" fmla="*/ 197 h 271"/>
                <a:gd name="T22" fmla="*/ 93 w 96"/>
                <a:gd name="T23" fmla="*/ 188 h 271"/>
                <a:gd name="T24" fmla="*/ 92 w 96"/>
                <a:gd name="T25" fmla="*/ 185 h 271"/>
                <a:gd name="T26" fmla="*/ 67 w 96"/>
                <a:gd name="T27" fmla="*/ 145 h 271"/>
                <a:gd name="T28" fmla="*/ 74 w 96"/>
                <a:gd name="T29" fmla="*/ 126 h 271"/>
                <a:gd name="T30" fmla="*/ 73 w 96"/>
                <a:gd name="T31" fmla="*/ 76 h 271"/>
                <a:gd name="T32" fmla="*/ 22 w 96"/>
                <a:gd name="T33" fmla="*/ 34 h 271"/>
                <a:gd name="T34" fmla="*/ 19 w 96"/>
                <a:gd name="T35" fmla="*/ 6 h 271"/>
                <a:gd name="T36" fmla="*/ 25 w 96"/>
                <a:gd name="T37" fmla="*/ 1 h 271"/>
                <a:gd name="T38" fmla="*/ 11 w 96"/>
                <a:gd name="T39" fmla="*/ 1 h 271"/>
                <a:gd name="T40" fmla="*/ 8 w 96"/>
                <a:gd name="T41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6" h="271">
                  <a:moveTo>
                    <a:pt x="8" y="0"/>
                  </a:moveTo>
                  <a:cubicBezTo>
                    <a:pt x="3" y="5"/>
                    <a:pt x="0" y="12"/>
                    <a:pt x="0" y="20"/>
                  </a:cubicBezTo>
                  <a:cubicBezTo>
                    <a:pt x="3" y="127"/>
                    <a:pt x="3" y="127"/>
                    <a:pt x="3" y="127"/>
                  </a:cubicBezTo>
                  <a:cubicBezTo>
                    <a:pt x="3" y="143"/>
                    <a:pt x="16" y="155"/>
                    <a:pt x="32" y="155"/>
                  </a:cubicBezTo>
                  <a:cubicBezTo>
                    <a:pt x="32" y="155"/>
                    <a:pt x="32" y="155"/>
                    <a:pt x="32" y="155"/>
                  </a:cubicBezTo>
                  <a:cubicBezTo>
                    <a:pt x="61" y="202"/>
                    <a:pt x="61" y="202"/>
                    <a:pt x="61" y="202"/>
                  </a:cubicBezTo>
                  <a:cubicBezTo>
                    <a:pt x="61" y="256"/>
                    <a:pt x="61" y="256"/>
                    <a:pt x="61" y="256"/>
                  </a:cubicBezTo>
                  <a:cubicBezTo>
                    <a:pt x="61" y="264"/>
                    <a:pt x="68" y="271"/>
                    <a:pt x="77" y="271"/>
                  </a:cubicBezTo>
                  <a:cubicBezTo>
                    <a:pt x="81" y="271"/>
                    <a:pt x="81" y="271"/>
                    <a:pt x="81" y="271"/>
                  </a:cubicBezTo>
                  <a:cubicBezTo>
                    <a:pt x="89" y="271"/>
                    <a:pt x="96" y="264"/>
                    <a:pt x="96" y="256"/>
                  </a:cubicBezTo>
                  <a:cubicBezTo>
                    <a:pt x="96" y="197"/>
                    <a:pt x="96" y="197"/>
                    <a:pt x="96" y="197"/>
                  </a:cubicBezTo>
                  <a:cubicBezTo>
                    <a:pt x="96" y="194"/>
                    <a:pt x="95" y="190"/>
                    <a:pt x="93" y="188"/>
                  </a:cubicBezTo>
                  <a:cubicBezTo>
                    <a:pt x="93" y="188"/>
                    <a:pt x="93" y="186"/>
                    <a:pt x="92" y="185"/>
                  </a:cubicBezTo>
                  <a:cubicBezTo>
                    <a:pt x="67" y="145"/>
                    <a:pt x="67" y="145"/>
                    <a:pt x="67" y="145"/>
                  </a:cubicBezTo>
                  <a:cubicBezTo>
                    <a:pt x="71" y="140"/>
                    <a:pt x="74" y="134"/>
                    <a:pt x="74" y="12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13" y="27"/>
                    <a:pt x="12" y="15"/>
                    <a:pt x="19" y="6"/>
                  </a:cubicBezTo>
                  <a:cubicBezTo>
                    <a:pt x="20" y="4"/>
                    <a:pt x="23" y="2"/>
                    <a:pt x="25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0" y="1"/>
                    <a:pt x="9" y="1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iš1íḋ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7A9F9B4-444A-4110-A2D8-82724E4377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4223" y="3474147"/>
              <a:ext cx="264857" cy="219193"/>
            </a:xfrm>
            <a:custGeom>
              <a:avLst/>
              <a:gdLst>
                <a:gd name="T0" fmla="*/ 4 w 28"/>
                <a:gd name="T1" fmla="*/ 2 h 23"/>
                <a:gd name="T2" fmla="*/ 28 w 28"/>
                <a:gd name="T3" fmla="*/ 23 h 23"/>
                <a:gd name="T4" fmla="*/ 28 w 28"/>
                <a:gd name="T5" fmla="*/ 17 h 23"/>
                <a:gd name="T6" fmla="*/ 22 w 28"/>
                <a:gd name="T7" fmla="*/ 0 h 23"/>
                <a:gd name="T8" fmla="*/ 0 w 28"/>
                <a:gd name="T9" fmla="*/ 0 h 23"/>
                <a:gd name="T10" fmla="*/ 4 w 28"/>
                <a:gd name="T11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23">
                  <a:moveTo>
                    <a:pt x="4" y="2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0"/>
                    <a:pt x="25" y="4"/>
                    <a:pt x="2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3" y="1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iṥ1î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BBDFFD9-4D55-470A-ABA5-6BA2DFBF1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5030" y="3433049"/>
              <a:ext cx="940702" cy="744343"/>
            </a:xfrm>
            <a:custGeom>
              <a:avLst/>
              <a:gdLst>
                <a:gd name="T0" fmla="*/ 92 w 99"/>
                <a:gd name="T1" fmla="*/ 4 h 78"/>
                <a:gd name="T2" fmla="*/ 89 w 99"/>
                <a:gd name="T3" fmla="*/ 2 h 78"/>
                <a:gd name="T4" fmla="*/ 76 w 99"/>
                <a:gd name="T5" fmla="*/ 4 h 78"/>
                <a:gd name="T6" fmla="*/ 71 w 99"/>
                <a:gd name="T7" fmla="*/ 11 h 78"/>
                <a:gd name="T8" fmla="*/ 61 w 99"/>
                <a:gd name="T9" fmla="*/ 42 h 78"/>
                <a:gd name="T10" fmla="*/ 24 w 99"/>
                <a:gd name="T11" fmla="*/ 11 h 78"/>
                <a:gd name="T12" fmla="*/ 5 w 99"/>
                <a:gd name="T13" fmla="*/ 13 h 78"/>
                <a:gd name="T14" fmla="*/ 7 w 99"/>
                <a:gd name="T15" fmla="*/ 33 h 78"/>
                <a:gd name="T16" fmla="*/ 59 w 99"/>
                <a:gd name="T17" fmla="*/ 75 h 78"/>
                <a:gd name="T18" fmla="*/ 68 w 99"/>
                <a:gd name="T19" fmla="*/ 78 h 78"/>
                <a:gd name="T20" fmla="*/ 80 w 99"/>
                <a:gd name="T21" fmla="*/ 69 h 78"/>
                <a:gd name="T22" fmla="*/ 98 w 99"/>
                <a:gd name="T23" fmla="*/ 19 h 78"/>
                <a:gd name="T24" fmla="*/ 92 w 99"/>
                <a:gd name="T25" fmla="*/ 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78">
                  <a:moveTo>
                    <a:pt x="92" y="4"/>
                  </a:moveTo>
                  <a:cubicBezTo>
                    <a:pt x="91" y="3"/>
                    <a:pt x="89" y="2"/>
                    <a:pt x="89" y="2"/>
                  </a:cubicBezTo>
                  <a:cubicBezTo>
                    <a:pt x="84" y="0"/>
                    <a:pt x="79" y="1"/>
                    <a:pt x="76" y="4"/>
                  </a:cubicBezTo>
                  <a:cubicBezTo>
                    <a:pt x="74" y="6"/>
                    <a:pt x="72" y="8"/>
                    <a:pt x="71" y="11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18" y="6"/>
                    <a:pt x="10" y="7"/>
                    <a:pt x="5" y="13"/>
                  </a:cubicBezTo>
                  <a:cubicBezTo>
                    <a:pt x="0" y="19"/>
                    <a:pt x="0" y="28"/>
                    <a:pt x="7" y="33"/>
                  </a:cubicBezTo>
                  <a:cubicBezTo>
                    <a:pt x="59" y="75"/>
                    <a:pt x="59" y="75"/>
                    <a:pt x="59" y="75"/>
                  </a:cubicBezTo>
                  <a:cubicBezTo>
                    <a:pt x="61" y="77"/>
                    <a:pt x="64" y="78"/>
                    <a:pt x="68" y="78"/>
                  </a:cubicBezTo>
                  <a:cubicBezTo>
                    <a:pt x="73" y="78"/>
                    <a:pt x="79" y="75"/>
                    <a:pt x="80" y="69"/>
                  </a:cubicBezTo>
                  <a:cubicBezTo>
                    <a:pt x="98" y="19"/>
                    <a:pt x="98" y="19"/>
                    <a:pt x="98" y="19"/>
                  </a:cubicBezTo>
                  <a:cubicBezTo>
                    <a:pt x="99" y="14"/>
                    <a:pt x="96" y="7"/>
                    <a:pt x="92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" name="isḻîḓè">
            <a:extLst>
              <a:ext uri="{FF2B5EF4-FFF2-40B4-BE49-F238E27FC236}">
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CE1F28F-E721-48D4-9F4F-69F5AC218999}"/>
              </a:ext>
            </a:extLst>
          </p:cNvPr>
          <p:cNvGrpSpPr/>
          <p:nvPr/>
        </p:nvGrpSpPr>
        <p:grpSpPr>
          <a:xfrm>
            <a:off x="7472832" y="2476727"/>
            <a:ext cx="1636242" cy="2908872"/>
            <a:chOff x="9534054" y="2697840"/>
            <a:chExt cx="1890538" cy="3360952"/>
          </a:xfrm>
          <a:solidFill>
            <a:srgbClr val="FFFFFF">
              <a:alpha val="69804"/>
            </a:srgbClr>
          </a:solidFill>
        </p:grpSpPr>
        <p:sp>
          <p:nvSpPr>
            <p:cNvPr id="30" name="íṧlïḑ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7073165-CC96-4F1F-8122-BB910C7168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82962" y="2697840"/>
              <a:ext cx="648445" cy="630179"/>
            </a:xfrm>
            <a:custGeom>
              <a:avLst/>
              <a:gdLst>
                <a:gd name="T0" fmla="*/ 1 w 68"/>
                <a:gd name="T1" fmla="*/ 32 h 66"/>
                <a:gd name="T2" fmla="*/ 36 w 68"/>
                <a:gd name="T3" fmla="*/ 1 h 66"/>
                <a:gd name="T4" fmla="*/ 67 w 68"/>
                <a:gd name="T5" fmla="*/ 36 h 66"/>
                <a:gd name="T6" fmla="*/ 40 w 68"/>
                <a:gd name="T7" fmla="*/ 66 h 66"/>
                <a:gd name="T8" fmla="*/ 28 w 68"/>
                <a:gd name="T9" fmla="*/ 66 h 66"/>
                <a:gd name="T10" fmla="*/ 1 w 68"/>
                <a:gd name="T11" fmla="*/ 3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" h="66">
                  <a:moveTo>
                    <a:pt x="1" y="32"/>
                  </a:moveTo>
                  <a:cubicBezTo>
                    <a:pt x="2" y="14"/>
                    <a:pt x="18" y="0"/>
                    <a:pt x="36" y="1"/>
                  </a:cubicBezTo>
                  <a:cubicBezTo>
                    <a:pt x="54" y="2"/>
                    <a:pt x="68" y="18"/>
                    <a:pt x="67" y="36"/>
                  </a:cubicBezTo>
                  <a:cubicBezTo>
                    <a:pt x="66" y="51"/>
                    <a:pt x="54" y="63"/>
                    <a:pt x="40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12" y="63"/>
                    <a:pt x="0" y="48"/>
                    <a:pt x="1" y="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ïṧḷîḋ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2A9CFF3-8FEB-4D63-B51C-A845B35908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79786" y="4971963"/>
              <a:ext cx="844806" cy="1086829"/>
            </a:xfrm>
            <a:custGeom>
              <a:avLst/>
              <a:gdLst>
                <a:gd name="T0" fmla="*/ 15 w 89"/>
                <a:gd name="T1" fmla="*/ 4 h 114"/>
                <a:gd name="T2" fmla="*/ 27 w 89"/>
                <a:gd name="T3" fmla="*/ 0 h 114"/>
                <a:gd name="T4" fmla="*/ 42 w 89"/>
                <a:gd name="T5" fmla="*/ 48 h 114"/>
                <a:gd name="T6" fmla="*/ 82 w 89"/>
                <a:gd name="T7" fmla="*/ 83 h 114"/>
                <a:gd name="T8" fmla="*/ 83 w 89"/>
                <a:gd name="T9" fmla="*/ 104 h 114"/>
                <a:gd name="T10" fmla="*/ 80 w 89"/>
                <a:gd name="T11" fmla="*/ 108 h 114"/>
                <a:gd name="T12" fmla="*/ 60 w 89"/>
                <a:gd name="T13" fmla="*/ 108 h 114"/>
                <a:gd name="T14" fmla="*/ 15 w 89"/>
                <a:gd name="T15" fmla="*/ 71 h 114"/>
                <a:gd name="T16" fmla="*/ 10 w 89"/>
                <a:gd name="T17" fmla="*/ 60 h 114"/>
                <a:gd name="T18" fmla="*/ 9 w 89"/>
                <a:gd name="T19" fmla="*/ 58 h 114"/>
                <a:gd name="T20" fmla="*/ 0 w 89"/>
                <a:gd name="T21" fmla="*/ 27 h 114"/>
                <a:gd name="T22" fmla="*/ 13 w 89"/>
                <a:gd name="T23" fmla="*/ 5 h 114"/>
                <a:gd name="T24" fmla="*/ 15 w 89"/>
                <a:gd name="T25" fmla="*/ 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114">
                  <a:moveTo>
                    <a:pt x="15" y="4"/>
                  </a:moveTo>
                  <a:cubicBezTo>
                    <a:pt x="19" y="3"/>
                    <a:pt x="23" y="2"/>
                    <a:pt x="27" y="0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82" y="83"/>
                    <a:pt x="82" y="83"/>
                    <a:pt x="82" y="83"/>
                  </a:cubicBezTo>
                  <a:cubicBezTo>
                    <a:pt x="88" y="89"/>
                    <a:pt x="89" y="99"/>
                    <a:pt x="83" y="104"/>
                  </a:cubicBezTo>
                  <a:cubicBezTo>
                    <a:pt x="80" y="108"/>
                    <a:pt x="80" y="108"/>
                    <a:pt x="80" y="108"/>
                  </a:cubicBezTo>
                  <a:cubicBezTo>
                    <a:pt x="74" y="114"/>
                    <a:pt x="65" y="114"/>
                    <a:pt x="60" y="108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2" y="68"/>
                    <a:pt x="10" y="64"/>
                    <a:pt x="10" y="60"/>
                  </a:cubicBezTo>
                  <a:cubicBezTo>
                    <a:pt x="10" y="60"/>
                    <a:pt x="9" y="59"/>
                    <a:pt x="9" y="58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3" y="5"/>
                    <a:pt x="13" y="5"/>
                    <a:pt x="13" y="5"/>
                  </a:cubicBezTo>
                  <a:lnTo>
                    <a:pt x="15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í$ľîḓ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9B2B5FC-171F-480D-97E5-35B525C57A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91631" y="3556344"/>
              <a:ext cx="63931" cy="164395"/>
            </a:xfrm>
            <a:custGeom>
              <a:avLst/>
              <a:gdLst>
                <a:gd name="T0" fmla="*/ 0 w 7"/>
                <a:gd name="T1" fmla="*/ 1 h 17"/>
                <a:gd name="T2" fmla="*/ 7 w 7"/>
                <a:gd name="T3" fmla="*/ 0 h 17"/>
                <a:gd name="T4" fmla="*/ 6 w 7"/>
                <a:gd name="T5" fmla="*/ 8 h 17"/>
                <a:gd name="T6" fmla="*/ 6 w 7"/>
                <a:gd name="T7" fmla="*/ 17 h 17"/>
                <a:gd name="T8" fmla="*/ 0 w 7"/>
                <a:gd name="T9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7">
                  <a:moveTo>
                    <a:pt x="0" y="1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3"/>
                    <a:pt x="6" y="5"/>
                    <a:pt x="6" y="8"/>
                  </a:cubicBezTo>
                  <a:cubicBezTo>
                    <a:pt x="6" y="17"/>
                    <a:pt x="6" y="17"/>
                    <a:pt x="6" y="17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ïṩlïḋ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61DBA86-7EF0-44EB-B55C-62DC2FC5306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93419" y="3474147"/>
              <a:ext cx="264857" cy="273991"/>
            </a:xfrm>
            <a:custGeom>
              <a:avLst/>
              <a:gdLst>
                <a:gd name="T0" fmla="*/ 28 w 28"/>
                <a:gd name="T1" fmla="*/ 29 h 29"/>
                <a:gd name="T2" fmla="*/ 0 w 28"/>
                <a:gd name="T3" fmla="*/ 0 h 29"/>
                <a:gd name="T4" fmla="*/ 26 w 28"/>
                <a:gd name="T5" fmla="*/ 0 h 29"/>
                <a:gd name="T6" fmla="*/ 25 w 28"/>
                <a:gd name="T7" fmla="*/ 2 h 29"/>
                <a:gd name="T8" fmla="*/ 24 w 28"/>
                <a:gd name="T9" fmla="*/ 17 h 29"/>
                <a:gd name="T10" fmla="*/ 28 w 28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29">
                  <a:moveTo>
                    <a:pt x="28" y="29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5" y="1"/>
                    <a:pt x="25" y="2"/>
                  </a:cubicBezTo>
                  <a:cubicBezTo>
                    <a:pt x="23" y="7"/>
                    <a:pt x="23" y="12"/>
                    <a:pt x="24" y="17"/>
                  </a:cubicBezTo>
                  <a:lnTo>
                    <a:pt x="28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iśḷiḍ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AF8FC2C-4C67-4AE4-BAE4-651E5F499F4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4054" y="3204725"/>
              <a:ext cx="273991" cy="123297"/>
            </a:xfrm>
            <a:custGeom>
              <a:avLst/>
              <a:gdLst>
                <a:gd name="T0" fmla="*/ 4 w 29"/>
                <a:gd name="T1" fmla="*/ 5 h 13"/>
                <a:gd name="T2" fmla="*/ 22 w 29"/>
                <a:gd name="T3" fmla="*/ 6 h 13"/>
                <a:gd name="T4" fmla="*/ 29 w 29"/>
                <a:gd name="T5" fmla="*/ 13 h 13"/>
                <a:gd name="T6" fmla="*/ 0 w 29"/>
                <a:gd name="T7" fmla="*/ 13 h 13"/>
                <a:gd name="T8" fmla="*/ 4 w 29"/>
                <a:gd name="T9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3">
                  <a:moveTo>
                    <a:pt x="4" y="5"/>
                  </a:moveTo>
                  <a:cubicBezTo>
                    <a:pt x="10" y="0"/>
                    <a:pt x="18" y="0"/>
                    <a:pt x="22" y="6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0"/>
                    <a:pt x="1" y="7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ïṩḻiḋ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F8E0DF8-BD75-4EC0-A3FA-858FD5670D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7470" y="3460449"/>
              <a:ext cx="908737" cy="2589213"/>
            </a:xfrm>
            <a:custGeom>
              <a:avLst/>
              <a:gdLst>
                <a:gd name="T0" fmla="*/ 88 w 96"/>
                <a:gd name="T1" fmla="*/ 0 h 271"/>
                <a:gd name="T2" fmla="*/ 95 w 96"/>
                <a:gd name="T3" fmla="*/ 20 h 271"/>
                <a:gd name="T4" fmla="*/ 93 w 96"/>
                <a:gd name="T5" fmla="*/ 127 h 271"/>
                <a:gd name="T6" fmla="*/ 64 w 96"/>
                <a:gd name="T7" fmla="*/ 155 h 271"/>
                <a:gd name="T8" fmla="*/ 64 w 96"/>
                <a:gd name="T9" fmla="*/ 155 h 271"/>
                <a:gd name="T10" fmla="*/ 35 w 96"/>
                <a:gd name="T11" fmla="*/ 202 h 271"/>
                <a:gd name="T12" fmla="*/ 35 w 96"/>
                <a:gd name="T13" fmla="*/ 256 h 271"/>
                <a:gd name="T14" fmla="*/ 19 w 96"/>
                <a:gd name="T15" fmla="*/ 271 h 271"/>
                <a:gd name="T16" fmla="*/ 15 w 96"/>
                <a:gd name="T17" fmla="*/ 271 h 271"/>
                <a:gd name="T18" fmla="*/ 0 w 96"/>
                <a:gd name="T19" fmla="*/ 256 h 271"/>
                <a:gd name="T20" fmla="*/ 0 w 96"/>
                <a:gd name="T21" fmla="*/ 197 h 271"/>
                <a:gd name="T22" fmla="*/ 3 w 96"/>
                <a:gd name="T23" fmla="*/ 188 h 271"/>
                <a:gd name="T24" fmla="*/ 4 w 96"/>
                <a:gd name="T25" fmla="*/ 185 h 271"/>
                <a:gd name="T26" fmla="*/ 29 w 96"/>
                <a:gd name="T27" fmla="*/ 145 h 271"/>
                <a:gd name="T28" fmla="*/ 22 w 96"/>
                <a:gd name="T29" fmla="*/ 126 h 271"/>
                <a:gd name="T30" fmla="*/ 23 w 96"/>
                <a:gd name="T31" fmla="*/ 76 h 271"/>
                <a:gd name="T32" fmla="*/ 75 w 96"/>
                <a:gd name="T33" fmla="*/ 34 h 271"/>
                <a:gd name="T34" fmla="*/ 76 w 96"/>
                <a:gd name="T35" fmla="*/ 6 h 271"/>
                <a:gd name="T36" fmla="*/ 71 w 96"/>
                <a:gd name="T37" fmla="*/ 1 h 271"/>
                <a:gd name="T38" fmla="*/ 85 w 96"/>
                <a:gd name="T39" fmla="*/ 1 h 271"/>
                <a:gd name="T40" fmla="*/ 88 w 96"/>
                <a:gd name="T41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6" h="271">
                  <a:moveTo>
                    <a:pt x="88" y="0"/>
                  </a:moveTo>
                  <a:cubicBezTo>
                    <a:pt x="93" y="5"/>
                    <a:pt x="96" y="12"/>
                    <a:pt x="95" y="20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3" y="143"/>
                    <a:pt x="80" y="155"/>
                    <a:pt x="64" y="155"/>
                  </a:cubicBezTo>
                  <a:cubicBezTo>
                    <a:pt x="64" y="155"/>
                    <a:pt x="64" y="155"/>
                    <a:pt x="64" y="155"/>
                  </a:cubicBezTo>
                  <a:cubicBezTo>
                    <a:pt x="35" y="202"/>
                    <a:pt x="35" y="202"/>
                    <a:pt x="35" y="202"/>
                  </a:cubicBezTo>
                  <a:cubicBezTo>
                    <a:pt x="35" y="256"/>
                    <a:pt x="35" y="256"/>
                    <a:pt x="35" y="256"/>
                  </a:cubicBezTo>
                  <a:cubicBezTo>
                    <a:pt x="35" y="264"/>
                    <a:pt x="28" y="271"/>
                    <a:pt x="19" y="271"/>
                  </a:cubicBezTo>
                  <a:cubicBezTo>
                    <a:pt x="15" y="271"/>
                    <a:pt x="15" y="271"/>
                    <a:pt x="15" y="271"/>
                  </a:cubicBezTo>
                  <a:cubicBezTo>
                    <a:pt x="7" y="271"/>
                    <a:pt x="0" y="264"/>
                    <a:pt x="0" y="256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194"/>
                    <a:pt x="1" y="190"/>
                    <a:pt x="3" y="188"/>
                  </a:cubicBezTo>
                  <a:cubicBezTo>
                    <a:pt x="4" y="187"/>
                    <a:pt x="4" y="186"/>
                    <a:pt x="4" y="185"/>
                  </a:cubicBezTo>
                  <a:cubicBezTo>
                    <a:pt x="29" y="145"/>
                    <a:pt x="29" y="145"/>
                    <a:pt x="29" y="145"/>
                  </a:cubicBezTo>
                  <a:cubicBezTo>
                    <a:pt x="24" y="140"/>
                    <a:pt x="22" y="134"/>
                    <a:pt x="22" y="126"/>
                  </a:cubicBezTo>
                  <a:cubicBezTo>
                    <a:pt x="23" y="76"/>
                    <a:pt x="23" y="76"/>
                    <a:pt x="23" y="76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83" y="27"/>
                    <a:pt x="83" y="15"/>
                    <a:pt x="76" y="6"/>
                  </a:cubicBezTo>
                  <a:cubicBezTo>
                    <a:pt x="75" y="4"/>
                    <a:pt x="73" y="2"/>
                    <a:pt x="71" y="1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6" y="1"/>
                    <a:pt x="87" y="1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iṣlïḑ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D0DF5F3-BEC3-4835-97E9-50ED98DFFB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05795" y="3474147"/>
              <a:ext cx="273991" cy="219193"/>
            </a:xfrm>
            <a:custGeom>
              <a:avLst/>
              <a:gdLst>
                <a:gd name="T0" fmla="*/ 25 w 29"/>
                <a:gd name="T1" fmla="*/ 2 h 23"/>
                <a:gd name="T2" fmla="*/ 0 w 29"/>
                <a:gd name="T3" fmla="*/ 23 h 23"/>
                <a:gd name="T4" fmla="*/ 0 w 29"/>
                <a:gd name="T5" fmla="*/ 17 h 23"/>
                <a:gd name="T6" fmla="*/ 7 w 29"/>
                <a:gd name="T7" fmla="*/ 0 h 23"/>
                <a:gd name="T8" fmla="*/ 29 w 29"/>
                <a:gd name="T9" fmla="*/ 0 h 23"/>
                <a:gd name="T10" fmla="*/ 25 w 29"/>
                <a:gd name="T11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3">
                  <a:moveTo>
                    <a:pt x="25" y="2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0"/>
                    <a:pt x="3" y="4"/>
                    <a:pt x="7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7" y="1"/>
                    <a:pt x="26" y="1"/>
                    <a:pt x="25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iṣḷïď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CEA41A0-FF02-4A3F-B282-570480F6A56C}"/>
                </a:ext>
              </a:extLst>
            </p:cNvPr>
            <p:cNvSpPr>
              <a:spLocks/>
            </p:cNvSpPr>
            <p:nvPr/>
          </p:nvSpPr>
          <p:spPr bwMode="auto">
            <a:xfrm>
              <a:off x="9858278" y="3433049"/>
              <a:ext cx="940702" cy="744343"/>
            </a:xfrm>
            <a:custGeom>
              <a:avLst/>
              <a:gdLst>
                <a:gd name="T0" fmla="*/ 8 w 99"/>
                <a:gd name="T1" fmla="*/ 4 h 78"/>
                <a:gd name="T2" fmla="*/ 11 w 99"/>
                <a:gd name="T3" fmla="*/ 2 h 78"/>
                <a:gd name="T4" fmla="*/ 23 w 99"/>
                <a:gd name="T5" fmla="*/ 4 h 78"/>
                <a:gd name="T6" fmla="*/ 28 w 99"/>
                <a:gd name="T7" fmla="*/ 11 h 78"/>
                <a:gd name="T8" fmla="*/ 38 w 99"/>
                <a:gd name="T9" fmla="*/ 42 h 78"/>
                <a:gd name="T10" fmla="*/ 75 w 99"/>
                <a:gd name="T11" fmla="*/ 11 h 78"/>
                <a:gd name="T12" fmla="*/ 94 w 99"/>
                <a:gd name="T13" fmla="*/ 13 h 78"/>
                <a:gd name="T14" fmla="*/ 92 w 99"/>
                <a:gd name="T15" fmla="*/ 33 h 78"/>
                <a:gd name="T16" fmla="*/ 41 w 99"/>
                <a:gd name="T17" fmla="*/ 75 h 78"/>
                <a:gd name="T18" fmla="*/ 31 w 99"/>
                <a:gd name="T19" fmla="*/ 78 h 78"/>
                <a:gd name="T20" fmla="*/ 19 w 99"/>
                <a:gd name="T21" fmla="*/ 69 h 78"/>
                <a:gd name="T22" fmla="*/ 2 w 99"/>
                <a:gd name="T23" fmla="*/ 19 h 78"/>
                <a:gd name="T24" fmla="*/ 8 w 99"/>
                <a:gd name="T25" fmla="*/ 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78">
                  <a:moveTo>
                    <a:pt x="8" y="4"/>
                  </a:moveTo>
                  <a:cubicBezTo>
                    <a:pt x="8" y="3"/>
                    <a:pt x="9" y="2"/>
                    <a:pt x="11" y="2"/>
                  </a:cubicBezTo>
                  <a:cubicBezTo>
                    <a:pt x="15" y="0"/>
                    <a:pt x="19" y="1"/>
                    <a:pt x="23" y="4"/>
                  </a:cubicBezTo>
                  <a:cubicBezTo>
                    <a:pt x="25" y="6"/>
                    <a:pt x="27" y="8"/>
                    <a:pt x="28" y="11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80" y="6"/>
                    <a:pt x="89" y="7"/>
                    <a:pt x="94" y="13"/>
                  </a:cubicBezTo>
                  <a:cubicBezTo>
                    <a:pt x="99" y="19"/>
                    <a:pt x="98" y="28"/>
                    <a:pt x="92" y="33"/>
                  </a:cubicBezTo>
                  <a:cubicBezTo>
                    <a:pt x="41" y="75"/>
                    <a:pt x="41" y="75"/>
                    <a:pt x="41" y="75"/>
                  </a:cubicBezTo>
                  <a:cubicBezTo>
                    <a:pt x="37" y="77"/>
                    <a:pt x="34" y="78"/>
                    <a:pt x="31" y="78"/>
                  </a:cubicBezTo>
                  <a:cubicBezTo>
                    <a:pt x="25" y="78"/>
                    <a:pt x="20" y="75"/>
                    <a:pt x="19" y="6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0" y="14"/>
                    <a:pt x="2" y="7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78" name="Text Box 14">
            <a:extLst>
              <a:ext uri="{FF2B5EF4-FFF2-40B4-BE49-F238E27FC236}">
                <a16:creationId xmlns="" xmlns:a16="http://schemas.microsoft.com/office/drawing/2014/main" id="{AE432311-601E-42A3-98BA-A630AD694D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114" y="660465"/>
            <a:ext cx="6694461" cy="584775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200" dirty="0"/>
              <a:t>人格化好习惯的</a:t>
            </a:r>
            <a:r>
              <a:rPr lang="en-US" altLang="zh-CN" sz="3200" dirty="0"/>
              <a:t>12</a:t>
            </a:r>
            <a:r>
              <a:rPr lang="zh-CN" altLang="en-US" sz="3200" dirty="0"/>
              <a:t>指标 </a:t>
            </a:r>
            <a:r>
              <a:rPr lang="en-US" altLang="zh-CN" sz="3200" dirty="0"/>
              <a:t>——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418883" y="1853049"/>
            <a:ext cx="1169984" cy="1077035"/>
            <a:chOff x="418883" y="1853049"/>
            <a:chExt cx="1169984" cy="1077035"/>
          </a:xfrm>
        </p:grpSpPr>
        <p:cxnSp>
          <p:nvCxnSpPr>
            <p:cNvPr id="3" name="直接连接符 2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04DFE0F-8568-4105-AE55-4BAA6C2424D4}"/>
                </a:ext>
              </a:extLst>
            </p:cNvPr>
            <p:cNvCxnSpPr>
              <a:stCxn id="15" idx="17"/>
            </p:cNvCxnSpPr>
            <p:nvPr/>
          </p:nvCxnSpPr>
          <p:spPr>
            <a:xfrm flipH="1" flipV="1">
              <a:off x="1584469" y="2294924"/>
              <a:ext cx="4398" cy="635160"/>
            </a:xfrm>
            <a:prstGeom prst="line">
              <a:avLst/>
            </a:prstGeom>
            <a:solidFill>
              <a:srgbClr val="FFFFFF">
                <a:alpha val="69804"/>
              </a:srgbClr>
            </a:solidFill>
            <a:ln w="3175" cap="rnd">
              <a:solidFill>
                <a:schemeClr val="bg1">
                  <a:lumMod val="85000"/>
                </a:schemeClr>
              </a:solidFill>
              <a:round/>
              <a:headEnd type="oval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Rectangle 2">
              <a:extLst>
                <a:ext uri="{FF2B5EF4-FFF2-40B4-BE49-F238E27FC236}">
                  <a16:creationId xmlns="" xmlns:a16="http://schemas.microsoft.com/office/drawing/2014/main" id="{651CA237-F399-4649-BA8D-F0D56A5EA9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883" y="1853049"/>
              <a:ext cx="1153393" cy="451406"/>
            </a:xfrm>
            <a:prstGeom prst="rect">
              <a:avLst/>
            </a:prstGeom>
            <a:ln w="9525">
              <a:solidFill>
                <a:schemeClr val="bg1"/>
              </a:solidFill>
              <a:prstDash val="sysDash"/>
            </a:ln>
            <a:extLst/>
          </p:spPr>
          <p:txBody>
            <a:bodyPr wrap="squar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真诚待人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674700" y="1853049"/>
            <a:ext cx="1176925" cy="1077035"/>
            <a:chOff x="1674700" y="1853049"/>
            <a:chExt cx="1176925" cy="1077035"/>
          </a:xfrm>
        </p:grpSpPr>
        <p:cxnSp>
          <p:nvCxnSpPr>
            <p:cNvPr id="119" name="直接连接符 118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04DFE0F-8568-4105-AE55-4BAA6C2424D4}"/>
                </a:ext>
              </a:extLst>
            </p:cNvPr>
            <p:cNvCxnSpPr>
              <a:stCxn id="120" idx="17"/>
            </p:cNvCxnSpPr>
            <p:nvPr/>
          </p:nvCxnSpPr>
          <p:spPr>
            <a:xfrm flipH="1" flipV="1">
              <a:off x="2607844" y="2294924"/>
              <a:ext cx="4398" cy="635160"/>
            </a:xfrm>
            <a:prstGeom prst="line">
              <a:avLst/>
            </a:prstGeom>
            <a:solidFill>
              <a:srgbClr val="FFFFFF">
                <a:alpha val="69804"/>
              </a:srgbClr>
            </a:solidFill>
            <a:ln w="3175" cap="rnd">
              <a:solidFill>
                <a:schemeClr val="bg1">
                  <a:lumMod val="85000"/>
                </a:schemeClr>
              </a:solidFill>
              <a:round/>
              <a:headEnd type="oval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Rectangle 3">
              <a:extLst>
                <a:ext uri="{FF2B5EF4-FFF2-40B4-BE49-F238E27FC236}">
                  <a16:creationId xmlns="" xmlns:a16="http://schemas.microsoft.com/office/drawing/2014/main" id="{CC571A92-48BD-4570-B56D-F598D2F85F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4700" y="1853049"/>
              <a:ext cx="1176925" cy="416589"/>
            </a:xfrm>
            <a:prstGeom prst="rect">
              <a:avLst/>
            </a:prstGeom>
            <a:ln w="9525">
              <a:solidFill>
                <a:schemeClr val="bg1"/>
              </a:solidFill>
              <a:prstDash val="sysDash"/>
            </a:ln>
            <a:extLst/>
          </p:spPr>
          <p:txBody>
            <a:bodyPr wrap="squar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诚实守信 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954049" y="1853049"/>
            <a:ext cx="1129646" cy="1014558"/>
            <a:chOff x="2954049" y="1853049"/>
            <a:chExt cx="1129646" cy="1014558"/>
          </a:xfrm>
        </p:grpSpPr>
        <p:cxnSp>
          <p:nvCxnSpPr>
            <p:cNvPr id="126" name="直接连接符 125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CB720AF-65C9-4A75-B623-A9F896945E2E}"/>
                </a:ext>
              </a:extLst>
            </p:cNvPr>
            <p:cNvCxnSpPr/>
            <p:nvPr/>
          </p:nvCxnSpPr>
          <p:spPr>
            <a:xfrm flipV="1">
              <a:off x="3616884" y="2232447"/>
              <a:ext cx="0" cy="635160"/>
            </a:xfrm>
            <a:prstGeom prst="line">
              <a:avLst/>
            </a:prstGeom>
            <a:solidFill>
              <a:srgbClr val="FFFFFF">
                <a:alpha val="69804"/>
              </a:srgbClr>
            </a:solidFill>
            <a:ln w="3175" cap="rnd">
              <a:solidFill>
                <a:schemeClr val="bg1">
                  <a:lumMod val="85000"/>
                </a:schemeClr>
              </a:solidFill>
              <a:round/>
              <a:headEnd type="oval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Rectangle 4">
              <a:extLst>
                <a:ext uri="{FF2B5EF4-FFF2-40B4-BE49-F238E27FC236}">
                  <a16:creationId xmlns="" xmlns:a16="http://schemas.microsoft.com/office/drawing/2014/main" id="{A82D7FE6-76B2-4CC3-96B2-BB19E596A4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4049" y="1853049"/>
              <a:ext cx="1129646" cy="416589"/>
            </a:xfrm>
            <a:prstGeom prst="rect">
              <a:avLst/>
            </a:prstGeom>
            <a:ln w="9525">
              <a:solidFill>
                <a:schemeClr val="bg1"/>
              </a:solidFill>
              <a:prstDash val="sysDash"/>
            </a:ln>
            <a:extLst/>
          </p:spPr>
          <p:txBody>
            <a:bodyPr wrap="squar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认真负责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859204" y="3148614"/>
            <a:ext cx="1130064" cy="1083214"/>
            <a:chOff x="5859204" y="3148614"/>
            <a:chExt cx="1130064" cy="1083214"/>
          </a:xfrm>
        </p:grpSpPr>
        <p:cxnSp>
          <p:nvCxnSpPr>
            <p:cNvPr id="6" name="直接连接符 5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D914AA5-9BE4-485F-A66B-679A4EA5B6C0}"/>
                </a:ext>
              </a:extLst>
            </p:cNvPr>
            <p:cNvCxnSpPr/>
            <p:nvPr/>
          </p:nvCxnSpPr>
          <p:spPr>
            <a:xfrm>
              <a:off x="6062517" y="3148614"/>
              <a:ext cx="0" cy="652971"/>
            </a:xfrm>
            <a:prstGeom prst="line">
              <a:avLst/>
            </a:prstGeom>
            <a:solidFill>
              <a:srgbClr val="FFFFFF">
                <a:alpha val="69804"/>
              </a:srgbClr>
            </a:solidFill>
            <a:ln w="3175" cap="rnd">
              <a:solidFill>
                <a:schemeClr val="bg1">
                  <a:lumMod val="85000"/>
                </a:schemeClr>
              </a:solidFill>
              <a:round/>
              <a:headEnd type="oval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Rectangle 5"/>
            <p:cNvSpPr>
              <a:spLocks noChangeArrowheads="1"/>
            </p:cNvSpPr>
            <p:nvPr/>
          </p:nvSpPr>
          <p:spPr bwMode="auto">
            <a:xfrm>
              <a:off x="5859204" y="3780422"/>
              <a:ext cx="1130064" cy="451406"/>
            </a:xfrm>
            <a:prstGeom prst="rect">
              <a:avLst/>
            </a:prstGeom>
            <a:ln w="9525">
              <a:solidFill>
                <a:schemeClr val="bg1"/>
              </a:solidFill>
              <a:prstDash val="sysDash"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自信自强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72170" y="3096543"/>
            <a:ext cx="1122696" cy="1135285"/>
            <a:chOff x="972170" y="3096543"/>
            <a:chExt cx="1122696" cy="1135285"/>
          </a:xfrm>
        </p:grpSpPr>
        <p:cxnSp>
          <p:nvCxnSpPr>
            <p:cNvPr id="115" name="直接连接符 114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6F6F6F7-FC3C-444E-BB73-1011618FCD2F}"/>
                </a:ext>
              </a:extLst>
            </p:cNvPr>
            <p:cNvCxnSpPr/>
            <p:nvPr/>
          </p:nvCxnSpPr>
          <p:spPr>
            <a:xfrm>
              <a:off x="2088317" y="3096543"/>
              <a:ext cx="0" cy="652971"/>
            </a:xfrm>
            <a:prstGeom prst="line">
              <a:avLst/>
            </a:prstGeom>
            <a:solidFill>
              <a:srgbClr val="FFFFFF">
                <a:alpha val="69804"/>
              </a:srgbClr>
            </a:solidFill>
            <a:ln w="3175" cap="rnd">
              <a:solidFill>
                <a:schemeClr val="bg1">
                  <a:lumMod val="85000"/>
                </a:schemeClr>
              </a:solidFill>
              <a:round/>
              <a:headEnd type="oval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Rectangle 7">
              <a:extLst>
                <a:ext uri="{FF2B5EF4-FFF2-40B4-BE49-F238E27FC236}">
                  <a16:creationId xmlns="" xmlns:a16="http://schemas.microsoft.com/office/drawing/2014/main" id="{0884B7B6-A6C5-43A1-9E23-AAEE2C8F38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2170" y="3780422"/>
              <a:ext cx="1122696" cy="451406"/>
            </a:xfrm>
            <a:prstGeom prst="rect">
              <a:avLst/>
            </a:prstGeom>
            <a:ln w="9525">
              <a:solidFill>
                <a:schemeClr val="bg1"/>
              </a:solidFill>
              <a:prstDash val="sysDash"/>
            </a:ln>
            <a:extLst/>
          </p:spPr>
          <p:txBody>
            <a:bodyPr wrap="squar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讲究效率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184521" y="3096543"/>
            <a:ext cx="1116675" cy="1100468"/>
            <a:chOff x="2184521" y="3096543"/>
            <a:chExt cx="1116675" cy="1100468"/>
          </a:xfrm>
        </p:grpSpPr>
        <p:cxnSp>
          <p:nvCxnSpPr>
            <p:cNvPr id="4" name="直接连接符 3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6F6F6F7-FC3C-444E-BB73-1011618FCD2F}"/>
                </a:ext>
              </a:extLst>
            </p:cNvPr>
            <p:cNvCxnSpPr/>
            <p:nvPr/>
          </p:nvCxnSpPr>
          <p:spPr>
            <a:xfrm>
              <a:off x="3096429" y="3096543"/>
              <a:ext cx="0" cy="652971"/>
            </a:xfrm>
            <a:prstGeom prst="line">
              <a:avLst/>
            </a:prstGeom>
            <a:solidFill>
              <a:srgbClr val="FFFFFF">
                <a:alpha val="69804"/>
              </a:srgbClr>
            </a:solidFill>
            <a:ln w="3175" cap="rnd">
              <a:solidFill>
                <a:schemeClr val="bg1">
                  <a:lumMod val="85000"/>
                </a:schemeClr>
              </a:solidFill>
              <a:round/>
              <a:headEnd type="oval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Rectangle 8">
              <a:extLst>
                <a:ext uri="{FF2B5EF4-FFF2-40B4-BE49-F238E27FC236}">
                  <a16:creationId xmlns="" xmlns:a16="http://schemas.microsoft.com/office/drawing/2014/main" id="{61CD585E-C9E7-4F4E-B7F5-6E0837F1D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4521" y="3780422"/>
              <a:ext cx="1116675" cy="416589"/>
            </a:xfrm>
            <a:prstGeom prst="rect">
              <a:avLst/>
            </a:prstGeom>
            <a:ln w="9525">
              <a:solidFill>
                <a:schemeClr val="bg1"/>
              </a:solidFill>
              <a:prstDash val="sysDash"/>
            </a:ln>
            <a:extLst/>
          </p:spPr>
          <p:txBody>
            <a:bodyPr wrap="squar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友善合作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610138" y="3096543"/>
            <a:ext cx="1159411" cy="1135285"/>
            <a:chOff x="4610138" y="3096543"/>
            <a:chExt cx="1159411" cy="1135285"/>
          </a:xfrm>
        </p:grpSpPr>
        <p:cxnSp>
          <p:nvCxnSpPr>
            <p:cNvPr id="117" name="直接连接符 116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6F6F6F7-FC3C-444E-BB73-1011618FCD2F}"/>
                </a:ext>
              </a:extLst>
            </p:cNvPr>
            <p:cNvCxnSpPr/>
            <p:nvPr/>
          </p:nvCxnSpPr>
          <p:spPr>
            <a:xfrm>
              <a:off x="5057111" y="3096543"/>
              <a:ext cx="0" cy="652971"/>
            </a:xfrm>
            <a:prstGeom prst="line">
              <a:avLst/>
            </a:prstGeom>
            <a:solidFill>
              <a:srgbClr val="FFFFFF">
                <a:alpha val="69804"/>
              </a:srgbClr>
            </a:solidFill>
            <a:ln w="3175" cap="rnd">
              <a:solidFill>
                <a:schemeClr val="bg1">
                  <a:lumMod val="85000"/>
                </a:schemeClr>
              </a:solidFill>
              <a:round/>
              <a:headEnd type="oval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Rectangle 9">
              <a:extLst>
                <a:ext uri="{FF2B5EF4-FFF2-40B4-BE49-F238E27FC236}">
                  <a16:creationId xmlns="" xmlns:a16="http://schemas.microsoft.com/office/drawing/2014/main" id="{C2372A08-FF83-4209-B67E-F2D67F4F8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0138" y="3780422"/>
              <a:ext cx="1159411" cy="451406"/>
            </a:xfrm>
            <a:prstGeom prst="rect">
              <a:avLst/>
            </a:prstGeom>
            <a:ln w="9525">
              <a:solidFill>
                <a:schemeClr val="bg1"/>
              </a:solidFill>
              <a:prstDash val="sysDash"/>
            </a:ln>
            <a:extLst/>
          </p:spPr>
          <p:txBody>
            <a:bodyPr wrap="squar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合理消费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186119" y="1853049"/>
            <a:ext cx="1097756" cy="1014558"/>
            <a:chOff x="4186119" y="1853049"/>
            <a:chExt cx="1097756" cy="1014558"/>
          </a:xfrm>
        </p:grpSpPr>
        <p:cxnSp>
          <p:nvCxnSpPr>
            <p:cNvPr id="5" name="直接连接符 4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CB720AF-65C9-4A75-B623-A9F896945E2E}"/>
                </a:ext>
              </a:extLst>
            </p:cNvPr>
            <p:cNvCxnSpPr/>
            <p:nvPr/>
          </p:nvCxnSpPr>
          <p:spPr>
            <a:xfrm flipV="1">
              <a:off x="4589584" y="2232447"/>
              <a:ext cx="0" cy="635160"/>
            </a:xfrm>
            <a:prstGeom prst="line">
              <a:avLst/>
            </a:prstGeom>
            <a:solidFill>
              <a:srgbClr val="FFFFFF">
                <a:alpha val="69804"/>
              </a:srgbClr>
            </a:solidFill>
            <a:ln w="3175" cap="rnd">
              <a:solidFill>
                <a:schemeClr val="bg1">
                  <a:lumMod val="85000"/>
                </a:schemeClr>
              </a:solidFill>
              <a:round/>
              <a:headEnd type="oval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Rectangle 10">
              <a:extLst>
                <a:ext uri="{FF2B5EF4-FFF2-40B4-BE49-F238E27FC236}">
                  <a16:creationId xmlns="" xmlns:a16="http://schemas.microsoft.com/office/drawing/2014/main" id="{4091D88E-2EF0-423C-8C05-A16D419F6C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6119" y="1853049"/>
              <a:ext cx="1097756" cy="451406"/>
            </a:xfrm>
            <a:prstGeom prst="rect">
              <a:avLst/>
            </a:prstGeom>
            <a:ln w="9525">
              <a:solidFill>
                <a:schemeClr val="bg1"/>
              </a:solidFill>
              <a:prstDash val="sysDash"/>
            </a:ln>
            <a:extLst/>
          </p:spPr>
          <p:txBody>
            <a:bodyPr wrap="squar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主动学习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390851" y="3148614"/>
            <a:ext cx="1129632" cy="1048397"/>
            <a:chOff x="3390851" y="3148614"/>
            <a:chExt cx="1129632" cy="1048397"/>
          </a:xfrm>
        </p:grpSpPr>
        <p:cxnSp>
          <p:nvCxnSpPr>
            <p:cNvPr id="130" name="直接连接符 129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D914AA5-9BE4-485F-A66B-679A4EA5B6C0}"/>
                </a:ext>
              </a:extLst>
            </p:cNvPr>
            <p:cNvCxnSpPr/>
            <p:nvPr/>
          </p:nvCxnSpPr>
          <p:spPr>
            <a:xfrm>
              <a:off x="4118301" y="3148614"/>
              <a:ext cx="0" cy="652971"/>
            </a:xfrm>
            <a:prstGeom prst="line">
              <a:avLst/>
            </a:prstGeom>
            <a:solidFill>
              <a:srgbClr val="FFFFFF">
                <a:alpha val="69804"/>
              </a:srgbClr>
            </a:solidFill>
            <a:ln w="3175" cap="rnd">
              <a:solidFill>
                <a:schemeClr val="bg1">
                  <a:lumMod val="85000"/>
                </a:schemeClr>
              </a:solidFill>
              <a:round/>
              <a:headEnd type="oval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Rectangle 11">
              <a:extLst>
                <a:ext uri="{FF2B5EF4-FFF2-40B4-BE49-F238E27FC236}">
                  <a16:creationId xmlns="" xmlns:a16="http://schemas.microsoft.com/office/drawing/2014/main" id="{0D774E63-9510-498E-A5CF-5079739B67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0851" y="3780422"/>
              <a:ext cx="1129632" cy="416589"/>
            </a:xfrm>
            <a:prstGeom prst="rect">
              <a:avLst/>
            </a:prstGeom>
            <a:ln w="9525">
              <a:solidFill>
                <a:schemeClr val="bg1"/>
              </a:solidFill>
              <a:prstDash val="sysDash"/>
            </a:ln>
            <a:extLst/>
          </p:spPr>
          <p:txBody>
            <a:bodyPr wrap="squar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独立思考 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386299" y="1853049"/>
            <a:ext cx="1107824" cy="1014558"/>
            <a:chOff x="5386299" y="1853049"/>
            <a:chExt cx="1107824" cy="1014558"/>
          </a:xfrm>
        </p:grpSpPr>
        <p:cxnSp>
          <p:nvCxnSpPr>
            <p:cNvPr id="128" name="直接连接符 127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CB720AF-65C9-4A75-B623-A9F896945E2E}"/>
                </a:ext>
              </a:extLst>
            </p:cNvPr>
            <p:cNvCxnSpPr/>
            <p:nvPr/>
          </p:nvCxnSpPr>
          <p:spPr>
            <a:xfrm flipV="1">
              <a:off x="5561100" y="2232447"/>
              <a:ext cx="0" cy="635160"/>
            </a:xfrm>
            <a:prstGeom prst="line">
              <a:avLst/>
            </a:prstGeom>
            <a:solidFill>
              <a:srgbClr val="FFFFFF">
                <a:alpha val="69804"/>
              </a:srgbClr>
            </a:solidFill>
            <a:ln w="3175" cap="rnd">
              <a:solidFill>
                <a:schemeClr val="bg1">
                  <a:lumMod val="85000"/>
                </a:schemeClr>
              </a:solidFill>
              <a:round/>
              <a:headEnd type="oval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Rectangle 12">
              <a:extLst>
                <a:ext uri="{FF2B5EF4-FFF2-40B4-BE49-F238E27FC236}">
                  <a16:creationId xmlns="" xmlns:a16="http://schemas.microsoft.com/office/drawing/2014/main" id="{EBF78971-87C0-497A-BB3C-89F447C91B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6299" y="1853049"/>
              <a:ext cx="1107824" cy="416589"/>
            </a:xfrm>
            <a:prstGeom prst="rect">
              <a:avLst/>
            </a:prstGeom>
            <a:ln w="9525">
              <a:solidFill>
                <a:schemeClr val="bg1"/>
              </a:solidFill>
              <a:prstDash val="sysDash"/>
            </a:ln>
            <a:extLst/>
          </p:spPr>
          <p:txBody>
            <a:bodyPr wrap="squar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勇于实践 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070629" y="3148614"/>
            <a:ext cx="1135387" cy="1048397"/>
            <a:chOff x="7070629" y="3148614"/>
            <a:chExt cx="1135387" cy="1048397"/>
          </a:xfrm>
        </p:grpSpPr>
        <p:sp>
          <p:nvSpPr>
            <p:cNvPr id="148" name="Rectangle 13">
              <a:extLst>
                <a:ext uri="{FF2B5EF4-FFF2-40B4-BE49-F238E27FC236}">
                  <a16:creationId xmlns="" xmlns:a16="http://schemas.microsoft.com/office/drawing/2014/main" id="{E0B6B2E8-907A-4F97-BE7E-684328D381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78925" y="3780422"/>
              <a:ext cx="1127091" cy="416589"/>
            </a:xfrm>
            <a:prstGeom prst="rect">
              <a:avLst/>
            </a:prstGeom>
            <a:ln w="9525">
              <a:solidFill>
                <a:schemeClr val="bg1"/>
              </a:solidFill>
              <a:prstDash val="sysDash"/>
            </a:ln>
            <a:extLst/>
          </p:spPr>
          <p:txBody>
            <a:bodyPr wrap="squar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总结反思</a:t>
              </a:r>
            </a:p>
          </p:txBody>
        </p:sp>
        <p:cxnSp>
          <p:nvCxnSpPr>
            <p:cNvPr id="150" name="直接连接符 149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D914AA5-9BE4-485F-A66B-679A4EA5B6C0}"/>
                </a:ext>
              </a:extLst>
            </p:cNvPr>
            <p:cNvCxnSpPr/>
            <p:nvPr/>
          </p:nvCxnSpPr>
          <p:spPr>
            <a:xfrm>
              <a:off x="7070629" y="3148614"/>
              <a:ext cx="0" cy="652971"/>
            </a:xfrm>
            <a:prstGeom prst="line">
              <a:avLst/>
            </a:prstGeom>
            <a:solidFill>
              <a:srgbClr val="FFFFFF">
                <a:alpha val="69804"/>
              </a:srgbClr>
            </a:solidFill>
            <a:ln w="3175" cap="rnd">
              <a:solidFill>
                <a:schemeClr val="bg1">
                  <a:lumMod val="85000"/>
                </a:schemeClr>
              </a:solidFill>
              <a:round/>
              <a:headEnd type="oval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>
            <a:off x="6569212" y="1854051"/>
            <a:ext cx="1159390" cy="1013556"/>
            <a:chOff x="6569212" y="1854051"/>
            <a:chExt cx="1159390" cy="1013556"/>
          </a:xfrm>
        </p:grpSpPr>
        <p:sp>
          <p:nvSpPr>
            <p:cNvPr id="141" name="Rectangle 6">
              <a:extLst>
                <a:ext uri="{FF2B5EF4-FFF2-40B4-BE49-F238E27FC236}">
                  <a16:creationId xmlns="" xmlns:a16="http://schemas.microsoft.com/office/drawing/2014/main" id="{B639E3CB-AAA7-46B6-BBD5-360B68D588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96547" y="1854051"/>
              <a:ext cx="1132055" cy="416589"/>
            </a:xfrm>
            <a:prstGeom prst="rect">
              <a:avLst/>
            </a:prstGeom>
            <a:ln w="9525">
              <a:solidFill>
                <a:schemeClr val="bg1"/>
              </a:solidFill>
              <a:prstDash val="sysDash"/>
            </a:ln>
            <a:extLst/>
          </p:spPr>
          <p:txBody>
            <a:bodyPr wrap="square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遵守规则</a:t>
              </a:r>
            </a:p>
          </p:txBody>
        </p:sp>
        <p:cxnSp>
          <p:nvCxnSpPr>
            <p:cNvPr id="153" name="直接连接符 152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CB720AF-65C9-4A75-B623-A9F896945E2E}"/>
                </a:ext>
              </a:extLst>
            </p:cNvPr>
            <p:cNvCxnSpPr/>
            <p:nvPr/>
          </p:nvCxnSpPr>
          <p:spPr>
            <a:xfrm flipV="1">
              <a:off x="6569212" y="2232447"/>
              <a:ext cx="0" cy="635160"/>
            </a:xfrm>
            <a:prstGeom prst="line">
              <a:avLst/>
            </a:prstGeom>
            <a:solidFill>
              <a:srgbClr val="FFFFFF">
                <a:alpha val="69804"/>
              </a:srgbClr>
            </a:solidFill>
            <a:ln w="3175" cap="rnd">
              <a:solidFill>
                <a:schemeClr val="bg1">
                  <a:lumMod val="85000"/>
                </a:schemeClr>
              </a:solidFill>
              <a:round/>
              <a:headEnd type="oval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71811" y="2930084"/>
            <a:ext cx="8602511" cy="297783"/>
            <a:chOff x="71811" y="2930084"/>
            <a:chExt cx="8602511" cy="297783"/>
          </a:xfrm>
        </p:grpSpPr>
        <p:sp>
          <p:nvSpPr>
            <p:cNvPr id="9" name="iṩḻíḓ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955B957-B84A-496D-940F-F69B71258D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0795" y="3045855"/>
              <a:ext cx="129632" cy="67191"/>
            </a:xfrm>
            <a:custGeom>
              <a:avLst/>
              <a:gdLst>
                <a:gd name="T0" fmla="*/ 165 w 165"/>
                <a:gd name="T1" fmla="*/ 0 h 8"/>
                <a:gd name="T2" fmla="*/ 0 w 165"/>
                <a:gd name="T3" fmla="*/ 0 h 8"/>
                <a:gd name="T4" fmla="*/ 0 w 165"/>
                <a:gd name="T5" fmla="*/ 5 h 8"/>
                <a:gd name="T6" fmla="*/ 0 w 165"/>
                <a:gd name="T7" fmla="*/ 8 h 8"/>
                <a:gd name="T8" fmla="*/ 165 w 165"/>
                <a:gd name="T9" fmla="*/ 8 h 8"/>
                <a:gd name="T10" fmla="*/ 165 w 165"/>
                <a:gd name="T11" fmla="*/ 5 h 8"/>
                <a:gd name="T12" fmla="*/ 165 w 165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5" h="8">
                  <a:moveTo>
                    <a:pt x="16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5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165" y="8"/>
                    <a:pt x="165" y="8"/>
                    <a:pt x="165" y="8"/>
                  </a:cubicBezTo>
                  <a:cubicBezTo>
                    <a:pt x="165" y="7"/>
                    <a:pt x="165" y="6"/>
                    <a:pt x="165" y="5"/>
                  </a:cubicBezTo>
                  <a:cubicBezTo>
                    <a:pt x="165" y="3"/>
                    <a:pt x="165" y="3"/>
                    <a:pt x="165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isḻîḍ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4CEA304-5DD7-4325-B9E4-CABE24978305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11" y="3045855"/>
              <a:ext cx="1331917" cy="67191"/>
            </a:xfrm>
            <a:custGeom>
              <a:avLst/>
              <a:gdLst>
                <a:gd name="T0" fmla="*/ 162 w 162"/>
                <a:gd name="T1" fmla="*/ 5 h 8"/>
                <a:gd name="T2" fmla="*/ 162 w 162"/>
                <a:gd name="T3" fmla="*/ 0 h 8"/>
                <a:gd name="T4" fmla="*/ 3 w 162"/>
                <a:gd name="T5" fmla="*/ 0 h 8"/>
                <a:gd name="T6" fmla="*/ 0 w 162"/>
                <a:gd name="T7" fmla="*/ 5 h 8"/>
                <a:gd name="T8" fmla="*/ 3 w 162"/>
                <a:gd name="T9" fmla="*/ 8 h 8"/>
                <a:gd name="T10" fmla="*/ 86 w 162"/>
                <a:gd name="T11" fmla="*/ 8 h 8"/>
                <a:gd name="T12" fmla="*/ 87 w 162"/>
                <a:gd name="T13" fmla="*/ 8 h 8"/>
                <a:gd name="T14" fmla="*/ 104 w 162"/>
                <a:gd name="T15" fmla="*/ 5 h 8"/>
                <a:gd name="T16" fmla="*/ 110 w 162"/>
                <a:gd name="T17" fmla="*/ 8 h 8"/>
                <a:gd name="T18" fmla="*/ 110 w 162"/>
                <a:gd name="T19" fmla="*/ 8 h 8"/>
                <a:gd name="T20" fmla="*/ 162 w 162"/>
                <a:gd name="T21" fmla="*/ 8 h 8"/>
                <a:gd name="T22" fmla="*/ 162 w 162"/>
                <a:gd name="T23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2" h="8">
                  <a:moveTo>
                    <a:pt x="162" y="5"/>
                  </a:moveTo>
                  <a:cubicBezTo>
                    <a:pt x="162" y="3"/>
                    <a:pt x="162" y="3"/>
                    <a:pt x="16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3"/>
                    <a:pt x="0" y="5"/>
                  </a:cubicBezTo>
                  <a:cubicBezTo>
                    <a:pt x="0" y="6"/>
                    <a:pt x="2" y="8"/>
                    <a:pt x="3" y="8"/>
                  </a:cubicBezTo>
                  <a:cubicBezTo>
                    <a:pt x="86" y="8"/>
                    <a:pt x="86" y="8"/>
                    <a:pt x="86" y="8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91" y="5"/>
                    <a:pt x="98" y="3"/>
                    <a:pt x="104" y="5"/>
                  </a:cubicBezTo>
                  <a:cubicBezTo>
                    <a:pt x="106" y="6"/>
                    <a:pt x="108" y="7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62" y="8"/>
                    <a:pt x="162" y="8"/>
                    <a:pt x="162" y="8"/>
                  </a:cubicBezTo>
                  <a:cubicBezTo>
                    <a:pt x="162" y="7"/>
                    <a:pt x="162" y="6"/>
                    <a:pt x="162" y="5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íšḻîď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414B9C1-401C-440A-B4DF-88A01F34A6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1027" y="3045855"/>
              <a:ext cx="1383295" cy="67191"/>
            </a:xfrm>
            <a:custGeom>
              <a:avLst/>
              <a:gdLst>
                <a:gd name="T0" fmla="*/ 164 w 168"/>
                <a:gd name="T1" fmla="*/ 0 h 8"/>
                <a:gd name="T2" fmla="*/ 166 w 168"/>
                <a:gd name="T3" fmla="*/ 0 h 8"/>
                <a:gd name="T4" fmla="*/ 166 w 168"/>
                <a:gd name="T5" fmla="*/ 0 h 8"/>
                <a:gd name="T6" fmla="*/ 164 w 168"/>
                <a:gd name="T7" fmla="*/ 0 h 8"/>
                <a:gd name="T8" fmla="*/ 6 w 168"/>
                <a:gd name="T9" fmla="*/ 0 h 8"/>
                <a:gd name="T10" fmla="*/ 0 w 168"/>
                <a:gd name="T11" fmla="*/ 0 h 8"/>
                <a:gd name="T12" fmla="*/ 0 w 168"/>
                <a:gd name="T13" fmla="*/ 5 h 8"/>
                <a:gd name="T14" fmla="*/ 0 w 168"/>
                <a:gd name="T15" fmla="*/ 8 h 8"/>
                <a:gd name="T16" fmla="*/ 6 w 168"/>
                <a:gd name="T17" fmla="*/ 8 h 8"/>
                <a:gd name="T18" fmla="*/ 8 w 168"/>
                <a:gd name="T19" fmla="*/ 8 h 8"/>
                <a:gd name="T20" fmla="*/ 58 w 168"/>
                <a:gd name="T21" fmla="*/ 8 h 8"/>
                <a:gd name="T22" fmla="*/ 58 w 168"/>
                <a:gd name="T23" fmla="*/ 8 h 8"/>
                <a:gd name="T24" fmla="*/ 64 w 168"/>
                <a:gd name="T25" fmla="*/ 5 h 8"/>
                <a:gd name="T26" fmla="*/ 81 w 168"/>
                <a:gd name="T27" fmla="*/ 8 h 8"/>
                <a:gd name="T28" fmla="*/ 82 w 168"/>
                <a:gd name="T29" fmla="*/ 8 h 8"/>
                <a:gd name="T30" fmla="*/ 164 w 168"/>
                <a:gd name="T31" fmla="*/ 8 h 8"/>
                <a:gd name="T32" fmla="*/ 168 w 168"/>
                <a:gd name="T33" fmla="*/ 5 h 8"/>
                <a:gd name="T34" fmla="*/ 164 w 168"/>
                <a:gd name="T3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8" h="8">
                  <a:moveTo>
                    <a:pt x="164" y="0"/>
                  </a:moveTo>
                  <a:cubicBezTo>
                    <a:pt x="166" y="0"/>
                    <a:pt x="166" y="0"/>
                    <a:pt x="166" y="0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5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61" y="7"/>
                    <a:pt x="62" y="6"/>
                    <a:pt x="64" y="5"/>
                  </a:cubicBezTo>
                  <a:cubicBezTo>
                    <a:pt x="70" y="3"/>
                    <a:pt x="76" y="5"/>
                    <a:pt x="81" y="8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164" y="8"/>
                    <a:pt x="164" y="8"/>
                    <a:pt x="164" y="8"/>
                  </a:cubicBezTo>
                  <a:cubicBezTo>
                    <a:pt x="166" y="8"/>
                    <a:pt x="168" y="6"/>
                    <a:pt x="168" y="5"/>
                  </a:cubicBezTo>
                  <a:cubicBezTo>
                    <a:pt x="168" y="3"/>
                    <a:pt x="166" y="0"/>
                    <a:pt x="164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íşḻï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E7A191F-5C7E-4143-971E-FF4A249ACE5B}"/>
                </a:ext>
              </a:extLst>
            </p:cNvPr>
            <p:cNvSpPr>
              <a:spLocks/>
            </p:cNvSpPr>
            <p:nvPr/>
          </p:nvSpPr>
          <p:spPr>
            <a:xfrm>
              <a:off x="1446585" y="2930084"/>
              <a:ext cx="284563" cy="288518"/>
            </a:xfrm>
            <a:custGeom>
              <a:avLst/>
              <a:gdLst>
                <a:gd name="connsiteX0" fmla="*/ 164394 w 328788"/>
                <a:gd name="connsiteY0" fmla="*/ 31691 h 333358"/>
                <a:gd name="connsiteX1" fmla="*/ 131221 w 328788"/>
                <a:gd name="connsiteY1" fmla="*/ 75124 h 333358"/>
                <a:gd name="connsiteX2" fmla="*/ 131221 w 328788"/>
                <a:gd name="connsiteY2" fmla="*/ 133507 h 333358"/>
                <a:gd name="connsiteX3" fmla="*/ 72841 w 328788"/>
                <a:gd name="connsiteY3" fmla="*/ 133507 h 333358"/>
                <a:gd name="connsiteX4" fmla="*/ 29408 w 328788"/>
                <a:gd name="connsiteY4" fmla="*/ 166680 h 333358"/>
                <a:gd name="connsiteX5" fmla="*/ 72841 w 328788"/>
                <a:gd name="connsiteY5" fmla="*/ 199852 h 333358"/>
                <a:gd name="connsiteX6" fmla="*/ 131221 w 328788"/>
                <a:gd name="connsiteY6" fmla="*/ 199852 h 333358"/>
                <a:gd name="connsiteX7" fmla="*/ 131221 w 328788"/>
                <a:gd name="connsiteY7" fmla="*/ 258231 h 333358"/>
                <a:gd name="connsiteX8" fmla="*/ 164394 w 328788"/>
                <a:gd name="connsiteY8" fmla="*/ 301664 h 333358"/>
                <a:gd name="connsiteX9" fmla="*/ 197566 w 328788"/>
                <a:gd name="connsiteY9" fmla="*/ 258231 h 333358"/>
                <a:gd name="connsiteX10" fmla="*/ 197566 w 328788"/>
                <a:gd name="connsiteY10" fmla="*/ 199852 h 333358"/>
                <a:gd name="connsiteX11" fmla="*/ 255948 w 328788"/>
                <a:gd name="connsiteY11" fmla="*/ 199852 h 333358"/>
                <a:gd name="connsiteX12" fmla="*/ 299381 w 328788"/>
                <a:gd name="connsiteY12" fmla="*/ 166680 h 333358"/>
                <a:gd name="connsiteX13" fmla="*/ 255948 w 328788"/>
                <a:gd name="connsiteY13" fmla="*/ 133507 h 333358"/>
                <a:gd name="connsiteX14" fmla="*/ 197566 w 328788"/>
                <a:gd name="connsiteY14" fmla="*/ 133507 h 333358"/>
                <a:gd name="connsiteX15" fmla="*/ 197566 w 328788"/>
                <a:gd name="connsiteY15" fmla="*/ 75124 h 333358"/>
                <a:gd name="connsiteX16" fmla="*/ 164394 w 328788"/>
                <a:gd name="connsiteY16" fmla="*/ 31691 h 333358"/>
                <a:gd name="connsiteX17" fmla="*/ 164394 w 328788"/>
                <a:gd name="connsiteY17" fmla="*/ 0 h 333358"/>
                <a:gd name="connsiteX18" fmla="*/ 328788 w 328788"/>
                <a:gd name="connsiteY18" fmla="*/ 166679 h 333358"/>
                <a:gd name="connsiteX19" fmla="*/ 164394 w 328788"/>
                <a:gd name="connsiteY19" fmla="*/ 333358 h 333358"/>
                <a:gd name="connsiteX20" fmla="*/ 0 w 328788"/>
                <a:gd name="connsiteY20" fmla="*/ 166679 h 333358"/>
                <a:gd name="connsiteX21" fmla="*/ 164394 w 328788"/>
                <a:gd name="connsiteY21" fmla="*/ 0 h 33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8788" h="333358">
                  <a:moveTo>
                    <a:pt x="164394" y="31691"/>
                  </a:moveTo>
                  <a:cubicBezTo>
                    <a:pt x="146072" y="31691"/>
                    <a:pt x="131221" y="51139"/>
                    <a:pt x="131221" y="75124"/>
                  </a:cubicBezTo>
                  <a:lnTo>
                    <a:pt x="131221" y="133507"/>
                  </a:lnTo>
                  <a:lnTo>
                    <a:pt x="72841" y="133507"/>
                  </a:lnTo>
                  <a:cubicBezTo>
                    <a:pt x="48856" y="133507"/>
                    <a:pt x="29408" y="148358"/>
                    <a:pt x="29408" y="166680"/>
                  </a:cubicBezTo>
                  <a:cubicBezTo>
                    <a:pt x="29408" y="185001"/>
                    <a:pt x="48856" y="199852"/>
                    <a:pt x="72841" y="199852"/>
                  </a:cubicBezTo>
                  <a:lnTo>
                    <a:pt x="131221" y="199852"/>
                  </a:lnTo>
                  <a:lnTo>
                    <a:pt x="131221" y="258231"/>
                  </a:lnTo>
                  <a:cubicBezTo>
                    <a:pt x="131221" y="282216"/>
                    <a:pt x="146072" y="301664"/>
                    <a:pt x="164394" y="301664"/>
                  </a:cubicBezTo>
                  <a:cubicBezTo>
                    <a:pt x="182715" y="301664"/>
                    <a:pt x="197566" y="282216"/>
                    <a:pt x="197566" y="258231"/>
                  </a:cubicBezTo>
                  <a:lnTo>
                    <a:pt x="197566" y="199852"/>
                  </a:lnTo>
                  <a:lnTo>
                    <a:pt x="255948" y="199852"/>
                  </a:lnTo>
                  <a:cubicBezTo>
                    <a:pt x="279933" y="199852"/>
                    <a:pt x="299381" y="185001"/>
                    <a:pt x="299381" y="166680"/>
                  </a:cubicBezTo>
                  <a:cubicBezTo>
                    <a:pt x="299381" y="148358"/>
                    <a:pt x="279933" y="133507"/>
                    <a:pt x="255948" y="133507"/>
                  </a:cubicBezTo>
                  <a:lnTo>
                    <a:pt x="197566" y="133507"/>
                  </a:lnTo>
                  <a:lnTo>
                    <a:pt x="197566" y="75124"/>
                  </a:lnTo>
                  <a:cubicBezTo>
                    <a:pt x="197566" y="51139"/>
                    <a:pt x="182715" y="31691"/>
                    <a:pt x="164394" y="31691"/>
                  </a:cubicBezTo>
                  <a:close/>
                  <a:moveTo>
                    <a:pt x="164394" y="0"/>
                  </a:moveTo>
                  <a:cubicBezTo>
                    <a:pt x="255186" y="0"/>
                    <a:pt x="328788" y="74625"/>
                    <a:pt x="328788" y="166679"/>
                  </a:cubicBezTo>
                  <a:cubicBezTo>
                    <a:pt x="328788" y="258733"/>
                    <a:pt x="255186" y="333358"/>
                    <a:pt x="164394" y="333358"/>
                  </a:cubicBezTo>
                  <a:cubicBezTo>
                    <a:pt x="73602" y="333358"/>
                    <a:pt x="0" y="258733"/>
                    <a:pt x="0" y="166679"/>
                  </a:cubicBezTo>
                  <a:cubicBezTo>
                    <a:pt x="0" y="74625"/>
                    <a:pt x="73602" y="0"/>
                    <a:pt x="164394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iṡ1ï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DCC9FDD-3A6C-42F6-98FC-4C62E9A3D591}"/>
                </a:ext>
              </a:extLst>
            </p:cNvPr>
            <p:cNvSpPr>
              <a:spLocks/>
            </p:cNvSpPr>
            <p:nvPr/>
          </p:nvSpPr>
          <p:spPr>
            <a:xfrm>
              <a:off x="4447303" y="2930084"/>
              <a:ext cx="284563" cy="288518"/>
            </a:xfrm>
            <a:custGeom>
              <a:avLst/>
              <a:gdLst>
                <a:gd name="connsiteX0" fmla="*/ 164394 w 328788"/>
                <a:gd name="connsiteY0" fmla="*/ 31691 h 333358"/>
                <a:gd name="connsiteX1" fmla="*/ 131221 w 328788"/>
                <a:gd name="connsiteY1" fmla="*/ 75124 h 333358"/>
                <a:gd name="connsiteX2" fmla="*/ 131221 w 328788"/>
                <a:gd name="connsiteY2" fmla="*/ 133507 h 333358"/>
                <a:gd name="connsiteX3" fmla="*/ 72841 w 328788"/>
                <a:gd name="connsiteY3" fmla="*/ 133507 h 333358"/>
                <a:gd name="connsiteX4" fmla="*/ 29408 w 328788"/>
                <a:gd name="connsiteY4" fmla="*/ 166680 h 333358"/>
                <a:gd name="connsiteX5" fmla="*/ 72841 w 328788"/>
                <a:gd name="connsiteY5" fmla="*/ 199852 h 333358"/>
                <a:gd name="connsiteX6" fmla="*/ 131221 w 328788"/>
                <a:gd name="connsiteY6" fmla="*/ 199852 h 333358"/>
                <a:gd name="connsiteX7" fmla="*/ 131221 w 328788"/>
                <a:gd name="connsiteY7" fmla="*/ 258231 h 333358"/>
                <a:gd name="connsiteX8" fmla="*/ 164394 w 328788"/>
                <a:gd name="connsiteY8" fmla="*/ 301664 h 333358"/>
                <a:gd name="connsiteX9" fmla="*/ 197566 w 328788"/>
                <a:gd name="connsiteY9" fmla="*/ 258231 h 333358"/>
                <a:gd name="connsiteX10" fmla="*/ 197566 w 328788"/>
                <a:gd name="connsiteY10" fmla="*/ 199852 h 333358"/>
                <a:gd name="connsiteX11" fmla="*/ 255948 w 328788"/>
                <a:gd name="connsiteY11" fmla="*/ 199852 h 333358"/>
                <a:gd name="connsiteX12" fmla="*/ 299381 w 328788"/>
                <a:gd name="connsiteY12" fmla="*/ 166680 h 333358"/>
                <a:gd name="connsiteX13" fmla="*/ 255948 w 328788"/>
                <a:gd name="connsiteY13" fmla="*/ 133507 h 333358"/>
                <a:gd name="connsiteX14" fmla="*/ 197566 w 328788"/>
                <a:gd name="connsiteY14" fmla="*/ 133507 h 333358"/>
                <a:gd name="connsiteX15" fmla="*/ 197566 w 328788"/>
                <a:gd name="connsiteY15" fmla="*/ 75124 h 333358"/>
                <a:gd name="connsiteX16" fmla="*/ 164394 w 328788"/>
                <a:gd name="connsiteY16" fmla="*/ 31691 h 333358"/>
                <a:gd name="connsiteX17" fmla="*/ 164394 w 328788"/>
                <a:gd name="connsiteY17" fmla="*/ 0 h 333358"/>
                <a:gd name="connsiteX18" fmla="*/ 328788 w 328788"/>
                <a:gd name="connsiteY18" fmla="*/ 166679 h 333358"/>
                <a:gd name="connsiteX19" fmla="*/ 164394 w 328788"/>
                <a:gd name="connsiteY19" fmla="*/ 333358 h 333358"/>
                <a:gd name="connsiteX20" fmla="*/ 0 w 328788"/>
                <a:gd name="connsiteY20" fmla="*/ 166679 h 333358"/>
                <a:gd name="connsiteX21" fmla="*/ 164394 w 328788"/>
                <a:gd name="connsiteY21" fmla="*/ 0 h 33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8788" h="333358">
                  <a:moveTo>
                    <a:pt x="164394" y="31691"/>
                  </a:moveTo>
                  <a:cubicBezTo>
                    <a:pt x="146072" y="31691"/>
                    <a:pt x="131221" y="51139"/>
                    <a:pt x="131221" y="75124"/>
                  </a:cubicBezTo>
                  <a:lnTo>
                    <a:pt x="131221" y="133507"/>
                  </a:lnTo>
                  <a:lnTo>
                    <a:pt x="72841" y="133507"/>
                  </a:lnTo>
                  <a:cubicBezTo>
                    <a:pt x="48856" y="133507"/>
                    <a:pt x="29408" y="148358"/>
                    <a:pt x="29408" y="166680"/>
                  </a:cubicBezTo>
                  <a:cubicBezTo>
                    <a:pt x="29408" y="185001"/>
                    <a:pt x="48856" y="199852"/>
                    <a:pt x="72841" y="199852"/>
                  </a:cubicBezTo>
                  <a:lnTo>
                    <a:pt x="131221" y="199852"/>
                  </a:lnTo>
                  <a:lnTo>
                    <a:pt x="131221" y="258231"/>
                  </a:lnTo>
                  <a:cubicBezTo>
                    <a:pt x="131221" y="282216"/>
                    <a:pt x="146072" y="301664"/>
                    <a:pt x="164394" y="301664"/>
                  </a:cubicBezTo>
                  <a:cubicBezTo>
                    <a:pt x="182715" y="301664"/>
                    <a:pt x="197566" y="282216"/>
                    <a:pt x="197566" y="258231"/>
                  </a:cubicBezTo>
                  <a:lnTo>
                    <a:pt x="197566" y="199852"/>
                  </a:lnTo>
                  <a:lnTo>
                    <a:pt x="255948" y="199852"/>
                  </a:lnTo>
                  <a:cubicBezTo>
                    <a:pt x="279933" y="199852"/>
                    <a:pt x="299381" y="185001"/>
                    <a:pt x="299381" y="166680"/>
                  </a:cubicBezTo>
                  <a:cubicBezTo>
                    <a:pt x="299381" y="148358"/>
                    <a:pt x="279933" y="133507"/>
                    <a:pt x="255948" y="133507"/>
                  </a:cubicBezTo>
                  <a:lnTo>
                    <a:pt x="197566" y="133507"/>
                  </a:lnTo>
                  <a:lnTo>
                    <a:pt x="197566" y="75124"/>
                  </a:lnTo>
                  <a:cubicBezTo>
                    <a:pt x="197566" y="51139"/>
                    <a:pt x="182715" y="31691"/>
                    <a:pt x="164394" y="31691"/>
                  </a:cubicBezTo>
                  <a:close/>
                  <a:moveTo>
                    <a:pt x="164394" y="0"/>
                  </a:moveTo>
                  <a:cubicBezTo>
                    <a:pt x="255186" y="0"/>
                    <a:pt x="328788" y="74625"/>
                    <a:pt x="328788" y="166679"/>
                  </a:cubicBezTo>
                  <a:cubicBezTo>
                    <a:pt x="328788" y="258733"/>
                    <a:pt x="255186" y="333358"/>
                    <a:pt x="164394" y="333358"/>
                  </a:cubicBezTo>
                  <a:cubicBezTo>
                    <a:pt x="73602" y="333358"/>
                    <a:pt x="0" y="258733"/>
                    <a:pt x="0" y="166679"/>
                  </a:cubicBezTo>
                  <a:cubicBezTo>
                    <a:pt x="0" y="74625"/>
                    <a:pt x="73602" y="0"/>
                    <a:pt x="164394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iṡ1ï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DCC9FDD-3A6C-42F6-98FC-4C62E9A3D591}"/>
                </a:ext>
              </a:extLst>
            </p:cNvPr>
            <p:cNvSpPr>
              <a:spLocks/>
            </p:cNvSpPr>
            <p:nvPr/>
          </p:nvSpPr>
          <p:spPr>
            <a:xfrm>
              <a:off x="5922875" y="2930085"/>
              <a:ext cx="284563" cy="288517"/>
            </a:xfrm>
            <a:custGeom>
              <a:avLst/>
              <a:gdLst>
                <a:gd name="connsiteX0" fmla="*/ 164394 w 328788"/>
                <a:gd name="connsiteY0" fmla="*/ 31691 h 333358"/>
                <a:gd name="connsiteX1" fmla="*/ 131221 w 328788"/>
                <a:gd name="connsiteY1" fmla="*/ 75124 h 333358"/>
                <a:gd name="connsiteX2" fmla="*/ 131221 w 328788"/>
                <a:gd name="connsiteY2" fmla="*/ 133507 h 333358"/>
                <a:gd name="connsiteX3" fmla="*/ 72841 w 328788"/>
                <a:gd name="connsiteY3" fmla="*/ 133507 h 333358"/>
                <a:gd name="connsiteX4" fmla="*/ 29408 w 328788"/>
                <a:gd name="connsiteY4" fmla="*/ 166680 h 333358"/>
                <a:gd name="connsiteX5" fmla="*/ 72841 w 328788"/>
                <a:gd name="connsiteY5" fmla="*/ 199852 h 333358"/>
                <a:gd name="connsiteX6" fmla="*/ 131221 w 328788"/>
                <a:gd name="connsiteY6" fmla="*/ 199852 h 333358"/>
                <a:gd name="connsiteX7" fmla="*/ 131221 w 328788"/>
                <a:gd name="connsiteY7" fmla="*/ 258231 h 333358"/>
                <a:gd name="connsiteX8" fmla="*/ 164394 w 328788"/>
                <a:gd name="connsiteY8" fmla="*/ 301664 h 333358"/>
                <a:gd name="connsiteX9" fmla="*/ 197566 w 328788"/>
                <a:gd name="connsiteY9" fmla="*/ 258231 h 333358"/>
                <a:gd name="connsiteX10" fmla="*/ 197566 w 328788"/>
                <a:gd name="connsiteY10" fmla="*/ 199852 h 333358"/>
                <a:gd name="connsiteX11" fmla="*/ 255948 w 328788"/>
                <a:gd name="connsiteY11" fmla="*/ 199852 h 333358"/>
                <a:gd name="connsiteX12" fmla="*/ 299381 w 328788"/>
                <a:gd name="connsiteY12" fmla="*/ 166680 h 333358"/>
                <a:gd name="connsiteX13" fmla="*/ 255948 w 328788"/>
                <a:gd name="connsiteY13" fmla="*/ 133507 h 333358"/>
                <a:gd name="connsiteX14" fmla="*/ 197566 w 328788"/>
                <a:gd name="connsiteY14" fmla="*/ 133507 h 333358"/>
                <a:gd name="connsiteX15" fmla="*/ 197566 w 328788"/>
                <a:gd name="connsiteY15" fmla="*/ 75124 h 333358"/>
                <a:gd name="connsiteX16" fmla="*/ 164394 w 328788"/>
                <a:gd name="connsiteY16" fmla="*/ 31691 h 333358"/>
                <a:gd name="connsiteX17" fmla="*/ 164394 w 328788"/>
                <a:gd name="connsiteY17" fmla="*/ 0 h 333358"/>
                <a:gd name="connsiteX18" fmla="*/ 328788 w 328788"/>
                <a:gd name="connsiteY18" fmla="*/ 166679 h 333358"/>
                <a:gd name="connsiteX19" fmla="*/ 164394 w 328788"/>
                <a:gd name="connsiteY19" fmla="*/ 333358 h 333358"/>
                <a:gd name="connsiteX20" fmla="*/ 0 w 328788"/>
                <a:gd name="connsiteY20" fmla="*/ 166679 h 333358"/>
                <a:gd name="connsiteX21" fmla="*/ 164394 w 328788"/>
                <a:gd name="connsiteY21" fmla="*/ 0 h 33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8788" h="333358">
                  <a:moveTo>
                    <a:pt x="164394" y="31691"/>
                  </a:moveTo>
                  <a:cubicBezTo>
                    <a:pt x="146072" y="31691"/>
                    <a:pt x="131221" y="51139"/>
                    <a:pt x="131221" y="75124"/>
                  </a:cubicBezTo>
                  <a:lnTo>
                    <a:pt x="131221" y="133507"/>
                  </a:lnTo>
                  <a:lnTo>
                    <a:pt x="72841" y="133507"/>
                  </a:lnTo>
                  <a:cubicBezTo>
                    <a:pt x="48856" y="133507"/>
                    <a:pt x="29408" y="148358"/>
                    <a:pt x="29408" y="166680"/>
                  </a:cubicBezTo>
                  <a:cubicBezTo>
                    <a:pt x="29408" y="185001"/>
                    <a:pt x="48856" y="199852"/>
                    <a:pt x="72841" y="199852"/>
                  </a:cubicBezTo>
                  <a:lnTo>
                    <a:pt x="131221" y="199852"/>
                  </a:lnTo>
                  <a:lnTo>
                    <a:pt x="131221" y="258231"/>
                  </a:lnTo>
                  <a:cubicBezTo>
                    <a:pt x="131221" y="282216"/>
                    <a:pt x="146072" y="301664"/>
                    <a:pt x="164394" y="301664"/>
                  </a:cubicBezTo>
                  <a:cubicBezTo>
                    <a:pt x="182715" y="301664"/>
                    <a:pt x="197566" y="282216"/>
                    <a:pt x="197566" y="258231"/>
                  </a:cubicBezTo>
                  <a:lnTo>
                    <a:pt x="197566" y="199852"/>
                  </a:lnTo>
                  <a:lnTo>
                    <a:pt x="255948" y="199852"/>
                  </a:lnTo>
                  <a:cubicBezTo>
                    <a:pt x="279933" y="199852"/>
                    <a:pt x="299381" y="185001"/>
                    <a:pt x="299381" y="166680"/>
                  </a:cubicBezTo>
                  <a:cubicBezTo>
                    <a:pt x="299381" y="148358"/>
                    <a:pt x="279933" y="133507"/>
                    <a:pt x="255948" y="133507"/>
                  </a:cubicBezTo>
                  <a:lnTo>
                    <a:pt x="197566" y="133507"/>
                  </a:lnTo>
                  <a:lnTo>
                    <a:pt x="197566" y="75124"/>
                  </a:lnTo>
                  <a:cubicBezTo>
                    <a:pt x="197566" y="51139"/>
                    <a:pt x="182715" y="31691"/>
                    <a:pt x="164394" y="31691"/>
                  </a:cubicBezTo>
                  <a:close/>
                  <a:moveTo>
                    <a:pt x="164394" y="0"/>
                  </a:moveTo>
                  <a:cubicBezTo>
                    <a:pt x="255186" y="0"/>
                    <a:pt x="328788" y="74625"/>
                    <a:pt x="328788" y="166679"/>
                  </a:cubicBezTo>
                  <a:cubicBezTo>
                    <a:pt x="328788" y="258733"/>
                    <a:pt x="255186" y="333358"/>
                    <a:pt x="164394" y="333358"/>
                  </a:cubicBezTo>
                  <a:cubicBezTo>
                    <a:pt x="73602" y="333358"/>
                    <a:pt x="0" y="258733"/>
                    <a:pt x="0" y="166679"/>
                  </a:cubicBezTo>
                  <a:cubicBezTo>
                    <a:pt x="0" y="74625"/>
                    <a:pt x="73602" y="0"/>
                    <a:pt x="164394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íşḻï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E7A191F-5C7E-4143-971E-FF4A249ACE5B}"/>
                </a:ext>
              </a:extLst>
            </p:cNvPr>
            <p:cNvSpPr>
              <a:spLocks/>
            </p:cNvSpPr>
            <p:nvPr/>
          </p:nvSpPr>
          <p:spPr>
            <a:xfrm>
              <a:off x="2970547" y="2952527"/>
              <a:ext cx="271566" cy="275340"/>
            </a:xfrm>
            <a:custGeom>
              <a:avLst/>
              <a:gdLst>
                <a:gd name="connsiteX0" fmla="*/ 164394 w 328788"/>
                <a:gd name="connsiteY0" fmla="*/ 31691 h 333358"/>
                <a:gd name="connsiteX1" fmla="*/ 131221 w 328788"/>
                <a:gd name="connsiteY1" fmla="*/ 75124 h 333358"/>
                <a:gd name="connsiteX2" fmla="*/ 131221 w 328788"/>
                <a:gd name="connsiteY2" fmla="*/ 133507 h 333358"/>
                <a:gd name="connsiteX3" fmla="*/ 72841 w 328788"/>
                <a:gd name="connsiteY3" fmla="*/ 133507 h 333358"/>
                <a:gd name="connsiteX4" fmla="*/ 29408 w 328788"/>
                <a:gd name="connsiteY4" fmla="*/ 166680 h 333358"/>
                <a:gd name="connsiteX5" fmla="*/ 72841 w 328788"/>
                <a:gd name="connsiteY5" fmla="*/ 199852 h 333358"/>
                <a:gd name="connsiteX6" fmla="*/ 131221 w 328788"/>
                <a:gd name="connsiteY6" fmla="*/ 199852 h 333358"/>
                <a:gd name="connsiteX7" fmla="*/ 131221 w 328788"/>
                <a:gd name="connsiteY7" fmla="*/ 258231 h 333358"/>
                <a:gd name="connsiteX8" fmla="*/ 164394 w 328788"/>
                <a:gd name="connsiteY8" fmla="*/ 301664 h 333358"/>
                <a:gd name="connsiteX9" fmla="*/ 197566 w 328788"/>
                <a:gd name="connsiteY9" fmla="*/ 258231 h 333358"/>
                <a:gd name="connsiteX10" fmla="*/ 197566 w 328788"/>
                <a:gd name="connsiteY10" fmla="*/ 199852 h 333358"/>
                <a:gd name="connsiteX11" fmla="*/ 255948 w 328788"/>
                <a:gd name="connsiteY11" fmla="*/ 199852 h 333358"/>
                <a:gd name="connsiteX12" fmla="*/ 299381 w 328788"/>
                <a:gd name="connsiteY12" fmla="*/ 166680 h 333358"/>
                <a:gd name="connsiteX13" fmla="*/ 255948 w 328788"/>
                <a:gd name="connsiteY13" fmla="*/ 133507 h 333358"/>
                <a:gd name="connsiteX14" fmla="*/ 197566 w 328788"/>
                <a:gd name="connsiteY14" fmla="*/ 133507 h 333358"/>
                <a:gd name="connsiteX15" fmla="*/ 197566 w 328788"/>
                <a:gd name="connsiteY15" fmla="*/ 75124 h 333358"/>
                <a:gd name="connsiteX16" fmla="*/ 164394 w 328788"/>
                <a:gd name="connsiteY16" fmla="*/ 31691 h 333358"/>
                <a:gd name="connsiteX17" fmla="*/ 164394 w 328788"/>
                <a:gd name="connsiteY17" fmla="*/ 0 h 333358"/>
                <a:gd name="connsiteX18" fmla="*/ 328788 w 328788"/>
                <a:gd name="connsiteY18" fmla="*/ 166679 h 333358"/>
                <a:gd name="connsiteX19" fmla="*/ 164394 w 328788"/>
                <a:gd name="connsiteY19" fmla="*/ 333358 h 333358"/>
                <a:gd name="connsiteX20" fmla="*/ 0 w 328788"/>
                <a:gd name="connsiteY20" fmla="*/ 166679 h 333358"/>
                <a:gd name="connsiteX21" fmla="*/ 164394 w 328788"/>
                <a:gd name="connsiteY21" fmla="*/ 0 h 33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8788" h="333358">
                  <a:moveTo>
                    <a:pt x="164394" y="31691"/>
                  </a:moveTo>
                  <a:cubicBezTo>
                    <a:pt x="146072" y="31691"/>
                    <a:pt x="131221" y="51139"/>
                    <a:pt x="131221" y="75124"/>
                  </a:cubicBezTo>
                  <a:lnTo>
                    <a:pt x="131221" y="133507"/>
                  </a:lnTo>
                  <a:lnTo>
                    <a:pt x="72841" y="133507"/>
                  </a:lnTo>
                  <a:cubicBezTo>
                    <a:pt x="48856" y="133507"/>
                    <a:pt x="29408" y="148358"/>
                    <a:pt x="29408" y="166680"/>
                  </a:cubicBezTo>
                  <a:cubicBezTo>
                    <a:pt x="29408" y="185001"/>
                    <a:pt x="48856" y="199852"/>
                    <a:pt x="72841" y="199852"/>
                  </a:cubicBezTo>
                  <a:lnTo>
                    <a:pt x="131221" y="199852"/>
                  </a:lnTo>
                  <a:lnTo>
                    <a:pt x="131221" y="258231"/>
                  </a:lnTo>
                  <a:cubicBezTo>
                    <a:pt x="131221" y="282216"/>
                    <a:pt x="146072" y="301664"/>
                    <a:pt x="164394" y="301664"/>
                  </a:cubicBezTo>
                  <a:cubicBezTo>
                    <a:pt x="182715" y="301664"/>
                    <a:pt x="197566" y="282216"/>
                    <a:pt x="197566" y="258231"/>
                  </a:cubicBezTo>
                  <a:lnTo>
                    <a:pt x="197566" y="199852"/>
                  </a:lnTo>
                  <a:lnTo>
                    <a:pt x="255948" y="199852"/>
                  </a:lnTo>
                  <a:cubicBezTo>
                    <a:pt x="279933" y="199852"/>
                    <a:pt x="299381" y="185001"/>
                    <a:pt x="299381" y="166680"/>
                  </a:cubicBezTo>
                  <a:cubicBezTo>
                    <a:pt x="299381" y="148358"/>
                    <a:pt x="279933" y="133507"/>
                    <a:pt x="255948" y="133507"/>
                  </a:cubicBezTo>
                  <a:lnTo>
                    <a:pt x="197566" y="133507"/>
                  </a:lnTo>
                  <a:lnTo>
                    <a:pt x="197566" y="75124"/>
                  </a:lnTo>
                  <a:cubicBezTo>
                    <a:pt x="197566" y="51139"/>
                    <a:pt x="182715" y="31691"/>
                    <a:pt x="164394" y="31691"/>
                  </a:cubicBezTo>
                  <a:close/>
                  <a:moveTo>
                    <a:pt x="164394" y="0"/>
                  </a:moveTo>
                  <a:cubicBezTo>
                    <a:pt x="255186" y="0"/>
                    <a:pt x="328788" y="74625"/>
                    <a:pt x="328788" y="166679"/>
                  </a:cubicBezTo>
                  <a:cubicBezTo>
                    <a:pt x="328788" y="258733"/>
                    <a:pt x="255186" y="333358"/>
                    <a:pt x="164394" y="333358"/>
                  </a:cubicBezTo>
                  <a:cubicBezTo>
                    <a:pt x="73602" y="333358"/>
                    <a:pt x="0" y="258733"/>
                    <a:pt x="0" y="166679"/>
                  </a:cubicBezTo>
                  <a:cubicBezTo>
                    <a:pt x="0" y="74625"/>
                    <a:pt x="73602" y="0"/>
                    <a:pt x="164394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6" name="íşḻï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E7A191F-5C7E-4143-971E-FF4A249ACE5B}"/>
                </a:ext>
              </a:extLst>
            </p:cNvPr>
            <p:cNvSpPr>
              <a:spLocks/>
            </p:cNvSpPr>
            <p:nvPr/>
          </p:nvSpPr>
          <p:spPr>
            <a:xfrm>
              <a:off x="1962435" y="2952527"/>
              <a:ext cx="271566" cy="275340"/>
            </a:xfrm>
            <a:custGeom>
              <a:avLst/>
              <a:gdLst>
                <a:gd name="connsiteX0" fmla="*/ 164394 w 328788"/>
                <a:gd name="connsiteY0" fmla="*/ 31691 h 333358"/>
                <a:gd name="connsiteX1" fmla="*/ 131221 w 328788"/>
                <a:gd name="connsiteY1" fmla="*/ 75124 h 333358"/>
                <a:gd name="connsiteX2" fmla="*/ 131221 w 328788"/>
                <a:gd name="connsiteY2" fmla="*/ 133507 h 333358"/>
                <a:gd name="connsiteX3" fmla="*/ 72841 w 328788"/>
                <a:gd name="connsiteY3" fmla="*/ 133507 h 333358"/>
                <a:gd name="connsiteX4" fmla="*/ 29408 w 328788"/>
                <a:gd name="connsiteY4" fmla="*/ 166680 h 333358"/>
                <a:gd name="connsiteX5" fmla="*/ 72841 w 328788"/>
                <a:gd name="connsiteY5" fmla="*/ 199852 h 333358"/>
                <a:gd name="connsiteX6" fmla="*/ 131221 w 328788"/>
                <a:gd name="connsiteY6" fmla="*/ 199852 h 333358"/>
                <a:gd name="connsiteX7" fmla="*/ 131221 w 328788"/>
                <a:gd name="connsiteY7" fmla="*/ 258231 h 333358"/>
                <a:gd name="connsiteX8" fmla="*/ 164394 w 328788"/>
                <a:gd name="connsiteY8" fmla="*/ 301664 h 333358"/>
                <a:gd name="connsiteX9" fmla="*/ 197566 w 328788"/>
                <a:gd name="connsiteY9" fmla="*/ 258231 h 333358"/>
                <a:gd name="connsiteX10" fmla="*/ 197566 w 328788"/>
                <a:gd name="connsiteY10" fmla="*/ 199852 h 333358"/>
                <a:gd name="connsiteX11" fmla="*/ 255948 w 328788"/>
                <a:gd name="connsiteY11" fmla="*/ 199852 h 333358"/>
                <a:gd name="connsiteX12" fmla="*/ 299381 w 328788"/>
                <a:gd name="connsiteY12" fmla="*/ 166680 h 333358"/>
                <a:gd name="connsiteX13" fmla="*/ 255948 w 328788"/>
                <a:gd name="connsiteY13" fmla="*/ 133507 h 333358"/>
                <a:gd name="connsiteX14" fmla="*/ 197566 w 328788"/>
                <a:gd name="connsiteY14" fmla="*/ 133507 h 333358"/>
                <a:gd name="connsiteX15" fmla="*/ 197566 w 328788"/>
                <a:gd name="connsiteY15" fmla="*/ 75124 h 333358"/>
                <a:gd name="connsiteX16" fmla="*/ 164394 w 328788"/>
                <a:gd name="connsiteY16" fmla="*/ 31691 h 333358"/>
                <a:gd name="connsiteX17" fmla="*/ 164394 w 328788"/>
                <a:gd name="connsiteY17" fmla="*/ 0 h 333358"/>
                <a:gd name="connsiteX18" fmla="*/ 328788 w 328788"/>
                <a:gd name="connsiteY18" fmla="*/ 166679 h 333358"/>
                <a:gd name="connsiteX19" fmla="*/ 164394 w 328788"/>
                <a:gd name="connsiteY19" fmla="*/ 333358 h 333358"/>
                <a:gd name="connsiteX20" fmla="*/ 0 w 328788"/>
                <a:gd name="connsiteY20" fmla="*/ 166679 h 333358"/>
                <a:gd name="connsiteX21" fmla="*/ 164394 w 328788"/>
                <a:gd name="connsiteY21" fmla="*/ 0 h 33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8788" h="333358">
                  <a:moveTo>
                    <a:pt x="164394" y="31691"/>
                  </a:moveTo>
                  <a:cubicBezTo>
                    <a:pt x="146072" y="31691"/>
                    <a:pt x="131221" y="51139"/>
                    <a:pt x="131221" y="75124"/>
                  </a:cubicBezTo>
                  <a:lnTo>
                    <a:pt x="131221" y="133507"/>
                  </a:lnTo>
                  <a:lnTo>
                    <a:pt x="72841" y="133507"/>
                  </a:lnTo>
                  <a:cubicBezTo>
                    <a:pt x="48856" y="133507"/>
                    <a:pt x="29408" y="148358"/>
                    <a:pt x="29408" y="166680"/>
                  </a:cubicBezTo>
                  <a:cubicBezTo>
                    <a:pt x="29408" y="185001"/>
                    <a:pt x="48856" y="199852"/>
                    <a:pt x="72841" y="199852"/>
                  </a:cubicBezTo>
                  <a:lnTo>
                    <a:pt x="131221" y="199852"/>
                  </a:lnTo>
                  <a:lnTo>
                    <a:pt x="131221" y="258231"/>
                  </a:lnTo>
                  <a:cubicBezTo>
                    <a:pt x="131221" y="282216"/>
                    <a:pt x="146072" y="301664"/>
                    <a:pt x="164394" y="301664"/>
                  </a:cubicBezTo>
                  <a:cubicBezTo>
                    <a:pt x="182715" y="301664"/>
                    <a:pt x="197566" y="282216"/>
                    <a:pt x="197566" y="258231"/>
                  </a:cubicBezTo>
                  <a:lnTo>
                    <a:pt x="197566" y="199852"/>
                  </a:lnTo>
                  <a:lnTo>
                    <a:pt x="255948" y="199852"/>
                  </a:lnTo>
                  <a:cubicBezTo>
                    <a:pt x="279933" y="199852"/>
                    <a:pt x="299381" y="185001"/>
                    <a:pt x="299381" y="166680"/>
                  </a:cubicBezTo>
                  <a:cubicBezTo>
                    <a:pt x="299381" y="148358"/>
                    <a:pt x="279933" y="133507"/>
                    <a:pt x="255948" y="133507"/>
                  </a:cubicBezTo>
                  <a:lnTo>
                    <a:pt x="197566" y="133507"/>
                  </a:lnTo>
                  <a:lnTo>
                    <a:pt x="197566" y="75124"/>
                  </a:lnTo>
                  <a:cubicBezTo>
                    <a:pt x="197566" y="51139"/>
                    <a:pt x="182715" y="31691"/>
                    <a:pt x="164394" y="31691"/>
                  </a:cubicBezTo>
                  <a:close/>
                  <a:moveTo>
                    <a:pt x="164394" y="0"/>
                  </a:moveTo>
                  <a:cubicBezTo>
                    <a:pt x="255186" y="0"/>
                    <a:pt x="328788" y="74625"/>
                    <a:pt x="328788" y="166679"/>
                  </a:cubicBezTo>
                  <a:cubicBezTo>
                    <a:pt x="328788" y="258733"/>
                    <a:pt x="255186" y="333358"/>
                    <a:pt x="164394" y="333358"/>
                  </a:cubicBezTo>
                  <a:cubicBezTo>
                    <a:pt x="73602" y="333358"/>
                    <a:pt x="0" y="258733"/>
                    <a:pt x="0" y="166679"/>
                  </a:cubicBezTo>
                  <a:cubicBezTo>
                    <a:pt x="0" y="74625"/>
                    <a:pt x="73602" y="0"/>
                    <a:pt x="164394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8" name="íşḻï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E7A191F-5C7E-4143-971E-FF4A249ACE5B}"/>
                </a:ext>
              </a:extLst>
            </p:cNvPr>
            <p:cNvSpPr>
              <a:spLocks/>
            </p:cNvSpPr>
            <p:nvPr/>
          </p:nvSpPr>
          <p:spPr>
            <a:xfrm>
              <a:off x="4931229" y="2952527"/>
              <a:ext cx="271566" cy="275340"/>
            </a:xfrm>
            <a:custGeom>
              <a:avLst/>
              <a:gdLst>
                <a:gd name="connsiteX0" fmla="*/ 164394 w 328788"/>
                <a:gd name="connsiteY0" fmla="*/ 31691 h 333358"/>
                <a:gd name="connsiteX1" fmla="*/ 131221 w 328788"/>
                <a:gd name="connsiteY1" fmla="*/ 75124 h 333358"/>
                <a:gd name="connsiteX2" fmla="*/ 131221 w 328788"/>
                <a:gd name="connsiteY2" fmla="*/ 133507 h 333358"/>
                <a:gd name="connsiteX3" fmla="*/ 72841 w 328788"/>
                <a:gd name="connsiteY3" fmla="*/ 133507 h 333358"/>
                <a:gd name="connsiteX4" fmla="*/ 29408 w 328788"/>
                <a:gd name="connsiteY4" fmla="*/ 166680 h 333358"/>
                <a:gd name="connsiteX5" fmla="*/ 72841 w 328788"/>
                <a:gd name="connsiteY5" fmla="*/ 199852 h 333358"/>
                <a:gd name="connsiteX6" fmla="*/ 131221 w 328788"/>
                <a:gd name="connsiteY6" fmla="*/ 199852 h 333358"/>
                <a:gd name="connsiteX7" fmla="*/ 131221 w 328788"/>
                <a:gd name="connsiteY7" fmla="*/ 258231 h 333358"/>
                <a:gd name="connsiteX8" fmla="*/ 164394 w 328788"/>
                <a:gd name="connsiteY8" fmla="*/ 301664 h 333358"/>
                <a:gd name="connsiteX9" fmla="*/ 197566 w 328788"/>
                <a:gd name="connsiteY9" fmla="*/ 258231 h 333358"/>
                <a:gd name="connsiteX10" fmla="*/ 197566 w 328788"/>
                <a:gd name="connsiteY10" fmla="*/ 199852 h 333358"/>
                <a:gd name="connsiteX11" fmla="*/ 255948 w 328788"/>
                <a:gd name="connsiteY11" fmla="*/ 199852 h 333358"/>
                <a:gd name="connsiteX12" fmla="*/ 299381 w 328788"/>
                <a:gd name="connsiteY12" fmla="*/ 166680 h 333358"/>
                <a:gd name="connsiteX13" fmla="*/ 255948 w 328788"/>
                <a:gd name="connsiteY13" fmla="*/ 133507 h 333358"/>
                <a:gd name="connsiteX14" fmla="*/ 197566 w 328788"/>
                <a:gd name="connsiteY14" fmla="*/ 133507 h 333358"/>
                <a:gd name="connsiteX15" fmla="*/ 197566 w 328788"/>
                <a:gd name="connsiteY15" fmla="*/ 75124 h 333358"/>
                <a:gd name="connsiteX16" fmla="*/ 164394 w 328788"/>
                <a:gd name="connsiteY16" fmla="*/ 31691 h 333358"/>
                <a:gd name="connsiteX17" fmla="*/ 164394 w 328788"/>
                <a:gd name="connsiteY17" fmla="*/ 0 h 333358"/>
                <a:gd name="connsiteX18" fmla="*/ 328788 w 328788"/>
                <a:gd name="connsiteY18" fmla="*/ 166679 h 333358"/>
                <a:gd name="connsiteX19" fmla="*/ 164394 w 328788"/>
                <a:gd name="connsiteY19" fmla="*/ 333358 h 333358"/>
                <a:gd name="connsiteX20" fmla="*/ 0 w 328788"/>
                <a:gd name="connsiteY20" fmla="*/ 166679 h 333358"/>
                <a:gd name="connsiteX21" fmla="*/ 164394 w 328788"/>
                <a:gd name="connsiteY21" fmla="*/ 0 h 33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8788" h="333358">
                  <a:moveTo>
                    <a:pt x="164394" y="31691"/>
                  </a:moveTo>
                  <a:cubicBezTo>
                    <a:pt x="146072" y="31691"/>
                    <a:pt x="131221" y="51139"/>
                    <a:pt x="131221" y="75124"/>
                  </a:cubicBezTo>
                  <a:lnTo>
                    <a:pt x="131221" y="133507"/>
                  </a:lnTo>
                  <a:lnTo>
                    <a:pt x="72841" y="133507"/>
                  </a:lnTo>
                  <a:cubicBezTo>
                    <a:pt x="48856" y="133507"/>
                    <a:pt x="29408" y="148358"/>
                    <a:pt x="29408" y="166680"/>
                  </a:cubicBezTo>
                  <a:cubicBezTo>
                    <a:pt x="29408" y="185001"/>
                    <a:pt x="48856" y="199852"/>
                    <a:pt x="72841" y="199852"/>
                  </a:cubicBezTo>
                  <a:lnTo>
                    <a:pt x="131221" y="199852"/>
                  </a:lnTo>
                  <a:lnTo>
                    <a:pt x="131221" y="258231"/>
                  </a:lnTo>
                  <a:cubicBezTo>
                    <a:pt x="131221" y="282216"/>
                    <a:pt x="146072" y="301664"/>
                    <a:pt x="164394" y="301664"/>
                  </a:cubicBezTo>
                  <a:cubicBezTo>
                    <a:pt x="182715" y="301664"/>
                    <a:pt x="197566" y="282216"/>
                    <a:pt x="197566" y="258231"/>
                  </a:cubicBezTo>
                  <a:lnTo>
                    <a:pt x="197566" y="199852"/>
                  </a:lnTo>
                  <a:lnTo>
                    <a:pt x="255948" y="199852"/>
                  </a:lnTo>
                  <a:cubicBezTo>
                    <a:pt x="279933" y="199852"/>
                    <a:pt x="299381" y="185001"/>
                    <a:pt x="299381" y="166680"/>
                  </a:cubicBezTo>
                  <a:cubicBezTo>
                    <a:pt x="299381" y="148358"/>
                    <a:pt x="279933" y="133507"/>
                    <a:pt x="255948" y="133507"/>
                  </a:cubicBezTo>
                  <a:lnTo>
                    <a:pt x="197566" y="133507"/>
                  </a:lnTo>
                  <a:lnTo>
                    <a:pt x="197566" y="75124"/>
                  </a:lnTo>
                  <a:cubicBezTo>
                    <a:pt x="197566" y="51139"/>
                    <a:pt x="182715" y="31691"/>
                    <a:pt x="164394" y="31691"/>
                  </a:cubicBezTo>
                  <a:close/>
                  <a:moveTo>
                    <a:pt x="164394" y="0"/>
                  </a:moveTo>
                  <a:cubicBezTo>
                    <a:pt x="255186" y="0"/>
                    <a:pt x="328788" y="74625"/>
                    <a:pt x="328788" y="166679"/>
                  </a:cubicBezTo>
                  <a:cubicBezTo>
                    <a:pt x="328788" y="258733"/>
                    <a:pt x="255186" y="333358"/>
                    <a:pt x="164394" y="333358"/>
                  </a:cubicBezTo>
                  <a:cubicBezTo>
                    <a:pt x="73602" y="333358"/>
                    <a:pt x="0" y="258733"/>
                    <a:pt x="0" y="166679"/>
                  </a:cubicBezTo>
                  <a:cubicBezTo>
                    <a:pt x="0" y="74625"/>
                    <a:pt x="73602" y="0"/>
                    <a:pt x="164394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0" name="íşḻï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E7A191F-5C7E-4143-971E-FF4A249ACE5B}"/>
                </a:ext>
              </a:extLst>
            </p:cNvPr>
            <p:cNvSpPr>
              <a:spLocks/>
            </p:cNvSpPr>
            <p:nvPr/>
          </p:nvSpPr>
          <p:spPr>
            <a:xfrm>
              <a:off x="2469960" y="2930084"/>
              <a:ext cx="284563" cy="288518"/>
            </a:xfrm>
            <a:custGeom>
              <a:avLst/>
              <a:gdLst>
                <a:gd name="connsiteX0" fmla="*/ 164394 w 328788"/>
                <a:gd name="connsiteY0" fmla="*/ 31691 h 333358"/>
                <a:gd name="connsiteX1" fmla="*/ 131221 w 328788"/>
                <a:gd name="connsiteY1" fmla="*/ 75124 h 333358"/>
                <a:gd name="connsiteX2" fmla="*/ 131221 w 328788"/>
                <a:gd name="connsiteY2" fmla="*/ 133507 h 333358"/>
                <a:gd name="connsiteX3" fmla="*/ 72841 w 328788"/>
                <a:gd name="connsiteY3" fmla="*/ 133507 h 333358"/>
                <a:gd name="connsiteX4" fmla="*/ 29408 w 328788"/>
                <a:gd name="connsiteY4" fmla="*/ 166680 h 333358"/>
                <a:gd name="connsiteX5" fmla="*/ 72841 w 328788"/>
                <a:gd name="connsiteY5" fmla="*/ 199852 h 333358"/>
                <a:gd name="connsiteX6" fmla="*/ 131221 w 328788"/>
                <a:gd name="connsiteY6" fmla="*/ 199852 h 333358"/>
                <a:gd name="connsiteX7" fmla="*/ 131221 w 328788"/>
                <a:gd name="connsiteY7" fmla="*/ 258231 h 333358"/>
                <a:gd name="connsiteX8" fmla="*/ 164394 w 328788"/>
                <a:gd name="connsiteY8" fmla="*/ 301664 h 333358"/>
                <a:gd name="connsiteX9" fmla="*/ 197566 w 328788"/>
                <a:gd name="connsiteY9" fmla="*/ 258231 h 333358"/>
                <a:gd name="connsiteX10" fmla="*/ 197566 w 328788"/>
                <a:gd name="connsiteY10" fmla="*/ 199852 h 333358"/>
                <a:gd name="connsiteX11" fmla="*/ 255948 w 328788"/>
                <a:gd name="connsiteY11" fmla="*/ 199852 h 333358"/>
                <a:gd name="connsiteX12" fmla="*/ 299381 w 328788"/>
                <a:gd name="connsiteY12" fmla="*/ 166680 h 333358"/>
                <a:gd name="connsiteX13" fmla="*/ 255948 w 328788"/>
                <a:gd name="connsiteY13" fmla="*/ 133507 h 333358"/>
                <a:gd name="connsiteX14" fmla="*/ 197566 w 328788"/>
                <a:gd name="connsiteY14" fmla="*/ 133507 h 333358"/>
                <a:gd name="connsiteX15" fmla="*/ 197566 w 328788"/>
                <a:gd name="connsiteY15" fmla="*/ 75124 h 333358"/>
                <a:gd name="connsiteX16" fmla="*/ 164394 w 328788"/>
                <a:gd name="connsiteY16" fmla="*/ 31691 h 333358"/>
                <a:gd name="connsiteX17" fmla="*/ 164394 w 328788"/>
                <a:gd name="connsiteY17" fmla="*/ 0 h 333358"/>
                <a:gd name="connsiteX18" fmla="*/ 328788 w 328788"/>
                <a:gd name="connsiteY18" fmla="*/ 166679 h 333358"/>
                <a:gd name="connsiteX19" fmla="*/ 164394 w 328788"/>
                <a:gd name="connsiteY19" fmla="*/ 333358 h 333358"/>
                <a:gd name="connsiteX20" fmla="*/ 0 w 328788"/>
                <a:gd name="connsiteY20" fmla="*/ 166679 h 333358"/>
                <a:gd name="connsiteX21" fmla="*/ 164394 w 328788"/>
                <a:gd name="connsiteY21" fmla="*/ 0 h 33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8788" h="333358">
                  <a:moveTo>
                    <a:pt x="164394" y="31691"/>
                  </a:moveTo>
                  <a:cubicBezTo>
                    <a:pt x="146072" y="31691"/>
                    <a:pt x="131221" y="51139"/>
                    <a:pt x="131221" y="75124"/>
                  </a:cubicBezTo>
                  <a:lnTo>
                    <a:pt x="131221" y="133507"/>
                  </a:lnTo>
                  <a:lnTo>
                    <a:pt x="72841" y="133507"/>
                  </a:lnTo>
                  <a:cubicBezTo>
                    <a:pt x="48856" y="133507"/>
                    <a:pt x="29408" y="148358"/>
                    <a:pt x="29408" y="166680"/>
                  </a:cubicBezTo>
                  <a:cubicBezTo>
                    <a:pt x="29408" y="185001"/>
                    <a:pt x="48856" y="199852"/>
                    <a:pt x="72841" y="199852"/>
                  </a:cubicBezTo>
                  <a:lnTo>
                    <a:pt x="131221" y="199852"/>
                  </a:lnTo>
                  <a:lnTo>
                    <a:pt x="131221" y="258231"/>
                  </a:lnTo>
                  <a:cubicBezTo>
                    <a:pt x="131221" y="282216"/>
                    <a:pt x="146072" y="301664"/>
                    <a:pt x="164394" y="301664"/>
                  </a:cubicBezTo>
                  <a:cubicBezTo>
                    <a:pt x="182715" y="301664"/>
                    <a:pt x="197566" y="282216"/>
                    <a:pt x="197566" y="258231"/>
                  </a:cubicBezTo>
                  <a:lnTo>
                    <a:pt x="197566" y="199852"/>
                  </a:lnTo>
                  <a:lnTo>
                    <a:pt x="255948" y="199852"/>
                  </a:lnTo>
                  <a:cubicBezTo>
                    <a:pt x="279933" y="199852"/>
                    <a:pt x="299381" y="185001"/>
                    <a:pt x="299381" y="166680"/>
                  </a:cubicBezTo>
                  <a:cubicBezTo>
                    <a:pt x="299381" y="148358"/>
                    <a:pt x="279933" y="133507"/>
                    <a:pt x="255948" y="133507"/>
                  </a:cubicBezTo>
                  <a:lnTo>
                    <a:pt x="197566" y="133507"/>
                  </a:lnTo>
                  <a:lnTo>
                    <a:pt x="197566" y="75124"/>
                  </a:lnTo>
                  <a:cubicBezTo>
                    <a:pt x="197566" y="51139"/>
                    <a:pt x="182715" y="31691"/>
                    <a:pt x="164394" y="31691"/>
                  </a:cubicBezTo>
                  <a:close/>
                  <a:moveTo>
                    <a:pt x="164394" y="0"/>
                  </a:moveTo>
                  <a:cubicBezTo>
                    <a:pt x="255186" y="0"/>
                    <a:pt x="328788" y="74625"/>
                    <a:pt x="328788" y="166679"/>
                  </a:cubicBezTo>
                  <a:cubicBezTo>
                    <a:pt x="328788" y="258733"/>
                    <a:pt x="255186" y="333358"/>
                    <a:pt x="164394" y="333358"/>
                  </a:cubicBezTo>
                  <a:cubicBezTo>
                    <a:pt x="73602" y="333358"/>
                    <a:pt x="0" y="258733"/>
                    <a:pt x="0" y="166679"/>
                  </a:cubicBezTo>
                  <a:cubicBezTo>
                    <a:pt x="0" y="74625"/>
                    <a:pt x="73602" y="0"/>
                    <a:pt x="164394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7" name="iṡ1ï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DCC9FDD-3A6C-42F6-98FC-4C62E9A3D591}"/>
                </a:ext>
              </a:extLst>
            </p:cNvPr>
            <p:cNvSpPr>
              <a:spLocks/>
            </p:cNvSpPr>
            <p:nvPr/>
          </p:nvSpPr>
          <p:spPr>
            <a:xfrm>
              <a:off x="3474603" y="2930084"/>
              <a:ext cx="284563" cy="288518"/>
            </a:xfrm>
            <a:custGeom>
              <a:avLst/>
              <a:gdLst>
                <a:gd name="connsiteX0" fmla="*/ 164394 w 328788"/>
                <a:gd name="connsiteY0" fmla="*/ 31691 h 333358"/>
                <a:gd name="connsiteX1" fmla="*/ 131221 w 328788"/>
                <a:gd name="connsiteY1" fmla="*/ 75124 h 333358"/>
                <a:gd name="connsiteX2" fmla="*/ 131221 w 328788"/>
                <a:gd name="connsiteY2" fmla="*/ 133507 h 333358"/>
                <a:gd name="connsiteX3" fmla="*/ 72841 w 328788"/>
                <a:gd name="connsiteY3" fmla="*/ 133507 h 333358"/>
                <a:gd name="connsiteX4" fmla="*/ 29408 w 328788"/>
                <a:gd name="connsiteY4" fmla="*/ 166680 h 333358"/>
                <a:gd name="connsiteX5" fmla="*/ 72841 w 328788"/>
                <a:gd name="connsiteY5" fmla="*/ 199852 h 333358"/>
                <a:gd name="connsiteX6" fmla="*/ 131221 w 328788"/>
                <a:gd name="connsiteY6" fmla="*/ 199852 h 333358"/>
                <a:gd name="connsiteX7" fmla="*/ 131221 w 328788"/>
                <a:gd name="connsiteY7" fmla="*/ 258231 h 333358"/>
                <a:gd name="connsiteX8" fmla="*/ 164394 w 328788"/>
                <a:gd name="connsiteY8" fmla="*/ 301664 h 333358"/>
                <a:gd name="connsiteX9" fmla="*/ 197566 w 328788"/>
                <a:gd name="connsiteY9" fmla="*/ 258231 h 333358"/>
                <a:gd name="connsiteX10" fmla="*/ 197566 w 328788"/>
                <a:gd name="connsiteY10" fmla="*/ 199852 h 333358"/>
                <a:gd name="connsiteX11" fmla="*/ 255948 w 328788"/>
                <a:gd name="connsiteY11" fmla="*/ 199852 h 333358"/>
                <a:gd name="connsiteX12" fmla="*/ 299381 w 328788"/>
                <a:gd name="connsiteY12" fmla="*/ 166680 h 333358"/>
                <a:gd name="connsiteX13" fmla="*/ 255948 w 328788"/>
                <a:gd name="connsiteY13" fmla="*/ 133507 h 333358"/>
                <a:gd name="connsiteX14" fmla="*/ 197566 w 328788"/>
                <a:gd name="connsiteY14" fmla="*/ 133507 h 333358"/>
                <a:gd name="connsiteX15" fmla="*/ 197566 w 328788"/>
                <a:gd name="connsiteY15" fmla="*/ 75124 h 333358"/>
                <a:gd name="connsiteX16" fmla="*/ 164394 w 328788"/>
                <a:gd name="connsiteY16" fmla="*/ 31691 h 333358"/>
                <a:gd name="connsiteX17" fmla="*/ 164394 w 328788"/>
                <a:gd name="connsiteY17" fmla="*/ 0 h 333358"/>
                <a:gd name="connsiteX18" fmla="*/ 328788 w 328788"/>
                <a:gd name="connsiteY18" fmla="*/ 166679 h 333358"/>
                <a:gd name="connsiteX19" fmla="*/ 164394 w 328788"/>
                <a:gd name="connsiteY19" fmla="*/ 333358 h 333358"/>
                <a:gd name="connsiteX20" fmla="*/ 0 w 328788"/>
                <a:gd name="connsiteY20" fmla="*/ 166679 h 333358"/>
                <a:gd name="connsiteX21" fmla="*/ 164394 w 328788"/>
                <a:gd name="connsiteY21" fmla="*/ 0 h 33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8788" h="333358">
                  <a:moveTo>
                    <a:pt x="164394" y="31691"/>
                  </a:moveTo>
                  <a:cubicBezTo>
                    <a:pt x="146072" y="31691"/>
                    <a:pt x="131221" y="51139"/>
                    <a:pt x="131221" y="75124"/>
                  </a:cubicBezTo>
                  <a:lnTo>
                    <a:pt x="131221" y="133507"/>
                  </a:lnTo>
                  <a:lnTo>
                    <a:pt x="72841" y="133507"/>
                  </a:lnTo>
                  <a:cubicBezTo>
                    <a:pt x="48856" y="133507"/>
                    <a:pt x="29408" y="148358"/>
                    <a:pt x="29408" y="166680"/>
                  </a:cubicBezTo>
                  <a:cubicBezTo>
                    <a:pt x="29408" y="185001"/>
                    <a:pt x="48856" y="199852"/>
                    <a:pt x="72841" y="199852"/>
                  </a:cubicBezTo>
                  <a:lnTo>
                    <a:pt x="131221" y="199852"/>
                  </a:lnTo>
                  <a:lnTo>
                    <a:pt x="131221" y="258231"/>
                  </a:lnTo>
                  <a:cubicBezTo>
                    <a:pt x="131221" y="282216"/>
                    <a:pt x="146072" y="301664"/>
                    <a:pt x="164394" y="301664"/>
                  </a:cubicBezTo>
                  <a:cubicBezTo>
                    <a:pt x="182715" y="301664"/>
                    <a:pt x="197566" y="282216"/>
                    <a:pt x="197566" y="258231"/>
                  </a:cubicBezTo>
                  <a:lnTo>
                    <a:pt x="197566" y="199852"/>
                  </a:lnTo>
                  <a:lnTo>
                    <a:pt x="255948" y="199852"/>
                  </a:lnTo>
                  <a:cubicBezTo>
                    <a:pt x="279933" y="199852"/>
                    <a:pt x="299381" y="185001"/>
                    <a:pt x="299381" y="166680"/>
                  </a:cubicBezTo>
                  <a:cubicBezTo>
                    <a:pt x="299381" y="148358"/>
                    <a:pt x="279933" y="133507"/>
                    <a:pt x="255948" y="133507"/>
                  </a:cubicBezTo>
                  <a:lnTo>
                    <a:pt x="197566" y="133507"/>
                  </a:lnTo>
                  <a:lnTo>
                    <a:pt x="197566" y="75124"/>
                  </a:lnTo>
                  <a:cubicBezTo>
                    <a:pt x="197566" y="51139"/>
                    <a:pt x="182715" y="31691"/>
                    <a:pt x="164394" y="31691"/>
                  </a:cubicBezTo>
                  <a:close/>
                  <a:moveTo>
                    <a:pt x="164394" y="0"/>
                  </a:moveTo>
                  <a:cubicBezTo>
                    <a:pt x="255186" y="0"/>
                    <a:pt x="328788" y="74625"/>
                    <a:pt x="328788" y="166679"/>
                  </a:cubicBezTo>
                  <a:cubicBezTo>
                    <a:pt x="328788" y="258733"/>
                    <a:pt x="255186" y="333358"/>
                    <a:pt x="164394" y="333358"/>
                  </a:cubicBezTo>
                  <a:cubicBezTo>
                    <a:pt x="73602" y="333358"/>
                    <a:pt x="0" y="258733"/>
                    <a:pt x="0" y="166679"/>
                  </a:cubicBezTo>
                  <a:cubicBezTo>
                    <a:pt x="0" y="74625"/>
                    <a:pt x="73602" y="0"/>
                    <a:pt x="164394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9" name="iṡ1ï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DCC9FDD-3A6C-42F6-98FC-4C62E9A3D591}"/>
                </a:ext>
              </a:extLst>
            </p:cNvPr>
            <p:cNvSpPr>
              <a:spLocks/>
            </p:cNvSpPr>
            <p:nvPr/>
          </p:nvSpPr>
          <p:spPr>
            <a:xfrm>
              <a:off x="5418819" y="2930084"/>
              <a:ext cx="284563" cy="288518"/>
            </a:xfrm>
            <a:custGeom>
              <a:avLst/>
              <a:gdLst>
                <a:gd name="connsiteX0" fmla="*/ 164394 w 328788"/>
                <a:gd name="connsiteY0" fmla="*/ 31691 h 333358"/>
                <a:gd name="connsiteX1" fmla="*/ 131221 w 328788"/>
                <a:gd name="connsiteY1" fmla="*/ 75124 h 333358"/>
                <a:gd name="connsiteX2" fmla="*/ 131221 w 328788"/>
                <a:gd name="connsiteY2" fmla="*/ 133507 h 333358"/>
                <a:gd name="connsiteX3" fmla="*/ 72841 w 328788"/>
                <a:gd name="connsiteY3" fmla="*/ 133507 h 333358"/>
                <a:gd name="connsiteX4" fmla="*/ 29408 w 328788"/>
                <a:gd name="connsiteY4" fmla="*/ 166680 h 333358"/>
                <a:gd name="connsiteX5" fmla="*/ 72841 w 328788"/>
                <a:gd name="connsiteY5" fmla="*/ 199852 h 333358"/>
                <a:gd name="connsiteX6" fmla="*/ 131221 w 328788"/>
                <a:gd name="connsiteY6" fmla="*/ 199852 h 333358"/>
                <a:gd name="connsiteX7" fmla="*/ 131221 w 328788"/>
                <a:gd name="connsiteY7" fmla="*/ 258231 h 333358"/>
                <a:gd name="connsiteX8" fmla="*/ 164394 w 328788"/>
                <a:gd name="connsiteY8" fmla="*/ 301664 h 333358"/>
                <a:gd name="connsiteX9" fmla="*/ 197566 w 328788"/>
                <a:gd name="connsiteY9" fmla="*/ 258231 h 333358"/>
                <a:gd name="connsiteX10" fmla="*/ 197566 w 328788"/>
                <a:gd name="connsiteY10" fmla="*/ 199852 h 333358"/>
                <a:gd name="connsiteX11" fmla="*/ 255948 w 328788"/>
                <a:gd name="connsiteY11" fmla="*/ 199852 h 333358"/>
                <a:gd name="connsiteX12" fmla="*/ 299381 w 328788"/>
                <a:gd name="connsiteY12" fmla="*/ 166680 h 333358"/>
                <a:gd name="connsiteX13" fmla="*/ 255948 w 328788"/>
                <a:gd name="connsiteY13" fmla="*/ 133507 h 333358"/>
                <a:gd name="connsiteX14" fmla="*/ 197566 w 328788"/>
                <a:gd name="connsiteY14" fmla="*/ 133507 h 333358"/>
                <a:gd name="connsiteX15" fmla="*/ 197566 w 328788"/>
                <a:gd name="connsiteY15" fmla="*/ 75124 h 333358"/>
                <a:gd name="connsiteX16" fmla="*/ 164394 w 328788"/>
                <a:gd name="connsiteY16" fmla="*/ 31691 h 333358"/>
                <a:gd name="connsiteX17" fmla="*/ 164394 w 328788"/>
                <a:gd name="connsiteY17" fmla="*/ 0 h 333358"/>
                <a:gd name="connsiteX18" fmla="*/ 328788 w 328788"/>
                <a:gd name="connsiteY18" fmla="*/ 166679 h 333358"/>
                <a:gd name="connsiteX19" fmla="*/ 164394 w 328788"/>
                <a:gd name="connsiteY19" fmla="*/ 333358 h 333358"/>
                <a:gd name="connsiteX20" fmla="*/ 0 w 328788"/>
                <a:gd name="connsiteY20" fmla="*/ 166679 h 333358"/>
                <a:gd name="connsiteX21" fmla="*/ 164394 w 328788"/>
                <a:gd name="connsiteY21" fmla="*/ 0 h 33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8788" h="333358">
                  <a:moveTo>
                    <a:pt x="164394" y="31691"/>
                  </a:moveTo>
                  <a:cubicBezTo>
                    <a:pt x="146072" y="31691"/>
                    <a:pt x="131221" y="51139"/>
                    <a:pt x="131221" y="75124"/>
                  </a:cubicBezTo>
                  <a:lnTo>
                    <a:pt x="131221" y="133507"/>
                  </a:lnTo>
                  <a:lnTo>
                    <a:pt x="72841" y="133507"/>
                  </a:lnTo>
                  <a:cubicBezTo>
                    <a:pt x="48856" y="133507"/>
                    <a:pt x="29408" y="148358"/>
                    <a:pt x="29408" y="166680"/>
                  </a:cubicBezTo>
                  <a:cubicBezTo>
                    <a:pt x="29408" y="185001"/>
                    <a:pt x="48856" y="199852"/>
                    <a:pt x="72841" y="199852"/>
                  </a:cubicBezTo>
                  <a:lnTo>
                    <a:pt x="131221" y="199852"/>
                  </a:lnTo>
                  <a:lnTo>
                    <a:pt x="131221" y="258231"/>
                  </a:lnTo>
                  <a:cubicBezTo>
                    <a:pt x="131221" y="282216"/>
                    <a:pt x="146072" y="301664"/>
                    <a:pt x="164394" y="301664"/>
                  </a:cubicBezTo>
                  <a:cubicBezTo>
                    <a:pt x="182715" y="301664"/>
                    <a:pt x="197566" y="282216"/>
                    <a:pt x="197566" y="258231"/>
                  </a:cubicBezTo>
                  <a:lnTo>
                    <a:pt x="197566" y="199852"/>
                  </a:lnTo>
                  <a:lnTo>
                    <a:pt x="255948" y="199852"/>
                  </a:lnTo>
                  <a:cubicBezTo>
                    <a:pt x="279933" y="199852"/>
                    <a:pt x="299381" y="185001"/>
                    <a:pt x="299381" y="166680"/>
                  </a:cubicBezTo>
                  <a:cubicBezTo>
                    <a:pt x="299381" y="148358"/>
                    <a:pt x="279933" y="133507"/>
                    <a:pt x="255948" y="133507"/>
                  </a:cubicBezTo>
                  <a:lnTo>
                    <a:pt x="197566" y="133507"/>
                  </a:lnTo>
                  <a:lnTo>
                    <a:pt x="197566" y="75124"/>
                  </a:lnTo>
                  <a:cubicBezTo>
                    <a:pt x="197566" y="51139"/>
                    <a:pt x="182715" y="31691"/>
                    <a:pt x="164394" y="31691"/>
                  </a:cubicBezTo>
                  <a:close/>
                  <a:moveTo>
                    <a:pt x="164394" y="0"/>
                  </a:moveTo>
                  <a:cubicBezTo>
                    <a:pt x="255186" y="0"/>
                    <a:pt x="328788" y="74625"/>
                    <a:pt x="328788" y="166679"/>
                  </a:cubicBezTo>
                  <a:cubicBezTo>
                    <a:pt x="328788" y="258733"/>
                    <a:pt x="255186" y="333358"/>
                    <a:pt x="164394" y="333358"/>
                  </a:cubicBezTo>
                  <a:cubicBezTo>
                    <a:pt x="73602" y="333358"/>
                    <a:pt x="0" y="258733"/>
                    <a:pt x="0" y="166679"/>
                  </a:cubicBezTo>
                  <a:cubicBezTo>
                    <a:pt x="0" y="74625"/>
                    <a:pt x="73602" y="0"/>
                    <a:pt x="164394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1" name="iṡ1ï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DCC9FDD-3A6C-42F6-98FC-4C62E9A3D591}"/>
                </a:ext>
              </a:extLst>
            </p:cNvPr>
            <p:cNvSpPr>
              <a:spLocks/>
            </p:cNvSpPr>
            <p:nvPr/>
          </p:nvSpPr>
          <p:spPr>
            <a:xfrm>
              <a:off x="3978659" y="2930085"/>
              <a:ext cx="284563" cy="288517"/>
            </a:xfrm>
            <a:custGeom>
              <a:avLst/>
              <a:gdLst>
                <a:gd name="connsiteX0" fmla="*/ 164394 w 328788"/>
                <a:gd name="connsiteY0" fmla="*/ 31691 h 333358"/>
                <a:gd name="connsiteX1" fmla="*/ 131221 w 328788"/>
                <a:gd name="connsiteY1" fmla="*/ 75124 h 333358"/>
                <a:gd name="connsiteX2" fmla="*/ 131221 w 328788"/>
                <a:gd name="connsiteY2" fmla="*/ 133507 h 333358"/>
                <a:gd name="connsiteX3" fmla="*/ 72841 w 328788"/>
                <a:gd name="connsiteY3" fmla="*/ 133507 h 333358"/>
                <a:gd name="connsiteX4" fmla="*/ 29408 w 328788"/>
                <a:gd name="connsiteY4" fmla="*/ 166680 h 333358"/>
                <a:gd name="connsiteX5" fmla="*/ 72841 w 328788"/>
                <a:gd name="connsiteY5" fmla="*/ 199852 h 333358"/>
                <a:gd name="connsiteX6" fmla="*/ 131221 w 328788"/>
                <a:gd name="connsiteY6" fmla="*/ 199852 h 333358"/>
                <a:gd name="connsiteX7" fmla="*/ 131221 w 328788"/>
                <a:gd name="connsiteY7" fmla="*/ 258231 h 333358"/>
                <a:gd name="connsiteX8" fmla="*/ 164394 w 328788"/>
                <a:gd name="connsiteY8" fmla="*/ 301664 h 333358"/>
                <a:gd name="connsiteX9" fmla="*/ 197566 w 328788"/>
                <a:gd name="connsiteY9" fmla="*/ 258231 h 333358"/>
                <a:gd name="connsiteX10" fmla="*/ 197566 w 328788"/>
                <a:gd name="connsiteY10" fmla="*/ 199852 h 333358"/>
                <a:gd name="connsiteX11" fmla="*/ 255948 w 328788"/>
                <a:gd name="connsiteY11" fmla="*/ 199852 h 333358"/>
                <a:gd name="connsiteX12" fmla="*/ 299381 w 328788"/>
                <a:gd name="connsiteY12" fmla="*/ 166680 h 333358"/>
                <a:gd name="connsiteX13" fmla="*/ 255948 w 328788"/>
                <a:gd name="connsiteY13" fmla="*/ 133507 h 333358"/>
                <a:gd name="connsiteX14" fmla="*/ 197566 w 328788"/>
                <a:gd name="connsiteY14" fmla="*/ 133507 h 333358"/>
                <a:gd name="connsiteX15" fmla="*/ 197566 w 328788"/>
                <a:gd name="connsiteY15" fmla="*/ 75124 h 333358"/>
                <a:gd name="connsiteX16" fmla="*/ 164394 w 328788"/>
                <a:gd name="connsiteY16" fmla="*/ 31691 h 333358"/>
                <a:gd name="connsiteX17" fmla="*/ 164394 w 328788"/>
                <a:gd name="connsiteY17" fmla="*/ 0 h 333358"/>
                <a:gd name="connsiteX18" fmla="*/ 328788 w 328788"/>
                <a:gd name="connsiteY18" fmla="*/ 166679 h 333358"/>
                <a:gd name="connsiteX19" fmla="*/ 164394 w 328788"/>
                <a:gd name="connsiteY19" fmla="*/ 333358 h 333358"/>
                <a:gd name="connsiteX20" fmla="*/ 0 w 328788"/>
                <a:gd name="connsiteY20" fmla="*/ 166679 h 333358"/>
                <a:gd name="connsiteX21" fmla="*/ 164394 w 328788"/>
                <a:gd name="connsiteY21" fmla="*/ 0 h 33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8788" h="333358">
                  <a:moveTo>
                    <a:pt x="164394" y="31691"/>
                  </a:moveTo>
                  <a:cubicBezTo>
                    <a:pt x="146072" y="31691"/>
                    <a:pt x="131221" y="51139"/>
                    <a:pt x="131221" y="75124"/>
                  </a:cubicBezTo>
                  <a:lnTo>
                    <a:pt x="131221" y="133507"/>
                  </a:lnTo>
                  <a:lnTo>
                    <a:pt x="72841" y="133507"/>
                  </a:lnTo>
                  <a:cubicBezTo>
                    <a:pt x="48856" y="133507"/>
                    <a:pt x="29408" y="148358"/>
                    <a:pt x="29408" y="166680"/>
                  </a:cubicBezTo>
                  <a:cubicBezTo>
                    <a:pt x="29408" y="185001"/>
                    <a:pt x="48856" y="199852"/>
                    <a:pt x="72841" y="199852"/>
                  </a:cubicBezTo>
                  <a:lnTo>
                    <a:pt x="131221" y="199852"/>
                  </a:lnTo>
                  <a:lnTo>
                    <a:pt x="131221" y="258231"/>
                  </a:lnTo>
                  <a:cubicBezTo>
                    <a:pt x="131221" y="282216"/>
                    <a:pt x="146072" y="301664"/>
                    <a:pt x="164394" y="301664"/>
                  </a:cubicBezTo>
                  <a:cubicBezTo>
                    <a:pt x="182715" y="301664"/>
                    <a:pt x="197566" y="282216"/>
                    <a:pt x="197566" y="258231"/>
                  </a:cubicBezTo>
                  <a:lnTo>
                    <a:pt x="197566" y="199852"/>
                  </a:lnTo>
                  <a:lnTo>
                    <a:pt x="255948" y="199852"/>
                  </a:lnTo>
                  <a:cubicBezTo>
                    <a:pt x="279933" y="199852"/>
                    <a:pt x="299381" y="185001"/>
                    <a:pt x="299381" y="166680"/>
                  </a:cubicBezTo>
                  <a:cubicBezTo>
                    <a:pt x="299381" y="148358"/>
                    <a:pt x="279933" y="133507"/>
                    <a:pt x="255948" y="133507"/>
                  </a:cubicBezTo>
                  <a:lnTo>
                    <a:pt x="197566" y="133507"/>
                  </a:lnTo>
                  <a:lnTo>
                    <a:pt x="197566" y="75124"/>
                  </a:lnTo>
                  <a:cubicBezTo>
                    <a:pt x="197566" y="51139"/>
                    <a:pt x="182715" y="31691"/>
                    <a:pt x="164394" y="31691"/>
                  </a:cubicBezTo>
                  <a:close/>
                  <a:moveTo>
                    <a:pt x="164394" y="0"/>
                  </a:moveTo>
                  <a:cubicBezTo>
                    <a:pt x="255186" y="0"/>
                    <a:pt x="328788" y="74625"/>
                    <a:pt x="328788" y="166679"/>
                  </a:cubicBezTo>
                  <a:cubicBezTo>
                    <a:pt x="328788" y="258733"/>
                    <a:pt x="255186" y="333358"/>
                    <a:pt x="164394" y="333358"/>
                  </a:cubicBezTo>
                  <a:cubicBezTo>
                    <a:pt x="73602" y="333358"/>
                    <a:pt x="0" y="258733"/>
                    <a:pt x="0" y="166679"/>
                  </a:cubicBezTo>
                  <a:cubicBezTo>
                    <a:pt x="0" y="74625"/>
                    <a:pt x="73602" y="0"/>
                    <a:pt x="164394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1" name="iṡ1ï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DCC9FDD-3A6C-42F6-98FC-4C62E9A3D591}"/>
                </a:ext>
              </a:extLst>
            </p:cNvPr>
            <p:cNvSpPr>
              <a:spLocks/>
            </p:cNvSpPr>
            <p:nvPr/>
          </p:nvSpPr>
          <p:spPr>
            <a:xfrm>
              <a:off x="6930987" y="2930085"/>
              <a:ext cx="284563" cy="288517"/>
            </a:xfrm>
            <a:custGeom>
              <a:avLst/>
              <a:gdLst>
                <a:gd name="connsiteX0" fmla="*/ 164394 w 328788"/>
                <a:gd name="connsiteY0" fmla="*/ 31691 h 333358"/>
                <a:gd name="connsiteX1" fmla="*/ 131221 w 328788"/>
                <a:gd name="connsiteY1" fmla="*/ 75124 h 333358"/>
                <a:gd name="connsiteX2" fmla="*/ 131221 w 328788"/>
                <a:gd name="connsiteY2" fmla="*/ 133507 h 333358"/>
                <a:gd name="connsiteX3" fmla="*/ 72841 w 328788"/>
                <a:gd name="connsiteY3" fmla="*/ 133507 h 333358"/>
                <a:gd name="connsiteX4" fmla="*/ 29408 w 328788"/>
                <a:gd name="connsiteY4" fmla="*/ 166680 h 333358"/>
                <a:gd name="connsiteX5" fmla="*/ 72841 w 328788"/>
                <a:gd name="connsiteY5" fmla="*/ 199852 h 333358"/>
                <a:gd name="connsiteX6" fmla="*/ 131221 w 328788"/>
                <a:gd name="connsiteY6" fmla="*/ 199852 h 333358"/>
                <a:gd name="connsiteX7" fmla="*/ 131221 w 328788"/>
                <a:gd name="connsiteY7" fmla="*/ 258231 h 333358"/>
                <a:gd name="connsiteX8" fmla="*/ 164394 w 328788"/>
                <a:gd name="connsiteY8" fmla="*/ 301664 h 333358"/>
                <a:gd name="connsiteX9" fmla="*/ 197566 w 328788"/>
                <a:gd name="connsiteY9" fmla="*/ 258231 h 333358"/>
                <a:gd name="connsiteX10" fmla="*/ 197566 w 328788"/>
                <a:gd name="connsiteY10" fmla="*/ 199852 h 333358"/>
                <a:gd name="connsiteX11" fmla="*/ 255948 w 328788"/>
                <a:gd name="connsiteY11" fmla="*/ 199852 h 333358"/>
                <a:gd name="connsiteX12" fmla="*/ 299381 w 328788"/>
                <a:gd name="connsiteY12" fmla="*/ 166680 h 333358"/>
                <a:gd name="connsiteX13" fmla="*/ 255948 w 328788"/>
                <a:gd name="connsiteY13" fmla="*/ 133507 h 333358"/>
                <a:gd name="connsiteX14" fmla="*/ 197566 w 328788"/>
                <a:gd name="connsiteY14" fmla="*/ 133507 h 333358"/>
                <a:gd name="connsiteX15" fmla="*/ 197566 w 328788"/>
                <a:gd name="connsiteY15" fmla="*/ 75124 h 333358"/>
                <a:gd name="connsiteX16" fmla="*/ 164394 w 328788"/>
                <a:gd name="connsiteY16" fmla="*/ 31691 h 333358"/>
                <a:gd name="connsiteX17" fmla="*/ 164394 w 328788"/>
                <a:gd name="connsiteY17" fmla="*/ 0 h 333358"/>
                <a:gd name="connsiteX18" fmla="*/ 328788 w 328788"/>
                <a:gd name="connsiteY18" fmla="*/ 166679 h 333358"/>
                <a:gd name="connsiteX19" fmla="*/ 164394 w 328788"/>
                <a:gd name="connsiteY19" fmla="*/ 333358 h 333358"/>
                <a:gd name="connsiteX20" fmla="*/ 0 w 328788"/>
                <a:gd name="connsiteY20" fmla="*/ 166679 h 333358"/>
                <a:gd name="connsiteX21" fmla="*/ 164394 w 328788"/>
                <a:gd name="connsiteY21" fmla="*/ 0 h 33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8788" h="333358">
                  <a:moveTo>
                    <a:pt x="164394" y="31691"/>
                  </a:moveTo>
                  <a:cubicBezTo>
                    <a:pt x="146072" y="31691"/>
                    <a:pt x="131221" y="51139"/>
                    <a:pt x="131221" y="75124"/>
                  </a:cubicBezTo>
                  <a:lnTo>
                    <a:pt x="131221" y="133507"/>
                  </a:lnTo>
                  <a:lnTo>
                    <a:pt x="72841" y="133507"/>
                  </a:lnTo>
                  <a:cubicBezTo>
                    <a:pt x="48856" y="133507"/>
                    <a:pt x="29408" y="148358"/>
                    <a:pt x="29408" y="166680"/>
                  </a:cubicBezTo>
                  <a:cubicBezTo>
                    <a:pt x="29408" y="185001"/>
                    <a:pt x="48856" y="199852"/>
                    <a:pt x="72841" y="199852"/>
                  </a:cubicBezTo>
                  <a:lnTo>
                    <a:pt x="131221" y="199852"/>
                  </a:lnTo>
                  <a:lnTo>
                    <a:pt x="131221" y="258231"/>
                  </a:lnTo>
                  <a:cubicBezTo>
                    <a:pt x="131221" y="282216"/>
                    <a:pt x="146072" y="301664"/>
                    <a:pt x="164394" y="301664"/>
                  </a:cubicBezTo>
                  <a:cubicBezTo>
                    <a:pt x="182715" y="301664"/>
                    <a:pt x="197566" y="282216"/>
                    <a:pt x="197566" y="258231"/>
                  </a:cubicBezTo>
                  <a:lnTo>
                    <a:pt x="197566" y="199852"/>
                  </a:lnTo>
                  <a:lnTo>
                    <a:pt x="255948" y="199852"/>
                  </a:lnTo>
                  <a:cubicBezTo>
                    <a:pt x="279933" y="199852"/>
                    <a:pt x="299381" y="185001"/>
                    <a:pt x="299381" y="166680"/>
                  </a:cubicBezTo>
                  <a:cubicBezTo>
                    <a:pt x="299381" y="148358"/>
                    <a:pt x="279933" y="133507"/>
                    <a:pt x="255948" y="133507"/>
                  </a:cubicBezTo>
                  <a:lnTo>
                    <a:pt x="197566" y="133507"/>
                  </a:lnTo>
                  <a:lnTo>
                    <a:pt x="197566" y="75124"/>
                  </a:lnTo>
                  <a:cubicBezTo>
                    <a:pt x="197566" y="51139"/>
                    <a:pt x="182715" y="31691"/>
                    <a:pt x="164394" y="31691"/>
                  </a:cubicBezTo>
                  <a:close/>
                  <a:moveTo>
                    <a:pt x="164394" y="0"/>
                  </a:moveTo>
                  <a:cubicBezTo>
                    <a:pt x="255186" y="0"/>
                    <a:pt x="328788" y="74625"/>
                    <a:pt x="328788" y="166679"/>
                  </a:cubicBezTo>
                  <a:cubicBezTo>
                    <a:pt x="328788" y="258733"/>
                    <a:pt x="255186" y="333358"/>
                    <a:pt x="164394" y="333358"/>
                  </a:cubicBezTo>
                  <a:cubicBezTo>
                    <a:pt x="73602" y="333358"/>
                    <a:pt x="0" y="258733"/>
                    <a:pt x="0" y="166679"/>
                  </a:cubicBezTo>
                  <a:cubicBezTo>
                    <a:pt x="0" y="74625"/>
                    <a:pt x="73602" y="0"/>
                    <a:pt x="164394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4" name="iṡ1ï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DCC9FDD-3A6C-42F6-98FC-4C62E9A3D591}"/>
                </a:ext>
              </a:extLst>
            </p:cNvPr>
            <p:cNvSpPr>
              <a:spLocks/>
            </p:cNvSpPr>
            <p:nvPr/>
          </p:nvSpPr>
          <p:spPr>
            <a:xfrm>
              <a:off x="6426931" y="2930084"/>
              <a:ext cx="284563" cy="288518"/>
            </a:xfrm>
            <a:custGeom>
              <a:avLst/>
              <a:gdLst>
                <a:gd name="connsiteX0" fmla="*/ 164394 w 328788"/>
                <a:gd name="connsiteY0" fmla="*/ 31691 h 333358"/>
                <a:gd name="connsiteX1" fmla="*/ 131221 w 328788"/>
                <a:gd name="connsiteY1" fmla="*/ 75124 h 333358"/>
                <a:gd name="connsiteX2" fmla="*/ 131221 w 328788"/>
                <a:gd name="connsiteY2" fmla="*/ 133507 h 333358"/>
                <a:gd name="connsiteX3" fmla="*/ 72841 w 328788"/>
                <a:gd name="connsiteY3" fmla="*/ 133507 h 333358"/>
                <a:gd name="connsiteX4" fmla="*/ 29408 w 328788"/>
                <a:gd name="connsiteY4" fmla="*/ 166680 h 333358"/>
                <a:gd name="connsiteX5" fmla="*/ 72841 w 328788"/>
                <a:gd name="connsiteY5" fmla="*/ 199852 h 333358"/>
                <a:gd name="connsiteX6" fmla="*/ 131221 w 328788"/>
                <a:gd name="connsiteY6" fmla="*/ 199852 h 333358"/>
                <a:gd name="connsiteX7" fmla="*/ 131221 w 328788"/>
                <a:gd name="connsiteY7" fmla="*/ 258231 h 333358"/>
                <a:gd name="connsiteX8" fmla="*/ 164394 w 328788"/>
                <a:gd name="connsiteY8" fmla="*/ 301664 h 333358"/>
                <a:gd name="connsiteX9" fmla="*/ 197566 w 328788"/>
                <a:gd name="connsiteY9" fmla="*/ 258231 h 333358"/>
                <a:gd name="connsiteX10" fmla="*/ 197566 w 328788"/>
                <a:gd name="connsiteY10" fmla="*/ 199852 h 333358"/>
                <a:gd name="connsiteX11" fmla="*/ 255948 w 328788"/>
                <a:gd name="connsiteY11" fmla="*/ 199852 h 333358"/>
                <a:gd name="connsiteX12" fmla="*/ 299381 w 328788"/>
                <a:gd name="connsiteY12" fmla="*/ 166680 h 333358"/>
                <a:gd name="connsiteX13" fmla="*/ 255948 w 328788"/>
                <a:gd name="connsiteY13" fmla="*/ 133507 h 333358"/>
                <a:gd name="connsiteX14" fmla="*/ 197566 w 328788"/>
                <a:gd name="connsiteY14" fmla="*/ 133507 h 333358"/>
                <a:gd name="connsiteX15" fmla="*/ 197566 w 328788"/>
                <a:gd name="connsiteY15" fmla="*/ 75124 h 333358"/>
                <a:gd name="connsiteX16" fmla="*/ 164394 w 328788"/>
                <a:gd name="connsiteY16" fmla="*/ 31691 h 333358"/>
                <a:gd name="connsiteX17" fmla="*/ 164394 w 328788"/>
                <a:gd name="connsiteY17" fmla="*/ 0 h 333358"/>
                <a:gd name="connsiteX18" fmla="*/ 328788 w 328788"/>
                <a:gd name="connsiteY18" fmla="*/ 166679 h 333358"/>
                <a:gd name="connsiteX19" fmla="*/ 164394 w 328788"/>
                <a:gd name="connsiteY19" fmla="*/ 333358 h 333358"/>
                <a:gd name="connsiteX20" fmla="*/ 0 w 328788"/>
                <a:gd name="connsiteY20" fmla="*/ 166679 h 333358"/>
                <a:gd name="connsiteX21" fmla="*/ 164394 w 328788"/>
                <a:gd name="connsiteY21" fmla="*/ 0 h 33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28788" h="333358">
                  <a:moveTo>
                    <a:pt x="164394" y="31691"/>
                  </a:moveTo>
                  <a:cubicBezTo>
                    <a:pt x="146072" y="31691"/>
                    <a:pt x="131221" y="51139"/>
                    <a:pt x="131221" y="75124"/>
                  </a:cubicBezTo>
                  <a:lnTo>
                    <a:pt x="131221" y="133507"/>
                  </a:lnTo>
                  <a:lnTo>
                    <a:pt x="72841" y="133507"/>
                  </a:lnTo>
                  <a:cubicBezTo>
                    <a:pt x="48856" y="133507"/>
                    <a:pt x="29408" y="148358"/>
                    <a:pt x="29408" y="166680"/>
                  </a:cubicBezTo>
                  <a:cubicBezTo>
                    <a:pt x="29408" y="185001"/>
                    <a:pt x="48856" y="199852"/>
                    <a:pt x="72841" y="199852"/>
                  </a:cubicBezTo>
                  <a:lnTo>
                    <a:pt x="131221" y="199852"/>
                  </a:lnTo>
                  <a:lnTo>
                    <a:pt x="131221" y="258231"/>
                  </a:lnTo>
                  <a:cubicBezTo>
                    <a:pt x="131221" y="282216"/>
                    <a:pt x="146072" y="301664"/>
                    <a:pt x="164394" y="301664"/>
                  </a:cubicBezTo>
                  <a:cubicBezTo>
                    <a:pt x="182715" y="301664"/>
                    <a:pt x="197566" y="282216"/>
                    <a:pt x="197566" y="258231"/>
                  </a:cubicBezTo>
                  <a:lnTo>
                    <a:pt x="197566" y="199852"/>
                  </a:lnTo>
                  <a:lnTo>
                    <a:pt x="255948" y="199852"/>
                  </a:lnTo>
                  <a:cubicBezTo>
                    <a:pt x="279933" y="199852"/>
                    <a:pt x="299381" y="185001"/>
                    <a:pt x="299381" y="166680"/>
                  </a:cubicBezTo>
                  <a:cubicBezTo>
                    <a:pt x="299381" y="148358"/>
                    <a:pt x="279933" y="133507"/>
                    <a:pt x="255948" y="133507"/>
                  </a:cubicBezTo>
                  <a:lnTo>
                    <a:pt x="197566" y="133507"/>
                  </a:lnTo>
                  <a:lnTo>
                    <a:pt x="197566" y="75124"/>
                  </a:lnTo>
                  <a:cubicBezTo>
                    <a:pt x="197566" y="51139"/>
                    <a:pt x="182715" y="31691"/>
                    <a:pt x="164394" y="31691"/>
                  </a:cubicBezTo>
                  <a:close/>
                  <a:moveTo>
                    <a:pt x="164394" y="0"/>
                  </a:moveTo>
                  <a:cubicBezTo>
                    <a:pt x="255186" y="0"/>
                    <a:pt x="328788" y="74625"/>
                    <a:pt x="328788" y="166679"/>
                  </a:cubicBezTo>
                  <a:cubicBezTo>
                    <a:pt x="328788" y="258733"/>
                    <a:pt x="255186" y="333358"/>
                    <a:pt x="164394" y="333358"/>
                  </a:cubicBezTo>
                  <a:cubicBezTo>
                    <a:pt x="73602" y="333358"/>
                    <a:pt x="0" y="258733"/>
                    <a:pt x="0" y="166679"/>
                  </a:cubicBezTo>
                  <a:cubicBezTo>
                    <a:pt x="0" y="74625"/>
                    <a:pt x="73602" y="0"/>
                    <a:pt x="164394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5" name="iṩḻíḓ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955B957-B84A-496D-940F-F69B71258D6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2239" y="3045855"/>
              <a:ext cx="129632" cy="67191"/>
            </a:xfrm>
            <a:custGeom>
              <a:avLst/>
              <a:gdLst>
                <a:gd name="T0" fmla="*/ 165 w 165"/>
                <a:gd name="T1" fmla="*/ 0 h 8"/>
                <a:gd name="T2" fmla="*/ 0 w 165"/>
                <a:gd name="T3" fmla="*/ 0 h 8"/>
                <a:gd name="T4" fmla="*/ 0 w 165"/>
                <a:gd name="T5" fmla="*/ 5 h 8"/>
                <a:gd name="T6" fmla="*/ 0 w 165"/>
                <a:gd name="T7" fmla="*/ 8 h 8"/>
                <a:gd name="T8" fmla="*/ 165 w 165"/>
                <a:gd name="T9" fmla="*/ 8 h 8"/>
                <a:gd name="T10" fmla="*/ 165 w 165"/>
                <a:gd name="T11" fmla="*/ 5 h 8"/>
                <a:gd name="T12" fmla="*/ 165 w 165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5" h="8">
                  <a:moveTo>
                    <a:pt x="16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5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165" y="8"/>
                    <a:pt x="165" y="8"/>
                    <a:pt x="165" y="8"/>
                  </a:cubicBezTo>
                  <a:cubicBezTo>
                    <a:pt x="165" y="7"/>
                    <a:pt x="165" y="6"/>
                    <a:pt x="165" y="5"/>
                  </a:cubicBezTo>
                  <a:cubicBezTo>
                    <a:pt x="165" y="3"/>
                    <a:pt x="165" y="3"/>
                    <a:pt x="165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6" name="iṩḻíḓ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955B957-B84A-496D-940F-F69B71258D6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1432" y="3045855"/>
              <a:ext cx="129632" cy="67191"/>
            </a:xfrm>
            <a:custGeom>
              <a:avLst/>
              <a:gdLst>
                <a:gd name="T0" fmla="*/ 165 w 165"/>
                <a:gd name="T1" fmla="*/ 0 h 8"/>
                <a:gd name="T2" fmla="*/ 0 w 165"/>
                <a:gd name="T3" fmla="*/ 0 h 8"/>
                <a:gd name="T4" fmla="*/ 0 w 165"/>
                <a:gd name="T5" fmla="*/ 5 h 8"/>
                <a:gd name="T6" fmla="*/ 0 w 165"/>
                <a:gd name="T7" fmla="*/ 8 h 8"/>
                <a:gd name="T8" fmla="*/ 165 w 165"/>
                <a:gd name="T9" fmla="*/ 8 h 8"/>
                <a:gd name="T10" fmla="*/ 165 w 165"/>
                <a:gd name="T11" fmla="*/ 5 h 8"/>
                <a:gd name="T12" fmla="*/ 165 w 165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5" h="8">
                  <a:moveTo>
                    <a:pt x="16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5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165" y="8"/>
                    <a:pt x="165" y="8"/>
                    <a:pt x="165" y="8"/>
                  </a:cubicBezTo>
                  <a:cubicBezTo>
                    <a:pt x="165" y="7"/>
                    <a:pt x="165" y="6"/>
                    <a:pt x="165" y="5"/>
                  </a:cubicBezTo>
                  <a:cubicBezTo>
                    <a:pt x="165" y="3"/>
                    <a:pt x="165" y="3"/>
                    <a:pt x="165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8" name="iṩḻíḓ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955B957-B84A-496D-940F-F69B71258D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1879" y="3045855"/>
              <a:ext cx="129632" cy="67191"/>
            </a:xfrm>
            <a:custGeom>
              <a:avLst/>
              <a:gdLst>
                <a:gd name="T0" fmla="*/ 165 w 165"/>
                <a:gd name="T1" fmla="*/ 0 h 8"/>
                <a:gd name="T2" fmla="*/ 0 w 165"/>
                <a:gd name="T3" fmla="*/ 0 h 8"/>
                <a:gd name="T4" fmla="*/ 0 w 165"/>
                <a:gd name="T5" fmla="*/ 5 h 8"/>
                <a:gd name="T6" fmla="*/ 0 w 165"/>
                <a:gd name="T7" fmla="*/ 8 h 8"/>
                <a:gd name="T8" fmla="*/ 165 w 165"/>
                <a:gd name="T9" fmla="*/ 8 h 8"/>
                <a:gd name="T10" fmla="*/ 165 w 165"/>
                <a:gd name="T11" fmla="*/ 5 h 8"/>
                <a:gd name="T12" fmla="*/ 165 w 165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5" h="8">
                  <a:moveTo>
                    <a:pt x="16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5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165" y="8"/>
                    <a:pt x="165" y="8"/>
                    <a:pt x="165" y="8"/>
                  </a:cubicBezTo>
                  <a:cubicBezTo>
                    <a:pt x="165" y="7"/>
                    <a:pt x="165" y="6"/>
                    <a:pt x="165" y="5"/>
                  </a:cubicBezTo>
                  <a:cubicBezTo>
                    <a:pt x="165" y="3"/>
                    <a:pt x="165" y="3"/>
                    <a:pt x="165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9" name="iṩḻíḓ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955B957-B84A-496D-940F-F69B71258D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4320" y="3045855"/>
              <a:ext cx="129632" cy="67191"/>
            </a:xfrm>
            <a:custGeom>
              <a:avLst/>
              <a:gdLst>
                <a:gd name="T0" fmla="*/ 165 w 165"/>
                <a:gd name="T1" fmla="*/ 0 h 8"/>
                <a:gd name="T2" fmla="*/ 0 w 165"/>
                <a:gd name="T3" fmla="*/ 0 h 8"/>
                <a:gd name="T4" fmla="*/ 0 w 165"/>
                <a:gd name="T5" fmla="*/ 5 h 8"/>
                <a:gd name="T6" fmla="*/ 0 w 165"/>
                <a:gd name="T7" fmla="*/ 8 h 8"/>
                <a:gd name="T8" fmla="*/ 165 w 165"/>
                <a:gd name="T9" fmla="*/ 8 h 8"/>
                <a:gd name="T10" fmla="*/ 165 w 165"/>
                <a:gd name="T11" fmla="*/ 5 h 8"/>
                <a:gd name="T12" fmla="*/ 165 w 165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5" h="8">
                  <a:moveTo>
                    <a:pt x="16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5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165" y="8"/>
                    <a:pt x="165" y="8"/>
                    <a:pt x="165" y="8"/>
                  </a:cubicBezTo>
                  <a:cubicBezTo>
                    <a:pt x="165" y="7"/>
                    <a:pt x="165" y="6"/>
                    <a:pt x="165" y="5"/>
                  </a:cubicBezTo>
                  <a:cubicBezTo>
                    <a:pt x="165" y="3"/>
                    <a:pt x="165" y="3"/>
                    <a:pt x="165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0" name="iṩḻíḓ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955B957-B84A-496D-940F-F69B71258D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7018" y="3045855"/>
              <a:ext cx="129632" cy="67191"/>
            </a:xfrm>
            <a:custGeom>
              <a:avLst/>
              <a:gdLst>
                <a:gd name="T0" fmla="*/ 165 w 165"/>
                <a:gd name="T1" fmla="*/ 0 h 8"/>
                <a:gd name="T2" fmla="*/ 0 w 165"/>
                <a:gd name="T3" fmla="*/ 0 h 8"/>
                <a:gd name="T4" fmla="*/ 0 w 165"/>
                <a:gd name="T5" fmla="*/ 5 h 8"/>
                <a:gd name="T6" fmla="*/ 0 w 165"/>
                <a:gd name="T7" fmla="*/ 8 h 8"/>
                <a:gd name="T8" fmla="*/ 165 w 165"/>
                <a:gd name="T9" fmla="*/ 8 h 8"/>
                <a:gd name="T10" fmla="*/ 165 w 165"/>
                <a:gd name="T11" fmla="*/ 5 h 8"/>
                <a:gd name="T12" fmla="*/ 165 w 165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5" h="8">
                  <a:moveTo>
                    <a:pt x="16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5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165" y="8"/>
                    <a:pt x="165" y="8"/>
                    <a:pt x="165" y="8"/>
                  </a:cubicBezTo>
                  <a:cubicBezTo>
                    <a:pt x="165" y="7"/>
                    <a:pt x="165" y="6"/>
                    <a:pt x="165" y="5"/>
                  </a:cubicBezTo>
                  <a:cubicBezTo>
                    <a:pt x="165" y="3"/>
                    <a:pt x="165" y="3"/>
                    <a:pt x="165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1" name="iṩḻíḓ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955B957-B84A-496D-940F-F69B71258D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5214" y="3045855"/>
              <a:ext cx="129632" cy="67191"/>
            </a:xfrm>
            <a:custGeom>
              <a:avLst/>
              <a:gdLst>
                <a:gd name="T0" fmla="*/ 165 w 165"/>
                <a:gd name="T1" fmla="*/ 0 h 8"/>
                <a:gd name="T2" fmla="*/ 0 w 165"/>
                <a:gd name="T3" fmla="*/ 0 h 8"/>
                <a:gd name="T4" fmla="*/ 0 w 165"/>
                <a:gd name="T5" fmla="*/ 5 h 8"/>
                <a:gd name="T6" fmla="*/ 0 w 165"/>
                <a:gd name="T7" fmla="*/ 8 h 8"/>
                <a:gd name="T8" fmla="*/ 165 w 165"/>
                <a:gd name="T9" fmla="*/ 8 h 8"/>
                <a:gd name="T10" fmla="*/ 165 w 165"/>
                <a:gd name="T11" fmla="*/ 5 h 8"/>
                <a:gd name="T12" fmla="*/ 165 w 165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5" h="8">
                  <a:moveTo>
                    <a:pt x="16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5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165" y="8"/>
                    <a:pt x="165" y="8"/>
                    <a:pt x="165" y="8"/>
                  </a:cubicBezTo>
                  <a:cubicBezTo>
                    <a:pt x="165" y="7"/>
                    <a:pt x="165" y="6"/>
                    <a:pt x="165" y="5"/>
                  </a:cubicBezTo>
                  <a:cubicBezTo>
                    <a:pt x="165" y="3"/>
                    <a:pt x="165" y="3"/>
                    <a:pt x="165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2" name="iṩḻíḓ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955B957-B84A-496D-940F-F69B71258D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0163" y="3045855"/>
              <a:ext cx="129632" cy="67191"/>
            </a:xfrm>
            <a:custGeom>
              <a:avLst/>
              <a:gdLst>
                <a:gd name="T0" fmla="*/ 165 w 165"/>
                <a:gd name="T1" fmla="*/ 0 h 8"/>
                <a:gd name="T2" fmla="*/ 0 w 165"/>
                <a:gd name="T3" fmla="*/ 0 h 8"/>
                <a:gd name="T4" fmla="*/ 0 w 165"/>
                <a:gd name="T5" fmla="*/ 5 h 8"/>
                <a:gd name="T6" fmla="*/ 0 w 165"/>
                <a:gd name="T7" fmla="*/ 8 h 8"/>
                <a:gd name="T8" fmla="*/ 165 w 165"/>
                <a:gd name="T9" fmla="*/ 8 h 8"/>
                <a:gd name="T10" fmla="*/ 165 w 165"/>
                <a:gd name="T11" fmla="*/ 5 h 8"/>
                <a:gd name="T12" fmla="*/ 165 w 165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5" h="8">
                  <a:moveTo>
                    <a:pt x="16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5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165" y="8"/>
                    <a:pt x="165" y="8"/>
                    <a:pt x="165" y="8"/>
                  </a:cubicBezTo>
                  <a:cubicBezTo>
                    <a:pt x="165" y="7"/>
                    <a:pt x="165" y="6"/>
                    <a:pt x="165" y="5"/>
                  </a:cubicBezTo>
                  <a:cubicBezTo>
                    <a:pt x="165" y="3"/>
                    <a:pt x="165" y="3"/>
                    <a:pt x="165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3" name="iṩḻíḓ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955B957-B84A-496D-940F-F69B71258D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6108" y="3045855"/>
              <a:ext cx="129632" cy="67191"/>
            </a:xfrm>
            <a:custGeom>
              <a:avLst/>
              <a:gdLst>
                <a:gd name="T0" fmla="*/ 165 w 165"/>
                <a:gd name="T1" fmla="*/ 0 h 8"/>
                <a:gd name="T2" fmla="*/ 0 w 165"/>
                <a:gd name="T3" fmla="*/ 0 h 8"/>
                <a:gd name="T4" fmla="*/ 0 w 165"/>
                <a:gd name="T5" fmla="*/ 5 h 8"/>
                <a:gd name="T6" fmla="*/ 0 w 165"/>
                <a:gd name="T7" fmla="*/ 8 h 8"/>
                <a:gd name="T8" fmla="*/ 165 w 165"/>
                <a:gd name="T9" fmla="*/ 8 h 8"/>
                <a:gd name="T10" fmla="*/ 165 w 165"/>
                <a:gd name="T11" fmla="*/ 5 h 8"/>
                <a:gd name="T12" fmla="*/ 165 w 165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5" h="8">
                  <a:moveTo>
                    <a:pt x="16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5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165" y="8"/>
                    <a:pt x="165" y="8"/>
                    <a:pt x="165" y="8"/>
                  </a:cubicBezTo>
                  <a:cubicBezTo>
                    <a:pt x="165" y="7"/>
                    <a:pt x="165" y="6"/>
                    <a:pt x="165" y="5"/>
                  </a:cubicBezTo>
                  <a:cubicBezTo>
                    <a:pt x="165" y="3"/>
                    <a:pt x="165" y="3"/>
                    <a:pt x="165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4" name="iṩḻíḓ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955B957-B84A-496D-940F-F69B71258D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7552" y="3045855"/>
              <a:ext cx="129632" cy="67191"/>
            </a:xfrm>
            <a:custGeom>
              <a:avLst/>
              <a:gdLst>
                <a:gd name="T0" fmla="*/ 165 w 165"/>
                <a:gd name="T1" fmla="*/ 0 h 8"/>
                <a:gd name="T2" fmla="*/ 0 w 165"/>
                <a:gd name="T3" fmla="*/ 0 h 8"/>
                <a:gd name="T4" fmla="*/ 0 w 165"/>
                <a:gd name="T5" fmla="*/ 5 h 8"/>
                <a:gd name="T6" fmla="*/ 0 w 165"/>
                <a:gd name="T7" fmla="*/ 8 h 8"/>
                <a:gd name="T8" fmla="*/ 165 w 165"/>
                <a:gd name="T9" fmla="*/ 8 h 8"/>
                <a:gd name="T10" fmla="*/ 165 w 165"/>
                <a:gd name="T11" fmla="*/ 5 h 8"/>
                <a:gd name="T12" fmla="*/ 165 w 165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5" h="8">
                  <a:moveTo>
                    <a:pt x="16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5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165" y="8"/>
                    <a:pt x="165" y="8"/>
                    <a:pt x="165" y="8"/>
                  </a:cubicBezTo>
                  <a:cubicBezTo>
                    <a:pt x="165" y="7"/>
                    <a:pt x="165" y="6"/>
                    <a:pt x="165" y="5"/>
                  </a:cubicBezTo>
                  <a:cubicBezTo>
                    <a:pt x="165" y="3"/>
                    <a:pt x="165" y="3"/>
                    <a:pt x="165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5" name="iṩḻíḓ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955B957-B84A-496D-940F-F69B71258D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1247" y="3045855"/>
              <a:ext cx="129632" cy="67191"/>
            </a:xfrm>
            <a:custGeom>
              <a:avLst/>
              <a:gdLst>
                <a:gd name="T0" fmla="*/ 165 w 165"/>
                <a:gd name="T1" fmla="*/ 0 h 8"/>
                <a:gd name="T2" fmla="*/ 0 w 165"/>
                <a:gd name="T3" fmla="*/ 0 h 8"/>
                <a:gd name="T4" fmla="*/ 0 w 165"/>
                <a:gd name="T5" fmla="*/ 5 h 8"/>
                <a:gd name="T6" fmla="*/ 0 w 165"/>
                <a:gd name="T7" fmla="*/ 8 h 8"/>
                <a:gd name="T8" fmla="*/ 165 w 165"/>
                <a:gd name="T9" fmla="*/ 8 h 8"/>
                <a:gd name="T10" fmla="*/ 165 w 165"/>
                <a:gd name="T11" fmla="*/ 5 h 8"/>
                <a:gd name="T12" fmla="*/ 165 w 165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5" h="8">
                  <a:moveTo>
                    <a:pt x="16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5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165" y="8"/>
                    <a:pt x="165" y="8"/>
                    <a:pt x="165" y="8"/>
                  </a:cubicBezTo>
                  <a:cubicBezTo>
                    <a:pt x="165" y="7"/>
                    <a:pt x="165" y="6"/>
                    <a:pt x="165" y="5"/>
                  </a:cubicBezTo>
                  <a:cubicBezTo>
                    <a:pt x="165" y="3"/>
                    <a:pt x="165" y="3"/>
                    <a:pt x="165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9665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0"/>
                            </p:stCondLst>
                            <p:childTnLst>
                              <p:par>
                                <p:cTn id="6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00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200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3000"/>
                            </p:stCondLst>
                            <p:childTnLst>
                              <p:par>
                                <p:cTn id="8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2762194" y="1728390"/>
            <a:ext cx="5410776" cy="2592289"/>
            <a:chOff x="1188194" y="1368350"/>
            <a:chExt cx="4650152" cy="2592289"/>
          </a:xfrm>
        </p:grpSpPr>
        <p:sp>
          <p:nvSpPr>
            <p:cNvPr id="16" name="Text Box 4">
              <a:extLst>
                <a:ext uri="{FF2B5EF4-FFF2-40B4-BE49-F238E27FC236}">
                  <a16:creationId xmlns="" xmlns:a16="http://schemas.microsoft.com/office/drawing/2014/main" id="{D98EFA63-F8EA-4839-9D05-B4D1FE3FB1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92023" y="1720646"/>
              <a:ext cx="3709575" cy="1887696"/>
            </a:xfrm>
            <a:prstGeom prst="rect">
              <a:avLst/>
            </a:prstGeom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2800"/>
                </a:lnSpc>
                <a:defRPr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习惯是一个人的资本，</a:t>
              </a:r>
              <a:br>
                <a:rPr lang="zh-CN" altLang="en-US" dirty="0"/>
              </a:br>
              <a:r>
                <a:rPr lang="zh-CN" altLang="en-US" dirty="0"/>
                <a:t>你有了好习惯，你</a:t>
              </a:r>
              <a:r>
                <a:rPr lang="zh-CN" altLang="en-US" dirty="0" smtClean="0"/>
                <a:t>一辈子都</a:t>
              </a:r>
              <a:r>
                <a:rPr lang="zh-CN" altLang="en-US" dirty="0"/>
                <a:t>有用不完的利息，</a:t>
              </a:r>
              <a:br>
                <a:rPr lang="zh-CN" altLang="en-US" dirty="0"/>
              </a:br>
              <a:r>
                <a:rPr lang="zh-CN" altLang="en-US" dirty="0"/>
                <a:t>你有了坏习惯，你一辈子</a:t>
              </a:r>
              <a:r>
                <a:rPr lang="zh-CN" altLang="en-US" dirty="0" smtClean="0"/>
                <a:t>有偿还</a:t>
              </a:r>
              <a:r>
                <a:rPr lang="zh-CN" altLang="en-US" dirty="0"/>
                <a:t>不了的债务。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1188194" y="1368350"/>
              <a:ext cx="4650152" cy="259228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44978" y="548004"/>
            <a:ext cx="2693234" cy="3075432"/>
            <a:chOff x="144978" y="548004"/>
            <a:chExt cx="2693234" cy="3075432"/>
          </a:xfrm>
        </p:grpSpPr>
        <p:sp>
          <p:nvSpPr>
            <p:cNvPr id="39" name="îsľíḑ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7D517A2-763B-4A4A-AC3D-43E65797A276}"/>
                </a:ext>
              </a:extLst>
            </p:cNvPr>
            <p:cNvSpPr/>
            <p:nvPr/>
          </p:nvSpPr>
          <p:spPr bwMode="auto">
            <a:xfrm>
              <a:off x="1735736" y="2688866"/>
              <a:ext cx="0" cy="934570"/>
            </a:xfrm>
            <a:prstGeom prst="line">
              <a:avLst/>
            </a:prstGeom>
            <a:noFill/>
            <a:ln w="239713" cap="flat">
              <a:solidFill>
                <a:srgbClr val="A6A6A6">
                  <a:alpha val="69804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ïsḷíḍ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F9441BE-7F6C-4AB3-9118-EDFF26EF32D0}"/>
                </a:ext>
              </a:extLst>
            </p:cNvPr>
            <p:cNvSpPr/>
            <p:nvPr/>
          </p:nvSpPr>
          <p:spPr bwMode="auto">
            <a:xfrm>
              <a:off x="611704" y="548004"/>
              <a:ext cx="2226508" cy="2228560"/>
            </a:xfrm>
            <a:custGeom>
              <a:avLst/>
              <a:gdLst>
                <a:gd name="T0" fmla="*/ 385 w 917"/>
                <a:gd name="T1" fmla="*/ 876 h 917"/>
                <a:gd name="T2" fmla="*/ 41 w 917"/>
                <a:gd name="T3" fmla="*/ 533 h 917"/>
                <a:gd name="T4" fmla="*/ 41 w 917"/>
                <a:gd name="T5" fmla="*/ 384 h 917"/>
                <a:gd name="T6" fmla="*/ 385 w 917"/>
                <a:gd name="T7" fmla="*/ 41 h 917"/>
                <a:gd name="T8" fmla="*/ 533 w 917"/>
                <a:gd name="T9" fmla="*/ 41 h 917"/>
                <a:gd name="T10" fmla="*/ 876 w 917"/>
                <a:gd name="T11" fmla="*/ 384 h 917"/>
                <a:gd name="T12" fmla="*/ 876 w 917"/>
                <a:gd name="T13" fmla="*/ 533 h 917"/>
                <a:gd name="T14" fmla="*/ 533 w 917"/>
                <a:gd name="T15" fmla="*/ 876 h 917"/>
                <a:gd name="T16" fmla="*/ 385 w 917"/>
                <a:gd name="T17" fmla="*/ 876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7" h="917">
                  <a:moveTo>
                    <a:pt x="385" y="876"/>
                  </a:moveTo>
                  <a:cubicBezTo>
                    <a:pt x="41" y="533"/>
                    <a:pt x="41" y="533"/>
                    <a:pt x="41" y="533"/>
                  </a:cubicBezTo>
                  <a:cubicBezTo>
                    <a:pt x="0" y="492"/>
                    <a:pt x="0" y="425"/>
                    <a:pt x="41" y="384"/>
                  </a:cubicBezTo>
                  <a:cubicBezTo>
                    <a:pt x="385" y="41"/>
                    <a:pt x="385" y="41"/>
                    <a:pt x="385" y="41"/>
                  </a:cubicBezTo>
                  <a:cubicBezTo>
                    <a:pt x="426" y="0"/>
                    <a:pt x="492" y="0"/>
                    <a:pt x="533" y="41"/>
                  </a:cubicBezTo>
                  <a:cubicBezTo>
                    <a:pt x="876" y="384"/>
                    <a:pt x="876" y="384"/>
                    <a:pt x="876" y="384"/>
                  </a:cubicBezTo>
                  <a:cubicBezTo>
                    <a:pt x="917" y="425"/>
                    <a:pt x="917" y="492"/>
                    <a:pt x="876" y="533"/>
                  </a:cubicBezTo>
                  <a:cubicBezTo>
                    <a:pt x="533" y="876"/>
                    <a:pt x="533" y="876"/>
                    <a:pt x="533" y="876"/>
                  </a:cubicBezTo>
                  <a:cubicBezTo>
                    <a:pt x="492" y="917"/>
                    <a:pt x="426" y="917"/>
                    <a:pt x="385" y="876"/>
                  </a:cubicBezTo>
                  <a:close/>
                </a:path>
              </a:pathLst>
            </a:custGeom>
            <a:solidFill>
              <a:srgbClr val="A6A6A6">
                <a:alpha val="69804"/>
              </a:srgbClr>
            </a:solidFill>
            <a:ln w="76200" cap="flat">
              <a:solidFill>
                <a:schemeClr val="bg1">
                  <a:lumMod val="9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í$ļïḓ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7CFC4A9F-CBB3-4283-AE5F-9160DC3D3F98}"/>
                </a:ext>
              </a:extLst>
            </p:cNvPr>
            <p:cNvSpPr/>
            <p:nvPr/>
          </p:nvSpPr>
          <p:spPr bwMode="auto">
            <a:xfrm>
              <a:off x="1673119" y="727643"/>
              <a:ext cx="104705" cy="10675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ïsḻíd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EB13C3C-8BDD-4E9D-966B-3AA12207BD1C}"/>
                </a:ext>
              </a:extLst>
            </p:cNvPr>
            <p:cNvSpPr/>
            <p:nvPr/>
          </p:nvSpPr>
          <p:spPr bwMode="auto">
            <a:xfrm>
              <a:off x="1673119" y="2489139"/>
              <a:ext cx="104705" cy="10778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î$lïḑ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4A0B2AB-9951-43A7-A15A-46771C26997F}"/>
                </a:ext>
              </a:extLst>
            </p:cNvPr>
            <p:cNvSpPr/>
            <p:nvPr/>
          </p:nvSpPr>
          <p:spPr bwMode="auto">
            <a:xfrm>
              <a:off x="2554893" y="1609418"/>
              <a:ext cx="103678" cy="104705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ïṣlïḋ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843D801-6138-4F46-86A5-A355CCCB622D}"/>
                </a:ext>
              </a:extLst>
            </p:cNvPr>
            <p:cNvSpPr/>
            <p:nvPr/>
          </p:nvSpPr>
          <p:spPr bwMode="auto">
            <a:xfrm>
              <a:off x="793397" y="1609418"/>
              <a:ext cx="104705" cy="104705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îṩ1îḑ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45BB37B-7FF6-4AC5-BB56-AFD2BE7AB5BF}"/>
                </a:ext>
              </a:extLst>
            </p:cNvPr>
            <p:cNvSpPr/>
            <p:nvPr/>
          </p:nvSpPr>
          <p:spPr bwMode="auto">
            <a:xfrm>
              <a:off x="1524274" y="810792"/>
              <a:ext cx="452693" cy="439347"/>
            </a:xfrm>
            <a:custGeom>
              <a:avLst/>
              <a:gdLst>
                <a:gd name="T0" fmla="*/ 186 w 186"/>
                <a:gd name="T1" fmla="*/ 25 h 181"/>
                <a:gd name="T2" fmla="*/ 158 w 186"/>
                <a:gd name="T3" fmla="*/ 56 h 181"/>
                <a:gd name="T4" fmla="*/ 129 w 186"/>
                <a:gd name="T5" fmla="*/ 57 h 181"/>
                <a:gd name="T6" fmla="*/ 128 w 186"/>
                <a:gd name="T7" fmla="*/ 57 h 181"/>
                <a:gd name="T8" fmla="*/ 128 w 186"/>
                <a:gd name="T9" fmla="*/ 56 h 181"/>
                <a:gd name="T10" fmla="*/ 130 w 186"/>
                <a:gd name="T11" fmla="*/ 27 h 181"/>
                <a:gd name="T12" fmla="*/ 162 w 186"/>
                <a:gd name="T13" fmla="*/ 0 h 181"/>
                <a:gd name="T14" fmla="*/ 118 w 186"/>
                <a:gd name="T15" fmla="*/ 16 h 181"/>
                <a:gd name="T16" fmla="*/ 110 w 186"/>
                <a:gd name="T17" fmla="*/ 57 h 181"/>
                <a:gd name="T18" fmla="*/ 5 w 186"/>
                <a:gd name="T19" fmla="*/ 159 h 181"/>
                <a:gd name="T20" fmla="*/ 4 w 186"/>
                <a:gd name="T21" fmla="*/ 176 h 181"/>
                <a:gd name="T22" fmla="*/ 22 w 186"/>
                <a:gd name="T23" fmla="*/ 176 h 181"/>
                <a:gd name="T24" fmla="*/ 127 w 186"/>
                <a:gd name="T25" fmla="*/ 74 h 181"/>
                <a:gd name="T26" fmla="*/ 169 w 186"/>
                <a:gd name="T27" fmla="*/ 68 h 181"/>
                <a:gd name="T28" fmla="*/ 186 w 186"/>
                <a:gd name="T29" fmla="*/ 2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181">
                  <a:moveTo>
                    <a:pt x="186" y="25"/>
                  </a:moveTo>
                  <a:cubicBezTo>
                    <a:pt x="158" y="56"/>
                    <a:pt x="158" y="56"/>
                    <a:pt x="158" y="56"/>
                  </a:cubicBezTo>
                  <a:cubicBezTo>
                    <a:pt x="129" y="57"/>
                    <a:pt x="129" y="57"/>
                    <a:pt x="129" y="57"/>
                  </a:cubicBezTo>
                  <a:cubicBezTo>
                    <a:pt x="128" y="57"/>
                    <a:pt x="128" y="57"/>
                    <a:pt x="128" y="57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30" y="27"/>
                    <a:pt x="130" y="27"/>
                    <a:pt x="130" y="27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18" y="16"/>
                    <a:pt x="118" y="16"/>
                    <a:pt x="118" y="16"/>
                  </a:cubicBezTo>
                  <a:cubicBezTo>
                    <a:pt x="110" y="57"/>
                    <a:pt x="110" y="57"/>
                    <a:pt x="110" y="57"/>
                  </a:cubicBezTo>
                  <a:cubicBezTo>
                    <a:pt x="5" y="159"/>
                    <a:pt x="5" y="159"/>
                    <a:pt x="5" y="159"/>
                  </a:cubicBezTo>
                  <a:cubicBezTo>
                    <a:pt x="0" y="163"/>
                    <a:pt x="0" y="171"/>
                    <a:pt x="4" y="176"/>
                  </a:cubicBezTo>
                  <a:cubicBezTo>
                    <a:pt x="9" y="181"/>
                    <a:pt x="17" y="181"/>
                    <a:pt x="22" y="176"/>
                  </a:cubicBezTo>
                  <a:cubicBezTo>
                    <a:pt x="127" y="74"/>
                    <a:pt x="127" y="74"/>
                    <a:pt x="127" y="74"/>
                  </a:cubicBezTo>
                  <a:cubicBezTo>
                    <a:pt x="169" y="68"/>
                    <a:pt x="169" y="68"/>
                    <a:pt x="169" y="68"/>
                  </a:cubicBezTo>
                  <a:lnTo>
                    <a:pt x="186" y="2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ïṧliď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1D02795-F1E3-4108-8D05-4FF27CA26CE8}"/>
                </a:ext>
              </a:extLst>
            </p:cNvPr>
            <p:cNvSpPr/>
            <p:nvPr/>
          </p:nvSpPr>
          <p:spPr bwMode="auto">
            <a:xfrm>
              <a:off x="1522221" y="798473"/>
              <a:ext cx="383916" cy="460905"/>
            </a:xfrm>
            <a:custGeom>
              <a:avLst/>
              <a:gdLst>
                <a:gd name="T0" fmla="*/ 78 w 158"/>
                <a:gd name="T1" fmla="*/ 91 h 190"/>
                <a:gd name="T2" fmla="*/ 78 w 158"/>
                <a:gd name="T3" fmla="*/ 91 h 190"/>
                <a:gd name="T4" fmla="*/ 30 w 158"/>
                <a:gd name="T5" fmla="*/ 32 h 190"/>
                <a:gd name="T6" fmla="*/ 30 w 158"/>
                <a:gd name="T7" fmla="*/ 31 h 190"/>
                <a:gd name="T8" fmla="*/ 22 w 158"/>
                <a:gd name="T9" fmla="*/ 11 h 190"/>
                <a:gd name="T10" fmla="*/ 6 w 158"/>
                <a:gd name="T11" fmla="*/ 0 h 190"/>
                <a:gd name="T12" fmla="*/ 3 w 158"/>
                <a:gd name="T13" fmla="*/ 2 h 190"/>
                <a:gd name="T14" fmla="*/ 1 w 158"/>
                <a:gd name="T15" fmla="*/ 4 h 190"/>
                <a:gd name="T16" fmla="*/ 1 w 158"/>
                <a:gd name="T17" fmla="*/ 4 h 190"/>
                <a:gd name="T18" fmla="*/ 0 w 158"/>
                <a:gd name="T19" fmla="*/ 5 h 190"/>
                <a:gd name="T20" fmla="*/ 7 w 158"/>
                <a:gd name="T21" fmla="*/ 23 h 190"/>
                <a:gd name="T22" fmla="*/ 25 w 158"/>
                <a:gd name="T23" fmla="*/ 35 h 190"/>
                <a:gd name="T24" fmla="*/ 41 w 158"/>
                <a:gd name="T25" fmla="*/ 54 h 190"/>
                <a:gd name="T26" fmla="*/ 69 w 158"/>
                <a:gd name="T27" fmla="*/ 89 h 190"/>
                <a:gd name="T28" fmla="*/ 73 w 158"/>
                <a:gd name="T29" fmla="*/ 94 h 190"/>
                <a:gd name="T30" fmla="*/ 82 w 158"/>
                <a:gd name="T31" fmla="*/ 122 h 190"/>
                <a:gd name="T32" fmla="*/ 132 w 158"/>
                <a:gd name="T33" fmla="*/ 183 h 190"/>
                <a:gd name="T34" fmla="*/ 151 w 158"/>
                <a:gd name="T35" fmla="*/ 185 h 190"/>
                <a:gd name="T36" fmla="*/ 151 w 158"/>
                <a:gd name="T37" fmla="*/ 185 h 190"/>
                <a:gd name="T38" fmla="*/ 153 w 158"/>
                <a:gd name="T39" fmla="*/ 166 h 190"/>
                <a:gd name="T40" fmla="*/ 104 w 158"/>
                <a:gd name="T41" fmla="*/ 105 h 190"/>
                <a:gd name="T42" fmla="*/ 78 w 158"/>
                <a:gd name="T43" fmla="*/ 9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8" h="190">
                  <a:moveTo>
                    <a:pt x="78" y="91"/>
                  </a:moveTo>
                  <a:cubicBezTo>
                    <a:pt x="78" y="91"/>
                    <a:pt x="78" y="91"/>
                    <a:pt x="78" y="91"/>
                  </a:cubicBezTo>
                  <a:cubicBezTo>
                    <a:pt x="67" y="78"/>
                    <a:pt x="48" y="55"/>
                    <a:pt x="30" y="32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30" y="41"/>
                    <a:pt x="36" y="48"/>
                    <a:pt x="41" y="54"/>
                  </a:cubicBezTo>
                  <a:cubicBezTo>
                    <a:pt x="53" y="69"/>
                    <a:pt x="62" y="81"/>
                    <a:pt x="69" y="89"/>
                  </a:cubicBezTo>
                  <a:cubicBezTo>
                    <a:pt x="71" y="91"/>
                    <a:pt x="72" y="93"/>
                    <a:pt x="73" y="94"/>
                  </a:cubicBezTo>
                  <a:cubicBezTo>
                    <a:pt x="82" y="122"/>
                    <a:pt x="82" y="122"/>
                    <a:pt x="82" y="122"/>
                  </a:cubicBezTo>
                  <a:cubicBezTo>
                    <a:pt x="132" y="183"/>
                    <a:pt x="132" y="183"/>
                    <a:pt x="132" y="183"/>
                  </a:cubicBezTo>
                  <a:cubicBezTo>
                    <a:pt x="137" y="189"/>
                    <a:pt x="146" y="190"/>
                    <a:pt x="151" y="185"/>
                  </a:cubicBezTo>
                  <a:cubicBezTo>
                    <a:pt x="151" y="185"/>
                    <a:pt x="151" y="185"/>
                    <a:pt x="151" y="185"/>
                  </a:cubicBezTo>
                  <a:cubicBezTo>
                    <a:pt x="157" y="180"/>
                    <a:pt x="158" y="172"/>
                    <a:pt x="153" y="166"/>
                  </a:cubicBezTo>
                  <a:cubicBezTo>
                    <a:pt x="104" y="105"/>
                    <a:pt x="104" y="105"/>
                    <a:pt x="104" y="105"/>
                  </a:cubicBezTo>
                  <a:lnTo>
                    <a:pt x="78" y="9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ïSļiḍ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342DC9A-50AC-4444-933A-E9A27B8B6D29}"/>
                </a:ext>
              </a:extLst>
            </p:cNvPr>
            <p:cNvSpPr/>
            <p:nvPr/>
          </p:nvSpPr>
          <p:spPr bwMode="auto">
            <a:xfrm>
              <a:off x="655215" y="2608798"/>
              <a:ext cx="657995" cy="831475"/>
            </a:xfrm>
            <a:custGeom>
              <a:avLst/>
              <a:gdLst>
                <a:gd name="T0" fmla="*/ 0 w 641"/>
                <a:gd name="T1" fmla="*/ 810 h 810"/>
                <a:gd name="T2" fmla="*/ 255 w 641"/>
                <a:gd name="T3" fmla="*/ 0 h 810"/>
                <a:gd name="T4" fmla="*/ 414 w 641"/>
                <a:gd name="T5" fmla="*/ 0 h 810"/>
                <a:gd name="T6" fmla="*/ 641 w 641"/>
                <a:gd name="T7" fmla="*/ 810 h 810"/>
                <a:gd name="T8" fmla="*/ 0 w 641"/>
                <a:gd name="T9" fmla="*/ 810 h 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1" h="810">
                  <a:moveTo>
                    <a:pt x="0" y="810"/>
                  </a:moveTo>
                  <a:lnTo>
                    <a:pt x="255" y="0"/>
                  </a:lnTo>
                  <a:lnTo>
                    <a:pt x="414" y="0"/>
                  </a:lnTo>
                  <a:lnTo>
                    <a:pt x="641" y="810"/>
                  </a:lnTo>
                  <a:lnTo>
                    <a:pt x="0" y="810"/>
                  </a:lnTo>
                  <a:close/>
                </a:path>
              </a:pathLst>
            </a:custGeom>
            <a:solidFill>
              <a:srgbClr val="D7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iṣļîḋ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197A335-6CF6-47DC-9306-42C0B27C20F4}"/>
                </a:ext>
              </a:extLst>
            </p:cNvPr>
            <p:cNvSpPr/>
            <p:nvPr/>
          </p:nvSpPr>
          <p:spPr bwMode="auto">
            <a:xfrm>
              <a:off x="847173" y="2688866"/>
              <a:ext cx="357226" cy="360306"/>
            </a:xfrm>
            <a:custGeom>
              <a:avLst/>
              <a:gdLst>
                <a:gd name="T0" fmla="*/ 0 w 348"/>
                <a:gd name="T1" fmla="*/ 135 h 351"/>
                <a:gd name="T2" fmla="*/ 348 w 348"/>
                <a:gd name="T3" fmla="*/ 351 h 351"/>
                <a:gd name="T4" fmla="*/ 288 w 348"/>
                <a:gd name="T5" fmla="*/ 147 h 351"/>
                <a:gd name="T6" fmla="*/ 42 w 348"/>
                <a:gd name="T7" fmla="*/ 0 h 351"/>
                <a:gd name="T8" fmla="*/ 0 w 348"/>
                <a:gd name="T9" fmla="*/ 135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8" h="351">
                  <a:moveTo>
                    <a:pt x="0" y="135"/>
                  </a:moveTo>
                  <a:lnTo>
                    <a:pt x="348" y="351"/>
                  </a:lnTo>
                  <a:lnTo>
                    <a:pt x="288" y="147"/>
                  </a:lnTo>
                  <a:lnTo>
                    <a:pt x="42" y="0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iśļíḑ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CDC8563-A0A3-4862-A6EE-0DFC73215ACD}"/>
                </a:ext>
              </a:extLst>
            </p:cNvPr>
            <p:cNvSpPr/>
            <p:nvPr/>
          </p:nvSpPr>
          <p:spPr bwMode="auto">
            <a:xfrm>
              <a:off x="756840" y="2980396"/>
              <a:ext cx="556370" cy="459878"/>
            </a:xfrm>
            <a:custGeom>
              <a:avLst/>
              <a:gdLst>
                <a:gd name="T0" fmla="*/ 0 w 542"/>
                <a:gd name="T1" fmla="*/ 133 h 448"/>
                <a:gd name="T2" fmla="*/ 504 w 542"/>
                <a:gd name="T3" fmla="*/ 448 h 448"/>
                <a:gd name="T4" fmla="*/ 542 w 542"/>
                <a:gd name="T5" fmla="*/ 448 h 448"/>
                <a:gd name="T6" fmla="*/ 492 w 542"/>
                <a:gd name="T7" fmla="*/ 270 h 448"/>
                <a:gd name="T8" fmla="*/ 40 w 542"/>
                <a:gd name="T9" fmla="*/ 0 h 448"/>
                <a:gd name="T10" fmla="*/ 0 w 542"/>
                <a:gd name="T11" fmla="*/ 133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2" h="448">
                  <a:moveTo>
                    <a:pt x="0" y="133"/>
                  </a:moveTo>
                  <a:lnTo>
                    <a:pt x="504" y="448"/>
                  </a:lnTo>
                  <a:lnTo>
                    <a:pt x="542" y="448"/>
                  </a:lnTo>
                  <a:lnTo>
                    <a:pt x="492" y="270"/>
                  </a:lnTo>
                  <a:lnTo>
                    <a:pt x="40" y="0"/>
                  </a:lnTo>
                  <a:lnTo>
                    <a:pt x="0" y="1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îṣ1ïḋ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549FDC0-A0A7-4380-8604-7FAC0BD61A05}"/>
                </a:ext>
              </a:extLst>
            </p:cNvPr>
            <p:cNvSpPr/>
            <p:nvPr/>
          </p:nvSpPr>
          <p:spPr bwMode="auto">
            <a:xfrm>
              <a:off x="584386" y="3399213"/>
              <a:ext cx="796575" cy="94439"/>
            </a:xfrm>
            <a:custGeom>
              <a:avLst/>
              <a:gdLst>
                <a:gd name="T0" fmla="*/ 701 w 776"/>
                <a:gd name="T1" fmla="*/ 11 h 92"/>
                <a:gd name="T2" fmla="*/ 381 w 776"/>
                <a:gd name="T3" fmla="*/ 0 h 92"/>
                <a:gd name="T4" fmla="*/ 381 w 776"/>
                <a:gd name="T5" fmla="*/ 0 h 92"/>
                <a:gd name="T6" fmla="*/ 372 w 776"/>
                <a:gd name="T7" fmla="*/ 0 h 92"/>
                <a:gd name="T8" fmla="*/ 362 w 776"/>
                <a:gd name="T9" fmla="*/ 0 h 92"/>
                <a:gd name="T10" fmla="*/ 362 w 776"/>
                <a:gd name="T11" fmla="*/ 0 h 92"/>
                <a:gd name="T12" fmla="*/ 71 w 776"/>
                <a:gd name="T13" fmla="*/ 11 h 92"/>
                <a:gd name="T14" fmla="*/ 0 w 776"/>
                <a:gd name="T15" fmla="*/ 11 h 92"/>
                <a:gd name="T16" fmla="*/ 0 w 776"/>
                <a:gd name="T17" fmla="*/ 92 h 92"/>
                <a:gd name="T18" fmla="*/ 362 w 776"/>
                <a:gd name="T19" fmla="*/ 92 h 92"/>
                <a:gd name="T20" fmla="*/ 381 w 776"/>
                <a:gd name="T21" fmla="*/ 92 h 92"/>
                <a:gd name="T22" fmla="*/ 776 w 776"/>
                <a:gd name="T23" fmla="*/ 92 h 92"/>
                <a:gd name="T24" fmla="*/ 776 w 776"/>
                <a:gd name="T25" fmla="*/ 11 h 92"/>
                <a:gd name="T26" fmla="*/ 701 w 776"/>
                <a:gd name="T27" fmla="*/ 11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76" h="92">
                  <a:moveTo>
                    <a:pt x="701" y="11"/>
                  </a:moveTo>
                  <a:lnTo>
                    <a:pt x="381" y="0"/>
                  </a:lnTo>
                  <a:lnTo>
                    <a:pt x="381" y="0"/>
                  </a:lnTo>
                  <a:lnTo>
                    <a:pt x="372" y="0"/>
                  </a:lnTo>
                  <a:lnTo>
                    <a:pt x="362" y="0"/>
                  </a:lnTo>
                  <a:lnTo>
                    <a:pt x="362" y="0"/>
                  </a:lnTo>
                  <a:lnTo>
                    <a:pt x="71" y="11"/>
                  </a:lnTo>
                  <a:lnTo>
                    <a:pt x="0" y="11"/>
                  </a:lnTo>
                  <a:lnTo>
                    <a:pt x="0" y="92"/>
                  </a:lnTo>
                  <a:lnTo>
                    <a:pt x="362" y="92"/>
                  </a:lnTo>
                  <a:lnTo>
                    <a:pt x="381" y="92"/>
                  </a:lnTo>
                  <a:lnTo>
                    <a:pt x="776" y="92"/>
                  </a:lnTo>
                  <a:lnTo>
                    <a:pt x="776" y="11"/>
                  </a:lnTo>
                  <a:lnTo>
                    <a:pt x="701" y="11"/>
                  </a:lnTo>
                  <a:close/>
                </a:path>
              </a:pathLst>
            </a:custGeom>
            <a:solidFill>
              <a:srgbClr val="D7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i$ľíḓ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0564DA9-1A59-4A61-97EB-D7E8CA207208}"/>
                </a:ext>
              </a:extLst>
            </p:cNvPr>
            <p:cNvSpPr/>
            <p:nvPr/>
          </p:nvSpPr>
          <p:spPr bwMode="auto">
            <a:xfrm>
              <a:off x="191172" y="1916345"/>
              <a:ext cx="447559" cy="563556"/>
            </a:xfrm>
            <a:custGeom>
              <a:avLst/>
              <a:gdLst>
                <a:gd name="T0" fmla="*/ 0 w 436"/>
                <a:gd name="T1" fmla="*/ 549 h 549"/>
                <a:gd name="T2" fmla="*/ 175 w 436"/>
                <a:gd name="T3" fmla="*/ 0 h 549"/>
                <a:gd name="T4" fmla="*/ 282 w 436"/>
                <a:gd name="T5" fmla="*/ 0 h 549"/>
                <a:gd name="T6" fmla="*/ 436 w 436"/>
                <a:gd name="T7" fmla="*/ 549 h 549"/>
                <a:gd name="T8" fmla="*/ 0 w 436"/>
                <a:gd name="T9" fmla="*/ 549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6" h="549">
                  <a:moveTo>
                    <a:pt x="0" y="549"/>
                  </a:moveTo>
                  <a:lnTo>
                    <a:pt x="175" y="0"/>
                  </a:lnTo>
                  <a:lnTo>
                    <a:pt x="282" y="0"/>
                  </a:lnTo>
                  <a:lnTo>
                    <a:pt x="436" y="549"/>
                  </a:lnTo>
                  <a:lnTo>
                    <a:pt x="0" y="549"/>
                  </a:lnTo>
                  <a:close/>
                </a:path>
              </a:pathLst>
            </a:custGeom>
            <a:solidFill>
              <a:srgbClr val="D7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ïṩlíd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383EC72-7975-4DAE-A071-5D6E4B3D13CB}"/>
                </a:ext>
              </a:extLst>
            </p:cNvPr>
            <p:cNvSpPr/>
            <p:nvPr/>
          </p:nvSpPr>
          <p:spPr bwMode="auto">
            <a:xfrm>
              <a:off x="322565" y="1971777"/>
              <a:ext cx="240204" cy="243284"/>
            </a:xfrm>
            <a:custGeom>
              <a:avLst/>
              <a:gdLst>
                <a:gd name="T0" fmla="*/ 0 w 234"/>
                <a:gd name="T1" fmla="*/ 90 h 237"/>
                <a:gd name="T2" fmla="*/ 234 w 234"/>
                <a:gd name="T3" fmla="*/ 237 h 237"/>
                <a:gd name="T4" fmla="*/ 196 w 234"/>
                <a:gd name="T5" fmla="*/ 100 h 237"/>
                <a:gd name="T6" fmla="*/ 31 w 234"/>
                <a:gd name="T7" fmla="*/ 0 h 237"/>
                <a:gd name="T8" fmla="*/ 0 w 234"/>
                <a:gd name="T9" fmla="*/ 9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" h="237">
                  <a:moveTo>
                    <a:pt x="0" y="90"/>
                  </a:moveTo>
                  <a:lnTo>
                    <a:pt x="234" y="237"/>
                  </a:lnTo>
                  <a:lnTo>
                    <a:pt x="196" y="100"/>
                  </a:lnTo>
                  <a:lnTo>
                    <a:pt x="31" y="0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îṣlíḓ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64BB1F6-1BF4-45D4-B162-5EEF8D3863FB}"/>
                </a:ext>
              </a:extLst>
            </p:cNvPr>
            <p:cNvSpPr/>
            <p:nvPr/>
          </p:nvSpPr>
          <p:spPr bwMode="auto">
            <a:xfrm>
              <a:off x="262001" y="2168868"/>
              <a:ext cx="376731" cy="311033"/>
            </a:xfrm>
            <a:custGeom>
              <a:avLst/>
              <a:gdLst>
                <a:gd name="T0" fmla="*/ 0 w 367"/>
                <a:gd name="T1" fmla="*/ 90 h 303"/>
                <a:gd name="T2" fmla="*/ 341 w 367"/>
                <a:gd name="T3" fmla="*/ 303 h 303"/>
                <a:gd name="T4" fmla="*/ 367 w 367"/>
                <a:gd name="T5" fmla="*/ 303 h 303"/>
                <a:gd name="T6" fmla="*/ 334 w 367"/>
                <a:gd name="T7" fmla="*/ 182 h 303"/>
                <a:gd name="T8" fmla="*/ 28 w 367"/>
                <a:gd name="T9" fmla="*/ 0 h 303"/>
                <a:gd name="T10" fmla="*/ 0 w 367"/>
                <a:gd name="T11" fmla="*/ 9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7" h="303">
                  <a:moveTo>
                    <a:pt x="0" y="90"/>
                  </a:moveTo>
                  <a:lnTo>
                    <a:pt x="341" y="303"/>
                  </a:lnTo>
                  <a:lnTo>
                    <a:pt x="367" y="303"/>
                  </a:lnTo>
                  <a:lnTo>
                    <a:pt x="334" y="182"/>
                  </a:lnTo>
                  <a:lnTo>
                    <a:pt x="28" y="0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iSlïḑ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B8F73DE-7736-44F4-BC93-FD33BA8E00B4}"/>
                </a:ext>
              </a:extLst>
            </p:cNvPr>
            <p:cNvSpPr/>
            <p:nvPr/>
          </p:nvSpPr>
          <p:spPr bwMode="auto">
            <a:xfrm>
              <a:off x="144978" y="2451159"/>
              <a:ext cx="539946" cy="62617"/>
            </a:xfrm>
            <a:custGeom>
              <a:avLst/>
              <a:gdLst>
                <a:gd name="T0" fmla="*/ 476 w 526"/>
                <a:gd name="T1" fmla="*/ 7 h 61"/>
                <a:gd name="T2" fmla="*/ 258 w 526"/>
                <a:gd name="T3" fmla="*/ 0 h 61"/>
                <a:gd name="T4" fmla="*/ 258 w 526"/>
                <a:gd name="T5" fmla="*/ 0 h 61"/>
                <a:gd name="T6" fmla="*/ 254 w 526"/>
                <a:gd name="T7" fmla="*/ 0 h 61"/>
                <a:gd name="T8" fmla="*/ 246 w 526"/>
                <a:gd name="T9" fmla="*/ 0 h 61"/>
                <a:gd name="T10" fmla="*/ 246 w 526"/>
                <a:gd name="T11" fmla="*/ 0 h 61"/>
                <a:gd name="T12" fmla="*/ 48 w 526"/>
                <a:gd name="T13" fmla="*/ 7 h 61"/>
                <a:gd name="T14" fmla="*/ 0 w 526"/>
                <a:gd name="T15" fmla="*/ 7 h 61"/>
                <a:gd name="T16" fmla="*/ 0 w 526"/>
                <a:gd name="T17" fmla="*/ 61 h 61"/>
                <a:gd name="T18" fmla="*/ 246 w 526"/>
                <a:gd name="T19" fmla="*/ 61 h 61"/>
                <a:gd name="T20" fmla="*/ 258 w 526"/>
                <a:gd name="T21" fmla="*/ 61 h 61"/>
                <a:gd name="T22" fmla="*/ 526 w 526"/>
                <a:gd name="T23" fmla="*/ 61 h 61"/>
                <a:gd name="T24" fmla="*/ 526 w 526"/>
                <a:gd name="T25" fmla="*/ 7 h 61"/>
                <a:gd name="T26" fmla="*/ 476 w 526"/>
                <a:gd name="T27" fmla="*/ 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6" h="61">
                  <a:moveTo>
                    <a:pt x="476" y="7"/>
                  </a:moveTo>
                  <a:lnTo>
                    <a:pt x="258" y="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46" y="0"/>
                  </a:lnTo>
                  <a:lnTo>
                    <a:pt x="246" y="0"/>
                  </a:lnTo>
                  <a:lnTo>
                    <a:pt x="48" y="7"/>
                  </a:lnTo>
                  <a:lnTo>
                    <a:pt x="0" y="7"/>
                  </a:lnTo>
                  <a:lnTo>
                    <a:pt x="0" y="61"/>
                  </a:lnTo>
                  <a:lnTo>
                    <a:pt x="246" y="61"/>
                  </a:lnTo>
                  <a:lnTo>
                    <a:pt x="258" y="61"/>
                  </a:lnTo>
                  <a:lnTo>
                    <a:pt x="526" y="61"/>
                  </a:lnTo>
                  <a:lnTo>
                    <a:pt x="526" y="7"/>
                  </a:lnTo>
                  <a:lnTo>
                    <a:pt x="476" y="7"/>
                  </a:lnTo>
                  <a:close/>
                </a:path>
              </a:pathLst>
            </a:custGeom>
            <a:solidFill>
              <a:srgbClr val="D73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1988220" y="2596923"/>
              <a:ext cx="796575" cy="883828"/>
              <a:chOff x="2267364" y="2282113"/>
              <a:chExt cx="796575" cy="883828"/>
            </a:xfrm>
          </p:grpSpPr>
          <p:sp>
            <p:nvSpPr>
              <p:cNvPr id="60" name="ïṩ1iḍ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097D5EE-4F3D-4CBE-B64E-466A45BA8C51}"/>
                  </a:ext>
                </a:extLst>
              </p:cNvPr>
              <p:cNvSpPr/>
              <p:nvPr/>
            </p:nvSpPr>
            <p:spPr bwMode="auto">
              <a:xfrm>
                <a:off x="2335114" y="2282113"/>
                <a:ext cx="659022" cy="830449"/>
              </a:xfrm>
              <a:custGeom>
                <a:avLst/>
                <a:gdLst>
                  <a:gd name="T0" fmla="*/ 0 w 642"/>
                  <a:gd name="T1" fmla="*/ 809 h 809"/>
                  <a:gd name="T2" fmla="*/ 256 w 642"/>
                  <a:gd name="T3" fmla="*/ 0 h 809"/>
                  <a:gd name="T4" fmla="*/ 415 w 642"/>
                  <a:gd name="T5" fmla="*/ 0 h 809"/>
                  <a:gd name="T6" fmla="*/ 642 w 642"/>
                  <a:gd name="T7" fmla="*/ 809 h 809"/>
                  <a:gd name="T8" fmla="*/ 0 w 642"/>
                  <a:gd name="T9" fmla="*/ 809 h 8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2" h="809">
                    <a:moveTo>
                      <a:pt x="0" y="809"/>
                    </a:moveTo>
                    <a:lnTo>
                      <a:pt x="256" y="0"/>
                    </a:lnTo>
                    <a:lnTo>
                      <a:pt x="415" y="0"/>
                    </a:lnTo>
                    <a:lnTo>
                      <a:pt x="642" y="809"/>
                    </a:lnTo>
                    <a:lnTo>
                      <a:pt x="0" y="809"/>
                    </a:lnTo>
                    <a:close/>
                  </a:path>
                </a:pathLst>
              </a:custGeom>
              <a:solidFill>
                <a:srgbClr val="D736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îşḷíd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77D32FA-ACF9-432F-93B5-BCB7B5E8B2CA}"/>
                  </a:ext>
                </a:extLst>
              </p:cNvPr>
              <p:cNvSpPr/>
              <p:nvPr/>
            </p:nvSpPr>
            <p:spPr bwMode="auto">
              <a:xfrm>
                <a:off x="2530151" y="2362181"/>
                <a:ext cx="354148" cy="359279"/>
              </a:xfrm>
              <a:custGeom>
                <a:avLst/>
                <a:gdLst>
                  <a:gd name="T0" fmla="*/ 0 w 345"/>
                  <a:gd name="T1" fmla="*/ 135 h 350"/>
                  <a:gd name="T2" fmla="*/ 345 w 345"/>
                  <a:gd name="T3" fmla="*/ 350 h 350"/>
                  <a:gd name="T4" fmla="*/ 288 w 345"/>
                  <a:gd name="T5" fmla="*/ 146 h 350"/>
                  <a:gd name="T6" fmla="*/ 42 w 345"/>
                  <a:gd name="T7" fmla="*/ 0 h 350"/>
                  <a:gd name="T8" fmla="*/ 0 w 345"/>
                  <a:gd name="T9" fmla="*/ 135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5" h="350">
                    <a:moveTo>
                      <a:pt x="0" y="135"/>
                    </a:moveTo>
                    <a:lnTo>
                      <a:pt x="345" y="350"/>
                    </a:lnTo>
                    <a:lnTo>
                      <a:pt x="288" y="146"/>
                    </a:lnTo>
                    <a:lnTo>
                      <a:pt x="42" y="0"/>
                    </a:lnTo>
                    <a:lnTo>
                      <a:pt x="0" y="13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íŝḻíḑ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1A552A2-7003-4F3C-991D-40BB30FE6C34}"/>
                  </a:ext>
                </a:extLst>
              </p:cNvPr>
              <p:cNvSpPr/>
              <p:nvPr/>
            </p:nvSpPr>
            <p:spPr bwMode="auto">
              <a:xfrm>
                <a:off x="2437765" y="2653711"/>
                <a:ext cx="556370" cy="458851"/>
              </a:xfrm>
              <a:custGeom>
                <a:avLst/>
                <a:gdLst>
                  <a:gd name="T0" fmla="*/ 0 w 542"/>
                  <a:gd name="T1" fmla="*/ 132 h 447"/>
                  <a:gd name="T2" fmla="*/ 506 w 542"/>
                  <a:gd name="T3" fmla="*/ 447 h 447"/>
                  <a:gd name="T4" fmla="*/ 542 w 542"/>
                  <a:gd name="T5" fmla="*/ 447 h 447"/>
                  <a:gd name="T6" fmla="*/ 492 w 542"/>
                  <a:gd name="T7" fmla="*/ 270 h 447"/>
                  <a:gd name="T8" fmla="*/ 42 w 542"/>
                  <a:gd name="T9" fmla="*/ 0 h 447"/>
                  <a:gd name="T10" fmla="*/ 0 w 542"/>
                  <a:gd name="T11" fmla="*/ 132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2" h="447">
                    <a:moveTo>
                      <a:pt x="0" y="132"/>
                    </a:moveTo>
                    <a:lnTo>
                      <a:pt x="506" y="447"/>
                    </a:lnTo>
                    <a:lnTo>
                      <a:pt x="542" y="447"/>
                    </a:lnTo>
                    <a:lnTo>
                      <a:pt x="492" y="270"/>
                    </a:lnTo>
                    <a:lnTo>
                      <a:pt x="42" y="0"/>
                    </a:lnTo>
                    <a:lnTo>
                      <a:pt x="0" y="1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ïŝlïḓ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BE473AA-324F-4071-94C4-F79876449CDE}"/>
                  </a:ext>
                </a:extLst>
              </p:cNvPr>
              <p:cNvSpPr/>
              <p:nvPr/>
            </p:nvSpPr>
            <p:spPr bwMode="auto">
              <a:xfrm>
                <a:off x="2267364" y="3071502"/>
                <a:ext cx="796575" cy="94439"/>
              </a:xfrm>
              <a:custGeom>
                <a:avLst/>
                <a:gdLst>
                  <a:gd name="T0" fmla="*/ 701 w 776"/>
                  <a:gd name="T1" fmla="*/ 12 h 92"/>
                  <a:gd name="T2" fmla="*/ 381 w 776"/>
                  <a:gd name="T3" fmla="*/ 0 h 92"/>
                  <a:gd name="T4" fmla="*/ 381 w 776"/>
                  <a:gd name="T5" fmla="*/ 0 h 92"/>
                  <a:gd name="T6" fmla="*/ 372 w 776"/>
                  <a:gd name="T7" fmla="*/ 0 h 92"/>
                  <a:gd name="T8" fmla="*/ 362 w 776"/>
                  <a:gd name="T9" fmla="*/ 0 h 92"/>
                  <a:gd name="T10" fmla="*/ 362 w 776"/>
                  <a:gd name="T11" fmla="*/ 0 h 92"/>
                  <a:gd name="T12" fmla="*/ 69 w 776"/>
                  <a:gd name="T13" fmla="*/ 12 h 92"/>
                  <a:gd name="T14" fmla="*/ 0 w 776"/>
                  <a:gd name="T15" fmla="*/ 12 h 92"/>
                  <a:gd name="T16" fmla="*/ 0 w 776"/>
                  <a:gd name="T17" fmla="*/ 92 h 92"/>
                  <a:gd name="T18" fmla="*/ 362 w 776"/>
                  <a:gd name="T19" fmla="*/ 92 h 92"/>
                  <a:gd name="T20" fmla="*/ 381 w 776"/>
                  <a:gd name="T21" fmla="*/ 92 h 92"/>
                  <a:gd name="T22" fmla="*/ 776 w 776"/>
                  <a:gd name="T23" fmla="*/ 92 h 92"/>
                  <a:gd name="T24" fmla="*/ 776 w 776"/>
                  <a:gd name="T25" fmla="*/ 12 h 92"/>
                  <a:gd name="T26" fmla="*/ 701 w 776"/>
                  <a:gd name="T27" fmla="*/ 1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76" h="92">
                    <a:moveTo>
                      <a:pt x="701" y="12"/>
                    </a:moveTo>
                    <a:lnTo>
                      <a:pt x="381" y="0"/>
                    </a:lnTo>
                    <a:lnTo>
                      <a:pt x="381" y="0"/>
                    </a:lnTo>
                    <a:lnTo>
                      <a:pt x="372" y="0"/>
                    </a:lnTo>
                    <a:lnTo>
                      <a:pt x="362" y="0"/>
                    </a:lnTo>
                    <a:lnTo>
                      <a:pt x="362" y="0"/>
                    </a:lnTo>
                    <a:lnTo>
                      <a:pt x="69" y="12"/>
                    </a:lnTo>
                    <a:lnTo>
                      <a:pt x="0" y="12"/>
                    </a:lnTo>
                    <a:lnTo>
                      <a:pt x="0" y="92"/>
                    </a:lnTo>
                    <a:lnTo>
                      <a:pt x="362" y="92"/>
                    </a:lnTo>
                    <a:lnTo>
                      <a:pt x="381" y="92"/>
                    </a:lnTo>
                    <a:lnTo>
                      <a:pt x="776" y="92"/>
                    </a:lnTo>
                    <a:lnTo>
                      <a:pt x="776" y="12"/>
                    </a:lnTo>
                    <a:lnTo>
                      <a:pt x="701" y="12"/>
                    </a:lnTo>
                    <a:close/>
                  </a:path>
                </a:pathLst>
              </a:custGeom>
              <a:solidFill>
                <a:srgbClr val="D736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19" name="TextBox 18"/>
          <p:cNvSpPr txBox="1"/>
          <p:nvPr/>
        </p:nvSpPr>
        <p:spPr>
          <a:xfrm>
            <a:off x="765034" y="1386418"/>
            <a:ext cx="18899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3200" dirty="0" smtClean="0"/>
              <a:t>温馨提示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537784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5364658" y="2111911"/>
            <a:ext cx="3642392" cy="3649127"/>
            <a:chOff x="5364658" y="2111911"/>
            <a:chExt cx="3642392" cy="3649127"/>
          </a:xfrm>
        </p:grpSpPr>
        <p:grpSp>
          <p:nvGrpSpPr>
            <p:cNvPr id="18" name="组合 17"/>
            <p:cNvGrpSpPr/>
            <p:nvPr/>
          </p:nvGrpSpPr>
          <p:grpSpPr>
            <a:xfrm>
              <a:off x="7017700" y="2111911"/>
              <a:ext cx="1844948" cy="3178745"/>
              <a:chOff x="7264706" y="2414109"/>
              <a:chExt cx="1597941" cy="2753165"/>
            </a:xfrm>
          </p:grpSpPr>
          <p:sp>
            <p:nvSpPr>
              <p:cNvPr id="55" name="íşľiḋ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C6EEE61-C1DE-4D7D-B31E-F870BEB6C7D9}"/>
                  </a:ext>
                </a:extLst>
              </p:cNvPr>
              <p:cNvSpPr/>
              <p:nvPr/>
            </p:nvSpPr>
            <p:spPr bwMode="auto">
              <a:xfrm>
                <a:off x="7859420" y="2970823"/>
                <a:ext cx="790420" cy="469312"/>
              </a:xfrm>
              <a:custGeom>
                <a:avLst/>
                <a:gdLst>
                  <a:gd name="T0" fmla="*/ 105 w 263"/>
                  <a:gd name="T1" fmla="*/ 0 h 156"/>
                  <a:gd name="T2" fmla="*/ 23 w 263"/>
                  <a:gd name="T3" fmla="*/ 45 h 156"/>
                  <a:gd name="T4" fmla="*/ 0 w 263"/>
                  <a:gd name="T5" fmla="*/ 156 h 156"/>
                  <a:gd name="T6" fmla="*/ 131 w 263"/>
                  <a:gd name="T7" fmla="*/ 156 h 156"/>
                  <a:gd name="T8" fmla="*/ 263 w 263"/>
                  <a:gd name="T9" fmla="*/ 156 h 156"/>
                  <a:gd name="T10" fmla="*/ 240 w 263"/>
                  <a:gd name="T11" fmla="*/ 45 h 156"/>
                  <a:gd name="T12" fmla="*/ 158 w 263"/>
                  <a:gd name="T13" fmla="*/ 0 h 156"/>
                  <a:gd name="T14" fmla="*/ 105 w 263"/>
                  <a:gd name="T15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3" h="156">
                    <a:moveTo>
                      <a:pt x="105" y="0"/>
                    </a:moveTo>
                    <a:cubicBezTo>
                      <a:pt x="47" y="26"/>
                      <a:pt x="30" y="39"/>
                      <a:pt x="23" y="45"/>
                    </a:cubicBezTo>
                    <a:cubicBezTo>
                      <a:pt x="12" y="55"/>
                      <a:pt x="6" y="126"/>
                      <a:pt x="0" y="156"/>
                    </a:cubicBezTo>
                    <a:cubicBezTo>
                      <a:pt x="131" y="156"/>
                      <a:pt x="131" y="156"/>
                      <a:pt x="131" y="156"/>
                    </a:cubicBezTo>
                    <a:cubicBezTo>
                      <a:pt x="263" y="156"/>
                      <a:pt x="263" y="156"/>
                      <a:pt x="263" y="156"/>
                    </a:cubicBezTo>
                    <a:cubicBezTo>
                      <a:pt x="256" y="126"/>
                      <a:pt x="250" y="55"/>
                      <a:pt x="240" y="45"/>
                    </a:cubicBezTo>
                    <a:cubicBezTo>
                      <a:pt x="233" y="39"/>
                      <a:pt x="216" y="26"/>
                      <a:pt x="158" y="0"/>
                    </a:cubicBezTo>
                    <a:cubicBezTo>
                      <a:pt x="105" y="0"/>
                      <a:pt x="105" y="0"/>
                      <a:pt x="105" y="0"/>
                    </a:cubicBezTo>
                  </a:path>
                </a:pathLst>
              </a:custGeom>
              <a:solidFill>
                <a:srgbClr val="FFDE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iSļíḋ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5794DC2-B2C2-4C80-BA65-3304D9818B7E}"/>
                  </a:ext>
                </a:extLst>
              </p:cNvPr>
              <p:cNvSpPr/>
              <p:nvPr/>
            </p:nvSpPr>
            <p:spPr bwMode="auto">
              <a:xfrm>
                <a:off x="7859420" y="2970823"/>
                <a:ext cx="790420" cy="469312"/>
              </a:xfrm>
              <a:custGeom>
                <a:avLst/>
                <a:gdLst>
                  <a:gd name="T0" fmla="*/ 105 w 263"/>
                  <a:gd name="T1" fmla="*/ 0 h 156"/>
                  <a:gd name="T2" fmla="*/ 23 w 263"/>
                  <a:gd name="T3" fmla="*/ 45 h 156"/>
                  <a:gd name="T4" fmla="*/ 0 w 263"/>
                  <a:gd name="T5" fmla="*/ 156 h 156"/>
                  <a:gd name="T6" fmla="*/ 131 w 263"/>
                  <a:gd name="T7" fmla="*/ 156 h 156"/>
                  <a:gd name="T8" fmla="*/ 263 w 263"/>
                  <a:gd name="T9" fmla="*/ 156 h 156"/>
                  <a:gd name="T10" fmla="*/ 240 w 263"/>
                  <a:gd name="T11" fmla="*/ 45 h 156"/>
                  <a:gd name="T12" fmla="*/ 158 w 263"/>
                  <a:gd name="T13" fmla="*/ 0 h 156"/>
                  <a:gd name="T14" fmla="*/ 105 w 263"/>
                  <a:gd name="T15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3" h="156">
                    <a:moveTo>
                      <a:pt x="105" y="0"/>
                    </a:moveTo>
                    <a:cubicBezTo>
                      <a:pt x="47" y="26"/>
                      <a:pt x="30" y="39"/>
                      <a:pt x="23" y="45"/>
                    </a:cubicBezTo>
                    <a:cubicBezTo>
                      <a:pt x="12" y="55"/>
                      <a:pt x="6" y="126"/>
                      <a:pt x="0" y="156"/>
                    </a:cubicBezTo>
                    <a:cubicBezTo>
                      <a:pt x="131" y="156"/>
                      <a:pt x="131" y="156"/>
                      <a:pt x="131" y="156"/>
                    </a:cubicBezTo>
                    <a:cubicBezTo>
                      <a:pt x="263" y="156"/>
                      <a:pt x="263" y="156"/>
                      <a:pt x="263" y="156"/>
                    </a:cubicBezTo>
                    <a:cubicBezTo>
                      <a:pt x="256" y="126"/>
                      <a:pt x="250" y="55"/>
                      <a:pt x="240" y="45"/>
                    </a:cubicBezTo>
                    <a:cubicBezTo>
                      <a:pt x="233" y="39"/>
                      <a:pt x="216" y="26"/>
                      <a:pt x="158" y="0"/>
                    </a:cubicBezTo>
                    <a:cubicBezTo>
                      <a:pt x="105" y="0"/>
                      <a:pt x="105" y="0"/>
                      <a:pt x="105" y="0"/>
                    </a:cubicBezTo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í$ḻíḍ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DEF0F33-E14A-4DB9-A66B-6C2AB260BDF6}"/>
                  </a:ext>
                </a:extLst>
              </p:cNvPr>
              <p:cNvSpPr/>
              <p:nvPr/>
            </p:nvSpPr>
            <p:spPr bwMode="auto">
              <a:xfrm>
                <a:off x="8169128" y="2716217"/>
                <a:ext cx="167204" cy="353408"/>
              </a:xfrm>
              <a:custGeom>
                <a:avLst/>
                <a:gdLst>
                  <a:gd name="T0" fmla="*/ 0 w 56"/>
                  <a:gd name="T1" fmla="*/ 34 h 118"/>
                  <a:gd name="T2" fmla="*/ 0 w 56"/>
                  <a:gd name="T3" fmla="*/ 77 h 118"/>
                  <a:gd name="T4" fmla="*/ 0 w 56"/>
                  <a:gd name="T5" fmla="*/ 99 h 118"/>
                  <a:gd name="T6" fmla="*/ 56 w 56"/>
                  <a:gd name="T7" fmla="*/ 99 h 118"/>
                  <a:gd name="T8" fmla="*/ 56 w 56"/>
                  <a:gd name="T9" fmla="*/ 77 h 118"/>
                  <a:gd name="T10" fmla="*/ 56 w 56"/>
                  <a:gd name="T11" fmla="*/ 34 h 118"/>
                  <a:gd name="T12" fmla="*/ 0 w 56"/>
                  <a:gd name="T13" fmla="*/ 3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18">
                    <a:moveTo>
                      <a:pt x="0" y="34"/>
                    </a:moveTo>
                    <a:cubicBezTo>
                      <a:pt x="0" y="77"/>
                      <a:pt x="0" y="77"/>
                      <a:pt x="0" y="77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16" y="117"/>
                      <a:pt x="41" y="118"/>
                      <a:pt x="56" y="99"/>
                    </a:cubicBezTo>
                    <a:cubicBezTo>
                      <a:pt x="56" y="77"/>
                      <a:pt x="56" y="77"/>
                      <a:pt x="56" y="77"/>
                    </a:cubicBez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0"/>
                      <a:pt x="0" y="0"/>
                      <a:pt x="0" y="34"/>
                    </a:cubicBezTo>
                  </a:path>
                </a:pathLst>
              </a:custGeom>
              <a:solidFill>
                <a:srgbClr val="F6C5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îsḻïḋ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ABCCD7C-53E8-42E9-9355-BAA56068A112}"/>
                  </a:ext>
                </a:extLst>
              </p:cNvPr>
              <p:cNvSpPr/>
              <p:nvPr/>
            </p:nvSpPr>
            <p:spPr bwMode="auto">
              <a:xfrm>
                <a:off x="8057025" y="2691516"/>
                <a:ext cx="70302" cy="106403"/>
              </a:xfrm>
              <a:custGeom>
                <a:avLst/>
                <a:gdLst>
                  <a:gd name="T0" fmla="*/ 7 w 23"/>
                  <a:gd name="T1" fmla="*/ 2 h 35"/>
                  <a:gd name="T2" fmla="*/ 21 w 23"/>
                  <a:gd name="T3" fmla="*/ 15 h 35"/>
                  <a:gd name="T4" fmla="*/ 17 w 23"/>
                  <a:gd name="T5" fmla="*/ 33 h 35"/>
                  <a:gd name="T6" fmla="*/ 3 w 23"/>
                  <a:gd name="T7" fmla="*/ 20 h 35"/>
                  <a:gd name="T8" fmla="*/ 7 w 23"/>
                  <a:gd name="T9" fmla="*/ 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5">
                    <a:moveTo>
                      <a:pt x="7" y="2"/>
                    </a:moveTo>
                    <a:cubicBezTo>
                      <a:pt x="11" y="0"/>
                      <a:pt x="18" y="6"/>
                      <a:pt x="21" y="15"/>
                    </a:cubicBezTo>
                    <a:cubicBezTo>
                      <a:pt x="23" y="23"/>
                      <a:pt x="22" y="31"/>
                      <a:pt x="17" y="33"/>
                    </a:cubicBezTo>
                    <a:cubicBezTo>
                      <a:pt x="12" y="35"/>
                      <a:pt x="5" y="29"/>
                      <a:pt x="3" y="20"/>
                    </a:cubicBezTo>
                    <a:cubicBezTo>
                      <a:pt x="0" y="12"/>
                      <a:pt x="2" y="4"/>
                      <a:pt x="7" y="2"/>
                    </a:cubicBezTo>
                    <a:close/>
                  </a:path>
                </a:pathLst>
              </a:custGeom>
              <a:solidFill>
                <a:srgbClr val="F6C5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ïŝļíḑ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9C17EED-90D4-44B6-9F94-9538E428515D}"/>
                  </a:ext>
                </a:extLst>
              </p:cNvPr>
              <p:cNvSpPr/>
              <p:nvPr/>
            </p:nvSpPr>
            <p:spPr bwMode="auto">
              <a:xfrm>
                <a:off x="8378134" y="2691516"/>
                <a:ext cx="72202" cy="106403"/>
              </a:xfrm>
              <a:custGeom>
                <a:avLst/>
                <a:gdLst>
                  <a:gd name="T0" fmla="*/ 17 w 24"/>
                  <a:gd name="T1" fmla="*/ 2 h 35"/>
                  <a:gd name="T2" fmla="*/ 3 w 24"/>
                  <a:gd name="T3" fmla="*/ 15 h 35"/>
                  <a:gd name="T4" fmla="*/ 7 w 24"/>
                  <a:gd name="T5" fmla="*/ 33 h 35"/>
                  <a:gd name="T6" fmla="*/ 21 w 24"/>
                  <a:gd name="T7" fmla="*/ 20 h 35"/>
                  <a:gd name="T8" fmla="*/ 17 w 24"/>
                  <a:gd name="T9" fmla="*/ 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5">
                    <a:moveTo>
                      <a:pt x="17" y="2"/>
                    </a:moveTo>
                    <a:cubicBezTo>
                      <a:pt x="12" y="0"/>
                      <a:pt x="6" y="6"/>
                      <a:pt x="3" y="15"/>
                    </a:cubicBezTo>
                    <a:cubicBezTo>
                      <a:pt x="0" y="23"/>
                      <a:pt x="2" y="31"/>
                      <a:pt x="7" y="33"/>
                    </a:cubicBezTo>
                    <a:cubicBezTo>
                      <a:pt x="12" y="35"/>
                      <a:pt x="18" y="29"/>
                      <a:pt x="21" y="20"/>
                    </a:cubicBezTo>
                    <a:cubicBezTo>
                      <a:pt x="24" y="12"/>
                      <a:pt x="22" y="4"/>
                      <a:pt x="17" y="2"/>
                    </a:cubicBezTo>
                    <a:close/>
                  </a:path>
                </a:pathLst>
              </a:custGeom>
              <a:solidFill>
                <a:srgbClr val="F6C5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iṧ1ïd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CD0F2A4-4B4F-45E5-9B43-62E661DC04F4}"/>
                  </a:ext>
                </a:extLst>
              </p:cNvPr>
              <p:cNvSpPr/>
              <p:nvPr/>
            </p:nvSpPr>
            <p:spPr bwMode="auto">
              <a:xfrm>
                <a:off x="8134928" y="3056324"/>
                <a:ext cx="226106" cy="383809"/>
              </a:xfrm>
              <a:custGeom>
                <a:avLst/>
                <a:gdLst>
                  <a:gd name="T0" fmla="*/ 39 w 75"/>
                  <a:gd name="T1" fmla="*/ 0 h 128"/>
                  <a:gd name="T2" fmla="*/ 0 w 75"/>
                  <a:gd name="T3" fmla="*/ 11 h 128"/>
                  <a:gd name="T4" fmla="*/ 15 w 75"/>
                  <a:gd name="T5" fmla="*/ 128 h 128"/>
                  <a:gd name="T6" fmla="*/ 68 w 75"/>
                  <a:gd name="T7" fmla="*/ 128 h 128"/>
                  <a:gd name="T8" fmla="*/ 75 w 75"/>
                  <a:gd name="T9" fmla="*/ 12 h 128"/>
                  <a:gd name="T10" fmla="*/ 39 w 75"/>
                  <a:gd name="T11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128">
                    <a:moveTo>
                      <a:pt x="39" y="0"/>
                    </a:moveTo>
                    <a:cubicBezTo>
                      <a:pt x="39" y="0"/>
                      <a:pt x="0" y="9"/>
                      <a:pt x="0" y="11"/>
                    </a:cubicBezTo>
                    <a:cubicBezTo>
                      <a:pt x="0" y="14"/>
                      <a:pt x="15" y="128"/>
                      <a:pt x="15" y="128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75" y="12"/>
                      <a:pt x="75" y="12"/>
                      <a:pt x="75" y="12"/>
                    </a:cubicBezTo>
                    <a:cubicBezTo>
                      <a:pt x="39" y="0"/>
                      <a:pt x="39" y="0"/>
                      <a:pt x="39" y="0"/>
                    </a:cubicBezTo>
                  </a:path>
                </a:pathLst>
              </a:custGeom>
              <a:solidFill>
                <a:srgbClr val="9FBA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íš1íḓ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CAC21D8-91BD-423F-BBC2-3CA05E68477D}"/>
                  </a:ext>
                </a:extLst>
              </p:cNvPr>
              <p:cNvSpPr/>
              <p:nvPr/>
            </p:nvSpPr>
            <p:spPr bwMode="auto">
              <a:xfrm>
                <a:off x="8057025" y="2974623"/>
                <a:ext cx="148204" cy="465512"/>
              </a:xfrm>
              <a:custGeom>
                <a:avLst/>
                <a:gdLst>
                  <a:gd name="T0" fmla="*/ 59 w 78"/>
                  <a:gd name="T1" fmla="*/ 0 h 245"/>
                  <a:gd name="T2" fmla="*/ 59 w 78"/>
                  <a:gd name="T3" fmla="*/ 20 h 245"/>
                  <a:gd name="T4" fmla="*/ 78 w 78"/>
                  <a:gd name="T5" fmla="*/ 245 h 245"/>
                  <a:gd name="T6" fmla="*/ 45 w 78"/>
                  <a:gd name="T7" fmla="*/ 245 h 245"/>
                  <a:gd name="T8" fmla="*/ 8 w 78"/>
                  <a:gd name="T9" fmla="*/ 112 h 245"/>
                  <a:gd name="T10" fmla="*/ 43 w 78"/>
                  <a:gd name="T11" fmla="*/ 90 h 245"/>
                  <a:gd name="T12" fmla="*/ 0 w 78"/>
                  <a:gd name="T13" fmla="*/ 69 h 245"/>
                  <a:gd name="T14" fmla="*/ 40 w 78"/>
                  <a:gd name="T15" fmla="*/ 8 h 245"/>
                  <a:gd name="T16" fmla="*/ 59 w 78"/>
                  <a:gd name="T17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" h="245">
                    <a:moveTo>
                      <a:pt x="59" y="0"/>
                    </a:moveTo>
                    <a:lnTo>
                      <a:pt x="59" y="20"/>
                    </a:lnTo>
                    <a:lnTo>
                      <a:pt x="78" y="245"/>
                    </a:lnTo>
                    <a:lnTo>
                      <a:pt x="45" y="245"/>
                    </a:lnTo>
                    <a:lnTo>
                      <a:pt x="8" y="112"/>
                    </a:lnTo>
                    <a:lnTo>
                      <a:pt x="43" y="90"/>
                    </a:lnTo>
                    <a:lnTo>
                      <a:pt x="0" y="69"/>
                    </a:lnTo>
                    <a:lnTo>
                      <a:pt x="40" y="8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íṥlïď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AD5CDF1-E1EC-4BDA-84A5-FAAA7F877CB8}"/>
                  </a:ext>
                </a:extLst>
              </p:cNvPr>
              <p:cNvSpPr/>
              <p:nvPr/>
            </p:nvSpPr>
            <p:spPr bwMode="auto">
              <a:xfrm>
                <a:off x="8300231" y="2974623"/>
                <a:ext cx="148204" cy="465512"/>
              </a:xfrm>
              <a:custGeom>
                <a:avLst/>
                <a:gdLst>
                  <a:gd name="T0" fmla="*/ 19 w 78"/>
                  <a:gd name="T1" fmla="*/ 0 h 245"/>
                  <a:gd name="T2" fmla="*/ 19 w 78"/>
                  <a:gd name="T3" fmla="*/ 20 h 245"/>
                  <a:gd name="T4" fmla="*/ 0 w 78"/>
                  <a:gd name="T5" fmla="*/ 245 h 245"/>
                  <a:gd name="T6" fmla="*/ 34 w 78"/>
                  <a:gd name="T7" fmla="*/ 245 h 245"/>
                  <a:gd name="T8" fmla="*/ 70 w 78"/>
                  <a:gd name="T9" fmla="*/ 112 h 245"/>
                  <a:gd name="T10" fmla="*/ 35 w 78"/>
                  <a:gd name="T11" fmla="*/ 90 h 245"/>
                  <a:gd name="T12" fmla="*/ 78 w 78"/>
                  <a:gd name="T13" fmla="*/ 69 h 245"/>
                  <a:gd name="T14" fmla="*/ 43 w 78"/>
                  <a:gd name="T15" fmla="*/ 11 h 245"/>
                  <a:gd name="T16" fmla="*/ 19 w 78"/>
                  <a:gd name="T17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" h="245">
                    <a:moveTo>
                      <a:pt x="19" y="0"/>
                    </a:moveTo>
                    <a:lnTo>
                      <a:pt x="19" y="20"/>
                    </a:lnTo>
                    <a:lnTo>
                      <a:pt x="0" y="245"/>
                    </a:lnTo>
                    <a:lnTo>
                      <a:pt x="34" y="245"/>
                    </a:lnTo>
                    <a:lnTo>
                      <a:pt x="70" y="112"/>
                    </a:lnTo>
                    <a:lnTo>
                      <a:pt x="35" y="90"/>
                    </a:lnTo>
                    <a:lnTo>
                      <a:pt x="78" y="69"/>
                    </a:lnTo>
                    <a:lnTo>
                      <a:pt x="43" y="11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1B1B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ïşlîd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4090D82-8934-4564-BE02-514B84B05EE4}"/>
                  </a:ext>
                </a:extLst>
              </p:cNvPr>
              <p:cNvSpPr/>
              <p:nvPr/>
            </p:nvSpPr>
            <p:spPr bwMode="auto">
              <a:xfrm>
                <a:off x="8216629" y="3056324"/>
                <a:ext cx="72202" cy="68402"/>
              </a:xfrm>
              <a:custGeom>
                <a:avLst/>
                <a:gdLst>
                  <a:gd name="T0" fmla="*/ 0 w 24"/>
                  <a:gd name="T1" fmla="*/ 13 h 23"/>
                  <a:gd name="T2" fmla="*/ 7 w 24"/>
                  <a:gd name="T3" fmla="*/ 23 h 23"/>
                  <a:gd name="T4" fmla="*/ 18 w 24"/>
                  <a:gd name="T5" fmla="*/ 23 h 23"/>
                  <a:gd name="T6" fmla="*/ 24 w 24"/>
                  <a:gd name="T7" fmla="*/ 13 h 23"/>
                  <a:gd name="T8" fmla="*/ 12 w 24"/>
                  <a:gd name="T9" fmla="*/ 0 h 23"/>
                  <a:gd name="T10" fmla="*/ 0 w 24"/>
                  <a:gd name="T11" fmla="*/ 1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3">
                    <a:moveTo>
                      <a:pt x="0" y="13"/>
                    </a:moveTo>
                    <a:cubicBezTo>
                      <a:pt x="7" y="23"/>
                      <a:pt x="7" y="23"/>
                      <a:pt x="7" y="23"/>
                    </a:cubicBezTo>
                    <a:cubicBezTo>
                      <a:pt x="11" y="23"/>
                      <a:pt x="14" y="23"/>
                      <a:pt x="18" y="23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0" y="13"/>
                      <a:pt x="0" y="13"/>
                      <a:pt x="0" y="13"/>
                    </a:cubicBezTo>
                  </a:path>
                </a:pathLst>
              </a:custGeom>
              <a:solidFill>
                <a:srgbClr val="374E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îṣḷïḋ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B89D560-7BBC-4BB7-84CA-D96DAFD6C936}"/>
                  </a:ext>
                </a:extLst>
              </p:cNvPr>
              <p:cNvSpPr/>
              <p:nvPr/>
            </p:nvSpPr>
            <p:spPr bwMode="auto">
              <a:xfrm>
                <a:off x="8207129" y="3124726"/>
                <a:ext cx="91202" cy="315407"/>
              </a:xfrm>
              <a:custGeom>
                <a:avLst/>
                <a:gdLst>
                  <a:gd name="T0" fmla="*/ 16 w 48"/>
                  <a:gd name="T1" fmla="*/ 0 h 166"/>
                  <a:gd name="T2" fmla="*/ 0 w 48"/>
                  <a:gd name="T3" fmla="*/ 166 h 166"/>
                  <a:gd name="T4" fmla="*/ 48 w 48"/>
                  <a:gd name="T5" fmla="*/ 166 h 166"/>
                  <a:gd name="T6" fmla="*/ 34 w 48"/>
                  <a:gd name="T7" fmla="*/ 0 h 166"/>
                  <a:gd name="T8" fmla="*/ 16 w 48"/>
                  <a:gd name="T9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66">
                    <a:moveTo>
                      <a:pt x="16" y="0"/>
                    </a:moveTo>
                    <a:lnTo>
                      <a:pt x="0" y="166"/>
                    </a:lnTo>
                    <a:lnTo>
                      <a:pt x="48" y="166"/>
                    </a:lnTo>
                    <a:lnTo>
                      <a:pt x="34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374E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iṧľid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43613D9-9C2B-4536-816C-13D123640D49}"/>
                  </a:ext>
                </a:extLst>
              </p:cNvPr>
              <p:cNvSpPr/>
              <p:nvPr/>
            </p:nvSpPr>
            <p:spPr bwMode="auto">
              <a:xfrm>
                <a:off x="8207129" y="3124726"/>
                <a:ext cx="91202" cy="315407"/>
              </a:xfrm>
              <a:custGeom>
                <a:avLst/>
                <a:gdLst>
                  <a:gd name="T0" fmla="*/ 16 w 48"/>
                  <a:gd name="T1" fmla="*/ 0 h 166"/>
                  <a:gd name="T2" fmla="*/ 0 w 48"/>
                  <a:gd name="T3" fmla="*/ 166 h 166"/>
                  <a:gd name="T4" fmla="*/ 48 w 48"/>
                  <a:gd name="T5" fmla="*/ 166 h 166"/>
                  <a:gd name="T6" fmla="*/ 34 w 48"/>
                  <a:gd name="T7" fmla="*/ 0 h 166"/>
                  <a:gd name="T8" fmla="*/ 16 w 48"/>
                  <a:gd name="T9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66">
                    <a:moveTo>
                      <a:pt x="16" y="0"/>
                    </a:moveTo>
                    <a:lnTo>
                      <a:pt x="0" y="166"/>
                    </a:lnTo>
                    <a:lnTo>
                      <a:pt x="48" y="166"/>
                    </a:lnTo>
                    <a:lnTo>
                      <a:pt x="34" y="0"/>
                    </a:lnTo>
                    <a:lnTo>
                      <a:pt x="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îṥ1i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D50EC82-7297-453A-943F-D625702B7A02}"/>
                  </a:ext>
                </a:extLst>
              </p:cNvPr>
              <p:cNvSpPr/>
              <p:nvPr/>
            </p:nvSpPr>
            <p:spPr bwMode="auto">
              <a:xfrm>
                <a:off x="8163428" y="2948022"/>
                <a:ext cx="89303" cy="186204"/>
              </a:xfrm>
              <a:custGeom>
                <a:avLst/>
                <a:gdLst>
                  <a:gd name="T0" fmla="*/ 3 w 47"/>
                  <a:gd name="T1" fmla="*/ 0 h 98"/>
                  <a:gd name="T2" fmla="*/ 0 w 47"/>
                  <a:gd name="T3" fmla="*/ 15 h 98"/>
                  <a:gd name="T4" fmla="*/ 9 w 47"/>
                  <a:gd name="T5" fmla="*/ 98 h 98"/>
                  <a:gd name="T6" fmla="*/ 47 w 47"/>
                  <a:gd name="T7" fmla="*/ 57 h 98"/>
                  <a:gd name="T8" fmla="*/ 3 w 47"/>
                  <a:gd name="T9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98">
                    <a:moveTo>
                      <a:pt x="3" y="0"/>
                    </a:moveTo>
                    <a:lnTo>
                      <a:pt x="0" y="15"/>
                    </a:lnTo>
                    <a:lnTo>
                      <a:pt x="9" y="98"/>
                    </a:lnTo>
                    <a:lnTo>
                      <a:pt x="47" y="57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í$ľiḍ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70311E7-4F9C-4B65-B7E4-B2D787F85008}"/>
                  </a:ext>
                </a:extLst>
              </p:cNvPr>
              <p:cNvSpPr/>
              <p:nvPr/>
            </p:nvSpPr>
            <p:spPr bwMode="auto">
              <a:xfrm>
                <a:off x="8163428" y="2948022"/>
                <a:ext cx="89303" cy="186204"/>
              </a:xfrm>
              <a:custGeom>
                <a:avLst/>
                <a:gdLst>
                  <a:gd name="T0" fmla="*/ 3 w 47"/>
                  <a:gd name="T1" fmla="*/ 0 h 98"/>
                  <a:gd name="T2" fmla="*/ 0 w 47"/>
                  <a:gd name="T3" fmla="*/ 15 h 98"/>
                  <a:gd name="T4" fmla="*/ 9 w 47"/>
                  <a:gd name="T5" fmla="*/ 98 h 98"/>
                  <a:gd name="T6" fmla="*/ 47 w 47"/>
                  <a:gd name="T7" fmla="*/ 57 h 98"/>
                  <a:gd name="T8" fmla="*/ 3 w 47"/>
                  <a:gd name="T9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98">
                    <a:moveTo>
                      <a:pt x="3" y="0"/>
                    </a:moveTo>
                    <a:lnTo>
                      <a:pt x="0" y="15"/>
                    </a:lnTo>
                    <a:lnTo>
                      <a:pt x="9" y="98"/>
                    </a:lnTo>
                    <a:lnTo>
                      <a:pt x="47" y="57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iSḻíḍ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29415BF-B9BD-45BE-9001-0BBC2B2AF89D}"/>
                  </a:ext>
                </a:extLst>
              </p:cNvPr>
              <p:cNvSpPr/>
              <p:nvPr/>
            </p:nvSpPr>
            <p:spPr bwMode="auto">
              <a:xfrm>
                <a:off x="8169128" y="2913821"/>
                <a:ext cx="167204" cy="57001"/>
              </a:xfrm>
              <a:custGeom>
                <a:avLst/>
                <a:gdLst>
                  <a:gd name="T0" fmla="*/ 0 w 56"/>
                  <a:gd name="T1" fmla="*/ 0 h 19"/>
                  <a:gd name="T2" fmla="*/ 0 w 56"/>
                  <a:gd name="T3" fmla="*/ 2 h 19"/>
                  <a:gd name="T4" fmla="*/ 28 w 56"/>
                  <a:gd name="T5" fmla="*/ 19 h 19"/>
                  <a:gd name="T6" fmla="*/ 29 w 56"/>
                  <a:gd name="T7" fmla="*/ 19 h 19"/>
                  <a:gd name="T8" fmla="*/ 56 w 56"/>
                  <a:gd name="T9" fmla="*/ 3 h 19"/>
                  <a:gd name="T10" fmla="*/ 56 w 56"/>
                  <a:gd name="T11" fmla="*/ 0 h 19"/>
                  <a:gd name="T12" fmla="*/ 0 w 5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19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5" y="19"/>
                      <a:pt x="28" y="19"/>
                    </a:cubicBezTo>
                    <a:cubicBezTo>
                      <a:pt x="28" y="19"/>
                      <a:pt x="29" y="19"/>
                      <a:pt x="29" y="19"/>
                    </a:cubicBezTo>
                    <a:cubicBezTo>
                      <a:pt x="42" y="19"/>
                      <a:pt x="56" y="3"/>
                      <a:pt x="56" y="3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C59E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iṥḷíd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D96333A-0E52-4812-9F9E-C0073D5A97CB}"/>
                  </a:ext>
                </a:extLst>
              </p:cNvPr>
              <p:cNvSpPr/>
              <p:nvPr/>
            </p:nvSpPr>
            <p:spPr bwMode="auto">
              <a:xfrm>
                <a:off x="7994324" y="2473011"/>
                <a:ext cx="520613" cy="480712"/>
              </a:xfrm>
              <a:custGeom>
                <a:avLst/>
                <a:gdLst>
                  <a:gd name="T0" fmla="*/ 86 w 173"/>
                  <a:gd name="T1" fmla="*/ 0 h 160"/>
                  <a:gd name="T2" fmla="*/ 39 w 173"/>
                  <a:gd name="T3" fmla="*/ 128 h 160"/>
                  <a:gd name="T4" fmla="*/ 86 w 173"/>
                  <a:gd name="T5" fmla="*/ 160 h 160"/>
                  <a:gd name="T6" fmla="*/ 134 w 173"/>
                  <a:gd name="T7" fmla="*/ 128 h 160"/>
                  <a:gd name="T8" fmla="*/ 86 w 173"/>
                  <a:gd name="T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3" h="160">
                    <a:moveTo>
                      <a:pt x="86" y="0"/>
                    </a:moveTo>
                    <a:cubicBezTo>
                      <a:pt x="0" y="0"/>
                      <a:pt x="33" y="119"/>
                      <a:pt x="39" y="128"/>
                    </a:cubicBezTo>
                    <a:cubicBezTo>
                      <a:pt x="45" y="138"/>
                      <a:pt x="72" y="160"/>
                      <a:pt x="86" y="160"/>
                    </a:cubicBezTo>
                    <a:cubicBezTo>
                      <a:pt x="100" y="160"/>
                      <a:pt x="128" y="138"/>
                      <a:pt x="134" y="128"/>
                    </a:cubicBezTo>
                    <a:cubicBezTo>
                      <a:pt x="140" y="119"/>
                      <a:pt x="173" y="0"/>
                      <a:pt x="86" y="0"/>
                    </a:cubicBezTo>
                    <a:close/>
                  </a:path>
                </a:pathLst>
              </a:custGeom>
              <a:solidFill>
                <a:srgbClr val="F6C5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iṥļíḋ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24E2889-1E46-4CF1-9067-0A70DB83133B}"/>
                  </a:ext>
                </a:extLst>
              </p:cNvPr>
              <p:cNvSpPr/>
              <p:nvPr/>
            </p:nvSpPr>
            <p:spPr bwMode="auto">
              <a:xfrm>
                <a:off x="8055126" y="2414109"/>
                <a:ext cx="408511" cy="364809"/>
              </a:xfrm>
              <a:custGeom>
                <a:avLst/>
                <a:gdLst>
                  <a:gd name="T0" fmla="*/ 105 w 136"/>
                  <a:gd name="T1" fmla="*/ 23 h 122"/>
                  <a:gd name="T2" fmla="*/ 17 w 136"/>
                  <a:gd name="T3" fmla="*/ 33 h 122"/>
                  <a:gd name="T4" fmla="*/ 10 w 136"/>
                  <a:gd name="T5" fmla="*/ 120 h 122"/>
                  <a:gd name="T6" fmla="*/ 10 w 136"/>
                  <a:gd name="T7" fmla="*/ 120 h 122"/>
                  <a:gd name="T8" fmla="*/ 10 w 136"/>
                  <a:gd name="T9" fmla="*/ 121 h 122"/>
                  <a:gd name="T10" fmla="*/ 11 w 136"/>
                  <a:gd name="T11" fmla="*/ 122 h 122"/>
                  <a:gd name="T12" fmla="*/ 12 w 136"/>
                  <a:gd name="T13" fmla="*/ 122 h 122"/>
                  <a:gd name="T14" fmla="*/ 13 w 136"/>
                  <a:gd name="T15" fmla="*/ 122 h 122"/>
                  <a:gd name="T16" fmla="*/ 13 w 136"/>
                  <a:gd name="T17" fmla="*/ 114 h 122"/>
                  <a:gd name="T18" fmla="*/ 11 w 136"/>
                  <a:gd name="T19" fmla="*/ 103 h 122"/>
                  <a:gd name="T20" fmla="*/ 26 w 136"/>
                  <a:gd name="T21" fmla="*/ 62 h 122"/>
                  <a:gd name="T22" fmla="*/ 29 w 136"/>
                  <a:gd name="T23" fmla="*/ 57 h 122"/>
                  <a:gd name="T24" fmla="*/ 33 w 136"/>
                  <a:gd name="T25" fmla="*/ 53 h 122"/>
                  <a:gd name="T26" fmla="*/ 35 w 136"/>
                  <a:gd name="T27" fmla="*/ 52 h 122"/>
                  <a:gd name="T28" fmla="*/ 82 w 136"/>
                  <a:gd name="T29" fmla="*/ 59 h 122"/>
                  <a:gd name="T30" fmla="*/ 100 w 136"/>
                  <a:gd name="T31" fmla="*/ 64 h 122"/>
                  <a:gd name="T32" fmla="*/ 105 w 136"/>
                  <a:gd name="T33" fmla="*/ 59 h 122"/>
                  <a:gd name="T34" fmla="*/ 121 w 136"/>
                  <a:gd name="T35" fmla="*/ 106 h 122"/>
                  <a:gd name="T36" fmla="*/ 120 w 136"/>
                  <a:gd name="T37" fmla="*/ 114 h 122"/>
                  <a:gd name="T38" fmla="*/ 120 w 136"/>
                  <a:gd name="T39" fmla="*/ 122 h 122"/>
                  <a:gd name="T40" fmla="*/ 120 w 136"/>
                  <a:gd name="T41" fmla="*/ 122 h 122"/>
                  <a:gd name="T42" fmla="*/ 122 w 136"/>
                  <a:gd name="T43" fmla="*/ 122 h 122"/>
                  <a:gd name="T44" fmla="*/ 123 w 136"/>
                  <a:gd name="T45" fmla="*/ 121 h 122"/>
                  <a:gd name="T46" fmla="*/ 123 w 136"/>
                  <a:gd name="T47" fmla="*/ 118 h 122"/>
                  <a:gd name="T48" fmla="*/ 124 w 136"/>
                  <a:gd name="T49" fmla="*/ 114 h 122"/>
                  <a:gd name="T50" fmla="*/ 105 w 136"/>
                  <a:gd name="T51" fmla="*/ 23 h 122"/>
                  <a:gd name="T52" fmla="*/ 61 w 136"/>
                  <a:gd name="T53" fmla="*/ 45 h 122"/>
                  <a:gd name="T54" fmla="*/ 59 w 136"/>
                  <a:gd name="T55" fmla="*/ 45 h 122"/>
                  <a:gd name="T56" fmla="*/ 62 w 136"/>
                  <a:gd name="T57" fmla="*/ 45 h 122"/>
                  <a:gd name="T58" fmla="*/ 61 w 136"/>
                  <a:gd name="T59" fmla="*/ 45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36" h="122">
                    <a:moveTo>
                      <a:pt x="105" y="23"/>
                    </a:moveTo>
                    <a:cubicBezTo>
                      <a:pt x="76" y="0"/>
                      <a:pt x="31" y="13"/>
                      <a:pt x="17" y="33"/>
                    </a:cubicBezTo>
                    <a:cubicBezTo>
                      <a:pt x="0" y="57"/>
                      <a:pt x="6" y="93"/>
                      <a:pt x="10" y="120"/>
                    </a:cubicBezTo>
                    <a:cubicBezTo>
                      <a:pt x="10" y="120"/>
                      <a:pt x="10" y="120"/>
                      <a:pt x="10" y="120"/>
                    </a:cubicBezTo>
                    <a:cubicBezTo>
                      <a:pt x="10" y="121"/>
                      <a:pt x="10" y="121"/>
                      <a:pt x="10" y="121"/>
                    </a:cubicBezTo>
                    <a:cubicBezTo>
                      <a:pt x="11" y="122"/>
                      <a:pt x="11" y="122"/>
                      <a:pt x="11" y="122"/>
                    </a:cubicBezTo>
                    <a:cubicBezTo>
                      <a:pt x="12" y="122"/>
                      <a:pt x="12" y="122"/>
                      <a:pt x="12" y="122"/>
                    </a:cubicBezTo>
                    <a:cubicBezTo>
                      <a:pt x="13" y="122"/>
                      <a:pt x="13" y="122"/>
                      <a:pt x="13" y="122"/>
                    </a:cubicBezTo>
                    <a:cubicBezTo>
                      <a:pt x="13" y="119"/>
                      <a:pt x="13" y="114"/>
                      <a:pt x="13" y="114"/>
                    </a:cubicBezTo>
                    <a:cubicBezTo>
                      <a:pt x="12" y="111"/>
                      <a:pt x="12" y="107"/>
                      <a:pt x="11" y="103"/>
                    </a:cubicBezTo>
                    <a:cubicBezTo>
                      <a:pt x="14" y="86"/>
                      <a:pt x="22" y="82"/>
                      <a:pt x="26" y="62"/>
                    </a:cubicBezTo>
                    <a:cubicBezTo>
                      <a:pt x="27" y="60"/>
                      <a:pt x="28" y="59"/>
                      <a:pt x="29" y="57"/>
                    </a:cubicBezTo>
                    <a:cubicBezTo>
                      <a:pt x="30" y="56"/>
                      <a:pt x="31" y="55"/>
                      <a:pt x="33" y="53"/>
                    </a:cubicBezTo>
                    <a:cubicBezTo>
                      <a:pt x="33" y="53"/>
                      <a:pt x="34" y="52"/>
                      <a:pt x="35" y="52"/>
                    </a:cubicBezTo>
                    <a:cubicBezTo>
                      <a:pt x="51" y="46"/>
                      <a:pt x="67" y="53"/>
                      <a:pt x="82" y="59"/>
                    </a:cubicBezTo>
                    <a:cubicBezTo>
                      <a:pt x="87" y="61"/>
                      <a:pt x="94" y="64"/>
                      <a:pt x="100" y="64"/>
                    </a:cubicBezTo>
                    <a:cubicBezTo>
                      <a:pt x="103" y="63"/>
                      <a:pt x="105" y="62"/>
                      <a:pt x="105" y="59"/>
                    </a:cubicBezTo>
                    <a:cubicBezTo>
                      <a:pt x="112" y="81"/>
                      <a:pt x="118" y="91"/>
                      <a:pt x="121" y="106"/>
                    </a:cubicBezTo>
                    <a:cubicBezTo>
                      <a:pt x="121" y="109"/>
                      <a:pt x="120" y="112"/>
                      <a:pt x="120" y="114"/>
                    </a:cubicBezTo>
                    <a:cubicBezTo>
                      <a:pt x="120" y="114"/>
                      <a:pt x="120" y="119"/>
                      <a:pt x="120" y="122"/>
                    </a:cubicBezTo>
                    <a:cubicBezTo>
                      <a:pt x="120" y="122"/>
                      <a:pt x="120" y="122"/>
                      <a:pt x="120" y="122"/>
                    </a:cubicBezTo>
                    <a:cubicBezTo>
                      <a:pt x="122" y="122"/>
                      <a:pt x="122" y="122"/>
                      <a:pt x="122" y="122"/>
                    </a:cubicBezTo>
                    <a:cubicBezTo>
                      <a:pt x="123" y="121"/>
                      <a:pt x="123" y="121"/>
                      <a:pt x="123" y="121"/>
                    </a:cubicBezTo>
                    <a:cubicBezTo>
                      <a:pt x="123" y="120"/>
                      <a:pt x="123" y="119"/>
                      <a:pt x="123" y="118"/>
                    </a:cubicBezTo>
                    <a:cubicBezTo>
                      <a:pt x="123" y="117"/>
                      <a:pt x="123" y="115"/>
                      <a:pt x="124" y="114"/>
                    </a:cubicBezTo>
                    <a:cubicBezTo>
                      <a:pt x="128" y="97"/>
                      <a:pt x="136" y="30"/>
                      <a:pt x="105" y="23"/>
                    </a:cubicBezTo>
                    <a:close/>
                    <a:moveTo>
                      <a:pt x="61" y="45"/>
                    </a:moveTo>
                    <a:cubicBezTo>
                      <a:pt x="60" y="45"/>
                      <a:pt x="60" y="45"/>
                      <a:pt x="59" y="45"/>
                    </a:cubicBezTo>
                    <a:cubicBezTo>
                      <a:pt x="60" y="45"/>
                      <a:pt x="61" y="45"/>
                      <a:pt x="62" y="45"/>
                    </a:cubicBezTo>
                    <a:lnTo>
                      <a:pt x="61" y="45"/>
                    </a:lnTo>
                    <a:close/>
                  </a:path>
                </a:pathLst>
              </a:custGeom>
              <a:solidFill>
                <a:srgbClr val="6053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í$ľïḋ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7102042-6510-4E3A-A948-DCB09918422F}"/>
                  </a:ext>
                </a:extLst>
              </p:cNvPr>
              <p:cNvSpPr/>
              <p:nvPr/>
            </p:nvSpPr>
            <p:spPr bwMode="auto">
              <a:xfrm>
                <a:off x="8252730" y="2948022"/>
                <a:ext cx="91202" cy="186204"/>
              </a:xfrm>
              <a:custGeom>
                <a:avLst/>
                <a:gdLst>
                  <a:gd name="T0" fmla="*/ 44 w 48"/>
                  <a:gd name="T1" fmla="*/ 0 h 98"/>
                  <a:gd name="T2" fmla="*/ 48 w 48"/>
                  <a:gd name="T3" fmla="*/ 15 h 98"/>
                  <a:gd name="T4" fmla="*/ 40 w 48"/>
                  <a:gd name="T5" fmla="*/ 98 h 98"/>
                  <a:gd name="T6" fmla="*/ 0 w 48"/>
                  <a:gd name="T7" fmla="*/ 57 h 98"/>
                  <a:gd name="T8" fmla="*/ 44 w 48"/>
                  <a:gd name="T9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98">
                    <a:moveTo>
                      <a:pt x="44" y="0"/>
                    </a:moveTo>
                    <a:lnTo>
                      <a:pt x="48" y="15"/>
                    </a:lnTo>
                    <a:lnTo>
                      <a:pt x="40" y="98"/>
                    </a:lnTo>
                    <a:lnTo>
                      <a:pt x="0" y="57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iṧ1ïḍ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97FF6AD-9B48-48FC-86FE-86DE842BF267}"/>
                  </a:ext>
                </a:extLst>
              </p:cNvPr>
              <p:cNvSpPr/>
              <p:nvPr/>
            </p:nvSpPr>
            <p:spPr bwMode="auto">
              <a:xfrm>
                <a:off x="8252730" y="2948022"/>
                <a:ext cx="91202" cy="186204"/>
              </a:xfrm>
              <a:custGeom>
                <a:avLst/>
                <a:gdLst>
                  <a:gd name="T0" fmla="*/ 44 w 48"/>
                  <a:gd name="T1" fmla="*/ 0 h 98"/>
                  <a:gd name="T2" fmla="*/ 48 w 48"/>
                  <a:gd name="T3" fmla="*/ 15 h 98"/>
                  <a:gd name="T4" fmla="*/ 40 w 48"/>
                  <a:gd name="T5" fmla="*/ 98 h 98"/>
                  <a:gd name="T6" fmla="*/ 0 w 48"/>
                  <a:gd name="T7" fmla="*/ 57 h 98"/>
                  <a:gd name="T8" fmla="*/ 44 w 48"/>
                  <a:gd name="T9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98">
                    <a:moveTo>
                      <a:pt x="44" y="0"/>
                    </a:moveTo>
                    <a:lnTo>
                      <a:pt x="48" y="15"/>
                    </a:lnTo>
                    <a:lnTo>
                      <a:pt x="40" y="98"/>
                    </a:lnTo>
                    <a:lnTo>
                      <a:pt x="0" y="57"/>
                    </a:lnTo>
                    <a:lnTo>
                      <a:pt x="4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íṥliḓ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09DC49D-5E15-4098-B891-264687534798}"/>
                  </a:ext>
                </a:extLst>
              </p:cNvPr>
              <p:cNvSpPr/>
              <p:nvPr/>
            </p:nvSpPr>
            <p:spPr bwMode="auto">
              <a:xfrm>
                <a:off x="8169128" y="2948022"/>
                <a:ext cx="167204" cy="108303"/>
              </a:xfrm>
              <a:custGeom>
                <a:avLst/>
                <a:gdLst>
                  <a:gd name="T0" fmla="*/ 88 w 88"/>
                  <a:gd name="T1" fmla="*/ 0 h 57"/>
                  <a:gd name="T2" fmla="*/ 44 w 88"/>
                  <a:gd name="T3" fmla="*/ 55 h 57"/>
                  <a:gd name="T4" fmla="*/ 0 w 88"/>
                  <a:gd name="T5" fmla="*/ 0 h 57"/>
                  <a:gd name="T6" fmla="*/ 0 w 88"/>
                  <a:gd name="T7" fmla="*/ 0 h 57"/>
                  <a:gd name="T8" fmla="*/ 44 w 88"/>
                  <a:gd name="T9" fmla="*/ 57 h 57"/>
                  <a:gd name="T10" fmla="*/ 88 w 88"/>
                  <a:gd name="T11" fmla="*/ 0 h 57"/>
                  <a:gd name="T12" fmla="*/ 88 w 88"/>
                  <a:gd name="T13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57">
                    <a:moveTo>
                      <a:pt x="88" y="0"/>
                    </a:moveTo>
                    <a:lnTo>
                      <a:pt x="44" y="55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4" y="57"/>
                    </a:lnTo>
                    <a:lnTo>
                      <a:pt x="88" y="0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E9BB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îšľîď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1563DE9-FAB6-4757-B124-CA5391F58E68}"/>
                  </a:ext>
                </a:extLst>
              </p:cNvPr>
              <p:cNvSpPr/>
              <p:nvPr/>
            </p:nvSpPr>
            <p:spPr bwMode="auto">
              <a:xfrm>
                <a:off x="8169128" y="2948022"/>
                <a:ext cx="167204" cy="108303"/>
              </a:xfrm>
              <a:custGeom>
                <a:avLst/>
                <a:gdLst>
                  <a:gd name="T0" fmla="*/ 88 w 88"/>
                  <a:gd name="T1" fmla="*/ 0 h 57"/>
                  <a:gd name="T2" fmla="*/ 44 w 88"/>
                  <a:gd name="T3" fmla="*/ 55 h 57"/>
                  <a:gd name="T4" fmla="*/ 0 w 88"/>
                  <a:gd name="T5" fmla="*/ 0 h 57"/>
                  <a:gd name="T6" fmla="*/ 0 w 88"/>
                  <a:gd name="T7" fmla="*/ 0 h 57"/>
                  <a:gd name="T8" fmla="*/ 44 w 88"/>
                  <a:gd name="T9" fmla="*/ 57 h 57"/>
                  <a:gd name="T10" fmla="*/ 88 w 88"/>
                  <a:gd name="T11" fmla="*/ 0 h 57"/>
                  <a:gd name="T12" fmla="*/ 88 w 88"/>
                  <a:gd name="T13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57">
                    <a:moveTo>
                      <a:pt x="88" y="0"/>
                    </a:moveTo>
                    <a:lnTo>
                      <a:pt x="44" y="55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4" y="57"/>
                    </a:lnTo>
                    <a:lnTo>
                      <a:pt x="88" y="0"/>
                    </a:lnTo>
                    <a:lnTo>
                      <a:pt x="8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îśľîd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0105E89-191A-4F93-93DB-4AC67459316F}"/>
                  </a:ext>
                </a:extLst>
              </p:cNvPr>
              <p:cNvSpPr/>
              <p:nvPr/>
            </p:nvSpPr>
            <p:spPr bwMode="auto">
              <a:xfrm>
                <a:off x="8237530" y="3124726"/>
                <a:ext cx="34201" cy="1901"/>
              </a:xfrm>
              <a:custGeom>
                <a:avLst/>
                <a:gdLst>
                  <a:gd name="T0" fmla="*/ 0 w 18"/>
                  <a:gd name="T1" fmla="*/ 0 h 1"/>
                  <a:gd name="T2" fmla="*/ 0 w 18"/>
                  <a:gd name="T3" fmla="*/ 1 h 1"/>
                  <a:gd name="T4" fmla="*/ 0 w 18"/>
                  <a:gd name="T5" fmla="*/ 1 h 1"/>
                  <a:gd name="T6" fmla="*/ 0 w 18"/>
                  <a:gd name="T7" fmla="*/ 0 h 1"/>
                  <a:gd name="T8" fmla="*/ 18 w 18"/>
                  <a:gd name="T9" fmla="*/ 0 h 1"/>
                  <a:gd name="T10" fmla="*/ 18 w 18"/>
                  <a:gd name="T11" fmla="*/ 0 h 1"/>
                  <a:gd name="T12" fmla="*/ 18 w 18"/>
                  <a:gd name="T13" fmla="*/ 1 h 1"/>
                  <a:gd name="T14" fmla="*/ 18 w 18"/>
                  <a:gd name="T15" fmla="*/ 1 h 1"/>
                  <a:gd name="T16" fmla="*/ 18 w 18"/>
                  <a:gd name="T1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  <a:moveTo>
                      <a:pt x="18" y="0"/>
                    </a:moveTo>
                    <a:lnTo>
                      <a:pt x="18" y="0"/>
                    </a:lnTo>
                    <a:lnTo>
                      <a:pt x="18" y="1"/>
                    </a:lnTo>
                    <a:lnTo>
                      <a:pt x="18" y="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8FA7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ïṧḻîḑ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A99B0EB-39B3-4B13-80F1-CF3B2307081A}"/>
                  </a:ext>
                </a:extLst>
              </p:cNvPr>
              <p:cNvSpPr/>
              <p:nvPr/>
            </p:nvSpPr>
            <p:spPr bwMode="auto">
              <a:xfrm>
                <a:off x="8237530" y="3124726"/>
                <a:ext cx="34201" cy="1901"/>
              </a:xfrm>
              <a:custGeom>
                <a:avLst/>
                <a:gdLst>
                  <a:gd name="T0" fmla="*/ 0 w 18"/>
                  <a:gd name="T1" fmla="*/ 0 h 1"/>
                  <a:gd name="T2" fmla="*/ 0 w 18"/>
                  <a:gd name="T3" fmla="*/ 1 h 1"/>
                  <a:gd name="T4" fmla="*/ 0 w 18"/>
                  <a:gd name="T5" fmla="*/ 1 h 1"/>
                  <a:gd name="T6" fmla="*/ 0 w 18"/>
                  <a:gd name="T7" fmla="*/ 0 h 1"/>
                  <a:gd name="T8" fmla="*/ 18 w 18"/>
                  <a:gd name="T9" fmla="*/ 0 h 1"/>
                  <a:gd name="T10" fmla="*/ 18 w 18"/>
                  <a:gd name="T11" fmla="*/ 0 h 1"/>
                  <a:gd name="T12" fmla="*/ 18 w 18"/>
                  <a:gd name="T13" fmla="*/ 1 h 1"/>
                  <a:gd name="T14" fmla="*/ 18 w 18"/>
                  <a:gd name="T15" fmla="*/ 1 h 1"/>
                  <a:gd name="T16" fmla="*/ 18 w 18"/>
                  <a:gd name="T1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moveTo>
                      <a:pt x="18" y="0"/>
                    </a:moveTo>
                    <a:lnTo>
                      <a:pt x="18" y="0"/>
                    </a:lnTo>
                    <a:lnTo>
                      <a:pt x="18" y="1"/>
                    </a:lnTo>
                    <a:lnTo>
                      <a:pt x="18" y="1"/>
                    </a:lnTo>
                    <a:lnTo>
                      <a:pt x="1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iśḻîḋ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7BDCDB7-FC17-4106-80AA-9B4697151B0F}"/>
                  </a:ext>
                </a:extLst>
              </p:cNvPr>
              <p:cNvSpPr/>
              <p:nvPr/>
            </p:nvSpPr>
            <p:spPr bwMode="auto">
              <a:xfrm>
                <a:off x="8237530" y="3124726"/>
                <a:ext cx="34201" cy="1901"/>
              </a:xfrm>
              <a:prstGeom prst="rect">
                <a:avLst/>
              </a:prstGeom>
              <a:solidFill>
                <a:srgbClr val="3146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îṡlï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ADC52AB-3455-4013-9F61-957548C12B31}"/>
                  </a:ext>
                </a:extLst>
              </p:cNvPr>
              <p:cNvSpPr/>
              <p:nvPr/>
            </p:nvSpPr>
            <p:spPr bwMode="auto">
              <a:xfrm>
                <a:off x="8237530" y="3124726"/>
                <a:ext cx="34201" cy="19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iSḷíḓ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3C8CD6F-6AEA-4271-B74E-C62CFC8F0A35}"/>
                  </a:ext>
                </a:extLst>
              </p:cNvPr>
              <p:cNvSpPr/>
              <p:nvPr/>
            </p:nvSpPr>
            <p:spPr bwMode="auto">
              <a:xfrm>
                <a:off x="8096927" y="2685816"/>
                <a:ext cx="315408" cy="117803"/>
              </a:xfrm>
              <a:custGeom>
                <a:avLst/>
                <a:gdLst>
                  <a:gd name="T0" fmla="*/ 102 w 105"/>
                  <a:gd name="T1" fmla="*/ 2 h 39"/>
                  <a:gd name="T2" fmla="*/ 79 w 105"/>
                  <a:gd name="T3" fmla="*/ 1 h 39"/>
                  <a:gd name="T4" fmla="*/ 77 w 105"/>
                  <a:gd name="T5" fmla="*/ 1 h 39"/>
                  <a:gd name="T6" fmla="*/ 52 w 105"/>
                  <a:gd name="T7" fmla="*/ 5 h 39"/>
                  <a:gd name="T8" fmla="*/ 28 w 105"/>
                  <a:gd name="T9" fmla="*/ 1 h 39"/>
                  <a:gd name="T10" fmla="*/ 26 w 105"/>
                  <a:gd name="T11" fmla="*/ 1 h 39"/>
                  <a:gd name="T12" fmla="*/ 3 w 105"/>
                  <a:gd name="T13" fmla="*/ 2 h 39"/>
                  <a:gd name="T14" fmla="*/ 0 w 105"/>
                  <a:gd name="T15" fmla="*/ 6 h 39"/>
                  <a:gd name="T16" fmla="*/ 2 w 105"/>
                  <a:gd name="T17" fmla="*/ 11 h 39"/>
                  <a:gd name="T18" fmla="*/ 5 w 105"/>
                  <a:gd name="T19" fmla="*/ 23 h 39"/>
                  <a:gd name="T20" fmla="*/ 23 w 105"/>
                  <a:gd name="T21" fmla="*/ 38 h 39"/>
                  <a:gd name="T22" fmla="*/ 25 w 105"/>
                  <a:gd name="T23" fmla="*/ 38 h 39"/>
                  <a:gd name="T24" fmla="*/ 43 w 105"/>
                  <a:gd name="T25" fmla="*/ 27 h 39"/>
                  <a:gd name="T26" fmla="*/ 52 w 105"/>
                  <a:gd name="T27" fmla="*/ 14 h 39"/>
                  <a:gd name="T28" fmla="*/ 61 w 105"/>
                  <a:gd name="T29" fmla="*/ 27 h 39"/>
                  <a:gd name="T30" fmla="*/ 78 w 105"/>
                  <a:gd name="T31" fmla="*/ 38 h 39"/>
                  <a:gd name="T32" fmla="*/ 80 w 105"/>
                  <a:gd name="T33" fmla="*/ 38 h 39"/>
                  <a:gd name="T34" fmla="*/ 99 w 105"/>
                  <a:gd name="T35" fmla="*/ 23 h 39"/>
                  <a:gd name="T36" fmla="*/ 103 w 105"/>
                  <a:gd name="T37" fmla="*/ 10 h 39"/>
                  <a:gd name="T38" fmla="*/ 105 w 105"/>
                  <a:gd name="T39" fmla="*/ 5 h 39"/>
                  <a:gd name="T40" fmla="*/ 102 w 105"/>
                  <a:gd name="T41" fmla="*/ 2 h 39"/>
                  <a:gd name="T42" fmla="*/ 33 w 105"/>
                  <a:gd name="T43" fmla="*/ 35 h 39"/>
                  <a:gd name="T44" fmla="*/ 25 w 105"/>
                  <a:gd name="T45" fmla="*/ 36 h 39"/>
                  <a:gd name="T46" fmla="*/ 9 w 105"/>
                  <a:gd name="T47" fmla="*/ 29 h 39"/>
                  <a:gd name="T48" fmla="*/ 10 w 105"/>
                  <a:gd name="T49" fmla="*/ 5 h 39"/>
                  <a:gd name="T50" fmla="*/ 26 w 105"/>
                  <a:gd name="T51" fmla="*/ 3 h 39"/>
                  <a:gd name="T52" fmla="*/ 43 w 105"/>
                  <a:gd name="T53" fmla="*/ 9 h 39"/>
                  <a:gd name="T54" fmla="*/ 33 w 105"/>
                  <a:gd name="T55" fmla="*/ 35 h 39"/>
                  <a:gd name="T56" fmla="*/ 94 w 105"/>
                  <a:gd name="T57" fmla="*/ 29 h 39"/>
                  <a:gd name="T58" fmla="*/ 78 w 105"/>
                  <a:gd name="T59" fmla="*/ 36 h 39"/>
                  <a:gd name="T60" fmla="*/ 70 w 105"/>
                  <a:gd name="T61" fmla="*/ 34 h 39"/>
                  <a:gd name="T62" fmla="*/ 61 w 105"/>
                  <a:gd name="T63" fmla="*/ 9 h 39"/>
                  <a:gd name="T64" fmla="*/ 79 w 105"/>
                  <a:gd name="T65" fmla="*/ 3 h 39"/>
                  <a:gd name="T66" fmla="*/ 95 w 105"/>
                  <a:gd name="T67" fmla="*/ 5 h 39"/>
                  <a:gd name="T68" fmla="*/ 94 w 105"/>
                  <a:gd name="T69" fmla="*/ 2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5" h="39">
                    <a:moveTo>
                      <a:pt x="102" y="2"/>
                    </a:moveTo>
                    <a:cubicBezTo>
                      <a:pt x="100" y="1"/>
                      <a:pt x="88" y="0"/>
                      <a:pt x="79" y="1"/>
                    </a:cubicBezTo>
                    <a:cubicBezTo>
                      <a:pt x="78" y="1"/>
                      <a:pt x="78" y="1"/>
                      <a:pt x="77" y="1"/>
                    </a:cubicBezTo>
                    <a:cubicBezTo>
                      <a:pt x="69" y="2"/>
                      <a:pt x="59" y="5"/>
                      <a:pt x="52" y="5"/>
                    </a:cubicBezTo>
                    <a:cubicBezTo>
                      <a:pt x="49" y="5"/>
                      <a:pt x="37" y="2"/>
                      <a:pt x="28" y="1"/>
                    </a:cubicBezTo>
                    <a:cubicBezTo>
                      <a:pt x="27" y="1"/>
                      <a:pt x="26" y="1"/>
                      <a:pt x="26" y="1"/>
                    </a:cubicBezTo>
                    <a:cubicBezTo>
                      <a:pt x="17" y="0"/>
                      <a:pt x="5" y="2"/>
                      <a:pt x="3" y="2"/>
                    </a:cubicBezTo>
                    <a:cubicBezTo>
                      <a:pt x="0" y="3"/>
                      <a:pt x="0" y="3"/>
                      <a:pt x="0" y="6"/>
                    </a:cubicBezTo>
                    <a:cubicBezTo>
                      <a:pt x="0" y="8"/>
                      <a:pt x="0" y="10"/>
                      <a:pt x="2" y="11"/>
                    </a:cubicBezTo>
                    <a:cubicBezTo>
                      <a:pt x="4" y="11"/>
                      <a:pt x="4" y="14"/>
                      <a:pt x="5" y="23"/>
                    </a:cubicBezTo>
                    <a:cubicBezTo>
                      <a:pt x="6" y="31"/>
                      <a:pt x="9" y="37"/>
                      <a:pt x="23" y="38"/>
                    </a:cubicBezTo>
                    <a:cubicBezTo>
                      <a:pt x="24" y="38"/>
                      <a:pt x="24" y="38"/>
                      <a:pt x="25" y="38"/>
                    </a:cubicBezTo>
                    <a:cubicBezTo>
                      <a:pt x="37" y="38"/>
                      <a:pt x="41" y="30"/>
                      <a:pt x="43" y="27"/>
                    </a:cubicBezTo>
                    <a:cubicBezTo>
                      <a:pt x="46" y="21"/>
                      <a:pt x="45" y="14"/>
                      <a:pt x="52" y="14"/>
                    </a:cubicBezTo>
                    <a:cubicBezTo>
                      <a:pt x="59" y="14"/>
                      <a:pt x="58" y="21"/>
                      <a:pt x="61" y="27"/>
                    </a:cubicBezTo>
                    <a:cubicBezTo>
                      <a:pt x="62" y="30"/>
                      <a:pt x="66" y="39"/>
                      <a:pt x="78" y="38"/>
                    </a:cubicBezTo>
                    <a:cubicBezTo>
                      <a:pt x="79" y="38"/>
                      <a:pt x="79" y="38"/>
                      <a:pt x="80" y="38"/>
                    </a:cubicBezTo>
                    <a:cubicBezTo>
                      <a:pt x="94" y="37"/>
                      <a:pt x="97" y="31"/>
                      <a:pt x="99" y="23"/>
                    </a:cubicBezTo>
                    <a:cubicBezTo>
                      <a:pt x="100" y="14"/>
                      <a:pt x="101" y="11"/>
                      <a:pt x="103" y="10"/>
                    </a:cubicBezTo>
                    <a:cubicBezTo>
                      <a:pt x="104" y="10"/>
                      <a:pt x="105" y="8"/>
                      <a:pt x="105" y="5"/>
                    </a:cubicBezTo>
                    <a:cubicBezTo>
                      <a:pt x="105" y="3"/>
                      <a:pt x="105" y="3"/>
                      <a:pt x="102" y="2"/>
                    </a:cubicBezTo>
                    <a:close/>
                    <a:moveTo>
                      <a:pt x="33" y="35"/>
                    </a:moveTo>
                    <a:cubicBezTo>
                      <a:pt x="31" y="36"/>
                      <a:pt x="28" y="36"/>
                      <a:pt x="25" y="36"/>
                    </a:cubicBezTo>
                    <a:cubicBezTo>
                      <a:pt x="19" y="36"/>
                      <a:pt x="12" y="34"/>
                      <a:pt x="9" y="29"/>
                    </a:cubicBezTo>
                    <a:cubicBezTo>
                      <a:pt x="6" y="22"/>
                      <a:pt x="5" y="8"/>
                      <a:pt x="10" y="5"/>
                    </a:cubicBezTo>
                    <a:cubicBezTo>
                      <a:pt x="12" y="4"/>
                      <a:pt x="19" y="3"/>
                      <a:pt x="26" y="3"/>
                    </a:cubicBezTo>
                    <a:cubicBezTo>
                      <a:pt x="33" y="4"/>
                      <a:pt x="40" y="5"/>
                      <a:pt x="43" y="9"/>
                    </a:cubicBezTo>
                    <a:cubicBezTo>
                      <a:pt x="47" y="15"/>
                      <a:pt x="40" y="31"/>
                      <a:pt x="33" y="35"/>
                    </a:cubicBezTo>
                    <a:close/>
                    <a:moveTo>
                      <a:pt x="94" y="29"/>
                    </a:moveTo>
                    <a:cubicBezTo>
                      <a:pt x="91" y="33"/>
                      <a:pt x="85" y="36"/>
                      <a:pt x="78" y="36"/>
                    </a:cubicBezTo>
                    <a:cubicBezTo>
                      <a:pt x="75" y="36"/>
                      <a:pt x="72" y="36"/>
                      <a:pt x="70" y="34"/>
                    </a:cubicBezTo>
                    <a:cubicBezTo>
                      <a:pt x="63" y="31"/>
                      <a:pt x="57" y="15"/>
                      <a:pt x="61" y="9"/>
                    </a:cubicBezTo>
                    <a:cubicBezTo>
                      <a:pt x="64" y="5"/>
                      <a:pt x="72" y="3"/>
                      <a:pt x="79" y="3"/>
                    </a:cubicBezTo>
                    <a:cubicBezTo>
                      <a:pt x="86" y="3"/>
                      <a:pt x="93" y="4"/>
                      <a:pt x="95" y="5"/>
                    </a:cubicBezTo>
                    <a:cubicBezTo>
                      <a:pt x="99" y="8"/>
                      <a:pt x="98" y="22"/>
                      <a:pt x="94" y="29"/>
                    </a:cubicBezTo>
                    <a:close/>
                  </a:path>
                </a:pathLst>
              </a:custGeom>
              <a:solidFill>
                <a:srgbClr val="374E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îšlïd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C0E80A6-EA40-49D8-8500-29BE5445CF7F}"/>
                  </a:ext>
                </a:extLst>
              </p:cNvPr>
              <p:cNvSpPr/>
              <p:nvPr/>
            </p:nvSpPr>
            <p:spPr bwMode="auto">
              <a:xfrm>
                <a:off x="7675116" y="3084825"/>
                <a:ext cx="159604" cy="285007"/>
              </a:xfrm>
              <a:custGeom>
                <a:avLst/>
                <a:gdLst>
                  <a:gd name="T0" fmla="*/ 50 w 53"/>
                  <a:gd name="T1" fmla="*/ 7 h 95"/>
                  <a:gd name="T2" fmla="*/ 49 w 53"/>
                  <a:gd name="T3" fmla="*/ 0 h 95"/>
                  <a:gd name="T4" fmla="*/ 30 w 53"/>
                  <a:gd name="T5" fmla="*/ 7 h 95"/>
                  <a:gd name="T6" fmla="*/ 8 w 53"/>
                  <a:gd name="T7" fmla="*/ 23 h 95"/>
                  <a:gd name="T8" fmla="*/ 0 w 53"/>
                  <a:gd name="T9" fmla="*/ 46 h 95"/>
                  <a:gd name="T10" fmla="*/ 3 w 53"/>
                  <a:gd name="T11" fmla="*/ 95 h 95"/>
                  <a:gd name="T12" fmla="*/ 11 w 53"/>
                  <a:gd name="T13" fmla="*/ 94 h 95"/>
                  <a:gd name="T14" fmla="*/ 15 w 53"/>
                  <a:gd name="T15" fmla="*/ 94 h 95"/>
                  <a:gd name="T16" fmla="*/ 13 w 53"/>
                  <a:gd name="T17" fmla="*/ 46 h 95"/>
                  <a:gd name="T18" fmla="*/ 18 w 53"/>
                  <a:gd name="T19" fmla="*/ 31 h 95"/>
                  <a:gd name="T20" fmla="*/ 34 w 53"/>
                  <a:gd name="T21" fmla="*/ 19 h 95"/>
                  <a:gd name="T22" fmla="*/ 53 w 53"/>
                  <a:gd name="T23" fmla="*/ 12 h 95"/>
                  <a:gd name="T24" fmla="*/ 50 w 53"/>
                  <a:gd name="T25" fmla="*/ 7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3" h="95">
                    <a:moveTo>
                      <a:pt x="50" y="7"/>
                    </a:moveTo>
                    <a:cubicBezTo>
                      <a:pt x="49" y="5"/>
                      <a:pt x="49" y="3"/>
                      <a:pt x="49" y="0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2" y="10"/>
                      <a:pt x="14" y="16"/>
                      <a:pt x="8" y="23"/>
                    </a:cubicBezTo>
                    <a:cubicBezTo>
                      <a:pt x="3" y="30"/>
                      <a:pt x="0" y="38"/>
                      <a:pt x="0" y="46"/>
                    </a:cubicBezTo>
                    <a:cubicBezTo>
                      <a:pt x="3" y="95"/>
                      <a:pt x="3" y="95"/>
                      <a:pt x="3" y="95"/>
                    </a:cubicBezTo>
                    <a:cubicBezTo>
                      <a:pt x="5" y="94"/>
                      <a:pt x="8" y="94"/>
                      <a:pt x="11" y="94"/>
                    </a:cubicBezTo>
                    <a:cubicBezTo>
                      <a:pt x="12" y="94"/>
                      <a:pt x="14" y="94"/>
                      <a:pt x="15" y="94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12" y="41"/>
                      <a:pt x="15" y="35"/>
                      <a:pt x="18" y="31"/>
                    </a:cubicBezTo>
                    <a:cubicBezTo>
                      <a:pt x="23" y="25"/>
                      <a:pt x="28" y="21"/>
                      <a:pt x="34" y="19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52" y="11"/>
                      <a:pt x="51" y="9"/>
                      <a:pt x="50" y="7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ïṩḷî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5B9C140-0422-4830-988C-D724B4147BFD}"/>
                  </a:ext>
                </a:extLst>
              </p:cNvPr>
              <p:cNvSpPr/>
              <p:nvPr/>
            </p:nvSpPr>
            <p:spPr bwMode="auto">
              <a:xfrm>
                <a:off x="7612414" y="3367932"/>
                <a:ext cx="190005" cy="188105"/>
              </a:xfrm>
              <a:custGeom>
                <a:avLst/>
                <a:gdLst>
                  <a:gd name="T0" fmla="*/ 24 w 63"/>
                  <a:gd name="T1" fmla="*/ 1 h 63"/>
                  <a:gd name="T2" fmla="*/ 0 w 63"/>
                  <a:gd name="T3" fmla="*/ 32 h 63"/>
                  <a:gd name="T4" fmla="*/ 32 w 63"/>
                  <a:gd name="T5" fmla="*/ 63 h 63"/>
                  <a:gd name="T6" fmla="*/ 63 w 63"/>
                  <a:gd name="T7" fmla="*/ 32 h 63"/>
                  <a:gd name="T8" fmla="*/ 36 w 63"/>
                  <a:gd name="T9" fmla="*/ 0 h 63"/>
                  <a:gd name="T10" fmla="*/ 32 w 63"/>
                  <a:gd name="T11" fmla="*/ 0 h 63"/>
                  <a:gd name="T12" fmla="*/ 24 w 63"/>
                  <a:gd name="T13" fmla="*/ 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63">
                    <a:moveTo>
                      <a:pt x="24" y="1"/>
                    </a:moveTo>
                    <a:cubicBezTo>
                      <a:pt x="10" y="5"/>
                      <a:pt x="0" y="17"/>
                      <a:pt x="0" y="32"/>
                    </a:cubicBezTo>
                    <a:cubicBezTo>
                      <a:pt x="0" y="49"/>
                      <a:pt x="14" y="63"/>
                      <a:pt x="32" y="63"/>
                    </a:cubicBezTo>
                    <a:cubicBezTo>
                      <a:pt x="49" y="63"/>
                      <a:pt x="63" y="49"/>
                      <a:pt x="63" y="32"/>
                    </a:cubicBezTo>
                    <a:cubicBezTo>
                      <a:pt x="63" y="16"/>
                      <a:pt x="51" y="3"/>
                      <a:pt x="36" y="0"/>
                    </a:cubicBezTo>
                    <a:cubicBezTo>
                      <a:pt x="35" y="0"/>
                      <a:pt x="33" y="0"/>
                      <a:pt x="32" y="0"/>
                    </a:cubicBezTo>
                    <a:cubicBezTo>
                      <a:pt x="29" y="0"/>
                      <a:pt x="26" y="0"/>
                      <a:pt x="24" y="1"/>
                    </a:cubicBezTo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ïşḻiḓ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4D3B7C2-FDCE-49E9-A0F3-ECB5D5B72737}"/>
                  </a:ext>
                </a:extLst>
              </p:cNvPr>
              <p:cNvSpPr/>
              <p:nvPr/>
            </p:nvSpPr>
            <p:spPr bwMode="auto">
              <a:xfrm>
                <a:off x="7823320" y="2999323"/>
                <a:ext cx="226106" cy="134904"/>
              </a:xfrm>
              <a:custGeom>
                <a:avLst/>
                <a:gdLst>
                  <a:gd name="T0" fmla="*/ 73 w 75"/>
                  <a:gd name="T1" fmla="*/ 11 h 45"/>
                  <a:gd name="T2" fmla="*/ 56 w 75"/>
                  <a:gd name="T3" fmla="*/ 3 h 45"/>
                  <a:gd name="T4" fmla="*/ 9 w 75"/>
                  <a:gd name="T5" fmla="*/ 19 h 45"/>
                  <a:gd name="T6" fmla="*/ 0 w 75"/>
                  <a:gd name="T7" fmla="*/ 29 h 45"/>
                  <a:gd name="T8" fmla="*/ 1 w 75"/>
                  <a:gd name="T9" fmla="*/ 36 h 45"/>
                  <a:gd name="T10" fmla="*/ 4 w 75"/>
                  <a:gd name="T11" fmla="*/ 41 h 45"/>
                  <a:gd name="T12" fmla="*/ 17 w 75"/>
                  <a:gd name="T13" fmla="*/ 44 h 45"/>
                  <a:gd name="T14" fmla="*/ 65 w 75"/>
                  <a:gd name="T15" fmla="*/ 27 h 45"/>
                  <a:gd name="T16" fmla="*/ 73 w 75"/>
                  <a:gd name="T17" fmla="*/ 1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5" h="45">
                    <a:moveTo>
                      <a:pt x="73" y="11"/>
                    </a:moveTo>
                    <a:cubicBezTo>
                      <a:pt x="70" y="4"/>
                      <a:pt x="63" y="0"/>
                      <a:pt x="56" y="3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4" y="21"/>
                      <a:pt x="1" y="25"/>
                      <a:pt x="0" y="29"/>
                    </a:cubicBezTo>
                    <a:cubicBezTo>
                      <a:pt x="0" y="32"/>
                      <a:pt x="0" y="34"/>
                      <a:pt x="1" y="36"/>
                    </a:cubicBezTo>
                    <a:cubicBezTo>
                      <a:pt x="2" y="38"/>
                      <a:pt x="3" y="40"/>
                      <a:pt x="4" y="41"/>
                    </a:cubicBezTo>
                    <a:cubicBezTo>
                      <a:pt x="8" y="44"/>
                      <a:pt x="13" y="45"/>
                      <a:pt x="17" y="44"/>
                    </a:cubicBezTo>
                    <a:cubicBezTo>
                      <a:pt x="65" y="27"/>
                      <a:pt x="65" y="27"/>
                      <a:pt x="65" y="27"/>
                    </a:cubicBezTo>
                    <a:cubicBezTo>
                      <a:pt x="71" y="25"/>
                      <a:pt x="75" y="17"/>
                      <a:pt x="73" y="11"/>
                    </a:cubicBez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íSļî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0ECB1B1-1798-4627-9355-AD262E06C802}"/>
                  </a:ext>
                </a:extLst>
              </p:cNvPr>
              <p:cNvSpPr/>
              <p:nvPr/>
            </p:nvSpPr>
            <p:spPr bwMode="auto">
              <a:xfrm>
                <a:off x="7528812" y="3673839"/>
                <a:ext cx="1069727" cy="1493435"/>
              </a:xfrm>
              <a:custGeom>
                <a:avLst/>
                <a:gdLst>
                  <a:gd name="T0" fmla="*/ 283 w 563"/>
                  <a:gd name="T1" fmla="*/ 0 h 786"/>
                  <a:gd name="T2" fmla="*/ 274 w 563"/>
                  <a:gd name="T3" fmla="*/ 0 h 786"/>
                  <a:gd name="T4" fmla="*/ 0 w 563"/>
                  <a:gd name="T5" fmla="*/ 0 h 786"/>
                  <a:gd name="T6" fmla="*/ 30 w 563"/>
                  <a:gd name="T7" fmla="*/ 786 h 786"/>
                  <a:gd name="T8" fmla="*/ 274 w 563"/>
                  <a:gd name="T9" fmla="*/ 786 h 786"/>
                  <a:gd name="T10" fmla="*/ 283 w 563"/>
                  <a:gd name="T11" fmla="*/ 786 h 786"/>
                  <a:gd name="T12" fmla="*/ 530 w 563"/>
                  <a:gd name="T13" fmla="*/ 786 h 786"/>
                  <a:gd name="T14" fmla="*/ 563 w 563"/>
                  <a:gd name="T15" fmla="*/ 0 h 786"/>
                  <a:gd name="T16" fmla="*/ 283 w 563"/>
                  <a:gd name="T17" fmla="*/ 0 h 7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3" h="786">
                    <a:moveTo>
                      <a:pt x="283" y="0"/>
                    </a:moveTo>
                    <a:lnTo>
                      <a:pt x="274" y="0"/>
                    </a:lnTo>
                    <a:lnTo>
                      <a:pt x="0" y="0"/>
                    </a:lnTo>
                    <a:lnTo>
                      <a:pt x="30" y="786"/>
                    </a:lnTo>
                    <a:lnTo>
                      <a:pt x="274" y="786"/>
                    </a:lnTo>
                    <a:lnTo>
                      <a:pt x="283" y="786"/>
                    </a:lnTo>
                    <a:lnTo>
                      <a:pt x="530" y="786"/>
                    </a:lnTo>
                    <a:lnTo>
                      <a:pt x="563" y="0"/>
                    </a:lnTo>
                    <a:lnTo>
                      <a:pt x="283" y="0"/>
                    </a:lnTo>
                    <a:close/>
                  </a:path>
                </a:pathLst>
              </a:custGeom>
              <a:solidFill>
                <a:srgbClr val="6053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ïSļîd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7B52E40-C39A-4D5F-A8BE-6874B001AD8C}"/>
                  </a:ext>
                </a:extLst>
              </p:cNvPr>
              <p:cNvSpPr/>
              <p:nvPr/>
            </p:nvSpPr>
            <p:spPr bwMode="auto">
              <a:xfrm>
                <a:off x="7302707" y="3462934"/>
                <a:ext cx="1521939" cy="419911"/>
              </a:xfrm>
              <a:custGeom>
                <a:avLst/>
                <a:gdLst>
                  <a:gd name="T0" fmla="*/ 410 w 801"/>
                  <a:gd name="T1" fmla="*/ 0 h 221"/>
                  <a:gd name="T2" fmla="*/ 385 w 801"/>
                  <a:gd name="T3" fmla="*/ 0 h 221"/>
                  <a:gd name="T4" fmla="*/ 0 w 801"/>
                  <a:gd name="T5" fmla="*/ 0 h 221"/>
                  <a:gd name="T6" fmla="*/ 16 w 801"/>
                  <a:gd name="T7" fmla="*/ 221 h 221"/>
                  <a:gd name="T8" fmla="*/ 385 w 801"/>
                  <a:gd name="T9" fmla="*/ 221 h 221"/>
                  <a:gd name="T10" fmla="*/ 410 w 801"/>
                  <a:gd name="T11" fmla="*/ 221 h 221"/>
                  <a:gd name="T12" fmla="*/ 785 w 801"/>
                  <a:gd name="T13" fmla="*/ 221 h 221"/>
                  <a:gd name="T14" fmla="*/ 801 w 801"/>
                  <a:gd name="T15" fmla="*/ 0 h 221"/>
                  <a:gd name="T16" fmla="*/ 410 w 801"/>
                  <a:gd name="T17" fmla="*/ 0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01" h="221">
                    <a:moveTo>
                      <a:pt x="410" y="0"/>
                    </a:moveTo>
                    <a:lnTo>
                      <a:pt x="385" y="0"/>
                    </a:lnTo>
                    <a:lnTo>
                      <a:pt x="0" y="0"/>
                    </a:lnTo>
                    <a:lnTo>
                      <a:pt x="16" y="221"/>
                    </a:lnTo>
                    <a:lnTo>
                      <a:pt x="385" y="221"/>
                    </a:lnTo>
                    <a:lnTo>
                      <a:pt x="410" y="221"/>
                    </a:lnTo>
                    <a:lnTo>
                      <a:pt x="785" y="221"/>
                    </a:lnTo>
                    <a:lnTo>
                      <a:pt x="801" y="0"/>
                    </a:lnTo>
                    <a:lnTo>
                      <a:pt x="410" y="0"/>
                    </a:lnTo>
                    <a:close/>
                  </a:path>
                </a:pathLst>
              </a:custGeom>
              <a:solidFill>
                <a:srgbClr val="8060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îslid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BC755DA-E0D7-4813-8C81-62DC426541C4}"/>
                  </a:ext>
                </a:extLst>
              </p:cNvPr>
              <p:cNvSpPr/>
              <p:nvPr/>
            </p:nvSpPr>
            <p:spPr bwMode="auto">
              <a:xfrm>
                <a:off x="7302707" y="3462934"/>
                <a:ext cx="1521939" cy="419911"/>
              </a:xfrm>
              <a:custGeom>
                <a:avLst/>
                <a:gdLst>
                  <a:gd name="T0" fmla="*/ 410 w 801"/>
                  <a:gd name="T1" fmla="*/ 0 h 221"/>
                  <a:gd name="T2" fmla="*/ 385 w 801"/>
                  <a:gd name="T3" fmla="*/ 0 h 221"/>
                  <a:gd name="T4" fmla="*/ 0 w 801"/>
                  <a:gd name="T5" fmla="*/ 0 h 221"/>
                  <a:gd name="T6" fmla="*/ 16 w 801"/>
                  <a:gd name="T7" fmla="*/ 221 h 221"/>
                  <a:gd name="T8" fmla="*/ 385 w 801"/>
                  <a:gd name="T9" fmla="*/ 221 h 221"/>
                  <a:gd name="T10" fmla="*/ 410 w 801"/>
                  <a:gd name="T11" fmla="*/ 221 h 221"/>
                  <a:gd name="T12" fmla="*/ 785 w 801"/>
                  <a:gd name="T13" fmla="*/ 221 h 221"/>
                  <a:gd name="T14" fmla="*/ 801 w 801"/>
                  <a:gd name="T15" fmla="*/ 0 h 221"/>
                  <a:gd name="T16" fmla="*/ 410 w 801"/>
                  <a:gd name="T17" fmla="*/ 0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01" h="221">
                    <a:moveTo>
                      <a:pt x="410" y="0"/>
                    </a:moveTo>
                    <a:lnTo>
                      <a:pt x="385" y="0"/>
                    </a:lnTo>
                    <a:lnTo>
                      <a:pt x="0" y="0"/>
                    </a:lnTo>
                    <a:lnTo>
                      <a:pt x="16" y="221"/>
                    </a:lnTo>
                    <a:lnTo>
                      <a:pt x="385" y="221"/>
                    </a:lnTo>
                    <a:lnTo>
                      <a:pt x="410" y="221"/>
                    </a:lnTo>
                    <a:lnTo>
                      <a:pt x="785" y="221"/>
                    </a:lnTo>
                    <a:lnTo>
                      <a:pt x="801" y="0"/>
                    </a:lnTo>
                    <a:lnTo>
                      <a:pt x="41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îṧḻîḑ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8C84DEC-56F4-48F6-9848-A40E59071711}"/>
                  </a:ext>
                </a:extLst>
              </p:cNvPr>
              <p:cNvSpPr/>
              <p:nvPr/>
            </p:nvSpPr>
            <p:spPr bwMode="auto">
              <a:xfrm>
                <a:off x="7264706" y="3415433"/>
                <a:ext cx="1597941" cy="47502"/>
              </a:xfrm>
              <a:custGeom>
                <a:avLst/>
                <a:gdLst>
                  <a:gd name="T0" fmla="*/ 425 w 841"/>
                  <a:gd name="T1" fmla="*/ 0 h 25"/>
                  <a:gd name="T2" fmla="*/ 409 w 841"/>
                  <a:gd name="T3" fmla="*/ 0 h 25"/>
                  <a:gd name="T4" fmla="*/ 0 w 841"/>
                  <a:gd name="T5" fmla="*/ 0 h 25"/>
                  <a:gd name="T6" fmla="*/ 0 w 841"/>
                  <a:gd name="T7" fmla="*/ 25 h 25"/>
                  <a:gd name="T8" fmla="*/ 409 w 841"/>
                  <a:gd name="T9" fmla="*/ 25 h 25"/>
                  <a:gd name="T10" fmla="*/ 425 w 841"/>
                  <a:gd name="T11" fmla="*/ 25 h 25"/>
                  <a:gd name="T12" fmla="*/ 841 w 841"/>
                  <a:gd name="T13" fmla="*/ 25 h 25"/>
                  <a:gd name="T14" fmla="*/ 841 w 841"/>
                  <a:gd name="T15" fmla="*/ 0 h 25"/>
                  <a:gd name="T16" fmla="*/ 425 w 841"/>
                  <a:gd name="T1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41" h="25">
                    <a:moveTo>
                      <a:pt x="425" y="0"/>
                    </a:moveTo>
                    <a:lnTo>
                      <a:pt x="409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409" y="25"/>
                    </a:lnTo>
                    <a:lnTo>
                      <a:pt x="425" y="25"/>
                    </a:lnTo>
                    <a:lnTo>
                      <a:pt x="841" y="25"/>
                    </a:lnTo>
                    <a:lnTo>
                      <a:pt x="841" y="0"/>
                    </a:lnTo>
                    <a:lnTo>
                      <a:pt x="425" y="0"/>
                    </a:lnTo>
                    <a:close/>
                  </a:path>
                </a:pathLst>
              </a:custGeom>
              <a:solidFill>
                <a:srgbClr val="6053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íşḻîď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F2C4E46-AC8D-4017-82E4-A248787657AF}"/>
                  </a:ext>
                </a:extLst>
              </p:cNvPr>
              <p:cNvSpPr/>
              <p:nvPr/>
            </p:nvSpPr>
            <p:spPr bwMode="auto">
              <a:xfrm>
                <a:off x="7264706" y="3415433"/>
                <a:ext cx="1597941" cy="47502"/>
              </a:xfrm>
              <a:custGeom>
                <a:avLst/>
                <a:gdLst>
                  <a:gd name="T0" fmla="*/ 425 w 841"/>
                  <a:gd name="T1" fmla="*/ 0 h 25"/>
                  <a:gd name="T2" fmla="*/ 409 w 841"/>
                  <a:gd name="T3" fmla="*/ 0 h 25"/>
                  <a:gd name="T4" fmla="*/ 0 w 841"/>
                  <a:gd name="T5" fmla="*/ 0 h 25"/>
                  <a:gd name="T6" fmla="*/ 0 w 841"/>
                  <a:gd name="T7" fmla="*/ 25 h 25"/>
                  <a:gd name="T8" fmla="*/ 409 w 841"/>
                  <a:gd name="T9" fmla="*/ 25 h 25"/>
                  <a:gd name="T10" fmla="*/ 425 w 841"/>
                  <a:gd name="T11" fmla="*/ 25 h 25"/>
                  <a:gd name="T12" fmla="*/ 841 w 841"/>
                  <a:gd name="T13" fmla="*/ 25 h 25"/>
                  <a:gd name="T14" fmla="*/ 841 w 841"/>
                  <a:gd name="T15" fmla="*/ 0 h 25"/>
                  <a:gd name="T16" fmla="*/ 425 w 841"/>
                  <a:gd name="T1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41" h="25">
                    <a:moveTo>
                      <a:pt x="425" y="0"/>
                    </a:moveTo>
                    <a:lnTo>
                      <a:pt x="409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409" y="25"/>
                    </a:lnTo>
                    <a:lnTo>
                      <a:pt x="425" y="25"/>
                    </a:lnTo>
                    <a:lnTo>
                      <a:pt x="841" y="25"/>
                    </a:lnTo>
                    <a:lnTo>
                      <a:pt x="841" y="0"/>
                    </a:lnTo>
                    <a:lnTo>
                      <a:pt x="42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iŝḷîḋ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4ECD52B-6551-4E99-B5DE-3D6C4D4D3A71}"/>
                  </a:ext>
                </a:extLst>
              </p:cNvPr>
              <p:cNvSpPr/>
              <p:nvPr/>
            </p:nvSpPr>
            <p:spPr bwMode="auto">
              <a:xfrm>
                <a:off x="7538313" y="3882844"/>
                <a:ext cx="516813" cy="1252130"/>
              </a:xfrm>
              <a:custGeom>
                <a:avLst/>
                <a:gdLst>
                  <a:gd name="T0" fmla="*/ 272 w 272"/>
                  <a:gd name="T1" fmla="*/ 0 h 659"/>
                  <a:gd name="T2" fmla="*/ 261 w 272"/>
                  <a:gd name="T3" fmla="*/ 0 h 659"/>
                  <a:gd name="T4" fmla="*/ 0 w 272"/>
                  <a:gd name="T5" fmla="*/ 0 h 659"/>
                  <a:gd name="T6" fmla="*/ 25 w 272"/>
                  <a:gd name="T7" fmla="*/ 659 h 659"/>
                  <a:gd name="T8" fmla="*/ 265 w 272"/>
                  <a:gd name="T9" fmla="*/ 659 h 659"/>
                  <a:gd name="T10" fmla="*/ 272 w 272"/>
                  <a:gd name="T11" fmla="*/ 659 h 659"/>
                  <a:gd name="T12" fmla="*/ 272 w 272"/>
                  <a:gd name="T13" fmla="*/ 0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2" h="659">
                    <a:moveTo>
                      <a:pt x="272" y="0"/>
                    </a:moveTo>
                    <a:lnTo>
                      <a:pt x="261" y="0"/>
                    </a:lnTo>
                    <a:lnTo>
                      <a:pt x="0" y="0"/>
                    </a:lnTo>
                    <a:lnTo>
                      <a:pt x="25" y="659"/>
                    </a:lnTo>
                    <a:lnTo>
                      <a:pt x="265" y="659"/>
                    </a:lnTo>
                    <a:lnTo>
                      <a:pt x="272" y="659"/>
                    </a:lnTo>
                    <a:lnTo>
                      <a:pt x="272" y="0"/>
                    </a:lnTo>
                    <a:close/>
                  </a:path>
                </a:pathLst>
              </a:custGeom>
              <a:solidFill>
                <a:srgbClr val="6C5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ïṡ1id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69B8FA2-F48F-43F5-B209-0CD0DA98AA6F}"/>
                  </a:ext>
                </a:extLst>
              </p:cNvPr>
              <p:cNvSpPr/>
              <p:nvPr/>
            </p:nvSpPr>
            <p:spPr bwMode="auto">
              <a:xfrm>
                <a:off x="7302707" y="3462934"/>
                <a:ext cx="752419" cy="419911"/>
              </a:xfrm>
              <a:custGeom>
                <a:avLst/>
                <a:gdLst>
                  <a:gd name="T0" fmla="*/ 396 w 396"/>
                  <a:gd name="T1" fmla="*/ 0 h 221"/>
                  <a:gd name="T2" fmla="*/ 385 w 396"/>
                  <a:gd name="T3" fmla="*/ 0 h 221"/>
                  <a:gd name="T4" fmla="*/ 0 w 396"/>
                  <a:gd name="T5" fmla="*/ 0 h 221"/>
                  <a:gd name="T6" fmla="*/ 16 w 396"/>
                  <a:gd name="T7" fmla="*/ 221 h 221"/>
                  <a:gd name="T8" fmla="*/ 124 w 396"/>
                  <a:gd name="T9" fmla="*/ 221 h 221"/>
                  <a:gd name="T10" fmla="*/ 124 w 396"/>
                  <a:gd name="T11" fmla="*/ 221 h 221"/>
                  <a:gd name="T12" fmla="*/ 385 w 396"/>
                  <a:gd name="T13" fmla="*/ 221 h 221"/>
                  <a:gd name="T14" fmla="*/ 396 w 396"/>
                  <a:gd name="T15" fmla="*/ 221 h 221"/>
                  <a:gd name="T16" fmla="*/ 396 w 396"/>
                  <a:gd name="T17" fmla="*/ 0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6" h="221">
                    <a:moveTo>
                      <a:pt x="396" y="0"/>
                    </a:moveTo>
                    <a:lnTo>
                      <a:pt x="385" y="0"/>
                    </a:lnTo>
                    <a:lnTo>
                      <a:pt x="0" y="0"/>
                    </a:lnTo>
                    <a:lnTo>
                      <a:pt x="16" y="221"/>
                    </a:lnTo>
                    <a:lnTo>
                      <a:pt x="124" y="221"/>
                    </a:lnTo>
                    <a:lnTo>
                      <a:pt x="124" y="221"/>
                    </a:lnTo>
                    <a:lnTo>
                      <a:pt x="385" y="221"/>
                    </a:lnTo>
                    <a:lnTo>
                      <a:pt x="396" y="221"/>
                    </a:lnTo>
                    <a:lnTo>
                      <a:pt x="396" y="0"/>
                    </a:lnTo>
                    <a:close/>
                  </a:path>
                </a:pathLst>
              </a:custGeom>
              <a:solidFill>
                <a:srgbClr val="8B6C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ïṩḻîḓ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2CF78C9-BA69-4926-91A6-30CE9A6D8395}"/>
                  </a:ext>
                </a:extLst>
              </p:cNvPr>
              <p:cNvSpPr/>
              <p:nvPr/>
            </p:nvSpPr>
            <p:spPr bwMode="auto">
              <a:xfrm>
                <a:off x="7302707" y="3462934"/>
                <a:ext cx="752419" cy="419911"/>
              </a:xfrm>
              <a:custGeom>
                <a:avLst/>
                <a:gdLst>
                  <a:gd name="T0" fmla="*/ 396 w 396"/>
                  <a:gd name="T1" fmla="*/ 0 h 221"/>
                  <a:gd name="T2" fmla="*/ 385 w 396"/>
                  <a:gd name="T3" fmla="*/ 0 h 221"/>
                  <a:gd name="T4" fmla="*/ 0 w 396"/>
                  <a:gd name="T5" fmla="*/ 0 h 221"/>
                  <a:gd name="T6" fmla="*/ 16 w 396"/>
                  <a:gd name="T7" fmla="*/ 221 h 221"/>
                  <a:gd name="T8" fmla="*/ 124 w 396"/>
                  <a:gd name="T9" fmla="*/ 221 h 221"/>
                  <a:gd name="T10" fmla="*/ 124 w 396"/>
                  <a:gd name="T11" fmla="*/ 221 h 221"/>
                  <a:gd name="T12" fmla="*/ 385 w 396"/>
                  <a:gd name="T13" fmla="*/ 221 h 221"/>
                  <a:gd name="T14" fmla="*/ 396 w 396"/>
                  <a:gd name="T15" fmla="*/ 221 h 221"/>
                  <a:gd name="T16" fmla="*/ 396 w 396"/>
                  <a:gd name="T17" fmla="*/ 0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6" h="221">
                    <a:moveTo>
                      <a:pt x="396" y="0"/>
                    </a:moveTo>
                    <a:lnTo>
                      <a:pt x="385" y="0"/>
                    </a:lnTo>
                    <a:lnTo>
                      <a:pt x="0" y="0"/>
                    </a:lnTo>
                    <a:lnTo>
                      <a:pt x="16" y="221"/>
                    </a:lnTo>
                    <a:lnTo>
                      <a:pt x="124" y="221"/>
                    </a:lnTo>
                    <a:lnTo>
                      <a:pt x="124" y="221"/>
                    </a:lnTo>
                    <a:lnTo>
                      <a:pt x="385" y="221"/>
                    </a:lnTo>
                    <a:lnTo>
                      <a:pt x="396" y="221"/>
                    </a:lnTo>
                    <a:lnTo>
                      <a:pt x="39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îṧ1ïḑ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033BAB7-1F15-4F6B-9B82-03E3ADEA5714}"/>
                  </a:ext>
                </a:extLst>
              </p:cNvPr>
              <p:cNvSpPr/>
              <p:nvPr/>
            </p:nvSpPr>
            <p:spPr bwMode="auto">
              <a:xfrm>
                <a:off x="7264706" y="3415433"/>
                <a:ext cx="790420" cy="47502"/>
              </a:xfrm>
              <a:custGeom>
                <a:avLst/>
                <a:gdLst>
                  <a:gd name="T0" fmla="*/ 416 w 416"/>
                  <a:gd name="T1" fmla="*/ 0 h 25"/>
                  <a:gd name="T2" fmla="*/ 409 w 416"/>
                  <a:gd name="T3" fmla="*/ 0 h 25"/>
                  <a:gd name="T4" fmla="*/ 276 w 416"/>
                  <a:gd name="T5" fmla="*/ 0 h 25"/>
                  <a:gd name="T6" fmla="*/ 189 w 416"/>
                  <a:gd name="T7" fmla="*/ 0 h 25"/>
                  <a:gd name="T8" fmla="*/ 0 w 416"/>
                  <a:gd name="T9" fmla="*/ 0 h 25"/>
                  <a:gd name="T10" fmla="*/ 0 w 416"/>
                  <a:gd name="T11" fmla="*/ 25 h 25"/>
                  <a:gd name="T12" fmla="*/ 20 w 416"/>
                  <a:gd name="T13" fmla="*/ 25 h 25"/>
                  <a:gd name="T14" fmla="*/ 409 w 416"/>
                  <a:gd name="T15" fmla="*/ 25 h 25"/>
                  <a:gd name="T16" fmla="*/ 416 w 416"/>
                  <a:gd name="T17" fmla="*/ 25 h 25"/>
                  <a:gd name="T18" fmla="*/ 416 w 416"/>
                  <a:gd name="T1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16" h="25">
                    <a:moveTo>
                      <a:pt x="416" y="0"/>
                    </a:moveTo>
                    <a:lnTo>
                      <a:pt x="409" y="0"/>
                    </a:lnTo>
                    <a:lnTo>
                      <a:pt x="276" y="0"/>
                    </a:lnTo>
                    <a:lnTo>
                      <a:pt x="189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20" y="25"/>
                    </a:lnTo>
                    <a:lnTo>
                      <a:pt x="409" y="25"/>
                    </a:lnTo>
                    <a:lnTo>
                      <a:pt x="416" y="25"/>
                    </a:lnTo>
                    <a:lnTo>
                      <a:pt x="416" y="0"/>
                    </a:lnTo>
                    <a:close/>
                  </a:path>
                </a:pathLst>
              </a:custGeom>
              <a:solidFill>
                <a:srgbClr val="6C5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îšļîḓ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00DA9AD-525B-4B31-B288-7B6799B8E4C4}"/>
                  </a:ext>
                </a:extLst>
              </p:cNvPr>
              <p:cNvSpPr/>
              <p:nvPr/>
            </p:nvSpPr>
            <p:spPr bwMode="auto">
              <a:xfrm>
                <a:off x="7264706" y="3415433"/>
                <a:ext cx="790420" cy="47502"/>
              </a:xfrm>
              <a:custGeom>
                <a:avLst/>
                <a:gdLst>
                  <a:gd name="T0" fmla="*/ 416 w 416"/>
                  <a:gd name="T1" fmla="*/ 0 h 25"/>
                  <a:gd name="T2" fmla="*/ 409 w 416"/>
                  <a:gd name="T3" fmla="*/ 0 h 25"/>
                  <a:gd name="T4" fmla="*/ 276 w 416"/>
                  <a:gd name="T5" fmla="*/ 0 h 25"/>
                  <a:gd name="T6" fmla="*/ 189 w 416"/>
                  <a:gd name="T7" fmla="*/ 0 h 25"/>
                  <a:gd name="T8" fmla="*/ 0 w 416"/>
                  <a:gd name="T9" fmla="*/ 0 h 25"/>
                  <a:gd name="T10" fmla="*/ 0 w 416"/>
                  <a:gd name="T11" fmla="*/ 25 h 25"/>
                  <a:gd name="T12" fmla="*/ 20 w 416"/>
                  <a:gd name="T13" fmla="*/ 25 h 25"/>
                  <a:gd name="T14" fmla="*/ 409 w 416"/>
                  <a:gd name="T15" fmla="*/ 25 h 25"/>
                  <a:gd name="T16" fmla="*/ 416 w 416"/>
                  <a:gd name="T17" fmla="*/ 25 h 25"/>
                  <a:gd name="T18" fmla="*/ 416 w 416"/>
                  <a:gd name="T1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16" h="25">
                    <a:moveTo>
                      <a:pt x="416" y="0"/>
                    </a:moveTo>
                    <a:lnTo>
                      <a:pt x="409" y="0"/>
                    </a:lnTo>
                    <a:lnTo>
                      <a:pt x="276" y="0"/>
                    </a:lnTo>
                    <a:lnTo>
                      <a:pt x="189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20" y="25"/>
                    </a:lnTo>
                    <a:lnTo>
                      <a:pt x="409" y="25"/>
                    </a:lnTo>
                    <a:lnTo>
                      <a:pt x="416" y="25"/>
                    </a:lnTo>
                    <a:lnTo>
                      <a:pt x="4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5364658" y="3673839"/>
              <a:ext cx="3642392" cy="2087199"/>
              <a:chOff x="5364658" y="3673839"/>
              <a:chExt cx="3642392" cy="2087199"/>
            </a:xfrm>
          </p:grpSpPr>
          <p:sp>
            <p:nvSpPr>
              <p:cNvPr id="20" name="íṧľïḍ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828B3D2-DF9B-4449-982F-8E6648B9C6C5}"/>
                  </a:ext>
                </a:extLst>
              </p:cNvPr>
              <p:cNvSpPr/>
              <p:nvPr/>
            </p:nvSpPr>
            <p:spPr bwMode="auto">
              <a:xfrm>
                <a:off x="7528812" y="3673839"/>
                <a:ext cx="1069727" cy="1493435"/>
              </a:xfrm>
              <a:custGeom>
                <a:avLst/>
                <a:gdLst>
                  <a:gd name="T0" fmla="*/ 283 w 563"/>
                  <a:gd name="T1" fmla="*/ 0 h 786"/>
                  <a:gd name="T2" fmla="*/ 274 w 563"/>
                  <a:gd name="T3" fmla="*/ 0 h 786"/>
                  <a:gd name="T4" fmla="*/ 0 w 563"/>
                  <a:gd name="T5" fmla="*/ 0 h 786"/>
                  <a:gd name="T6" fmla="*/ 30 w 563"/>
                  <a:gd name="T7" fmla="*/ 786 h 786"/>
                  <a:gd name="T8" fmla="*/ 274 w 563"/>
                  <a:gd name="T9" fmla="*/ 786 h 786"/>
                  <a:gd name="T10" fmla="*/ 283 w 563"/>
                  <a:gd name="T11" fmla="*/ 786 h 786"/>
                  <a:gd name="T12" fmla="*/ 530 w 563"/>
                  <a:gd name="T13" fmla="*/ 786 h 786"/>
                  <a:gd name="T14" fmla="*/ 563 w 563"/>
                  <a:gd name="T15" fmla="*/ 0 h 786"/>
                  <a:gd name="T16" fmla="*/ 283 w 563"/>
                  <a:gd name="T17" fmla="*/ 0 h 7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3" h="786">
                    <a:moveTo>
                      <a:pt x="283" y="0"/>
                    </a:moveTo>
                    <a:lnTo>
                      <a:pt x="274" y="0"/>
                    </a:lnTo>
                    <a:lnTo>
                      <a:pt x="0" y="0"/>
                    </a:lnTo>
                    <a:lnTo>
                      <a:pt x="30" y="786"/>
                    </a:lnTo>
                    <a:lnTo>
                      <a:pt x="274" y="786"/>
                    </a:lnTo>
                    <a:lnTo>
                      <a:pt x="283" y="786"/>
                    </a:lnTo>
                    <a:lnTo>
                      <a:pt x="530" y="786"/>
                    </a:lnTo>
                    <a:lnTo>
                      <a:pt x="563" y="0"/>
                    </a:lnTo>
                    <a:lnTo>
                      <a:pt x="28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îṩ1îď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0A42F72-027A-4F98-9681-908FEF829972}"/>
                  </a:ext>
                </a:extLst>
              </p:cNvPr>
              <p:cNvSpPr/>
              <p:nvPr/>
            </p:nvSpPr>
            <p:spPr bwMode="auto">
              <a:xfrm>
                <a:off x="7388208" y="5134973"/>
                <a:ext cx="1350934" cy="119703"/>
              </a:xfrm>
              <a:custGeom>
                <a:avLst/>
                <a:gdLst>
                  <a:gd name="T0" fmla="*/ 360 w 711"/>
                  <a:gd name="T1" fmla="*/ 0 h 63"/>
                  <a:gd name="T2" fmla="*/ 344 w 711"/>
                  <a:gd name="T3" fmla="*/ 0 h 63"/>
                  <a:gd name="T4" fmla="*/ 0 w 711"/>
                  <a:gd name="T5" fmla="*/ 0 h 63"/>
                  <a:gd name="T6" fmla="*/ 0 w 711"/>
                  <a:gd name="T7" fmla="*/ 63 h 63"/>
                  <a:gd name="T8" fmla="*/ 344 w 711"/>
                  <a:gd name="T9" fmla="*/ 63 h 63"/>
                  <a:gd name="T10" fmla="*/ 360 w 711"/>
                  <a:gd name="T11" fmla="*/ 63 h 63"/>
                  <a:gd name="T12" fmla="*/ 711 w 711"/>
                  <a:gd name="T13" fmla="*/ 63 h 63"/>
                  <a:gd name="T14" fmla="*/ 711 w 711"/>
                  <a:gd name="T15" fmla="*/ 0 h 63"/>
                  <a:gd name="T16" fmla="*/ 360 w 711"/>
                  <a:gd name="T1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1" h="63">
                    <a:moveTo>
                      <a:pt x="360" y="0"/>
                    </a:moveTo>
                    <a:lnTo>
                      <a:pt x="344" y="0"/>
                    </a:lnTo>
                    <a:lnTo>
                      <a:pt x="0" y="0"/>
                    </a:lnTo>
                    <a:lnTo>
                      <a:pt x="0" y="63"/>
                    </a:lnTo>
                    <a:lnTo>
                      <a:pt x="344" y="63"/>
                    </a:lnTo>
                    <a:lnTo>
                      <a:pt x="360" y="63"/>
                    </a:lnTo>
                    <a:lnTo>
                      <a:pt x="711" y="63"/>
                    </a:lnTo>
                    <a:lnTo>
                      <a:pt x="711" y="0"/>
                    </a:lnTo>
                    <a:lnTo>
                      <a:pt x="360" y="0"/>
                    </a:lnTo>
                    <a:close/>
                  </a:path>
                </a:pathLst>
              </a:custGeom>
              <a:solidFill>
                <a:srgbClr val="8060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ïś1ïḓ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8FC3DDF-73E1-41CB-8D25-101BDD42460A}"/>
                  </a:ext>
                </a:extLst>
              </p:cNvPr>
              <p:cNvSpPr/>
              <p:nvPr/>
            </p:nvSpPr>
            <p:spPr bwMode="auto">
              <a:xfrm>
                <a:off x="7388208" y="5134973"/>
                <a:ext cx="1350934" cy="119703"/>
              </a:xfrm>
              <a:custGeom>
                <a:avLst/>
                <a:gdLst>
                  <a:gd name="T0" fmla="*/ 360 w 711"/>
                  <a:gd name="T1" fmla="*/ 0 h 63"/>
                  <a:gd name="T2" fmla="*/ 344 w 711"/>
                  <a:gd name="T3" fmla="*/ 0 h 63"/>
                  <a:gd name="T4" fmla="*/ 0 w 711"/>
                  <a:gd name="T5" fmla="*/ 0 h 63"/>
                  <a:gd name="T6" fmla="*/ 0 w 711"/>
                  <a:gd name="T7" fmla="*/ 63 h 63"/>
                  <a:gd name="T8" fmla="*/ 344 w 711"/>
                  <a:gd name="T9" fmla="*/ 63 h 63"/>
                  <a:gd name="T10" fmla="*/ 360 w 711"/>
                  <a:gd name="T11" fmla="*/ 63 h 63"/>
                  <a:gd name="T12" fmla="*/ 711 w 711"/>
                  <a:gd name="T13" fmla="*/ 63 h 63"/>
                  <a:gd name="T14" fmla="*/ 711 w 711"/>
                  <a:gd name="T15" fmla="*/ 0 h 63"/>
                  <a:gd name="T16" fmla="*/ 360 w 711"/>
                  <a:gd name="T1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1" h="63">
                    <a:moveTo>
                      <a:pt x="360" y="0"/>
                    </a:moveTo>
                    <a:lnTo>
                      <a:pt x="344" y="0"/>
                    </a:lnTo>
                    <a:lnTo>
                      <a:pt x="0" y="0"/>
                    </a:lnTo>
                    <a:lnTo>
                      <a:pt x="0" y="63"/>
                    </a:lnTo>
                    <a:lnTo>
                      <a:pt x="344" y="63"/>
                    </a:lnTo>
                    <a:lnTo>
                      <a:pt x="360" y="63"/>
                    </a:lnTo>
                    <a:lnTo>
                      <a:pt x="711" y="63"/>
                    </a:lnTo>
                    <a:lnTo>
                      <a:pt x="711" y="0"/>
                    </a:lnTo>
                    <a:lnTo>
                      <a:pt x="3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î$ḻiḋ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8F332AE-4026-4BA5-97E1-DB8AE55FD923}"/>
                  </a:ext>
                </a:extLst>
              </p:cNvPr>
              <p:cNvSpPr/>
              <p:nvPr/>
            </p:nvSpPr>
            <p:spPr bwMode="auto">
              <a:xfrm>
                <a:off x="7388208" y="3882844"/>
                <a:ext cx="197605" cy="1252130"/>
              </a:xfrm>
              <a:custGeom>
                <a:avLst/>
                <a:gdLst>
                  <a:gd name="T0" fmla="*/ 79 w 104"/>
                  <a:gd name="T1" fmla="*/ 0 h 659"/>
                  <a:gd name="T2" fmla="*/ 79 w 104"/>
                  <a:gd name="T3" fmla="*/ 0 h 659"/>
                  <a:gd name="T4" fmla="*/ 104 w 104"/>
                  <a:gd name="T5" fmla="*/ 659 h 659"/>
                  <a:gd name="T6" fmla="*/ 0 w 104"/>
                  <a:gd name="T7" fmla="*/ 659 h 659"/>
                  <a:gd name="T8" fmla="*/ 104 w 104"/>
                  <a:gd name="T9" fmla="*/ 659 h 659"/>
                  <a:gd name="T10" fmla="*/ 79 w 104"/>
                  <a:gd name="T11" fmla="*/ 0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4" h="659">
                    <a:moveTo>
                      <a:pt x="79" y="0"/>
                    </a:moveTo>
                    <a:lnTo>
                      <a:pt x="79" y="0"/>
                    </a:lnTo>
                    <a:lnTo>
                      <a:pt x="104" y="659"/>
                    </a:lnTo>
                    <a:lnTo>
                      <a:pt x="0" y="659"/>
                    </a:lnTo>
                    <a:lnTo>
                      <a:pt x="104" y="659"/>
                    </a:lnTo>
                    <a:lnTo>
                      <a:pt x="7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íṡlïḓ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2A7E022-15E5-4ABF-93D5-CCAC3ACA04B4}"/>
                  </a:ext>
                </a:extLst>
              </p:cNvPr>
              <p:cNvSpPr/>
              <p:nvPr/>
            </p:nvSpPr>
            <p:spPr bwMode="auto">
              <a:xfrm>
                <a:off x="7388208" y="3882844"/>
                <a:ext cx="197605" cy="1252130"/>
              </a:xfrm>
              <a:custGeom>
                <a:avLst/>
                <a:gdLst>
                  <a:gd name="T0" fmla="*/ 79 w 104"/>
                  <a:gd name="T1" fmla="*/ 0 h 659"/>
                  <a:gd name="T2" fmla="*/ 79 w 104"/>
                  <a:gd name="T3" fmla="*/ 0 h 659"/>
                  <a:gd name="T4" fmla="*/ 104 w 104"/>
                  <a:gd name="T5" fmla="*/ 659 h 659"/>
                  <a:gd name="T6" fmla="*/ 0 w 104"/>
                  <a:gd name="T7" fmla="*/ 659 h 659"/>
                  <a:gd name="T8" fmla="*/ 104 w 104"/>
                  <a:gd name="T9" fmla="*/ 659 h 659"/>
                  <a:gd name="T10" fmla="*/ 79 w 104"/>
                  <a:gd name="T11" fmla="*/ 0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4" h="659">
                    <a:moveTo>
                      <a:pt x="79" y="0"/>
                    </a:moveTo>
                    <a:lnTo>
                      <a:pt x="79" y="0"/>
                    </a:lnTo>
                    <a:lnTo>
                      <a:pt x="104" y="659"/>
                    </a:lnTo>
                    <a:lnTo>
                      <a:pt x="0" y="659"/>
                    </a:lnTo>
                    <a:lnTo>
                      <a:pt x="104" y="659"/>
                    </a:lnTo>
                    <a:lnTo>
                      <a:pt x="7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ïṩľid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88FEE9B-952A-462D-8C2A-4A154A7B74FD}"/>
                  </a:ext>
                </a:extLst>
              </p:cNvPr>
              <p:cNvSpPr/>
              <p:nvPr/>
            </p:nvSpPr>
            <p:spPr bwMode="auto">
              <a:xfrm>
                <a:off x="7538313" y="3882844"/>
                <a:ext cx="516813" cy="1252130"/>
              </a:xfrm>
              <a:custGeom>
                <a:avLst/>
                <a:gdLst>
                  <a:gd name="T0" fmla="*/ 272 w 272"/>
                  <a:gd name="T1" fmla="*/ 0 h 659"/>
                  <a:gd name="T2" fmla="*/ 261 w 272"/>
                  <a:gd name="T3" fmla="*/ 0 h 659"/>
                  <a:gd name="T4" fmla="*/ 0 w 272"/>
                  <a:gd name="T5" fmla="*/ 0 h 659"/>
                  <a:gd name="T6" fmla="*/ 25 w 272"/>
                  <a:gd name="T7" fmla="*/ 659 h 659"/>
                  <a:gd name="T8" fmla="*/ 265 w 272"/>
                  <a:gd name="T9" fmla="*/ 659 h 659"/>
                  <a:gd name="T10" fmla="*/ 272 w 272"/>
                  <a:gd name="T11" fmla="*/ 659 h 659"/>
                  <a:gd name="T12" fmla="*/ 272 w 272"/>
                  <a:gd name="T13" fmla="*/ 0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2" h="659">
                    <a:moveTo>
                      <a:pt x="272" y="0"/>
                    </a:moveTo>
                    <a:lnTo>
                      <a:pt x="261" y="0"/>
                    </a:lnTo>
                    <a:lnTo>
                      <a:pt x="0" y="0"/>
                    </a:lnTo>
                    <a:lnTo>
                      <a:pt x="25" y="659"/>
                    </a:lnTo>
                    <a:lnTo>
                      <a:pt x="265" y="659"/>
                    </a:lnTo>
                    <a:lnTo>
                      <a:pt x="272" y="659"/>
                    </a:lnTo>
                    <a:lnTo>
                      <a:pt x="27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ï$ļïḑ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CFD22AC-35D4-401D-B06C-E716207711B0}"/>
                  </a:ext>
                </a:extLst>
              </p:cNvPr>
              <p:cNvSpPr/>
              <p:nvPr/>
            </p:nvSpPr>
            <p:spPr bwMode="auto">
              <a:xfrm>
                <a:off x="7388208" y="5134973"/>
                <a:ext cx="666917" cy="100703"/>
              </a:xfrm>
              <a:custGeom>
                <a:avLst/>
                <a:gdLst>
                  <a:gd name="T0" fmla="*/ 222 w 222"/>
                  <a:gd name="T1" fmla="*/ 0 h 34"/>
                  <a:gd name="T2" fmla="*/ 218 w 222"/>
                  <a:gd name="T3" fmla="*/ 0 h 34"/>
                  <a:gd name="T4" fmla="*/ 66 w 222"/>
                  <a:gd name="T5" fmla="*/ 0 h 34"/>
                  <a:gd name="T6" fmla="*/ 0 w 222"/>
                  <a:gd name="T7" fmla="*/ 0 h 34"/>
                  <a:gd name="T8" fmla="*/ 0 w 222"/>
                  <a:gd name="T9" fmla="*/ 34 h 34"/>
                  <a:gd name="T10" fmla="*/ 198 w 222"/>
                  <a:gd name="T11" fmla="*/ 28 h 34"/>
                  <a:gd name="T12" fmla="*/ 210 w 222"/>
                  <a:gd name="T13" fmla="*/ 28 h 34"/>
                  <a:gd name="T14" fmla="*/ 210 w 222"/>
                  <a:gd name="T15" fmla="*/ 28 h 34"/>
                  <a:gd name="T16" fmla="*/ 222 w 222"/>
                  <a:gd name="T17" fmla="*/ 28 h 34"/>
                  <a:gd name="T18" fmla="*/ 222 w 222"/>
                  <a:gd name="T1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2" h="34">
                    <a:moveTo>
                      <a:pt x="222" y="0"/>
                    </a:moveTo>
                    <a:cubicBezTo>
                      <a:pt x="218" y="0"/>
                      <a:pt x="218" y="0"/>
                      <a:pt x="218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56" y="30"/>
                      <a:pt x="124" y="28"/>
                      <a:pt x="198" y="28"/>
                    </a:cubicBezTo>
                    <a:cubicBezTo>
                      <a:pt x="202" y="28"/>
                      <a:pt x="206" y="28"/>
                      <a:pt x="210" y="28"/>
                    </a:cubicBezTo>
                    <a:cubicBezTo>
                      <a:pt x="210" y="28"/>
                      <a:pt x="210" y="28"/>
                      <a:pt x="210" y="28"/>
                    </a:cubicBezTo>
                    <a:cubicBezTo>
                      <a:pt x="214" y="28"/>
                      <a:pt x="218" y="28"/>
                      <a:pt x="222" y="28"/>
                    </a:cubicBezTo>
                    <a:cubicBezTo>
                      <a:pt x="222" y="0"/>
                      <a:pt x="222" y="0"/>
                      <a:pt x="222" y="0"/>
                    </a:cubicBezTo>
                  </a:path>
                </a:pathLst>
              </a:custGeom>
              <a:solidFill>
                <a:srgbClr val="8B6C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ïś1ïḋ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29F2469-BE8B-46C5-8877-A516A9F36415}"/>
                  </a:ext>
                </a:extLst>
              </p:cNvPr>
              <p:cNvSpPr/>
              <p:nvPr/>
            </p:nvSpPr>
            <p:spPr bwMode="auto">
              <a:xfrm>
                <a:off x="6960698" y="5235676"/>
                <a:ext cx="2046352" cy="159604"/>
              </a:xfrm>
              <a:custGeom>
                <a:avLst/>
                <a:gdLst>
                  <a:gd name="T0" fmla="*/ 142 w 681"/>
                  <a:gd name="T1" fmla="*/ 0 h 53"/>
                  <a:gd name="T2" fmla="*/ 0 w 681"/>
                  <a:gd name="T3" fmla="*/ 23 h 53"/>
                  <a:gd name="T4" fmla="*/ 340 w 681"/>
                  <a:gd name="T5" fmla="*/ 53 h 53"/>
                  <a:gd name="T6" fmla="*/ 681 w 681"/>
                  <a:gd name="T7" fmla="*/ 23 h 53"/>
                  <a:gd name="T8" fmla="*/ 592 w 681"/>
                  <a:gd name="T9" fmla="*/ 4 h 53"/>
                  <a:gd name="T10" fmla="*/ 592 w 681"/>
                  <a:gd name="T11" fmla="*/ 6 h 53"/>
                  <a:gd name="T12" fmla="*/ 370 w 681"/>
                  <a:gd name="T13" fmla="*/ 6 h 53"/>
                  <a:gd name="T14" fmla="*/ 360 w 681"/>
                  <a:gd name="T15" fmla="*/ 6 h 53"/>
                  <a:gd name="T16" fmla="*/ 142 w 681"/>
                  <a:gd name="T17" fmla="*/ 6 h 53"/>
                  <a:gd name="T18" fmla="*/ 142 w 681"/>
                  <a:gd name="T1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81" h="53">
                    <a:moveTo>
                      <a:pt x="142" y="0"/>
                    </a:moveTo>
                    <a:cubicBezTo>
                      <a:pt x="56" y="5"/>
                      <a:pt x="0" y="14"/>
                      <a:pt x="0" y="23"/>
                    </a:cubicBezTo>
                    <a:cubicBezTo>
                      <a:pt x="0" y="40"/>
                      <a:pt x="152" y="53"/>
                      <a:pt x="340" y="53"/>
                    </a:cubicBezTo>
                    <a:cubicBezTo>
                      <a:pt x="528" y="53"/>
                      <a:pt x="681" y="40"/>
                      <a:pt x="681" y="23"/>
                    </a:cubicBezTo>
                    <a:cubicBezTo>
                      <a:pt x="681" y="16"/>
                      <a:pt x="647" y="9"/>
                      <a:pt x="592" y="4"/>
                    </a:cubicBezTo>
                    <a:cubicBezTo>
                      <a:pt x="592" y="6"/>
                      <a:pt x="592" y="6"/>
                      <a:pt x="592" y="6"/>
                    </a:cubicBezTo>
                    <a:cubicBezTo>
                      <a:pt x="370" y="6"/>
                      <a:pt x="370" y="6"/>
                      <a:pt x="370" y="6"/>
                    </a:cubicBezTo>
                    <a:cubicBezTo>
                      <a:pt x="360" y="6"/>
                      <a:pt x="360" y="6"/>
                      <a:pt x="360" y="6"/>
                    </a:cubicBezTo>
                    <a:cubicBezTo>
                      <a:pt x="142" y="6"/>
                      <a:pt x="142" y="6"/>
                      <a:pt x="142" y="6"/>
                    </a:cubicBezTo>
                    <a:cubicBezTo>
                      <a:pt x="142" y="0"/>
                      <a:pt x="142" y="0"/>
                      <a:pt x="142" y="0"/>
                    </a:cubicBezTo>
                  </a:path>
                </a:pathLst>
              </a:custGeom>
              <a:solidFill>
                <a:srgbClr val="A8DD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ïṣḷíd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C2D4FD3-70A5-4E22-8914-3F25A0A2C113}"/>
                  </a:ext>
                </a:extLst>
              </p:cNvPr>
              <p:cNvSpPr/>
              <p:nvPr/>
            </p:nvSpPr>
            <p:spPr bwMode="auto">
              <a:xfrm>
                <a:off x="7388208" y="5218575"/>
                <a:ext cx="1350934" cy="36101"/>
              </a:xfrm>
              <a:custGeom>
                <a:avLst/>
                <a:gdLst>
                  <a:gd name="T0" fmla="*/ 222 w 450"/>
                  <a:gd name="T1" fmla="*/ 0 h 12"/>
                  <a:gd name="T2" fmla="*/ 222 w 450"/>
                  <a:gd name="T3" fmla="*/ 12 h 12"/>
                  <a:gd name="T4" fmla="*/ 218 w 450"/>
                  <a:gd name="T5" fmla="*/ 12 h 12"/>
                  <a:gd name="T6" fmla="*/ 0 w 450"/>
                  <a:gd name="T7" fmla="*/ 12 h 12"/>
                  <a:gd name="T8" fmla="*/ 0 w 450"/>
                  <a:gd name="T9" fmla="*/ 6 h 12"/>
                  <a:gd name="T10" fmla="*/ 0 w 450"/>
                  <a:gd name="T11" fmla="*/ 6 h 12"/>
                  <a:gd name="T12" fmla="*/ 0 w 450"/>
                  <a:gd name="T13" fmla="*/ 12 h 12"/>
                  <a:gd name="T14" fmla="*/ 218 w 450"/>
                  <a:gd name="T15" fmla="*/ 12 h 12"/>
                  <a:gd name="T16" fmla="*/ 228 w 450"/>
                  <a:gd name="T17" fmla="*/ 12 h 12"/>
                  <a:gd name="T18" fmla="*/ 450 w 450"/>
                  <a:gd name="T19" fmla="*/ 12 h 12"/>
                  <a:gd name="T20" fmla="*/ 450 w 450"/>
                  <a:gd name="T21" fmla="*/ 10 h 12"/>
                  <a:gd name="T22" fmla="*/ 222 w 450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50" h="12">
                    <a:moveTo>
                      <a:pt x="222" y="0"/>
                    </a:moveTo>
                    <a:cubicBezTo>
                      <a:pt x="222" y="12"/>
                      <a:pt x="222" y="12"/>
                      <a:pt x="222" y="12"/>
                    </a:cubicBezTo>
                    <a:cubicBezTo>
                      <a:pt x="218" y="12"/>
                      <a:pt x="218" y="12"/>
                      <a:pt x="218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18" y="12"/>
                      <a:pt x="218" y="12"/>
                      <a:pt x="218" y="12"/>
                    </a:cubicBezTo>
                    <a:cubicBezTo>
                      <a:pt x="228" y="12"/>
                      <a:pt x="228" y="12"/>
                      <a:pt x="228" y="12"/>
                    </a:cubicBezTo>
                    <a:cubicBezTo>
                      <a:pt x="450" y="12"/>
                      <a:pt x="450" y="12"/>
                      <a:pt x="450" y="12"/>
                    </a:cubicBezTo>
                    <a:cubicBezTo>
                      <a:pt x="450" y="10"/>
                      <a:pt x="450" y="10"/>
                      <a:pt x="450" y="10"/>
                    </a:cubicBezTo>
                    <a:cubicBezTo>
                      <a:pt x="393" y="4"/>
                      <a:pt x="312" y="1"/>
                      <a:pt x="222" y="0"/>
                    </a:cubicBezTo>
                  </a:path>
                </a:pathLst>
              </a:custGeom>
              <a:solidFill>
                <a:srgbClr val="5453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ïşḷïḑ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702F719-8D8E-4F64-AAFF-587800F5AABF}"/>
                  </a:ext>
                </a:extLst>
              </p:cNvPr>
              <p:cNvSpPr/>
              <p:nvPr/>
            </p:nvSpPr>
            <p:spPr bwMode="auto">
              <a:xfrm>
                <a:off x="7388208" y="5218575"/>
                <a:ext cx="666917" cy="36101"/>
              </a:xfrm>
              <a:custGeom>
                <a:avLst/>
                <a:gdLst>
                  <a:gd name="T0" fmla="*/ 198 w 222"/>
                  <a:gd name="T1" fmla="*/ 0 h 12"/>
                  <a:gd name="T2" fmla="*/ 0 w 222"/>
                  <a:gd name="T3" fmla="*/ 6 h 12"/>
                  <a:gd name="T4" fmla="*/ 0 w 222"/>
                  <a:gd name="T5" fmla="*/ 12 h 12"/>
                  <a:gd name="T6" fmla="*/ 218 w 222"/>
                  <a:gd name="T7" fmla="*/ 12 h 12"/>
                  <a:gd name="T8" fmla="*/ 222 w 222"/>
                  <a:gd name="T9" fmla="*/ 12 h 12"/>
                  <a:gd name="T10" fmla="*/ 222 w 222"/>
                  <a:gd name="T11" fmla="*/ 0 h 12"/>
                  <a:gd name="T12" fmla="*/ 210 w 222"/>
                  <a:gd name="T13" fmla="*/ 0 h 12"/>
                  <a:gd name="T14" fmla="*/ 210 w 222"/>
                  <a:gd name="T15" fmla="*/ 0 h 12"/>
                  <a:gd name="T16" fmla="*/ 198 w 222"/>
                  <a:gd name="T1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2" h="12">
                    <a:moveTo>
                      <a:pt x="198" y="0"/>
                    </a:moveTo>
                    <a:cubicBezTo>
                      <a:pt x="124" y="0"/>
                      <a:pt x="56" y="2"/>
                      <a:pt x="0" y="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18" y="12"/>
                      <a:pt x="218" y="12"/>
                      <a:pt x="218" y="12"/>
                    </a:cubicBezTo>
                    <a:cubicBezTo>
                      <a:pt x="222" y="12"/>
                      <a:pt x="222" y="12"/>
                      <a:pt x="222" y="12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218" y="0"/>
                      <a:pt x="214" y="0"/>
                      <a:pt x="210" y="0"/>
                    </a:cubicBezTo>
                    <a:cubicBezTo>
                      <a:pt x="210" y="0"/>
                      <a:pt x="210" y="0"/>
                      <a:pt x="210" y="0"/>
                    </a:cubicBezTo>
                    <a:cubicBezTo>
                      <a:pt x="206" y="0"/>
                      <a:pt x="202" y="0"/>
                      <a:pt x="198" y="0"/>
                    </a:cubicBezTo>
                  </a:path>
                </a:pathLst>
              </a:custGeom>
              <a:solidFill>
                <a:srgbClr val="5C5D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ísļîḑ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D4C2DAA-F230-4AD2-B3F1-C29588E5D532}"/>
                  </a:ext>
                </a:extLst>
              </p:cNvPr>
              <p:cNvSpPr/>
              <p:nvPr/>
            </p:nvSpPr>
            <p:spPr bwMode="auto">
              <a:xfrm>
                <a:off x="6310882" y="4686563"/>
                <a:ext cx="207106" cy="138704"/>
              </a:xfrm>
              <a:custGeom>
                <a:avLst/>
                <a:gdLst>
                  <a:gd name="T0" fmla="*/ 69 w 69"/>
                  <a:gd name="T1" fmla="*/ 46 h 46"/>
                  <a:gd name="T2" fmla="*/ 69 w 69"/>
                  <a:gd name="T3" fmla="*/ 0 h 46"/>
                  <a:gd name="T4" fmla="*/ 34 w 69"/>
                  <a:gd name="T5" fmla="*/ 9 h 46"/>
                  <a:gd name="T6" fmla="*/ 0 w 69"/>
                  <a:gd name="T7" fmla="*/ 0 h 46"/>
                  <a:gd name="T8" fmla="*/ 0 w 69"/>
                  <a:gd name="T9" fmla="*/ 46 h 46"/>
                  <a:gd name="T10" fmla="*/ 69 w 69"/>
                  <a:gd name="T11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46">
                    <a:moveTo>
                      <a:pt x="69" y="46"/>
                    </a:moveTo>
                    <a:cubicBezTo>
                      <a:pt x="69" y="0"/>
                      <a:pt x="69" y="0"/>
                      <a:pt x="69" y="0"/>
                    </a:cubicBezTo>
                    <a:cubicBezTo>
                      <a:pt x="56" y="8"/>
                      <a:pt x="34" y="9"/>
                      <a:pt x="34" y="9"/>
                    </a:cubicBezTo>
                    <a:cubicBezTo>
                      <a:pt x="34" y="9"/>
                      <a:pt x="12" y="8"/>
                      <a:pt x="0" y="0"/>
                    </a:cubicBezTo>
                    <a:cubicBezTo>
                      <a:pt x="0" y="46"/>
                      <a:pt x="0" y="46"/>
                      <a:pt x="0" y="46"/>
                    </a:cubicBezTo>
                    <a:lnTo>
                      <a:pt x="69" y="46"/>
                    </a:lnTo>
                    <a:close/>
                  </a:path>
                </a:pathLst>
              </a:custGeom>
              <a:solidFill>
                <a:srgbClr val="FFE1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išļîd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3B8C49A-FDDA-4583-B120-107E24A94912}"/>
                  </a:ext>
                </a:extLst>
              </p:cNvPr>
              <p:cNvSpPr/>
              <p:nvPr/>
            </p:nvSpPr>
            <p:spPr bwMode="auto">
              <a:xfrm>
                <a:off x="6310882" y="4737865"/>
                <a:ext cx="207106" cy="119703"/>
              </a:xfrm>
              <a:custGeom>
                <a:avLst/>
                <a:gdLst>
                  <a:gd name="T0" fmla="*/ 69 w 69"/>
                  <a:gd name="T1" fmla="*/ 40 h 40"/>
                  <a:gd name="T2" fmla="*/ 69 w 69"/>
                  <a:gd name="T3" fmla="*/ 0 h 40"/>
                  <a:gd name="T4" fmla="*/ 34 w 69"/>
                  <a:gd name="T5" fmla="*/ 8 h 40"/>
                  <a:gd name="T6" fmla="*/ 0 w 69"/>
                  <a:gd name="T7" fmla="*/ 0 h 40"/>
                  <a:gd name="T8" fmla="*/ 0 w 69"/>
                  <a:gd name="T9" fmla="*/ 40 h 40"/>
                  <a:gd name="T10" fmla="*/ 69 w 69"/>
                  <a:gd name="T11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40">
                    <a:moveTo>
                      <a:pt x="69" y="40"/>
                    </a:moveTo>
                    <a:cubicBezTo>
                      <a:pt x="69" y="0"/>
                      <a:pt x="69" y="0"/>
                      <a:pt x="69" y="0"/>
                    </a:cubicBezTo>
                    <a:cubicBezTo>
                      <a:pt x="56" y="7"/>
                      <a:pt x="34" y="8"/>
                      <a:pt x="34" y="8"/>
                    </a:cubicBezTo>
                    <a:cubicBezTo>
                      <a:pt x="34" y="8"/>
                      <a:pt x="12" y="7"/>
                      <a:pt x="0" y="0"/>
                    </a:cubicBezTo>
                    <a:cubicBezTo>
                      <a:pt x="0" y="40"/>
                      <a:pt x="0" y="40"/>
                      <a:pt x="0" y="40"/>
                    </a:cubicBezTo>
                    <a:lnTo>
                      <a:pt x="69" y="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í$ļîḋ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800A19B-02A9-40D8-ADAA-15D1BCE32542}"/>
                  </a:ext>
                </a:extLst>
              </p:cNvPr>
              <p:cNvSpPr/>
              <p:nvPr/>
            </p:nvSpPr>
            <p:spPr bwMode="auto">
              <a:xfrm>
                <a:off x="5995474" y="4777765"/>
                <a:ext cx="839821" cy="294508"/>
              </a:xfrm>
              <a:custGeom>
                <a:avLst/>
                <a:gdLst>
                  <a:gd name="T0" fmla="*/ 258 w 279"/>
                  <a:gd name="T1" fmla="*/ 22 h 98"/>
                  <a:gd name="T2" fmla="*/ 174 w 279"/>
                  <a:gd name="T3" fmla="*/ 0 h 98"/>
                  <a:gd name="T4" fmla="*/ 139 w 279"/>
                  <a:gd name="T5" fmla="*/ 7 h 98"/>
                  <a:gd name="T6" fmla="*/ 105 w 279"/>
                  <a:gd name="T7" fmla="*/ 0 h 98"/>
                  <a:gd name="T8" fmla="*/ 20 w 279"/>
                  <a:gd name="T9" fmla="*/ 22 h 98"/>
                  <a:gd name="T10" fmla="*/ 0 w 279"/>
                  <a:gd name="T11" fmla="*/ 98 h 98"/>
                  <a:gd name="T12" fmla="*/ 139 w 279"/>
                  <a:gd name="T13" fmla="*/ 98 h 98"/>
                  <a:gd name="T14" fmla="*/ 279 w 279"/>
                  <a:gd name="T15" fmla="*/ 98 h 98"/>
                  <a:gd name="T16" fmla="*/ 258 w 279"/>
                  <a:gd name="T17" fmla="*/ 22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9" h="98">
                    <a:moveTo>
                      <a:pt x="258" y="22"/>
                    </a:moveTo>
                    <a:cubicBezTo>
                      <a:pt x="248" y="16"/>
                      <a:pt x="219" y="18"/>
                      <a:pt x="174" y="0"/>
                    </a:cubicBezTo>
                    <a:cubicBezTo>
                      <a:pt x="161" y="6"/>
                      <a:pt x="139" y="7"/>
                      <a:pt x="139" y="7"/>
                    </a:cubicBezTo>
                    <a:cubicBezTo>
                      <a:pt x="139" y="7"/>
                      <a:pt x="117" y="6"/>
                      <a:pt x="105" y="0"/>
                    </a:cubicBezTo>
                    <a:cubicBezTo>
                      <a:pt x="60" y="18"/>
                      <a:pt x="30" y="16"/>
                      <a:pt x="20" y="22"/>
                    </a:cubicBezTo>
                    <a:cubicBezTo>
                      <a:pt x="10" y="29"/>
                      <a:pt x="0" y="98"/>
                      <a:pt x="0" y="98"/>
                    </a:cubicBezTo>
                    <a:cubicBezTo>
                      <a:pt x="139" y="98"/>
                      <a:pt x="139" y="98"/>
                      <a:pt x="139" y="98"/>
                    </a:cubicBezTo>
                    <a:cubicBezTo>
                      <a:pt x="279" y="98"/>
                      <a:pt x="279" y="98"/>
                      <a:pt x="279" y="98"/>
                    </a:cubicBezTo>
                    <a:cubicBezTo>
                      <a:pt x="279" y="98"/>
                      <a:pt x="268" y="29"/>
                      <a:pt x="258" y="22"/>
                    </a:cubicBezTo>
                    <a:close/>
                  </a:path>
                </a:pathLst>
              </a:custGeom>
              <a:solidFill>
                <a:srgbClr val="EDEDE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îslïḓ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1C936BE-CDD6-4F70-86C2-4A352A00DC9B}"/>
                  </a:ext>
                </a:extLst>
              </p:cNvPr>
              <p:cNvSpPr/>
              <p:nvPr/>
            </p:nvSpPr>
            <p:spPr bwMode="auto">
              <a:xfrm>
                <a:off x="6185479" y="4274254"/>
                <a:ext cx="492113" cy="752418"/>
              </a:xfrm>
              <a:custGeom>
                <a:avLst/>
                <a:gdLst>
                  <a:gd name="T0" fmla="*/ 158 w 164"/>
                  <a:gd name="T1" fmla="*/ 98 h 251"/>
                  <a:gd name="T2" fmla="*/ 135 w 164"/>
                  <a:gd name="T3" fmla="*/ 23 h 251"/>
                  <a:gd name="T4" fmla="*/ 121 w 164"/>
                  <a:gd name="T5" fmla="*/ 14 h 251"/>
                  <a:gd name="T6" fmla="*/ 93 w 164"/>
                  <a:gd name="T7" fmla="*/ 2 h 251"/>
                  <a:gd name="T8" fmla="*/ 85 w 164"/>
                  <a:gd name="T9" fmla="*/ 2 h 251"/>
                  <a:gd name="T10" fmla="*/ 65 w 164"/>
                  <a:gd name="T11" fmla="*/ 2 h 251"/>
                  <a:gd name="T12" fmla="*/ 41 w 164"/>
                  <a:gd name="T13" fmla="*/ 14 h 251"/>
                  <a:gd name="T14" fmla="*/ 29 w 164"/>
                  <a:gd name="T15" fmla="*/ 23 h 251"/>
                  <a:gd name="T16" fmla="*/ 5 w 164"/>
                  <a:gd name="T17" fmla="*/ 98 h 251"/>
                  <a:gd name="T18" fmla="*/ 26 w 164"/>
                  <a:gd name="T19" fmla="*/ 206 h 251"/>
                  <a:gd name="T20" fmla="*/ 76 w 164"/>
                  <a:gd name="T21" fmla="*/ 251 h 251"/>
                  <a:gd name="T22" fmla="*/ 124 w 164"/>
                  <a:gd name="T23" fmla="*/ 211 h 251"/>
                  <a:gd name="T24" fmla="*/ 125 w 164"/>
                  <a:gd name="T25" fmla="*/ 211 h 251"/>
                  <a:gd name="T26" fmla="*/ 158 w 164"/>
                  <a:gd name="T27" fmla="*/ 98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64" h="251">
                    <a:moveTo>
                      <a:pt x="158" y="98"/>
                    </a:moveTo>
                    <a:cubicBezTo>
                      <a:pt x="151" y="79"/>
                      <a:pt x="157" y="23"/>
                      <a:pt x="135" y="23"/>
                    </a:cubicBezTo>
                    <a:cubicBezTo>
                      <a:pt x="133" y="18"/>
                      <a:pt x="128" y="14"/>
                      <a:pt x="121" y="14"/>
                    </a:cubicBezTo>
                    <a:cubicBezTo>
                      <a:pt x="113" y="7"/>
                      <a:pt x="103" y="2"/>
                      <a:pt x="93" y="2"/>
                    </a:cubicBezTo>
                    <a:cubicBezTo>
                      <a:pt x="90" y="2"/>
                      <a:pt x="88" y="2"/>
                      <a:pt x="85" y="2"/>
                    </a:cubicBezTo>
                    <a:cubicBezTo>
                      <a:pt x="77" y="0"/>
                      <a:pt x="71" y="0"/>
                      <a:pt x="65" y="2"/>
                    </a:cubicBezTo>
                    <a:cubicBezTo>
                      <a:pt x="57" y="4"/>
                      <a:pt x="49" y="8"/>
                      <a:pt x="41" y="14"/>
                    </a:cubicBezTo>
                    <a:cubicBezTo>
                      <a:pt x="35" y="14"/>
                      <a:pt x="30" y="19"/>
                      <a:pt x="29" y="23"/>
                    </a:cubicBezTo>
                    <a:cubicBezTo>
                      <a:pt x="6" y="23"/>
                      <a:pt x="12" y="79"/>
                      <a:pt x="5" y="98"/>
                    </a:cubicBezTo>
                    <a:cubicBezTo>
                      <a:pt x="0" y="114"/>
                      <a:pt x="4" y="185"/>
                      <a:pt x="26" y="206"/>
                    </a:cubicBezTo>
                    <a:cubicBezTo>
                      <a:pt x="38" y="233"/>
                      <a:pt x="56" y="251"/>
                      <a:pt x="76" y="251"/>
                    </a:cubicBezTo>
                    <a:cubicBezTo>
                      <a:pt x="95" y="251"/>
                      <a:pt x="112" y="235"/>
                      <a:pt x="124" y="211"/>
                    </a:cubicBezTo>
                    <a:cubicBezTo>
                      <a:pt x="125" y="211"/>
                      <a:pt x="125" y="211"/>
                      <a:pt x="125" y="211"/>
                    </a:cubicBezTo>
                    <a:cubicBezTo>
                      <a:pt x="157" y="211"/>
                      <a:pt x="164" y="117"/>
                      <a:pt x="158" y="98"/>
                    </a:cubicBezTo>
                    <a:close/>
                  </a:path>
                </a:pathLst>
              </a:custGeom>
              <a:solidFill>
                <a:srgbClr val="6053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ïśḷïḋ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934112E-E587-4510-9520-66142E808B07}"/>
                  </a:ext>
                </a:extLst>
              </p:cNvPr>
              <p:cNvSpPr/>
              <p:nvPr/>
            </p:nvSpPr>
            <p:spPr bwMode="auto">
              <a:xfrm>
                <a:off x="7409109" y="4654263"/>
                <a:ext cx="214706" cy="144403"/>
              </a:xfrm>
              <a:custGeom>
                <a:avLst/>
                <a:gdLst>
                  <a:gd name="T0" fmla="*/ 72 w 72"/>
                  <a:gd name="T1" fmla="*/ 48 h 48"/>
                  <a:gd name="T2" fmla="*/ 72 w 72"/>
                  <a:gd name="T3" fmla="*/ 0 h 48"/>
                  <a:gd name="T4" fmla="*/ 36 w 72"/>
                  <a:gd name="T5" fmla="*/ 9 h 48"/>
                  <a:gd name="T6" fmla="*/ 0 w 72"/>
                  <a:gd name="T7" fmla="*/ 0 h 48"/>
                  <a:gd name="T8" fmla="*/ 0 w 72"/>
                  <a:gd name="T9" fmla="*/ 48 h 48"/>
                  <a:gd name="T10" fmla="*/ 72 w 72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8">
                    <a:moveTo>
                      <a:pt x="72" y="48"/>
                    </a:moveTo>
                    <a:cubicBezTo>
                      <a:pt x="72" y="0"/>
                      <a:pt x="72" y="0"/>
                      <a:pt x="72" y="0"/>
                    </a:cubicBezTo>
                    <a:cubicBezTo>
                      <a:pt x="59" y="8"/>
                      <a:pt x="36" y="9"/>
                      <a:pt x="36" y="9"/>
                    </a:cubicBezTo>
                    <a:cubicBezTo>
                      <a:pt x="36" y="9"/>
                      <a:pt x="12" y="8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lnTo>
                      <a:pt x="72" y="48"/>
                    </a:lnTo>
                    <a:close/>
                  </a:path>
                </a:pathLst>
              </a:custGeom>
              <a:solidFill>
                <a:srgbClr val="FFE1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išlïd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91D7A8C-25F0-468C-A0C8-D6D0F5420468}"/>
                  </a:ext>
                </a:extLst>
              </p:cNvPr>
              <p:cNvSpPr/>
              <p:nvPr/>
            </p:nvSpPr>
            <p:spPr bwMode="auto">
              <a:xfrm>
                <a:off x="7409109" y="4709363"/>
                <a:ext cx="214706" cy="121603"/>
              </a:xfrm>
              <a:custGeom>
                <a:avLst/>
                <a:gdLst>
                  <a:gd name="T0" fmla="*/ 72 w 72"/>
                  <a:gd name="T1" fmla="*/ 41 h 41"/>
                  <a:gd name="T2" fmla="*/ 72 w 72"/>
                  <a:gd name="T3" fmla="*/ 0 h 41"/>
                  <a:gd name="T4" fmla="*/ 36 w 72"/>
                  <a:gd name="T5" fmla="*/ 8 h 41"/>
                  <a:gd name="T6" fmla="*/ 0 w 72"/>
                  <a:gd name="T7" fmla="*/ 0 h 41"/>
                  <a:gd name="T8" fmla="*/ 0 w 72"/>
                  <a:gd name="T9" fmla="*/ 41 h 41"/>
                  <a:gd name="T10" fmla="*/ 72 w 72"/>
                  <a:gd name="T11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1">
                    <a:moveTo>
                      <a:pt x="72" y="41"/>
                    </a:moveTo>
                    <a:cubicBezTo>
                      <a:pt x="72" y="0"/>
                      <a:pt x="72" y="0"/>
                      <a:pt x="72" y="0"/>
                    </a:cubicBezTo>
                    <a:cubicBezTo>
                      <a:pt x="59" y="7"/>
                      <a:pt x="36" y="8"/>
                      <a:pt x="36" y="8"/>
                    </a:cubicBezTo>
                    <a:cubicBezTo>
                      <a:pt x="36" y="8"/>
                      <a:pt x="12" y="7"/>
                      <a:pt x="0" y="0"/>
                    </a:cubicBezTo>
                    <a:cubicBezTo>
                      <a:pt x="0" y="41"/>
                      <a:pt x="0" y="41"/>
                      <a:pt x="0" y="41"/>
                    </a:cubicBezTo>
                    <a:lnTo>
                      <a:pt x="72" y="4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ïśļïḓ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96417B1-FC8C-4D17-93FE-47DE49553CC7}"/>
                  </a:ext>
                </a:extLst>
              </p:cNvPr>
              <p:cNvSpPr/>
              <p:nvPr/>
            </p:nvSpPr>
            <p:spPr bwMode="auto">
              <a:xfrm>
                <a:off x="7074701" y="4747364"/>
                <a:ext cx="879723" cy="309708"/>
              </a:xfrm>
              <a:custGeom>
                <a:avLst/>
                <a:gdLst>
                  <a:gd name="T0" fmla="*/ 272 w 293"/>
                  <a:gd name="T1" fmla="*/ 24 h 103"/>
                  <a:gd name="T2" fmla="*/ 183 w 293"/>
                  <a:gd name="T3" fmla="*/ 0 h 103"/>
                  <a:gd name="T4" fmla="*/ 147 w 293"/>
                  <a:gd name="T5" fmla="*/ 8 h 103"/>
                  <a:gd name="T6" fmla="*/ 111 w 293"/>
                  <a:gd name="T7" fmla="*/ 0 h 103"/>
                  <a:gd name="T8" fmla="*/ 22 w 293"/>
                  <a:gd name="T9" fmla="*/ 24 h 103"/>
                  <a:gd name="T10" fmla="*/ 0 w 293"/>
                  <a:gd name="T11" fmla="*/ 103 h 103"/>
                  <a:gd name="T12" fmla="*/ 147 w 293"/>
                  <a:gd name="T13" fmla="*/ 103 h 103"/>
                  <a:gd name="T14" fmla="*/ 293 w 293"/>
                  <a:gd name="T15" fmla="*/ 103 h 103"/>
                  <a:gd name="T16" fmla="*/ 272 w 293"/>
                  <a:gd name="T17" fmla="*/ 2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3" h="103">
                    <a:moveTo>
                      <a:pt x="272" y="24"/>
                    </a:moveTo>
                    <a:cubicBezTo>
                      <a:pt x="261" y="17"/>
                      <a:pt x="230" y="20"/>
                      <a:pt x="183" y="0"/>
                    </a:cubicBezTo>
                    <a:cubicBezTo>
                      <a:pt x="170" y="7"/>
                      <a:pt x="147" y="8"/>
                      <a:pt x="147" y="8"/>
                    </a:cubicBezTo>
                    <a:cubicBezTo>
                      <a:pt x="147" y="8"/>
                      <a:pt x="123" y="7"/>
                      <a:pt x="111" y="0"/>
                    </a:cubicBezTo>
                    <a:cubicBezTo>
                      <a:pt x="63" y="20"/>
                      <a:pt x="32" y="17"/>
                      <a:pt x="22" y="24"/>
                    </a:cubicBezTo>
                    <a:cubicBezTo>
                      <a:pt x="11" y="31"/>
                      <a:pt x="0" y="103"/>
                      <a:pt x="0" y="103"/>
                    </a:cubicBezTo>
                    <a:cubicBezTo>
                      <a:pt x="147" y="103"/>
                      <a:pt x="147" y="103"/>
                      <a:pt x="147" y="103"/>
                    </a:cubicBezTo>
                    <a:cubicBezTo>
                      <a:pt x="293" y="103"/>
                      <a:pt x="293" y="103"/>
                      <a:pt x="293" y="103"/>
                    </a:cubicBezTo>
                    <a:cubicBezTo>
                      <a:pt x="293" y="103"/>
                      <a:pt x="282" y="31"/>
                      <a:pt x="272" y="24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í$ľid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ECC2DD4-198B-461F-8F93-BE45502AA8E4}"/>
                  </a:ext>
                </a:extLst>
              </p:cNvPr>
              <p:cNvSpPr/>
              <p:nvPr/>
            </p:nvSpPr>
            <p:spPr bwMode="auto">
              <a:xfrm>
                <a:off x="7228604" y="4171651"/>
                <a:ext cx="482612" cy="554813"/>
              </a:xfrm>
              <a:custGeom>
                <a:avLst/>
                <a:gdLst>
                  <a:gd name="T0" fmla="*/ 160 w 161"/>
                  <a:gd name="T1" fmla="*/ 82 h 185"/>
                  <a:gd name="T2" fmla="*/ 136 w 161"/>
                  <a:gd name="T3" fmla="*/ 22 h 185"/>
                  <a:gd name="T4" fmla="*/ 49 w 161"/>
                  <a:gd name="T5" fmla="*/ 27 h 185"/>
                  <a:gd name="T6" fmla="*/ 15 w 161"/>
                  <a:gd name="T7" fmla="*/ 29 h 185"/>
                  <a:gd name="T8" fmla="*/ 27 w 161"/>
                  <a:gd name="T9" fmla="*/ 75 h 185"/>
                  <a:gd name="T10" fmla="*/ 33 w 161"/>
                  <a:gd name="T11" fmla="*/ 78 h 185"/>
                  <a:gd name="T12" fmla="*/ 30 w 161"/>
                  <a:gd name="T13" fmla="*/ 103 h 185"/>
                  <a:gd name="T14" fmla="*/ 72 w 161"/>
                  <a:gd name="T15" fmla="*/ 175 h 185"/>
                  <a:gd name="T16" fmla="*/ 96 w 161"/>
                  <a:gd name="T17" fmla="*/ 185 h 185"/>
                  <a:gd name="T18" fmla="*/ 125 w 161"/>
                  <a:gd name="T19" fmla="*/ 171 h 185"/>
                  <a:gd name="T20" fmla="*/ 142 w 161"/>
                  <a:gd name="T21" fmla="*/ 156 h 185"/>
                  <a:gd name="T22" fmla="*/ 145 w 161"/>
                  <a:gd name="T23" fmla="*/ 151 h 185"/>
                  <a:gd name="T24" fmla="*/ 146 w 161"/>
                  <a:gd name="T25" fmla="*/ 150 h 185"/>
                  <a:gd name="T26" fmla="*/ 160 w 161"/>
                  <a:gd name="T27" fmla="*/ 103 h 185"/>
                  <a:gd name="T28" fmla="*/ 160 w 161"/>
                  <a:gd name="T29" fmla="*/ 82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1" h="185">
                    <a:moveTo>
                      <a:pt x="160" y="82"/>
                    </a:moveTo>
                    <a:cubicBezTo>
                      <a:pt x="161" y="56"/>
                      <a:pt x="157" y="27"/>
                      <a:pt x="136" y="22"/>
                    </a:cubicBezTo>
                    <a:cubicBezTo>
                      <a:pt x="108" y="0"/>
                      <a:pt x="67" y="10"/>
                      <a:pt x="49" y="27"/>
                    </a:cubicBezTo>
                    <a:cubicBezTo>
                      <a:pt x="32" y="33"/>
                      <a:pt x="19" y="34"/>
                      <a:pt x="15" y="29"/>
                    </a:cubicBezTo>
                    <a:cubicBezTo>
                      <a:pt x="15" y="29"/>
                      <a:pt x="0" y="59"/>
                      <a:pt x="27" y="75"/>
                    </a:cubicBezTo>
                    <a:cubicBezTo>
                      <a:pt x="29" y="76"/>
                      <a:pt x="31" y="77"/>
                      <a:pt x="33" y="78"/>
                    </a:cubicBezTo>
                    <a:cubicBezTo>
                      <a:pt x="31" y="87"/>
                      <a:pt x="30" y="96"/>
                      <a:pt x="30" y="103"/>
                    </a:cubicBezTo>
                    <a:cubicBezTo>
                      <a:pt x="30" y="136"/>
                      <a:pt x="48" y="164"/>
                      <a:pt x="72" y="175"/>
                    </a:cubicBezTo>
                    <a:cubicBezTo>
                      <a:pt x="81" y="180"/>
                      <a:pt x="90" y="185"/>
                      <a:pt x="96" y="185"/>
                    </a:cubicBezTo>
                    <a:cubicBezTo>
                      <a:pt x="103" y="185"/>
                      <a:pt x="115" y="179"/>
                      <a:pt x="125" y="171"/>
                    </a:cubicBezTo>
                    <a:cubicBezTo>
                      <a:pt x="131" y="167"/>
                      <a:pt x="137" y="162"/>
                      <a:pt x="142" y="156"/>
                    </a:cubicBezTo>
                    <a:cubicBezTo>
                      <a:pt x="143" y="155"/>
                      <a:pt x="145" y="153"/>
                      <a:pt x="145" y="151"/>
                    </a:cubicBezTo>
                    <a:cubicBezTo>
                      <a:pt x="146" y="151"/>
                      <a:pt x="146" y="151"/>
                      <a:pt x="146" y="150"/>
                    </a:cubicBezTo>
                    <a:cubicBezTo>
                      <a:pt x="155" y="137"/>
                      <a:pt x="160" y="121"/>
                      <a:pt x="160" y="103"/>
                    </a:cubicBezTo>
                    <a:cubicBezTo>
                      <a:pt x="160" y="96"/>
                      <a:pt x="160" y="89"/>
                      <a:pt x="160" y="82"/>
                    </a:cubicBez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ïśḷid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1B68973-D51D-4691-8C57-072F4E7E95E7}"/>
                  </a:ext>
                </a:extLst>
              </p:cNvPr>
              <p:cNvSpPr/>
              <p:nvPr/>
            </p:nvSpPr>
            <p:spPr bwMode="auto">
              <a:xfrm>
                <a:off x="5917571" y="5001970"/>
                <a:ext cx="995625" cy="759066"/>
              </a:xfrm>
              <a:custGeom>
                <a:avLst/>
                <a:gdLst>
                  <a:gd name="T0" fmla="*/ 331 w 331"/>
                  <a:gd name="T1" fmla="*/ 370 h 370"/>
                  <a:gd name="T2" fmla="*/ 331 w 331"/>
                  <a:gd name="T3" fmla="*/ 32 h 370"/>
                  <a:gd name="T4" fmla="*/ 299 w 331"/>
                  <a:gd name="T5" fmla="*/ 0 h 370"/>
                  <a:gd name="T6" fmla="*/ 31 w 331"/>
                  <a:gd name="T7" fmla="*/ 0 h 370"/>
                  <a:gd name="T8" fmla="*/ 0 w 331"/>
                  <a:gd name="T9" fmla="*/ 32 h 370"/>
                  <a:gd name="T10" fmla="*/ 0 w 331"/>
                  <a:gd name="T11" fmla="*/ 370 h 370"/>
                  <a:gd name="T12" fmla="*/ 331 w 331"/>
                  <a:gd name="T13" fmla="*/ 370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1" h="370">
                    <a:moveTo>
                      <a:pt x="331" y="370"/>
                    </a:moveTo>
                    <a:cubicBezTo>
                      <a:pt x="331" y="32"/>
                      <a:pt x="331" y="32"/>
                      <a:pt x="331" y="32"/>
                    </a:cubicBezTo>
                    <a:cubicBezTo>
                      <a:pt x="331" y="14"/>
                      <a:pt x="317" y="0"/>
                      <a:pt x="299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370"/>
                      <a:pt x="0" y="370"/>
                      <a:pt x="0" y="370"/>
                    </a:cubicBezTo>
                    <a:lnTo>
                      <a:pt x="331" y="370"/>
                    </a:ln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îṣľíḓ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DC6AC85-E3ED-4FE2-8B6A-D55C47570C97}"/>
                  </a:ext>
                </a:extLst>
              </p:cNvPr>
              <p:cNvSpPr/>
              <p:nvPr/>
            </p:nvSpPr>
            <p:spPr bwMode="auto">
              <a:xfrm>
                <a:off x="7017699" y="5001970"/>
                <a:ext cx="995625" cy="759066"/>
              </a:xfrm>
              <a:custGeom>
                <a:avLst/>
                <a:gdLst>
                  <a:gd name="T0" fmla="*/ 331 w 331"/>
                  <a:gd name="T1" fmla="*/ 370 h 370"/>
                  <a:gd name="T2" fmla="*/ 331 w 331"/>
                  <a:gd name="T3" fmla="*/ 32 h 370"/>
                  <a:gd name="T4" fmla="*/ 300 w 331"/>
                  <a:gd name="T5" fmla="*/ 0 h 370"/>
                  <a:gd name="T6" fmla="*/ 32 w 331"/>
                  <a:gd name="T7" fmla="*/ 0 h 370"/>
                  <a:gd name="T8" fmla="*/ 0 w 331"/>
                  <a:gd name="T9" fmla="*/ 32 h 370"/>
                  <a:gd name="T10" fmla="*/ 0 w 331"/>
                  <a:gd name="T11" fmla="*/ 370 h 370"/>
                  <a:gd name="T12" fmla="*/ 331 w 331"/>
                  <a:gd name="T13" fmla="*/ 370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1" h="370">
                    <a:moveTo>
                      <a:pt x="331" y="370"/>
                    </a:moveTo>
                    <a:cubicBezTo>
                      <a:pt x="331" y="32"/>
                      <a:pt x="331" y="32"/>
                      <a:pt x="331" y="32"/>
                    </a:cubicBezTo>
                    <a:cubicBezTo>
                      <a:pt x="331" y="14"/>
                      <a:pt x="317" y="0"/>
                      <a:pt x="30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370"/>
                      <a:pt x="0" y="370"/>
                      <a:pt x="0" y="370"/>
                    </a:cubicBezTo>
                    <a:lnTo>
                      <a:pt x="331" y="370"/>
                    </a:ln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îśḷiḑ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14DBAC9-A7A3-4CD3-A84D-C211E880B61D}"/>
                  </a:ext>
                </a:extLst>
              </p:cNvPr>
              <p:cNvSpPr/>
              <p:nvPr/>
            </p:nvSpPr>
            <p:spPr bwMode="auto">
              <a:xfrm>
                <a:off x="7954422" y="4819566"/>
                <a:ext cx="220406" cy="146304"/>
              </a:xfrm>
              <a:custGeom>
                <a:avLst/>
                <a:gdLst>
                  <a:gd name="T0" fmla="*/ 73 w 73"/>
                  <a:gd name="T1" fmla="*/ 49 h 49"/>
                  <a:gd name="T2" fmla="*/ 73 w 73"/>
                  <a:gd name="T3" fmla="*/ 0 h 49"/>
                  <a:gd name="T4" fmla="*/ 37 w 73"/>
                  <a:gd name="T5" fmla="*/ 10 h 49"/>
                  <a:gd name="T6" fmla="*/ 0 w 73"/>
                  <a:gd name="T7" fmla="*/ 0 h 49"/>
                  <a:gd name="T8" fmla="*/ 0 w 73"/>
                  <a:gd name="T9" fmla="*/ 49 h 49"/>
                  <a:gd name="T10" fmla="*/ 73 w 73"/>
                  <a:gd name="T11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49">
                    <a:moveTo>
                      <a:pt x="73" y="49"/>
                    </a:moveTo>
                    <a:cubicBezTo>
                      <a:pt x="73" y="0"/>
                      <a:pt x="73" y="0"/>
                      <a:pt x="73" y="0"/>
                    </a:cubicBezTo>
                    <a:cubicBezTo>
                      <a:pt x="60" y="8"/>
                      <a:pt x="37" y="10"/>
                      <a:pt x="37" y="10"/>
                    </a:cubicBezTo>
                    <a:cubicBezTo>
                      <a:pt x="37" y="10"/>
                      <a:pt x="13" y="8"/>
                      <a:pt x="0" y="0"/>
                    </a:cubicBezTo>
                    <a:cubicBezTo>
                      <a:pt x="0" y="49"/>
                      <a:pt x="0" y="49"/>
                      <a:pt x="0" y="49"/>
                    </a:cubicBezTo>
                    <a:lnTo>
                      <a:pt x="73" y="49"/>
                    </a:lnTo>
                    <a:close/>
                  </a:path>
                </a:pathLst>
              </a:custGeom>
              <a:solidFill>
                <a:srgbClr val="FFE1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íṩ1ïḓ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9AC1052-DA21-4B64-987B-B61DE907F815}"/>
                  </a:ext>
                </a:extLst>
              </p:cNvPr>
              <p:cNvSpPr/>
              <p:nvPr/>
            </p:nvSpPr>
            <p:spPr bwMode="auto">
              <a:xfrm>
                <a:off x="7954422" y="4876567"/>
                <a:ext cx="220406" cy="125403"/>
              </a:xfrm>
              <a:custGeom>
                <a:avLst/>
                <a:gdLst>
                  <a:gd name="T0" fmla="*/ 73 w 73"/>
                  <a:gd name="T1" fmla="*/ 42 h 42"/>
                  <a:gd name="T2" fmla="*/ 73 w 73"/>
                  <a:gd name="T3" fmla="*/ 0 h 42"/>
                  <a:gd name="T4" fmla="*/ 37 w 73"/>
                  <a:gd name="T5" fmla="*/ 8 h 42"/>
                  <a:gd name="T6" fmla="*/ 0 w 73"/>
                  <a:gd name="T7" fmla="*/ 0 h 42"/>
                  <a:gd name="T8" fmla="*/ 0 w 73"/>
                  <a:gd name="T9" fmla="*/ 42 h 42"/>
                  <a:gd name="T10" fmla="*/ 73 w 73"/>
                  <a:gd name="T1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42">
                    <a:moveTo>
                      <a:pt x="73" y="42"/>
                    </a:moveTo>
                    <a:cubicBezTo>
                      <a:pt x="73" y="0"/>
                      <a:pt x="73" y="0"/>
                      <a:pt x="73" y="0"/>
                    </a:cubicBezTo>
                    <a:cubicBezTo>
                      <a:pt x="60" y="7"/>
                      <a:pt x="37" y="8"/>
                      <a:pt x="37" y="8"/>
                    </a:cubicBezTo>
                    <a:cubicBezTo>
                      <a:pt x="37" y="8"/>
                      <a:pt x="13" y="7"/>
                      <a:pt x="0" y="0"/>
                    </a:cubicBezTo>
                    <a:cubicBezTo>
                      <a:pt x="0" y="42"/>
                      <a:pt x="0" y="42"/>
                      <a:pt x="0" y="42"/>
                    </a:cubicBezTo>
                    <a:lnTo>
                      <a:pt x="73" y="4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iṧľïḑ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4CE8773-6EFB-4E78-9E44-91D85530867B}"/>
                  </a:ext>
                </a:extLst>
              </p:cNvPr>
              <p:cNvSpPr/>
              <p:nvPr/>
            </p:nvSpPr>
            <p:spPr bwMode="auto">
              <a:xfrm>
                <a:off x="7618115" y="4914568"/>
                <a:ext cx="896823" cy="315407"/>
              </a:xfrm>
              <a:custGeom>
                <a:avLst/>
                <a:gdLst>
                  <a:gd name="T0" fmla="*/ 276 w 298"/>
                  <a:gd name="T1" fmla="*/ 24 h 105"/>
                  <a:gd name="T2" fmla="*/ 185 w 298"/>
                  <a:gd name="T3" fmla="*/ 0 h 105"/>
                  <a:gd name="T4" fmla="*/ 149 w 298"/>
                  <a:gd name="T5" fmla="*/ 8 h 105"/>
                  <a:gd name="T6" fmla="*/ 112 w 298"/>
                  <a:gd name="T7" fmla="*/ 0 h 105"/>
                  <a:gd name="T8" fmla="*/ 22 w 298"/>
                  <a:gd name="T9" fmla="*/ 24 h 105"/>
                  <a:gd name="T10" fmla="*/ 0 w 298"/>
                  <a:gd name="T11" fmla="*/ 105 h 105"/>
                  <a:gd name="T12" fmla="*/ 149 w 298"/>
                  <a:gd name="T13" fmla="*/ 105 h 105"/>
                  <a:gd name="T14" fmla="*/ 298 w 298"/>
                  <a:gd name="T15" fmla="*/ 105 h 105"/>
                  <a:gd name="T16" fmla="*/ 276 w 298"/>
                  <a:gd name="T17" fmla="*/ 24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8" h="105">
                    <a:moveTo>
                      <a:pt x="276" y="24"/>
                    </a:moveTo>
                    <a:cubicBezTo>
                      <a:pt x="265" y="17"/>
                      <a:pt x="233" y="20"/>
                      <a:pt x="185" y="0"/>
                    </a:cubicBezTo>
                    <a:cubicBezTo>
                      <a:pt x="172" y="7"/>
                      <a:pt x="149" y="8"/>
                      <a:pt x="149" y="8"/>
                    </a:cubicBezTo>
                    <a:cubicBezTo>
                      <a:pt x="149" y="8"/>
                      <a:pt x="125" y="7"/>
                      <a:pt x="112" y="0"/>
                    </a:cubicBezTo>
                    <a:cubicBezTo>
                      <a:pt x="64" y="20"/>
                      <a:pt x="32" y="17"/>
                      <a:pt x="22" y="24"/>
                    </a:cubicBezTo>
                    <a:cubicBezTo>
                      <a:pt x="11" y="31"/>
                      <a:pt x="0" y="105"/>
                      <a:pt x="0" y="105"/>
                    </a:cubicBezTo>
                    <a:cubicBezTo>
                      <a:pt x="149" y="105"/>
                      <a:pt x="149" y="105"/>
                      <a:pt x="149" y="105"/>
                    </a:cubicBezTo>
                    <a:cubicBezTo>
                      <a:pt x="298" y="105"/>
                      <a:pt x="298" y="105"/>
                      <a:pt x="298" y="105"/>
                    </a:cubicBezTo>
                    <a:cubicBezTo>
                      <a:pt x="298" y="105"/>
                      <a:pt x="287" y="31"/>
                      <a:pt x="276" y="24"/>
                    </a:cubicBez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îšlïd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48DB06C-2CF7-44A2-B62A-A5AE3F17755F}"/>
                  </a:ext>
                </a:extLst>
              </p:cNvPr>
              <p:cNvSpPr/>
              <p:nvPr/>
            </p:nvSpPr>
            <p:spPr bwMode="auto">
              <a:xfrm>
                <a:off x="7802419" y="4331255"/>
                <a:ext cx="564315" cy="741018"/>
              </a:xfrm>
              <a:custGeom>
                <a:avLst/>
                <a:gdLst>
                  <a:gd name="T0" fmla="*/ 168 w 188"/>
                  <a:gd name="T1" fmla="*/ 168 h 247"/>
                  <a:gd name="T2" fmla="*/ 176 w 188"/>
                  <a:gd name="T3" fmla="*/ 115 h 247"/>
                  <a:gd name="T4" fmla="*/ 152 w 188"/>
                  <a:gd name="T5" fmla="*/ 43 h 247"/>
                  <a:gd name="T6" fmla="*/ 68 w 188"/>
                  <a:gd name="T7" fmla="*/ 23 h 247"/>
                  <a:gd name="T8" fmla="*/ 26 w 188"/>
                  <a:gd name="T9" fmla="*/ 66 h 247"/>
                  <a:gd name="T10" fmla="*/ 23 w 188"/>
                  <a:gd name="T11" fmla="*/ 74 h 247"/>
                  <a:gd name="T12" fmla="*/ 19 w 188"/>
                  <a:gd name="T13" fmla="*/ 100 h 247"/>
                  <a:gd name="T14" fmla="*/ 14 w 188"/>
                  <a:gd name="T15" fmla="*/ 112 h 247"/>
                  <a:gd name="T16" fmla="*/ 22 w 188"/>
                  <a:gd name="T17" fmla="*/ 170 h 247"/>
                  <a:gd name="T18" fmla="*/ 20 w 188"/>
                  <a:gd name="T19" fmla="*/ 190 h 247"/>
                  <a:gd name="T20" fmla="*/ 90 w 188"/>
                  <a:gd name="T21" fmla="*/ 247 h 247"/>
                  <a:gd name="T22" fmla="*/ 167 w 188"/>
                  <a:gd name="T23" fmla="*/ 188 h 247"/>
                  <a:gd name="T24" fmla="*/ 168 w 188"/>
                  <a:gd name="T25" fmla="*/ 168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8" h="247">
                    <a:moveTo>
                      <a:pt x="168" y="168"/>
                    </a:moveTo>
                    <a:cubicBezTo>
                      <a:pt x="177" y="165"/>
                      <a:pt x="188" y="130"/>
                      <a:pt x="176" y="115"/>
                    </a:cubicBezTo>
                    <a:cubicBezTo>
                      <a:pt x="163" y="100"/>
                      <a:pt x="175" y="85"/>
                      <a:pt x="152" y="43"/>
                    </a:cubicBezTo>
                    <a:cubicBezTo>
                      <a:pt x="130" y="0"/>
                      <a:pt x="75" y="11"/>
                      <a:pt x="68" y="23"/>
                    </a:cubicBezTo>
                    <a:cubicBezTo>
                      <a:pt x="39" y="23"/>
                      <a:pt x="30" y="43"/>
                      <a:pt x="26" y="66"/>
                    </a:cubicBezTo>
                    <a:cubicBezTo>
                      <a:pt x="24" y="69"/>
                      <a:pt x="23" y="71"/>
                      <a:pt x="23" y="74"/>
                    </a:cubicBezTo>
                    <a:cubicBezTo>
                      <a:pt x="21" y="83"/>
                      <a:pt x="19" y="91"/>
                      <a:pt x="19" y="100"/>
                    </a:cubicBezTo>
                    <a:cubicBezTo>
                      <a:pt x="18" y="105"/>
                      <a:pt x="16" y="109"/>
                      <a:pt x="14" y="112"/>
                    </a:cubicBezTo>
                    <a:cubicBezTo>
                      <a:pt x="0" y="135"/>
                      <a:pt x="15" y="162"/>
                      <a:pt x="22" y="170"/>
                    </a:cubicBezTo>
                    <a:cubicBezTo>
                      <a:pt x="29" y="177"/>
                      <a:pt x="26" y="186"/>
                      <a:pt x="20" y="190"/>
                    </a:cubicBezTo>
                    <a:cubicBezTo>
                      <a:pt x="1" y="203"/>
                      <a:pt x="16" y="246"/>
                      <a:pt x="90" y="247"/>
                    </a:cubicBezTo>
                    <a:cubicBezTo>
                      <a:pt x="159" y="247"/>
                      <a:pt x="185" y="210"/>
                      <a:pt x="167" y="188"/>
                    </a:cubicBezTo>
                    <a:cubicBezTo>
                      <a:pt x="163" y="183"/>
                      <a:pt x="159" y="171"/>
                      <a:pt x="168" y="168"/>
                    </a:cubicBezTo>
                    <a:close/>
                  </a:path>
                </a:pathLst>
              </a:custGeom>
              <a:solidFill>
                <a:srgbClr val="8060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ï$ḷïd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64355FE-A319-4521-AE3F-66285458B32C}"/>
                  </a:ext>
                </a:extLst>
              </p:cNvPr>
              <p:cNvSpPr/>
              <p:nvPr/>
            </p:nvSpPr>
            <p:spPr bwMode="auto">
              <a:xfrm>
                <a:off x="6856195" y="4867068"/>
                <a:ext cx="218506" cy="148204"/>
              </a:xfrm>
              <a:custGeom>
                <a:avLst/>
                <a:gdLst>
                  <a:gd name="T0" fmla="*/ 73 w 73"/>
                  <a:gd name="T1" fmla="*/ 49 h 49"/>
                  <a:gd name="T2" fmla="*/ 73 w 73"/>
                  <a:gd name="T3" fmla="*/ 0 h 49"/>
                  <a:gd name="T4" fmla="*/ 36 w 73"/>
                  <a:gd name="T5" fmla="*/ 9 h 49"/>
                  <a:gd name="T6" fmla="*/ 0 w 73"/>
                  <a:gd name="T7" fmla="*/ 0 h 49"/>
                  <a:gd name="T8" fmla="*/ 0 w 73"/>
                  <a:gd name="T9" fmla="*/ 49 h 49"/>
                  <a:gd name="T10" fmla="*/ 73 w 73"/>
                  <a:gd name="T11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49">
                    <a:moveTo>
                      <a:pt x="73" y="49"/>
                    </a:moveTo>
                    <a:cubicBezTo>
                      <a:pt x="73" y="0"/>
                      <a:pt x="73" y="0"/>
                      <a:pt x="73" y="0"/>
                    </a:cubicBezTo>
                    <a:cubicBezTo>
                      <a:pt x="60" y="8"/>
                      <a:pt x="36" y="9"/>
                      <a:pt x="36" y="9"/>
                    </a:cubicBezTo>
                    <a:cubicBezTo>
                      <a:pt x="36" y="9"/>
                      <a:pt x="13" y="8"/>
                      <a:pt x="0" y="0"/>
                    </a:cubicBezTo>
                    <a:cubicBezTo>
                      <a:pt x="0" y="49"/>
                      <a:pt x="0" y="49"/>
                      <a:pt x="0" y="49"/>
                    </a:cubicBezTo>
                    <a:lnTo>
                      <a:pt x="73" y="49"/>
                    </a:lnTo>
                    <a:close/>
                  </a:path>
                </a:pathLst>
              </a:custGeom>
              <a:solidFill>
                <a:srgbClr val="FFE1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íṩļíḋ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F3B7581-9C75-4D77-9D94-F2605A75CA2E}"/>
                  </a:ext>
                </a:extLst>
              </p:cNvPr>
              <p:cNvSpPr/>
              <p:nvPr/>
            </p:nvSpPr>
            <p:spPr bwMode="auto">
              <a:xfrm>
                <a:off x="6856195" y="4922168"/>
                <a:ext cx="218506" cy="129203"/>
              </a:xfrm>
              <a:custGeom>
                <a:avLst/>
                <a:gdLst>
                  <a:gd name="T0" fmla="*/ 73 w 73"/>
                  <a:gd name="T1" fmla="*/ 43 h 43"/>
                  <a:gd name="T2" fmla="*/ 73 w 73"/>
                  <a:gd name="T3" fmla="*/ 0 h 43"/>
                  <a:gd name="T4" fmla="*/ 36 w 73"/>
                  <a:gd name="T5" fmla="*/ 8 h 43"/>
                  <a:gd name="T6" fmla="*/ 0 w 73"/>
                  <a:gd name="T7" fmla="*/ 0 h 43"/>
                  <a:gd name="T8" fmla="*/ 0 w 73"/>
                  <a:gd name="T9" fmla="*/ 43 h 43"/>
                  <a:gd name="T10" fmla="*/ 73 w 73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43">
                    <a:moveTo>
                      <a:pt x="73" y="43"/>
                    </a:moveTo>
                    <a:cubicBezTo>
                      <a:pt x="73" y="0"/>
                      <a:pt x="73" y="0"/>
                      <a:pt x="73" y="0"/>
                    </a:cubicBezTo>
                    <a:cubicBezTo>
                      <a:pt x="60" y="7"/>
                      <a:pt x="36" y="8"/>
                      <a:pt x="36" y="8"/>
                    </a:cubicBezTo>
                    <a:cubicBezTo>
                      <a:pt x="36" y="8"/>
                      <a:pt x="13" y="7"/>
                      <a:pt x="0" y="0"/>
                    </a:cubicBezTo>
                    <a:cubicBezTo>
                      <a:pt x="0" y="43"/>
                      <a:pt x="0" y="43"/>
                      <a:pt x="0" y="43"/>
                    </a:cubicBezTo>
                    <a:lnTo>
                      <a:pt x="73" y="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îṡḷíḓ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A132AE0-2D2E-4DFD-BC1C-EE28BEB75A8C}"/>
                  </a:ext>
                </a:extLst>
              </p:cNvPr>
              <p:cNvSpPr/>
              <p:nvPr/>
            </p:nvSpPr>
            <p:spPr bwMode="auto">
              <a:xfrm>
                <a:off x="6516087" y="4963969"/>
                <a:ext cx="898723" cy="315407"/>
              </a:xfrm>
              <a:custGeom>
                <a:avLst/>
                <a:gdLst>
                  <a:gd name="T0" fmla="*/ 277 w 299"/>
                  <a:gd name="T1" fmla="*/ 24 h 105"/>
                  <a:gd name="T2" fmla="*/ 186 w 299"/>
                  <a:gd name="T3" fmla="*/ 0 h 105"/>
                  <a:gd name="T4" fmla="*/ 149 w 299"/>
                  <a:gd name="T5" fmla="*/ 8 h 105"/>
                  <a:gd name="T6" fmla="*/ 113 w 299"/>
                  <a:gd name="T7" fmla="*/ 0 h 105"/>
                  <a:gd name="T8" fmla="*/ 22 w 299"/>
                  <a:gd name="T9" fmla="*/ 24 h 105"/>
                  <a:gd name="T10" fmla="*/ 0 w 299"/>
                  <a:gd name="T11" fmla="*/ 105 h 105"/>
                  <a:gd name="T12" fmla="*/ 149 w 299"/>
                  <a:gd name="T13" fmla="*/ 105 h 105"/>
                  <a:gd name="T14" fmla="*/ 299 w 299"/>
                  <a:gd name="T15" fmla="*/ 105 h 105"/>
                  <a:gd name="T16" fmla="*/ 277 w 299"/>
                  <a:gd name="T17" fmla="*/ 24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9" h="105">
                    <a:moveTo>
                      <a:pt x="277" y="24"/>
                    </a:moveTo>
                    <a:cubicBezTo>
                      <a:pt x="266" y="17"/>
                      <a:pt x="234" y="20"/>
                      <a:pt x="186" y="0"/>
                    </a:cubicBezTo>
                    <a:cubicBezTo>
                      <a:pt x="173" y="7"/>
                      <a:pt x="149" y="8"/>
                      <a:pt x="149" y="8"/>
                    </a:cubicBezTo>
                    <a:cubicBezTo>
                      <a:pt x="149" y="8"/>
                      <a:pt x="126" y="7"/>
                      <a:pt x="113" y="0"/>
                    </a:cubicBezTo>
                    <a:cubicBezTo>
                      <a:pt x="65" y="20"/>
                      <a:pt x="33" y="17"/>
                      <a:pt x="22" y="24"/>
                    </a:cubicBezTo>
                    <a:cubicBezTo>
                      <a:pt x="12" y="31"/>
                      <a:pt x="0" y="105"/>
                      <a:pt x="0" y="105"/>
                    </a:cubicBezTo>
                    <a:cubicBezTo>
                      <a:pt x="149" y="105"/>
                      <a:pt x="149" y="105"/>
                      <a:pt x="149" y="105"/>
                    </a:cubicBezTo>
                    <a:cubicBezTo>
                      <a:pt x="299" y="105"/>
                      <a:pt x="299" y="105"/>
                      <a:pt x="299" y="105"/>
                    </a:cubicBezTo>
                    <a:cubicBezTo>
                      <a:pt x="299" y="105"/>
                      <a:pt x="287" y="31"/>
                      <a:pt x="277" y="24"/>
                    </a:cubicBezTo>
                    <a:close/>
                  </a:path>
                </a:pathLst>
              </a:custGeom>
              <a:solidFill>
                <a:srgbClr val="878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ïṧļïď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0083D9C-B773-4788-81E4-EEABF63AF4E1}"/>
                  </a:ext>
                </a:extLst>
              </p:cNvPr>
              <p:cNvSpPr/>
              <p:nvPr/>
            </p:nvSpPr>
            <p:spPr bwMode="auto">
              <a:xfrm>
                <a:off x="6744093" y="4323655"/>
                <a:ext cx="444611" cy="579514"/>
              </a:xfrm>
              <a:custGeom>
                <a:avLst/>
                <a:gdLst>
                  <a:gd name="T0" fmla="*/ 146 w 148"/>
                  <a:gd name="T1" fmla="*/ 101 h 193"/>
                  <a:gd name="T2" fmla="*/ 120 w 148"/>
                  <a:gd name="T3" fmla="*/ 30 h 193"/>
                  <a:gd name="T4" fmla="*/ 0 w 148"/>
                  <a:gd name="T5" fmla="*/ 61 h 193"/>
                  <a:gd name="T6" fmla="*/ 4 w 148"/>
                  <a:gd name="T7" fmla="*/ 87 h 193"/>
                  <a:gd name="T8" fmla="*/ 0 w 148"/>
                  <a:gd name="T9" fmla="*/ 114 h 193"/>
                  <a:gd name="T10" fmla="*/ 73 w 148"/>
                  <a:gd name="T11" fmla="*/ 193 h 193"/>
                  <a:gd name="T12" fmla="*/ 147 w 148"/>
                  <a:gd name="T13" fmla="*/ 114 h 193"/>
                  <a:gd name="T14" fmla="*/ 146 w 148"/>
                  <a:gd name="T15" fmla="*/ 101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8" h="193">
                    <a:moveTo>
                      <a:pt x="146" y="101"/>
                    </a:moveTo>
                    <a:cubicBezTo>
                      <a:pt x="148" y="72"/>
                      <a:pt x="144" y="36"/>
                      <a:pt x="120" y="30"/>
                    </a:cubicBezTo>
                    <a:cubicBezTo>
                      <a:pt x="85" y="0"/>
                      <a:pt x="16" y="39"/>
                      <a:pt x="0" y="61"/>
                    </a:cubicBezTo>
                    <a:cubicBezTo>
                      <a:pt x="3" y="69"/>
                      <a:pt x="4" y="77"/>
                      <a:pt x="4" y="87"/>
                    </a:cubicBezTo>
                    <a:cubicBezTo>
                      <a:pt x="1" y="95"/>
                      <a:pt x="0" y="104"/>
                      <a:pt x="0" y="114"/>
                    </a:cubicBezTo>
                    <a:cubicBezTo>
                      <a:pt x="0" y="158"/>
                      <a:pt x="33" y="193"/>
                      <a:pt x="73" y="193"/>
                    </a:cubicBezTo>
                    <a:cubicBezTo>
                      <a:pt x="114" y="193"/>
                      <a:pt x="147" y="158"/>
                      <a:pt x="147" y="114"/>
                    </a:cubicBezTo>
                    <a:cubicBezTo>
                      <a:pt x="147" y="110"/>
                      <a:pt x="147" y="105"/>
                      <a:pt x="146" y="101"/>
                    </a:cubicBezTo>
                    <a:close/>
                  </a:path>
                </a:pathLst>
              </a:custGeom>
              <a:solidFill>
                <a:srgbClr val="BF97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iš1ïḑ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631BE43-E76D-4186-B7FC-FDDDABC0C8B8}"/>
                  </a:ext>
                </a:extLst>
              </p:cNvPr>
              <p:cNvSpPr/>
              <p:nvPr/>
            </p:nvSpPr>
            <p:spPr bwMode="auto">
              <a:xfrm>
                <a:off x="5752268" y="4849967"/>
                <a:ext cx="222306" cy="150104"/>
              </a:xfrm>
              <a:custGeom>
                <a:avLst/>
                <a:gdLst>
                  <a:gd name="T0" fmla="*/ 74 w 74"/>
                  <a:gd name="T1" fmla="*/ 50 h 50"/>
                  <a:gd name="T2" fmla="*/ 74 w 74"/>
                  <a:gd name="T3" fmla="*/ 0 h 50"/>
                  <a:gd name="T4" fmla="*/ 37 w 74"/>
                  <a:gd name="T5" fmla="*/ 9 h 50"/>
                  <a:gd name="T6" fmla="*/ 0 w 74"/>
                  <a:gd name="T7" fmla="*/ 0 h 50"/>
                  <a:gd name="T8" fmla="*/ 0 w 74"/>
                  <a:gd name="T9" fmla="*/ 50 h 50"/>
                  <a:gd name="T10" fmla="*/ 74 w 74"/>
                  <a:gd name="T11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50">
                    <a:moveTo>
                      <a:pt x="74" y="50"/>
                    </a:moveTo>
                    <a:cubicBezTo>
                      <a:pt x="74" y="0"/>
                      <a:pt x="74" y="0"/>
                      <a:pt x="74" y="0"/>
                    </a:cubicBezTo>
                    <a:cubicBezTo>
                      <a:pt x="61" y="8"/>
                      <a:pt x="37" y="9"/>
                      <a:pt x="37" y="9"/>
                    </a:cubicBezTo>
                    <a:cubicBezTo>
                      <a:pt x="37" y="9"/>
                      <a:pt x="13" y="8"/>
                      <a:pt x="0" y="0"/>
                    </a:cubicBezTo>
                    <a:cubicBezTo>
                      <a:pt x="0" y="50"/>
                      <a:pt x="0" y="50"/>
                      <a:pt x="0" y="50"/>
                    </a:cubicBezTo>
                    <a:lnTo>
                      <a:pt x="74" y="50"/>
                    </a:lnTo>
                    <a:close/>
                  </a:path>
                </a:pathLst>
              </a:custGeom>
              <a:solidFill>
                <a:srgbClr val="FFE1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iṧlïd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76FECF82-DB70-491A-939D-4CC323F4F206}"/>
                  </a:ext>
                </a:extLst>
              </p:cNvPr>
              <p:cNvSpPr/>
              <p:nvPr/>
            </p:nvSpPr>
            <p:spPr bwMode="auto">
              <a:xfrm>
                <a:off x="5752268" y="4903168"/>
                <a:ext cx="222306" cy="129203"/>
              </a:xfrm>
              <a:custGeom>
                <a:avLst/>
                <a:gdLst>
                  <a:gd name="T0" fmla="*/ 74 w 74"/>
                  <a:gd name="T1" fmla="*/ 43 h 43"/>
                  <a:gd name="T2" fmla="*/ 74 w 74"/>
                  <a:gd name="T3" fmla="*/ 0 h 43"/>
                  <a:gd name="T4" fmla="*/ 37 w 74"/>
                  <a:gd name="T5" fmla="*/ 8 h 43"/>
                  <a:gd name="T6" fmla="*/ 0 w 74"/>
                  <a:gd name="T7" fmla="*/ 0 h 43"/>
                  <a:gd name="T8" fmla="*/ 0 w 74"/>
                  <a:gd name="T9" fmla="*/ 43 h 43"/>
                  <a:gd name="T10" fmla="*/ 74 w 74"/>
                  <a:gd name="T1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43">
                    <a:moveTo>
                      <a:pt x="74" y="43"/>
                    </a:moveTo>
                    <a:cubicBezTo>
                      <a:pt x="74" y="0"/>
                      <a:pt x="74" y="0"/>
                      <a:pt x="74" y="0"/>
                    </a:cubicBezTo>
                    <a:cubicBezTo>
                      <a:pt x="61" y="8"/>
                      <a:pt x="37" y="8"/>
                      <a:pt x="37" y="8"/>
                    </a:cubicBezTo>
                    <a:cubicBezTo>
                      <a:pt x="37" y="8"/>
                      <a:pt x="13" y="8"/>
                      <a:pt x="0" y="0"/>
                    </a:cubicBezTo>
                    <a:cubicBezTo>
                      <a:pt x="0" y="43"/>
                      <a:pt x="0" y="43"/>
                      <a:pt x="0" y="43"/>
                    </a:cubicBezTo>
                    <a:lnTo>
                      <a:pt x="74" y="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íṩlíḓ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773E2591-38DF-46FE-983E-695D16E294CF}"/>
                  </a:ext>
                </a:extLst>
              </p:cNvPr>
              <p:cNvSpPr/>
              <p:nvPr/>
            </p:nvSpPr>
            <p:spPr bwMode="auto">
              <a:xfrm>
                <a:off x="5410259" y="4944969"/>
                <a:ext cx="906323" cy="321108"/>
              </a:xfrm>
              <a:custGeom>
                <a:avLst/>
                <a:gdLst>
                  <a:gd name="T0" fmla="*/ 280 w 302"/>
                  <a:gd name="T1" fmla="*/ 25 h 107"/>
                  <a:gd name="T2" fmla="*/ 188 w 302"/>
                  <a:gd name="T3" fmla="*/ 0 h 107"/>
                  <a:gd name="T4" fmla="*/ 151 w 302"/>
                  <a:gd name="T5" fmla="*/ 8 h 107"/>
                  <a:gd name="T6" fmla="*/ 114 w 302"/>
                  <a:gd name="T7" fmla="*/ 0 h 107"/>
                  <a:gd name="T8" fmla="*/ 22 w 302"/>
                  <a:gd name="T9" fmla="*/ 25 h 107"/>
                  <a:gd name="T10" fmla="*/ 0 w 302"/>
                  <a:gd name="T11" fmla="*/ 107 h 107"/>
                  <a:gd name="T12" fmla="*/ 151 w 302"/>
                  <a:gd name="T13" fmla="*/ 107 h 107"/>
                  <a:gd name="T14" fmla="*/ 302 w 302"/>
                  <a:gd name="T15" fmla="*/ 107 h 107"/>
                  <a:gd name="T16" fmla="*/ 280 w 302"/>
                  <a:gd name="T17" fmla="*/ 25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2" h="107">
                    <a:moveTo>
                      <a:pt x="280" y="25"/>
                    </a:moveTo>
                    <a:cubicBezTo>
                      <a:pt x="269" y="17"/>
                      <a:pt x="237" y="20"/>
                      <a:pt x="188" y="0"/>
                    </a:cubicBezTo>
                    <a:cubicBezTo>
                      <a:pt x="175" y="7"/>
                      <a:pt x="151" y="8"/>
                      <a:pt x="151" y="8"/>
                    </a:cubicBezTo>
                    <a:cubicBezTo>
                      <a:pt x="151" y="8"/>
                      <a:pt x="127" y="7"/>
                      <a:pt x="114" y="0"/>
                    </a:cubicBezTo>
                    <a:cubicBezTo>
                      <a:pt x="65" y="20"/>
                      <a:pt x="33" y="17"/>
                      <a:pt x="22" y="25"/>
                    </a:cubicBezTo>
                    <a:cubicBezTo>
                      <a:pt x="11" y="32"/>
                      <a:pt x="0" y="107"/>
                      <a:pt x="0" y="107"/>
                    </a:cubicBezTo>
                    <a:cubicBezTo>
                      <a:pt x="151" y="107"/>
                      <a:pt x="151" y="107"/>
                      <a:pt x="151" y="107"/>
                    </a:cubicBezTo>
                    <a:cubicBezTo>
                      <a:pt x="302" y="107"/>
                      <a:pt x="302" y="107"/>
                      <a:pt x="302" y="107"/>
                    </a:cubicBezTo>
                    <a:cubicBezTo>
                      <a:pt x="302" y="107"/>
                      <a:pt x="291" y="32"/>
                      <a:pt x="280" y="25"/>
                    </a:cubicBezTo>
                    <a:close/>
                  </a:path>
                </a:pathLst>
              </a:custGeom>
              <a:solidFill>
                <a:srgbClr val="374E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íṧļïḋ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26D4C2F-7E55-4BC3-9323-D80335667AE6}"/>
                  </a:ext>
                </a:extLst>
              </p:cNvPr>
              <p:cNvSpPr/>
              <p:nvPr/>
            </p:nvSpPr>
            <p:spPr bwMode="auto">
              <a:xfrm>
                <a:off x="5653465" y="4363555"/>
                <a:ext cx="433211" cy="530113"/>
              </a:xfrm>
              <a:custGeom>
                <a:avLst/>
                <a:gdLst>
                  <a:gd name="T0" fmla="*/ 141 w 144"/>
                  <a:gd name="T1" fmla="*/ 93 h 177"/>
                  <a:gd name="T2" fmla="*/ 70 w 144"/>
                  <a:gd name="T3" fmla="*/ 177 h 177"/>
                  <a:gd name="T4" fmla="*/ 0 w 144"/>
                  <a:gd name="T5" fmla="*/ 93 h 177"/>
                  <a:gd name="T6" fmla="*/ 38 w 144"/>
                  <a:gd name="T7" fmla="*/ 21 h 177"/>
                  <a:gd name="T8" fmla="*/ 112 w 144"/>
                  <a:gd name="T9" fmla="*/ 18 h 177"/>
                  <a:gd name="T10" fmla="*/ 141 w 144"/>
                  <a:gd name="T11" fmla="*/ 93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4" h="177">
                    <a:moveTo>
                      <a:pt x="141" y="93"/>
                    </a:moveTo>
                    <a:cubicBezTo>
                      <a:pt x="141" y="139"/>
                      <a:pt x="109" y="177"/>
                      <a:pt x="70" y="177"/>
                    </a:cubicBezTo>
                    <a:cubicBezTo>
                      <a:pt x="31" y="177"/>
                      <a:pt x="0" y="139"/>
                      <a:pt x="0" y="93"/>
                    </a:cubicBezTo>
                    <a:cubicBezTo>
                      <a:pt x="0" y="63"/>
                      <a:pt x="11" y="16"/>
                      <a:pt x="38" y="21"/>
                    </a:cubicBezTo>
                    <a:cubicBezTo>
                      <a:pt x="58" y="0"/>
                      <a:pt x="80" y="6"/>
                      <a:pt x="112" y="18"/>
                    </a:cubicBezTo>
                    <a:cubicBezTo>
                      <a:pt x="144" y="29"/>
                      <a:pt x="141" y="65"/>
                      <a:pt x="141" y="93"/>
                    </a:cubicBezTo>
                    <a:close/>
                  </a:path>
                </a:pathLst>
              </a:custGeom>
              <a:solidFill>
                <a:srgbClr val="634E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ïṩ1îď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A6C2938-E63E-4EC0-9889-126E38278C14}"/>
                  </a:ext>
                </a:extLst>
              </p:cNvPr>
              <p:cNvSpPr/>
              <p:nvPr/>
            </p:nvSpPr>
            <p:spPr bwMode="auto">
              <a:xfrm>
                <a:off x="5364658" y="5115973"/>
                <a:ext cx="997526" cy="645065"/>
              </a:xfrm>
              <a:custGeom>
                <a:avLst/>
                <a:gdLst>
                  <a:gd name="T0" fmla="*/ 332 w 332"/>
                  <a:gd name="T1" fmla="*/ 332 h 332"/>
                  <a:gd name="T2" fmla="*/ 332 w 332"/>
                  <a:gd name="T3" fmla="*/ 32 h 332"/>
                  <a:gd name="T4" fmla="*/ 300 w 332"/>
                  <a:gd name="T5" fmla="*/ 0 h 332"/>
                  <a:gd name="T6" fmla="*/ 32 w 332"/>
                  <a:gd name="T7" fmla="*/ 0 h 332"/>
                  <a:gd name="T8" fmla="*/ 0 w 332"/>
                  <a:gd name="T9" fmla="*/ 32 h 332"/>
                  <a:gd name="T10" fmla="*/ 0 w 332"/>
                  <a:gd name="T11" fmla="*/ 332 h 332"/>
                  <a:gd name="T12" fmla="*/ 332 w 332"/>
                  <a:gd name="T13" fmla="*/ 332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2" h="332">
                    <a:moveTo>
                      <a:pt x="332" y="332"/>
                    </a:moveTo>
                    <a:cubicBezTo>
                      <a:pt x="332" y="32"/>
                      <a:pt x="332" y="32"/>
                      <a:pt x="332" y="32"/>
                    </a:cubicBezTo>
                    <a:cubicBezTo>
                      <a:pt x="332" y="14"/>
                      <a:pt x="318" y="0"/>
                      <a:pt x="30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5" y="0"/>
                      <a:pt x="0" y="14"/>
                      <a:pt x="0" y="32"/>
                    </a:cubicBezTo>
                    <a:cubicBezTo>
                      <a:pt x="0" y="332"/>
                      <a:pt x="0" y="332"/>
                      <a:pt x="0" y="332"/>
                    </a:cubicBezTo>
                    <a:lnTo>
                      <a:pt x="332" y="332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íSlîď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4174689-652A-4DB2-8484-2F991095A46B}"/>
                  </a:ext>
                </a:extLst>
              </p:cNvPr>
              <p:cNvSpPr/>
              <p:nvPr/>
            </p:nvSpPr>
            <p:spPr bwMode="auto">
              <a:xfrm>
                <a:off x="6468585" y="5115973"/>
                <a:ext cx="993726" cy="645065"/>
              </a:xfrm>
              <a:custGeom>
                <a:avLst/>
                <a:gdLst>
                  <a:gd name="T0" fmla="*/ 331 w 331"/>
                  <a:gd name="T1" fmla="*/ 332 h 332"/>
                  <a:gd name="T2" fmla="*/ 331 w 331"/>
                  <a:gd name="T3" fmla="*/ 32 h 332"/>
                  <a:gd name="T4" fmla="*/ 299 w 331"/>
                  <a:gd name="T5" fmla="*/ 0 h 332"/>
                  <a:gd name="T6" fmla="*/ 32 w 331"/>
                  <a:gd name="T7" fmla="*/ 0 h 332"/>
                  <a:gd name="T8" fmla="*/ 0 w 331"/>
                  <a:gd name="T9" fmla="*/ 32 h 332"/>
                  <a:gd name="T10" fmla="*/ 0 w 331"/>
                  <a:gd name="T11" fmla="*/ 332 h 332"/>
                  <a:gd name="T12" fmla="*/ 331 w 331"/>
                  <a:gd name="T13" fmla="*/ 332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1" h="332">
                    <a:moveTo>
                      <a:pt x="331" y="332"/>
                    </a:moveTo>
                    <a:cubicBezTo>
                      <a:pt x="331" y="32"/>
                      <a:pt x="331" y="32"/>
                      <a:pt x="331" y="32"/>
                    </a:cubicBezTo>
                    <a:cubicBezTo>
                      <a:pt x="331" y="14"/>
                      <a:pt x="317" y="0"/>
                      <a:pt x="299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332"/>
                      <a:pt x="0" y="332"/>
                      <a:pt x="0" y="332"/>
                    </a:cubicBezTo>
                    <a:lnTo>
                      <a:pt x="331" y="332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íṡḻîd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401034C-DEDD-4818-AD74-E295ADD0C6BB}"/>
                  </a:ext>
                </a:extLst>
              </p:cNvPr>
              <p:cNvSpPr/>
              <p:nvPr/>
            </p:nvSpPr>
            <p:spPr bwMode="auto">
              <a:xfrm>
                <a:off x="7566813" y="5115973"/>
                <a:ext cx="995625" cy="645065"/>
              </a:xfrm>
              <a:custGeom>
                <a:avLst/>
                <a:gdLst>
                  <a:gd name="T0" fmla="*/ 331 w 331"/>
                  <a:gd name="T1" fmla="*/ 332 h 332"/>
                  <a:gd name="T2" fmla="*/ 331 w 331"/>
                  <a:gd name="T3" fmla="*/ 32 h 332"/>
                  <a:gd name="T4" fmla="*/ 300 w 331"/>
                  <a:gd name="T5" fmla="*/ 0 h 332"/>
                  <a:gd name="T6" fmla="*/ 32 w 331"/>
                  <a:gd name="T7" fmla="*/ 0 h 332"/>
                  <a:gd name="T8" fmla="*/ 0 w 331"/>
                  <a:gd name="T9" fmla="*/ 32 h 332"/>
                  <a:gd name="T10" fmla="*/ 0 w 331"/>
                  <a:gd name="T11" fmla="*/ 332 h 332"/>
                  <a:gd name="T12" fmla="*/ 331 w 331"/>
                  <a:gd name="T13" fmla="*/ 332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1" h="332">
                    <a:moveTo>
                      <a:pt x="331" y="332"/>
                    </a:moveTo>
                    <a:cubicBezTo>
                      <a:pt x="331" y="32"/>
                      <a:pt x="331" y="32"/>
                      <a:pt x="331" y="32"/>
                    </a:cubicBezTo>
                    <a:cubicBezTo>
                      <a:pt x="331" y="14"/>
                      <a:pt x="317" y="0"/>
                      <a:pt x="30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332"/>
                      <a:pt x="0" y="332"/>
                      <a:pt x="0" y="332"/>
                    </a:cubicBezTo>
                    <a:lnTo>
                      <a:pt x="331" y="332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5" name="íSļîdê">
            <a:extLst>
              <a:ext uri="{FF2B5EF4-FFF2-40B4-BE49-F238E27FC236}">
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D8D29B6-2CD0-4E76-9A77-E3F77B74D168}"/>
              </a:ext>
            </a:extLst>
          </p:cNvPr>
          <p:cNvSpPr txBox="1"/>
          <p:nvPr/>
        </p:nvSpPr>
        <p:spPr>
          <a:xfrm>
            <a:off x="5566221" y="821952"/>
            <a:ext cx="2389361" cy="434354"/>
          </a:xfrm>
          <a:prstGeom prst="rect">
            <a:avLst/>
          </a:prstGeom>
          <a:noFill/>
        </p:spPr>
        <p:txBody>
          <a:bodyPr wrap="none" lIns="90000" tIns="46800" rIns="90000" bIns="46800" rtlCol="0" anchor="ctr" anchorCtr="0">
            <a:normAutofit/>
          </a:bodyPr>
          <a:lstStyle/>
          <a:p>
            <a:r>
              <a:rPr lang="en-US" altLang="zh-CN" b="1" dirty="0">
                <a:solidFill>
                  <a:schemeClr val="accent2"/>
                </a:solidFill>
              </a:rPr>
              <a:t>Text here</a:t>
            </a:r>
          </a:p>
        </p:txBody>
      </p:sp>
      <p:grpSp>
        <p:nvGrpSpPr>
          <p:cNvPr id="95" name="组合 94"/>
          <p:cNvGrpSpPr/>
          <p:nvPr/>
        </p:nvGrpSpPr>
        <p:grpSpPr>
          <a:xfrm>
            <a:off x="3007284" y="1811081"/>
            <a:ext cx="4347635" cy="1169552"/>
            <a:chOff x="3007284" y="1811081"/>
            <a:chExt cx="4347635" cy="1169552"/>
          </a:xfrm>
        </p:grpSpPr>
        <p:sp>
          <p:nvSpPr>
            <p:cNvPr id="8" name="ïśḻî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7514CD2-3857-420A-8886-DF54844A0BC2}"/>
                </a:ext>
              </a:extLst>
            </p:cNvPr>
            <p:cNvSpPr/>
            <p:nvPr/>
          </p:nvSpPr>
          <p:spPr>
            <a:xfrm>
              <a:off x="3007284" y="1842576"/>
              <a:ext cx="498340" cy="498344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9" name="íṧliḋ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3A717FE-45EE-46FE-AED6-DDD8350626C4}"/>
                </a:ext>
              </a:extLst>
            </p:cNvPr>
            <p:cNvSpPr/>
            <p:nvPr/>
          </p:nvSpPr>
          <p:spPr bwMode="auto">
            <a:xfrm>
              <a:off x="3129401" y="1967171"/>
              <a:ext cx="254105" cy="249150"/>
            </a:xfrm>
            <a:custGeom>
              <a:avLst/>
              <a:gdLst>
                <a:gd name="T0" fmla="*/ 1312 w 1990"/>
                <a:gd name="T1" fmla="*/ 1552 h 1954"/>
                <a:gd name="T2" fmla="*/ 291 w 1990"/>
                <a:gd name="T3" fmla="*/ 1746 h 1954"/>
                <a:gd name="T4" fmla="*/ 0 w 1990"/>
                <a:gd name="T5" fmla="*/ 540 h 1954"/>
                <a:gd name="T6" fmla="*/ 515 w 1990"/>
                <a:gd name="T7" fmla="*/ 249 h 1954"/>
                <a:gd name="T8" fmla="*/ 1205 w 1990"/>
                <a:gd name="T9" fmla="*/ 0 h 1954"/>
                <a:gd name="T10" fmla="*/ 1496 w 1990"/>
                <a:gd name="T11" fmla="*/ 489 h 1954"/>
                <a:gd name="T12" fmla="*/ 1413 w 1990"/>
                <a:gd name="T13" fmla="*/ 291 h 1954"/>
                <a:gd name="T14" fmla="*/ 802 w 1990"/>
                <a:gd name="T15" fmla="*/ 83 h 1954"/>
                <a:gd name="T16" fmla="*/ 1039 w 1990"/>
                <a:gd name="T17" fmla="*/ 249 h 1954"/>
                <a:gd name="T18" fmla="*/ 1243 w 1990"/>
                <a:gd name="T19" fmla="*/ 499 h 1954"/>
                <a:gd name="T20" fmla="*/ 291 w 1990"/>
                <a:gd name="T21" fmla="*/ 333 h 1954"/>
                <a:gd name="T22" fmla="*/ 83 w 1990"/>
                <a:gd name="T23" fmla="*/ 1455 h 1954"/>
                <a:gd name="T24" fmla="*/ 1039 w 1990"/>
                <a:gd name="T25" fmla="*/ 1663 h 1954"/>
                <a:gd name="T26" fmla="*/ 1641 w 1990"/>
                <a:gd name="T27" fmla="*/ 1453 h 1954"/>
                <a:gd name="T28" fmla="*/ 1138 w 1990"/>
                <a:gd name="T29" fmla="*/ 583 h 1954"/>
                <a:gd name="T30" fmla="*/ 1641 w 1990"/>
                <a:gd name="T31" fmla="*/ 1453 h 1954"/>
                <a:gd name="T32" fmla="*/ 1752 w 1990"/>
                <a:gd name="T33" fmla="*/ 809 h 1954"/>
                <a:gd name="T34" fmla="*/ 1026 w 1990"/>
                <a:gd name="T35" fmla="*/ 1228 h 1954"/>
                <a:gd name="T36" fmla="*/ 1767 w 1990"/>
                <a:gd name="T37" fmla="*/ 1422 h 1954"/>
                <a:gd name="T38" fmla="*/ 1717 w 1990"/>
                <a:gd name="T39" fmla="*/ 1835 h 1954"/>
                <a:gd name="T40" fmla="*/ 1767 w 1990"/>
                <a:gd name="T41" fmla="*/ 1422 h 1954"/>
                <a:gd name="T42" fmla="*/ 1739 w 1990"/>
                <a:gd name="T43" fmla="*/ 1874 h 1954"/>
                <a:gd name="T44" fmla="*/ 1956 w 1990"/>
                <a:gd name="T45" fmla="*/ 1749 h 1954"/>
                <a:gd name="T46" fmla="*/ 249 w 1990"/>
                <a:gd name="T47" fmla="*/ 551 h 1954"/>
                <a:gd name="T48" fmla="*/ 803 w 1990"/>
                <a:gd name="T49" fmla="*/ 613 h 1954"/>
                <a:gd name="T50" fmla="*/ 675 w 1990"/>
                <a:gd name="T51" fmla="*/ 828 h 1954"/>
                <a:gd name="T52" fmla="*/ 249 w 1990"/>
                <a:gd name="T53" fmla="*/ 890 h 1954"/>
                <a:gd name="T54" fmla="*/ 675 w 1990"/>
                <a:gd name="T55" fmla="*/ 828 h 1954"/>
                <a:gd name="T56" fmla="*/ 675 w 1990"/>
                <a:gd name="T57" fmla="*/ 1167 h 1954"/>
                <a:gd name="T58" fmla="*/ 249 w 1990"/>
                <a:gd name="T59" fmla="*/ 1105 h 1954"/>
                <a:gd name="T60" fmla="*/ 249 w 1990"/>
                <a:gd name="T61" fmla="*/ 1444 h 1954"/>
                <a:gd name="T62" fmla="*/ 803 w 1990"/>
                <a:gd name="T63" fmla="*/ 1382 h 1954"/>
                <a:gd name="T64" fmla="*/ 249 w 1990"/>
                <a:gd name="T65" fmla="*/ 1444 h 1954"/>
                <a:gd name="T66" fmla="*/ 1179 w 1990"/>
                <a:gd name="T67" fmla="*/ 961 h 1954"/>
                <a:gd name="T68" fmla="*/ 1300 w 1990"/>
                <a:gd name="T69" fmla="*/ 1219 h 1954"/>
                <a:gd name="T70" fmla="*/ 1604 w 1990"/>
                <a:gd name="T71" fmla="*/ 858 h 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90" h="1954">
                  <a:moveTo>
                    <a:pt x="1231" y="1534"/>
                  </a:moveTo>
                  <a:cubicBezTo>
                    <a:pt x="1258" y="1542"/>
                    <a:pt x="1285" y="1548"/>
                    <a:pt x="1312" y="1552"/>
                  </a:cubicBezTo>
                  <a:cubicBezTo>
                    <a:pt x="1272" y="1665"/>
                    <a:pt x="1165" y="1746"/>
                    <a:pt x="1039" y="1746"/>
                  </a:cubicBezTo>
                  <a:lnTo>
                    <a:pt x="291" y="1746"/>
                  </a:lnTo>
                  <a:cubicBezTo>
                    <a:pt x="131" y="1746"/>
                    <a:pt x="0" y="1615"/>
                    <a:pt x="0" y="1455"/>
                  </a:cubicBezTo>
                  <a:lnTo>
                    <a:pt x="0" y="540"/>
                  </a:lnTo>
                  <a:cubicBezTo>
                    <a:pt x="0" y="380"/>
                    <a:pt x="131" y="249"/>
                    <a:pt x="291" y="249"/>
                  </a:cubicBezTo>
                  <a:lnTo>
                    <a:pt x="515" y="249"/>
                  </a:lnTo>
                  <a:cubicBezTo>
                    <a:pt x="535" y="109"/>
                    <a:pt x="656" y="0"/>
                    <a:pt x="802" y="0"/>
                  </a:cubicBezTo>
                  <a:lnTo>
                    <a:pt x="1205" y="0"/>
                  </a:lnTo>
                  <a:cubicBezTo>
                    <a:pt x="1366" y="0"/>
                    <a:pt x="1496" y="131"/>
                    <a:pt x="1496" y="291"/>
                  </a:cubicBezTo>
                  <a:lnTo>
                    <a:pt x="1496" y="489"/>
                  </a:lnTo>
                  <a:cubicBezTo>
                    <a:pt x="1469" y="484"/>
                    <a:pt x="1441" y="480"/>
                    <a:pt x="1413" y="479"/>
                  </a:cubicBezTo>
                  <a:lnTo>
                    <a:pt x="1413" y="291"/>
                  </a:lnTo>
                  <a:cubicBezTo>
                    <a:pt x="1413" y="176"/>
                    <a:pt x="1320" y="83"/>
                    <a:pt x="1205" y="83"/>
                  </a:cubicBezTo>
                  <a:lnTo>
                    <a:pt x="802" y="83"/>
                  </a:lnTo>
                  <a:cubicBezTo>
                    <a:pt x="701" y="83"/>
                    <a:pt x="617" y="155"/>
                    <a:pt x="598" y="249"/>
                  </a:cubicBezTo>
                  <a:lnTo>
                    <a:pt x="1039" y="249"/>
                  </a:lnTo>
                  <a:cubicBezTo>
                    <a:pt x="1180" y="249"/>
                    <a:pt x="1297" y="349"/>
                    <a:pt x="1324" y="482"/>
                  </a:cubicBezTo>
                  <a:cubicBezTo>
                    <a:pt x="1297" y="485"/>
                    <a:pt x="1270" y="491"/>
                    <a:pt x="1243" y="499"/>
                  </a:cubicBezTo>
                  <a:cubicBezTo>
                    <a:pt x="1224" y="404"/>
                    <a:pt x="1140" y="333"/>
                    <a:pt x="1039" y="333"/>
                  </a:cubicBezTo>
                  <a:lnTo>
                    <a:pt x="291" y="333"/>
                  </a:lnTo>
                  <a:cubicBezTo>
                    <a:pt x="177" y="333"/>
                    <a:pt x="83" y="426"/>
                    <a:pt x="83" y="540"/>
                  </a:cubicBezTo>
                  <a:lnTo>
                    <a:pt x="83" y="1455"/>
                  </a:lnTo>
                  <a:cubicBezTo>
                    <a:pt x="83" y="1569"/>
                    <a:pt x="177" y="1663"/>
                    <a:pt x="291" y="1663"/>
                  </a:cubicBezTo>
                  <a:lnTo>
                    <a:pt x="1039" y="1663"/>
                  </a:lnTo>
                  <a:cubicBezTo>
                    <a:pt x="1126" y="1663"/>
                    <a:pt x="1200" y="1609"/>
                    <a:pt x="1231" y="1534"/>
                  </a:cubicBezTo>
                  <a:close/>
                  <a:moveTo>
                    <a:pt x="1641" y="1453"/>
                  </a:moveTo>
                  <a:cubicBezTo>
                    <a:pt x="1401" y="1591"/>
                    <a:pt x="1093" y="1509"/>
                    <a:pt x="955" y="1269"/>
                  </a:cubicBezTo>
                  <a:cubicBezTo>
                    <a:pt x="816" y="1029"/>
                    <a:pt x="899" y="722"/>
                    <a:pt x="1138" y="583"/>
                  </a:cubicBezTo>
                  <a:cubicBezTo>
                    <a:pt x="1378" y="445"/>
                    <a:pt x="1686" y="527"/>
                    <a:pt x="1824" y="767"/>
                  </a:cubicBezTo>
                  <a:cubicBezTo>
                    <a:pt x="1963" y="1007"/>
                    <a:pt x="1880" y="1314"/>
                    <a:pt x="1641" y="1453"/>
                  </a:cubicBezTo>
                  <a:close/>
                  <a:moveTo>
                    <a:pt x="1599" y="1381"/>
                  </a:moveTo>
                  <a:cubicBezTo>
                    <a:pt x="1799" y="1266"/>
                    <a:pt x="1868" y="1009"/>
                    <a:pt x="1752" y="809"/>
                  </a:cubicBezTo>
                  <a:cubicBezTo>
                    <a:pt x="1637" y="608"/>
                    <a:pt x="1380" y="539"/>
                    <a:pt x="1180" y="655"/>
                  </a:cubicBezTo>
                  <a:cubicBezTo>
                    <a:pt x="980" y="771"/>
                    <a:pt x="911" y="1027"/>
                    <a:pt x="1026" y="1228"/>
                  </a:cubicBezTo>
                  <a:cubicBezTo>
                    <a:pt x="1142" y="1428"/>
                    <a:pt x="1399" y="1497"/>
                    <a:pt x="1599" y="1381"/>
                  </a:cubicBezTo>
                  <a:close/>
                  <a:moveTo>
                    <a:pt x="1767" y="1422"/>
                  </a:moveTo>
                  <a:lnTo>
                    <a:pt x="1551" y="1547"/>
                  </a:lnTo>
                  <a:lnTo>
                    <a:pt x="1717" y="1835"/>
                  </a:lnTo>
                  <a:lnTo>
                    <a:pt x="1933" y="1710"/>
                  </a:lnTo>
                  <a:lnTo>
                    <a:pt x="1767" y="1422"/>
                  </a:lnTo>
                  <a:close/>
                  <a:moveTo>
                    <a:pt x="1956" y="1749"/>
                  </a:moveTo>
                  <a:lnTo>
                    <a:pt x="1739" y="1874"/>
                  </a:lnTo>
                  <a:cubicBezTo>
                    <a:pt x="1774" y="1934"/>
                    <a:pt x="1850" y="1954"/>
                    <a:pt x="1910" y="1919"/>
                  </a:cubicBezTo>
                  <a:cubicBezTo>
                    <a:pt x="1969" y="1885"/>
                    <a:pt x="1990" y="1809"/>
                    <a:pt x="1956" y="1749"/>
                  </a:cubicBezTo>
                  <a:close/>
                  <a:moveTo>
                    <a:pt x="803" y="551"/>
                  </a:moveTo>
                  <a:lnTo>
                    <a:pt x="249" y="551"/>
                  </a:lnTo>
                  <a:lnTo>
                    <a:pt x="249" y="613"/>
                  </a:lnTo>
                  <a:lnTo>
                    <a:pt x="803" y="613"/>
                  </a:lnTo>
                  <a:lnTo>
                    <a:pt x="803" y="551"/>
                  </a:lnTo>
                  <a:close/>
                  <a:moveTo>
                    <a:pt x="675" y="828"/>
                  </a:moveTo>
                  <a:lnTo>
                    <a:pt x="249" y="828"/>
                  </a:lnTo>
                  <a:lnTo>
                    <a:pt x="249" y="890"/>
                  </a:lnTo>
                  <a:lnTo>
                    <a:pt x="675" y="890"/>
                  </a:lnTo>
                  <a:lnTo>
                    <a:pt x="675" y="828"/>
                  </a:lnTo>
                  <a:close/>
                  <a:moveTo>
                    <a:pt x="249" y="1167"/>
                  </a:moveTo>
                  <a:lnTo>
                    <a:pt x="675" y="1167"/>
                  </a:lnTo>
                  <a:lnTo>
                    <a:pt x="675" y="1105"/>
                  </a:lnTo>
                  <a:lnTo>
                    <a:pt x="249" y="1105"/>
                  </a:lnTo>
                  <a:lnTo>
                    <a:pt x="249" y="1167"/>
                  </a:lnTo>
                  <a:close/>
                  <a:moveTo>
                    <a:pt x="249" y="1444"/>
                  </a:moveTo>
                  <a:lnTo>
                    <a:pt x="803" y="1444"/>
                  </a:lnTo>
                  <a:lnTo>
                    <a:pt x="803" y="1382"/>
                  </a:lnTo>
                  <a:lnTo>
                    <a:pt x="249" y="1382"/>
                  </a:lnTo>
                  <a:lnTo>
                    <a:pt x="249" y="1444"/>
                  </a:lnTo>
                  <a:close/>
                  <a:moveTo>
                    <a:pt x="1308" y="1105"/>
                  </a:moveTo>
                  <a:lnTo>
                    <a:pt x="1179" y="961"/>
                  </a:lnTo>
                  <a:lnTo>
                    <a:pt x="1118" y="1017"/>
                  </a:lnTo>
                  <a:lnTo>
                    <a:pt x="1300" y="1219"/>
                  </a:lnTo>
                  <a:lnTo>
                    <a:pt x="1657" y="922"/>
                  </a:lnTo>
                  <a:lnTo>
                    <a:pt x="1604" y="858"/>
                  </a:lnTo>
                  <a:lnTo>
                    <a:pt x="1308" y="110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 sz="7198" dirty="0"/>
            </a:p>
          </p:txBody>
        </p:sp>
        <p:sp>
          <p:nvSpPr>
            <p:cNvPr id="6" name="ïṡ1iď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45B7924-6AA5-44EC-9617-908E696F9833}"/>
                </a:ext>
              </a:extLst>
            </p:cNvPr>
            <p:cNvSpPr txBox="1"/>
            <p:nvPr/>
          </p:nvSpPr>
          <p:spPr>
            <a:xfrm>
              <a:off x="3677275" y="1811081"/>
              <a:ext cx="3677644" cy="116955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ts val="2800"/>
                </a:lnSpc>
                <a:defRPr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原谅自己，在没有办法改变的时候就放弃了，然后给自己找各种各样的</a:t>
              </a:r>
              <a:r>
                <a:rPr lang="zh-CN" altLang="en-US" dirty="0" smtClean="0"/>
                <a:t>理由。</a:t>
              </a:r>
              <a:endParaRPr lang="zh-CN" altLang="en-US" dirty="0"/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3007284" y="815401"/>
            <a:ext cx="4347635" cy="775662"/>
            <a:chOff x="3007284" y="815401"/>
            <a:chExt cx="4347635" cy="775662"/>
          </a:xfrm>
        </p:grpSpPr>
        <p:sp>
          <p:nvSpPr>
            <p:cNvPr id="10" name="ïśḻî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7514CD2-3857-420A-8886-DF54844A0BC2}"/>
                </a:ext>
              </a:extLst>
            </p:cNvPr>
            <p:cNvSpPr/>
            <p:nvPr/>
          </p:nvSpPr>
          <p:spPr>
            <a:xfrm>
              <a:off x="3007284" y="846896"/>
              <a:ext cx="498340" cy="498344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11" name="íṧliḋ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3A717FE-45EE-46FE-AED6-DDD8350626C4}"/>
                </a:ext>
              </a:extLst>
            </p:cNvPr>
            <p:cNvSpPr/>
            <p:nvPr/>
          </p:nvSpPr>
          <p:spPr bwMode="auto">
            <a:xfrm>
              <a:off x="3129401" y="971491"/>
              <a:ext cx="254105" cy="249150"/>
            </a:xfrm>
            <a:custGeom>
              <a:avLst/>
              <a:gdLst>
                <a:gd name="T0" fmla="*/ 1312 w 1990"/>
                <a:gd name="T1" fmla="*/ 1552 h 1954"/>
                <a:gd name="T2" fmla="*/ 291 w 1990"/>
                <a:gd name="T3" fmla="*/ 1746 h 1954"/>
                <a:gd name="T4" fmla="*/ 0 w 1990"/>
                <a:gd name="T5" fmla="*/ 540 h 1954"/>
                <a:gd name="T6" fmla="*/ 515 w 1990"/>
                <a:gd name="T7" fmla="*/ 249 h 1954"/>
                <a:gd name="T8" fmla="*/ 1205 w 1990"/>
                <a:gd name="T9" fmla="*/ 0 h 1954"/>
                <a:gd name="T10" fmla="*/ 1496 w 1990"/>
                <a:gd name="T11" fmla="*/ 489 h 1954"/>
                <a:gd name="T12" fmla="*/ 1413 w 1990"/>
                <a:gd name="T13" fmla="*/ 291 h 1954"/>
                <a:gd name="T14" fmla="*/ 802 w 1990"/>
                <a:gd name="T15" fmla="*/ 83 h 1954"/>
                <a:gd name="T16" fmla="*/ 1039 w 1990"/>
                <a:gd name="T17" fmla="*/ 249 h 1954"/>
                <a:gd name="T18" fmla="*/ 1243 w 1990"/>
                <a:gd name="T19" fmla="*/ 499 h 1954"/>
                <a:gd name="T20" fmla="*/ 291 w 1990"/>
                <a:gd name="T21" fmla="*/ 333 h 1954"/>
                <a:gd name="T22" fmla="*/ 83 w 1990"/>
                <a:gd name="T23" fmla="*/ 1455 h 1954"/>
                <a:gd name="T24" fmla="*/ 1039 w 1990"/>
                <a:gd name="T25" fmla="*/ 1663 h 1954"/>
                <a:gd name="T26" fmla="*/ 1641 w 1990"/>
                <a:gd name="T27" fmla="*/ 1453 h 1954"/>
                <a:gd name="T28" fmla="*/ 1138 w 1990"/>
                <a:gd name="T29" fmla="*/ 583 h 1954"/>
                <a:gd name="T30" fmla="*/ 1641 w 1990"/>
                <a:gd name="T31" fmla="*/ 1453 h 1954"/>
                <a:gd name="T32" fmla="*/ 1752 w 1990"/>
                <a:gd name="T33" fmla="*/ 809 h 1954"/>
                <a:gd name="T34" fmla="*/ 1026 w 1990"/>
                <a:gd name="T35" fmla="*/ 1228 h 1954"/>
                <a:gd name="T36" fmla="*/ 1767 w 1990"/>
                <a:gd name="T37" fmla="*/ 1422 h 1954"/>
                <a:gd name="T38" fmla="*/ 1717 w 1990"/>
                <a:gd name="T39" fmla="*/ 1835 h 1954"/>
                <a:gd name="T40" fmla="*/ 1767 w 1990"/>
                <a:gd name="T41" fmla="*/ 1422 h 1954"/>
                <a:gd name="T42" fmla="*/ 1739 w 1990"/>
                <a:gd name="T43" fmla="*/ 1874 h 1954"/>
                <a:gd name="T44" fmla="*/ 1956 w 1990"/>
                <a:gd name="T45" fmla="*/ 1749 h 1954"/>
                <a:gd name="T46" fmla="*/ 249 w 1990"/>
                <a:gd name="T47" fmla="*/ 551 h 1954"/>
                <a:gd name="T48" fmla="*/ 803 w 1990"/>
                <a:gd name="T49" fmla="*/ 613 h 1954"/>
                <a:gd name="T50" fmla="*/ 675 w 1990"/>
                <a:gd name="T51" fmla="*/ 828 h 1954"/>
                <a:gd name="T52" fmla="*/ 249 w 1990"/>
                <a:gd name="T53" fmla="*/ 890 h 1954"/>
                <a:gd name="T54" fmla="*/ 675 w 1990"/>
                <a:gd name="T55" fmla="*/ 828 h 1954"/>
                <a:gd name="T56" fmla="*/ 675 w 1990"/>
                <a:gd name="T57" fmla="*/ 1167 h 1954"/>
                <a:gd name="T58" fmla="*/ 249 w 1990"/>
                <a:gd name="T59" fmla="*/ 1105 h 1954"/>
                <a:gd name="T60" fmla="*/ 249 w 1990"/>
                <a:gd name="T61" fmla="*/ 1444 h 1954"/>
                <a:gd name="T62" fmla="*/ 803 w 1990"/>
                <a:gd name="T63" fmla="*/ 1382 h 1954"/>
                <a:gd name="T64" fmla="*/ 249 w 1990"/>
                <a:gd name="T65" fmla="*/ 1444 h 1954"/>
                <a:gd name="T66" fmla="*/ 1179 w 1990"/>
                <a:gd name="T67" fmla="*/ 961 h 1954"/>
                <a:gd name="T68" fmla="*/ 1300 w 1990"/>
                <a:gd name="T69" fmla="*/ 1219 h 1954"/>
                <a:gd name="T70" fmla="*/ 1604 w 1990"/>
                <a:gd name="T71" fmla="*/ 858 h 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90" h="1954">
                  <a:moveTo>
                    <a:pt x="1231" y="1534"/>
                  </a:moveTo>
                  <a:cubicBezTo>
                    <a:pt x="1258" y="1542"/>
                    <a:pt x="1285" y="1548"/>
                    <a:pt x="1312" y="1552"/>
                  </a:cubicBezTo>
                  <a:cubicBezTo>
                    <a:pt x="1272" y="1665"/>
                    <a:pt x="1165" y="1746"/>
                    <a:pt x="1039" y="1746"/>
                  </a:cubicBezTo>
                  <a:lnTo>
                    <a:pt x="291" y="1746"/>
                  </a:lnTo>
                  <a:cubicBezTo>
                    <a:pt x="131" y="1746"/>
                    <a:pt x="0" y="1615"/>
                    <a:pt x="0" y="1455"/>
                  </a:cubicBezTo>
                  <a:lnTo>
                    <a:pt x="0" y="540"/>
                  </a:lnTo>
                  <a:cubicBezTo>
                    <a:pt x="0" y="380"/>
                    <a:pt x="131" y="249"/>
                    <a:pt x="291" y="249"/>
                  </a:cubicBezTo>
                  <a:lnTo>
                    <a:pt x="515" y="249"/>
                  </a:lnTo>
                  <a:cubicBezTo>
                    <a:pt x="535" y="109"/>
                    <a:pt x="656" y="0"/>
                    <a:pt x="802" y="0"/>
                  </a:cubicBezTo>
                  <a:lnTo>
                    <a:pt x="1205" y="0"/>
                  </a:lnTo>
                  <a:cubicBezTo>
                    <a:pt x="1366" y="0"/>
                    <a:pt x="1496" y="131"/>
                    <a:pt x="1496" y="291"/>
                  </a:cubicBezTo>
                  <a:lnTo>
                    <a:pt x="1496" y="489"/>
                  </a:lnTo>
                  <a:cubicBezTo>
                    <a:pt x="1469" y="484"/>
                    <a:pt x="1441" y="480"/>
                    <a:pt x="1413" y="479"/>
                  </a:cubicBezTo>
                  <a:lnTo>
                    <a:pt x="1413" y="291"/>
                  </a:lnTo>
                  <a:cubicBezTo>
                    <a:pt x="1413" y="176"/>
                    <a:pt x="1320" y="83"/>
                    <a:pt x="1205" y="83"/>
                  </a:cubicBezTo>
                  <a:lnTo>
                    <a:pt x="802" y="83"/>
                  </a:lnTo>
                  <a:cubicBezTo>
                    <a:pt x="701" y="83"/>
                    <a:pt x="617" y="155"/>
                    <a:pt x="598" y="249"/>
                  </a:cubicBezTo>
                  <a:lnTo>
                    <a:pt x="1039" y="249"/>
                  </a:lnTo>
                  <a:cubicBezTo>
                    <a:pt x="1180" y="249"/>
                    <a:pt x="1297" y="349"/>
                    <a:pt x="1324" y="482"/>
                  </a:cubicBezTo>
                  <a:cubicBezTo>
                    <a:pt x="1297" y="485"/>
                    <a:pt x="1270" y="491"/>
                    <a:pt x="1243" y="499"/>
                  </a:cubicBezTo>
                  <a:cubicBezTo>
                    <a:pt x="1224" y="404"/>
                    <a:pt x="1140" y="333"/>
                    <a:pt x="1039" y="333"/>
                  </a:cubicBezTo>
                  <a:lnTo>
                    <a:pt x="291" y="333"/>
                  </a:lnTo>
                  <a:cubicBezTo>
                    <a:pt x="177" y="333"/>
                    <a:pt x="83" y="426"/>
                    <a:pt x="83" y="540"/>
                  </a:cubicBezTo>
                  <a:lnTo>
                    <a:pt x="83" y="1455"/>
                  </a:lnTo>
                  <a:cubicBezTo>
                    <a:pt x="83" y="1569"/>
                    <a:pt x="177" y="1663"/>
                    <a:pt x="291" y="1663"/>
                  </a:cubicBezTo>
                  <a:lnTo>
                    <a:pt x="1039" y="1663"/>
                  </a:lnTo>
                  <a:cubicBezTo>
                    <a:pt x="1126" y="1663"/>
                    <a:pt x="1200" y="1609"/>
                    <a:pt x="1231" y="1534"/>
                  </a:cubicBezTo>
                  <a:close/>
                  <a:moveTo>
                    <a:pt x="1641" y="1453"/>
                  </a:moveTo>
                  <a:cubicBezTo>
                    <a:pt x="1401" y="1591"/>
                    <a:pt x="1093" y="1509"/>
                    <a:pt x="955" y="1269"/>
                  </a:cubicBezTo>
                  <a:cubicBezTo>
                    <a:pt x="816" y="1029"/>
                    <a:pt x="899" y="722"/>
                    <a:pt x="1138" y="583"/>
                  </a:cubicBezTo>
                  <a:cubicBezTo>
                    <a:pt x="1378" y="445"/>
                    <a:pt x="1686" y="527"/>
                    <a:pt x="1824" y="767"/>
                  </a:cubicBezTo>
                  <a:cubicBezTo>
                    <a:pt x="1963" y="1007"/>
                    <a:pt x="1880" y="1314"/>
                    <a:pt x="1641" y="1453"/>
                  </a:cubicBezTo>
                  <a:close/>
                  <a:moveTo>
                    <a:pt x="1599" y="1381"/>
                  </a:moveTo>
                  <a:cubicBezTo>
                    <a:pt x="1799" y="1266"/>
                    <a:pt x="1868" y="1009"/>
                    <a:pt x="1752" y="809"/>
                  </a:cubicBezTo>
                  <a:cubicBezTo>
                    <a:pt x="1637" y="608"/>
                    <a:pt x="1380" y="539"/>
                    <a:pt x="1180" y="655"/>
                  </a:cubicBezTo>
                  <a:cubicBezTo>
                    <a:pt x="980" y="771"/>
                    <a:pt x="911" y="1027"/>
                    <a:pt x="1026" y="1228"/>
                  </a:cubicBezTo>
                  <a:cubicBezTo>
                    <a:pt x="1142" y="1428"/>
                    <a:pt x="1399" y="1497"/>
                    <a:pt x="1599" y="1381"/>
                  </a:cubicBezTo>
                  <a:close/>
                  <a:moveTo>
                    <a:pt x="1767" y="1422"/>
                  </a:moveTo>
                  <a:lnTo>
                    <a:pt x="1551" y="1547"/>
                  </a:lnTo>
                  <a:lnTo>
                    <a:pt x="1717" y="1835"/>
                  </a:lnTo>
                  <a:lnTo>
                    <a:pt x="1933" y="1710"/>
                  </a:lnTo>
                  <a:lnTo>
                    <a:pt x="1767" y="1422"/>
                  </a:lnTo>
                  <a:close/>
                  <a:moveTo>
                    <a:pt x="1956" y="1749"/>
                  </a:moveTo>
                  <a:lnTo>
                    <a:pt x="1739" y="1874"/>
                  </a:lnTo>
                  <a:cubicBezTo>
                    <a:pt x="1774" y="1934"/>
                    <a:pt x="1850" y="1954"/>
                    <a:pt x="1910" y="1919"/>
                  </a:cubicBezTo>
                  <a:cubicBezTo>
                    <a:pt x="1969" y="1885"/>
                    <a:pt x="1990" y="1809"/>
                    <a:pt x="1956" y="1749"/>
                  </a:cubicBezTo>
                  <a:close/>
                  <a:moveTo>
                    <a:pt x="803" y="551"/>
                  </a:moveTo>
                  <a:lnTo>
                    <a:pt x="249" y="551"/>
                  </a:lnTo>
                  <a:lnTo>
                    <a:pt x="249" y="613"/>
                  </a:lnTo>
                  <a:lnTo>
                    <a:pt x="803" y="613"/>
                  </a:lnTo>
                  <a:lnTo>
                    <a:pt x="803" y="551"/>
                  </a:lnTo>
                  <a:close/>
                  <a:moveTo>
                    <a:pt x="675" y="828"/>
                  </a:moveTo>
                  <a:lnTo>
                    <a:pt x="249" y="828"/>
                  </a:lnTo>
                  <a:lnTo>
                    <a:pt x="249" y="890"/>
                  </a:lnTo>
                  <a:lnTo>
                    <a:pt x="675" y="890"/>
                  </a:lnTo>
                  <a:lnTo>
                    <a:pt x="675" y="828"/>
                  </a:lnTo>
                  <a:close/>
                  <a:moveTo>
                    <a:pt x="249" y="1167"/>
                  </a:moveTo>
                  <a:lnTo>
                    <a:pt x="675" y="1167"/>
                  </a:lnTo>
                  <a:lnTo>
                    <a:pt x="675" y="1105"/>
                  </a:lnTo>
                  <a:lnTo>
                    <a:pt x="249" y="1105"/>
                  </a:lnTo>
                  <a:lnTo>
                    <a:pt x="249" y="1167"/>
                  </a:lnTo>
                  <a:close/>
                  <a:moveTo>
                    <a:pt x="249" y="1444"/>
                  </a:moveTo>
                  <a:lnTo>
                    <a:pt x="803" y="1444"/>
                  </a:lnTo>
                  <a:lnTo>
                    <a:pt x="803" y="1382"/>
                  </a:lnTo>
                  <a:lnTo>
                    <a:pt x="249" y="1382"/>
                  </a:lnTo>
                  <a:lnTo>
                    <a:pt x="249" y="1444"/>
                  </a:lnTo>
                  <a:close/>
                  <a:moveTo>
                    <a:pt x="1308" y="1105"/>
                  </a:moveTo>
                  <a:lnTo>
                    <a:pt x="1179" y="961"/>
                  </a:lnTo>
                  <a:lnTo>
                    <a:pt x="1118" y="1017"/>
                  </a:lnTo>
                  <a:lnTo>
                    <a:pt x="1300" y="1219"/>
                  </a:lnTo>
                  <a:lnTo>
                    <a:pt x="1657" y="922"/>
                  </a:lnTo>
                  <a:lnTo>
                    <a:pt x="1604" y="858"/>
                  </a:lnTo>
                  <a:lnTo>
                    <a:pt x="1308" y="110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 sz="7198" dirty="0"/>
            </a:p>
          </p:txBody>
        </p:sp>
        <p:sp>
          <p:nvSpPr>
            <p:cNvPr id="7" name="ïṡ1iď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45B7924-6AA5-44EC-9617-908E696F9833}"/>
                </a:ext>
              </a:extLst>
            </p:cNvPr>
            <p:cNvSpPr txBox="1"/>
            <p:nvPr/>
          </p:nvSpPr>
          <p:spPr>
            <a:xfrm>
              <a:off x="3677275" y="815401"/>
              <a:ext cx="3677644" cy="77566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ts val="2800"/>
                </a:lnSpc>
                <a:defRPr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不长记性，总是重复在同一个错误</a:t>
              </a:r>
              <a:r>
                <a:rPr lang="zh-CN" altLang="en-US" dirty="0" smtClean="0"/>
                <a:t>里</a:t>
              </a:r>
              <a:r>
                <a:rPr lang="en-US" altLang="zh-CN" dirty="0"/>
                <a:t> </a:t>
              </a:r>
              <a:r>
                <a:rPr lang="zh-CN" altLang="en-US" dirty="0"/>
                <a:t>。</a:t>
              </a: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3007284" y="3078153"/>
            <a:ext cx="3848911" cy="1169551"/>
            <a:chOff x="3007284" y="3078153"/>
            <a:chExt cx="3848911" cy="1169551"/>
          </a:xfrm>
        </p:grpSpPr>
        <p:sp>
          <p:nvSpPr>
            <p:cNvPr id="14" name="ïśḻî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7514CD2-3857-420A-8886-DF54844A0BC2}"/>
                </a:ext>
              </a:extLst>
            </p:cNvPr>
            <p:cNvSpPr/>
            <p:nvPr/>
          </p:nvSpPr>
          <p:spPr>
            <a:xfrm>
              <a:off x="3007284" y="3109649"/>
              <a:ext cx="498340" cy="498344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15" name="íṧliḋ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3A717FE-45EE-46FE-AED6-DDD8350626C4}"/>
                </a:ext>
              </a:extLst>
            </p:cNvPr>
            <p:cNvSpPr/>
            <p:nvPr/>
          </p:nvSpPr>
          <p:spPr bwMode="auto">
            <a:xfrm>
              <a:off x="3129401" y="3234243"/>
              <a:ext cx="254105" cy="249150"/>
            </a:xfrm>
            <a:custGeom>
              <a:avLst/>
              <a:gdLst>
                <a:gd name="T0" fmla="*/ 1312 w 1990"/>
                <a:gd name="T1" fmla="*/ 1552 h 1954"/>
                <a:gd name="T2" fmla="*/ 291 w 1990"/>
                <a:gd name="T3" fmla="*/ 1746 h 1954"/>
                <a:gd name="T4" fmla="*/ 0 w 1990"/>
                <a:gd name="T5" fmla="*/ 540 h 1954"/>
                <a:gd name="T6" fmla="*/ 515 w 1990"/>
                <a:gd name="T7" fmla="*/ 249 h 1954"/>
                <a:gd name="T8" fmla="*/ 1205 w 1990"/>
                <a:gd name="T9" fmla="*/ 0 h 1954"/>
                <a:gd name="T10" fmla="*/ 1496 w 1990"/>
                <a:gd name="T11" fmla="*/ 489 h 1954"/>
                <a:gd name="T12" fmla="*/ 1413 w 1990"/>
                <a:gd name="T13" fmla="*/ 291 h 1954"/>
                <a:gd name="T14" fmla="*/ 802 w 1990"/>
                <a:gd name="T15" fmla="*/ 83 h 1954"/>
                <a:gd name="T16" fmla="*/ 1039 w 1990"/>
                <a:gd name="T17" fmla="*/ 249 h 1954"/>
                <a:gd name="T18" fmla="*/ 1243 w 1990"/>
                <a:gd name="T19" fmla="*/ 499 h 1954"/>
                <a:gd name="T20" fmla="*/ 291 w 1990"/>
                <a:gd name="T21" fmla="*/ 333 h 1954"/>
                <a:gd name="T22" fmla="*/ 83 w 1990"/>
                <a:gd name="T23" fmla="*/ 1455 h 1954"/>
                <a:gd name="T24" fmla="*/ 1039 w 1990"/>
                <a:gd name="T25" fmla="*/ 1663 h 1954"/>
                <a:gd name="T26" fmla="*/ 1641 w 1990"/>
                <a:gd name="T27" fmla="*/ 1453 h 1954"/>
                <a:gd name="T28" fmla="*/ 1138 w 1990"/>
                <a:gd name="T29" fmla="*/ 583 h 1954"/>
                <a:gd name="T30" fmla="*/ 1641 w 1990"/>
                <a:gd name="T31" fmla="*/ 1453 h 1954"/>
                <a:gd name="T32" fmla="*/ 1752 w 1990"/>
                <a:gd name="T33" fmla="*/ 809 h 1954"/>
                <a:gd name="T34" fmla="*/ 1026 w 1990"/>
                <a:gd name="T35" fmla="*/ 1228 h 1954"/>
                <a:gd name="T36" fmla="*/ 1767 w 1990"/>
                <a:gd name="T37" fmla="*/ 1422 h 1954"/>
                <a:gd name="T38" fmla="*/ 1717 w 1990"/>
                <a:gd name="T39" fmla="*/ 1835 h 1954"/>
                <a:gd name="T40" fmla="*/ 1767 w 1990"/>
                <a:gd name="T41" fmla="*/ 1422 h 1954"/>
                <a:gd name="T42" fmla="*/ 1739 w 1990"/>
                <a:gd name="T43" fmla="*/ 1874 h 1954"/>
                <a:gd name="T44" fmla="*/ 1956 w 1990"/>
                <a:gd name="T45" fmla="*/ 1749 h 1954"/>
                <a:gd name="T46" fmla="*/ 249 w 1990"/>
                <a:gd name="T47" fmla="*/ 551 h 1954"/>
                <a:gd name="T48" fmla="*/ 803 w 1990"/>
                <a:gd name="T49" fmla="*/ 613 h 1954"/>
                <a:gd name="T50" fmla="*/ 675 w 1990"/>
                <a:gd name="T51" fmla="*/ 828 h 1954"/>
                <a:gd name="T52" fmla="*/ 249 w 1990"/>
                <a:gd name="T53" fmla="*/ 890 h 1954"/>
                <a:gd name="T54" fmla="*/ 675 w 1990"/>
                <a:gd name="T55" fmla="*/ 828 h 1954"/>
                <a:gd name="T56" fmla="*/ 675 w 1990"/>
                <a:gd name="T57" fmla="*/ 1167 h 1954"/>
                <a:gd name="T58" fmla="*/ 249 w 1990"/>
                <a:gd name="T59" fmla="*/ 1105 h 1954"/>
                <a:gd name="T60" fmla="*/ 249 w 1990"/>
                <a:gd name="T61" fmla="*/ 1444 h 1954"/>
                <a:gd name="T62" fmla="*/ 803 w 1990"/>
                <a:gd name="T63" fmla="*/ 1382 h 1954"/>
                <a:gd name="T64" fmla="*/ 249 w 1990"/>
                <a:gd name="T65" fmla="*/ 1444 h 1954"/>
                <a:gd name="T66" fmla="*/ 1179 w 1990"/>
                <a:gd name="T67" fmla="*/ 961 h 1954"/>
                <a:gd name="T68" fmla="*/ 1300 w 1990"/>
                <a:gd name="T69" fmla="*/ 1219 h 1954"/>
                <a:gd name="T70" fmla="*/ 1604 w 1990"/>
                <a:gd name="T71" fmla="*/ 858 h 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90" h="1954">
                  <a:moveTo>
                    <a:pt x="1231" y="1534"/>
                  </a:moveTo>
                  <a:cubicBezTo>
                    <a:pt x="1258" y="1542"/>
                    <a:pt x="1285" y="1548"/>
                    <a:pt x="1312" y="1552"/>
                  </a:cubicBezTo>
                  <a:cubicBezTo>
                    <a:pt x="1272" y="1665"/>
                    <a:pt x="1165" y="1746"/>
                    <a:pt x="1039" y="1746"/>
                  </a:cubicBezTo>
                  <a:lnTo>
                    <a:pt x="291" y="1746"/>
                  </a:lnTo>
                  <a:cubicBezTo>
                    <a:pt x="131" y="1746"/>
                    <a:pt x="0" y="1615"/>
                    <a:pt x="0" y="1455"/>
                  </a:cubicBezTo>
                  <a:lnTo>
                    <a:pt x="0" y="540"/>
                  </a:lnTo>
                  <a:cubicBezTo>
                    <a:pt x="0" y="380"/>
                    <a:pt x="131" y="249"/>
                    <a:pt x="291" y="249"/>
                  </a:cubicBezTo>
                  <a:lnTo>
                    <a:pt x="515" y="249"/>
                  </a:lnTo>
                  <a:cubicBezTo>
                    <a:pt x="535" y="109"/>
                    <a:pt x="656" y="0"/>
                    <a:pt x="802" y="0"/>
                  </a:cubicBezTo>
                  <a:lnTo>
                    <a:pt x="1205" y="0"/>
                  </a:lnTo>
                  <a:cubicBezTo>
                    <a:pt x="1366" y="0"/>
                    <a:pt x="1496" y="131"/>
                    <a:pt x="1496" y="291"/>
                  </a:cubicBezTo>
                  <a:lnTo>
                    <a:pt x="1496" y="489"/>
                  </a:lnTo>
                  <a:cubicBezTo>
                    <a:pt x="1469" y="484"/>
                    <a:pt x="1441" y="480"/>
                    <a:pt x="1413" y="479"/>
                  </a:cubicBezTo>
                  <a:lnTo>
                    <a:pt x="1413" y="291"/>
                  </a:lnTo>
                  <a:cubicBezTo>
                    <a:pt x="1413" y="176"/>
                    <a:pt x="1320" y="83"/>
                    <a:pt x="1205" y="83"/>
                  </a:cubicBezTo>
                  <a:lnTo>
                    <a:pt x="802" y="83"/>
                  </a:lnTo>
                  <a:cubicBezTo>
                    <a:pt x="701" y="83"/>
                    <a:pt x="617" y="155"/>
                    <a:pt x="598" y="249"/>
                  </a:cubicBezTo>
                  <a:lnTo>
                    <a:pt x="1039" y="249"/>
                  </a:lnTo>
                  <a:cubicBezTo>
                    <a:pt x="1180" y="249"/>
                    <a:pt x="1297" y="349"/>
                    <a:pt x="1324" y="482"/>
                  </a:cubicBezTo>
                  <a:cubicBezTo>
                    <a:pt x="1297" y="485"/>
                    <a:pt x="1270" y="491"/>
                    <a:pt x="1243" y="499"/>
                  </a:cubicBezTo>
                  <a:cubicBezTo>
                    <a:pt x="1224" y="404"/>
                    <a:pt x="1140" y="333"/>
                    <a:pt x="1039" y="333"/>
                  </a:cubicBezTo>
                  <a:lnTo>
                    <a:pt x="291" y="333"/>
                  </a:lnTo>
                  <a:cubicBezTo>
                    <a:pt x="177" y="333"/>
                    <a:pt x="83" y="426"/>
                    <a:pt x="83" y="540"/>
                  </a:cubicBezTo>
                  <a:lnTo>
                    <a:pt x="83" y="1455"/>
                  </a:lnTo>
                  <a:cubicBezTo>
                    <a:pt x="83" y="1569"/>
                    <a:pt x="177" y="1663"/>
                    <a:pt x="291" y="1663"/>
                  </a:cubicBezTo>
                  <a:lnTo>
                    <a:pt x="1039" y="1663"/>
                  </a:lnTo>
                  <a:cubicBezTo>
                    <a:pt x="1126" y="1663"/>
                    <a:pt x="1200" y="1609"/>
                    <a:pt x="1231" y="1534"/>
                  </a:cubicBezTo>
                  <a:close/>
                  <a:moveTo>
                    <a:pt x="1641" y="1453"/>
                  </a:moveTo>
                  <a:cubicBezTo>
                    <a:pt x="1401" y="1591"/>
                    <a:pt x="1093" y="1509"/>
                    <a:pt x="955" y="1269"/>
                  </a:cubicBezTo>
                  <a:cubicBezTo>
                    <a:pt x="816" y="1029"/>
                    <a:pt x="899" y="722"/>
                    <a:pt x="1138" y="583"/>
                  </a:cubicBezTo>
                  <a:cubicBezTo>
                    <a:pt x="1378" y="445"/>
                    <a:pt x="1686" y="527"/>
                    <a:pt x="1824" y="767"/>
                  </a:cubicBezTo>
                  <a:cubicBezTo>
                    <a:pt x="1963" y="1007"/>
                    <a:pt x="1880" y="1314"/>
                    <a:pt x="1641" y="1453"/>
                  </a:cubicBezTo>
                  <a:close/>
                  <a:moveTo>
                    <a:pt x="1599" y="1381"/>
                  </a:moveTo>
                  <a:cubicBezTo>
                    <a:pt x="1799" y="1266"/>
                    <a:pt x="1868" y="1009"/>
                    <a:pt x="1752" y="809"/>
                  </a:cubicBezTo>
                  <a:cubicBezTo>
                    <a:pt x="1637" y="608"/>
                    <a:pt x="1380" y="539"/>
                    <a:pt x="1180" y="655"/>
                  </a:cubicBezTo>
                  <a:cubicBezTo>
                    <a:pt x="980" y="771"/>
                    <a:pt x="911" y="1027"/>
                    <a:pt x="1026" y="1228"/>
                  </a:cubicBezTo>
                  <a:cubicBezTo>
                    <a:pt x="1142" y="1428"/>
                    <a:pt x="1399" y="1497"/>
                    <a:pt x="1599" y="1381"/>
                  </a:cubicBezTo>
                  <a:close/>
                  <a:moveTo>
                    <a:pt x="1767" y="1422"/>
                  </a:moveTo>
                  <a:lnTo>
                    <a:pt x="1551" y="1547"/>
                  </a:lnTo>
                  <a:lnTo>
                    <a:pt x="1717" y="1835"/>
                  </a:lnTo>
                  <a:lnTo>
                    <a:pt x="1933" y="1710"/>
                  </a:lnTo>
                  <a:lnTo>
                    <a:pt x="1767" y="1422"/>
                  </a:lnTo>
                  <a:close/>
                  <a:moveTo>
                    <a:pt x="1956" y="1749"/>
                  </a:moveTo>
                  <a:lnTo>
                    <a:pt x="1739" y="1874"/>
                  </a:lnTo>
                  <a:cubicBezTo>
                    <a:pt x="1774" y="1934"/>
                    <a:pt x="1850" y="1954"/>
                    <a:pt x="1910" y="1919"/>
                  </a:cubicBezTo>
                  <a:cubicBezTo>
                    <a:pt x="1969" y="1885"/>
                    <a:pt x="1990" y="1809"/>
                    <a:pt x="1956" y="1749"/>
                  </a:cubicBezTo>
                  <a:close/>
                  <a:moveTo>
                    <a:pt x="803" y="551"/>
                  </a:moveTo>
                  <a:lnTo>
                    <a:pt x="249" y="551"/>
                  </a:lnTo>
                  <a:lnTo>
                    <a:pt x="249" y="613"/>
                  </a:lnTo>
                  <a:lnTo>
                    <a:pt x="803" y="613"/>
                  </a:lnTo>
                  <a:lnTo>
                    <a:pt x="803" y="551"/>
                  </a:lnTo>
                  <a:close/>
                  <a:moveTo>
                    <a:pt x="675" y="828"/>
                  </a:moveTo>
                  <a:lnTo>
                    <a:pt x="249" y="828"/>
                  </a:lnTo>
                  <a:lnTo>
                    <a:pt x="249" y="890"/>
                  </a:lnTo>
                  <a:lnTo>
                    <a:pt x="675" y="890"/>
                  </a:lnTo>
                  <a:lnTo>
                    <a:pt x="675" y="828"/>
                  </a:lnTo>
                  <a:close/>
                  <a:moveTo>
                    <a:pt x="249" y="1167"/>
                  </a:moveTo>
                  <a:lnTo>
                    <a:pt x="675" y="1167"/>
                  </a:lnTo>
                  <a:lnTo>
                    <a:pt x="675" y="1105"/>
                  </a:lnTo>
                  <a:lnTo>
                    <a:pt x="249" y="1105"/>
                  </a:lnTo>
                  <a:lnTo>
                    <a:pt x="249" y="1167"/>
                  </a:lnTo>
                  <a:close/>
                  <a:moveTo>
                    <a:pt x="249" y="1444"/>
                  </a:moveTo>
                  <a:lnTo>
                    <a:pt x="803" y="1444"/>
                  </a:lnTo>
                  <a:lnTo>
                    <a:pt x="803" y="1382"/>
                  </a:lnTo>
                  <a:lnTo>
                    <a:pt x="249" y="1382"/>
                  </a:lnTo>
                  <a:lnTo>
                    <a:pt x="249" y="1444"/>
                  </a:lnTo>
                  <a:close/>
                  <a:moveTo>
                    <a:pt x="1308" y="1105"/>
                  </a:moveTo>
                  <a:lnTo>
                    <a:pt x="1179" y="961"/>
                  </a:lnTo>
                  <a:lnTo>
                    <a:pt x="1118" y="1017"/>
                  </a:lnTo>
                  <a:lnTo>
                    <a:pt x="1300" y="1219"/>
                  </a:lnTo>
                  <a:lnTo>
                    <a:pt x="1657" y="922"/>
                  </a:lnTo>
                  <a:lnTo>
                    <a:pt x="1604" y="858"/>
                  </a:lnTo>
                  <a:lnTo>
                    <a:pt x="1308" y="110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 sz="7198" dirty="0"/>
            </a:p>
          </p:txBody>
        </p:sp>
        <p:sp>
          <p:nvSpPr>
            <p:cNvPr id="16" name="ïṡ1iď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45B7924-6AA5-44EC-9617-908E696F9833}"/>
                </a:ext>
              </a:extLst>
            </p:cNvPr>
            <p:cNvSpPr txBox="1"/>
            <p:nvPr/>
          </p:nvSpPr>
          <p:spPr>
            <a:xfrm>
              <a:off x="3677275" y="3078153"/>
              <a:ext cx="3178920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ts val="2800"/>
                </a:lnSpc>
                <a:defRPr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意志薄弱，下决心要控制自己，可是总是在最后的关头又坚持不住</a:t>
              </a:r>
              <a:r>
                <a:rPr lang="zh-CN" altLang="en-US" dirty="0" smtClean="0"/>
                <a:t>了。</a:t>
              </a:r>
              <a:endParaRPr lang="zh-CN" altLang="en-US" dirty="0"/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533521" y="1247449"/>
            <a:ext cx="2073166" cy="1698366"/>
            <a:chOff x="533521" y="1247449"/>
            <a:chExt cx="2073166" cy="1698366"/>
          </a:xfrm>
        </p:grpSpPr>
        <p:sp>
          <p:nvSpPr>
            <p:cNvPr id="12" name="TextBox 11"/>
            <p:cNvSpPr txBox="1"/>
            <p:nvPr/>
          </p:nvSpPr>
          <p:spPr>
            <a:xfrm>
              <a:off x="619530" y="1374622"/>
              <a:ext cx="1930215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800" b="1">
                  <a:solidFill>
                    <a:srgbClr val="FFFF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想管住自己为什么管不住呢？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533521" y="1247449"/>
              <a:ext cx="2073166" cy="169836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6305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e30fe44f-42e0-4cc8-baf2-b1bd88897ccd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217453" y="1296343"/>
            <a:ext cx="7747605" cy="4508378"/>
            <a:chOff x="-794558" y="506146"/>
            <a:chExt cx="9440874" cy="5493697"/>
          </a:xfrm>
        </p:grpSpPr>
        <p:sp>
          <p:nvSpPr>
            <p:cNvPr id="45" name="îṩḻiḑ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A58CB6F-572F-4391-A14C-4B324F1E50E3}"/>
                </a:ext>
              </a:extLst>
            </p:cNvPr>
            <p:cNvSpPr/>
            <p:nvPr/>
          </p:nvSpPr>
          <p:spPr bwMode="auto">
            <a:xfrm>
              <a:off x="-794557" y="506148"/>
              <a:ext cx="6693234" cy="368166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iṩľïḓ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4EACE2E-B43F-4B3A-9FB2-F2568FE0F687}"/>
                </a:ext>
              </a:extLst>
            </p:cNvPr>
            <p:cNvSpPr/>
            <p:nvPr/>
          </p:nvSpPr>
          <p:spPr bwMode="auto">
            <a:xfrm>
              <a:off x="3517112" y="2210701"/>
              <a:ext cx="3142215" cy="2664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îṧḷiḋ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4E58B36-33E1-41C3-A448-1C0B527D3312}"/>
                </a:ext>
              </a:extLst>
            </p:cNvPr>
            <p:cNvSpPr/>
            <p:nvPr/>
          </p:nvSpPr>
          <p:spPr bwMode="auto">
            <a:xfrm>
              <a:off x="-794558" y="506146"/>
              <a:ext cx="3346620" cy="368166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ï$1îḋ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4BD777E-85F4-49D9-BF15-CF32ED725A38}"/>
                </a:ext>
              </a:extLst>
            </p:cNvPr>
            <p:cNvSpPr/>
            <p:nvPr/>
          </p:nvSpPr>
          <p:spPr bwMode="auto">
            <a:xfrm>
              <a:off x="3517112" y="2210701"/>
              <a:ext cx="1571108" cy="2664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ïṡ1îḑ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40BB869-C800-4630-B37F-3F584DE8DE93}"/>
                </a:ext>
              </a:extLst>
            </p:cNvPr>
            <p:cNvSpPr/>
            <p:nvPr/>
          </p:nvSpPr>
          <p:spPr bwMode="auto">
            <a:xfrm>
              <a:off x="-588250" y="760822"/>
              <a:ext cx="6280622" cy="32892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îṡļíḓ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8112CC0-6D58-4446-A9E2-AF5F36ACD9E9}"/>
                </a:ext>
              </a:extLst>
            </p:cNvPr>
            <p:cNvSpPr/>
            <p:nvPr/>
          </p:nvSpPr>
          <p:spPr bwMode="auto">
            <a:xfrm>
              <a:off x="3709647" y="2434047"/>
              <a:ext cx="2757140" cy="22180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îŝľîḓ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68C8449-2C30-4726-B3F5-854796C87828}"/>
                </a:ext>
              </a:extLst>
            </p:cNvPr>
            <p:cNvSpPr/>
            <p:nvPr/>
          </p:nvSpPr>
          <p:spPr bwMode="auto">
            <a:xfrm>
              <a:off x="-638420" y="760821"/>
              <a:ext cx="3190479" cy="329996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îSlîď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E8384BC-95DA-464D-A69F-15898FAC0997}"/>
                </a:ext>
              </a:extLst>
            </p:cNvPr>
            <p:cNvSpPr/>
            <p:nvPr/>
          </p:nvSpPr>
          <p:spPr bwMode="auto">
            <a:xfrm>
              <a:off x="3709647" y="2418644"/>
              <a:ext cx="1378572" cy="2233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îṩḻïḑ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92FFCCD-9DD9-4D99-A15B-A8E24DBB75BD}"/>
                </a:ext>
              </a:extLst>
            </p:cNvPr>
            <p:cNvSpPr/>
            <p:nvPr/>
          </p:nvSpPr>
          <p:spPr bwMode="auto">
            <a:xfrm>
              <a:off x="4541410" y="3119479"/>
              <a:ext cx="292657" cy="1278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ïŝḷïď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DBCEBF5-D30D-476D-8FAC-02A3BCE325A9}"/>
                </a:ext>
              </a:extLst>
            </p:cNvPr>
            <p:cNvSpPr/>
            <p:nvPr/>
          </p:nvSpPr>
          <p:spPr bwMode="auto">
            <a:xfrm>
              <a:off x="7075208" y="3473748"/>
              <a:ext cx="593019" cy="1162930"/>
            </a:xfrm>
            <a:custGeom>
              <a:avLst/>
              <a:gdLst>
                <a:gd name="T0" fmla="*/ 19 w 37"/>
                <a:gd name="T1" fmla="*/ 0 h 73"/>
                <a:gd name="T2" fmla="*/ 37 w 37"/>
                <a:gd name="T3" fmla="*/ 10 h 73"/>
                <a:gd name="T4" fmla="*/ 36 w 37"/>
                <a:gd name="T5" fmla="*/ 10 h 73"/>
                <a:gd name="T6" fmla="*/ 0 w 37"/>
                <a:gd name="T7" fmla="*/ 73 h 73"/>
                <a:gd name="T8" fmla="*/ 0 w 37"/>
                <a:gd name="T9" fmla="*/ 10 h 73"/>
                <a:gd name="T10" fmla="*/ 19 w 37"/>
                <a:gd name="T1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73">
                  <a:moveTo>
                    <a:pt x="19" y="0"/>
                  </a:moveTo>
                  <a:cubicBezTo>
                    <a:pt x="19" y="0"/>
                    <a:pt x="27" y="5"/>
                    <a:pt x="37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rgbClr val="E1ED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iśľiď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14CCE18-FF30-41E1-BB48-13BBBC760F5B}"/>
                </a:ext>
              </a:extLst>
            </p:cNvPr>
            <p:cNvSpPr/>
            <p:nvPr/>
          </p:nvSpPr>
          <p:spPr bwMode="auto">
            <a:xfrm>
              <a:off x="6497593" y="3473748"/>
              <a:ext cx="577615" cy="1162930"/>
            </a:xfrm>
            <a:custGeom>
              <a:avLst/>
              <a:gdLst>
                <a:gd name="T0" fmla="*/ 18 w 36"/>
                <a:gd name="T1" fmla="*/ 0 h 73"/>
                <a:gd name="T2" fmla="*/ 0 w 36"/>
                <a:gd name="T3" fmla="*/ 10 h 73"/>
                <a:gd name="T4" fmla="*/ 1 w 36"/>
                <a:gd name="T5" fmla="*/ 10 h 73"/>
                <a:gd name="T6" fmla="*/ 36 w 36"/>
                <a:gd name="T7" fmla="*/ 73 h 73"/>
                <a:gd name="T8" fmla="*/ 36 w 36"/>
                <a:gd name="T9" fmla="*/ 10 h 73"/>
                <a:gd name="T10" fmla="*/ 18 w 36"/>
                <a:gd name="T1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73">
                  <a:moveTo>
                    <a:pt x="18" y="0"/>
                  </a:moveTo>
                  <a:cubicBezTo>
                    <a:pt x="18" y="0"/>
                    <a:pt x="10" y="5"/>
                    <a:pt x="0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CFE8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íṣlïd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974F9D0-C737-47FD-9CE9-72E47639AD1D}"/>
                </a:ext>
              </a:extLst>
            </p:cNvPr>
            <p:cNvSpPr/>
            <p:nvPr/>
          </p:nvSpPr>
          <p:spPr bwMode="auto">
            <a:xfrm>
              <a:off x="6782551" y="3088673"/>
              <a:ext cx="593019" cy="539106"/>
            </a:xfrm>
            <a:custGeom>
              <a:avLst/>
              <a:gdLst>
                <a:gd name="T0" fmla="*/ 35 w 37"/>
                <a:gd name="T1" fmla="*/ 2 h 34"/>
                <a:gd name="T2" fmla="*/ 18 w 37"/>
                <a:gd name="T3" fmla="*/ 0 h 34"/>
                <a:gd name="T4" fmla="*/ 2 w 37"/>
                <a:gd name="T5" fmla="*/ 2 h 34"/>
                <a:gd name="T6" fmla="*/ 0 w 37"/>
                <a:gd name="T7" fmla="*/ 24 h 34"/>
                <a:gd name="T8" fmla="*/ 18 w 37"/>
                <a:gd name="T9" fmla="*/ 34 h 34"/>
                <a:gd name="T10" fmla="*/ 37 w 37"/>
                <a:gd name="T11" fmla="*/ 24 h 34"/>
                <a:gd name="T12" fmla="*/ 35 w 37"/>
                <a:gd name="T13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34">
                  <a:moveTo>
                    <a:pt x="35" y="2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3" y="17"/>
                    <a:pt x="0" y="24"/>
                  </a:cubicBezTo>
                  <a:cubicBezTo>
                    <a:pt x="0" y="24"/>
                    <a:pt x="9" y="34"/>
                    <a:pt x="18" y="34"/>
                  </a:cubicBezTo>
                  <a:cubicBezTo>
                    <a:pt x="28" y="34"/>
                    <a:pt x="37" y="24"/>
                    <a:pt x="37" y="24"/>
                  </a:cubicBezTo>
                  <a:cubicBezTo>
                    <a:pt x="34" y="17"/>
                    <a:pt x="35" y="2"/>
                    <a:pt x="35" y="2"/>
                  </a:cubicBezTo>
                </a:path>
              </a:pathLst>
            </a:custGeom>
            <a:solidFill>
              <a:srgbClr val="F4C2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ïŝ1íd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D682CA9-4A28-4F17-BD53-25D9B9715CA5}"/>
                </a:ext>
              </a:extLst>
            </p:cNvPr>
            <p:cNvSpPr/>
            <p:nvPr/>
          </p:nvSpPr>
          <p:spPr bwMode="auto">
            <a:xfrm>
              <a:off x="6397476" y="1694702"/>
              <a:ext cx="1363169" cy="1678929"/>
            </a:xfrm>
            <a:custGeom>
              <a:avLst/>
              <a:gdLst>
                <a:gd name="T0" fmla="*/ 78 w 85"/>
                <a:gd name="T1" fmla="*/ 53 h 105"/>
                <a:gd name="T2" fmla="*/ 77 w 85"/>
                <a:gd name="T3" fmla="*/ 53 h 105"/>
                <a:gd name="T4" fmla="*/ 78 w 85"/>
                <a:gd name="T5" fmla="*/ 46 h 105"/>
                <a:gd name="T6" fmla="*/ 42 w 85"/>
                <a:gd name="T7" fmla="*/ 0 h 105"/>
                <a:gd name="T8" fmla="*/ 6 w 85"/>
                <a:gd name="T9" fmla="*/ 46 h 105"/>
                <a:gd name="T10" fmla="*/ 7 w 85"/>
                <a:gd name="T11" fmla="*/ 53 h 105"/>
                <a:gd name="T12" fmla="*/ 7 w 85"/>
                <a:gd name="T13" fmla="*/ 53 h 105"/>
                <a:gd name="T14" fmla="*/ 2 w 85"/>
                <a:gd name="T15" fmla="*/ 64 h 105"/>
                <a:gd name="T16" fmla="*/ 6 w 85"/>
                <a:gd name="T17" fmla="*/ 72 h 105"/>
                <a:gd name="T18" fmla="*/ 10 w 85"/>
                <a:gd name="T19" fmla="*/ 75 h 105"/>
                <a:gd name="T20" fmla="*/ 10 w 85"/>
                <a:gd name="T21" fmla="*/ 79 h 105"/>
                <a:gd name="T22" fmla="*/ 29 w 85"/>
                <a:gd name="T23" fmla="*/ 102 h 105"/>
                <a:gd name="T24" fmla="*/ 40 w 85"/>
                <a:gd name="T25" fmla="*/ 104 h 105"/>
                <a:gd name="T26" fmla="*/ 42 w 85"/>
                <a:gd name="T27" fmla="*/ 104 h 105"/>
                <a:gd name="T28" fmla="*/ 45 w 85"/>
                <a:gd name="T29" fmla="*/ 104 h 105"/>
                <a:gd name="T30" fmla="*/ 55 w 85"/>
                <a:gd name="T31" fmla="*/ 102 h 105"/>
                <a:gd name="T32" fmla="*/ 74 w 85"/>
                <a:gd name="T33" fmla="*/ 79 h 105"/>
                <a:gd name="T34" fmla="*/ 75 w 85"/>
                <a:gd name="T35" fmla="*/ 75 h 105"/>
                <a:gd name="T36" fmla="*/ 79 w 85"/>
                <a:gd name="T37" fmla="*/ 72 h 105"/>
                <a:gd name="T38" fmla="*/ 82 w 85"/>
                <a:gd name="T39" fmla="*/ 64 h 105"/>
                <a:gd name="T40" fmla="*/ 78 w 85"/>
                <a:gd name="T41" fmla="*/ 5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5" h="105">
                  <a:moveTo>
                    <a:pt x="78" y="53"/>
                  </a:moveTo>
                  <a:cubicBezTo>
                    <a:pt x="77" y="53"/>
                    <a:pt x="77" y="53"/>
                    <a:pt x="77" y="53"/>
                  </a:cubicBezTo>
                  <a:cubicBezTo>
                    <a:pt x="78" y="50"/>
                    <a:pt x="78" y="48"/>
                    <a:pt x="78" y="46"/>
                  </a:cubicBezTo>
                  <a:cubicBezTo>
                    <a:pt x="80" y="34"/>
                    <a:pt x="83" y="0"/>
                    <a:pt x="42" y="0"/>
                  </a:cubicBezTo>
                  <a:cubicBezTo>
                    <a:pt x="1" y="0"/>
                    <a:pt x="5" y="34"/>
                    <a:pt x="6" y="46"/>
                  </a:cubicBezTo>
                  <a:cubicBezTo>
                    <a:pt x="7" y="48"/>
                    <a:pt x="7" y="50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48"/>
                    <a:pt x="0" y="60"/>
                    <a:pt x="2" y="64"/>
                  </a:cubicBezTo>
                  <a:cubicBezTo>
                    <a:pt x="5" y="68"/>
                    <a:pt x="5" y="68"/>
                    <a:pt x="6" y="72"/>
                  </a:cubicBezTo>
                  <a:cubicBezTo>
                    <a:pt x="7" y="74"/>
                    <a:pt x="8" y="75"/>
                    <a:pt x="10" y="75"/>
                  </a:cubicBezTo>
                  <a:cubicBezTo>
                    <a:pt x="10" y="76"/>
                    <a:pt x="10" y="78"/>
                    <a:pt x="10" y="79"/>
                  </a:cubicBezTo>
                  <a:cubicBezTo>
                    <a:pt x="11" y="85"/>
                    <a:pt x="26" y="98"/>
                    <a:pt x="29" y="102"/>
                  </a:cubicBezTo>
                  <a:cubicBezTo>
                    <a:pt x="33" y="105"/>
                    <a:pt x="38" y="104"/>
                    <a:pt x="40" y="104"/>
                  </a:cubicBezTo>
                  <a:cubicBezTo>
                    <a:pt x="42" y="104"/>
                    <a:pt x="42" y="104"/>
                    <a:pt x="42" y="104"/>
                  </a:cubicBezTo>
                  <a:cubicBezTo>
                    <a:pt x="42" y="104"/>
                    <a:pt x="43" y="104"/>
                    <a:pt x="45" y="104"/>
                  </a:cubicBezTo>
                  <a:cubicBezTo>
                    <a:pt x="47" y="104"/>
                    <a:pt x="52" y="105"/>
                    <a:pt x="55" y="102"/>
                  </a:cubicBezTo>
                  <a:cubicBezTo>
                    <a:pt x="59" y="98"/>
                    <a:pt x="74" y="85"/>
                    <a:pt x="74" y="79"/>
                  </a:cubicBezTo>
                  <a:cubicBezTo>
                    <a:pt x="75" y="78"/>
                    <a:pt x="75" y="76"/>
                    <a:pt x="75" y="75"/>
                  </a:cubicBezTo>
                  <a:cubicBezTo>
                    <a:pt x="76" y="75"/>
                    <a:pt x="78" y="74"/>
                    <a:pt x="79" y="72"/>
                  </a:cubicBezTo>
                  <a:cubicBezTo>
                    <a:pt x="80" y="68"/>
                    <a:pt x="80" y="68"/>
                    <a:pt x="82" y="64"/>
                  </a:cubicBezTo>
                  <a:cubicBezTo>
                    <a:pt x="85" y="60"/>
                    <a:pt x="84" y="48"/>
                    <a:pt x="78" y="53"/>
                  </a:cubicBezTo>
                </a:path>
              </a:pathLst>
            </a:custGeom>
            <a:solidFill>
              <a:srgbClr val="F4C2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íSḻíḋ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75CEC11A-B341-4DFB-97BE-9A7D5767B0B1}"/>
                </a:ext>
              </a:extLst>
            </p:cNvPr>
            <p:cNvSpPr/>
            <p:nvPr/>
          </p:nvSpPr>
          <p:spPr bwMode="auto">
            <a:xfrm>
              <a:off x="6512996" y="2449450"/>
              <a:ext cx="1139823" cy="924181"/>
            </a:xfrm>
            <a:custGeom>
              <a:avLst/>
              <a:gdLst>
                <a:gd name="T0" fmla="*/ 70 w 71"/>
                <a:gd name="T1" fmla="*/ 2 h 58"/>
                <a:gd name="T2" fmla="*/ 65 w 71"/>
                <a:gd name="T3" fmla="*/ 25 h 58"/>
                <a:gd name="T4" fmla="*/ 55 w 71"/>
                <a:gd name="T5" fmla="*/ 42 h 58"/>
                <a:gd name="T6" fmla="*/ 43 w 71"/>
                <a:gd name="T7" fmla="*/ 48 h 58"/>
                <a:gd name="T8" fmla="*/ 28 w 71"/>
                <a:gd name="T9" fmla="*/ 48 h 58"/>
                <a:gd name="T10" fmla="*/ 16 w 71"/>
                <a:gd name="T11" fmla="*/ 42 h 58"/>
                <a:gd name="T12" fmla="*/ 5 w 71"/>
                <a:gd name="T13" fmla="*/ 25 h 58"/>
                <a:gd name="T14" fmla="*/ 1 w 71"/>
                <a:gd name="T15" fmla="*/ 2 h 58"/>
                <a:gd name="T16" fmla="*/ 0 w 71"/>
                <a:gd name="T17" fmla="*/ 2 h 58"/>
                <a:gd name="T18" fmla="*/ 0 w 71"/>
                <a:gd name="T19" fmla="*/ 6 h 58"/>
                <a:gd name="T20" fmla="*/ 3 w 71"/>
                <a:gd name="T21" fmla="*/ 28 h 58"/>
                <a:gd name="T22" fmla="*/ 3 w 71"/>
                <a:gd name="T23" fmla="*/ 32 h 58"/>
                <a:gd name="T24" fmla="*/ 4 w 71"/>
                <a:gd name="T25" fmla="*/ 34 h 58"/>
                <a:gd name="T26" fmla="*/ 7 w 71"/>
                <a:gd name="T27" fmla="*/ 39 h 58"/>
                <a:gd name="T28" fmla="*/ 22 w 71"/>
                <a:gd name="T29" fmla="*/ 55 h 58"/>
                <a:gd name="T30" fmla="*/ 33 w 71"/>
                <a:gd name="T31" fmla="*/ 57 h 58"/>
                <a:gd name="T32" fmla="*/ 35 w 71"/>
                <a:gd name="T33" fmla="*/ 57 h 58"/>
                <a:gd name="T34" fmla="*/ 38 w 71"/>
                <a:gd name="T35" fmla="*/ 57 h 58"/>
                <a:gd name="T36" fmla="*/ 48 w 71"/>
                <a:gd name="T37" fmla="*/ 55 h 58"/>
                <a:gd name="T38" fmla="*/ 63 w 71"/>
                <a:gd name="T39" fmla="*/ 39 h 58"/>
                <a:gd name="T40" fmla="*/ 67 w 71"/>
                <a:gd name="T41" fmla="*/ 34 h 58"/>
                <a:gd name="T42" fmla="*/ 67 w 71"/>
                <a:gd name="T43" fmla="*/ 32 h 58"/>
                <a:gd name="T44" fmla="*/ 68 w 71"/>
                <a:gd name="T45" fmla="*/ 28 h 58"/>
                <a:gd name="T46" fmla="*/ 70 w 71"/>
                <a:gd name="T47" fmla="*/ 6 h 58"/>
                <a:gd name="T48" fmla="*/ 71 w 71"/>
                <a:gd name="T49" fmla="*/ 2 h 58"/>
                <a:gd name="T50" fmla="*/ 70 w 71"/>
                <a:gd name="T51" fmla="*/ 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1" h="58">
                  <a:moveTo>
                    <a:pt x="70" y="2"/>
                  </a:moveTo>
                  <a:cubicBezTo>
                    <a:pt x="70" y="4"/>
                    <a:pt x="66" y="20"/>
                    <a:pt x="65" y="25"/>
                  </a:cubicBezTo>
                  <a:cubicBezTo>
                    <a:pt x="64" y="35"/>
                    <a:pt x="57" y="40"/>
                    <a:pt x="55" y="42"/>
                  </a:cubicBezTo>
                  <a:cubicBezTo>
                    <a:pt x="53" y="45"/>
                    <a:pt x="46" y="47"/>
                    <a:pt x="43" y="48"/>
                  </a:cubicBezTo>
                  <a:cubicBezTo>
                    <a:pt x="40" y="49"/>
                    <a:pt x="30" y="49"/>
                    <a:pt x="28" y="48"/>
                  </a:cubicBezTo>
                  <a:cubicBezTo>
                    <a:pt x="25" y="47"/>
                    <a:pt x="18" y="45"/>
                    <a:pt x="16" y="42"/>
                  </a:cubicBezTo>
                  <a:cubicBezTo>
                    <a:pt x="14" y="40"/>
                    <a:pt x="7" y="35"/>
                    <a:pt x="5" y="25"/>
                  </a:cubicBezTo>
                  <a:cubicBezTo>
                    <a:pt x="5" y="20"/>
                    <a:pt x="1" y="4"/>
                    <a:pt x="1" y="2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0" y="6"/>
                    <a:pt x="2" y="28"/>
                    <a:pt x="3" y="28"/>
                  </a:cubicBezTo>
                  <a:cubicBezTo>
                    <a:pt x="3" y="29"/>
                    <a:pt x="3" y="31"/>
                    <a:pt x="3" y="32"/>
                  </a:cubicBezTo>
                  <a:cubicBezTo>
                    <a:pt x="3" y="32"/>
                    <a:pt x="3" y="33"/>
                    <a:pt x="4" y="34"/>
                  </a:cubicBezTo>
                  <a:cubicBezTo>
                    <a:pt x="4" y="35"/>
                    <a:pt x="6" y="37"/>
                    <a:pt x="7" y="39"/>
                  </a:cubicBezTo>
                  <a:cubicBezTo>
                    <a:pt x="12" y="45"/>
                    <a:pt x="20" y="52"/>
                    <a:pt x="22" y="55"/>
                  </a:cubicBezTo>
                  <a:cubicBezTo>
                    <a:pt x="26" y="58"/>
                    <a:pt x="31" y="57"/>
                    <a:pt x="33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7"/>
                    <a:pt x="36" y="57"/>
                    <a:pt x="38" y="57"/>
                  </a:cubicBezTo>
                  <a:cubicBezTo>
                    <a:pt x="40" y="57"/>
                    <a:pt x="45" y="58"/>
                    <a:pt x="48" y="55"/>
                  </a:cubicBezTo>
                  <a:cubicBezTo>
                    <a:pt x="51" y="52"/>
                    <a:pt x="59" y="45"/>
                    <a:pt x="63" y="39"/>
                  </a:cubicBezTo>
                  <a:cubicBezTo>
                    <a:pt x="65" y="37"/>
                    <a:pt x="66" y="35"/>
                    <a:pt x="67" y="34"/>
                  </a:cubicBezTo>
                  <a:cubicBezTo>
                    <a:pt x="67" y="33"/>
                    <a:pt x="67" y="32"/>
                    <a:pt x="67" y="32"/>
                  </a:cubicBezTo>
                  <a:cubicBezTo>
                    <a:pt x="68" y="31"/>
                    <a:pt x="68" y="29"/>
                    <a:pt x="68" y="28"/>
                  </a:cubicBezTo>
                  <a:cubicBezTo>
                    <a:pt x="68" y="28"/>
                    <a:pt x="70" y="6"/>
                    <a:pt x="70" y="6"/>
                  </a:cubicBezTo>
                  <a:cubicBezTo>
                    <a:pt x="71" y="5"/>
                    <a:pt x="71" y="4"/>
                    <a:pt x="71" y="2"/>
                  </a:cubicBezTo>
                  <a:cubicBezTo>
                    <a:pt x="70" y="1"/>
                    <a:pt x="70" y="0"/>
                    <a:pt x="70" y="2"/>
                  </a:cubicBezTo>
                </a:path>
              </a:pathLst>
            </a:custGeom>
            <a:solidFill>
              <a:srgbClr val="582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i$líḋ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953EEFE-D2A4-4C8B-8B66-E74E122B9E51}"/>
                </a:ext>
              </a:extLst>
            </p:cNvPr>
            <p:cNvSpPr/>
            <p:nvPr/>
          </p:nvSpPr>
          <p:spPr bwMode="auto">
            <a:xfrm>
              <a:off x="6836459" y="2957750"/>
              <a:ext cx="492896" cy="254152"/>
            </a:xfrm>
            <a:custGeom>
              <a:avLst/>
              <a:gdLst>
                <a:gd name="T0" fmla="*/ 26 w 31"/>
                <a:gd name="T1" fmla="*/ 5 h 16"/>
                <a:gd name="T2" fmla="*/ 15 w 31"/>
                <a:gd name="T3" fmla="*/ 0 h 16"/>
                <a:gd name="T4" fmla="*/ 4 w 31"/>
                <a:gd name="T5" fmla="*/ 5 h 16"/>
                <a:gd name="T6" fmla="*/ 4 w 31"/>
                <a:gd name="T7" fmla="*/ 16 h 16"/>
                <a:gd name="T8" fmla="*/ 6 w 31"/>
                <a:gd name="T9" fmla="*/ 15 h 16"/>
                <a:gd name="T10" fmla="*/ 15 w 31"/>
                <a:gd name="T11" fmla="*/ 5 h 16"/>
                <a:gd name="T12" fmla="*/ 25 w 31"/>
                <a:gd name="T13" fmla="*/ 15 h 16"/>
                <a:gd name="T14" fmla="*/ 26 w 31"/>
                <a:gd name="T15" fmla="*/ 16 h 16"/>
                <a:gd name="T16" fmla="*/ 26 w 31"/>
                <a:gd name="T17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16">
                  <a:moveTo>
                    <a:pt x="26" y="5"/>
                  </a:moveTo>
                  <a:cubicBezTo>
                    <a:pt x="22" y="1"/>
                    <a:pt x="15" y="0"/>
                    <a:pt x="15" y="0"/>
                  </a:cubicBezTo>
                  <a:cubicBezTo>
                    <a:pt x="15" y="0"/>
                    <a:pt x="9" y="1"/>
                    <a:pt x="4" y="5"/>
                  </a:cubicBezTo>
                  <a:cubicBezTo>
                    <a:pt x="0" y="9"/>
                    <a:pt x="4" y="16"/>
                    <a:pt x="4" y="1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" y="5"/>
                    <a:pt x="15" y="5"/>
                    <a:pt x="15" y="5"/>
                  </a:cubicBezTo>
                  <a:cubicBezTo>
                    <a:pt x="15" y="5"/>
                    <a:pt x="30" y="5"/>
                    <a:pt x="25" y="15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31" y="9"/>
                    <a:pt x="26" y="5"/>
                  </a:cubicBezTo>
                </a:path>
              </a:pathLst>
            </a:custGeom>
            <a:solidFill>
              <a:srgbClr val="582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íṩľïḓ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0096827-CF20-41A2-A45D-7B5584C69679}"/>
                </a:ext>
              </a:extLst>
            </p:cNvPr>
            <p:cNvSpPr/>
            <p:nvPr/>
          </p:nvSpPr>
          <p:spPr bwMode="auto">
            <a:xfrm>
              <a:off x="6959683" y="3181091"/>
              <a:ext cx="238749" cy="115525"/>
            </a:xfrm>
            <a:custGeom>
              <a:avLst/>
              <a:gdLst>
                <a:gd name="T0" fmla="*/ 11 w 15"/>
                <a:gd name="T1" fmla="*/ 2 h 7"/>
                <a:gd name="T2" fmla="*/ 7 w 15"/>
                <a:gd name="T3" fmla="*/ 1 h 7"/>
                <a:gd name="T4" fmla="*/ 4 w 15"/>
                <a:gd name="T5" fmla="*/ 2 h 7"/>
                <a:gd name="T6" fmla="*/ 0 w 15"/>
                <a:gd name="T7" fmla="*/ 2 h 7"/>
                <a:gd name="T8" fmla="*/ 6 w 15"/>
                <a:gd name="T9" fmla="*/ 7 h 7"/>
                <a:gd name="T10" fmla="*/ 7 w 15"/>
                <a:gd name="T11" fmla="*/ 6 h 7"/>
                <a:gd name="T12" fmla="*/ 9 w 15"/>
                <a:gd name="T13" fmla="*/ 7 h 7"/>
                <a:gd name="T14" fmla="*/ 15 w 15"/>
                <a:gd name="T15" fmla="*/ 2 h 7"/>
                <a:gd name="T16" fmla="*/ 11 w 15"/>
                <a:gd name="T1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7">
                  <a:moveTo>
                    <a:pt x="11" y="2"/>
                  </a:moveTo>
                  <a:cubicBezTo>
                    <a:pt x="9" y="0"/>
                    <a:pt x="7" y="1"/>
                    <a:pt x="7" y="1"/>
                  </a:cubicBezTo>
                  <a:cubicBezTo>
                    <a:pt x="7" y="1"/>
                    <a:pt x="5" y="0"/>
                    <a:pt x="4" y="2"/>
                  </a:cubicBezTo>
                  <a:cubicBezTo>
                    <a:pt x="3" y="3"/>
                    <a:pt x="0" y="2"/>
                    <a:pt x="0" y="2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2" y="3"/>
                    <a:pt x="11" y="2"/>
                  </a:cubicBezTo>
                </a:path>
              </a:pathLst>
            </a:custGeom>
            <a:solidFill>
              <a:srgbClr val="582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iṣľîḍ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E57FDC0-1BAA-4F17-AFCA-BF7C940D352E}"/>
                </a:ext>
              </a:extLst>
            </p:cNvPr>
            <p:cNvSpPr/>
            <p:nvPr/>
          </p:nvSpPr>
          <p:spPr bwMode="auto">
            <a:xfrm>
              <a:off x="6435981" y="1548371"/>
              <a:ext cx="1309256" cy="993497"/>
            </a:xfrm>
            <a:custGeom>
              <a:avLst/>
              <a:gdLst>
                <a:gd name="T0" fmla="*/ 70 w 82"/>
                <a:gd name="T1" fmla="*/ 0 h 62"/>
                <a:gd name="T2" fmla="*/ 36 w 82"/>
                <a:gd name="T3" fmla="*/ 4 h 62"/>
                <a:gd name="T4" fmla="*/ 36 w 82"/>
                <a:gd name="T5" fmla="*/ 4 h 62"/>
                <a:gd name="T6" fmla="*/ 34 w 82"/>
                <a:gd name="T7" fmla="*/ 4 h 62"/>
                <a:gd name="T8" fmla="*/ 2 w 82"/>
                <a:gd name="T9" fmla="*/ 38 h 62"/>
                <a:gd name="T10" fmla="*/ 2 w 82"/>
                <a:gd name="T11" fmla="*/ 38 h 62"/>
                <a:gd name="T12" fmla="*/ 5 w 82"/>
                <a:gd name="T13" fmla="*/ 62 h 62"/>
                <a:gd name="T14" fmla="*/ 6 w 82"/>
                <a:gd name="T15" fmla="*/ 58 h 62"/>
                <a:gd name="T16" fmla="*/ 8 w 82"/>
                <a:gd name="T17" fmla="*/ 49 h 62"/>
                <a:gd name="T18" fmla="*/ 8 w 82"/>
                <a:gd name="T19" fmla="*/ 48 h 62"/>
                <a:gd name="T20" fmla="*/ 10 w 82"/>
                <a:gd name="T21" fmla="*/ 44 h 62"/>
                <a:gd name="T22" fmla="*/ 40 w 82"/>
                <a:gd name="T23" fmla="*/ 32 h 62"/>
                <a:gd name="T24" fmla="*/ 71 w 82"/>
                <a:gd name="T25" fmla="*/ 44 h 62"/>
                <a:gd name="T26" fmla="*/ 73 w 82"/>
                <a:gd name="T27" fmla="*/ 48 h 62"/>
                <a:gd name="T28" fmla="*/ 73 w 82"/>
                <a:gd name="T29" fmla="*/ 49 h 62"/>
                <a:gd name="T30" fmla="*/ 75 w 82"/>
                <a:gd name="T31" fmla="*/ 58 h 62"/>
                <a:gd name="T32" fmla="*/ 75 w 82"/>
                <a:gd name="T33" fmla="*/ 62 h 62"/>
                <a:gd name="T34" fmla="*/ 78 w 82"/>
                <a:gd name="T35" fmla="*/ 47 h 62"/>
                <a:gd name="T36" fmla="*/ 78 w 82"/>
                <a:gd name="T37" fmla="*/ 47 h 62"/>
                <a:gd name="T38" fmla="*/ 70 w 82"/>
                <a:gd name="T3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2" h="62">
                  <a:moveTo>
                    <a:pt x="70" y="0"/>
                  </a:moveTo>
                  <a:cubicBezTo>
                    <a:pt x="70" y="0"/>
                    <a:pt x="71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5" y="4"/>
                    <a:pt x="34" y="4"/>
                  </a:cubicBezTo>
                  <a:cubicBezTo>
                    <a:pt x="0" y="6"/>
                    <a:pt x="2" y="38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46"/>
                    <a:pt x="4" y="54"/>
                    <a:pt x="5" y="62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6" y="58"/>
                    <a:pt x="6" y="54"/>
                    <a:pt x="8" y="49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9" y="47"/>
                    <a:pt x="9" y="46"/>
                    <a:pt x="10" y="44"/>
                  </a:cubicBezTo>
                  <a:cubicBezTo>
                    <a:pt x="19" y="26"/>
                    <a:pt x="40" y="32"/>
                    <a:pt x="40" y="32"/>
                  </a:cubicBezTo>
                  <a:cubicBezTo>
                    <a:pt x="40" y="32"/>
                    <a:pt x="62" y="26"/>
                    <a:pt x="71" y="44"/>
                  </a:cubicBezTo>
                  <a:cubicBezTo>
                    <a:pt x="72" y="46"/>
                    <a:pt x="72" y="47"/>
                    <a:pt x="73" y="48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4" y="54"/>
                    <a:pt x="75" y="58"/>
                    <a:pt x="75" y="58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6" y="57"/>
                    <a:pt x="77" y="52"/>
                    <a:pt x="78" y="47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82" y="20"/>
                    <a:pt x="70" y="0"/>
                    <a:pt x="70" y="0"/>
                  </a:cubicBezTo>
                </a:path>
              </a:pathLst>
            </a:custGeom>
            <a:solidFill>
              <a:srgbClr val="582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íšlíḋ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54ECEB8-FB08-4F97-BFB4-5213204D33CD}"/>
                </a:ext>
              </a:extLst>
            </p:cNvPr>
            <p:cNvSpPr/>
            <p:nvPr/>
          </p:nvSpPr>
          <p:spPr bwMode="auto">
            <a:xfrm>
              <a:off x="6466787" y="1617687"/>
              <a:ext cx="608422" cy="1856066"/>
            </a:xfrm>
            <a:custGeom>
              <a:avLst/>
              <a:gdLst>
                <a:gd name="T0" fmla="*/ 22 w 38"/>
                <a:gd name="T1" fmla="*/ 110 h 116"/>
                <a:gd name="T2" fmla="*/ 20 w 38"/>
                <a:gd name="T3" fmla="*/ 116 h 116"/>
                <a:gd name="T4" fmla="*/ 20 w 38"/>
                <a:gd name="T5" fmla="*/ 116 h 116"/>
                <a:gd name="T6" fmla="*/ 22 w 38"/>
                <a:gd name="T7" fmla="*/ 110 h 116"/>
                <a:gd name="T8" fmla="*/ 22 w 38"/>
                <a:gd name="T9" fmla="*/ 110 h 116"/>
                <a:gd name="T10" fmla="*/ 22 w 38"/>
                <a:gd name="T11" fmla="*/ 110 h 116"/>
                <a:gd name="T12" fmla="*/ 22 w 38"/>
                <a:gd name="T13" fmla="*/ 110 h 116"/>
                <a:gd name="T14" fmla="*/ 22 w 38"/>
                <a:gd name="T15" fmla="*/ 103 h 116"/>
                <a:gd name="T16" fmla="*/ 22 w 38"/>
                <a:gd name="T17" fmla="*/ 106 h 116"/>
                <a:gd name="T18" fmla="*/ 22 w 38"/>
                <a:gd name="T19" fmla="*/ 103 h 116"/>
                <a:gd name="T20" fmla="*/ 22 w 38"/>
                <a:gd name="T21" fmla="*/ 103 h 116"/>
                <a:gd name="T22" fmla="*/ 38 w 38"/>
                <a:gd name="T23" fmla="*/ 0 h 116"/>
                <a:gd name="T24" fmla="*/ 34 w 38"/>
                <a:gd name="T25" fmla="*/ 0 h 116"/>
                <a:gd name="T26" fmla="*/ 34 w 38"/>
                <a:gd name="T27" fmla="*/ 0 h 116"/>
                <a:gd name="T28" fmla="*/ 32 w 38"/>
                <a:gd name="T29" fmla="*/ 0 h 116"/>
                <a:gd name="T30" fmla="*/ 0 w 38"/>
                <a:gd name="T31" fmla="*/ 33 h 116"/>
                <a:gd name="T32" fmla="*/ 32 w 38"/>
                <a:gd name="T33" fmla="*/ 0 h 116"/>
                <a:gd name="T34" fmla="*/ 34 w 38"/>
                <a:gd name="T35" fmla="*/ 0 h 116"/>
                <a:gd name="T36" fmla="*/ 34 w 38"/>
                <a:gd name="T37" fmla="*/ 0 h 116"/>
                <a:gd name="T38" fmla="*/ 38 w 38"/>
                <a:gd name="T39" fmla="*/ 0 h 116"/>
                <a:gd name="T40" fmla="*/ 38 w 38"/>
                <a:gd name="T41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8" h="116">
                  <a:moveTo>
                    <a:pt x="22" y="110"/>
                  </a:moveTo>
                  <a:cubicBezTo>
                    <a:pt x="21" y="112"/>
                    <a:pt x="21" y="114"/>
                    <a:pt x="20" y="116"/>
                  </a:cubicBezTo>
                  <a:cubicBezTo>
                    <a:pt x="20" y="116"/>
                    <a:pt x="20" y="116"/>
                    <a:pt x="20" y="116"/>
                  </a:cubicBezTo>
                  <a:cubicBezTo>
                    <a:pt x="21" y="114"/>
                    <a:pt x="21" y="112"/>
                    <a:pt x="22" y="110"/>
                  </a:cubicBezTo>
                  <a:moveTo>
                    <a:pt x="22" y="110"/>
                  </a:moveTo>
                  <a:cubicBezTo>
                    <a:pt x="22" y="110"/>
                    <a:pt x="22" y="110"/>
                    <a:pt x="22" y="110"/>
                  </a:cubicBezTo>
                  <a:cubicBezTo>
                    <a:pt x="22" y="110"/>
                    <a:pt x="22" y="110"/>
                    <a:pt x="22" y="110"/>
                  </a:cubicBezTo>
                  <a:moveTo>
                    <a:pt x="22" y="103"/>
                  </a:moveTo>
                  <a:cubicBezTo>
                    <a:pt x="22" y="104"/>
                    <a:pt x="22" y="105"/>
                    <a:pt x="22" y="106"/>
                  </a:cubicBezTo>
                  <a:cubicBezTo>
                    <a:pt x="22" y="105"/>
                    <a:pt x="22" y="104"/>
                    <a:pt x="22" y="103"/>
                  </a:cubicBezTo>
                  <a:cubicBezTo>
                    <a:pt x="22" y="103"/>
                    <a:pt x="22" y="103"/>
                    <a:pt x="22" y="103"/>
                  </a:cubicBezTo>
                  <a:moveTo>
                    <a:pt x="38" y="0"/>
                  </a:moveTo>
                  <a:cubicBezTo>
                    <a:pt x="37" y="0"/>
                    <a:pt x="36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3" y="0"/>
                    <a:pt x="32" y="0"/>
                  </a:cubicBezTo>
                  <a:cubicBezTo>
                    <a:pt x="2" y="2"/>
                    <a:pt x="0" y="28"/>
                    <a:pt x="0" y="33"/>
                  </a:cubicBezTo>
                  <a:cubicBezTo>
                    <a:pt x="0" y="28"/>
                    <a:pt x="2" y="2"/>
                    <a:pt x="32" y="0"/>
                  </a:cubicBezTo>
                  <a:cubicBezTo>
                    <a:pt x="33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6" y="0"/>
                    <a:pt x="37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</a:path>
              </a:pathLst>
            </a:custGeom>
            <a:solidFill>
              <a:srgbClr val="E8D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iṥļïḍ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4A7CC48-61A0-47F0-A4ED-F4FFD9F99F9B}"/>
                </a:ext>
              </a:extLst>
            </p:cNvPr>
            <p:cNvSpPr/>
            <p:nvPr/>
          </p:nvSpPr>
          <p:spPr bwMode="auto">
            <a:xfrm>
              <a:off x="6782551" y="3265810"/>
              <a:ext cx="292657" cy="361973"/>
            </a:xfrm>
            <a:custGeom>
              <a:avLst/>
              <a:gdLst>
                <a:gd name="T0" fmla="*/ 2 w 18"/>
                <a:gd name="T1" fmla="*/ 0 h 23"/>
                <a:gd name="T2" fmla="*/ 2 w 18"/>
                <a:gd name="T3" fmla="*/ 3 h 23"/>
                <a:gd name="T4" fmla="*/ 2 w 18"/>
                <a:gd name="T5" fmla="*/ 7 h 23"/>
                <a:gd name="T6" fmla="*/ 2 w 18"/>
                <a:gd name="T7" fmla="*/ 7 h 23"/>
                <a:gd name="T8" fmla="*/ 2 w 18"/>
                <a:gd name="T9" fmla="*/ 7 h 23"/>
                <a:gd name="T10" fmla="*/ 0 w 18"/>
                <a:gd name="T11" fmla="*/ 13 h 23"/>
                <a:gd name="T12" fmla="*/ 18 w 18"/>
                <a:gd name="T13" fmla="*/ 23 h 23"/>
                <a:gd name="T14" fmla="*/ 18 w 18"/>
                <a:gd name="T15" fmla="*/ 23 h 23"/>
                <a:gd name="T16" fmla="*/ 18 w 18"/>
                <a:gd name="T17" fmla="*/ 6 h 23"/>
                <a:gd name="T18" fmla="*/ 18 w 18"/>
                <a:gd name="T19" fmla="*/ 6 h 23"/>
                <a:gd name="T20" fmla="*/ 16 w 18"/>
                <a:gd name="T21" fmla="*/ 6 h 23"/>
                <a:gd name="T22" fmla="*/ 12 w 18"/>
                <a:gd name="T23" fmla="*/ 6 h 23"/>
                <a:gd name="T24" fmla="*/ 5 w 18"/>
                <a:gd name="T25" fmla="*/ 4 h 23"/>
                <a:gd name="T26" fmla="*/ 5 w 18"/>
                <a:gd name="T27" fmla="*/ 4 h 23"/>
                <a:gd name="T28" fmla="*/ 2 w 18"/>
                <a:gd name="T2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23">
                  <a:moveTo>
                    <a:pt x="2" y="0"/>
                  </a:moveTo>
                  <a:cubicBezTo>
                    <a:pt x="2" y="1"/>
                    <a:pt x="2" y="2"/>
                    <a:pt x="2" y="3"/>
                  </a:cubicBezTo>
                  <a:cubicBezTo>
                    <a:pt x="2" y="4"/>
                    <a:pt x="2" y="5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9"/>
                    <a:pt x="1" y="11"/>
                    <a:pt x="0" y="13"/>
                  </a:cubicBezTo>
                  <a:cubicBezTo>
                    <a:pt x="0" y="13"/>
                    <a:pt x="9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6" y="6"/>
                  </a:cubicBezTo>
                  <a:cubicBezTo>
                    <a:pt x="15" y="6"/>
                    <a:pt x="14" y="6"/>
                    <a:pt x="12" y="6"/>
                  </a:cubicBezTo>
                  <a:cubicBezTo>
                    <a:pt x="10" y="6"/>
                    <a:pt x="7" y="6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4" y="2"/>
                    <a:pt x="2" y="0"/>
                  </a:cubicBezTo>
                </a:path>
              </a:pathLst>
            </a:custGeom>
            <a:solidFill>
              <a:srgbClr val="DEA3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îṧ1i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AF4D7CD-DB72-4020-8631-B45795560504}"/>
                </a:ext>
              </a:extLst>
            </p:cNvPr>
            <p:cNvSpPr/>
            <p:nvPr/>
          </p:nvSpPr>
          <p:spPr bwMode="auto">
            <a:xfrm>
              <a:off x="6412879" y="2048971"/>
              <a:ext cx="662330" cy="1309256"/>
            </a:xfrm>
            <a:custGeom>
              <a:avLst/>
              <a:gdLst>
                <a:gd name="T0" fmla="*/ 28 w 41"/>
                <a:gd name="T1" fmla="*/ 80 h 82"/>
                <a:gd name="T2" fmla="*/ 28 w 41"/>
                <a:gd name="T3" fmla="*/ 80 h 82"/>
                <a:gd name="T4" fmla="*/ 35 w 41"/>
                <a:gd name="T5" fmla="*/ 82 h 82"/>
                <a:gd name="T6" fmla="*/ 39 w 41"/>
                <a:gd name="T7" fmla="*/ 82 h 82"/>
                <a:gd name="T8" fmla="*/ 41 w 41"/>
                <a:gd name="T9" fmla="*/ 82 h 82"/>
                <a:gd name="T10" fmla="*/ 41 w 41"/>
                <a:gd name="T11" fmla="*/ 82 h 82"/>
                <a:gd name="T12" fmla="*/ 41 w 41"/>
                <a:gd name="T13" fmla="*/ 82 h 82"/>
                <a:gd name="T14" fmla="*/ 39 w 41"/>
                <a:gd name="T15" fmla="*/ 82 h 82"/>
                <a:gd name="T16" fmla="*/ 35 w 41"/>
                <a:gd name="T17" fmla="*/ 82 h 82"/>
                <a:gd name="T18" fmla="*/ 28 w 41"/>
                <a:gd name="T19" fmla="*/ 80 h 82"/>
                <a:gd name="T20" fmla="*/ 28 w 41"/>
                <a:gd name="T21" fmla="*/ 80 h 82"/>
                <a:gd name="T22" fmla="*/ 41 w 41"/>
                <a:gd name="T23" fmla="*/ 62 h 82"/>
                <a:gd name="T24" fmla="*/ 31 w 41"/>
                <a:gd name="T25" fmla="*/ 72 h 82"/>
                <a:gd name="T26" fmla="*/ 34 w 41"/>
                <a:gd name="T27" fmla="*/ 73 h 82"/>
                <a:gd name="T28" fmla="*/ 37 w 41"/>
                <a:gd name="T29" fmla="*/ 73 h 82"/>
                <a:gd name="T30" fmla="*/ 38 w 41"/>
                <a:gd name="T31" fmla="*/ 73 h 82"/>
                <a:gd name="T32" fmla="*/ 41 w 41"/>
                <a:gd name="T33" fmla="*/ 72 h 82"/>
                <a:gd name="T34" fmla="*/ 41 w 41"/>
                <a:gd name="T35" fmla="*/ 72 h 82"/>
                <a:gd name="T36" fmla="*/ 41 w 41"/>
                <a:gd name="T37" fmla="*/ 72 h 82"/>
                <a:gd name="T38" fmla="*/ 41 w 41"/>
                <a:gd name="T39" fmla="*/ 62 h 82"/>
                <a:gd name="T40" fmla="*/ 41 w 41"/>
                <a:gd name="T41" fmla="*/ 62 h 82"/>
                <a:gd name="T42" fmla="*/ 10 w 41"/>
                <a:gd name="T43" fmla="*/ 59 h 82"/>
                <a:gd name="T44" fmla="*/ 13 w 41"/>
                <a:gd name="T45" fmla="*/ 64 h 82"/>
                <a:gd name="T46" fmla="*/ 13 w 41"/>
                <a:gd name="T47" fmla="*/ 64 h 82"/>
                <a:gd name="T48" fmla="*/ 10 w 41"/>
                <a:gd name="T49" fmla="*/ 59 h 82"/>
                <a:gd name="T50" fmla="*/ 9 w 41"/>
                <a:gd name="T51" fmla="*/ 57 h 82"/>
                <a:gd name="T52" fmla="*/ 10 w 41"/>
                <a:gd name="T53" fmla="*/ 58 h 82"/>
                <a:gd name="T54" fmla="*/ 9 w 41"/>
                <a:gd name="T55" fmla="*/ 57 h 82"/>
                <a:gd name="T56" fmla="*/ 9 w 41"/>
                <a:gd name="T57" fmla="*/ 57 h 82"/>
                <a:gd name="T58" fmla="*/ 9 w 41"/>
                <a:gd name="T59" fmla="*/ 57 h 82"/>
                <a:gd name="T60" fmla="*/ 9 w 41"/>
                <a:gd name="T61" fmla="*/ 57 h 82"/>
                <a:gd name="T62" fmla="*/ 3 w 41"/>
                <a:gd name="T63" fmla="*/ 30 h 82"/>
                <a:gd name="T64" fmla="*/ 0 w 41"/>
                <a:gd name="T65" fmla="*/ 36 h 82"/>
                <a:gd name="T66" fmla="*/ 1 w 41"/>
                <a:gd name="T67" fmla="*/ 42 h 82"/>
                <a:gd name="T68" fmla="*/ 5 w 41"/>
                <a:gd name="T69" fmla="*/ 50 h 82"/>
                <a:gd name="T70" fmla="*/ 8 w 41"/>
                <a:gd name="T71" fmla="*/ 53 h 82"/>
                <a:gd name="T72" fmla="*/ 9 w 41"/>
                <a:gd name="T73" fmla="*/ 53 h 82"/>
                <a:gd name="T74" fmla="*/ 9 w 41"/>
                <a:gd name="T75" fmla="*/ 53 h 82"/>
                <a:gd name="T76" fmla="*/ 6 w 41"/>
                <a:gd name="T77" fmla="*/ 31 h 82"/>
                <a:gd name="T78" fmla="*/ 6 w 41"/>
                <a:gd name="T79" fmla="*/ 31 h 82"/>
                <a:gd name="T80" fmla="*/ 6 w 41"/>
                <a:gd name="T81" fmla="*/ 31 h 82"/>
                <a:gd name="T82" fmla="*/ 6 w 41"/>
                <a:gd name="T83" fmla="*/ 31 h 82"/>
                <a:gd name="T84" fmla="*/ 3 w 41"/>
                <a:gd name="T85" fmla="*/ 30 h 82"/>
                <a:gd name="T86" fmla="*/ 33 w 41"/>
                <a:gd name="T87" fmla="*/ 0 h 82"/>
                <a:gd name="T88" fmla="*/ 11 w 41"/>
                <a:gd name="T89" fmla="*/ 13 h 82"/>
                <a:gd name="T90" fmla="*/ 9 w 41"/>
                <a:gd name="T91" fmla="*/ 17 h 82"/>
                <a:gd name="T92" fmla="*/ 9 w 41"/>
                <a:gd name="T93" fmla="*/ 18 h 82"/>
                <a:gd name="T94" fmla="*/ 7 w 41"/>
                <a:gd name="T95" fmla="*/ 27 h 82"/>
                <a:gd name="T96" fmla="*/ 7 w 41"/>
                <a:gd name="T97" fmla="*/ 27 h 82"/>
                <a:gd name="T98" fmla="*/ 7 w 41"/>
                <a:gd name="T99" fmla="*/ 27 h 82"/>
                <a:gd name="T100" fmla="*/ 11 w 41"/>
                <a:gd name="T101" fmla="*/ 50 h 82"/>
                <a:gd name="T102" fmla="*/ 22 w 41"/>
                <a:gd name="T103" fmla="*/ 67 h 82"/>
                <a:gd name="T104" fmla="*/ 29 w 41"/>
                <a:gd name="T105" fmla="*/ 71 h 82"/>
                <a:gd name="T106" fmla="*/ 30 w 41"/>
                <a:gd name="T107" fmla="*/ 62 h 82"/>
                <a:gd name="T108" fmla="*/ 41 w 41"/>
                <a:gd name="T109" fmla="*/ 57 h 82"/>
                <a:gd name="T110" fmla="*/ 41 w 41"/>
                <a:gd name="T111" fmla="*/ 57 h 82"/>
                <a:gd name="T112" fmla="*/ 41 w 41"/>
                <a:gd name="T113" fmla="*/ 1 h 82"/>
                <a:gd name="T114" fmla="*/ 41 w 41"/>
                <a:gd name="T115" fmla="*/ 1 h 82"/>
                <a:gd name="T116" fmla="*/ 33 w 41"/>
                <a:gd name="T11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1" h="82">
                  <a:moveTo>
                    <a:pt x="28" y="80"/>
                  </a:moveTo>
                  <a:cubicBezTo>
                    <a:pt x="28" y="80"/>
                    <a:pt x="28" y="80"/>
                    <a:pt x="28" y="80"/>
                  </a:cubicBezTo>
                  <a:cubicBezTo>
                    <a:pt x="30" y="82"/>
                    <a:pt x="33" y="82"/>
                    <a:pt x="35" y="82"/>
                  </a:cubicBezTo>
                  <a:cubicBezTo>
                    <a:pt x="37" y="82"/>
                    <a:pt x="38" y="82"/>
                    <a:pt x="39" y="82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41" y="82"/>
                    <a:pt x="41" y="82"/>
                    <a:pt x="39" y="82"/>
                  </a:cubicBezTo>
                  <a:cubicBezTo>
                    <a:pt x="38" y="82"/>
                    <a:pt x="37" y="82"/>
                    <a:pt x="35" y="82"/>
                  </a:cubicBezTo>
                  <a:cubicBezTo>
                    <a:pt x="33" y="82"/>
                    <a:pt x="30" y="82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moveTo>
                    <a:pt x="41" y="62"/>
                  </a:moveTo>
                  <a:cubicBezTo>
                    <a:pt x="41" y="62"/>
                    <a:pt x="27" y="62"/>
                    <a:pt x="31" y="72"/>
                  </a:cubicBezTo>
                  <a:cubicBezTo>
                    <a:pt x="32" y="72"/>
                    <a:pt x="33" y="73"/>
                    <a:pt x="34" y="73"/>
                  </a:cubicBezTo>
                  <a:cubicBezTo>
                    <a:pt x="34" y="73"/>
                    <a:pt x="36" y="73"/>
                    <a:pt x="37" y="73"/>
                  </a:cubicBezTo>
                  <a:cubicBezTo>
                    <a:pt x="37" y="73"/>
                    <a:pt x="38" y="73"/>
                    <a:pt x="38" y="73"/>
                  </a:cubicBezTo>
                  <a:cubicBezTo>
                    <a:pt x="39" y="72"/>
                    <a:pt x="40" y="72"/>
                    <a:pt x="41" y="72"/>
                  </a:cubicBezTo>
                  <a:cubicBezTo>
                    <a:pt x="41" y="72"/>
                    <a:pt x="41" y="72"/>
                    <a:pt x="41" y="72"/>
                  </a:cubicBezTo>
                  <a:cubicBezTo>
                    <a:pt x="41" y="72"/>
                    <a:pt x="41" y="72"/>
                    <a:pt x="41" y="7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moveTo>
                    <a:pt x="10" y="59"/>
                  </a:moveTo>
                  <a:cubicBezTo>
                    <a:pt x="10" y="60"/>
                    <a:pt x="12" y="62"/>
                    <a:pt x="13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2" y="62"/>
                    <a:pt x="11" y="60"/>
                    <a:pt x="10" y="59"/>
                  </a:cubicBezTo>
                  <a:moveTo>
                    <a:pt x="9" y="57"/>
                  </a:moveTo>
                  <a:cubicBezTo>
                    <a:pt x="9" y="57"/>
                    <a:pt x="9" y="58"/>
                    <a:pt x="10" y="58"/>
                  </a:cubicBezTo>
                  <a:cubicBezTo>
                    <a:pt x="9" y="58"/>
                    <a:pt x="9" y="57"/>
                    <a:pt x="9" y="57"/>
                  </a:cubicBezTo>
                  <a:moveTo>
                    <a:pt x="9" y="57"/>
                  </a:moveTo>
                  <a:cubicBezTo>
                    <a:pt x="9" y="57"/>
                    <a:pt x="9" y="57"/>
                    <a:pt x="9" y="57"/>
                  </a:cubicBezTo>
                  <a:cubicBezTo>
                    <a:pt x="9" y="57"/>
                    <a:pt x="9" y="57"/>
                    <a:pt x="9" y="57"/>
                  </a:cubicBezTo>
                  <a:moveTo>
                    <a:pt x="3" y="30"/>
                  </a:moveTo>
                  <a:cubicBezTo>
                    <a:pt x="1" y="30"/>
                    <a:pt x="0" y="33"/>
                    <a:pt x="0" y="36"/>
                  </a:cubicBezTo>
                  <a:cubicBezTo>
                    <a:pt x="0" y="38"/>
                    <a:pt x="0" y="41"/>
                    <a:pt x="1" y="42"/>
                  </a:cubicBezTo>
                  <a:cubicBezTo>
                    <a:pt x="4" y="46"/>
                    <a:pt x="4" y="46"/>
                    <a:pt x="5" y="50"/>
                  </a:cubicBezTo>
                  <a:cubicBezTo>
                    <a:pt x="6" y="52"/>
                    <a:pt x="7" y="53"/>
                    <a:pt x="8" y="53"/>
                  </a:cubicBezTo>
                  <a:cubicBezTo>
                    <a:pt x="8" y="53"/>
                    <a:pt x="9" y="53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8" y="53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5" y="30"/>
                    <a:pt x="4" y="30"/>
                    <a:pt x="3" y="30"/>
                  </a:cubicBezTo>
                  <a:moveTo>
                    <a:pt x="33" y="0"/>
                  </a:moveTo>
                  <a:cubicBezTo>
                    <a:pt x="26" y="0"/>
                    <a:pt x="16" y="2"/>
                    <a:pt x="11" y="13"/>
                  </a:cubicBezTo>
                  <a:cubicBezTo>
                    <a:pt x="10" y="15"/>
                    <a:pt x="10" y="16"/>
                    <a:pt x="9" y="17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7" y="23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9"/>
                    <a:pt x="11" y="45"/>
                    <a:pt x="11" y="50"/>
                  </a:cubicBezTo>
                  <a:cubicBezTo>
                    <a:pt x="13" y="60"/>
                    <a:pt x="20" y="65"/>
                    <a:pt x="22" y="67"/>
                  </a:cubicBezTo>
                  <a:cubicBezTo>
                    <a:pt x="23" y="69"/>
                    <a:pt x="26" y="70"/>
                    <a:pt x="29" y="71"/>
                  </a:cubicBezTo>
                  <a:cubicBezTo>
                    <a:pt x="28" y="69"/>
                    <a:pt x="27" y="65"/>
                    <a:pt x="30" y="62"/>
                  </a:cubicBezTo>
                  <a:cubicBezTo>
                    <a:pt x="35" y="58"/>
                    <a:pt x="41" y="57"/>
                    <a:pt x="41" y="57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38" y="0"/>
                    <a:pt x="33" y="0"/>
                  </a:cubicBezTo>
                </a:path>
              </a:pathLst>
            </a:custGeom>
            <a:solidFill>
              <a:srgbClr val="DEA3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ïSľïḍ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9DD48D1-4C06-4793-9B45-CBD317B45019}"/>
                </a:ext>
              </a:extLst>
            </p:cNvPr>
            <p:cNvSpPr/>
            <p:nvPr/>
          </p:nvSpPr>
          <p:spPr bwMode="auto">
            <a:xfrm>
              <a:off x="6512996" y="2480256"/>
              <a:ext cx="562212" cy="877972"/>
            </a:xfrm>
            <a:custGeom>
              <a:avLst/>
              <a:gdLst>
                <a:gd name="T0" fmla="*/ 1 w 35"/>
                <a:gd name="T1" fmla="*/ 0 h 55"/>
                <a:gd name="T2" fmla="*/ 0 w 35"/>
                <a:gd name="T3" fmla="*/ 4 h 55"/>
                <a:gd name="T4" fmla="*/ 0 w 35"/>
                <a:gd name="T5" fmla="*/ 4 h 55"/>
                <a:gd name="T6" fmla="*/ 0 w 35"/>
                <a:gd name="T7" fmla="*/ 4 h 55"/>
                <a:gd name="T8" fmla="*/ 0 w 35"/>
                <a:gd name="T9" fmla="*/ 4 h 55"/>
                <a:gd name="T10" fmla="*/ 3 w 35"/>
                <a:gd name="T11" fmla="*/ 26 h 55"/>
                <a:gd name="T12" fmla="*/ 3 w 35"/>
                <a:gd name="T13" fmla="*/ 26 h 55"/>
                <a:gd name="T14" fmla="*/ 3 w 35"/>
                <a:gd name="T15" fmla="*/ 26 h 55"/>
                <a:gd name="T16" fmla="*/ 3 w 35"/>
                <a:gd name="T17" fmla="*/ 30 h 55"/>
                <a:gd name="T18" fmla="*/ 3 w 35"/>
                <a:gd name="T19" fmla="*/ 30 h 55"/>
                <a:gd name="T20" fmla="*/ 3 w 35"/>
                <a:gd name="T21" fmla="*/ 30 h 55"/>
                <a:gd name="T22" fmla="*/ 3 w 35"/>
                <a:gd name="T23" fmla="*/ 30 h 55"/>
                <a:gd name="T24" fmla="*/ 4 w 35"/>
                <a:gd name="T25" fmla="*/ 31 h 55"/>
                <a:gd name="T26" fmla="*/ 4 w 35"/>
                <a:gd name="T27" fmla="*/ 31 h 55"/>
                <a:gd name="T28" fmla="*/ 4 w 35"/>
                <a:gd name="T29" fmla="*/ 32 h 55"/>
                <a:gd name="T30" fmla="*/ 4 w 35"/>
                <a:gd name="T31" fmla="*/ 32 h 55"/>
                <a:gd name="T32" fmla="*/ 4 w 35"/>
                <a:gd name="T33" fmla="*/ 32 h 55"/>
                <a:gd name="T34" fmla="*/ 7 w 35"/>
                <a:gd name="T35" fmla="*/ 37 h 55"/>
                <a:gd name="T36" fmla="*/ 7 w 35"/>
                <a:gd name="T37" fmla="*/ 37 h 55"/>
                <a:gd name="T38" fmla="*/ 7 w 35"/>
                <a:gd name="T39" fmla="*/ 37 h 55"/>
                <a:gd name="T40" fmla="*/ 9 w 35"/>
                <a:gd name="T41" fmla="*/ 39 h 55"/>
                <a:gd name="T42" fmla="*/ 10 w 35"/>
                <a:gd name="T43" fmla="*/ 40 h 55"/>
                <a:gd name="T44" fmla="*/ 11 w 35"/>
                <a:gd name="T45" fmla="*/ 41 h 55"/>
                <a:gd name="T46" fmla="*/ 11 w 35"/>
                <a:gd name="T47" fmla="*/ 42 h 55"/>
                <a:gd name="T48" fmla="*/ 14 w 35"/>
                <a:gd name="T49" fmla="*/ 44 h 55"/>
                <a:gd name="T50" fmla="*/ 14 w 35"/>
                <a:gd name="T51" fmla="*/ 44 h 55"/>
                <a:gd name="T52" fmla="*/ 16 w 35"/>
                <a:gd name="T53" fmla="*/ 46 h 55"/>
                <a:gd name="T54" fmla="*/ 16 w 35"/>
                <a:gd name="T55" fmla="*/ 46 h 55"/>
                <a:gd name="T56" fmla="*/ 19 w 35"/>
                <a:gd name="T57" fmla="*/ 49 h 55"/>
                <a:gd name="T58" fmla="*/ 19 w 35"/>
                <a:gd name="T59" fmla="*/ 49 h 55"/>
                <a:gd name="T60" fmla="*/ 19 w 35"/>
                <a:gd name="T61" fmla="*/ 49 h 55"/>
                <a:gd name="T62" fmla="*/ 22 w 35"/>
                <a:gd name="T63" fmla="*/ 53 h 55"/>
                <a:gd name="T64" fmla="*/ 22 w 35"/>
                <a:gd name="T65" fmla="*/ 53 h 55"/>
                <a:gd name="T66" fmla="*/ 29 w 35"/>
                <a:gd name="T67" fmla="*/ 55 h 55"/>
                <a:gd name="T68" fmla="*/ 33 w 35"/>
                <a:gd name="T69" fmla="*/ 55 h 55"/>
                <a:gd name="T70" fmla="*/ 35 w 35"/>
                <a:gd name="T71" fmla="*/ 55 h 55"/>
                <a:gd name="T72" fmla="*/ 35 w 35"/>
                <a:gd name="T73" fmla="*/ 55 h 55"/>
                <a:gd name="T74" fmla="*/ 35 w 35"/>
                <a:gd name="T75" fmla="*/ 50 h 55"/>
                <a:gd name="T76" fmla="*/ 34 w 35"/>
                <a:gd name="T77" fmla="*/ 51 h 55"/>
                <a:gd name="T78" fmla="*/ 28 w 35"/>
                <a:gd name="T79" fmla="*/ 46 h 55"/>
                <a:gd name="T80" fmla="*/ 30 w 35"/>
                <a:gd name="T81" fmla="*/ 47 h 55"/>
                <a:gd name="T82" fmla="*/ 31 w 35"/>
                <a:gd name="T83" fmla="*/ 46 h 55"/>
                <a:gd name="T84" fmla="*/ 28 w 35"/>
                <a:gd name="T85" fmla="*/ 46 h 55"/>
                <a:gd name="T86" fmla="*/ 25 w 35"/>
                <a:gd name="T87" fmla="*/ 45 h 55"/>
                <a:gd name="T88" fmla="*/ 26 w 35"/>
                <a:gd name="T89" fmla="*/ 45 h 55"/>
                <a:gd name="T90" fmla="*/ 24 w 35"/>
                <a:gd name="T91" fmla="*/ 46 h 55"/>
                <a:gd name="T92" fmla="*/ 23 w 35"/>
                <a:gd name="T93" fmla="*/ 44 h 55"/>
                <a:gd name="T94" fmla="*/ 16 w 35"/>
                <a:gd name="T95" fmla="*/ 40 h 55"/>
                <a:gd name="T96" fmla="*/ 5 w 35"/>
                <a:gd name="T97" fmla="*/ 23 h 55"/>
                <a:gd name="T98" fmla="*/ 1 w 35"/>
                <a:gd name="T99" fmla="*/ 0 h 55"/>
                <a:gd name="T100" fmla="*/ 1 w 35"/>
                <a:gd name="T10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55">
                  <a:moveTo>
                    <a:pt x="1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2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7"/>
                    <a:pt x="3" y="29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3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5" y="33"/>
                    <a:pt x="6" y="35"/>
                    <a:pt x="7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8" y="38"/>
                    <a:pt x="8" y="38"/>
                    <a:pt x="9" y="39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40"/>
                    <a:pt x="11" y="41"/>
                    <a:pt x="11" y="41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43"/>
                    <a:pt x="13" y="43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5"/>
                    <a:pt x="15" y="45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7" y="47"/>
                    <a:pt x="18" y="48"/>
                    <a:pt x="19" y="49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21" y="51"/>
                    <a:pt x="22" y="52"/>
                    <a:pt x="22" y="53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4" y="55"/>
                    <a:pt x="27" y="55"/>
                    <a:pt x="29" y="55"/>
                  </a:cubicBezTo>
                  <a:cubicBezTo>
                    <a:pt x="31" y="55"/>
                    <a:pt x="32" y="55"/>
                    <a:pt x="33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9" y="47"/>
                    <a:pt x="30" y="47"/>
                  </a:cubicBezTo>
                  <a:cubicBezTo>
                    <a:pt x="30" y="47"/>
                    <a:pt x="31" y="47"/>
                    <a:pt x="31" y="46"/>
                  </a:cubicBezTo>
                  <a:cubicBezTo>
                    <a:pt x="30" y="46"/>
                    <a:pt x="28" y="46"/>
                    <a:pt x="28" y="46"/>
                  </a:cubicBezTo>
                  <a:cubicBezTo>
                    <a:pt x="27" y="46"/>
                    <a:pt x="26" y="45"/>
                    <a:pt x="25" y="45"/>
                  </a:cubicBezTo>
                  <a:cubicBezTo>
                    <a:pt x="25" y="45"/>
                    <a:pt x="25" y="45"/>
                    <a:pt x="26" y="45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4" y="46"/>
                    <a:pt x="23" y="44"/>
                  </a:cubicBezTo>
                  <a:cubicBezTo>
                    <a:pt x="20" y="43"/>
                    <a:pt x="17" y="42"/>
                    <a:pt x="16" y="40"/>
                  </a:cubicBezTo>
                  <a:cubicBezTo>
                    <a:pt x="14" y="38"/>
                    <a:pt x="7" y="33"/>
                    <a:pt x="5" y="23"/>
                  </a:cubicBezTo>
                  <a:cubicBezTo>
                    <a:pt x="5" y="18"/>
                    <a:pt x="1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026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îş1ïḍ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FE7783E-07B7-44DA-9C1E-863C8172F48D}"/>
                </a:ext>
              </a:extLst>
            </p:cNvPr>
            <p:cNvSpPr/>
            <p:nvPr/>
          </p:nvSpPr>
          <p:spPr bwMode="auto">
            <a:xfrm>
              <a:off x="6851862" y="2957750"/>
              <a:ext cx="223346" cy="254152"/>
            </a:xfrm>
            <a:custGeom>
              <a:avLst/>
              <a:gdLst>
                <a:gd name="T0" fmla="*/ 14 w 14"/>
                <a:gd name="T1" fmla="*/ 0 h 16"/>
                <a:gd name="T2" fmla="*/ 3 w 14"/>
                <a:gd name="T3" fmla="*/ 5 h 16"/>
                <a:gd name="T4" fmla="*/ 2 w 14"/>
                <a:gd name="T5" fmla="*/ 14 h 16"/>
                <a:gd name="T6" fmla="*/ 3 w 14"/>
                <a:gd name="T7" fmla="*/ 16 h 16"/>
                <a:gd name="T8" fmla="*/ 5 w 14"/>
                <a:gd name="T9" fmla="*/ 15 h 16"/>
                <a:gd name="T10" fmla="*/ 4 w 14"/>
                <a:gd name="T11" fmla="*/ 15 h 16"/>
                <a:gd name="T12" fmla="*/ 14 w 14"/>
                <a:gd name="T13" fmla="*/ 5 h 16"/>
                <a:gd name="T14" fmla="*/ 14 w 14"/>
                <a:gd name="T15" fmla="*/ 5 h 16"/>
                <a:gd name="T16" fmla="*/ 14 w 14"/>
                <a:gd name="T17" fmla="*/ 0 h 16"/>
                <a:gd name="T18" fmla="*/ 14 w 14"/>
                <a:gd name="T1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6">
                  <a:moveTo>
                    <a:pt x="14" y="0"/>
                  </a:moveTo>
                  <a:cubicBezTo>
                    <a:pt x="14" y="0"/>
                    <a:pt x="8" y="1"/>
                    <a:pt x="3" y="5"/>
                  </a:cubicBezTo>
                  <a:cubicBezTo>
                    <a:pt x="0" y="8"/>
                    <a:pt x="1" y="12"/>
                    <a:pt x="2" y="14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0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5026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îŝļïď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B383686-C592-47CD-B612-A8B49F1CDEF3}"/>
                </a:ext>
              </a:extLst>
            </p:cNvPr>
            <p:cNvSpPr/>
            <p:nvPr/>
          </p:nvSpPr>
          <p:spPr bwMode="auto">
            <a:xfrm>
              <a:off x="6959683" y="3196494"/>
              <a:ext cx="115525" cy="100122"/>
            </a:xfrm>
            <a:custGeom>
              <a:avLst/>
              <a:gdLst>
                <a:gd name="T0" fmla="*/ 7 w 7"/>
                <a:gd name="T1" fmla="*/ 0 h 6"/>
                <a:gd name="T2" fmla="*/ 4 w 7"/>
                <a:gd name="T3" fmla="*/ 1 h 6"/>
                <a:gd name="T4" fmla="*/ 3 w 7"/>
                <a:gd name="T5" fmla="*/ 1 h 6"/>
                <a:gd name="T6" fmla="*/ 2 w 7"/>
                <a:gd name="T7" fmla="*/ 2 h 6"/>
                <a:gd name="T8" fmla="*/ 0 w 7"/>
                <a:gd name="T9" fmla="*/ 1 h 6"/>
                <a:gd name="T10" fmla="*/ 6 w 7"/>
                <a:gd name="T11" fmla="*/ 6 h 6"/>
                <a:gd name="T12" fmla="*/ 7 w 7"/>
                <a:gd name="T13" fmla="*/ 5 h 6"/>
                <a:gd name="T14" fmla="*/ 7 w 7"/>
                <a:gd name="T15" fmla="*/ 0 h 6"/>
                <a:gd name="T16" fmla="*/ 7 w 7"/>
                <a:gd name="T17" fmla="*/ 0 h 6"/>
                <a:gd name="T18" fmla="*/ 7 w 7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6">
                  <a:moveTo>
                    <a:pt x="7" y="0"/>
                  </a:moveTo>
                  <a:cubicBezTo>
                    <a:pt x="6" y="0"/>
                    <a:pt x="5" y="0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5026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iṧḻid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5758B97-F84B-4432-A759-32CCF22AA707}"/>
                </a:ext>
              </a:extLst>
            </p:cNvPr>
            <p:cNvSpPr/>
            <p:nvPr/>
          </p:nvSpPr>
          <p:spPr bwMode="auto">
            <a:xfrm>
              <a:off x="6466787" y="1617687"/>
              <a:ext cx="608422" cy="924181"/>
            </a:xfrm>
            <a:custGeom>
              <a:avLst/>
              <a:gdLst>
                <a:gd name="T0" fmla="*/ 38 w 38"/>
                <a:gd name="T1" fmla="*/ 0 h 58"/>
                <a:gd name="T2" fmla="*/ 34 w 38"/>
                <a:gd name="T3" fmla="*/ 0 h 58"/>
                <a:gd name="T4" fmla="*/ 34 w 38"/>
                <a:gd name="T5" fmla="*/ 0 h 58"/>
                <a:gd name="T6" fmla="*/ 32 w 38"/>
                <a:gd name="T7" fmla="*/ 0 h 58"/>
                <a:gd name="T8" fmla="*/ 0 w 38"/>
                <a:gd name="T9" fmla="*/ 33 h 58"/>
                <a:gd name="T10" fmla="*/ 0 w 38"/>
                <a:gd name="T11" fmla="*/ 34 h 58"/>
                <a:gd name="T12" fmla="*/ 0 w 38"/>
                <a:gd name="T13" fmla="*/ 34 h 58"/>
                <a:gd name="T14" fmla="*/ 0 w 38"/>
                <a:gd name="T15" fmla="*/ 34 h 58"/>
                <a:gd name="T16" fmla="*/ 0 w 38"/>
                <a:gd name="T17" fmla="*/ 35 h 58"/>
                <a:gd name="T18" fmla="*/ 3 w 38"/>
                <a:gd name="T19" fmla="*/ 58 h 58"/>
                <a:gd name="T20" fmla="*/ 3 w 38"/>
                <a:gd name="T21" fmla="*/ 58 h 58"/>
                <a:gd name="T22" fmla="*/ 3 w 38"/>
                <a:gd name="T23" fmla="*/ 58 h 58"/>
                <a:gd name="T24" fmla="*/ 3 w 38"/>
                <a:gd name="T25" fmla="*/ 58 h 58"/>
                <a:gd name="T26" fmla="*/ 4 w 38"/>
                <a:gd name="T27" fmla="*/ 54 h 58"/>
                <a:gd name="T28" fmla="*/ 6 w 38"/>
                <a:gd name="T29" fmla="*/ 45 h 58"/>
                <a:gd name="T30" fmla="*/ 6 w 38"/>
                <a:gd name="T31" fmla="*/ 44 h 58"/>
                <a:gd name="T32" fmla="*/ 8 w 38"/>
                <a:gd name="T33" fmla="*/ 40 h 58"/>
                <a:gd name="T34" fmla="*/ 30 w 38"/>
                <a:gd name="T35" fmla="*/ 27 h 58"/>
                <a:gd name="T36" fmla="*/ 38 w 38"/>
                <a:gd name="T37" fmla="*/ 28 h 58"/>
                <a:gd name="T38" fmla="*/ 38 w 38"/>
                <a:gd name="T39" fmla="*/ 28 h 58"/>
                <a:gd name="T40" fmla="*/ 38 w 38"/>
                <a:gd name="T4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8" h="58">
                  <a:moveTo>
                    <a:pt x="38" y="0"/>
                  </a:moveTo>
                  <a:cubicBezTo>
                    <a:pt x="37" y="0"/>
                    <a:pt x="36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3" y="0"/>
                    <a:pt x="32" y="0"/>
                  </a:cubicBezTo>
                  <a:cubicBezTo>
                    <a:pt x="2" y="2"/>
                    <a:pt x="0" y="28"/>
                    <a:pt x="0" y="33"/>
                  </a:cubicBezTo>
                  <a:cubicBezTo>
                    <a:pt x="0" y="33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5"/>
                    <a:pt x="0" y="35"/>
                  </a:cubicBezTo>
                  <a:cubicBezTo>
                    <a:pt x="0" y="43"/>
                    <a:pt x="2" y="50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0"/>
                    <a:pt x="6" y="45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7" y="43"/>
                    <a:pt x="7" y="42"/>
                    <a:pt x="8" y="40"/>
                  </a:cubicBezTo>
                  <a:cubicBezTo>
                    <a:pt x="13" y="29"/>
                    <a:pt x="23" y="27"/>
                    <a:pt x="30" y="27"/>
                  </a:cubicBezTo>
                  <a:cubicBezTo>
                    <a:pt x="35" y="27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0"/>
                    <a:pt x="38" y="0"/>
                    <a:pt x="38" y="0"/>
                  </a:cubicBezTo>
                </a:path>
              </a:pathLst>
            </a:custGeom>
            <a:solidFill>
              <a:srgbClr val="5026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ïṣ1îḋ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FF99DA5-7B2A-4DF7-B374-3B2DE76101F8}"/>
                </a:ext>
              </a:extLst>
            </p:cNvPr>
            <p:cNvSpPr/>
            <p:nvPr/>
          </p:nvSpPr>
          <p:spPr bwMode="auto">
            <a:xfrm>
              <a:off x="6959683" y="3627778"/>
              <a:ext cx="115525" cy="1008900"/>
            </a:xfrm>
            <a:custGeom>
              <a:avLst/>
              <a:gdLst>
                <a:gd name="T0" fmla="*/ 2 w 15"/>
                <a:gd name="T1" fmla="*/ 15 h 131"/>
                <a:gd name="T2" fmla="*/ 11 w 15"/>
                <a:gd name="T3" fmla="*/ 32 h 131"/>
                <a:gd name="T4" fmla="*/ 0 w 15"/>
                <a:gd name="T5" fmla="*/ 106 h 131"/>
                <a:gd name="T6" fmla="*/ 15 w 15"/>
                <a:gd name="T7" fmla="*/ 131 h 131"/>
                <a:gd name="T8" fmla="*/ 15 w 15"/>
                <a:gd name="T9" fmla="*/ 0 h 131"/>
                <a:gd name="T10" fmla="*/ 2 w 15"/>
                <a:gd name="T11" fmla="*/ 1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31">
                  <a:moveTo>
                    <a:pt x="2" y="15"/>
                  </a:moveTo>
                  <a:lnTo>
                    <a:pt x="11" y="32"/>
                  </a:lnTo>
                  <a:lnTo>
                    <a:pt x="0" y="106"/>
                  </a:lnTo>
                  <a:lnTo>
                    <a:pt x="15" y="131"/>
                  </a:lnTo>
                  <a:lnTo>
                    <a:pt x="15" y="0"/>
                  </a:lnTo>
                  <a:lnTo>
                    <a:pt x="2" y="15"/>
                  </a:lnTo>
                  <a:close/>
                </a:path>
              </a:pathLst>
            </a:custGeom>
            <a:solidFill>
              <a:srgbClr val="C226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işļîḓ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E0DA635-9417-4B21-A73D-E546C8D8B378}"/>
                </a:ext>
              </a:extLst>
            </p:cNvPr>
            <p:cNvSpPr/>
            <p:nvPr/>
          </p:nvSpPr>
          <p:spPr bwMode="auto">
            <a:xfrm>
              <a:off x="6674730" y="3473748"/>
              <a:ext cx="400478" cy="400478"/>
            </a:xfrm>
            <a:custGeom>
              <a:avLst/>
              <a:gdLst>
                <a:gd name="T0" fmla="*/ 25 w 25"/>
                <a:gd name="T1" fmla="*/ 10 h 25"/>
                <a:gd name="T2" fmla="*/ 12 w 25"/>
                <a:gd name="T3" fmla="*/ 25 h 25"/>
                <a:gd name="T4" fmla="*/ 0 w 25"/>
                <a:gd name="T5" fmla="*/ 4 h 25"/>
                <a:gd name="T6" fmla="*/ 7 w 25"/>
                <a:gd name="T7" fmla="*/ 0 h 25"/>
                <a:gd name="T8" fmla="*/ 25 w 25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25" y="10"/>
                  </a:moveTo>
                  <a:cubicBezTo>
                    <a:pt x="12" y="25"/>
                    <a:pt x="12" y="25"/>
                    <a:pt x="12" y="2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18" y="8"/>
                    <a:pt x="25" y="10"/>
                  </a:cubicBezTo>
                  <a:close/>
                </a:path>
              </a:pathLst>
            </a:custGeom>
            <a:solidFill>
              <a:srgbClr val="BAD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îṥľîḓ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F2A580F-1A76-4B53-B1CA-D67171FB525B}"/>
                </a:ext>
              </a:extLst>
            </p:cNvPr>
            <p:cNvSpPr/>
            <p:nvPr/>
          </p:nvSpPr>
          <p:spPr bwMode="auto">
            <a:xfrm>
              <a:off x="7075208" y="3473748"/>
              <a:ext cx="415881" cy="400478"/>
            </a:xfrm>
            <a:custGeom>
              <a:avLst/>
              <a:gdLst>
                <a:gd name="T0" fmla="*/ 0 w 26"/>
                <a:gd name="T1" fmla="*/ 10 h 25"/>
                <a:gd name="T2" fmla="*/ 13 w 26"/>
                <a:gd name="T3" fmla="*/ 25 h 25"/>
                <a:gd name="T4" fmla="*/ 26 w 26"/>
                <a:gd name="T5" fmla="*/ 4 h 25"/>
                <a:gd name="T6" fmla="*/ 19 w 26"/>
                <a:gd name="T7" fmla="*/ 0 h 25"/>
                <a:gd name="T8" fmla="*/ 0 w 26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5">
                  <a:moveTo>
                    <a:pt x="0" y="10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8" y="8"/>
                    <a:pt x="0" y="10"/>
                  </a:cubicBezTo>
                  <a:close/>
                </a:path>
              </a:pathLst>
            </a:custGeom>
            <a:solidFill>
              <a:srgbClr val="CFE8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i$lïḋ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66C4E29-15B7-4D20-8DCA-A2EC2756567A}"/>
                </a:ext>
              </a:extLst>
            </p:cNvPr>
            <p:cNvSpPr/>
            <p:nvPr/>
          </p:nvSpPr>
          <p:spPr bwMode="auto">
            <a:xfrm>
              <a:off x="7075208" y="3627778"/>
              <a:ext cx="123224" cy="1008900"/>
            </a:xfrm>
            <a:custGeom>
              <a:avLst/>
              <a:gdLst>
                <a:gd name="T0" fmla="*/ 14 w 16"/>
                <a:gd name="T1" fmla="*/ 15 h 131"/>
                <a:gd name="T2" fmla="*/ 6 w 16"/>
                <a:gd name="T3" fmla="*/ 32 h 131"/>
                <a:gd name="T4" fmla="*/ 16 w 16"/>
                <a:gd name="T5" fmla="*/ 106 h 131"/>
                <a:gd name="T6" fmla="*/ 0 w 16"/>
                <a:gd name="T7" fmla="*/ 131 h 131"/>
                <a:gd name="T8" fmla="*/ 0 w 16"/>
                <a:gd name="T9" fmla="*/ 0 h 131"/>
                <a:gd name="T10" fmla="*/ 14 w 16"/>
                <a:gd name="T11" fmla="*/ 1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31">
                  <a:moveTo>
                    <a:pt x="14" y="15"/>
                  </a:moveTo>
                  <a:lnTo>
                    <a:pt x="6" y="32"/>
                  </a:lnTo>
                  <a:lnTo>
                    <a:pt x="16" y="106"/>
                  </a:lnTo>
                  <a:lnTo>
                    <a:pt x="0" y="131"/>
                  </a:lnTo>
                  <a:lnTo>
                    <a:pt x="0" y="0"/>
                  </a:lnTo>
                  <a:lnTo>
                    <a:pt x="14" y="15"/>
                  </a:lnTo>
                  <a:close/>
                </a:path>
              </a:pathLst>
            </a:custGeom>
            <a:solidFill>
              <a:srgbClr val="EB4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iṧḻîď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9AF6E30-4D99-442A-BC92-4EB7D9A0931B}"/>
                </a:ext>
              </a:extLst>
            </p:cNvPr>
            <p:cNvSpPr/>
            <p:nvPr/>
          </p:nvSpPr>
          <p:spPr bwMode="auto">
            <a:xfrm>
              <a:off x="4033111" y="4028257"/>
              <a:ext cx="939584" cy="916482"/>
            </a:xfrm>
            <a:custGeom>
              <a:avLst/>
              <a:gdLst>
                <a:gd name="T0" fmla="*/ 59 w 59"/>
                <a:gd name="T1" fmla="*/ 41 h 57"/>
                <a:gd name="T2" fmla="*/ 54 w 59"/>
                <a:gd name="T3" fmla="*/ 34 h 57"/>
                <a:gd name="T4" fmla="*/ 45 w 59"/>
                <a:gd name="T5" fmla="*/ 18 h 57"/>
                <a:gd name="T6" fmla="*/ 35 w 59"/>
                <a:gd name="T7" fmla="*/ 7 h 57"/>
                <a:gd name="T8" fmla="*/ 29 w 59"/>
                <a:gd name="T9" fmla="*/ 6 h 57"/>
                <a:gd name="T10" fmla="*/ 36 w 59"/>
                <a:gd name="T11" fmla="*/ 20 h 57"/>
                <a:gd name="T12" fmla="*/ 32 w 59"/>
                <a:gd name="T13" fmla="*/ 19 h 57"/>
                <a:gd name="T14" fmla="*/ 9 w 59"/>
                <a:gd name="T15" fmla="*/ 3 h 57"/>
                <a:gd name="T16" fmla="*/ 2 w 59"/>
                <a:gd name="T17" fmla="*/ 3 h 57"/>
                <a:gd name="T18" fmla="*/ 6 w 59"/>
                <a:gd name="T19" fmla="*/ 9 h 57"/>
                <a:gd name="T20" fmla="*/ 22 w 59"/>
                <a:gd name="T21" fmla="*/ 19 h 57"/>
                <a:gd name="T22" fmla="*/ 21 w 59"/>
                <a:gd name="T23" fmla="*/ 20 h 57"/>
                <a:gd name="T24" fmla="*/ 13 w 59"/>
                <a:gd name="T25" fmla="*/ 15 h 57"/>
                <a:gd name="T26" fmla="*/ 8 w 59"/>
                <a:gd name="T27" fmla="*/ 15 h 57"/>
                <a:gd name="T28" fmla="*/ 9 w 59"/>
                <a:gd name="T29" fmla="*/ 20 h 57"/>
                <a:gd name="T30" fmla="*/ 18 w 59"/>
                <a:gd name="T31" fmla="*/ 25 h 57"/>
                <a:gd name="T32" fmla="*/ 17 w 59"/>
                <a:gd name="T33" fmla="*/ 26 h 57"/>
                <a:gd name="T34" fmla="*/ 10 w 59"/>
                <a:gd name="T35" fmla="*/ 21 h 57"/>
                <a:gd name="T36" fmla="*/ 6 w 59"/>
                <a:gd name="T37" fmla="*/ 22 h 57"/>
                <a:gd name="T38" fmla="*/ 7 w 59"/>
                <a:gd name="T39" fmla="*/ 26 h 57"/>
                <a:gd name="T40" fmla="*/ 14 w 59"/>
                <a:gd name="T41" fmla="*/ 31 h 57"/>
                <a:gd name="T42" fmla="*/ 14 w 59"/>
                <a:gd name="T43" fmla="*/ 32 h 57"/>
                <a:gd name="T44" fmla="*/ 9 w 59"/>
                <a:gd name="T45" fmla="*/ 28 h 57"/>
                <a:gd name="T46" fmla="*/ 6 w 59"/>
                <a:gd name="T47" fmla="*/ 30 h 57"/>
                <a:gd name="T48" fmla="*/ 6 w 59"/>
                <a:gd name="T49" fmla="*/ 33 h 57"/>
                <a:gd name="T50" fmla="*/ 36 w 59"/>
                <a:gd name="T51" fmla="*/ 53 h 57"/>
                <a:gd name="T52" fmla="*/ 43 w 59"/>
                <a:gd name="T53" fmla="*/ 54 h 57"/>
                <a:gd name="T54" fmla="*/ 49 w 59"/>
                <a:gd name="T55" fmla="*/ 57 h 57"/>
                <a:gd name="T56" fmla="*/ 59 w 59"/>
                <a:gd name="T57" fmla="*/ 4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9" h="57">
                  <a:moveTo>
                    <a:pt x="59" y="41"/>
                  </a:moveTo>
                  <a:cubicBezTo>
                    <a:pt x="59" y="41"/>
                    <a:pt x="56" y="41"/>
                    <a:pt x="54" y="34"/>
                  </a:cubicBezTo>
                  <a:cubicBezTo>
                    <a:pt x="53" y="27"/>
                    <a:pt x="45" y="18"/>
                    <a:pt x="45" y="18"/>
                  </a:cubicBezTo>
                  <a:cubicBezTo>
                    <a:pt x="45" y="18"/>
                    <a:pt x="39" y="14"/>
                    <a:pt x="35" y="7"/>
                  </a:cubicBezTo>
                  <a:cubicBezTo>
                    <a:pt x="34" y="5"/>
                    <a:pt x="31" y="4"/>
                    <a:pt x="29" y="6"/>
                  </a:cubicBezTo>
                  <a:cubicBezTo>
                    <a:pt x="27" y="8"/>
                    <a:pt x="31" y="13"/>
                    <a:pt x="36" y="20"/>
                  </a:cubicBezTo>
                  <a:cubicBezTo>
                    <a:pt x="36" y="20"/>
                    <a:pt x="36" y="21"/>
                    <a:pt x="32" y="19"/>
                  </a:cubicBezTo>
                  <a:cubicBezTo>
                    <a:pt x="28" y="16"/>
                    <a:pt x="9" y="3"/>
                    <a:pt x="9" y="3"/>
                  </a:cubicBezTo>
                  <a:cubicBezTo>
                    <a:pt x="9" y="3"/>
                    <a:pt x="5" y="0"/>
                    <a:pt x="2" y="3"/>
                  </a:cubicBezTo>
                  <a:cubicBezTo>
                    <a:pt x="0" y="6"/>
                    <a:pt x="4" y="8"/>
                    <a:pt x="6" y="9"/>
                  </a:cubicBezTo>
                  <a:cubicBezTo>
                    <a:pt x="8" y="10"/>
                    <a:pt x="22" y="19"/>
                    <a:pt x="22" y="19"/>
                  </a:cubicBezTo>
                  <a:cubicBezTo>
                    <a:pt x="22" y="19"/>
                    <a:pt x="22" y="20"/>
                    <a:pt x="21" y="2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0" y="13"/>
                    <a:pt x="8" y="15"/>
                  </a:cubicBezTo>
                  <a:cubicBezTo>
                    <a:pt x="7" y="18"/>
                    <a:pt x="8" y="19"/>
                    <a:pt x="9" y="20"/>
                  </a:cubicBezTo>
                  <a:cubicBezTo>
                    <a:pt x="11" y="20"/>
                    <a:pt x="18" y="25"/>
                    <a:pt x="18" y="25"/>
                  </a:cubicBezTo>
                  <a:cubicBezTo>
                    <a:pt x="18" y="25"/>
                    <a:pt x="18" y="26"/>
                    <a:pt x="17" y="26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8" y="20"/>
                    <a:pt x="6" y="22"/>
                  </a:cubicBezTo>
                  <a:cubicBezTo>
                    <a:pt x="5" y="25"/>
                    <a:pt x="7" y="26"/>
                    <a:pt x="7" y="26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5" y="32"/>
                    <a:pt x="14" y="32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7" y="27"/>
                    <a:pt x="6" y="30"/>
                  </a:cubicBezTo>
                  <a:cubicBezTo>
                    <a:pt x="4" y="32"/>
                    <a:pt x="6" y="33"/>
                    <a:pt x="6" y="3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36" y="53"/>
                    <a:pt x="40" y="56"/>
                    <a:pt x="43" y="54"/>
                  </a:cubicBezTo>
                  <a:cubicBezTo>
                    <a:pt x="46" y="53"/>
                    <a:pt x="49" y="57"/>
                    <a:pt x="49" y="57"/>
                  </a:cubicBezTo>
                  <a:cubicBezTo>
                    <a:pt x="59" y="41"/>
                    <a:pt x="59" y="41"/>
                    <a:pt x="59" y="41"/>
                  </a:cubicBezTo>
                </a:path>
              </a:pathLst>
            </a:custGeom>
            <a:solidFill>
              <a:srgbClr val="F4C2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ïš1ïd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02978E6-C603-40A1-8CD1-20FD0FF47D3B}"/>
                </a:ext>
              </a:extLst>
            </p:cNvPr>
            <p:cNvSpPr/>
            <p:nvPr/>
          </p:nvSpPr>
          <p:spPr bwMode="auto">
            <a:xfrm>
              <a:off x="4063917" y="4066767"/>
              <a:ext cx="908778" cy="877972"/>
            </a:xfrm>
            <a:custGeom>
              <a:avLst/>
              <a:gdLst>
                <a:gd name="T0" fmla="*/ 3 w 57"/>
                <a:gd name="T1" fmla="*/ 0 h 55"/>
                <a:gd name="T2" fmla="*/ 0 w 57"/>
                <a:gd name="T3" fmla="*/ 1 h 55"/>
                <a:gd name="T4" fmla="*/ 0 w 57"/>
                <a:gd name="T5" fmla="*/ 3 h 55"/>
                <a:gd name="T6" fmla="*/ 4 w 57"/>
                <a:gd name="T7" fmla="*/ 7 h 55"/>
                <a:gd name="T8" fmla="*/ 20 w 57"/>
                <a:gd name="T9" fmla="*/ 17 h 55"/>
                <a:gd name="T10" fmla="*/ 20 w 57"/>
                <a:gd name="T11" fmla="*/ 18 h 55"/>
                <a:gd name="T12" fmla="*/ 19 w 57"/>
                <a:gd name="T13" fmla="*/ 18 h 55"/>
                <a:gd name="T14" fmla="*/ 19 w 57"/>
                <a:gd name="T15" fmla="*/ 18 h 55"/>
                <a:gd name="T16" fmla="*/ 11 w 57"/>
                <a:gd name="T17" fmla="*/ 13 h 55"/>
                <a:gd name="T18" fmla="*/ 8 w 57"/>
                <a:gd name="T19" fmla="*/ 12 h 55"/>
                <a:gd name="T20" fmla="*/ 6 w 57"/>
                <a:gd name="T21" fmla="*/ 13 h 55"/>
                <a:gd name="T22" fmla="*/ 6 w 57"/>
                <a:gd name="T23" fmla="*/ 15 h 55"/>
                <a:gd name="T24" fmla="*/ 7 w 57"/>
                <a:gd name="T25" fmla="*/ 18 h 55"/>
                <a:gd name="T26" fmla="*/ 16 w 57"/>
                <a:gd name="T27" fmla="*/ 23 h 55"/>
                <a:gd name="T28" fmla="*/ 16 w 57"/>
                <a:gd name="T29" fmla="*/ 24 h 55"/>
                <a:gd name="T30" fmla="*/ 15 w 57"/>
                <a:gd name="T31" fmla="*/ 24 h 55"/>
                <a:gd name="T32" fmla="*/ 15 w 57"/>
                <a:gd name="T33" fmla="*/ 24 h 55"/>
                <a:gd name="T34" fmla="*/ 8 w 57"/>
                <a:gd name="T35" fmla="*/ 19 h 55"/>
                <a:gd name="T36" fmla="*/ 7 w 57"/>
                <a:gd name="T37" fmla="*/ 19 h 55"/>
                <a:gd name="T38" fmla="*/ 4 w 57"/>
                <a:gd name="T39" fmla="*/ 20 h 55"/>
                <a:gd name="T40" fmla="*/ 4 w 57"/>
                <a:gd name="T41" fmla="*/ 22 h 55"/>
                <a:gd name="T42" fmla="*/ 5 w 57"/>
                <a:gd name="T43" fmla="*/ 24 h 55"/>
                <a:gd name="T44" fmla="*/ 12 w 57"/>
                <a:gd name="T45" fmla="*/ 29 h 55"/>
                <a:gd name="T46" fmla="*/ 13 w 57"/>
                <a:gd name="T47" fmla="*/ 29 h 55"/>
                <a:gd name="T48" fmla="*/ 12 w 57"/>
                <a:gd name="T49" fmla="*/ 30 h 55"/>
                <a:gd name="T50" fmla="*/ 7 w 57"/>
                <a:gd name="T51" fmla="*/ 26 h 55"/>
                <a:gd name="T52" fmla="*/ 6 w 57"/>
                <a:gd name="T53" fmla="*/ 26 h 55"/>
                <a:gd name="T54" fmla="*/ 4 w 57"/>
                <a:gd name="T55" fmla="*/ 28 h 55"/>
                <a:gd name="T56" fmla="*/ 3 w 57"/>
                <a:gd name="T57" fmla="*/ 29 h 55"/>
                <a:gd name="T58" fmla="*/ 4 w 57"/>
                <a:gd name="T59" fmla="*/ 31 h 55"/>
                <a:gd name="T60" fmla="*/ 34 w 57"/>
                <a:gd name="T61" fmla="*/ 51 h 55"/>
                <a:gd name="T62" fmla="*/ 39 w 57"/>
                <a:gd name="T63" fmla="*/ 53 h 55"/>
                <a:gd name="T64" fmla="*/ 41 w 57"/>
                <a:gd name="T65" fmla="*/ 52 h 55"/>
                <a:gd name="T66" fmla="*/ 42 w 57"/>
                <a:gd name="T67" fmla="*/ 52 h 55"/>
                <a:gd name="T68" fmla="*/ 47 w 57"/>
                <a:gd name="T69" fmla="*/ 55 h 55"/>
                <a:gd name="T70" fmla="*/ 57 w 57"/>
                <a:gd name="T71" fmla="*/ 39 h 55"/>
                <a:gd name="T72" fmla="*/ 52 w 57"/>
                <a:gd name="T73" fmla="*/ 32 h 55"/>
                <a:gd name="T74" fmla="*/ 47 w 57"/>
                <a:gd name="T75" fmla="*/ 21 h 55"/>
                <a:gd name="T76" fmla="*/ 43 w 57"/>
                <a:gd name="T77" fmla="*/ 16 h 55"/>
                <a:gd name="T78" fmla="*/ 33 w 57"/>
                <a:gd name="T79" fmla="*/ 5 h 55"/>
                <a:gd name="T80" fmla="*/ 30 w 57"/>
                <a:gd name="T81" fmla="*/ 3 h 55"/>
                <a:gd name="T82" fmla="*/ 30 w 57"/>
                <a:gd name="T83" fmla="*/ 3 h 55"/>
                <a:gd name="T84" fmla="*/ 27 w 57"/>
                <a:gd name="T85" fmla="*/ 4 h 55"/>
                <a:gd name="T86" fmla="*/ 26 w 57"/>
                <a:gd name="T87" fmla="*/ 5 h 55"/>
                <a:gd name="T88" fmla="*/ 34 w 57"/>
                <a:gd name="T89" fmla="*/ 18 h 55"/>
                <a:gd name="T90" fmla="*/ 34 w 57"/>
                <a:gd name="T91" fmla="*/ 18 h 55"/>
                <a:gd name="T92" fmla="*/ 34 w 57"/>
                <a:gd name="T93" fmla="*/ 19 h 55"/>
                <a:gd name="T94" fmla="*/ 30 w 57"/>
                <a:gd name="T95" fmla="*/ 17 h 55"/>
                <a:gd name="T96" fmla="*/ 30 w 57"/>
                <a:gd name="T97" fmla="*/ 16 h 55"/>
                <a:gd name="T98" fmla="*/ 23 w 57"/>
                <a:gd name="T99" fmla="*/ 12 h 55"/>
                <a:gd name="T100" fmla="*/ 7 w 57"/>
                <a:gd name="T101" fmla="*/ 1 h 55"/>
                <a:gd name="T102" fmla="*/ 5 w 57"/>
                <a:gd name="T103" fmla="*/ 0 h 55"/>
                <a:gd name="T104" fmla="*/ 3 w 57"/>
                <a:gd name="T10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7" h="55">
                  <a:moveTo>
                    <a:pt x="3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5"/>
                    <a:pt x="2" y="6"/>
                    <a:pt x="4" y="7"/>
                  </a:cubicBezTo>
                  <a:cubicBezTo>
                    <a:pt x="6" y="8"/>
                    <a:pt x="20" y="17"/>
                    <a:pt x="20" y="17"/>
                  </a:cubicBez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9" y="12"/>
                    <a:pt x="8" y="12"/>
                  </a:cubicBezTo>
                  <a:cubicBezTo>
                    <a:pt x="8" y="12"/>
                    <a:pt x="7" y="12"/>
                    <a:pt x="6" y="13"/>
                  </a:cubicBezTo>
                  <a:cubicBezTo>
                    <a:pt x="6" y="14"/>
                    <a:pt x="6" y="15"/>
                    <a:pt x="6" y="15"/>
                  </a:cubicBezTo>
                  <a:cubicBezTo>
                    <a:pt x="6" y="16"/>
                    <a:pt x="7" y="17"/>
                    <a:pt x="7" y="18"/>
                  </a:cubicBezTo>
                  <a:cubicBezTo>
                    <a:pt x="9" y="18"/>
                    <a:pt x="16" y="23"/>
                    <a:pt x="16" y="23"/>
                  </a:cubicBezTo>
                  <a:cubicBezTo>
                    <a:pt x="16" y="23"/>
                    <a:pt x="16" y="23"/>
                    <a:pt x="16" y="24"/>
                  </a:cubicBezTo>
                  <a:cubicBezTo>
                    <a:pt x="16" y="24"/>
                    <a:pt x="16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7" y="19"/>
                    <a:pt x="7" y="19"/>
                  </a:cubicBezTo>
                  <a:cubicBezTo>
                    <a:pt x="6" y="19"/>
                    <a:pt x="5" y="19"/>
                    <a:pt x="4" y="20"/>
                  </a:cubicBezTo>
                  <a:cubicBezTo>
                    <a:pt x="4" y="21"/>
                    <a:pt x="4" y="22"/>
                    <a:pt x="4" y="22"/>
                  </a:cubicBezTo>
                  <a:cubicBezTo>
                    <a:pt x="4" y="23"/>
                    <a:pt x="5" y="24"/>
                    <a:pt x="5" y="24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9"/>
                    <a:pt x="13" y="29"/>
                    <a:pt x="13" y="29"/>
                  </a:cubicBezTo>
                  <a:cubicBezTo>
                    <a:pt x="13" y="29"/>
                    <a:pt x="12" y="30"/>
                    <a:pt x="12" y="30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6" y="26"/>
                    <a:pt x="6" y="26"/>
                  </a:cubicBezTo>
                  <a:cubicBezTo>
                    <a:pt x="5" y="26"/>
                    <a:pt x="4" y="26"/>
                    <a:pt x="4" y="28"/>
                  </a:cubicBezTo>
                  <a:cubicBezTo>
                    <a:pt x="3" y="28"/>
                    <a:pt x="3" y="29"/>
                    <a:pt x="3" y="29"/>
                  </a:cubicBezTo>
                  <a:cubicBezTo>
                    <a:pt x="3" y="31"/>
                    <a:pt x="4" y="31"/>
                    <a:pt x="4" y="31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4" y="51"/>
                    <a:pt x="37" y="53"/>
                    <a:pt x="39" y="53"/>
                  </a:cubicBezTo>
                  <a:cubicBezTo>
                    <a:pt x="40" y="53"/>
                    <a:pt x="40" y="53"/>
                    <a:pt x="41" y="52"/>
                  </a:cubicBezTo>
                  <a:cubicBezTo>
                    <a:pt x="41" y="52"/>
                    <a:pt x="42" y="52"/>
                    <a:pt x="42" y="52"/>
                  </a:cubicBezTo>
                  <a:cubicBezTo>
                    <a:pt x="44" y="52"/>
                    <a:pt x="47" y="55"/>
                    <a:pt x="47" y="55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57" y="39"/>
                    <a:pt x="54" y="39"/>
                    <a:pt x="52" y="32"/>
                  </a:cubicBezTo>
                  <a:cubicBezTo>
                    <a:pt x="52" y="29"/>
                    <a:pt x="49" y="24"/>
                    <a:pt x="47" y="21"/>
                  </a:cubicBezTo>
                  <a:cubicBezTo>
                    <a:pt x="45" y="18"/>
                    <a:pt x="43" y="16"/>
                    <a:pt x="43" y="16"/>
                  </a:cubicBezTo>
                  <a:cubicBezTo>
                    <a:pt x="43" y="16"/>
                    <a:pt x="37" y="12"/>
                    <a:pt x="33" y="5"/>
                  </a:cubicBezTo>
                  <a:cubicBezTo>
                    <a:pt x="33" y="4"/>
                    <a:pt x="31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29" y="3"/>
                    <a:pt x="28" y="3"/>
                    <a:pt x="27" y="4"/>
                  </a:cubicBezTo>
                  <a:cubicBezTo>
                    <a:pt x="27" y="4"/>
                    <a:pt x="26" y="5"/>
                    <a:pt x="26" y="5"/>
                  </a:cubicBezTo>
                  <a:cubicBezTo>
                    <a:pt x="26" y="8"/>
                    <a:pt x="30" y="12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9"/>
                    <a:pt x="34" y="19"/>
                  </a:cubicBezTo>
                  <a:cubicBezTo>
                    <a:pt x="33" y="19"/>
                    <a:pt x="32" y="18"/>
                    <a:pt x="30" y="17"/>
                  </a:cubicBezTo>
                  <a:cubicBezTo>
                    <a:pt x="30" y="17"/>
                    <a:pt x="30" y="16"/>
                    <a:pt x="30" y="16"/>
                  </a:cubicBezTo>
                  <a:cubicBezTo>
                    <a:pt x="28" y="15"/>
                    <a:pt x="26" y="13"/>
                    <a:pt x="23" y="12"/>
                  </a:cubicBezTo>
                  <a:cubicBezTo>
                    <a:pt x="16" y="7"/>
                    <a:pt x="7" y="1"/>
                    <a:pt x="7" y="1"/>
                  </a:cubicBezTo>
                  <a:cubicBezTo>
                    <a:pt x="7" y="1"/>
                    <a:pt x="6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solidFill>
              <a:srgbClr val="DEA3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ísḷiď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E40846F-C9C7-4833-82AD-6D34C66169E1}"/>
                </a:ext>
              </a:extLst>
            </p:cNvPr>
            <p:cNvSpPr/>
            <p:nvPr/>
          </p:nvSpPr>
          <p:spPr bwMode="auto">
            <a:xfrm>
              <a:off x="7075208" y="3612375"/>
              <a:ext cx="1571108" cy="2387468"/>
            </a:xfrm>
            <a:custGeom>
              <a:avLst/>
              <a:gdLst>
                <a:gd name="T0" fmla="*/ 0 w 98"/>
                <a:gd name="T1" fmla="*/ 63 h 149"/>
                <a:gd name="T2" fmla="*/ 0 w 98"/>
                <a:gd name="T3" fmla="*/ 147 h 149"/>
                <a:gd name="T4" fmla="*/ 53 w 98"/>
                <a:gd name="T5" fmla="*/ 147 h 149"/>
                <a:gd name="T6" fmla="*/ 54 w 98"/>
                <a:gd name="T7" fmla="*/ 147 h 149"/>
                <a:gd name="T8" fmla="*/ 84 w 98"/>
                <a:gd name="T9" fmla="*/ 147 h 149"/>
                <a:gd name="T10" fmla="*/ 91 w 98"/>
                <a:gd name="T11" fmla="*/ 128 h 149"/>
                <a:gd name="T12" fmla="*/ 82 w 98"/>
                <a:gd name="T13" fmla="*/ 54 h 149"/>
                <a:gd name="T14" fmla="*/ 63 w 98"/>
                <a:gd name="T15" fmla="*/ 14 h 149"/>
                <a:gd name="T16" fmla="*/ 37 w 98"/>
                <a:gd name="T17" fmla="*/ 0 h 149"/>
                <a:gd name="T18" fmla="*/ 36 w 98"/>
                <a:gd name="T19" fmla="*/ 0 h 149"/>
                <a:gd name="T20" fmla="*/ 0 w 98"/>
                <a:gd name="T21" fmla="*/ 63 h 149"/>
                <a:gd name="T22" fmla="*/ 54 w 98"/>
                <a:gd name="T23" fmla="*/ 145 h 149"/>
                <a:gd name="T24" fmla="*/ 54 w 98"/>
                <a:gd name="T25" fmla="*/ 91 h 149"/>
                <a:gd name="T26" fmla="*/ 56 w 98"/>
                <a:gd name="T27" fmla="*/ 82 h 149"/>
                <a:gd name="T28" fmla="*/ 62 w 98"/>
                <a:gd name="T29" fmla="*/ 123 h 149"/>
                <a:gd name="T30" fmla="*/ 54 w 98"/>
                <a:gd name="T31" fmla="*/ 14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49">
                  <a:moveTo>
                    <a:pt x="0" y="63"/>
                  </a:moveTo>
                  <a:cubicBezTo>
                    <a:pt x="0" y="147"/>
                    <a:pt x="0" y="147"/>
                    <a:pt x="0" y="147"/>
                  </a:cubicBezTo>
                  <a:cubicBezTo>
                    <a:pt x="53" y="147"/>
                    <a:pt x="53" y="147"/>
                    <a:pt x="53" y="147"/>
                  </a:cubicBezTo>
                  <a:cubicBezTo>
                    <a:pt x="54" y="147"/>
                    <a:pt x="54" y="147"/>
                    <a:pt x="54" y="147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4" y="147"/>
                    <a:pt x="84" y="149"/>
                    <a:pt x="91" y="128"/>
                  </a:cubicBezTo>
                  <a:cubicBezTo>
                    <a:pt x="98" y="107"/>
                    <a:pt x="90" y="91"/>
                    <a:pt x="82" y="54"/>
                  </a:cubicBezTo>
                  <a:cubicBezTo>
                    <a:pt x="74" y="16"/>
                    <a:pt x="67" y="16"/>
                    <a:pt x="63" y="14"/>
                  </a:cubicBezTo>
                  <a:cubicBezTo>
                    <a:pt x="61" y="12"/>
                    <a:pt x="49" y="6"/>
                    <a:pt x="37" y="0"/>
                  </a:cubicBezTo>
                  <a:cubicBezTo>
                    <a:pt x="36" y="0"/>
                    <a:pt x="36" y="0"/>
                    <a:pt x="36" y="0"/>
                  </a:cubicBezTo>
                  <a:lnTo>
                    <a:pt x="0" y="63"/>
                  </a:lnTo>
                  <a:close/>
                  <a:moveTo>
                    <a:pt x="54" y="145"/>
                  </a:moveTo>
                  <a:cubicBezTo>
                    <a:pt x="54" y="137"/>
                    <a:pt x="54" y="101"/>
                    <a:pt x="54" y="91"/>
                  </a:cubicBezTo>
                  <a:cubicBezTo>
                    <a:pt x="54" y="79"/>
                    <a:pt x="55" y="79"/>
                    <a:pt x="56" y="82"/>
                  </a:cubicBezTo>
                  <a:cubicBezTo>
                    <a:pt x="57" y="85"/>
                    <a:pt x="64" y="116"/>
                    <a:pt x="62" y="123"/>
                  </a:cubicBezTo>
                  <a:cubicBezTo>
                    <a:pt x="60" y="130"/>
                    <a:pt x="56" y="141"/>
                    <a:pt x="54" y="145"/>
                  </a:cubicBezTo>
                  <a:close/>
                </a:path>
              </a:pathLst>
            </a:custGeom>
            <a:solidFill>
              <a:srgbClr val="2359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ïSḻíḋ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7F6EC81-0AED-4C94-9EFB-234058920A80}"/>
                </a:ext>
              </a:extLst>
            </p:cNvPr>
            <p:cNvSpPr/>
            <p:nvPr/>
          </p:nvSpPr>
          <p:spPr bwMode="auto">
            <a:xfrm>
              <a:off x="4733950" y="3612375"/>
              <a:ext cx="2341258" cy="2356662"/>
            </a:xfrm>
            <a:custGeom>
              <a:avLst/>
              <a:gdLst>
                <a:gd name="T0" fmla="*/ 17 w 146"/>
                <a:gd name="T1" fmla="*/ 62 h 147"/>
                <a:gd name="T2" fmla="*/ 47 w 146"/>
                <a:gd name="T3" fmla="*/ 79 h 147"/>
                <a:gd name="T4" fmla="*/ 70 w 146"/>
                <a:gd name="T5" fmla="*/ 36 h 147"/>
                <a:gd name="T6" fmla="*/ 70 w 146"/>
                <a:gd name="T7" fmla="*/ 36 h 147"/>
                <a:gd name="T8" fmla="*/ 87 w 146"/>
                <a:gd name="T9" fmla="*/ 12 h 147"/>
                <a:gd name="T10" fmla="*/ 110 w 146"/>
                <a:gd name="T11" fmla="*/ 0 h 147"/>
                <a:gd name="T12" fmla="*/ 111 w 146"/>
                <a:gd name="T13" fmla="*/ 0 h 147"/>
                <a:gd name="T14" fmla="*/ 146 w 146"/>
                <a:gd name="T15" fmla="*/ 63 h 147"/>
                <a:gd name="T16" fmla="*/ 146 w 146"/>
                <a:gd name="T17" fmla="*/ 147 h 147"/>
                <a:gd name="T18" fmla="*/ 93 w 146"/>
                <a:gd name="T19" fmla="*/ 147 h 147"/>
                <a:gd name="T20" fmla="*/ 93 w 146"/>
                <a:gd name="T21" fmla="*/ 145 h 147"/>
                <a:gd name="T22" fmla="*/ 93 w 146"/>
                <a:gd name="T23" fmla="*/ 145 h 147"/>
                <a:gd name="T24" fmla="*/ 93 w 146"/>
                <a:gd name="T25" fmla="*/ 91 h 147"/>
                <a:gd name="T26" fmla="*/ 91 w 146"/>
                <a:gd name="T27" fmla="*/ 81 h 147"/>
                <a:gd name="T28" fmla="*/ 90 w 146"/>
                <a:gd name="T29" fmla="*/ 82 h 147"/>
                <a:gd name="T30" fmla="*/ 90 w 146"/>
                <a:gd name="T31" fmla="*/ 82 h 147"/>
                <a:gd name="T32" fmla="*/ 90 w 146"/>
                <a:gd name="T33" fmla="*/ 82 h 147"/>
                <a:gd name="T34" fmla="*/ 55 w 146"/>
                <a:gd name="T35" fmla="*/ 120 h 147"/>
                <a:gd name="T36" fmla="*/ 0 w 146"/>
                <a:gd name="T37" fmla="*/ 87 h 147"/>
                <a:gd name="T38" fmla="*/ 17 w 146"/>
                <a:gd name="T39" fmla="*/ 6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6" h="147">
                  <a:moveTo>
                    <a:pt x="17" y="62"/>
                  </a:moveTo>
                  <a:cubicBezTo>
                    <a:pt x="17" y="62"/>
                    <a:pt x="44" y="79"/>
                    <a:pt x="47" y="79"/>
                  </a:cubicBezTo>
                  <a:cubicBezTo>
                    <a:pt x="50" y="79"/>
                    <a:pt x="70" y="36"/>
                    <a:pt x="70" y="36"/>
                  </a:cubicBezTo>
                  <a:cubicBezTo>
                    <a:pt x="70" y="36"/>
                    <a:pt x="70" y="36"/>
                    <a:pt x="70" y="36"/>
                  </a:cubicBezTo>
                  <a:cubicBezTo>
                    <a:pt x="81" y="12"/>
                    <a:pt x="84" y="13"/>
                    <a:pt x="87" y="12"/>
                  </a:cubicBezTo>
                  <a:cubicBezTo>
                    <a:pt x="89" y="11"/>
                    <a:pt x="98" y="6"/>
                    <a:pt x="110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46" y="63"/>
                    <a:pt x="146" y="63"/>
                    <a:pt x="146" y="63"/>
                  </a:cubicBezTo>
                  <a:cubicBezTo>
                    <a:pt x="146" y="147"/>
                    <a:pt x="146" y="147"/>
                    <a:pt x="146" y="147"/>
                  </a:cubicBezTo>
                  <a:cubicBezTo>
                    <a:pt x="93" y="147"/>
                    <a:pt x="93" y="147"/>
                    <a:pt x="93" y="147"/>
                  </a:cubicBezTo>
                  <a:cubicBezTo>
                    <a:pt x="93" y="145"/>
                    <a:pt x="93" y="145"/>
                    <a:pt x="93" y="145"/>
                  </a:cubicBezTo>
                  <a:cubicBezTo>
                    <a:pt x="93" y="145"/>
                    <a:pt x="93" y="145"/>
                    <a:pt x="93" y="145"/>
                  </a:cubicBezTo>
                  <a:cubicBezTo>
                    <a:pt x="93" y="91"/>
                    <a:pt x="93" y="91"/>
                    <a:pt x="93" y="91"/>
                  </a:cubicBezTo>
                  <a:cubicBezTo>
                    <a:pt x="93" y="82"/>
                    <a:pt x="92" y="80"/>
                    <a:pt x="91" y="81"/>
                  </a:cubicBezTo>
                  <a:cubicBezTo>
                    <a:pt x="91" y="81"/>
                    <a:pt x="91" y="82"/>
                    <a:pt x="90" y="82"/>
                  </a:cubicBezTo>
                  <a:cubicBezTo>
                    <a:pt x="90" y="82"/>
                    <a:pt x="90" y="82"/>
                    <a:pt x="90" y="82"/>
                  </a:cubicBezTo>
                  <a:cubicBezTo>
                    <a:pt x="90" y="82"/>
                    <a:pt x="90" y="82"/>
                    <a:pt x="90" y="82"/>
                  </a:cubicBezTo>
                  <a:cubicBezTo>
                    <a:pt x="85" y="89"/>
                    <a:pt x="60" y="120"/>
                    <a:pt x="55" y="120"/>
                  </a:cubicBezTo>
                  <a:cubicBezTo>
                    <a:pt x="49" y="120"/>
                    <a:pt x="0" y="87"/>
                    <a:pt x="0" y="87"/>
                  </a:cubicBezTo>
                  <a:lnTo>
                    <a:pt x="17" y="62"/>
                  </a:lnTo>
                  <a:close/>
                </a:path>
              </a:pathLst>
            </a:custGeom>
            <a:solidFill>
              <a:srgbClr val="1035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3" name="Text Box 2"/>
          <p:cNvSpPr txBox="1">
            <a:spLocks noChangeArrowheads="1"/>
          </p:cNvSpPr>
          <p:nvPr/>
        </p:nvSpPr>
        <p:spPr bwMode="auto">
          <a:xfrm>
            <a:off x="2047317" y="1846273"/>
            <a:ext cx="3669154" cy="175432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ts val="2800"/>
              </a:lnSpc>
              <a:defRPr sz="18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/>
              <a:t>管得住自己，你是习惯的</a:t>
            </a:r>
            <a:r>
              <a:rPr lang="zh-CN" altLang="en-US" dirty="0" smtClean="0"/>
              <a:t>主人。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zh-CN" altLang="en-US" dirty="0"/>
              <a:t>管不住自己，你是习惯的</a:t>
            </a:r>
            <a:r>
              <a:rPr lang="zh-CN" altLang="en-US" dirty="0" smtClean="0"/>
              <a:t>奴隶。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zh-CN" altLang="en-US" dirty="0"/>
              <a:t>做主人，还是做</a:t>
            </a:r>
            <a:r>
              <a:rPr lang="zh-CN" altLang="en-US" dirty="0" smtClean="0"/>
              <a:t>奴隶。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zh-CN" altLang="en-US" dirty="0"/>
              <a:t>全在于自己的</a:t>
            </a:r>
            <a:r>
              <a:rPr lang="zh-CN" altLang="en-US" dirty="0" smtClean="0"/>
              <a:t>选择。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6541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5782203" y="3227240"/>
            <a:ext cx="3238466" cy="2536706"/>
            <a:chOff x="8382182" y="3227240"/>
            <a:chExt cx="3238466" cy="2536706"/>
          </a:xfrm>
        </p:grpSpPr>
        <p:sp>
          <p:nvSpPr>
            <p:cNvPr id="17" name="ïSļïḋ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A4CF4D5-58EC-4764-8EC6-101C88F18F98}"/>
                </a:ext>
              </a:extLst>
            </p:cNvPr>
            <p:cNvSpPr/>
            <p:nvPr/>
          </p:nvSpPr>
          <p:spPr bwMode="auto">
            <a:xfrm>
              <a:off x="9613143" y="3313521"/>
              <a:ext cx="2007505" cy="1225212"/>
            </a:xfrm>
            <a:custGeom>
              <a:avLst/>
              <a:gdLst>
                <a:gd name="T0" fmla="*/ 1522 w 1540"/>
                <a:gd name="T1" fmla="*/ 345 h 944"/>
                <a:gd name="T2" fmla="*/ 1397 w 1540"/>
                <a:gd name="T3" fmla="*/ 259 h 944"/>
                <a:gd name="T4" fmla="*/ 1392 w 1540"/>
                <a:gd name="T5" fmla="*/ 213 h 944"/>
                <a:gd name="T6" fmla="*/ 1367 w 1540"/>
                <a:gd name="T7" fmla="*/ 186 h 944"/>
                <a:gd name="T8" fmla="*/ 1382 w 1540"/>
                <a:gd name="T9" fmla="*/ 31 h 944"/>
                <a:gd name="T10" fmla="*/ 1351 w 1540"/>
                <a:gd name="T11" fmla="*/ 9 h 944"/>
                <a:gd name="T12" fmla="*/ 1024 w 1540"/>
                <a:gd name="T13" fmla="*/ 157 h 944"/>
                <a:gd name="T14" fmla="*/ 981 w 1540"/>
                <a:gd name="T15" fmla="*/ 212 h 944"/>
                <a:gd name="T16" fmla="*/ 950 w 1540"/>
                <a:gd name="T17" fmla="*/ 374 h 944"/>
                <a:gd name="T18" fmla="*/ 66 w 1540"/>
                <a:gd name="T19" fmla="*/ 857 h 944"/>
                <a:gd name="T20" fmla="*/ 17 w 1540"/>
                <a:gd name="T21" fmla="*/ 911 h 944"/>
                <a:gd name="T22" fmla="*/ 89 w 1540"/>
                <a:gd name="T23" fmla="*/ 902 h 944"/>
                <a:gd name="T24" fmla="*/ 990 w 1540"/>
                <a:gd name="T25" fmla="*/ 479 h 944"/>
                <a:gd name="T26" fmla="*/ 1114 w 1540"/>
                <a:gd name="T27" fmla="*/ 553 h 944"/>
                <a:gd name="T28" fmla="*/ 1182 w 1540"/>
                <a:gd name="T29" fmla="*/ 555 h 944"/>
                <a:gd name="T30" fmla="*/ 1519 w 1540"/>
                <a:gd name="T31" fmla="*/ 385 h 944"/>
                <a:gd name="T32" fmla="*/ 1522 w 1540"/>
                <a:gd name="T33" fmla="*/ 345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0" h="944">
                  <a:moveTo>
                    <a:pt x="1522" y="345"/>
                  </a:moveTo>
                  <a:cubicBezTo>
                    <a:pt x="1397" y="259"/>
                    <a:pt x="1397" y="259"/>
                    <a:pt x="1397" y="259"/>
                  </a:cubicBezTo>
                  <a:cubicBezTo>
                    <a:pt x="1401" y="244"/>
                    <a:pt x="1399" y="228"/>
                    <a:pt x="1392" y="213"/>
                  </a:cubicBezTo>
                  <a:cubicBezTo>
                    <a:pt x="1386" y="201"/>
                    <a:pt x="1377" y="192"/>
                    <a:pt x="1367" y="186"/>
                  </a:cubicBezTo>
                  <a:cubicBezTo>
                    <a:pt x="1382" y="31"/>
                    <a:pt x="1382" y="31"/>
                    <a:pt x="1382" y="31"/>
                  </a:cubicBezTo>
                  <a:cubicBezTo>
                    <a:pt x="1384" y="10"/>
                    <a:pt x="1370" y="0"/>
                    <a:pt x="1351" y="9"/>
                  </a:cubicBezTo>
                  <a:cubicBezTo>
                    <a:pt x="1024" y="157"/>
                    <a:pt x="1024" y="157"/>
                    <a:pt x="1024" y="157"/>
                  </a:cubicBezTo>
                  <a:cubicBezTo>
                    <a:pt x="1005" y="166"/>
                    <a:pt x="986" y="191"/>
                    <a:pt x="981" y="212"/>
                  </a:cubicBezTo>
                  <a:cubicBezTo>
                    <a:pt x="950" y="374"/>
                    <a:pt x="950" y="374"/>
                    <a:pt x="950" y="374"/>
                  </a:cubicBezTo>
                  <a:cubicBezTo>
                    <a:pt x="66" y="857"/>
                    <a:pt x="66" y="857"/>
                    <a:pt x="66" y="857"/>
                  </a:cubicBezTo>
                  <a:cubicBezTo>
                    <a:pt x="32" y="874"/>
                    <a:pt x="0" y="877"/>
                    <a:pt x="17" y="911"/>
                  </a:cubicBezTo>
                  <a:cubicBezTo>
                    <a:pt x="34" y="944"/>
                    <a:pt x="55" y="919"/>
                    <a:pt x="89" y="902"/>
                  </a:cubicBezTo>
                  <a:cubicBezTo>
                    <a:pt x="990" y="479"/>
                    <a:pt x="990" y="479"/>
                    <a:pt x="990" y="479"/>
                  </a:cubicBezTo>
                  <a:cubicBezTo>
                    <a:pt x="1114" y="553"/>
                    <a:pt x="1114" y="553"/>
                    <a:pt x="1114" y="553"/>
                  </a:cubicBezTo>
                  <a:cubicBezTo>
                    <a:pt x="1132" y="564"/>
                    <a:pt x="1163" y="565"/>
                    <a:pt x="1182" y="555"/>
                  </a:cubicBezTo>
                  <a:cubicBezTo>
                    <a:pt x="1519" y="385"/>
                    <a:pt x="1519" y="385"/>
                    <a:pt x="1519" y="385"/>
                  </a:cubicBezTo>
                  <a:cubicBezTo>
                    <a:pt x="1538" y="375"/>
                    <a:pt x="1540" y="357"/>
                    <a:pt x="1522" y="345"/>
                  </a:cubicBezTo>
                  <a:close/>
                </a:path>
              </a:pathLst>
            </a:custGeom>
            <a:solidFill>
              <a:srgbClr val="73BD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8382182" y="3227240"/>
              <a:ext cx="3048644" cy="2536706"/>
              <a:chOff x="8382182" y="3227240"/>
              <a:chExt cx="3048644" cy="2536706"/>
            </a:xfrm>
          </p:grpSpPr>
          <p:sp>
            <p:nvSpPr>
              <p:cNvPr id="19" name="íṣľíḓ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EF70061-9421-4E35-BA3F-ABC2B967E497}"/>
                  </a:ext>
                </a:extLst>
              </p:cNvPr>
              <p:cNvSpPr/>
              <p:nvPr/>
            </p:nvSpPr>
            <p:spPr bwMode="auto">
              <a:xfrm>
                <a:off x="10251632" y="3267503"/>
                <a:ext cx="638492" cy="0"/>
              </a:xfrm>
              <a:custGeom>
                <a:avLst/>
                <a:gdLst>
                  <a:gd name="T0" fmla="*/ 111 w 111"/>
                  <a:gd name="T1" fmla="*/ 0 w 111"/>
                  <a:gd name="T2" fmla="*/ 111 w 11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11">
                    <a:moveTo>
                      <a:pt x="111" y="0"/>
                    </a:moveTo>
                    <a:lnTo>
                      <a:pt x="0" y="0"/>
                    </a:lnTo>
                    <a:lnTo>
                      <a:pt x="111" y="0"/>
                    </a:lnTo>
                    <a:close/>
                  </a:path>
                </a:pathLst>
              </a:custGeom>
              <a:solidFill>
                <a:srgbClr val="2A58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iš1îḋ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E0AAE0D-DD91-4459-A767-11FAF16AEAA1}"/>
                  </a:ext>
                </a:extLst>
              </p:cNvPr>
              <p:cNvSpPr/>
              <p:nvPr/>
            </p:nvSpPr>
            <p:spPr bwMode="auto">
              <a:xfrm flipH="1">
                <a:off x="10251632" y="3267503"/>
                <a:ext cx="638492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îšļïḑ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F165CB5-D098-4E2B-9315-65D03A7FF4B1}"/>
                  </a:ext>
                </a:extLst>
              </p:cNvPr>
              <p:cNvSpPr/>
              <p:nvPr/>
            </p:nvSpPr>
            <p:spPr bwMode="auto">
              <a:xfrm>
                <a:off x="8382182" y="3227240"/>
                <a:ext cx="2536704" cy="2536706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íṡ1ïd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723FFB2-5588-4B47-92EF-F365F252C512}"/>
                  </a:ext>
                </a:extLst>
              </p:cNvPr>
              <p:cNvSpPr/>
              <p:nvPr/>
            </p:nvSpPr>
            <p:spPr bwMode="auto">
              <a:xfrm>
                <a:off x="8761824" y="3606883"/>
                <a:ext cx="1783169" cy="1777421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ïsḷiḍ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855FACA-95AD-414F-B404-D403C084F6C5}"/>
                  </a:ext>
                </a:extLst>
              </p:cNvPr>
              <p:cNvSpPr/>
              <p:nvPr/>
            </p:nvSpPr>
            <p:spPr bwMode="auto">
              <a:xfrm>
                <a:off x="9020669" y="3865728"/>
                <a:ext cx="1259724" cy="125972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î$ľiḑ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5822AD2-4411-4B19-907B-DF9916FC8762}"/>
                  </a:ext>
                </a:extLst>
              </p:cNvPr>
              <p:cNvSpPr/>
              <p:nvPr/>
            </p:nvSpPr>
            <p:spPr bwMode="auto">
              <a:xfrm>
                <a:off x="9348544" y="4199354"/>
                <a:ext cx="603978" cy="598225"/>
              </a:xfrm>
              <a:prstGeom prst="ellipse">
                <a:avLst/>
              </a:prstGeom>
              <a:solidFill>
                <a:srgbClr val="F7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iSḷiḍ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6DCE7C3-176D-4664-AD42-5EA47DCB90A4}"/>
                  </a:ext>
                </a:extLst>
              </p:cNvPr>
              <p:cNvSpPr/>
              <p:nvPr/>
            </p:nvSpPr>
            <p:spPr bwMode="auto">
              <a:xfrm>
                <a:off x="9618894" y="3313521"/>
                <a:ext cx="1811932" cy="1179196"/>
              </a:xfrm>
              <a:custGeom>
                <a:avLst/>
                <a:gdLst>
                  <a:gd name="T0" fmla="*/ 1391 w 1392"/>
                  <a:gd name="T1" fmla="*/ 213 h 908"/>
                  <a:gd name="T2" fmla="*/ 1366 w 1392"/>
                  <a:gd name="T3" fmla="*/ 186 h 908"/>
                  <a:gd name="T4" fmla="*/ 1381 w 1392"/>
                  <a:gd name="T5" fmla="*/ 31 h 908"/>
                  <a:gd name="T6" fmla="*/ 1350 w 1392"/>
                  <a:gd name="T7" fmla="*/ 9 h 908"/>
                  <a:gd name="T8" fmla="*/ 1023 w 1392"/>
                  <a:gd name="T9" fmla="*/ 157 h 908"/>
                  <a:gd name="T10" fmla="*/ 980 w 1392"/>
                  <a:gd name="T11" fmla="*/ 212 h 908"/>
                  <a:gd name="T12" fmla="*/ 949 w 1392"/>
                  <a:gd name="T13" fmla="*/ 374 h 908"/>
                  <a:gd name="T14" fmla="*/ 65 w 1392"/>
                  <a:gd name="T15" fmla="*/ 857 h 908"/>
                  <a:gd name="T16" fmla="*/ 14 w 1392"/>
                  <a:gd name="T17" fmla="*/ 908 h 908"/>
                  <a:gd name="T18" fmla="*/ 1392 w 1392"/>
                  <a:gd name="T19" fmla="*/ 217 h 908"/>
                  <a:gd name="T20" fmla="*/ 1391 w 1392"/>
                  <a:gd name="T21" fmla="*/ 213 h 9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92" h="908">
                    <a:moveTo>
                      <a:pt x="1391" y="213"/>
                    </a:moveTo>
                    <a:cubicBezTo>
                      <a:pt x="1385" y="201"/>
                      <a:pt x="1376" y="192"/>
                      <a:pt x="1366" y="186"/>
                    </a:cubicBezTo>
                    <a:cubicBezTo>
                      <a:pt x="1381" y="31"/>
                      <a:pt x="1381" y="31"/>
                      <a:pt x="1381" y="31"/>
                    </a:cubicBezTo>
                    <a:cubicBezTo>
                      <a:pt x="1383" y="10"/>
                      <a:pt x="1369" y="0"/>
                      <a:pt x="1350" y="9"/>
                    </a:cubicBezTo>
                    <a:cubicBezTo>
                      <a:pt x="1023" y="157"/>
                      <a:pt x="1023" y="157"/>
                      <a:pt x="1023" y="157"/>
                    </a:cubicBezTo>
                    <a:cubicBezTo>
                      <a:pt x="1004" y="166"/>
                      <a:pt x="985" y="191"/>
                      <a:pt x="980" y="212"/>
                    </a:cubicBezTo>
                    <a:cubicBezTo>
                      <a:pt x="949" y="374"/>
                      <a:pt x="949" y="374"/>
                      <a:pt x="949" y="374"/>
                    </a:cubicBezTo>
                    <a:cubicBezTo>
                      <a:pt x="65" y="857"/>
                      <a:pt x="65" y="857"/>
                      <a:pt x="65" y="857"/>
                    </a:cubicBezTo>
                    <a:cubicBezTo>
                      <a:pt x="32" y="874"/>
                      <a:pt x="0" y="877"/>
                      <a:pt x="14" y="908"/>
                    </a:cubicBezTo>
                    <a:cubicBezTo>
                      <a:pt x="1392" y="217"/>
                      <a:pt x="1392" y="217"/>
                      <a:pt x="1392" y="217"/>
                    </a:cubicBezTo>
                    <a:cubicBezTo>
                      <a:pt x="1392" y="215"/>
                      <a:pt x="1391" y="214"/>
                      <a:pt x="1391" y="213"/>
                    </a:cubicBezTo>
                    <a:close/>
                  </a:path>
                </a:pathLst>
              </a:custGeom>
              <a:solidFill>
                <a:srgbClr val="5E9C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684138" y="1906234"/>
            <a:ext cx="2506364" cy="1838380"/>
            <a:chOff x="684138" y="1906234"/>
            <a:chExt cx="2506364" cy="1838380"/>
          </a:xfrm>
        </p:grpSpPr>
        <p:sp>
          <p:nvSpPr>
            <p:cNvPr id="3" name="íṧľíḋ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id="{845544AE-DAC8-4D26-AC95-5E76336AA4E0}"/>
                </a:ext>
              </a:extLst>
            </p:cNvPr>
            <p:cNvSpPr/>
            <p:nvPr/>
          </p:nvSpPr>
          <p:spPr>
            <a:xfrm>
              <a:off x="684140" y="2069955"/>
              <a:ext cx="2506362" cy="1674659"/>
            </a:xfrm>
            <a:prstGeom prst="roundRect">
              <a:avLst>
                <a:gd name="adj" fmla="val 2415"/>
              </a:avLst>
            </a:prstGeom>
            <a:noFill/>
            <a:ln w="9525">
              <a:solidFill>
                <a:schemeClr val="bg1">
                  <a:lumMod val="8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 anchorCtr="1">
              <a:normAutofit/>
            </a:bodyPr>
            <a:lstStyle/>
            <a:p>
              <a:pPr>
                <a:lnSpc>
                  <a:spcPct val="130000"/>
                </a:lnSpc>
                <a:defRPr/>
              </a:pPr>
              <a:endPara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ïśḻíḑ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id="{5000B98F-833C-4D37-BAF0-94BB0F0740C0}"/>
                </a:ext>
              </a:extLst>
            </p:cNvPr>
            <p:cNvSpPr/>
            <p:nvPr/>
          </p:nvSpPr>
          <p:spPr>
            <a:xfrm>
              <a:off x="684138" y="1906234"/>
              <a:ext cx="2506363" cy="434040"/>
            </a:xfrm>
            <a:prstGeom prst="roundRect">
              <a:avLst>
                <a:gd name="adj" fmla="val 50000"/>
              </a:avLst>
            </a:prstGeom>
            <a:solidFill>
              <a:srgbClr val="C00000">
                <a:alpha val="80000"/>
              </a:srgbClr>
            </a:solidFill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46583" y="2592674"/>
              <a:ext cx="2284999" cy="78175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ts val="2800"/>
                </a:lnSpc>
                <a:defRPr sz="1400" b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2000" dirty="0"/>
                <a:t>交一些能够管住自己的</a:t>
              </a:r>
              <a:r>
                <a:rPr lang="zh-CN" altLang="en-US" sz="2000" dirty="0" smtClean="0"/>
                <a:t>朋友。</a:t>
              </a:r>
              <a:endParaRPr lang="zh-CN" altLang="en-US" sz="2000" dirty="0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276425" y="1925755"/>
            <a:ext cx="2506364" cy="1818860"/>
            <a:chOff x="3276425" y="1925755"/>
            <a:chExt cx="2506364" cy="1818860"/>
          </a:xfrm>
        </p:grpSpPr>
        <p:sp>
          <p:nvSpPr>
            <p:cNvPr id="5" name="îSlïď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id="{DC552C78-47F8-48B0-9E21-C2419F6BEDB7}"/>
                </a:ext>
              </a:extLst>
            </p:cNvPr>
            <p:cNvSpPr/>
            <p:nvPr/>
          </p:nvSpPr>
          <p:spPr>
            <a:xfrm>
              <a:off x="3276427" y="2069955"/>
              <a:ext cx="2506362" cy="1674660"/>
            </a:xfrm>
            <a:prstGeom prst="roundRect">
              <a:avLst>
                <a:gd name="adj" fmla="val 2415"/>
              </a:avLst>
            </a:prstGeom>
            <a:gradFill flip="none" rotWithShape="1">
              <a:gsLst>
                <a:gs pos="0">
                  <a:schemeClr val="accent3">
                    <a:alpha val="23000"/>
                  </a:schemeClr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  <a:tileRect/>
            </a:gradFill>
            <a:ln w="9525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 anchorCtr="1">
              <a:normAutofit/>
            </a:bodyPr>
            <a:lstStyle/>
            <a:p>
              <a:pPr marL="171450" indent="-171450" defTabSz="91440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endParaRPr lang="zh-CN" altLang="en-US" sz="9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6" name="îšľíḓ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id="{B6BF470E-D516-4508-8BB4-2E33BF005B91}"/>
                </a:ext>
              </a:extLst>
            </p:cNvPr>
            <p:cNvSpPr/>
            <p:nvPr/>
          </p:nvSpPr>
          <p:spPr>
            <a:xfrm>
              <a:off x="3276425" y="1925755"/>
              <a:ext cx="2506364" cy="434042"/>
            </a:xfrm>
            <a:prstGeom prst="roundRect">
              <a:avLst>
                <a:gd name="adj" fmla="val 50000"/>
              </a:avLst>
            </a:prstGeom>
            <a:solidFill>
              <a:srgbClr val="C00000">
                <a:alpha val="80000"/>
              </a:srgbClr>
            </a:solidFill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469893" y="2505957"/>
              <a:ext cx="2248629" cy="114082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ts val="2800"/>
                </a:lnSpc>
                <a:defRPr sz="1400" b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2000" dirty="0"/>
                <a:t>用写座右铭，挂字画等来提醒约束</a:t>
              </a:r>
              <a:r>
                <a:rPr lang="zh-CN" altLang="en-US" sz="2000" dirty="0" smtClean="0"/>
                <a:t>自己。</a:t>
              </a:r>
              <a:endParaRPr lang="zh-CN" altLang="en-US" sz="2000" dirty="0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911137" y="1925755"/>
            <a:ext cx="2506364" cy="1818860"/>
            <a:chOff x="5911137" y="1925755"/>
            <a:chExt cx="2506364" cy="1818860"/>
          </a:xfrm>
        </p:grpSpPr>
        <p:sp>
          <p:nvSpPr>
            <p:cNvPr id="12" name="îSlïď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id="{DC552C78-47F8-48B0-9E21-C2419F6BEDB7}"/>
                </a:ext>
              </a:extLst>
            </p:cNvPr>
            <p:cNvSpPr/>
            <p:nvPr/>
          </p:nvSpPr>
          <p:spPr>
            <a:xfrm>
              <a:off x="5911139" y="2069955"/>
              <a:ext cx="2506362" cy="1674660"/>
            </a:xfrm>
            <a:prstGeom prst="roundRect">
              <a:avLst>
                <a:gd name="adj" fmla="val 2415"/>
              </a:avLst>
            </a:prstGeom>
            <a:gradFill flip="none" rotWithShape="1">
              <a:gsLst>
                <a:gs pos="0">
                  <a:schemeClr val="accent3">
                    <a:alpha val="23000"/>
                  </a:schemeClr>
                </a:gs>
                <a:gs pos="100000">
                  <a:schemeClr val="accent3">
                    <a:alpha val="0"/>
                  </a:schemeClr>
                </a:gs>
              </a:gsLst>
              <a:lin ang="5400000" scaled="1"/>
              <a:tileRect/>
            </a:gradFill>
            <a:ln w="9525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 anchorCtr="1">
              <a:normAutofit/>
            </a:bodyPr>
            <a:lstStyle/>
            <a:p>
              <a:pPr marL="171450" indent="-171450" defTabSz="91440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endParaRPr lang="zh-CN" altLang="en-US" sz="9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3" name="îšľíḓ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id="{B6BF470E-D516-4508-8BB4-2E33BF005B91}"/>
                </a:ext>
              </a:extLst>
            </p:cNvPr>
            <p:cNvSpPr/>
            <p:nvPr/>
          </p:nvSpPr>
          <p:spPr>
            <a:xfrm>
              <a:off x="5911137" y="1925755"/>
              <a:ext cx="2506364" cy="434042"/>
            </a:xfrm>
            <a:prstGeom prst="roundRect">
              <a:avLst>
                <a:gd name="adj" fmla="val 50000"/>
              </a:avLst>
            </a:prstGeom>
            <a:solidFill>
              <a:srgbClr val="C00000">
                <a:alpha val="80000"/>
              </a:srgbClr>
            </a:solidFill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104605" y="2505957"/>
              <a:ext cx="2248629" cy="78175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ts val="2800"/>
                </a:lnSpc>
                <a:defRPr sz="1400" b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2000" dirty="0"/>
                <a:t>用写日记来管住自己。</a:t>
              </a:r>
            </a:p>
          </p:txBody>
        </p:sp>
      </p:grpSp>
      <p:sp>
        <p:nvSpPr>
          <p:cNvPr id="15" name="Rectangle 2"/>
          <p:cNvSpPr txBox="1">
            <a:spLocks noRot="1" noChangeArrowheads="1"/>
          </p:cNvSpPr>
          <p:nvPr/>
        </p:nvSpPr>
        <p:spPr>
          <a:xfrm>
            <a:off x="432047" y="660465"/>
            <a:ext cx="8461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3200" dirty="0"/>
              <a:t>改掉坏习惯的方法</a:t>
            </a:r>
          </a:p>
        </p:txBody>
      </p:sp>
    </p:spTree>
    <p:extLst>
      <p:ext uri="{BB962C8B-B14F-4D97-AF65-F5344CB8AC3E}">
        <p14:creationId xmlns:p14="http://schemas.microsoft.com/office/powerpoint/2010/main" val="288338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ïš1îḍé"/>
          <p:cNvGrpSpPr/>
          <p:nvPr/>
        </p:nvGrpSpPr>
        <p:grpSpPr>
          <a:xfrm>
            <a:off x="3826328" y="2789328"/>
            <a:ext cx="1394314" cy="1298425"/>
            <a:chOff x="5074795" y="3502152"/>
            <a:chExt cx="2042413" cy="1901952"/>
          </a:xfrm>
        </p:grpSpPr>
        <p:sp>
          <p:nvSpPr>
            <p:cNvPr id="60" name="íSlîḓé"/>
            <p:cNvSpPr/>
            <p:nvPr/>
          </p:nvSpPr>
          <p:spPr>
            <a:xfrm>
              <a:off x="5510784" y="3502152"/>
              <a:ext cx="1170432" cy="1170432"/>
            </a:xfrm>
            <a:prstGeom prst="ellipse">
              <a:avLst/>
            </a:prstGeom>
            <a:solidFill>
              <a:srgbClr val="A6A6A6">
                <a:alpha val="69804"/>
              </a:srgb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isḷïdé"/>
            <p:cNvSpPr/>
            <p:nvPr/>
          </p:nvSpPr>
          <p:spPr>
            <a:xfrm>
              <a:off x="5074795" y="4599432"/>
              <a:ext cx="2042413" cy="804672"/>
            </a:xfrm>
            <a:custGeom>
              <a:avLst/>
              <a:gdLst>
                <a:gd name="connsiteX0" fmla="*/ 1021206 w 2042413"/>
                <a:gd name="connsiteY0" fmla="*/ 0 h 804672"/>
                <a:gd name="connsiteX1" fmla="*/ 2025490 w 2042413"/>
                <a:gd name="connsiteY1" fmla="*/ 738858 h 804672"/>
                <a:gd name="connsiteX2" fmla="*/ 2042413 w 2042413"/>
                <a:gd name="connsiteY2" fmla="*/ 804672 h 804672"/>
                <a:gd name="connsiteX3" fmla="*/ 0 w 2042413"/>
                <a:gd name="connsiteY3" fmla="*/ 804672 h 804672"/>
                <a:gd name="connsiteX4" fmla="*/ 16922 w 2042413"/>
                <a:gd name="connsiteY4" fmla="*/ 738858 h 804672"/>
                <a:gd name="connsiteX5" fmla="*/ 1021206 w 2042413"/>
                <a:gd name="connsiteY5" fmla="*/ 0 h 804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2413" h="804672">
                  <a:moveTo>
                    <a:pt x="1021206" y="0"/>
                  </a:moveTo>
                  <a:cubicBezTo>
                    <a:pt x="1493075" y="0"/>
                    <a:pt x="1892351" y="310801"/>
                    <a:pt x="2025490" y="738858"/>
                  </a:cubicBezTo>
                  <a:lnTo>
                    <a:pt x="2042413" y="804672"/>
                  </a:lnTo>
                  <a:lnTo>
                    <a:pt x="0" y="804672"/>
                  </a:lnTo>
                  <a:lnTo>
                    <a:pt x="16922" y="738858"/>
                  </a:lnTo>
                  <a:cubicBezTo>
                    <a:pt x="150062" y="310801"/>
                    <a:pt x="549338" y="0"/>
                    <a:pt x="1021206" y="0"/>
                  </a:cubicBezTo>
                  <a:close/>
                </a:path>
              </a:pathLst>
            </a:custGeom>
            <a:solidFill>
              <a:srgbClr val="A6A6A6">
                <a:alpha val="69804"/>
              </a:srgb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62" name="Rectangle 2"/>
          <p:cNvSpPr txBox="1">
            <a:spLocks noRot="1" noChangeArrowheads="1"/>
          </p:cNvSpPr>
          <p:nvPr/>
        </p:nvSpPr>
        <p:spPr>
          <a:xfrm>
            <a:off x="3572347" y="1315678"/>
            <a:ext cx="1856431" cy="1384995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800" dirty="0"/>
              <a:t>这些学习习惯</a:t>
            </a:r>
            <a:r>
              <a:rPr lang="zh-CN" altLang="en-US" sz="2800" dirty="0" smtClean="0"/>
              <a:t>，你</a:t>
            </a:r>
            <a:r>
              <a:rPr lang="zh-CN" altLang="en-US" sz="2800" dirty="0"/>
              <a:t>养成了吗？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567768" y="1092248"/>
            <a:ext cx="2803623" cy="812413"/>
            <a:chOff x="567768" y="1092248"/>
            <a:chExt cx="2803623" cy="812413"/>
          </a:xfrm>
        </p:grpSpPr>
        <p:sp>
          <p:nvSpPr>
            <p:cNvPr id="63" name="TextBox 62"/>
            <p:cNvSpPr txBox="1"/>
            <p:nvPr/>
          </p:nvSpPr>
          <p:spPr>
            <a:xfrm>
              <a:off x="638111" y="1094184"/>
              <a:ext cx="2099782" cy="76957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ts val="2800"/>
                </a:lnSpc>
                <a:defRPr sz="1400" b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你是不是预习要学的功课？</a:t>
              </a:r>
            </a:p>
          </p:txBody>
        </p:sp>
        <p:sp>
          <p:nvSpPr>
            <p:cNvPr id="67" name="iṧľíḓé"/>
            <p:cNvSpPr/>
            <p:nvPr/>
          </p:nvSpPr>
          <p:spPr>
            <a:xfrm>
              <a:off x="567768" y="1092248"/>
              <a:ext cx="2204602" cy="812413"/>
            </a:xfrm>
            <a:prstGeom prst="roundRect">
              <a:avLst>
                <a:gd name="adj" fmla="val 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1005840" anchor="b">
              <a:normAutofit fontScale="25000" lnSpcReduction="20000"/>
            </a:bodyPr>
            <a:lstStyle/>
            <a:p>
              <a:pPr algn="ctr"/>
              <a:endParaRPr lang="zh-CN" alt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75" name="ïśḻî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7514CD2-3857-420A-8886-DF54844A0BC2}"/>
                </a:ext>
              </a:extLst>
            </p:cNvPr>
            <p:cNvSpPr/>
            <p:nvPr/>
          </p:nvSpPr>
          <p:spPr>
            <a:xfrm>
              <a:off x="2873051" y="1092248"/>
              <a:ext cx="498340" cy="498344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76" name="íṧliḋ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3A717FE-45EE-46FE-AED6-DDD8350626C4}"/>
                </a:ext>
              </a:extLst>
            </p:cNvPr>
            <p:cNvSpPr/>
            <p:nvPr/>
          </p:nvSpPr>
          <p:spPr bwMode="auto">
            <a:xfrm>
              <a:off x="2995168" y="1216843"/>
              <a:ext cx="254105" cy="249150"/>
            </a:xfrm>
            <a:custGeom>
              <a:avLst/>
              <a:gdLst>
                <a:gd name="T0" fmla="*/ 1312 w 1990"/>
                <a:gd name="T1" fmla="*/ 1552 h 1954"/>
                <a:gd name="T2" fmla="*/ 291 w 1990"/>
                <a:gd name="T3" fmla="*/ 1746 h 1954"/>
                <a:gd name="T4" fmla="*/ 0 w 1990"/>
                <a:gd name="T5" fmla="*/ 540 h 1954"/>
                <a:gd name="T6" fmla="*/ 515 w 1990"/>
                <a:gd name="T7" fmla="*/ 249 h 1954"/>
                <a:gd name="T8" fmla="*/ 1205 w 1990"/>
                <a:gd name="T9" fmla="*/ 0 h 1954"/>
                <a:gd name="T10" fmla="*/ 1496 w 1990"/>
                <a:gd name="T11" fmla="*/ 489 h 1954"/>
                <a:gd name="T12" fmla="*/ 1413 w 1990"/>
                <a:gd name="T13" fmla="*/ 291 h 1954"/>
                <a:gd name="T14" fmla="*/ 802 w 1990"/>
                <a:gd name="T15" fmla="*/ 83 h 1954"/>
                <a:gd name="T16" fmla="*/ 1039 w 1990"/>
                <a:gd name="T17" fmla="*/ 249 h 1954"/>
                <a:gd name="T18" fmla="*/ 1243 w 1990"/>
                <a:gd name="T19" fmla="*/ 499 h 1954"/>
                <a:gd name="T20" fmla="*/ 291 w 1990"/>
                <a:gd name="T21" fmla="*/ 333 h 1954"/>
                <a:gd name="T22" fmla="*/ 83 w 1990"/>
                <a:gd name="T23" fmla="*/ 1455 h 1954"/>
                <a:gd name="T24" fmla="*/ 1039 w 1990"/>
                <a:gd name="T25" fmla="*/ 1663 h 1954"/>
                <a:gd name="T26" fmla="*/ 1641 w 1990"/>
                <a:gd name="T27" fmla="*/ 1453 h 1954"/>
                <a:gd name="T28" fmla="*/ 1138 w 1990"/>
                <a:gd name="T29" fmla="*/ 583 h 1954"/>
                <a:gd name="T30" fmla="*/ 1641 w 1990"/>
                <a:gd name="T31" fmla="*/ 1453 h 1954"/>
                <a:gd name="T32" fmla="*/ 1752 w 1990"/>
                <a:gd name="T33" fmla="*/ 809 h 1954"/>
                <a:gd name="T34" fmla="*/ 1026 w 1990"/>
                <a:gd name="T35" fmla="*/ 1228 h 1954"/>
                <a:gd name="T36" fmla="*/ 1767 w 1990"/>
                <a:gd name="T37" fmla="*/ 1422 h 1954"/>
                <a:gd name="T38" fmla="*/ 1717 w 1990"/>
                <a:gd name="T39" fmla="*/ 1835 h 1954"/>
                <a:gd name="T40" fmla="*/ 1767 w 1990"/>
                <a:gd name="T41" fmla="*/ 1422 h 1954"/>
                <a:gd name="T42" fmla="*/ 1739 w 1990"/>
                <a:gd name="T43" fmla="*/ 1874 h 1954"/>
                <a:gd name="T44" fmla="*/ 1956 w 1990"/>
                <a:gd name="T45" fmla="*/ 1749 h 1954"/>
                <a:gd name="T46" fmla="*/ 249 w 1990"/>
                <a:gd name="T47" fmla="*/ 551 h 1954"/>
                <a:gd name="T48" fmla="*/ 803 w 1990"/>
                <a:gd name="T49" fmla="*/ 613 h 1954"/>
                <a:gd name="T50" fmla="*/ 675 w 1990"/>
                <a:gd name="T51" fmla="*/ 828 h 1954"/>
                <a:gd name="T52" fmla="*/ 249 w 1990"/>
                <a:gd name="T53" fmla="*/ 890 h 1954"/>
                <a:gd name="T54" fmla="*/ 675 w 1990"/>
                <a:gd name="T55" fmla="*/ 828 h 1954"/>
                <a:gd name="T56" fmla="*/ 675 w 1990"/>
                <a:gd name="T57" fmla="*/ 1167 h 1954"/>
                <a:gd name="T58" fmla="*/ 249 w 1990"/>
                <a:gd name="T59" fmla="*/ 1105 h 1954"/>
                <a:gd name="T60" fmla="*/ 249 w 1990"/>
                <a:gd name="T61" fmla="*/ 1444 h 1954"/>
                <a:gd name="T62" fmla="*/ 803 w 1990"/>
                <a:gd name="T63" fmla="*/ 1382 h 1954"/>
                <a:gd name="T64" fmla="*/ 249 w 1990"/>
                <a:gd name="T65" fmla="*/ 1444 h 1954"/>
                <a:gd name="T66" fmla="*/ 1179 w 1990"/>
                <a:gd name="T67" fmla="*/ 961 h 1954"/>
                <a:gd name="T68" fmla="*/ 1300 w 1990"/>
                <a:gd name="T69" fmla="*/ 1219 h 1954"/>
                <a:gd name="T70" fmla="*/ 1604 w 1990"/>
                <a:gd name="T71" fmla="*/ 858 h 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90" h="1954">
                  <a:moveTo>
                    <a:pt x="1231" y="1534"/>
                  </a:moveTo>
                  <a:cubicBezTo>
                    <a:pt x="1258" y="1542"/>
                    <a:pt x="1285" y="1548"/>
                    <a:pt x="1312" y="1552"/>
                  </a:cubicBezTo>
                  <a:cubicBezTo>
                    <a:pt x="1272" y="1665"/>
                    <a:pt x="1165" y="1746"/>
                    <a:pt x="1039" y="1746"/>
                  </a:cubicBezTo>
                  <a:lnTo>
                    <a:pt x="291" y="1746"/>
                  </a:lnTo>
                  <a:cubicBezTo>
                    <a:pt x="131" y="1746"/>
                    <a:pt x="0" y="1615"/>
                    <a:pt x="0" y="1455"/>
                  </a:cubicBezTo>
                  <a:lnTo>
                    <a:pt x="0" y="540"/>
                  </a:lnTo>
                  <a:cubicBezTo>
                    <a:pt x="0" y="380"/>
                    <a:pt x="131" y="249"/>
                    <a:pt x="291" y="249"/>
                  </a:cubicBezTo>
                  <a:lnTo>
                    <a:pt x="515" y="249"/>
                  </a:lnTo>
                  <a:cubicBezTo>
                    <a:pt x="535" y="109"/>
                    <a:pt x="656" y="0"/>
                    <a:pt x="802" y="0"/>
                  </a:cubicBezTo>
                  <a:lnTo>
                    <a:pt x="1205" y="0"/>
                  </a:lnTo>
                  <a:cubicBezTo>
                    <a:pt x="1366" y="0"/>
                    <a:pt x="1496" y="131"/>
                    <a:pt x="1496" y="291"/>
                  </a:cubicBezTo>
                  <a:lnTo>
                    <a:pt x="1496" y="489"/>
                  </a:lnTo>
                  <a:cubicBezTo>
                    <a:pt x="1469" y="484"/>
                    <a:pt x="1441" y="480"/>
                    <a:pt x="1413" y="479"/>
                  </a:cubicBezTo>
                  <a:lnTo>
                    <a:pt x="1413" y="291"/>
                  </a:lnTo>
                  <a:cubicBezTo>
                    <a:pt x="1413" y="176"/>
                    <a:pt x="1320" y="83"/>
                    <a:pt x="1205" y="83"/>
                  </a:cubicBezTo>
                  <a:lnTo>
                    <a:pt x="802" y="83"/>
                  </a:lnTo>
                  <a:cubicBezTo>
                    <a:pt x="701" y="83"/>
                    <a:pt x="617" y="155"/>
                    <a:pt x="598" y="249"/>
                  </a:cubicBezTo>
                  <a:lnTo>
                    <a:pt x="1039" y="249"/>
                  </a:lnTo>
                  <a:cubicBezTo>
                    <a:pt x="1180" y="249"/>
                    <a:pt x="1297" y="349"/>
                    <a:pt x="1324" y="482"/>
                  </a:cubicBezTo>
                  <a:cubicBezTo>
                    <a:pt x="1297" y="485"/>
                    <a:pt x="1270" y="491"/>
                    <a:pt x="1243" y="499"/>
                  </a:cubicBezTo>
                  <a:cubicBezTo>
                    <a:pt x="1224" y="404"/>
                    <a:pt x="1140" y="333"/>
                    <a:pt x="1039" y="333"/>
                  </a:cubicBezTo>
                  <a:lnTo>
                    <a:pt x="291" y="333"/>
                  </a:lnTo>
                  <a:cubicBezTo>
                    <a:pt x="177" y="333"/>
                    <a:pt x="83" y="426"/>
                    <a:pt x="83" y="540"/>
                  </a:cubicBezTo>
                  <a:lnTo>
                    <a:pt x="83" y="1455"/>
                  </a:lnTo>
                  <a:cubicBezTo>
                    <a:pt x="83" y="1569"/>
                    <a:pt x="177" y="1663"/>
                    <a:pt x="291" y="1663"/>
                  </a:cubicBezTo>
                  <a:lnTo>
                    <a:pt x="1039" y="1663"/>
                  </a:lnTo>
                  <a:cubicBezTo>
                    <a:pt x="1126" y="1663"/>
                    <a:pt x="1200" y="1609"/>
                    <a:pt x="1231" y="1534"/>
                  </a:cubicBezTo>
                  <a:close/>
                  <a:moveTo>
                    <a:pt x="1641" y="1453"/>
                  </a:moveTo>
                  <a:cubicBezTo>
                    <a:pt x="1401" y="1591"/>
                    <a:pt x="1093" y="1509"/>
                    <a:pt x="955" y="1269"/>
                  </a:cubicBezTo>
                  <a:cubicBezTo>
                    <a:pt x="816" y="1029"/>
                    <a:pt x="899" y="722"/>
                    <a:pt x="1138" y="583"/>
                  </a:cubicBezTo>
                  <a:cubicBezTo>
                    <a:pt x="1378" y="445"/>
                    <a:pt x="1686" y="527"/>
                    <a:pt x="1824" y="767"/>
                  </a:cubicBezTo>
                  <a:cubicBezTo>
                    <a:pt x="1963" y="1007"/>
                    <a:pt x="1880" y="1314"/>
                    <a:pt x="1641" y="1453"/>
                  </a:cubicBezTo>
                  <a:close/>
                  <a:moveTo>
                    <a:pt x="1599" y="1381"/>
                  </a:moveTo>
                  <a:cubicBezTo>
                    <a:pt x="1799" y="1266"/>
                    <a:pt x="1868" y="1009"/>
                    <a:pt x="1752" y="809"/>
                  </a:cubicBezTo>
                  <a:cubicBezTo>
                    <a:pt x="1637" y="608"/>
                    <a:pt x="1380" y="539"/>
                    <a:pt x="1180" y="655"/>
                  </a:cubicBezTo>
                  <a:cubicBezTo>
                    <a:pt x="980" y="771"/>
                    <a:pt x="911" y="1027"/>
                    <a:pt x="1026" y="1228"/>
                  </a:cubicBezTo>
                  <a:cubicBezTo>
                    <a:pt x="1142" y="1428"/>
                    <a:pt x="1399" y="1497"/>
                    <a:pt x="1599" y="1381"/>
                  </a:cubicBezTo>
                  <a:close/>
                  <a:moveTo>
                    <a:pt x="1767" y="1422"/>
                  </a:moveTo>
                  <a:lnTo>
                    <a:pt x="1551" y="1547"/>
                  </a:lnTo>
                  <a:lnTo>
                    <a:pt x="1717" y="1835"/>
                  </a:lnTo>
                  <a:lnTo>
                    <a:pt x="1933" y="1710"/>
                  </a:lnTo>
                  <a:lnTo>
                    <a:pt x="1767" y="1422"/>
                  </a:lnTo>
                  <a:close/>
                  <a:moveTo>
                    <a:pt x="1956" y="1749"/>
                  </a:moveTo>
                  <a:lnTo>
                    <a:pt x="1739" y="1874"/>
                  </a:lnTo>
                  <a:cubicBezTo>
                    <a:pt x="1774" y="1934"/>
                    <a:pt x="1850" y="1954"/>
                    <a:pt x="1910" y="1919"/>
                  </a:cubicBezTo>
                  <a:cubicBezTo>
                    <a:pt x="1969" y="1885"/>
                    <a:pt x="1990" y="1809"/>
                    <a:pt x="1956" y="1749"/>
                  </a:cubicBezTo>
                  <a:close/>
                  <a:moveTo>
                    <a:pt x="803" y="551"/>
                  </a:moveTo>
                  <a:lnTo>
                    <a:pt x="249" y="551"/>
                  </a:lnTo>
                  <a:lnTo>
                    <a:pt x="249" y="613"/>
                  </a:lnTo>
                  <a:lnTo>
                    <a:pt x="803" y="613"/>
                  </a:lnTo>
                  <a:lnTo>
                    <a:pt x="803" y="551"/>
                  </a:lnTo>
                  <a:close/>
                  <a:moveTo>
                    <a:pt x="675" y="828"/>
                  </a:moveTo>
                  <a:lnTo>
                    <a:pt x="249" y="828"/>
                  </a:lnTo>
                  <a:lnTo>
                    <a:pt x="249" y="890"/>
                  </a:lnTo>
                  <a:lnTo>
                    <a:pt x="675" y="890"/>
                  </a:lnTo>
                  <a:lnTo>
                    <a:pt x="675" y="828"/>
                  </a:lnTo>
                  <a:close/>
                  <a:moveTo>
                    <a:pt x="249" y="1167"/>
                  </a:moveTo>
                  <a:lnTo>
                    <a:pt x="675" y="1167"/>
                  </a:lnTo>
                  <a:lnTo>
                    <a:pt x="675" y="1105"/>
                  </a:lnTo>
                  <a:lnTo>
                    <a:pt x="249" y="1105"/>
                  </a:lnTo>
                  <a:lnTo>
                    <a:pt x="249" y="1167"/>
                  </a:lnTo>
                  <a:close/>
                  <a:moveTo>
                    <a:pt x="249" y="1444"/>
                  </a:moveTo>
                  <a:lnTo>
                    <a:pt x="803" y="1444"/>
                  </a:lnTo>
                  <a:lnTo>
                    <a:pt x="803" y="1382"/>
                  </a:lnTo>
                  <a:lnTo>
                    <a:pt x="249" y="1382"/>
                  </a:lnTo>
                  <a:lnTo>
                    <a:pt x="249" y="1444"/>
                  </a:lnTo>
                  <a:close/>
                  <a:moveTo>
                    <a:pt x="1308" y="1105"/>
                  </a:moveTo>
                  <a:lnTo>
                    <a:pt x="1179" y="961"/>
                  </a:lnTo>
                  <a:lnTo>
                    <a:pt x="1118" y="1017"/>
                  </a:lnTo>
                  <a:lnTo>
                    <a:pt x="1300" y="1219"/>
                  </a:lnTo>
                  <a:lnTo>
                    <a:pt x="1657" y="922"/>
                  </a:lnTo>
                  <a:lnTo>
                    <a:pt x="1604" y="858"/>
                  </a:lnTo>
                  <a:lnTo>
                    <a:pt x="1308" y="110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 sz="7198" dirty="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40123" y="2370707"/>
            <a:ext cx="2831268" cy="810479"/>
            <a:chOff x="540123" y="2370707"/>
            <a:chExt cx="2831268" cy="810479"/>
          </a:xfrm>
        </p:grpSpPr>
        <p:sp>
          <p:nvSpPr>
            <p:cNvPr id="64" name="TextBox 63"/>
            <p:cNvSpPr txBox="1"/>
            <p:nvPr/>
          </p:nvSpPr>
          <p:spPr>
            <a:xfrm>
              <a:off x="638831" y="2370707"/>
              <a:ext cx="2093277" cy="76957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ts val="2800"/>
                </a:lnSpc>
                <a:defRPr sz="1400" b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你上课的时候，注意力是否集中？</a:t>
              </a:r>
            </a:p>
          </p:txBody>
        </p:sp>
        <p:sp>
          <p:nvSpPr>
            <p:cNvPr id="68" name="îśľíḍé"/>
            <p:cNvSpPr/>
            <p:nvPr/>
          </p:nvSpPr>
          <p:spPr>
            <a:xfrm>
              <a:off x="540123" y="2431726"/>
              <a:ext cx="2197770" cy="749460"/>
            </a:xfrm>
            <a:prstGeom prst="roundRect">
              <a:avLst>
                <a:gd name="adj" fmla="val 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1005840" anchor="b">
              <a:normAutofit fontScale="25000" lnSpcReduction="20000"/>
            </a:bodyPr>
            <a:lstStyle/>
            <a:p>
              <a:pPr algn="ctr"/>
              <a:endParaRPr lang="zh-CN" alt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77" name="ïśḻî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7514CD2-3857-420A-8886-DF54844A0BC2}"/>
                </a:ext>
              </a:extLst>
            </p:cNvPr>
            <p:cNvSpPr/>
            <p:nvPr/>
          </p:nvSpPr>
          <p:spPr>
            <a:xfrm>
              <a:off x="2873051" y="2370707"/>
              <a:ext cx="498340" cy="498344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78" name="íṧliḋ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3A717FE-45EE-46FE-AED6-DDD8350626C4}"/>
                </a:ext>
              </a:extLst>
            </p:cNvPr>
            <p:cNvSpPr/>
            <p:nvPr/>
          </p:nvSpPr>
          <p:spPr bwMode="auto">
            <a:xfrm>
              <a:off x="2995168" y="2495302"/>
              <a:ext cx="254105" cy="249150"/>
            </a:xfrm>
            <a:custGeom>
              <a:avLst/>
              <a:gdLst>
                <a:gd name="T0" fmla="*/ 1312 w 1990"/>
                <a:gd name="T1" fmla="*/ 1552 h 1954"/>
                <a:gd name="T2" fmla="*/ 291 w 1990"/>
                <a:gd name="T3" fmla="*/ 1746 h 1954"/>
                <a:gd name="T4" fmla="*/ 0 w 1990"/>
                <a:gd name="T5" fmla="*/ 540 h 1954"/>
                <a:gd name="T6" fmla="*/ 515 w 1990"/>
                <a:gd name="T7" fmla="*/ 249 h 1954"/>
                <a:gd name="T8" fmla="*/ 1205 w 1990"/>
                <a:gd name="T9" fmla="*/ 0 h 1954"/>
                <a:gd name="T10" fmla="*/ 1496 w 1990"/>
                <a:gd name="T11" fmla="*/ 489 h 1954"/>
                <a:gd name="T12" fmla="*/ 1413 w 1990"/>
                <a:gd name="T13" fmla="*/ 291 h 1954"/>
                <a:gd name="T14" fmla="*/ 802 w 1990"/>
                <a:gd name="T15" fmla="*/ 83 h 1954"/>
                <a:gd name="T16" fmla="*/ 1039 w 1990"/>
                <a:gd name="T17" fmla="*/ 249 h 1954"/>
                <a:gd name="T18" fmla="*/ 1243 w 1990"/>
                <a:gd name="T19" fmla="*/ 499 h 1954"/>
                <a:gd name="T20" fmla="*/ 291 w 1990"/>
                <a:gd name="T21" fmla="*/ 333 h 1954"/>
                <a:gd name="T22" fmla="*/ 83 w 1990"/>
                <a:gd name="T23" fmla="*/ 1455 h 1954"/>
                <a:gd name="T24" fmla="*/ 1039 w 1990"/>
                <a:gd name="T25" fmla="*/ 1663 h 1954"/>
                <a:gd name="T26" fmla="*/ 1641 w 1990"/>
                <a:gd name="T27" fmla="*/ 1453 h 1954"/>
                <a:gd name="T28" fmla="*/ 1138 w 1990"/>
                <a:gd name="T29" fmla="*/ 583 h 1954"/>
                <a:gd name="T30" fmla="*/ 1641 w 1990"/>
                <a:gd name="T31" fmla="*/ 1453 h 1954"/>
                <a:gd name="T32" fmla="*/ 1752 w 1990"/>
                <a:gd name="T33" fmla="*/ 809 h 1954"/>
                <a:gd name="T34" fmla="*/ 1026 w 1990"/>
                <a:gd name="T35" fmla="*/ 1228 h 1954"/>
                <a:gd name="T36" fmla="*/ 1767 w 1990"/>
                <a:gd name="T37" fmla="*/ 1422 h 1954"/>
                <a:gd name="T38" fmla="*/ 1717 w 1990"/>
                <a:gd name="T39" fmla="*/ 1835 h 1954"/>
                <a:gd name="T40" fmla="*/ 1767 w 1990"/>
                <a:gd name="T41" fmla="*/ 1422 h 1954"/>
                <a:gd name="T42" fmla="*/ 1739 w 1990"/>
                <a:gd name="T43" fmla="*/ 1874 h 1954"/>
                <a:gd name="T44" fmla="*/ 1956 w 1990"/>
                <a:gd name="T45" fmla="*/ 1749 h 1954"/>
                <a:gd name="T46" fmla="*/ 249 w 1990"/>
                <a:gd name="T47" fmla="*/ 551 h 1954"/>
                <a:gd name="T48" fmla="*/ 803 w 1990"/>
                <a:gd name="T49" fmla="*/ 613 h 1954"/>
                <a:gd name="T50" fmla="*/ 675 w 1990"/>
                <a:gd name="T51" fmla="*/ 828 h 1954"/>
                <a:gd name="T52" fmla="*/ 249 w 1990"/>
                <a:gd name="T53" fmla="*/ 890 h 1954"/>
                <a:gd name="T54" fmla="*/ 675 w 1990"/>
                <a:gd name="T55" fmla="*/ 828 h 1954"/>
                <a:gd name="T56" fmla="*/ 675 w 1990"/>
                <a:gd name="T57" fmla="*/ 1167 h 1954"/>
                <a:gd name="T58" fmla="*/ 249 w 1990"/>
                <a:gd name="T59" fmla="*/ 1105 h 1954"/>
                <a:gd name="T60" fmla="*/ 249 w 1990"/>
                <a:gd name="T61" fmla="*/ 1444 h 1954"/>
                <a:gd name="T62" fmla="*/ 803 w 1990"/>
                <a:gd name="T63" fmla="*/ 1382 h 1954"/>
                <a:gd name="T64" fmla="*/ 249 w 1990"/>
                <a:gd name="T65" fmla="*/ 1444 h 1954"/>
                <a:gd name="T66" fmla="*/ 1179 w 1990"/>
                <a:gd name="T67" fmla="*/ 961 h 1954"/>
                <a:gd name="T68" fmla="*/ 1300 w 1990"/>
                <a:gd name="T69" fmla="*/ 1219 h 1954"/>
                <a:gd name="T70" fmla="*/ 1604 w 1990"/>
                <a:gd name="T71" fmla="*/ 858 h 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90" h="1954">
                  <a:moveTo>
                    <a:pt x="1231" y="1534"/>
                  </a:moveTo>
                  <a:cubicBezTo>
                    <a:pt x="1258" y="1542"/>
                    <a:pt x="1285" y="1548"/>
                    <a:pt x="1312" y="1552"/>
                  </a:cubicBezTo>
                  <a:cubicBezTo>
                    <a:pt x="1272" y="1665"/>
                    <a:pt x="1165" y="1746"/>
                    <a:pt x="1039" y="1746"/>
                  </a:cubicBezTo>
                  <a:lnTo>
                    <a:pt x="291" y="1746"/>
                  </a:lnTo>
                  <a:cubicBezTo>
                    <a:pt x="131" y="1746"/>
                    <a:pt x="0" y="1615"/>
                    <a:pt x="0" y="1455"/>
                  </a:cubicBezTo>
                  <a:lnTo>
                    <a:pt x="0" y="540"/>
                  </a:lnTo>
                  <a:cubicBezTo>
                    <a:pt x="0" y="380"/>
                    <a:pt x="131" y="249"/>
                    <a:pt x="291" y="249"/>
                  </a:cubicBezTo>
                  <a:lnTo>
                    <a:pt x="515" y="249"/>
                  </a:lnTo>
                  <a:cubicBezTo>
                    <a:pt x="535" y="109"/>
                    <a:pt x="656" y="0"/>
                    <a:pt x="802" y="0"/>
                  </a:cubicBezTo>
                  <a:lnTo>
                    <a:pt x="1205" y="0"/>
                  </a:lnTo>
                  <a:cubicBezTo>
                    <a:pt x="1366" y="0"/>
                    <a:pt x="1496" y="131"/>
                    <a:pt x="1496" y="291"/>
                  </a:cubicBezTo>
                  <a:lnTo>
                    <a:pt x="1496" y="489"/>
                  </a:lnTo>
                  <a:cubicBezTo>
                    <a:pt x="1469" y="484"/>
                    <a:pt x="1441" y="480"/>
                    <a:pt x="1413" y="479"/>
                  </a:cubicBezTo>
                  <a:lnTo>
                    <a:pt x="1413" y="291"/>
                  </a:lnTo>
                  <a:cubicBezTo>
                    <a:pt x="1413" y="176"/>
                    <a:pt x="1320" y="83"/>
                    <a:pt x="1205" y="83"/>
                  </a:cubicBezTo>
                  <a:lnTo>
                    <a:pt x="802" y="83"/>
                  </a:lnTo>
                  <a:cubicBezTo>
                    <a:pt x="701" y="83"/>
                    <a:pt x="617" y="155"/>
                    <a:pt x="598" y="249"/>
                  </a:cubicBezTo>
                  <a:lnTo>
                    <a:pt x="1039" y="249"/>
                  </a:lnTo>
                  <a:cubicBezTo>
                    <a:pt x="1180" y="249"/>
                    <a:pt x="1297" y="349"/>
                    <a:pt x="1324" y="482"/>
                  </a:cubicBezTo>
                  <a:cubicBezTo>
                    <a:pt x="1297" y="485"/>
                    <a:pt x="1270" y="491"/>
                    <a:pt x="1243" y="499"/>
                  </a:cubicBezTo>
                  <a:cubicBezTo>
                    <a:pt x="1224" y="404"/>
                    <a:pt x="1140" y="333"/>
                    <a:pt x="1039" y="333"/>
                  </a:cubicBezTo>
                  <a:lnTo>
                    <a:pt x="291" y="333"/>
                  </a:lnTo>
                  <a:cubicBezTo>
                    <a:pt x="177" y="333"/>
                    <a:pt x="83" y="426"/>
                    <a:pt x="83" y="540"/>
                  </a:cubicBezTo>
                  <a:lnTo>
                    <a:pt x="83" y="1455"/>
                  </a:lnTo>
                  <a:cubicBezTo>
                    <a:pt x="83" y="1569"/>
                    <a:pt x="177" y="1663"/>
                    <a:pt x="291" y="1663"/>
                  </a:cubicBezTo>
                  <a:lnTo>
                    <a:pt x="1039" y="1663"/>
                  </a:lnTo>
                  <a:cubicBezTo>
                    <a:pt x="1126" y="1663"/>
                    <a:pt x="1200" y="1609"/>
                    <a:pt x="1231" y="1534"/>
                  </a:cubicBezTo>
                  <a:close/>
                  <a:moveTo>
                    <a:pt x="1641" y="1453"/>
                  </a:moveTo>
                  <a:cubicBezTo>
                    <a:pt x="1401" y="1591"/>
                    <a:pt x="1093" y="1509"/>
                    <a:pt x="955" y="1269"/>
                  </a:cubicBezTo>
                  <a:cubicBezTo>
                    <a:pt x="816" y="1029"/>
                    <a:pt x="899" y="722"/>
                    <a:pt x="1138" y="583"/>
                  </a:cubicBezTo>
                  <a:cubicBezTo>
                    <a:pt x="1378" y="445"/>
                    <a:pt x="1686" y="527"/>
                    <a:pt x="1824" y="767"/>
                  </a:cubicBezTo>
                  <a:cubicBezTo>
                    <a:pt x="1963" y="1007"/>
                    <a:pt x="1880" y="1314"/>
                    <a:pt x="1641" y="1453"/>
                  </a:cubicBezTo>
                  <a:close/>
                  <a:moveTo>
                    <a:pt x="1599" y="1381"/>
                  </a:moveTo>
                  <a:cubicBezTo>
                    <a:pt x="1799" y="1266"/>
                    <a:pt x="1868" y="1009"/>
                    <a:pt x="1752" y="809"/>
                  </a:cubicBezTo>
                  <a:cubicBezTo>
                    <a:pt x="1637" y="608"/>
                    <a:pt x="1380" y="539"/>
                    <a:pt x="1180" y="655"/>
                  </a:cubicBezTo>
                  <a:cubicBezTo>
                    <a:pt x="980" y="771"/>
                    <a:pt x="911" y="1027"/>
                    <a:pt x="1026" y="1228"/>
                  </a:cubicBezTo>
                  <a:cubicBezTo>
                    <a:pt x="1142" y="1428"/>
                    <a:pt x="1399" y="1497"/>
                    <a:pt x="1599" y="1381"/>
                  </a:cubicBezTo>
                  <a:close/>
                  <a:moveTo>
                    <a:pt x="1767" y="1422"/>
                  </a:moveTo>
                  <a:lnTo>
                    <a:pt x="1551" y="1547"/>
                  </a:lnTo>
                  <a:lnTo>
                    <a:pt x="1717" y="1835"/>
                  </a:lnTo>
                  <a:lnTo>
                    <a:pt x="1933" y="1710"/>
                  </a:lnTo>
                  <a:lnTo>
                    <a:pt x="1767" y="1422"/>
                  </a:lnTo>
                  <a:close/>
                  <a:moveTo>
                    <a:pt x="1956" y="1749"/>
                  </a:moveTo>
                  <a:lnTo>
                    <a:pt x="1739" y="1874"/>
                  </a:lnTo>
                  <a:cubicBezTo>
                    <a:pt x="1774" y="1934"/>
                    <a:pt x="1850" y="1954"/>
                    <a:pt x="1910" y="1919"/>
                  </a:cubicBezTo>
                  <a:cubicBezTo>
                    <a:pt x="1969" y="1885"/>
                    <a:pt x="1990" y="1809"/>
                    <a:pt x="1956" y="1749"/>
                  </a:cubicBezTo>
                  <a:close/>
                  <a:moveTo>
                    <a:pt x="803" y="551"/>
                  </a:moveTo>
                  <a:lnTo>
                    <a:pt x="249" y="551"/>
                  </a:lnTo>
                  <a:lnTo>
                    <a:pt x="249" y="613"/>
                  </a:lnTo>
                  <a:lnTo>
                    <a:pt x="803" y="613"/>
                  </a:lnTo>
                  <a:lnTo>
                    <a:pt x="803" y="551"/>
                  </a:lnTo>
                  <a:close/>
                  <a:moveTo>
                    <a:pt x="675" y="828"/>
                  </a:moveTo>
                  <a:lnTo>
                    <a:pt x="249" y="828"/>
                  </a:lnTo>
                  <a:lnTo>
                    <a:pt x="249" y="890"/>
                  </a:lnTo>
                  <a:lnTo>
                    <a:pt x="675" y="890"/>
                  </a:lnTo>
                  <a:lnTo>
                    <a:pt x="675" y="828"/>
                  </a:lnTo>
                  <a:close/>
                  <a:moveTo>
                    <a:pt x="249" y="1167"/>
                  </a:moveTo>
                  <a:lnTo>
                    <a:pt x="675" y="1167"/>
                  </a:lnTo>
                  <a:lnTo>
                    <a:pt x="675" y="1105"/>
                  </a:lnTo>
                  <a:lnTo>
                    <a:pt x="249" y="1105"/>
                  </a:lnTo>
                  <a:lnTo>
                    <a:pt x="249" y="1167"/>
                  </a:lnTo>
                  <a:close/>
                  <a:moveTo>
                    <a:pt x="249" y="1444"/>
                  </a:moveTo>
                  <a:lnTo>
                    <a:pt x="803" y="1444"/>
                  </a:lnTo>
                  <a:lnTo>
                    <a:pt x="803" y="1382"/>
                  </a:lnTo>
                  <a:lnTo>
                    <a:pt x="249" y="1382"/>
                  </a:lnTo>
                  <a:lnTo>
                    <a:pt x="249" y="1444"/>
                  </a:lnTo>
                  <a:close/>
                  <a:moveTo>
                    <a:pt x="1308" y="1105"/>
                  </a:moveTo>
                  <a:lnTo>
                    <a:pt x="1179" y="961"/>
                  </a:lnTo>
                  <a:lnTo>
                    <a:pt x="1118" y="1017"/>
                  </a:lnTo>
                  <a:lnTo>
                    <a:pt x="1300" y="1219"/>
                  </a:lnTo>
                  <a:lnTo>
                    <a:pt x="1657" y="922"/>
                  </a:lnTo>
                  <a:lnTo>
                    <a:pt x="1604" y="858"/>
                  </a:lnTo>
                  <a:lnTo>
                    <a:pt x="1308" y="110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 sz="7198" dirty="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35833" y="3618387"/>
            <a:ext cx="2835558" cy="810477"/>
            <a:chOff x="535833" y="3618387"/>
            <a:chExt cx="2835558" cy="810477"/>
          </a:xfrm>
        </p:grpSpPr>
        <p:sp>
          <p:nvSpPr>
            <p:cNvPr id="65" name="TextBox 64"/>
            <p:cNvSpPr txBox="1"/>
            <p:nvPr/>
          </p:nvSpPr>
          <p:spPr>
            <a:xfrm>
              <a:off x="638483" y="3618387"/>
              <a:ext cx="2130201" cy="76957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ts val="2800"/>
                </a:lnSpc>
                <a:defRPr sz="1400" b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你学过的功课，是不是加以复习？</a:t>
              </a:r>
            </a:p>
          </p:txBody>
        </p:sp>
        <p:sp>
          <p:nvSpPr>
            <p:cNvPr id="69" name="iSḻiḑé"/>
            <p:cNvSpPr/>
            <p:nvPr/>
          </p:nvSpPr>
          <p:spPr>
            <a:xfrm>
              <a:off x="535833" y="3618387"/>
              <a:ext cx="2236537" cy="810477"/>
            </a:xfrm>
            <a:prstGeom prst="roundRect">
              <a:avLst>
                <a:gd name="adj" fmla="val 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1005840" anchor="b">
              <a:normAutofit fontScale="25000" lnSpcReduction="20000"/>
            </a:bodyPr>
            <a:lstStyle/>
            <a:p>
              <a:pPr algn="ctr"/>
              <a:endParaRPr lang="zh-CN" alt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79" name="ïśḻî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7514CD2-3857-420A-8886-DF54844A0BC2}"/>
                </a:ext>
              </a:extLst>
            </p:cNvPr>
            <p:cNvSpPr/>
            <p:nvPr/>
          </p:nvSpPr>
          <p:spPr>
            <a:xfrm>
              <a:off x="2873051" y="3618387"/>
              <a:ext cx="498340" cy="498344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80" name="íṧliḋ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3A717FE-45EE-46FE-AED6-DDD8350626C4}"/>
                </a:ext>
              </a:extLst>
            </p:cNvPr>
            <p:cNvSpPr/>
            <p:nvPr/>
          </p:nvSpPr>
          <p:spPr bwMode="auto">
            <a:xfrm>
              <a:off x="2995168" y="3742982"/>
              <a:ext cx="254105" cy="249150"/>
            </a:xfrm>
            <a:custGeom>
              <a:avLst/>
              <a:gdLst>
                <a:gd name="T0" fmla="*/ 1312 w 1990"/>
                <a:gd name="T1" fmla="*/ 1552 h 1954"/>
                <a:gd name="T2" fmla="*/ 291 w 1990"/>
                <a:gd name="T3" fmla="*/ 1746 h 1954"/>
                <a:gd name="T4" fmla="*/ 0 w 1990"/>
                <a:gd name="T5" fmla="*/ 540 h 1954"/>
                <a:gd name="T6" fmla="*/ 515 w 1990"/>
                <a:gd name="T7" fmla="*/ 249 h 1954"/>
                <a:gd name="T8" fmla="*/ 1205 w 1990"/>
                <a:gd name="T9" fmla="*/ 0 h 1954"/>
                <a:gd name="T10" fmla="*/ 1496 w 1990"/>
                <a:gd name="T11" fmla="*/ 489 h 1954"/>
                <a:gd name="T12" fmla="*/ 1413 w 1990"/>
                <a:gd name="T13" fmla="*/ 291 h 1954"/>
                <a:gd name="T14" fmla="*/ 802 w 1990"/>
                <a:gd name="T15" fmla="*/ 83 h 1954"/>
                <a:gd name="T16" fmla="*/ 1039 w 1990"/>
                <a:gd name="T17" fmla="*/ 249 h 1954"/>
                <a:gd name="T18" fmla="*/ 1243 w 1990"/>
                <a:gd name="T19" fmla="*/ 499 h 1954"/>
                <a:gd name="T20" fmla="*/ 291 w 1990"/>
                <a:gd name="T21" fmla="*/ 333 h 1954"/>
                <a:gd name="T22" fmla="*/ 83 w 1990"/>
                <a:gd name="T23" fmla="*/ 1455 h 1954"/>
                <a:gd name="T24" fmla="*/ 1039 w 1990"/>
                <a:gd name="T25" fmla="*/ 1663 h 1954"/>
                <a:gd name="T26" fmla="*/ 1641 w 1990"/>
                <a:gd name="T27" fmla="*/ 1453 h 1954"/>
                <a:gd name="T28" fmla="*/ 1138 w 1990"/>
                <a:gd name="T29" fmla="*/ 583 h 1954"/>
                <a:gd name="T30" fmla="*/ 1641 w 1990"/>
                <a:gd name="T31" fmla="*/ 1453 h 1954"/>
                <a:gd name="T32" fmla="*/ 1752 w 1990"/>
                <a:gd name="T33" fmla="*/ 809 h 1954"/>
                <a:gd name="T34" fmla="*/ 1026 w 1990"/>
                <a:gd name="T35" fmla="*/ 1228 h 1954"/>
                <a:gd name="T36" fmla="*/ 1767 w 1990"/>
                <a:gd name="T37" fmla="*/ 1422 h 1954"/>
                <a:gd name="T38" fmla="*/ 1717 w 1990"/>
                <a:gd name="T39" fmla="*/ 1835 h 1954"/>
                <a:gd name="T40" fmla="*/ 1767 w 1990"/>
                <a:gd name="T41" fmla="*/ 1422 h 1954"/>
                <a:gd name="T42" fmla="*/ 1739 w 1990"/>
                <a:gd name="T43" fmla="*/ 1874 h 1954"/>
                <a:gd name="T44" fmla="*/ 1956 w 1990"/>
                <a:gd name="T45" fmla="*/ 1749 h 1954"/>
                <a:gd name="T46" fmla="*/ 249 w 1990"/>
                <a:gd name="T47" fmla="*/ 551 h 1954"/>
                <a:gd name="T48" fmla="*/ 803 w 1990"/>
                <a:gd name="T49" fmla="*/ 613 h 1954"/>
                <a:gd name="T50" fmla="*/ 675 w 1990"/>
                <a:gd name="T51" fmla="*/ 828 h 1954"/>
                <a:gd name="T52" fmla="*/ 249 w 1990"/>
                <a:gd name="T53" fmla="*/ 890 h 1954"/>
                <a:gd name="T54" fmla="*/ 675 w 1990"/>
                <a:gd name="T55" fmla="*/ 828 h 1954"/>
                <a:gd name="T56" fmla="*/ 675 w 1990"/>
                <a:gd name="T57" fmla="*/ 1167 h 1954"/>
                <a:gd name="T58" fmla="*/ 249 w 1990"/>
                <a:gd name="T59" fmla="*/ 1105 h 1954"/>
                <a:gd name="T60" fmla="*/ 249 w 1990"/>
                <a:gd name="T61" fmla="*/ 1444 h 1954"/>
                <a:gd name="T62" fmla="*/ 803 w 1990"/>
                <a:gd name="T63" fmla="*/ 1382 h 1954"/>
                <a:gd name="T64" fmla="*/ 249 w 1990"/>
                <a:gd name="T65" fmla="*/ 1444 h 1954"/>
                <a:gd name="T66" fmla="*/ 1179 w 1990"/>
                <a:gd name="T67" fmla="*/ 961 h 1954"/>
                <a:gd name="T68" fmla="*/ 1300 w 1990"/>
                <a:gd name="T69" fmla="*/ 1219 h 1954"/>
                <a:gd name="T70" fmla="*/ 1604 w 1990"/>
                <a:gd name="T71" fmla="*/ 858 h 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90" h="1954">
                  <a:moveTo>
                    <a:pt x="1231" y="1534"/>
                  </a:moveTo>
                  <a:cubicBezTo>
                    <a:pt x="1258" y="1542"/>
                    <a:pt x="1285" y="1548"/>
                    <a:pt x="1312" y="1552"/>
                  </a:cubicBezTo>
                  <a:cubicBezTo>
                    <a:pt x="1272" y="1665"/>
                    <a:pt x="1165" y="1746"/>
                    <a:pt x="1039" y="1746"/>
                  </a:cubicBezTo>
                  <a:lnTo>
                    <a:pt x="291" y="1746"/>
                  </a:lnTo>
                  <a:cubicBezTo>
                    <a:pt x="131" y="1746"/>
                    <a:pt x="0" y="1615"/>
                    <a:pt x="0" y="1455"/>
                  </a:cubicBezTo>
                  <a:lnTo>
                    <a:pt x="0" y="540"/>
                  </a:lnTo>
                  <a:cubicBezTo>
                    <a:pt x="0" y="380"/>
                    <a:pt x="131" y="249"/>
                    <a:pt x="291" y="249"/>
                  </a:cubicBezTo>
                  <a:lnTo>
                    <a:pt x="515" y="249"/>
                  </a:lnTo>
                  <a:cubicBezTo>
                    <a:pt x="535" y="109"/>
                    <a:pt x="656" y="0"/>
                    <a:pt x="802" y="0"/>
                  </a:cubicBezTo>
                  <a:lnTo>
                    <a:pt x="1205" y="0"/>
                  </a:lnTo>
                  <a:cubicBezTo>
                    <a:pt x="1366" y="0"/>
                    <a:pt x="1496" y="131"/>
                    <a:pt x="1496" y="291"/>
                  </a:cubicBezTo>
                  <a:lnTo>
                    <a:pt x="1496" y="489"/>
                  </a:lnTo>
                  <a:cubicBezTo>
                    <a:pt x="1469" y="484"/>
                    <a:pt x="1441" y="480"/>
                    <a:pt x="1413" y="479"/>
                  </a:cubicBezTo>
                  <a:lnTo>
                    <a:pt x="1413" y="291"/>
                  </a:lnTo>
                  <a:cubicBezTo>
                    <a:pt x="1413" y="176"/>
                    <a:pt x="1320" y="83"/>
                    <a:pt x="1205" y="83"/>
                  </a:cubicBezTo>
                  <a:lnTo>
                    <a:pt x="802" y="83"/>
                  </a:lnTo>
                  <a:cubicBezTo>
                    <a:pt x="701" y="83"/>
                    <a:pt x="617" y="155"/>
                    <a:pt x="598" y="249"/>
                  </a:cubicBezTo>
                  <a:lnTo>
                    <a:pt x="1039" y="249"/>
                  </a:lnTo>
                  <a:cubicBezTo>
                    <a:pt x="1180" y="249"/>
                    <a:pt x="1297" y="349"/>
                    <a:pt x="1324" y="482"/>
                  </a:cubicBezTo>
                  <a:cubicBezTo>
                    <a:pt x="1297" y="485"/>
                    <a:pt x="1270" y="491"/>
                    <a:pt x="1243" y="499"/>
                  </a:cubicBezTo>
                  <a:cubicBezTo>
                    <a:pt x="1224" y="404"/>
                    <a:pt x="1140" y="333"/>
                    <a:pt x="1039" y="333"/>
                  </a:cubicBezTo>
                  <a:lnTo>
                    <a:pt x="291" y="333"/>
                  </a:lnTo>
                  <a:cubicBezTo>
                    <a:pt x="177" y="333"/>
                    <a:pt x="83" y="426"/>
                    <a:pt x="83" y="540"/>
                  </a:cubicBezTo>
                  <a:lnTo>
                    <a:pt x="83" y="1455"/>
                  </a:lnTo>
                  <a:cubicBezTo>
                    <a:pt x="83" y="1569"/>
                    <a:pt x="177" y="1663"/>
                    <a:pt x="291" y="1663"/>
                  </a:cubicBezTo>
                  <a:lnTo>
                    <a:pt x="1039" y="1663"/>
                  </a:lnTo>
                  <a:cubicBezTo>
                    <a:pt x="1126" y="1663"/>
                    <a:pt x="1200" y="1609"/>
                    <a:pt x="1231" y="1534"/>
                  </a:cubicBezTo>
                  <a:close/>
                  <a:moveTo>
                    <a:pt x="1641" y="1453"/>
                  </a:moveTo>
                  <a:cubicBezTo>
                    <a:pt x="1401" y="1591"/>
                    <a:pt x="1093" y="1509"/>
                    <a:pt x="955" y="1269"/>
                  </a:cubicBezTo>
                  <a:cubicBezTo>
                    <a:pt x="816" y="1029"/>
                    <a:pt x="899" y="722"/>
                    <a:pt x="1138" y="583"/>
                  </a:cubicBezTo>
                  <a:cubicBezTo>
                    <a:pt x="1378" y="445"/>
                    <a:pt x="1686" y="527"/>
                    <a:pt x="1824" y="767"/>
                  </a:cubicBezTo>
                  <a:cubicBezTo>
                    <a:pt x="1963" y="1007"/>
                    <a:pt x="1880" y="1314"/>
                    <a:pt x="1641" y="1453"/>
                  </a:cubicBezTo>
                  <a:close/>
                  <a:moveTo>
                    <a:pt x="1599" y="1381"/>
                  </a:moveTo>
                  <a:cubicBezTo>
                    <a:pt x="1799" y="1266"/>
                    <a:pt x="1868" y="1009"/>
                    <a:pt x="1752" y="809"/>
                  </a:cubicBezTo>
                  <a:cubicBezTo>
                    <a:pt x="1637" y="608"/>
                    <a:pt x="1380" y="539"/>
                    <a:pt x="1180" y="655"/>
                  </a:cubicBezTo>
                  <a:cubicBezTo>
                    <a:pt x="980" y="771"/>
                    <a:pt x="911" y="1027"/>
                    <a:pt x="1026" y="1228"/>
                  </a:cubicBezTo>
                  <a:cubicBezTo>
                    <a:pt x="1142" y="1428"/>
                    <a:pt x="1399" y="1497"/>
                    <a:pt x="1599" y="1381"/>
                  </a:cubicBezTo>
                  <a:close/>
                  <a:moveTo>
                    <a:pt x="1767" y="1422"/>
                  </a:moveTo>
                  <a:lnTo>
                    <a:pt x="1551" y="1547"/>
                  </a:lnTo>
                  <a:lnTo>
                    <a:pt x="1717" y="1835"/>
                  </a:lnTo>
                  <a:lnTo>
                    <a:pt x="1933" y="1710"/>
                  </a:lnTo>
                  <a:lnTo>
                    <a:pt x="1767" y="1422"/>
                  </a:lnTo>
                  <a:close/>
                  <a:moveTo>
                    <a:pt x="1956" y="1749"/>
                  </a:moveTo>
                  <a:lnTo>
                    <a:pt x="1739" y="1874"/>
                  </a:lnTo>
                  <a:cubicBezTo>
                    <a:pt x="1774" y="1934"/>
                    <a:pt x="1850" y="1954"/>
                    <a:pt x="1910" y="1919"/>
                  </a:cubicBezTo>
                  <a:cubicBezTo>
                    <a:pt x="1969" y="1885"/>
                    <a:pt x="1990" y="1809"/>
                    <a:pt x="1956" y="1749"/>
                  </a:cubicBezTo>
                  <a:close/>
                  <a:moveTo>
                    <a:pt x="803" y="551"/>
                  </a:moveTo>
                  <a:lnTo>
                    <a:pt x="249" y="551"/>
                  </a:lnTo>
                  <a:lnTo>
                    <a:pt x="249" y="613"/>
                  </a:lnTo>
                  <a:lnTo>
                    <a:pt x="803" y="613"/>
                  </a:lnTo>
                  <a:lnTo>
                    <a:pt x="803" y="551"/>
                  </a:lnTo>
                  <a:close/>
                  <a:moveTo>
                    <a:pt x="675" y="828"/>
                  </a:moveTo>
                  <a:lnTo>
                    <a:pt x="249" y="828"/>
                  </a:lnTo>
                  <a:lnTo>
                    <a:pt x="249" y="890"/>
                  </a:lnTo>
                  <a:lnTo>
                    <a:pt x="675" y="890"/>
                  </a:lnTo>
                  <a:lnTo>
                    <a:pt x="675" y="828"/>
                  </a:lnTo>
                  <a:close/>
                  <a:moveTo>
                    <a:pt x="249" y="1167"/>
                  </a:moveTo>
                  <a:lnTo>
                    <a:pt x="675" y="1167"/>
                  </a:lnTo>
                  <a:lnTo>
                    <a:pt x="675" y="1105"/>
                  </a:lnTo>
                  <a:lnTo>
                    <a:pt x="249" y="1105"/>
                  </a:lnTo>
                  <a:lnTo>
                    <a:pt x="249" y="1167"/>
                  </a:lnTo>
                  <a:close/>
                  <a:moveTo>
                    <a:pt x="249" y="1444"/>
                  </a:moveTo>
                  <a:lnTo>
                    <a:pt x="803" y="1444"/>
                  </a:lnTo>
                  <a:lnTo>
                    <a:pt x="803" y="1382"/>
                  </a:lnTo>
                  <a:lnTo>
                    <a:pt x="249" y="1382"/>
                  </a:lnTo>
                  <a:lnTo>
                    <a:pt x="249" y="1444"/>
                  </a:lnTo>
                  <a:close/>
                  <a:moveTo>
                    <a:pt x="1308" y="1105"/>
                  </a:moveTo>
                  <a:lnTo>
                    <a:pt x="1179" y="961"/>
                  </a:lnTo>
                  <a:lnTo>
                    <a:pt x="1118" y="1017"/>
                  </a:lnTo>
                  <a:lnTo>
                    <a:pt x="1300" y="1219"/>
                  </a:lnTo>
                  <a:lnTo>
                    <a:pt x="1657" y="922"/>
                  </a:lnTo>
                  <a:lnTo>
                    <a:pt x="1604" y="858"/>
                  </a:lnTo>
                  <a:lnTo>
                    <a:pt x="1308" y="110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 sz="7198" dirty="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675018" y="1008311"/>
            <a:ext cx="2857992" cy="823724"/>
            <a:chOff x="5675018" y="1008311"/>
            <a:chExt cx="2857992" cy="823724"/>
          </a:xfrm>
        </p:grpSpPr>
        <p:sp>
          <p:nvSpPr>
            <p:cNvPr id="66" name="TextBox 65"/>
            <p:cNvSpPr txBox="1"/>
            <p:nvPr/>
          </p:nvSpPr>
          <p:spPr>
            <a:xfrm>
              <a:off x="6358249" y="1008311"/>
              <a:ext cx="2126115" cy="76957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ts val="2800"/>
                </a:lnSpc>
                <a:defRPr sz="1400" b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你是否喜欢回答老师的问题？</a:t>
              </a:r>
            </a:p>
          </p:txBody>
        </p:sp>
        <p:sp>
          <p:nvSpPr>
            <p:cNvPr id="70" name="îSlïḋé"/>
            <p:cNvSpPr/>
            <p:nvPr/>
          </p:nvSpPr>
          <p:spPr>
            <a:xfrm>
              <a:off x="6300762" y="1094184"/>
              <a:ext cx="2232248" cy="737851"/>
            </a:xfrm>
            <a:prstGeom prst="roundRect">
              <a:avLst>
                <a:gd name="adj" fmla="val 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1005840" anchor="b">
              <a:normAutofit fontScale="25000" lnSpcReduction="20000"/>
            </a:bodyPr>
            <a:lstStyle/>
            <a:p>
              <a:pPr algn="ctr"/>
              <a:endParaRPr lang="zh-CN" alt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81" name="ïśḻî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7514CD2-3857-420A-8886-DF54844A0BC2}"/>
                </a:ext>
              </a:extLst>
            </p:cNvPr>
            <p:cNvSpPr/>
            <p:nvPr/>
          </p:nvSpPr>
          <p:spPr>
            <a:xfrm>
              <a:off x="5675018" y="1092248"/>
              <a:ext cx="498340" cy="498344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82" name="íṧliḋ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3A717FE-45EE-46FE-AED6-DDD8350626C4}"/>
                </a:ext>
              </a:extLst>
            </p:cNvPr>
            <p:cNvSpPr/>
            <p:nvPr/>
          </p:nvSpPr>
          <p:spPr bwMode="auto">
            <a:xfrm>
              <a:off x="5797135" y="1216843"/>
              <a:ext cx="254105" cy="249150"/>
            </a:xfrm>
            <a:custGeom>
              <a:avLst/>
              <a:gdLst>
                <a:gd name="T0" fmla="*/ 1312 w 1990"/>
                <a:gd name="T1" fmla="*/ 1552 h 1954"/>
                <a:gd name="T2" fmla="*/ 291 w 1990"/>
                <a:gd name="T3" fmla="*/ 1746 h 1954"/>
                <a:gd name="T4" fmla="*/ 0 w 1990"/>
                <a:gd name="T5" fmla="*/ 540 h 1954"/>
                <a:gd name="T6" fmla="*/ 515 w 1990"/>
                <a:gd name="T7" fmla="*/ 249 h 1954"/>
                <a:gd name="T8" fmla="*/ 1205 w 1990"/>
                <a:gd name="T9" fmla="*/ 0 h 1954"/>
                <a:gd name="T10" fmla="*/ 1496 w 1990"/>
                <a:gd name="T11" fmla="*/ 489 h 1954"/>
                <a:gd name="T12" fmla="*/ 1413 w 1990"/>
                <a:gd name="T13" fmla="*/ 291 h 1954"/>
                <a:gd name="T14" fmla="*/ 802 w 1990"/>
                <a:gd name="T15" fmla="*/ 83 h 1954"/>
                <a:gd name="T16" fmla="*/ 1039 w 1990"/>
                <a:gd name="T17" fmla="*/ 249 h 1954"/>
                <a:gd name="T18" fmla="*/ 1243 w 1990"/>
                <a:gd name="T19" fmla="*/ 499 h 1954"/>
                <a:gd name="T20" fmla="*/ 291 w 1990"/>
                <a:gd name="T21" fmla="*/ 333 h 1954"/>
                <a:gd name="T22" fmla="*/ 83 w 1990"/>
                <a:gd name="T23" fmla="*/ 1455 h 1954"/>
                <a:gd name="T24" fmla="*/ 1039 w 1990"/>
                <a:gd name="T25" fmla="*/ 1663 h 1954"/>
                <a:gd name="T26" fmla="*/ 1641 w 1990"/>
                <a:gd name="T27" fmla="*/ 1453 h 1954"/>
                <a:gd name="T28" fmla="*/ 1138 w 1990"/>
                <a:gd name="T29" fmla="*/ 583 h 1954"/>
                <a:gd name="T30" fmla="*/ 1641 w 1990"/>
                <a:gd name="T31" fmla="*/ 1453 h 1954"/>
                <a:gd name="T32" fmla="*/ 1752 w 1990"/>
                <a:gd name="T33" fmla="*/ 809 h 1954"/>
                <a:gd name="T34" fmla="*/ 1026 w 1990"/>
                <a:gd name="T35" fmla="*/ 1228 h 1954"/>
                <a:gd name="T36" fmla="*/ 1767 w 1990"/>
                <a:gd name="T37" fmla="*/ 1422 h 1954"/>
                <a:gd name="T38" fmla="*/ 1717 w 1990"/>
                <a:gd name="T39" fmla="*/ 1835 h 1954"/>
                <a:gd name="T40" fmla="*/ 1767 w 1990"/>
                <a:gd name="T41" fmla="*/ 1422 h 1954"/>
                <a:gd name="T42" fmla="*/ 1739 w 1990"/>
                <a:gd name="T43" fmla="*/ 1874 h 1954"/>
                <a:gd name="T44" fmla="*/ 1956 w 1990"/>
                <a:gd name="T45" fmla="*/ 1749 h 1954"/>
                <a:gd name="T46" fmla="*/ 249 w 1990"/>
                <a:gd name="T47" fmla="*/ 551 h 1954"/>
                <a:gd name="T48" fmla="*/ 803 w 1990"/>
                <a:gd name="T49" fmla="*/ 613 h 1954"/>
                <a:gd name="T50" fmla="*/ 675 w 1990"/>
                <a:gd name="T51" fmla="*/ 828 h 1954"/>
                <a:gd name="T52" fmla="*/ 249 w 1990"/>
                <a:gd name="T53" fmla="*/ 890 h 1954"/>
                <a:gd name="T54" fmla="*/ 675 w 1990"/>
                <a:gd name="T55" fmla="*/ 828 h 1954"/>
                <a:gd name="T56" fmla="*/ 675 w 1990"/>
                <a:gd name="T57" fmla="*/ 1167 h 1954"/>
                <a:gd name="T58" fmla="*/ 249 w 1990"/>
                <a:gd name="T59" fmla="*/ 1105 h 1954"/>
                <a:gd name="T60" fmla="*/ 249 w 1990"/>
                <a:gd name="T61" fmla="*/ 1444 h 1954"/>
                <a:gd name="T62" fmla="*/ 803 w 1990"/>
                <a:gd name="T63" fmla="*/ 1382 h 1954"/>
                <a:gd name="T64" fmla="*/ 249 w 1990"/>
                <a:gd name="T65" fmla="*/ 1444 h 1954"/>
                <a:gd name="T66" fmla="*/ 1179 w 1990"/>
                <a:gd name="T67" fmla="*/ 961 h 1954"/>
                <a:gd name="T68" fmla="*/ 1300 w 1990"/>
                <a:gd name="T69" fmla="*/ 1219 h 1954"/>
                <a:gd name="T70" fmla="*/ 1604 w 1990"/>
                <a:gd name="T71" fmla="*/ 858 h 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90" h="1954">
                  <a:moveTo>
                    <a:pt x="1231" y="1534"/>
                  </a:moveTo>
                  <a:cubicBezTo>
                    <a:pt x="1258" y="1542"/>
                    <a:pt x="1285" y="1548"/>
                    <a:pt x="1312" y="1552"/>
                  </a:cubicBezTo>
                  <a:cubicBezTo>
                    <a:pt x="1272" y="1665"/>
                    <a:pt x="1165" y="1746"/>
                    <a:pt x="1039" y="1746"/>
                  </a:cubicBezTo>
                  <a:lnTo>
                    <a:pt x="291" y="1746"/>
                  </a:lnTo>
                  <a:cubicBezTo>
                    <a:pt x="131" y="1746"/>
                    <a:pt x="0" y="1615"/>
                    <a:pt x="0" y="1455"/>
                  </a:cubicBezTo>
                  <a:lnTo>
                    <a:pt x="0" y="540"/>
                  </a:lnTo>
                  <a:cubicBezTo>
                    <a:pt x="0" y="380"/>
                    <a:pt x="131" y="249"/>
                    <a:pt x="291" y="249"/>
                  </a:cubicBezTo>
                  <a:lnTo>
                    <a:pt x="515" y="249"/>
                  </a:lnTo>
                  <a:cubicBezTo>
                    <a:pt x="535" y="109"/>
                    <a:pt x="656" y="0"/>
                    <a:pt x="802" y="0"/>
                  </a:cubicBezTo>
                  <a:lnTo>
                    <a:pt x="1205" y="0"/>
                  </a:lnTo>
                  <a:cubicBezTo>
                    <a:pt x="1366" y="0"/>
                    <a:pt x="1496" y="131"/>
                    <a:pt x="1496" y="291"/>
                  </a:cubicBezTo>
                  <a:lnTo>
                    <a:pt x="1496" y="489"/>
                  </a:lnTo>
                  <a:cubicBezTo>
                    <a:pt x="1469" y="484"/>
                    <a:pt x="1441" y="480"/>
                    <a:pt x="1413" y="479"/>
                  </a:cubicBezTo>
                  <a:lnTo>
                    <a:pt x="1413" y="291"/>
                  </a:lnTo>
                  <a:cubicBezTo>
                    <a:pt x="1413" y="176"/>
                    <a:pt x="1320" y="83"/>
                    <a:pt x="1205" y="83"/>
                  </a:cubicBezTo>
                  <a:lnTo>
                    <a:pt x="802" y="83"/>
                  </a:lnTo>
                  <a:cubicBezTo>
                    <a:pt x="701" y="83"/>
                    <a:pt x="617" y="155"/>
                    <a:pt x="598" y="249"/>
                  </a:cubicBezTo>
                  <a:lnTo>
                    <a:pt x="1039" y="249"/>
                  </a:lnTo>
                  <a:cubicBezTo>
                    <a:pt x="1180" y="249"/>
                    <a:pt x="1297" y="349"/>
                    <a:pt x="1324" y="482"/>
                  </a:cubicBezTo>
                  <a:cubicBezTo>
                    <a:pt x="1297" y="485"/>
                    <a:pt x="1270" y="491"/>
                    <a:pt x="1243" y="499"/>
                  </a:cubicBezTo>
                  <a:cubicBezTo>
                    <a:pt x="1224" y="404"/>
                    <a:pt x="1140" y="333"/>
                    <a:pt x="1039" y="333"/>
                  </a:cubicBezTo>
                  <a:lnTo>
                    <a:pt x="291" y="333"/>
                  </a:lnTo>
                  <a:cubicBezTo>
                    <a:pt x="177" y="333"/>
                    <a:pt x="83" y="426"/>
                    <a:pt x="83" y="540"/>
                  </a:cubicBezTo>
                  <a:lnTo>
                    <a:pt x="83" y="1455"/>
                  </a:lnTo>
                  <a:cubicBezTo>
                    <a:pt x="83" y="1569"/>
                    <a:pt x="177" y="1663"/>
                    <a:pt x="291" y="1663"/>
                  </a:cubicBezTo>
                  <a:lnTo>
                    <a:pt x="1039" y="1663"/>
                  </a:lnTo>
                  <a:cubicBezTo>
                    <a:pt x="1126" y="1663"/>
                    <a:pt x="1200" y="1609"/>
                    <a:pt x="1231" y="1534"/>
                  </a:cubicBezTo>
                  <a:close/>
                  <a:moveTo>
                    <a:pt x="1641" y="1453"/>
                  </a:moveTo>
                  <a:cubicBezTo>
                    <a:pt x="1401" y="1591"/>
                    <a:pt x="1093" y="1509"/>
                    <a:pt x="955" y="1269"/>
                  </a:cubicBezTo>
                  <a:cubicBezTo>
                    <a:pt x="816" y="1029"/>
                    <a:pt x="899" y="722"/>
                    <a:pt x="1138" y="583"/>
                  </a:cubicBezTo>
                  <a:cubicBezTo>
                    <a:pt x="1378" y="445"/>
                    <a:pt x="1686" y="527"/>
                    <a:pt x="1824" y="767"/>
                  </a:cubicBezTo>
                  <a:cubicBezTo>
                    <a:pt x="1963" y="1007"/>
                    <a:pt x="1880" y="1314"/>
                    <a:pt x="1641" y="1453"/>
                  </a:cubicBezTo>
                  <a:close/>
                  <a:moveTo>
                    <a:pt x="1599" y="1381"/>
                  </a:moveTo>
                  <a:cubicBezTo>
                    <a:pt x="1799" y="1266"/>
                    <a:pt x="1868" y="1009"/>
                    <a:pt x="1752" y="809"/>
                  </a:cubicBezTo>
                  <a:cubicBezTo>
                    <a:pt x="1637" y="608"/>
                    <a:pt x="1380" y="539"/>
                    <a:pt x="1180" y="655"/>
                  </a:cubicBezTo>
                  <a:cubicBezTo>
                    <a:pt x="980" y="771"/>
                    <a:pt x="911" y="1027"/>
                    <a:pt x="1026" y="1228"/>
                  </a:cubicBezTo>
                  <a:cubicBezTo>
                    <a:pt x="1142" y="1428"/>
                    <a:pt x="1399" y="1497"/>
                    <a:pt x="1599" y="1381"/>
                  </a:cubicBezTo>
                  <a:close/>
                  <a:moveTo>
                    <a:pt x="1767" y="1422"/>
                  </a:moveTo>
                  <a:lnTo>
                    <a:pt x="1551" y="1547"/>
                  </a:lnTo>
                  <a:lnTo>
                    <a:pt x="1717" y="1835"/>
                  </a:lnTo>
                  <a:lnTo>
                    <a:pt x="1933" y="1710"/>
                  </a:lnTo>
                  <a:lnTo>
                    <a:pt x="1767" y="1422"/>
                  </a:lnTo>
                  <a:close/>
                  <a:moveTo>
                    <a:pt x="1956" y="1749"/>
                  </a:moveTo>
                  <a:lnTo>
                    <a:pt x="1739" y="1874"/>
                  </a:lnTo>
                  <a:cubicBezTo>
                    <a:pt x="1774" y="1934"/>
                    <a:pt x="1850" y="1954"/>
                    <a:pt x="1910" y="1919"/>
                  </a:cubicBezTo>
                  <a:cubicBezTo>
                    <a:pt x="1969" y="1885"/>
                    <a:pt x="1990" y="1809"/>
                    <a:pt x="1956" y="1749"/>
                  </a:cubicBezTo>
                  <a:close/>
                  <a:moveTo>
                    <a:pt x="803" y="551"/>
                  </a:moveTo>
                  <a:lnTo>
                    <a:pt x="249" y="551"/>
                  </a:lnTo>
                  <a:lnTo>
                    <a:pt x="249" y="613"/>
                  </a:lnTo>
                  <a:lnTo>
                    <a:pt x="803" y="613"/>
                  </a:lnTo>
                  <a:lnTo>
                    <a:pt x="803" y="551"/>
                  </a:lnTo>
                  <a:close/>
                  <a:moveTo>
                    <a:pt x="675" y="828"/>
                  </a:moveTo>
                  <a:lnTo>
                    <a:pt x="249" y="828"/>
                  </a:lnTo>
                  <a:lnTo>
                    <a:pt x="249" y="890"/>
                  </a:lnTo>
                  <a:lnTo>
                    <a:pt x="675" y="890"/>
                  </a:lnTo>
                  <a:lnTo>
                    <a:pt x="675" y="828"/>
                  </a:lnTo>
                  <a:close/>
                  <a:moveTo>
                    <a:pt x="249" y="1167"/>
                  </a:moveTo>
                  <a:lnTo>
                    <a:pt x="675" y="1167"/>
                  </a:lnTo>
                  <a:lnTo>
                    <a:pt x="675" y="1105"/>
                  </a:lnTo>
                  <a:lnTo>
                    <a:pt x="249" y="1105"/>
                  </a:lnTo>
                  <a:lnTo>
                    <a:pt x="249" y="1167"/>
                  </a:lnTo>
                  <a:close/>
                  <a:moveTo>
                    <a:pt x="249" y="1444"/>
                  </a:moveTo>
                  <a:lnTo>
                    <a:pt x="803" y="1444"/>
                  </a:lnTo>
                  <a:lnTo>
                    <a:pt x="803" y="1382"/>
                  </a:lnTo>
                  <a:lnTo>
                    <a:pt x="249" y="1382"/>
                  </a:lnTo>
                  <a:lnTo>
                    <a:pt x="249" y="1444"/>
                  </a:lnTo>
                  <a:close/>
                  <a:moveTo>
                    <a:pt x="1308" y="1105"/>
                  </a:moveTo>
                  <a:lnTo>
                    <a:pt x="1179" y="961"/>
                  </a:lnTo>
                  <a:lnTo>
                    <a:pt x="1118" y="1017"/>
                  </a:lnTo>
                  <a:lnTo>
                    <a:pt x="1300" y="1219"/>
                  </a:lnTo>
                  <a:lnTo>
                    <a:pt x="1657" y="922"/>
                  </a:lnTo>
                  <a:lnTo>
                    <a:pt x="1604" y="858"/>
                  </a:lnTo>
                  <a:lnTo>
                    <a:pt x="1308" y="110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 sz="7198" dirty="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675018" y="2304455"/>
            <a:ext cx="2814484" cy="810478"/>
            <a:chOff x="5675018" y="2304455"/>
            <a:chExt cx="2814484" cy="810478"/>
          </a:xfrm>
        </p:grpSpPr>
        <p:sp>
          <p:nvSpPr>
            <p:cNvPr id="71" name="TextBox 70"/>
            <p:cNvSpPr txBox="1"/>
            <p:nvPr/>
          </p:nvSpPr>
          <p:spPr>
            <a:xfrm>
              <a:off x="6358250" y="2304455"/>
              <a:ext cx="2084677" cy="76957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ts val="2800"/>
                </a:lnSpc>
                <a:defRPr sz="1400" b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你不懂的功课，是否向别人请教？</a:t>
              </a:r>
            </a:p>
          </p:txBody>
        </p:sp>
        <p:sp>
          <p:nvSpPr>
            <p:cNvPr id="72" name="îSlïḋé"/>
            <p:cNvSpPr/>
            <p:nvPr/>
          </p:nvSpPr>
          <p:spPr>
            <a:xfrm>
              <a:off x="6300761" y="2376132"/>
              <a:ext cx="2188741" cy="738801"/>
            </a:xfrm>
            <a:prstGeom prst="roundRect">
              <a:avLst>
                <a:gd name="adj" fmla="val 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1005840" anchor="b">
              <a:normAutofit fontScale="25000" lnSpcReduction="20000"/>
            </a:bodyPr>
            <a:lstStyle/>
            <a:p>
              <a:pPr algn="ctr"/>
              <a:endParaRPr lang="zh-CN" alt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83" name="ïśḻî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7514CD2-3857-420A-8886-DF54844A0BC2}"/>
                </a:ext>
              </a:extLst>
            </p:cNvPr>
            <p:cNvSpPr/>
            <p:nvPr/>
          </p:nvSpPr>
          <p:spPr>
            <a:xfrm>
              <a:off x="5675018" y="2433368"/>
              <a:ext cx="498340" cy="498344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84" name="íṧliḋ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3A717FE-45EE-46FE-AED6-DDD8350626C4}"/>
                </a:ext>
              </a:extLst>
            </p:cNvPr>
            <p:cNvSpPr/>
            <p:nvPr/>
          </p:nvSpPr>
          <p:spPr bwMode="auto">
            <a:xfrm>
              <a:off x="5797135" y="2557963"/>
              <a:ext cx="254105" cy="249150"/>
            </a:xfrm>
            <a:custGeom>
              <a:avLst/>
              <a:gdLst>
                <a:gd name="T0" fmla="*/ 1312 w 1990"/>
                <a:gd name="T1" fmla="*/ 1552 h 1954"/>
                <a:gd name="T2" fmla="*/ 291 w 1990"/>
                <a:gd name="T3" fmla="*/ 1746 h 1954"/>
                <a:gd name="T4" fmla="*/ 0 w 1990"/>
                <a:gd name="T5" fmla="*/ 540 h 1954"/>
                <a:gd name="T6" fmla="*/ 515 w 1990"/>
                <a:gd name="T7" fmla="*/ 249 h 1954"/>
                <a:gd name="T8" fmla="*/ 1205 w 1990"/>
                <a:gd name="T9" fmla="*/ 0 h 1954"/>
                <a:gd name="T10" fmla="*/ 1496 w 1990"/>
                <a:gd name="T11" fmla="*/ 489 h 1954"/>
                <a:gd name="T12" fmla="*/ 1413 w 1990"/>
                <a:gd name="T13" fmla="*/ 291 h 1954"/>
                <a:gd name="T14" fmla="*/ 802 w 1990"/>
                <a:gd name="T15" fmla="*/ 83 h 1954"/>
                <a:gd name="T16" fmla="*/ 1039 w 1990"/>
                <a:gd name="T17" fmla="*/ 249 h 1954"/>
                <a:gd name="T18" fmla="*/ 1243 w 1990"/>
                <a:gd name="T19" fmla="*/ 499 h 1954"/>
                <a:gd name="T20" fmla="*/ 291 w 1990"/>
                <a:gd name="T21" fmla="*/ 333 h 1954"/>
                <a:gd name="T22" fmla="*/ 83 w 1990"/>
                <a:gd name="T23" fmla="*/ 1455 h 1954"/>
                <a:gd name="T24" fmla="*/ 1039 w 1990"/>
                <a:gd name="T25" fmla="*/ 1663 h 1954"/>
                <a:gd name="T26" fmla="*/ 1641 w 1990"/>
                <a:gd name="T27" fmla="*/ 1453 h 1954"/>
                <a:gd name="T28" fmla="*/ 1138 w 1990"/>
                <a:gd name="T29" fmla="*/ 583 h 1954"/>
                <a:gd name="T30" fmla="*/ 1641 w 1990"/>
                <a:gd name="T31" fmla="*/ 1453 h 1954"/>
                <a:gd name="T32" fmla="*/ 1752 w 1990"/>
                <a:gd name="T33" fmla="*/ 809 h 1954"/>
                <a:gd name="T34" fmla="*/ 1026 w 1990"/>
                <a:gd name="T35" fmla="*/ 1228 h 1954"/>
                <a:gd name="T36" fmla="*/ 1767 w 1990"/>
                <a:gd name="T37" fmla="*/ 1422 h 1954"/>
                <a:gd name="T38" fmla="*/ 1717 w 1990"/>
                <a:gd name="T39" fmla="*/ 1835 h 1954"/>
                <a:gd name="T40" fmla="*/ 1767 w 1990"/>
                <a:gd name="T41" fmla="*/ 1422 h 1954"/>
                <a:gd name="T42" fmla="*/ 1739 w 1990"/>
                <a:gd name="T43" fmla="*/ 1874 h 1954"/>
                <a:gd name="T44" fmla="*/ 1956 w 1990"/>
                <a:gd name="T45" fmla="*/ 1749 h 1954"/>
                <a:gd name="T46" fmla="*/ 249 w 1990"/>
                <a:gd name="T47" fmla="*/ 551 h 1954"/>
                <a:gd name="T48" fmla="*/ 803 w 1990"/>
                <a:gd name="T49" fmla="*/ 613 h 1954"/>
                <a:gd name="T50" fmla="*/ 675 w 1990"/>
                <a:gd name="T51" fmla="*/ 828 h 1954"/>
                <a:gd name="T52" fmla="*/ 249 w 1990"/>
                <a:gd name="T53" fmla="*/ 890 h 1954"/>
                <a:gd name="T54" fmla="*/ 675 w 1990"/>
                <a:gd name="T55" fmla="*/ 828 h 1954"/>
                <a:gd name="T56" fmla="*/ 675 w 1990"/>
                <a:gd name="T57" fmla="*/ 1167 h 1954"/>
                <a:gd name="T58" fmla="*/ 249 w 1990"/>
                <a:gd name="T59" fmla="*/ 1105 h 1954"/>
                <a:gd name="T60" fmla="*/ 249 w 1990"/>
                <a:gd name="T61" fmla="*/ 1444 h 1954"/>
                <a:gd name="T62" fmla="*/ 803 w 1990"/>
                <a:gd name="T63" fmla="*/ 1382 h 1954"/>
                <a:gd name="T64" fmla="*/ 249 w 1990"/>
                <a:gd name="T65" fmla="*/ 1444 h 1954"/>
                <a:gd name="T66" fmla="*/ 1179 w 1990"/>
                <a:gd name="T67" fmla="*/ 961 h 1954"/>
                <a:gd name="T68" fmla="*/ 1300 w 1990"/>
                <a:gd name="T69" fmla="*/ 1219 h 1954"/>
                <a:gd name="T70" fmla="*/ 1604 w 1990"/>
                <a:gd name="T71" fmla="*/ 858 h 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90" h="1954">
                  <a:moveTo>
                    <a:pt x="1231" y="1534"/>
                  </a:moveTo>
                  <a:cubicBezTo>
                    <a:pt x="1258" y="1542"/>
                    <a:pt x="1285" y="1548"/>
                    <a:pt x="1312" y="1552"/>
                  </a:cubicBezTo>
                  <a:cubicBezTo>
                    <a:pt x="1272" y="1665"/>
                    <a:pt x="1165" y="1746"/>
                    <a:pt x="1039" y="1746"/>
                  </a:cubicBezTo>
                  <a:lnTo>
                    <a:pt x="291" y="1746"/>
                  </a:lnTo>
                  <a:cubicBezTo>
                    <a:pt x="131" y="1746"/>
                    <a:pt x="0" y="1615"/>
                    <a:pt x="0" y="1455"/>
                  </a:cubicBezTo>
                  <a:lnTo>
                    <a:pt x="0" y="540"/>
                  </a:lnTo>
                  <a:cubicBezTo>
                    <a:pt x="0" y="380"/>
                    <a:pt x="131" y="249"/>
                    <a:pt x="291" y="249"/>
                  </a:cubicBezTo>
                  <a:lnTo>
                    <a:pt x="515" y="249"/>
                  </a:lnTo>
                  <a:cubicBezTo>
                    <a:pt x="535" y="109"/>
                    <a:pt x="656" y="0"/>
                    <a:pt x="802" y="0"/>
                  </a:cubicBezTo>
                  <a:lnTo>
                    <a:pt x="1205" y="0"/>
                  </a:lnTo>
                  <a:cubicBezTo>
                    <a:pt x="1366" y="0"/>
                    <a:pt x="1496" y="131"/>
                    <a:pt x="1496" y="291"/>
                  </a:cubicBezTo>
                  <a:lnTo>
                    <a:pt x="1496" y="489"/>
                  </a:lnTo>
                  <a:cubicBezTo>
                    <a:pt x="1469" y="484"/>
                    <a:pt x="1441" y="480"/>
                    <a:pt x="1413" y="479"/>
                  </a:cubicBezTo>
                  <a:lnTo>
                    <a:pt x="1413" y="291"/>
                  </a:lnTo>
                  <a:cubicBezTo>
                    <a:pt x="1413" y="176"/>
                    <a:pt x="1320" y="83"/>
                    <a:pt x="1205" y="83"/>
                  </a:cubicBezTo>
                  <a:lnTo>
                    <a:pt x="802" y="83"/>
                  </a:lnTo>
                  <a:cubicBezTo>
                    <a:pt x="701" y="83"/>
                    <a:pt x="617" y="155"/>
                    <a:pt x="598" y="249"/>
                  </a:cubicBezTo>
                  <a:lnTo>
                    <a:pt x="1039" y="249"/>
                  </a:lnTo>
                  <a:cubicBezTo>
                    <a:pt x="1180" y="249"/>
                    <a:pt x="1297" y="349"/>
                    <a:pt x="1324" y="482"/>
                  </a:cubicBezTo>
                  <a:cubicBezTo>
                    <a:pt x="1297" y="485"/>
                    <a:pt x="1270" y="491"/>
                    <a:pt x="1243" y="499"/>
                  </a:cubicBezTo>
                  <a:cubicBezTo>
                    <a:pt x="1224" y="404"/>
                    <a:pt x="1140" y="333"/>
                    <a:pt x="1039" y="333"/>
                  </a:cubicBezTo>
                  <a:lnTo>
                    <a:pt x="291" y="333"/>
                  </a:lnTo>
                  <a:cubicBezTo>
                    <a:pt x="177" y="333"/>
                    <a:pt x="83" y="426"/>
                    <a:pt x="83" y="540"/>
                  </a:cubicBezTo>
                  <a:lnTo>
                    <a:pt x="83" y="1455"/>
                  </a:lnTo>
                  <a:cubicBezTo>
                    <a:pt x="83" y="1569"/>
                    <a:pt x="177" y="1663"/>
                    <a:pt x="291" y="1663"/>
                  </a:cubicBezTo>
                  <a:lnTo>
                    <a:pt x="1039" y="1663"/>
                  </a:lnTo>
                  <a:cubicBezTo>
                    <a:pt x="1126" y="1663"/>
                    <a:pt x="1200" y="1609"/>
                    <a:pt x="1231" y="1534"/>
                  </a:cubicBezTo>
                  <a:close/>
                  <a:moveTo>
                    <a:pt x="1641" y="1453"/>
                  </a:moveTo>
                  <a:cubicBezTo>
                    <a:pt x="1401" y="1591"/>
                    <a:pt x="1093" y="1509"/>
                    <a:pt x="955" y="1269"/>
                  </a:cubicBezTo>
                  <a:cubicBezTo>
                    <a:pt x="816" y="1029"/>
                    <a:pt x="899" y="722"/>
                    <a:pt x="1138" y="583"/>
                  </a:cubicBezTo>
                  <a:cubicBezTo>
                    <a:pt x="1378" y="445"/>
                    <a:pt x="1686" y="527"/>
                    <a:pt x="1824" y="767"/>
                  </a:cubicBezTo>
                  <a:cubicBezTo>
                    <a:pt x="1963" y="1007"/>
                    <a:pt x="1880" y="1314"/>
                    <a:pt x="1641" y="1453"/>
                  </a:cubicBezTo>
                  <a:close/>
                  <a:moveTo>
                    <a:pt x="1599" y="1381"/>
                  </a:moveTo>
                  <a:cubicBezTo>
                    <a:pt x="1799" y="1266"/>
                    <a:pt x="1868" y="1009"/>
                    <a:pt x="1752" y="809"/>
                  </a:cubicBezTo>
                  <a:cubicBezTo>
                    <a:pt x="1637" y="608"/>
                    <a:pt x="1380" y="539"/>
                    <a:pt x="1180" y="655"/>
                  </a:cubicBezTo>
                  <a:cubicBezTo>
                    <a:pt x="980" y="771"/>
                    <a:pt x="911" y="1027"/>
                    <a:pt x="1026" y="1228"/>
                  </a:cubicBezTo>
                  <a:cubicBezTo>
                    <a:pt x="1142" y="1428"/>
                    <a:pt x="1399" y="1497"/>
                    <a:pt x="1599" y="1381"/>
                  </a:cubicBezTo>
                  <a:close/>
                  <a:moveTo>
                    <a:pt x="1767" y="1422"/>
                  </a:moveTo>
                  <a:lnTo>
                    <a:pt x="1551" y="1547"/>
                  </a:lnTo>
                  <a:lnTo>
                    <a:pt x="1717" y="1835"/>
                  </a:lnTo>
                  <a:lnTo>
                    <a:pt x="1933" y="1710"/>
                  </a:lnTo>
                  <a:lnTo>
                    <a:pt x="1767" y="1422"/>
                  </a:lnTo>
                  <a:close/>
                  <a:moveTo>
                    <a:pt x="1956" y="1749"/>
                  </a:moveTo>
                  <a:lnTo>
                    <a:pt x="1739" y="1874"/>
                  </a:lnTo>
                  <a:cubicBezTo>
                    <a:pt x="1774" y="1934"/>
                    <a:pt x="1850" y="1954"/>
                    <a:pt x="1910" y="1919"/>
                  </a:cubicBezTo>
                  <a:cubicBezTo>
                    <a:pt x="1969" y="1885"/>
                    <a:pt x="1990" y="1809"/>
                    <a:pt x="1956" y="1749"/>
                  </a:cubicBezTo>
                  <a:close/>
                  <a:moveTo>
                    <a:pt x="803" y="551"/>
                  </a:moveTo>
                  <a:lnTo>
                    <a:pt x="249" y="551"/>
                  </a:lnTo>
                  <a:lnTo>
                    <a:pt x="249" y="613"/>
                  </a:lnTo>
                  <a:lnTo>
                    <a:pt x="803" y="613"/>
                  </a:lnTo>
                  <a:lnTo>
                    <a:pt x="803" y="551"/>
                  </a:lnTo>
                  <a:close/>
                  <a:moveTo>
                    <a:pt x="675" y="828"/>
                  </a:moveTo>
                  <a:lnTo>
                    <a:pt x="249" y="828"/>
                  </a:lnTo>
                  <a:lnTo>
                    <a:pt x="249" y="890"/>
                  </a:lnTo>
                  <a:lnTo>
                    <a:pt x="675" y="890"/>
                  </a:lnTo>
                  <a:lnTo>
                    <a:pt x="675" y="828"/>
                  </a:lnTo>
                  <a:close/>
                  <a:moveTo>
                    <a:pt x="249" y="1167"/>
                  </a:moveTo>
                  <a:lnTo>
                    <a:pt x="675" y="1167"/>
                  </a:lnTo>
                  <a:lnTo>
                    <a:pt x="675" y="1105"/>
                  </a:lnTo>
                  <a:lnTo>
                    <a:pt x="249" y="1105"/>
                  </a:lnTo>
                  <a:lnTo>
                    <a:pt x="249" y="1167"/>
                  </a:lnTo>
                  <a:close/>
                  <a:moveTo>
                    <a:pt x="249" y="1444"/>
                  </a:moveTo>
                  <a:lnTo>
                    <a:pt x="803" y="1444"/>
                  </a:lnTo>
                  <a:lnTo>
                    <a:pt x="803" y="1382"/>
                  </a:lnTo>
                  <a:lnTo>
                    <a:pt x="249" y="1382"/>
                  </a:lnTo>
                  <a:lnTo>
                    <a:pt x="249" y="1444"/>
                  </a:lnTo>
                  <a:close/>
                  <a:moveTo>
                    <a:pt x="1308" y="1105"/>
                  </a:moveTo>
                  <a:lnTo>
                    <a:pt x="1179" y="961"/>
                  </a:lnTo>
                  <a:lnTo>
                    <a:pt x="1118" y="1017"/>
                  </a:lnTo>
                  <a:lnTo>
                    <a:pt x="1300" y="1219"/>
                  </a:lnTo>
                  <a:lnTo>
                    <a:pt x="1657" y="922"/>
                  </a:lnTo>
                  <a:lnTo>
                    <a:pt x="1604" y="858"/>
                  </a:lnTo>
                  <a:lnTo>
                    <a:pt x="1308" y="110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 sz="7198" dirty="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675018" y="3581448"/>
            <a:ext cx="2852854" cy="770331"/>
            <a:chOff x="5675018" y="3581448"/>
            <a:chExt cx="2852854" cy="770331"/>
          </a:xfrm>
        </p:grpSpPr>
        <p:sp>
          <p:nvSpPr>
            <p:cNvPr id="73" name="TextBox 72"/>
            <p:cNvSpPr txBox="1"/>
            <p:nvPr/>
          </p:nvSpPr>
          <p:spPr>
            <a:xfrm>
              <a:off x="6362322" y="3582209"/>
              <a:ext cx="2066467" cy="76957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ts val="2800"/>
                </a:lnSpc>
                <a:defRPr sz="1400" b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dirty="0"/>
                <a:t>你是不是按时完成作业？</a:t>
              </a:r>
            </a:p>
          </p:txBody>
        </p:sp>
        <p:sp>
          <p:nvSpPr>
            <p:cNvPr id="74" name="îSlïḋé"/>
            <p:cNvSpPr/>
            <p:nvPr/>
          </p:nvSpPr>
          <p:spPr>
            <a:xfrm>
              <a:off x="6358250" y="3618387"/>
              <a:ext cx="2169622" cy="733392"/>
            </a:xfrm>
            <a:prstGeom prst="roundRect">
              <a:avLst>
                <a:gd name="adj" fmla="val 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1005840" anchor="b">
              <a:normAutofit fontScale="25000" lnSpcReduction="20000"/>
            </a:bodyPr>
            <a:lstStyle/>
            <a:p>
              <a:pPr algn="ctr"/>
              <a:endParaRPr lang="zh-CN" alt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85" name="ïśḻî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7514CD2-3857-420A-8886-DF54844A0BC2}"/>
                </a:ext>
              </a:extLst>
            </p:cNvPr>
            <p:cNvSpPr/>
            <p:nvPr/>
          </p:nvSpPr>
          <p:spPr>
            <a:xfrm>
              <a:off x="5675018" y="3581448"/>
              <a:ext cx="498340" cy="498344"/>
            </a:xfrm>
            <a:prstGeom prst="ellipse">
              <a:avLst/>
            </a:prstGeom>
            <a:solidFill>
              <a:srgbClr val="C00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86" name="íṧliḋ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3A717FE-45EE-46FE-AED6-DDD8350626C4}"/>
                </a:ext>
              </a:extLst>
            </p:cNvPr>
            <p:cNvSpPr/>
            <p:nvPr/>
          </p:nvSpPr>
          <p:spPr bwMode="auto">
            <a:xfrm>
              <a:off x="5797135" y="3706043"/>
              <a:ext cx="254105" cy="249150"/>
            </a:xfrm>
            <a:custGeom>
              <a:avLst/>
              <a:gdLst>
                <a:gd name="T0" fmla="*/ 1312 w 1990"/>
                <a:gd name="T1" fmla="*/ 1552 h 1954"/>
                <a:gd name="T2" fmla="*/ 291 w 1990"/>
                <a:gd name="T3" fmla="*/ 1746 h 1954"/>
                <a:gd name="T4" fmla="*/ 0 w 1990"/>
                <a:gd name="T5" fmla="*/ 540 h 1954"/>
                <a:gd name="T6" fmla="*/ 515 w 1990"/>
                <a:gd name="T7" fmla="*/ 249 h 1954"/>
                <a:gd name="T8" fmla="*/ 1205 w 1990"/>
                <a:gd name="T9" fmla="*/ 0 h 1954"/>
                <a:gd name="T10" fmla="*/ 1496 w 1990"/>
                <a:gd name="T11" fmla="*/ 489 h 1954"/>
                <a:gd name="T12" fmla="*/ 1413 w 1990"/>
                <a:gd name="T13" fmla="*/ 291 h 1954"/>
                <a:gd name="T14" fmla="*/ 802 w 1990"/>
                <a:gd name="T15" fmla="*/ 83 h 1954"/>
                <a:gd name="T16" fmla="*/ 1039 w 1990"/>
                <a:gd name="T17" fmla="*/ 249 h 1954"/>
                <a:gd name="T18" fmla="*/ 1243 w 1990"/>
                <a:gd name="T19" fmla="*/ 499 h 1954"/>
                <a:gd name="T20" fmla="*/ 291 w 1990"/>
                <a:gd name="T21" fmla="*/ 333 h 1954"/>
                <a:gd name="T22" fmla="*/ 83 w 1990"/>
                <a:gd name="T23" fmla="*/ 1455 h 1954"/>
                <a:gd name="T24" fmla="*/ 1039 w 1990"/>
                <a:gd name="T25" fmla="*/ 1663 h 1954"/>
                <a:gd name="T26" fmla="*/ 1641 w 1990"/>
                <a:gd name="T27" fmla="*/ 1453 h 1954"/>
                <a:gd name="T28" fmla="*/ 1138 w 1990"/>
                <a:gd name="T29" fmla="*/ 583 h 1954"/>
                <a:gd name="T30" fmla="*/ 1641 w 1990"/>
                <a:gd name="T31" fmla="*/ 1453 h 1954"/>
                <a:gd name="T32" fmla="*/ 1752 w 1990"/>
                <a:gd name="T33" fmla="*/ 809 h 1954"/>
                <a:gd name="T34" fmla="*/ 1026 w 1990"/>
                <a:gd name="T35" fmla="*/ 1228 h 1954"/>
                <a:gd name="T36" fmla="*/ 1767 w 1990"/>
                <a:gd name="T37" fmla="*/ 1422 h 1954"/>
                <a:gd name="T38" fmla="*/ 1717 w 1990"/>
                <a:gd name="T39" fmla="*/ 1835 h 1954"/>
                <a:gd name="T40" fmla="*/ 1767 w 1990"/>
                <a:gd name="T41" fmla="*/ 1422 h 1954"/>
                <a:gd name="T42" fmla="*/ 1739 w 1990"/>
                <a:gd name="T43" fmla="*/ 1874 h 1954"/>
                <a:gd name="T44" fmla="*/ 1956 w 1990"/>
                <a:gd name="T45" fmla="*/ 1749 h 1954"/>
                <a:gd name="T46" fmla="*/ 249 w 1990"/>
                <a:gd name="T47" fmla="*/ 551 h 1954"/>
                <a:gd name="T48" fmla="*/ 803 w 1990"/>
                <a:gd name="T49" fmla="*/ 613 h 1954"/>
                <a:gd name="T50" fmla="*/ 675 w 1990"/>
                <a:gd name="T51" fmla="*/ 828 h 1954"/>
                <a:gd name="T52" fmla="*/ 249 w 1990"/>
                <a:gd name="T53" fmla="*/ 890 h 1954"/>
                <a:gd name="T54" fmla="*/ 675 w 1990"/>
                <a:gd name="T55" fmla="*/ 828 h 1954"/>
                <a:gd name="T56" fmla="*/ 675 w 1990"/>
                <a:gd name="T57" fmla="*/ 1167 h 1954"/>
                <a:gd name="T58" fmla="*/ 249 w 1990"/>
                <a:gd name="T59" fmla="*/ 1105 h 1954"/>
                <a:gd name="T60" fmla="*/ 249 w 1990"/>
                <a:gd name="T61" fmla="*/ 1444 h 1954"/>
                <a:gd name="T62" fmla="*/ 803 w 1990"/>
                <a:gd name="T63" fmla="*/ 1382 h 1954"/>
                <a:gd name="T64" fmla="*/ 249 w 1990"/>
                <a:gd name="T65" fmla="*/ 1444 h 1954"/>
                <a:gd name="T66" fmla="*/ 1179 w 1990"/>
                <a:gd name="T67" fmla="*/ 961 h 1954"/>
                <a:gd name="T68" fmla="*/ 1300 w 1990"/>
                <a:gd name="T69" fmla="*/ 1219 h 1954"/>
                <a:gd name="T70" fmla="*/ 1604 w 1990"/>
                <a:gd name="T71" fmla="*/ 858 h 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90" h="1954">
                  <a:moveTo>
                    <a:pt x="1231" y="1534"/>
                  </a:moveTo>
                  <a:cubicBezTo>
                    <a:pt x="1258" y="1542"/>
                    <a:pt x="1285" y="1548"/>
                    <a:pt x="1312" y="1552"/>
                  </a:cubicBezTo>
                  <a:cubicBezTo>
                    <a:pt x="1272" y="1665"/>
                    <a:pt x="1165" y="1746"/>
                    <a:pt x="1039" y="1746"/>
                  </a:cubicBezTo>
                  <a:lnTo>
                    <a:pt x="291" y="1746"/>
                  </a:lnTo>
                  <a:cubicBezTo>
                    <a:pt x="131" y="1746"/>
                    <a:pt x="0" y="1615"/>
                    <a:pt x="0" y="1455"/>
                  </a:cubicBezTo>
                  <a:lnTo>
                    <a:pt x="0" y="540"/>
                  </a:lnTo>
                  <a:cubicBezTo>
                    <a:pt x="0" y="380"/>
                    <a:pt x="131" y="249"/>
                    <a:pt x="291" y="249"/>
                  </a:cubicBezTo>
                  <a:lnTo>
                    <a:pt x="515" y="249"/>
                  </a:lnTo>
                  <a:cubicBezTo>
                    <a:pt x="535" y="109"/>
                    <a:pt x="656" y="0"/>
                    <a:pt x="802" y="0"/>
                  </a:cubicBezTo>
                  <a:lnTo>
                    <a:pt x="1205" y="0"/>
                  </a:lnTo>
                  <a:cubicBezTo>
                    <a:pt x="1366" y="0"/>
                    <a:pt x="1496" y="131"/>
                    <a:pt x="1496" y="291"/>
                  </a:cubicBezTo>
                  <a:lnTo>
                    <a:pt x="1496" y="489"/>
                  </a:lnTo>
                  <a:cubicBezTo>
                    <a:pt x="1469" y="484"/>
                    <a:pt x="1441" y="480"/>
                    <a:pt x="1413" y="479"/>
                  </a:cubicBezTo>
                  <a:lnTo>
                    <a:pt x="1413" y="291"/>
                  </a:lnTo>
                  <a:cubicBezTo>
                    <a:pt x="1413" y="176"/>
                    <a:pt x="1320" y="83"/>
                    <a:pt x="1205" y="83"/>
                  </a:cubicBezTo>
                  <a:lnTo>
                    <a:pt x="802" y="83"/>
                  </a:lnTo>
                  <a:cubicBezTo>
                    <a:pt x="701" y="83"/>
                    <a:pt x="617" y="155"/>
                    <a:pt x="598" y="249"/>
                  </a:cubicBezTo>
                  <a:lnTo>
                    <a:pt x="1039" y="249"/>
                  </a:lnTo>
                  <a:cubicBezTo>
                    <a:pt x="1180" y="249"/>
                    <a:pt x="1297" y="349"/>
                    <a:pt x="1324" y="482"/>
                  </a:cubicBezTo>
                  <a:cubicBezTo>
                    <a:pt x="1297" y="485"/>
                    <a:pt x="1270" y="491"/>
                    <a:pt x="1243" y="499"/>
                  </a:cubicBezTo>
                  <a:cubicBezTo>
                    <a:pt x="1224" y="404"/>
                    <a:pt x="1140" y="333"/>
                    <a:pt x="1039" y="333"/>
                  </a:cubicBezTo>
                  <a:lnTo>
                    <a:pt x="291" y="333"/>
                  </a:lnTo>
                  <a:cubicBezTo>
                    <a:pt x="177" y="333"/>
                    <a:pt x="83" y="426"/>
                    <a:pt x="83" y="540"/>
                  </a:cubicBezTo>
                  <a:lnTo>
                    <a:pt x="83" y="1455"/>
                  </a:lnTo>
                  <a:cubicBezTo>
                    <a:pt x="83" y="1569"/>
                    <a:pt x="177" y="1663"/>
                    <a:pt x="291" y="1663"/>
                  </a:cubicBezTo>
                  <a:lnTo>
                    <a:pt x="1039" y="1663"/>
                  </a:lnTo>
                  <a:cubicBezTo>
                    <a:pt x="1126" y="1663"/>
                    <a:pt x="1200" y="1609"/>
                    <a:pt x="1231" y="1534"/>
                  </a:cubicBezTo>
                  <a:close/>
                  <a:moveTo>
                    <a:pt x="1641" y="1453"/>
                  </a:moveTo>
                  <a:cubicBezTo>
                    <a:pt x="1401" y="1591"/>
                    <a:pt x="1093" y="1509"/>
                    <a:pt x="955" y="1269"/>
                  </a:cubicBezTo>
                  <a:cubicBezTo>
                    <a:pt x="816" y="1029"/>
                    <a:pt x="899" y="722"/>
                    <a:pt x="1138" y="583"/>
                  </a:cubicBezTo>
                  <a:cubicBezTo>
                    <a:pt x="1378" y="445"/>
                    <a:pt x="1686" y="527"/>
                    <a:pt x="1824" y="767"/>
                  </a:cubicBezTo>
                  <a:cubicBezTo>
                    <a:pt x="1963" y="1007"/>
                    <a:pt x="1880" y="1314"/>
                    <a:pt x="1641" y="1453"/>
                  </a:cubicBezTo>
                  <a:close/>
                  <a:moveTo>
                    <a:pt x="1599" y="1381"/>
                  </a:moveTo>
                  <a:cubicBezTo>
                    <a:pt x="1799" y="1266"/>
                    <a:pt x="1868" y="1009"/>
                    <a:pt x="1752" y="809"/>
                  </a:cubicBezTo>
                  <a:cubicBezTo>
                    <a:pt x="1637" y="608"/>
                    <a:pt x="1380" y="539"/>
                    <a:pt x="1180" y="655"/>
                  </a:cubicBezTo>
                  <a:cubicBezTo>
                    <a:pt x="980" y="771"/>
                    <a:pt x="911" y="1027"/>
                    <a:pt x="1026" y="1228"/>
                  </a:cubicBezTo>
                  <a:cubicBezTo>
                    <a:pt x="1142" y="1428"/>
                    <a:pt x="1399" y="1497"/>
                    <a:pt x="1599" y="1381"/>
                  </a:cubicBezTo>
                  <a:close/>
                  <a:moveTo>
                    <a:pt x="1767" y="1422"/>
                  </a:moveTo>
                  <a:lnTo>
                    <a:pt x="1551" y="1547"/>
                  </a:lnTo>
                  <a:lnTo>
                    <a:pt x="1717" y="1835"/>
                  </a:lnTo>
                  <a:lnTo>
                    <a:pt x="1933" y="1710"/>
                  </a:lnTo>
                  <a:lnTo>
                    <a:pt x="1767" y="1422"/>
                  </a:lnTo>
                  <a:close/>
                  <a:moveTo>
                    <a:pt x="1956" y="1749"/>
                  </a:moveTo>
                  <a:lnTo>
                    <a:pt x="1739" y="1874"/>
                  </a:lnTo>
                  <a:cubicBezTo>
                    <a:pt x="1774" y="1934"/>
                    <a:pt x="1850" y="1954"/>
                    <a:pt x="1910" y="1919"/>
                  </a:cubicBezTo>
                  <a:cubicBezTo>
                    <a:pt x="1969" y="1885"/>
                    <a:pt x="1990" y="1809"/>
                    <a:pt x="1956" y="1749"/>
                  </a:cubicBezTo>
                  <a:close/>
                  <a:moveTo>
                    <a:pt x="803" y="551"/>
                  </a:moveTo>
                  <a:lnTo>
                    <a:pt x="249" y="551"/>
                  </a:lnTo>
                  <a:lnTo>
                    <a:pt x="249" y="613"/>
                  </a:lnTo>
                  <a:lnTo>
                    <a:pt x="803" y="613"/>
                  </a:lnTo>
                  <a:lnTo>
                    <a:pt x="803" y="551"/>
                  </a:lnTo>
                  <a:close/>
                  <a:moveTo>
                    <a:pt x="675" y="828"/>
                  </a:moveTo>
                  <a:lnTo>
                    <a:pt x="249" y="828"/>
                  </a:lnTo>
                  <a:lnTo>
                    <a:pt x="249" y="890"/>
                  </a:lnTo>
                  <a:lnTo>
                    <a:pt x="675" y="890"/>
                  </a:lnTo>
                  <a:lnTo>
                    <a:pt x="675" y="828"/>
                  </a:lnTo>
                  <a:close/>
                  <a:moveTo>
                    <a:pt x="249" y="1167"/>
                  </a:moveTo>
                  <a:lnTo>
                    <a:pt x="675" y="1167"/>
                  </a:lnTo>
                  <a:lnTo>
                    <a:pt x="675" y="1105"/>
                  </a:lnTo>
                  <a:lnTo>
                    <a:pt x="249" y="1105"/>
                  </a:lnTo>
                  <a:lnTo>
                    <a:pt x="249" y="1167"/>
                  </a:lnTo>
                  <a:close/>
                  <a:moveTo>
                    <a:pt x="249" y="1444"/>
                  </a:moveTo>
                  <a:lnTo>
                    <a:pt x="803" y="1444"/>
                  </a:lnTo>
                  <a:lnTo>
                    <a:pt x="803" y="1382"/>
                  </a:lnTo>
                  <a:lnTo>
                    <a:pt x="249" y="1382"/>
                  </a:lnTo>
                  <a:lnTo>
                    <a:pt x="249" y="1444"/>
                  </a:lnTo>
                  <a:close/>
                  <a:moveTo>
                    <a:pt x="1308" y="1105"/>
                  </a:moveTo>
                  <a:lnTo>
                    <a:pt x="1179" y="961"/>
                  </a:lnTo>
                  <a:lnTo>
                    <a:pt x="1118" y="1017"/>
                  </a:lnTo>
                  <a:lnTo>
                    <a:pt x="1300" y="1219"/>
                  </a:lnTo>
                  <a:lnTo>
                    <a:pt x="1657" y="922"/>
                  </a:lnTo>
                  <a:lnTo>
                    <a:pt x="1604" y="858"/>
                  </a:lnTo>
                  <a:lnTo>
                    <a:pt x="1308" y="110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 sz="7198" dirty="0"/>
            </a:p>
          </p:txBody>
        </p:sp>
      </p:grpSp>
    </p:spTree>
    <p:extLst>
      <p:ext uri="{BB962C8B-B14F-4D97-AF65-F5344CB8AC3E}">
        <p14:creationId xmlns:p14="http://schemas.microsoft.com/office/powerpoint/2010/main" val="3782006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8490a5c5-2889-4de6-9311-d25be7755ce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494942" y="432247"/>
            <a:ext cx="5669916" cy="5117836"/>
            <a:chOff x="3405475" y="1130300"/>
            <a:chExt cx="5381074" cy="4857118"/>
          </a:xfrm>
          <a:solidFill>
            <a:srgbClr val="FFFFFF">
              <a:alpha val="60000"/>
            </a:srgbClr>
          </a:solidFill>
        </p:grpSpPr>
        <p:grpSp>
          <p:nvGrpSpPr>
            <p:cNvPr id="13" name="îšľiḍ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26C4992-2066-4365-85C1-F00F5A2F4E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05475" y="1178647"/>
              <a:ext cx="5381074" cy="4663734"/>
              <a:chOff x="1448" y="41"/>
              <a:chExt cx="4786" cy="4148"/>
            </a:xfrm>
            <a:grpFill/>
          </p:grpSpPr>
          <p:sp>
            <p:nvSpPr>
              <p:cNvPr id="74" name="íśḻíḍ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66B4492-92E3-4215-8F88-D79E4163E88F}"/>
                  </a:ext>
                </a:extLst>
              </p:cNvPr>
              <p:cNvSpPr/>
              <p:nvPr/>
            </p:nvSpPr>
            <p:spPr bwMode="auto">
              <a:xfrm>
                <a:off x="4980" y="3175"/>
                <a:ext cx="116" cy="165"/>
              </a:xfrm>
              <a:custGeom>
                <a:avLst/>
                <a:gdLst>
                  <a:gd name="T0" fmla="*/ 22 w 63"/>
                  <a:gd name="T1" fmla="*/ 40 h 90"/>
                  <a:gd name="T2" fmla="*/ 41 w 63"/>
                  <a:gd name="T3" fmla="*/ 40 h 90"/>
                  <a:gd name="T4" fmla="*/ 41 w 63"/>
                  <a:gd name="T5" fmla="*/ 49 h 90"/>
                  <a:gd name="T6" fmla="*/ 24 w 63"/>
                  <a:gd name="T7" fmla="*/ 49 h 90"/>
                  <a:gd name="T8" fmla="*/ 25 w 63"/>
                  <a:gd name="T9" fmla="*/ 54 h 90"/>
                  <a:gd name="T10" fmla="*/ 23 w 63"/>
                  <a:gd name="T11" fmla="*/ 65 h 90"/>
                  <a:gd name="T12" fmla="*/ 15 w 63"/>
                  <a:gd name="T13" fmla="*/ 77 h 90"/>
                  <a:gd name="T14" fmla="*/ 23 w 63"/>
                  <a:gd name="T15" fmla="*/ 75 h 90"/>
                  <a:gd name="T16" fmla="*/ 34 w 63"/>
                  <a:gd name="T17" fmla="*/ 77 h 90"/>
                  <a:gd name="T18" fmla="*/ 48 w 63"/>
                  <a:gd name="T19" fmla="*/ 79 h 90"/>
                  <a:gd name="T20" fmla="*/ 59 w 63"/>
                  <a:gd name="T21" fmla="*/ 76 h 90"/>
                  <a:gd name="T22" fmla="*/ 63 w 63"/>
                  <a:gd name="T23" fmla="*/ 86 h 90"/>
                  <a:gd name="T24" fmla="*/ 54 w 63"/>
                  <a:gd name="T25" fmla="*/ 89 h 90"/>
                  <a:gd name="T26" fmla="*/ 48 w 63"/>
                  <a:gd name="T27" fmla="*/ 89 h 90"/>
                  <a:gd name="T28" fmla="*/ 43 w 63"/>
                  <a:gd name="T29" fmla="*/ 89 h 90"/>
                  <a:gd name="T30" fmla="*/ 36 w 63"/>
                  <a:gd name="T31" fmla="*/ 87 h 90"/>
                  <a:gd name="T32" fmla="*/ 28 w 63"/>
                  <a:gd name="T33" fmla="*/ 85 h 90"/>
                  <a:gd name="T34" fmla="*/ 22 w 63"/>
                  <a:gd name="T35" fmla="*/ 84 h 90"/>
                  <a:gd name="T36" fmla="*/ 13 w 63"/>
                  <a:gd name="T37" fmla="*/ 86 h 90"/>
                  <a:gd name="T38" fmla="*/ 5 w 63"/>
                  <a:gd name="T39" fmla="*/ 90 h 90"/>
                  <a:gd name="T40" fmla="*/ 0 w 63"/>
                  <a:gd name="T41" fmla="*/ 79 h 90"/>
                  <a:gd name="T42" fmla="*/ 10 w 63"/>
                  <a:gd name="T43" fmla="*/ 70 h 90"/>
                  <a:gd name="T44" fmla="*/ 14 w 63"/>
                  <a:gd name="T45" fmla="*/ 56 h 90"/>
                  <a:gd name="T46" fmla="*/ 13 w 63"/>
                  <a:gd name="T47" fmla="*/ 49 h 90"/>
                  <a:gd name="T48" fmla="*/ 1 w 63"/>
                  <a:gd name="T49" fmla="*/ 49 h 90"/>
                  <a:gd name="T50" fmla="*/ 1 w 63"/>
                  <a:gd name="T51" fmla="*/ 40 h 90"/>
                  <a:gd name="T52" fmla="*/ 11 w 63"/>
                  <a:gd name="T53" fmla="*/ 40 h 90"/>
                  <a:gd name="T54" fmla="*/ 8 w 63"/>
                  <a:gd name="T55" fmla="*/ 31 h 90"/>
                  <a:gd name="T56" fmla="*/ 8 w 63"/>
                  <a:gd name="T57" fmla="*/ 25 h 90"/>
                  <a:gd name="T58" fmla="*/ 17 w 63"/>
                  <a:gd name="T59" fmla="*/ 6 h 90"/>
                  <a:gd name="T60" fmla="*/ 34 w 63"/>
                  <a:gd name="T61" fmla="*/ 0 h 90"/>
                  <a:gd name="T62" fmla="*/ 52 w 63"/>
                  <a:gd name="T63" fmla="*/ 6 h 90"/>
                  <a:gd name="T64" fmla="*/ 60 w 63"/>
                  <a:gd name="T65" fmla="*/ 22 h 90"/>
                  <a:gd name="T66" fmla="*/ 50 w 63"/>
                  <a:gd name="T67" fmla="*/ 24 h 90"/>
                  <a:gd name="T68" fmla="*/ 45 w 63"/>
                  <a:gd name="T69" fmla="*/ 13 h 90"/>
                  <a:gd name="T70" fmla="*/ 34 w 63"/>
                  <a:gd name="T71" fmla="*/ 9 h 90"/>
                  <a:gd name="T72" fmla="*/ 23 w 63"/>
                  <a:gd name="T73" fmla="*/ 13 h 90"/>
                  <a:gd name="T74" fmla="*/ 19 w 63"/>
                  <a:gd name="T75" fmla="*/ 23 h 90"/>
                  <a:gd name="T76" fmla="*/ 22 w 63"/>
                  <a:gd name="T77" fmla="*/ 4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3" h="90">
                    <a:moveTo>
                      <a:pt x="22" y="40"/>
                    </a:moveTo>
                    <a:cubicBezTo>
                      <a:pt x="41" y="40"/>
                      <a:pt x="41" y="40"/>
                      <a:pt x="41" y="40"/>
                    </a:cubicBezTo>
                    <a:cubicBezTo>
                      <a:pt x="41" y="49"/>
                      <a:pt x="41" y="49"/>
                      <a:pt x="4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5" y="51"/>
                      <a:pt x="25" y="52"/>
                      <a:pt x="25" y="54"/>
                    </a:cubicBezTo>
                    <a:cubicBezTo>
                      <a:pt x="25" y="58"/>
                      <a:pt x="24" y="61"/>
                      <a:pt x="23" y="65"/>
                    </a:cubicBezTo>
                    <a:cubicBezTo>
                      <a:pt x="21" y="69"/>
                      <a:pt x="18" y="73"/>
                      <a:pt x="15" y="77"/>
                    </a:cubicBezTo>
                    <a:cubicBezTo>
                      <a:pt x="18" y="76"/>
                      <a:pt x="21" y="75"/>
                      <a:pt x="23" y="75"/>
                    </a:cubicBezTo>
                    <a:cubicBezTo>
                      <a:pt x="26" y="75"/>
                      <a:pt x="30" y="76"/>
                      <a:pt x="34" y="77"/>
                    </a:cubicBezTo>
                    <a:cubicBezTo>
                      <a:pt x="41" y="78"/>
                      <a:pt x="45" y="79"/>
                      <a:pt x="48" y="79"/>
                    </a:cubicBezTo>
                    <a:cubicBezTo>
                      <a:pt x="51" y="79"/>
                      <a:pt x="54" y="78"/>
                      <a:pt x="59" y="76"/>
                    </a:cubicBezTo>
                    <a:cubicBezTo>
                      <a:pt x="63" y="86"/>
                      <a:pt x="63" y="86"/>
                      <a:pt x="63" y="86"/>
                    </a:cubicBezTo>
                    <a:cubicBezTo>
                      <a:pt x="59" y="87"/>
                      <a:pt x="56" y="88"/>
                      <a:pt x="54" y="89"/>
                    </a:cubicBezTo>
                    <a:cubicBezTo>
                      <a:pt x="52" y="89"/>
                      <a:pt x="50" y="89"/>
                      <a:pt x="48" y="89"/>
                    </a:cubicBezTo>
                    <a:cubicBezTo>
                      <a:pt x="47" y="89"/>
                      <a:pt x="45" y="89"/>
                      <a:pt x="43" y="89"/>
                    </a:cubicBezTo>
                    <a:cubicBezTo>
                      <a:pt x="42" y="89"/>
                      <a:pt x="40" y="88"/>
                      <a:pt x="36" y="87"/>
                    </a:cubicBezTo>
                    <a:cubicBezTo>
                      <a:pt x="32" y="86"/>
                      <a:pt x="29" y="85"/>
                      <a:pt x="28" y="85"/>
                    </a:cubicBezTo>
                    <a:cubicBezTo>
                      <a:pt x="26" y="84"/>
                      <a:pt x="24" y="84"/>
                      <a:pt x="22" y="84"/>
                    </a:cubicBezTo>
                    <a:cubicBezTo>
                      <a:pt x="19" y="84"/>
                      <a:pt x="16" y="85"/>
                      <a:pt x="13" y="86"/>
                    </a:cubicBezTo>
                    <a:cubicBezTo>
                      <a:pt x="10" y="87"/>
                      <a:pt x="7" y="88"/>
                      <a:pt x="5" y="90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4" y="77"/>
                      <a:pt x="7" y="74"/>
                      <a:pt x="10" y="70"/>
                    </a:cubicBezTo>
                    <a:cubicBezTo>
                      <a:pt x="13" y="67"/>
                      <a:pt x="14" y="62"/>
                      <a:pt x="14" y="56"/>
                    </a:cubicBezTo>
                    <a:cubicBezTo>
                      <a:pt x="14" y="54"/>
                      <a:pt x="14" y="51"/>
                      <a:pt x="13" y="49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9" y="36"/>
                      <a:pt x="8" y="33"/>
                      <a:pt x="8" y="31"/>
                    </a:cubicBezTo>
                    <a:cubicBezTo>
                      <a:pt x="8" y="29"/>
                      <a:pt x="8" y="27"/>
                      <a:pt x="8" y="25"/>
                    </a:cubicBezTo>
                    <a:cubicBezTo>
                      <a:pt x="8" y="17"/>
                      <a:pt x="11" y="10"/>
                      <a:pt x="17" y="6"/>
                    </a:cubicBezTo>
                    <a:cubicBezTo>
                      <a:pt x="21" y="2"/>
                      <a:pt x="27" y="0"/>
                      <a:pt x="34" y="0"/>
                    </a:cubicBezTo>
                    <a:cubicBezTo>
                      <a:pt x="41" y="0"/>
                      <a:pt x="47" y="2"/>
                      <a:pt x="52" y="6"/>
                    </a:cubicBezTo>
                    <a:cubicBezTo>
                      <a:pt x="56" y="10"/>
                      <a:pt x="59" y="15"/>
                      <a:pt x="60" y="22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49" y="19"/>
                      <a:pt x="47" y="16"/>
                      <a:pt x="45" y="13"/>
                    </a:cubicBezTo>
                    <a:cubicBezTo>
                      <a:pt x="42" y="10"/>
                      <a:pt x="38" y="9"/>
                      <a:pt x="34" y="9"/>
                    </a:cubicBezTo>
                    <a:cubicBezTo>
                      <a:pt x="30" y="9"/>
                      <a:pt x="26" y="10"/>
                      <a:pt x="23" y="13"/>
                    </a:cubicBezTo>
                    <a:cubicBezTo>
                      <a:pt x="20" y="16"/>
                      <a:pt x="19" y="19"/>
                      <a:pt x="19" y="23"/>
                    </a:cubicBezTo>
                    <a:cubicBezTo>
                      <a:pt x="19" y="28"/>
                      <a:pt x="20" y="33"/>
                      <a:pt x="22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î$ļïd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C3BBD05-3FB1-4958-BA17-360EB75CBB40}"/>
                  </a:ext>
                </a:extLst>
              </p:cNvPr>
              <p:cNvSpPr/>
              <p:nvPr/>
            </p:nvSpPr>
            <p:spPr bwMode="auto">
              <a:xfrm>
                <a:off x="3629" y="1068"/>
                <a:ext cx="155" cy="223"/>
              </a:xfrm>
              <a:custGeom>
                <a:avLst/>
                <a:gdLst>
                  <a:gd name="T0" fmla="*/ 29 w 84"/>
                  <a:gd name="T1" fmla="*/ 54 h 121"/>
                  <a:gd name="T2" fmla="*/ 54 w 84"/>
                  <a:gd name="T3" fmla="*/ 54 h 121"/>
                  <a:gd name="T4" fmla="*/ 54 w 84"/>
                  <a:gd name="T5" fmla="*/ 66 h 121"/>
                  <a:gd name="T6" fmla="*/ 31 w 84"/>
                  <a:gd name="T7" fmla="*/ 66 h 121"/>
                  <a:gd name="T8" fmla="*/ 33 w 84"/>
                  <a:gd name="T9" fmla="*/ 73 h 121"/>
                  <a:gd name="T10" fmla="*/ 30 w 84"/>
                  <a:gd name="T11" fmla="*/ 88 h 121"/>
                  <a:gd name="T12" fmla="*/ 19 w 84"/>
                  <a:gd name="T13" fmla="*/ 103 h 121"/>
                  <a:gd name="T14" fmla="*/ 30 w 84"/>
                  <a:gd name="T15" fmla="*/ 102 h 121"/>
                  <a:gd name="T16" fmla="*/ 45 w 84"/>
                  <a:gd name="T17" fmla="*/ 104 h 121"/>
                  <a:gd name="T18" fmla="*/ 64 w 84"/>
                  <a:gd name="T19" fmla="*/ 107 h 121"/>
                  <a:gd name="T20" fmla="*/ 79 w 84"/>
                  <a:gd name="T21" fmla="*/ 102 h 121"/>
                  <a:gd name="T22" fmla="*/ 84 w 84"/>
                  <a:gd name="T23" fmla="*/ 116 h 121"/>
                  <a:gd name="T24" fmla="*/ 72 w 84"/>
                  <a:gd name="T25" fmla="*/ 120 h 121"/>
                  <a:gd name="T26" fmla="*/ 64 w 84"/>
                  <a:gd name="T27" fmla="*/ 121 h 121"/>
                  <a:gd name="T28" fmla="*/ 57 w 84"/>
                  <a:gd name="T29" fmla="*/ 120 h 121"/>
                  <a:gd name="T30" fmla="*/ 47 w 84"/>
                  <a:gd name="T31" fmla="*/ 117 h 121"/>
                  <a:gd name="T32" fmla="*/ 37 w 84"/>
                  <a:gd name="T33" fmla="*/ 114 h 121"/>
                  <a:gd name="T34" fmla="*/ 29 w 84"/>
                  <a:gd name="T35" fmla="*/ 113 h 121"/>
                  <a:gd name="T36" fmla="*/ 17 w 84"/>
                  <a:gd name="T37" fmla="*/ 115 h 121"/>
                  <a:gd name="T38" fmla="*/ 5 w 84"/>
                  <a:gd name="T39" fmla="*/ 121 h 121"/>
                  <a:gd name="T40" fmla="*/ 0 w 84"/>
                  <a:gd name="T41" fmla="*/ 107 h 121"/>
                  <a:gd name="T42" fmla="*/ 13 w 84"/>
                  <a:gd name="T43" fmla="*/ 95 h 121"/>
                  <a:gd name="T44" fmla="*/ 18 w 84"/>
                  <a:gd name="T45" fmla="*/ 76 h 121"/>
                  <a:gd name="T46" fmla="*/ 17 w 84"/>
                  <a:gd name="T47" fmla="*/ 66 h 121"/>
                  <a:gd name="T48" fmla="*/ 1 w 84"/>
                  <a:gd name="T49" fmla="*/ 66 h 121"/>
                  <a:gd name="T50" fmla="*/ 1 w 84"/>
                  <a:gd name="T51" fmla="*/ 54 h 121"/>
                  <a:gd name="T52" fmla="*/ 13 w 84"/>
                  <a:gd name="T53" fmla="*/ 54 h 121"/>
                  <a:gd name="T54" fmla="*/ 10 w 84"/>
                  <a:gd name="T55" fmla="*/ 41 h 121"/>
                  <a:gd name="T56" fmla="*/ 9 w 84"/>
                  <a:gd name="T57" fmla="*/ 33 h 121"/>
                  <a:gd name="T58" fmla="*/ 21 w 84"/>
                  <a:gd name="T59" fmla="*/ 7 h 121"/>
                  <a:gd name="T60" fmla="*/ 45 w 84"/>
                  <a:gd name="T61" fmla="*/ 0 h 121"/>
                  <a:gd name="T62" fmla="*/ 69 w 84"/>
                  <a:gd name="T63" fmla="*/ 8 h 121"/>
                  <a:gd name="T64" fmla="*/ 81 w 84"/>
                  <a:gd name="T65" fmla="*/ 30 h 121"/>
                  <a:gd name="T66" fmla="*/ 66 w 84"/>
                  <a:gd name="T67" fmla="*/ 32 h 121"/>
                  <a:gd name="T68" fmla="*/ 59 w 84"/>
                  <a:gd name="T69" fmla="*/ 17 h 121"/>
                  <a:gd name="T70" fmla="*/ 45 w 84"/>
                  <a:gd name="T71" fmla="*/ 12 h 121"/>
                  <a:gd name="T72" fmla="*/ 30 w 84"/>
                  <a:gd name="T73" fmla="*/ 17 h 121"/>
                  <a:gd name="T74" fmla="*/ 24 w 84"/>
                  <a:gd name="T75" fmla="*/ 31 h 121"/>
                  <a:gd name="T76" fmla="*/ 29 w 84"/>
                  <a:gd name="T77" fmla="*/ 54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4" h="121">
                    <a:moveTo>
                      <a:pt x="29" y="54"/>
                    </a:moveTo>
                    <a:cubicBezTo>
                      <a:pt x="54" y="54"/>
                      <a:pt x="54" y="54"/>
                      <a:pt x="54" y="54"/>
                    </a:cubicBezTo>
                    <a:cubicBezTo>
                      <a:pt x="54" y="66"/>
                      <a:pt x="54" y="66"/>
                      <a:pt x="54" y="66"/>
                    </a:cubicBezTo>
                    <a:cubicBezTo>
                      <a:pt x="31" y="66"/>
                      <a:pt x="31" y="66"/>
                      <a:pt x="31" y="66"/>
                    </a:cubicBezTo>
                    <a:cubicBezTo>
                      <a:pt x="32" y="68"/>
                      <a:pt x="33" y="71"/>
                      <a:pt x="33" y="73"/>
                    </a:cubicBezTo>
                    <a:cubicBezTo>
                      <a:pt x="33" y="78"/>
                      <a:pt x="32" y="82"/>
                      <a:pt x="30" y="88"/>
                    </a:cubicBezTo>
                    <a:cubicBezTo>
                      <a:pt x="28" y="93"/>
                      <a:pt x="24" y="98"/>
                      <a:pt x="19" y="103"/>
                    </a:cubicBezTo>
                    <a:cubicBezTo>
                      <a:pt x="23" y="102"/>
                      <a:pt x="27" y="102"/>
                      <a:pt x="30" y="102"/>
                    </a:cubicBezTo>
                    <a:cubicBezTo>
                      <a:pt x="35" y="102"/>
                      <a:pt x="40" y="102"/>
                      <a:pt x="45" y="104"/>
                    </a:cubicBezTo>
                    <a:cubicBezTo>
                      <a:pt x="54" y="106"/>
                      <a:pt x="60" y="107"/>
                      <a:pt x="64" y="107"/>
                    </a:cubicBezTo>
                    <a:cubicBezTo>
                      <a:pt x="68" y="107"/>
                      <a:pt x="73" y="105"/>
                      <a:pt x="79" y="102"/>
                    </a:cubicBezTo>
                    <a:cubicBezTo>
                      <a:pt x="84" y="116"/>
                      <a:pt x="84" y="116"/>
                      <a:pt x="84" y="116"/>
                    </a:cubicBezTo>
                    <a:cubicBezTo>
                      <a:pt x="79" y="118"/>
                      <a:pt x="75" y="119"/>
                      <a:pt x="72" y="120"/>
                    </a:cubicBezTo>
                    <a:cubicBezTo>
                      <a:pt x="70" y="120"/>
                      <a:pt x="67" y="121"/>
                      <a:pt x="64" y="121"/>
                    </a:cubicBezTo>
                    <a:cubicBezTo>
                      <a:pt x="62" y="121"/>
                      <a:pt x="60" y="120"/>
                      <a:pt x="57" y="120"/>
                    </a:cubicBezTo>
                    <a:cubicBezTo>
                      <a:pt x="56" y="120"/>
                      <a:pt x="53" y="119"/>
                      <a:pt x="47" y="117"/>
                    </a:cubicBezTo>
                    <a:cubicBezTo>
                      <a:pt x="42" y="115"/>
                      <a:pt x="38" y="114"/>
                      <a:pt x="37" y="114"/>
                    </a:cubicBezTo>
                    <a:cubicBezTo>
                      <a:pt x="34" y="114"/>
                      <a:pt x="32" y="113"/>
                      <a:pt x="29" y="113"/>
                    </a:cubicBezTo>
                    <a:cubicBezTo>
                      <a:pt x="25" y="113"/>
                      <a:pt x="21" y="114"/>
                      <a:pt x="17" y="115"/>
                    </a:cubicBezTo>
                    <a:cubicBezTo>
                      <a:pt x="13" y="117"/>
                      <a:pt x="9" y="118"/>
                      <a:pt x="5" y="121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5" y="104"/>
                      <a:pt x="9" y="100"/>
                      <a:pt x="13" y="95"/>
                    </a:cubicBezTo>
                    <a:cubicBezTo>
                      <a:pt x="16" y="90"/>
                      <a:pt x="18" y="83"/>
                      <a:pt x="18" y="76"/>
                    </a:cubicBezTo>
                    <a:cubicBezTo>
                      <a:pt x="18" y="73"/>
                      <a:pt x="18" y="69"/>
                      <a:pt x="17" y="66"/>
                    </a:cubicBezTo>
                    <a:cubicBezTo>
                      <a:pt x="1" y="66"/>
                      <a:pt x="1" y="66"/>
                      <a:pt x="1" y="66"/>
                    </a:cubicBezTo>
                    <a:cubicBezTo>
                      <a:pt x="1" y="54"/>
                      <a:pt x="1" y="54"/>
                      <a:pt x="1" y="54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2" y="48"/>
                      <a:pt x="10" y="44"/>
                      <a:pt x="10" y="41"/>
                    </a:cubicBezTo>
                    <a:cubicBezTo>
                      <a:pt x="9" y="39"/>
                      <a:pt x="9" y="36"/>
                      <a:pt x="9" y="33"/>
                    </a:cubicBezTo>
                    <a:cubicBezTo>
                      <a:pt x="9" y="22"/>
                      <a:pt x="13" y="14"/>
                      <a:pt x="21" y="7"/>
                    </a:cubicBezTo>
                    <a:cubicBezTo>
                      <a:pt x="28" y="2"/>
                      <a:pt x="36" y="0"/>
                      <a:pt x="45" y="0"/>
                    </a:cubicBezTo>
                    <a:cubicBezTo>
                      <a:pt x="55" y="0"/>
                      <a:pt x="63" y="3"/>
                      <a:pt x="69" y="8"/>
                    </a:cubicBezTo>
                    <a:cubicBezTo>
                      <a:pt x="75" y="13"/>
                      <a:pt x="79" y="21"/>
                      <a:pt x="81" y="30"/>
                    </a:cubicBezTo>
                    <a:cubicBezTo>
                      <a:pt x="66" y="32"/>
                      <a:pt x="66" y="32"/>
                      <a:pt x="66" y="32"/>
                    </a:cubicBezTo>
                    <a:cubicBezTo>
                      <a:pt x="66" y="26"/>
                      <a:pt x="63" y="21"/>
                      <a:pt x="59" y="17"/>
                    </a:cubicBezTo>
                    <a:cubicBezTo>
                      <a:pt x="55" y="14"/>
                      <a:pt x="51" y="12"/>
                      <a:pt x="45" y="12"/>
                    </a:cubicBezTo>
                    <a:cubicBezTo>
                      <a:pt x="39" y="12"/>
                      <a:pt x="34" y="14"/>
                      <a:pt x="30" y="17"/>
                    </a:cubicBezTo>
                    <a:cubicBezTo>
                      <a:pt x="26" y="21"/>
                      <a:pt x="24" y="26"/>
                      <a:pt x="24" y="31"/>
                    </a:cubicBezTo>
                    <a:cubicBezTo>
                      <a:pt x="24" y="37"/>
                      <a:pt x="26" y="45"/>
                      <a:pt x="29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îs1iḑ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389E90E-C021-49E3-BF79-2515581C148B}"/>
                  </a:ext>
                </a:extLst>
              </p:cNvPr>
              <p:cNvSpPr/>
              <p:nvPr/>
            </p:nvSpPr>
            <p:spPr bwMode="auto">
              <a:xfrm>
                <a:off x="1448" y="1156"/>
                <a:ext cx="147" cy="214"/>
              </a:xfrm>
              <a:custGeom>
                <a:avLst/>
                <a:gdLst>
                  <a:gd name="T0" fmla="*/ 28 w 80"/>
                  <a:gd name="T1" fmla="*/ 52 h 116"/>
                  <a:gd name="T2" fmla="*/ 52 w 80"/>
                  <a:gd name="T3" fmla="*/ 52 h 116"/>
                  <a:gd name="T4" fmla="*/ 52 w 80"/>
                  <a:gd name="T5" fmla="*/ 63 h 116"/>
                  <a:gd name="T6" fmla="*/ 30 w 80"/>
                  <a:gd name="T7" fmla="*/ 63 h 116"/>
                  <a:gd name="T8" fmla="*/ 32 w 80"/>
                  <a:gd name="T9" fmla="*/ 70 h 116"/>
                  <a:gd name="T10" fmla="*/ 29 w 80"/>
                  <a:gd name="T11" fmla="*/ 84 h 116"/>
                  <a:gd name="T12" fmla="*/ 18 w 80"/>
                  <a:gd name="T13" fmla="*/ 99 h 116"/>
                  <a:gd name="T14" fmla="*/ 29 w 80"/>
                  <a:gd name="T15" fmla="*/ 97 h 116"/>
                  <a:gd name="T16" fmla="*/ 44 w 80"/>
                  <a:gd name="T17" fmla="*/ 99 h 116"/>
                  <a:gd name="T18" fmla="*/ 61 w 80"/>
                  <a:gd name="T19" fmla="*/ 102 h 116"/>
                  <a:gd name="T20" fmla="*/ 76 w 80"/>
                  <a:gd name="T21" fmla="*/ 98 h 116"/>
                  <a:gd name="T22" fmla="*/ 80 w 80"/>
                  <a:gd name="T23" fmla="*/ 111 h 116"/>
                  <a:gd name="T24" fmla="*/ 70 w 80"/>
                  <a:gd name="T25" fmla="*/ 114 h 116"/>
                  <a:gd name="T26" fmla="*/ 62 w 80"/>
                  <a:gd name="T27" fmla="*/ 115 h 116"/>
                  <a:gd name="T28" fmla="*/ 55 w 80"/>
                  <a:gd name="T29" fmla="*/ 115 h 116"/>
                  <a:gd name="T30" fmla="*/ 46 w 80"/>
                  <a:gd name="T31" fmla="*/ 112 h 116"/>
                  <a:gd name="T32" fmla="*/ 35 w 80"/>
                  <a:gd name="T33" fmla="*/ 109 h 116"/>
                  <a:gd name="T34" fmla="*/ 28 w 80"/>
                  <a:gd name="T35" fmla="*/ 108 h 116"/>
                  <a:gd name="T36" fmla="*/ 17 w 80"/>
                  <a:gd name="T37" fmla="*/ 110 h 116"/>
                  <a:gd name="T38" fmla="*/ 5 w 80"/>
                  <a:gd name="T39" fmla="*/ 116 h 116"/>
                  <a:gd name="T40" fmla="*/ 0 w 80"/>
                  <a:gd name="T41" fmla="*/ 102 h 116"/>
                  <a:gd name="T42" fmla="*/ 12 w 80"/>
                  <a:gd name="T43" fmla="*/ 91 h 116"/>
                  <a:gd name="T44" fmla="*/ 18 w 80"/>
                  <a:gd name="T45" fmla="*/ 72 h 116"/>
                  <a:gd name="T46" fmla="*/ 16 w 80"/>
                  <a:gd name="T47" fmla="*/ 63 h 116"/>
                  <a:gd name="T48" fmla="*/ 1 w 80"/>
                  <a:gd name="T49" fmla="*/ 63 h 116"/>
                  <a:gd name="T50" fmla="*/ 1 w 80"/>
                  <a:gd name="T51" fmla="*/ 52 h 116"/>
                  <a:gd name="T52" fmla="*/ 13 w 80"/>
                  <a:gd name="T53" fmla="*/ 52 h 116"/>
                  <a:gd name="T54" fmla="*/ 10 w 80"/>
                  <a:gd name="T55" fmla="*/ 39 h 116"/>
                  <a:gd name="T56" fmla="*/ 9 w 80"/>
                  <a:gd name="T57" fmla="*/ 32 h 116"/>
                  <a:gd name="T58" fmla="*/ 21 w 80"/>
                  <a:gd name="T59" fmla="*/ 7 h 116"/>
                  <a:gd name="T60" fmla="*/ 44 w 80"/>
                  <a:gd name="T61" fmla="*/ 0 h 116"/>
                  <a:gd name="T62" fmla="*/ 66 w 80"/>
                  <a:gd name="T63" fmla="*/ 7 h 116"/>
                  <a:gd name="T64" fmla="*/ 78 w 80"/>
                  <a:gd name="T65" fmla="*/ 29 h 116"/>
                  <a:gd name="T66" fmla="*/ 64 w 80"/>
                  <a:gd name="T67" fmla="*/ 31 h 116"/>
                  <a:gd name="T68" fmla="*/ 57 w 80"/>
                  <a:gd name="T69" fmla="*/ 16 h 116"/>
                  <a:gd name="T70" fmla="*/ 43 w 80"/>
                  <a:gd name="T71" fmla="*/ 11 h 116"/>
                  <a:gd name="T72" fmla="*/ 29 w 80"/>
                  <a:gd name="T73" fmla="*/ 17 h 116"/>
                  <a:gd name="T74" fmla="*/ 24 w 80"/>
                  <a:gd name="T75" fmla="*/ 30 h 116"/>
                  <a:gd name="T76" fmla="*/ 28 w 80"/>
                  <a:gd name="T77" fmla="*/ 5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0" h="116">
                    <a:moveTo>
                      <a:pt x="28" y="52"/>
                    </a:moveTo>
                    <a:cubicBezTo>
                      <a:pt x="52" y="52"/>
                      <a:pt x="52" y="52"/>
                      <a:pt x="52" y="52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30" y="63"/>
                      <a:pt x="30" y="63"/>
                      <a:pt x="30" y="63"/>
                    </a:cubicBezTo>
                    <a:cubicBezTo>
                      <a:pt x="31" y="65"/>
                      <a:pt x="32" y="68"/>
                      <a:pt x="32" y="70"/>
                    </a:cubicBezTo>
                    <a:cubicBezTo>
                      <a:pt x="32" y="74"/>
                      <a:pt x="31" y="79"/>
                      <a:pt x="29" y="84"/>
                    </a:cubicBezTo>
                    <a:cubicBezTo>
                      <a:pt x="27" y="89"/>
                      <a:pt x="23" y="94"/>
                      <a:pt x="18" y="99"/>
                    </a:cubicBezTo>
                    <a:cubicBezTo>
                      <a:pt x="22" y="98"/>
                      <a:pt x="26" y="97"/>
                      <a:pt x="29" y="97"/>
                    </a:cubicBezTo>
                    <a:cubicBezTo>
                      <a:pt x="34" y="97"/>
                      <a:pt x="38" y="98"/>
                      <a:pt x="44" y="99"/>
                    </a:cubicBezTo>
                    <a:cubicBezTo>
                      <a:pt x="52" y="101"/>
                      <a:pt x="58" y="102"/>
                      <a:pt x="61" y="102"/>
                    </a:cubicBezTo>
                    <a:cubicBezTo>
                      <a:pt x="65" y="102"/>
                      <a:pt x="70" y="101"/>
                      <a:pt x="76" y="98"/>
                    </a:cubicBezTo>
                    <a:cubicBezTo>
                      <a:pt x="80" y="111"/>
                      <a:pt x="80" y="111"/>
                      <a:pt x="80" y="111"/>
                    </a:cubicBezTo>
                    <a:cubicBezTo>
                      <a:pt x="76" y="112"/>
                      <a:pt x="72" y="114"/>
                      <a:pt x="70" y="114"/>
                    </a:cubicBezTo>
                    <a:cubicBezTo>
                      <a:pt x="67" y="115"/>
                      <a:pt x="64" y="115"/>
                      <a:pt x="62" y="115"/>
                    </a:cubicBezTo>
                    <a:cubicBezTo>
                      <a:pt x="60" y="115"/>
                      <a:pt x="58" y="115"/>
                      <a:pt x="55" y="115"/>
                    </a:cubicBezTo>
                    <a:cubicBezTo>
                      <a:pt x="54" y="114"/>
                      <a:pt x="51" y="114"/>
                      <a:pt x="46" y="112"/>
                    </a:cubicBezTo>
                    <a:cubicBezTo>
                      <a:pt x="40" y="110"/>
                      <a:pt x="37" y="109"/>
                      <a:pt x="35" y="109"/>
                    </a:cubicBezTo>
                    <a:cubicBezTo>
                      <a:pt x="33" y="109"/>
                      <a:pt x="31" y="108"/>
                      <a:pt x="28" y="108"/>
                    </a:cubicBezTo>
                    <a:cubicBezTo>
                      <a:pt x="25" y="108"/>
                      <a:pt x="21" y="109"/>
                      <a:pt x="17" y="110"/>
                    </a:cubicBezTo>
                    <a:cubicBezTo>
                      <a:pt x="12" y="112"/>
                      <a:pt x="9" y="113"/>
                      <a:pt x="5" y="116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5" y="100"/>
                      <a:pt x="9" y="96"/>
                      <a:pt x="12" y="91"/>
                    </a:cubicBezTo>
                    <a:cubicBezTo>
                      <a:pt x="16" y="86"/>
                      <a:pt x="18" y="80"/>
                      <a:pt x="18" y="72"/>
                    </a:cubicBezTo>
                    <a:cubicBezTo>
                      <a:pt x="18" y="69"/>
                      <a:pt x="17" y="66"/>
                      <a:pt x="16" y="63"/>
                    </a:cubicBezTo>
                    <a:cubicBezTo>
                      <a:pt x="1" y="63"/>
                      <a:pt x="1" y="63"/>
                      <a:pt x="1" y="63"/>
                    </a:cubicBezTo>
                    <a:cubicBezTo>
                      <a:pt x="1" y="52"/>
                      <a:pt x="1" y="52"/>
                      <a:pt x="1" y="52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11" y="46"/>
                      <a:pt x="10" y="42"/>
                      <a:pt x="10" y="39"/>
                    </a:cubicBezTo>
                    <a:cubicBezTo>
                      <a:pt x="9" y="37"/>
                      <a:pt x="9" y="34"/>
                      <a:pt x="9" y="32"/>
                    </a:cubicBezTo>
                    <a:cubicBezTo>
                      <a:pt x="9" y="21"/>
                      <a:pt x="13" y="13"/>
                      <a:pt x="21" y="7"/>
                    </a:cubicBezTo>
                    <a:cubicBezTo>
                      <a:pt x="27" y="2"/>
                      <a:pt x="35" y="0"/>
                      <a:pt x="44" y="0"/>
                    </a:cubicBezTo>
                    <a:cubicBezTo>
                      <a:pt x="53" y="0"/>
                      <a:pt x="61" y="2"/>
                      <a:pt x="66" y="7"/>
                    </a:cubicBezTo>
                    <a:cubicBezTo>
                      <a:pt x="72" y="12"/>
                      <a:pt x="76" y="20"/>
                      <a:pt x="78" y="29"/>
                    </a:cubicBezTo>
                    <a:cubicBezTo>
                      <a:pt x="64" y="31"/>
                      <a:pt x="64" y="31"/>
                      <a:pt x="64" y="31"/>
                    </a:cubicBezTo>
                    <a:cubicBezTo>
                      <a:pt x="63" y="25"/>
                      <a:pt x="61" y="20"/>
                      <a:pt x="57" y="16"/>
                    </a:cubicBezTo>
                    <a:cubicBezTo>
                      <a:pt x="53" y="13"/>
                      <a:pt x="49" y="11"/>
                      <a:pt x="43" y="11"/>
                    </a:cubicBezTo>
                    <a:cubicBezTo>
                      <a:pt x="38" y="11"/>
                      <a:pt x="33" y="13"/>
                      <a:pt x="29" y="17"/>
                    </a:cubicBezTo>
                    <a:cubicBezTo>
                      <a:pt x="26" y="20"/>
                      <a:pt x="24" y="25"/>
                      <a:pt x="24" y="30"/>
                    </a:cubicBezTo>
                    <a:cubicBezTo>
                      <a:pt x="24" y="35"/>
                      <a:pt x="25" y="43"/>
                      <a:pt x="28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ïŝlíḑ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69C8A17-C70F-483A-BC7F-2AF2B78F061C}"/>
                  </a:ext>
                </a:extLst>
              </p:cNvPr>
              <p:cNvSpPr/>
              <p:nvPr/>
            </p:nvSpPr>
            <p:spPr bwMode="auto">
              <a:xfrm>
                <a:off x="2115" y="2504"/>
                <a:ext cx="93" cy="133"/>
              </a:xfrm>
              <a:custGeom>
                <a:avLst/>
                <a:gdLst>
                  <a:gd name="T0" fmla="*/ 17 w 50"/>
                  <a:gd name="T1" fmla="*/ 33 h 72"/>
                  <a:gd name="T2" fmla="*/ 32 w 50"/>
                  <a:gd name="T3" fmla="*/ 33 h 72"/>
                  <a:gd name="T4" fmla="*/ 32 w 50"/>
                  <a:gd name="T5" fmla="*/ 40 h 72"/>
                  <a:gd name="T6" fmla="*/ 19 w 50"/>
                  <a:gd name="T7" fmla="*/ 40 h 72"/>
                  <a:gd name="T8" fmla="*/ 20 w 50"/>
                  <a:gd name="T9" fmla="*/ 44 h 72"/>
                  <a:gd name="T10" fmla="*/ 18 w 50"/>
                  <a:gd name="T11" fmla="*/ 53 h 72"/>
                  <a:gd name="T12" fmla="*/ 11 w 50"/>
                  <a:gd name="T13" fmla="*/ 62 h 72"/>
                  <a:gd name="T14" fmla="*/ 18 w 50"/>
                  <a:gd name="T15" fmla="*/ 61 h 72"/>
                  <a:gd name="T16" fmla="*/ 27 w 50"/>
                  <a:gd name="T17" fmla="*/ 62 h 72"/>
                  <a:gd name="T18" fmla="*/ 38 w 50"/>
                  <a:gd name="T19" fmla="*/ 64 h 72"/>
                  <a:gd name="T20" fmla="*/ 47 w 50"/>
                  <a:gd name="T21" fmla="*/ 61 h 72"/>
                  <a:gd name="T22" fmla="*/ 50 w 50"/>
                  <a:gd name="T23" fmla="*/ 69 h 72"/>
                  <a:gd name="T24" fmla="*/ 43 w 50"/>
                  <a:gd name="T25" fmla="*/ 72 h 72"/>
                  <a:gd name="T26" fmla="*/ 38 w 50"/>
                  <a:gd name="T27" fmla="*/ 72 h 72"/>
                  <a:gd name="T28" fmla="*/ 34 w 50"/>
                  <a:gd name="T29" fmla="*/ 72 h 72"/>
                  <a:gd name="T30" fmla="*/ 28 w 50"/>
                  <a:gd name="T31" fmla="*/ 70 h 72"/>
                  <a:gd name="T32" fmla="*/ 22 w 50"/>
                  <a:gd name="T33" fmla="*/ 68 h 72"/>
                  <a:gd name="T34" fmla="*/ 17 w 50"/>
                  <a:gd name="T35" fmla="*/ 68 h 72"/>
                  <a:gd name="T36" fmla="*/ 10 w 50"/>
                  <a:gd name="T37" fmla="*/ 69 h 72"/>
                  <a:gd name="T38" fmla="*/ 3 w 50"/>
                  <a:gd name="T39" fmla="*/ 72 h 72"/>
                  <a:gd name="T40" fmla="*/ 0 w 50"/>
                  <a:gd name="T41" fmla="*/ 64 h 72"/>
                  <a:gd name="T42" fmla="*/ 7 w 50"/>
                  <a:gd name="T43" fmla="*/ 57 h 72"/>
                  <a:gd name="T44" fmla="*/ 11 w 50"/>
                  <a:gd name="T45" fmla="*/ 46 h 72"/>
                  <a:gd name="T46" fmla="*/ 10 w 50"/>
                  <a:gd name="T47" fmla="*/ 40 h 72"/>
                  <a:gd name="T48" fmla="*/ 1 w 50"/>
                  <a:gd name="T49" fmla="*/ 40 h 72"/>
                  <a:gd name="T50" fmla="*/ 1 w 50"/>
                  <a:gd name="T51" fmla="*/ 33 h 72"/>
                  <a:gd name="T52" fmla="*/ 8 w 50"/>
                  <a:gd name="T53" fmla="*/ 33 h 72"/>
                  <a:gd name="T54" fmla="*/ 6 w 50"/>
                  <a:gd name="T55" fmla="*/ 25 h 72"/>
                  <a:gd name="T56" fmla="*/ 5 w 50"/>
                  <a:gd name="T57" fmla="*/ 20 h 72"/>
                  <a:gd name="T58" fmla="*/ 13 w 50"/>
                  <a:gd name="T59" fmla="*/ 5 h 72"/>
                  <a:gd name="T60" fmla="*/ 27 w 50"/>
                  <a:gd name="T61" fmla="*/ 0 h 72"/>
                  <a:gd name="T62" fmla="*/ 41 w 50"/>
                  <a:gd name="T63" fmla="*/ 5 h 72"/>
                  <a:gd name="T64" fmla="*/ 48 w 50"/>
                  <a:gd name="T65" fmla="*/ 18 h 72"/>
                  <a:gd name="T66" fmla="*/ 39 w 50"/>
                  <a:gd name="T67" fmla="*/ 20 h 72"/>
                  <a:gd name="T68" fmla="*/ 35 w 50"/>
                  <a:gd name="T69" fmla="*/ 11 h 72"/>
                  <a:gd name="T70" fmla="*/ 27 w 50"/>
                  <a:gd name="T71" fmla="*/ 7 h 72"/>
                  <a:gd name="T72" fmla="*/ 18 w 50"/>
                  <a:gd name="T73" fmla="*/ 11 h 72"/>
                  <a:gd name="T74" fmla="*/ 15 w 50"/>
                  <a:gd name="T75" fmla="*/ 19 h 72"/>
                  <a:gd name="T76" fmla="*/ 17 w 50"/>
                  <a:gd name="T77" fmla="*/ 33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0" h="72">
                    <a:moveTo>
                      <a:pt x="17" y="33"/>
                    </a:moveTo>
                    <a:cubicBezTo>
                      <a:pt x="32" y="33"/>
                      <a:pt x="32" y="33"/>
                      <a:pt x="32" y="33"/>
                    </a:cubicBezTo>
                    <a:cubicBezTo>
                      <a:pt x="32" y="40"/>
                      <a:pt x="32" y="40"/>
                      <a:pt x="32" y="40"/>
                    </a:cubicBezTo>
                    <a:cubicBezTo>
                      <a:pt x="19" y="40"/>
                      <a:pt x="19" y="40"/>
                      <a:pt x="19" y="40"/>
                    </a:cubicBezTo>
                    <a:cubicBezTo>
                      <a:pt x="19" y="41"/>
                      <a:pt x="20" y="43"/>
                      <a:pt x="20" y="44"/>
                    </a:cubicBezTo>
                    <a:cubicBezTo>
                      <a:pt x="20" y="47"/>
                      <a:pt x="19" y="50"/>
                      <a:pt x="18" y="53"/>
                    </a:cubicBezTo>
                    <a:cubicBezTo>
                      <a:pt x="16" y="56"/>
                      <a:pt x="14" y="59"/>
                      <a:pt x="11" y="62"/>
                    </a:cubicBezTo>
                    <a:cubicBezTo>
                      <a:pt x="14" y="61"/>
                      <a:pt x="16" y="61"/>
                      <a:pt x="18" y="61"/>
                    </a:cubicBezTo>
                    <a:cubicBezTo>
                      <a:pt x="21" y="61"/>
                      <a:pt x="24" y="61"/>
                      <a:pt x="27" y="62"/>
                    </a:cubicBezTo>
                    <a:cubicBezTo>
                      <a:pt x="32" y="63"/>
                      <a:pt x="36" y="64"/>
                      <a:pt x="38" y="64"/>
                    </a:cubicBezTo>
                    <a:cubicBezTo>
                      <a:pt x="40" y="64"/>
                      <a:pt x="43" y="63"/>
                      <a:pt x="47" y="61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47" y="71"/>
                      <a:pt x="45" y="71"/>
                      <a:pt x="43" y="72"/>
                    </a:cubicBezTo>
                    <a:cubicBezTo>
                      <a:pt x="41" y="72"/>
                      <a:pt x="40" y="72"/>
                      <a:pt x="38" y="72"/>
                    </a:cubicBezTo>
                    <a:cubicBezTo>
                      <a:pt x="37" y="72"/>
                      <a:pt x="36" y="72"/>
                      <a:pt x="34" y="72"/>
                    </a:cubicBezTo>
                    <a:cubicBezTo>
                      <a:pt x="33" y="72"/>
                      <a:pt x="31" y="71"/>
                      <a:pt x="28" y="70"/>
                    </a:cubicBezTo>
                    <a:cubicBezTo>
                      <a:pt x="25" y="69"/>
                      <a:pt x="23" y="69"/>
                      <a:pt x="22" y="68"/>
                    </a:cubicBezTo>
                    <a:cubicBezTo>
                      <a:pt x="20" y="68"/>
                      <a:pt x="19" y="68"/>
                      <a:pt x="17" y="68"/>
                    </a:cubicBezTo>
                    <a:cubicBezTo>
                      <a:pt x="15" y="68"/>
                      <a:pt x="13" y="68"/>
                      <a:pt x="10" y="69"/>
                    </a:cubicBezTo>
                    <a:cubicBezTo>
                      <a:pt x="7" y="70"/>
                      <a:pt x="5" y="71"/>
                      <a:pt x="3" y="72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3" y="63"/>
                      <a:pt x="5" y="60"/>
                      <a:pt x="7" y="57"/>
                    </a:cubicBezTo>
                    <a:cubicBezTo>
                      <a:pt x="10" y="54"/>
                      <a:pt x="11" y="50"/>
                      <a:pt x="11" y="46"/>
                    </a:cubicBezTo>
                    <a:cubicBezTo>
                      <a:pt x="11" y="44"/>
                      <a:pt x="10" y="42"/>
                      <a:pt x="10" y="40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8" y="33"/>
                      <a:pt x="8" y="33"/>
                      <a:pt x="8" y="33"/>
                    </a:cubicBezTo>
                    <a:cubicBezTo>
                      <a:pt x="7" y="29"/>
                      <a:pt x="6" y="27"/>
                      <a:pt x="6" y="25"/>
                    </a:cubicBezTo>
                    <a:cubicBezTo>
                      <a:pt x="6" y="23"/>
                      <a:pt x="5" y="22"/>
                      <a:pt x="5" y="20"/>
                    </a:cubicBezTo>
                    <a:cubicBezTo>
                      <a:pt x="5" y="14"/>
                      <a:pt x="8" y="9"/>
                      <a:pt x="13" y="5"/>
                    </a:cubicBezTo>
                    <a:cubicBezTo>
                      <a:pt x="17" y="2"/>
                      <a:pt x="21" y="0"/>
                      <a:pt x="27" y="0"/>
                    </a:cubicBezTo>
                    <a:cubicBezTo>
                      <a:pt x="33" y="0"/>
                      <a:pt x="37" y="2"/>
                      <a:pt x="41" y="5"/>
                    </a:cubicBezTo>
                    <a:cubicBezTo>
                      <a:pt x="45" y="8"/>
                      <a:pt x="47" y="13"/>
                      <a:pt x="48" y="18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9" y="16"/>
                      <a:pt x="38" y="13"/>
                      <a:pt x="35" y="11"/>
                    </a:cubicBezTo>
                    <a:cubicBezTo>
                      <a:pt x="33" y="9"/>
                      <a:pt x="30" y="7"/>
                      <a:pt x="27" y="7"/>
                    </a:cubicBezTo>
                    <a:cubicBezTo>
                      <a:pt x="23" y="7"/>
                      <a:pt x="20" y="9"/>
                      <a:pt x="18" y="11"/>
                    </a:cubicBezTo>
                    <a:cubicBezTo>
                      <a:pt x="16" y="13"/>
                      <a:pt x="15" y="16"/>
                      <a:pt x="15" y="19"/>
                    </a:cubicBezTo>
                    <a:cubicBezTo>
                      <a:pt x="15" y="23"/>
                      <a:pt x="15" y="27"/>
                      <a:pt x="17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íŝlïḍ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EE233ED-7876-49C3-9CEC-BC29D7EC26F8}"/>
                  </a:ext>
                </a:extLst>
              </p:cNvPr>
              <p:cNvSpPr/>
              <p:nvPr/>
            </p:nvSpPr>
            <p:spPr bwMode="auto">
              <a:xfrm>
                <a:off x="5727" y="269"/>
                <a:ext cx="92" cy="132"/>
              </a:xfrm>
              <a:custGeom>
                <a:avLst/>
                <a:gdLst>
                  <a:gd name="T0" fmla="*/ 18 w 50"/>
                  <a:gd name="T1" fmla="*/ 32 h 72"/>
                  <a:gd name="T2" fmla="*/ 32 w 50"/>
                  <a:gd name="T3" fmla="*/ 32 h 72"/>
                  <a:gd name="T4" fmla="*/ 32 w 50"/>
                  <a:gd name="T5" fmla="*/ 39 h 72"/>
                  <a:gd name="T6" fmla="*/ 19 w 50"/>
                  <a:gd name="T7" fmla="*/ 39 h 72"/>
                  <a:gd name="T8" fmla="*/ 20 w 50"/>
                  <a:gd name="T9" fmla="*/ 43 h 72"/>
                  <a:gd name="T10" fmla="*/ 18 w 50"/>
                  <a:gd name="T11" fmla="*/ 52 h 72"/>
                  <a:gd name="T12" fmla="*/ 11 w 50"/>
                  <a:gd name="T13" fmla="*/ 61 h 72"/>
                  <a:gd name="T14" fmla="*/ 18 w 50"/>
                  <a:gd name="T15" fmla="*/ 60 h 72"/>
                  <a:gd name="T16" fmla="*/ 27 w 50"/>
                  <a:gd name="T17" fmla="*/ 61 h 72"/>
                  <a:gd name="T18" fmla="*/ 38 w 50"/>
                  <a:gd name="T19" fmla="*/ 63 h 72"/>
                  <a:gd name="T20" fmla="*/ 47 w 50"/>
                  <a:gd name="T21" fmla="*/ 61 h 72"/>
                  <a:gd name="T22" fmla="*/ 50 w 50"/>
                  <a:gd name="T23" fmla="*/ 69 h 72"/>
                  <a:gd name="T24" fmla="*/ 43 w 50"/>
                  <a:gd name="T25" fmla="*/ 71 h 72"/>
                  <a:gd name="T26" fmla="*/ 39 w 50"/>
                  <a:gd name="T27" fmla="*/ 72 h 72"/>
                  <a:gd name="T28" fmla="*/ 35 w 50"/>
                  <a:gd name="T29" fmla="*/ 71 h 72"/>
                  <a:gd name="T30" fmla="*/ 28 w 50"/>
                  <a:gd name="T31" fmla="*/ 69 h 72"/>
                  <a:gd name="T32" fmla="*/ 22 w 50"/>
                  <a:gd name="T33" fmla="*/ 68 h 72"/>
                  <a:gd name="T34" fmla="*/ 18 w 50"/>
                  <a:gd name="T35" fmla="*/ 67 h 72"/>
                  <a:gd name="T36" fmla="*/ 10 w 50"/>
                  <a:gd name="T37" fmla="*/ 68 h 72"/>
                  <a:gd name="T38" fmla="*/ 3 w 50"/>
                  <a:gd name="T39" fmla="*/ 72 h 72"/>
                  <a:gd name="T40" fmla="*/ 0 w 50"/>
                  <a:gd name="T41" fmla="*/ 63 h 72"/>
                  <a:gd name="T42" fmla="*/ 8 w 50"/>
                  <a:gd name="T43" fmla="*/ 56 h 72"/>
                  <a:gd name="T44" fmla="*/ 11 w 50"/>
                  <a:gd name="T45" fmla="*/ 45 h 72"/>
                  <a:gd name="T46" fmla="*/ 10 w 50"/>
                  <a:gd name="T47" fmla="*/ 39 h 72"/>
                  <a:gd name="T48" fmla="*/ 1 w 50"/>
                  <a:gd name="T49" fmla="*/ 39 h 72"/>
                  <a:gd name="T50" fmla="*/ 1 w 50"/>
                  <a:gd name="T51" fmla="*/ 32 h 72"/>
                  <a:gd name="T52" fmla="*/ 8 w 50"/>
                  <a:gd name="T53" fmla="*/ 32 h 72"/>
                  <a:gd name="T54" fmla="*/ 6 w 50"/>
                  <a:gd name="T55" fmla="*/ 24 h 72"/>
                  <a:gd name="T56" fmla="*/ 6 w 50"/>
                  <a:gd name="T57" fmla="*/ 19 h 72"/>
                  <a:gd name="T58" fmla="*/ 13 w 50"/>
                  <a:gd name="T59" fmla="*/ 4 h 72"/>
                  <a:gd name="T60" fmla="*/ 27 w 50"/>
                  <a:gd name="T61" fmla="*/ 0 h 72"/>
                  <a:gd name="T62" fmla="*/ 41 w 50"/>
                  <a:gd name="T63" fmla="*/ 4 h 72"/>
                  <a:gd name="T64" fmla="*/ 48 w 50"/>
                  <a:gd name="T65" fmla="*/ 18 h 72"/>
                  <a:gd name="T66" fmla="*/ 40 w 50"/>
                  <a:gd name="T67" fmla="*/ 19 h 72"/>
                  <a:gd name="T68" fmla="*/ 36 w 50"/>
                  <a:gd name="T69" fmla="*/ 10 h 72"/>
                  <a:gd name="T70" fmla="*/ 27 w 50"/>
                  <a:gd name="T71" fmla="*/ 7 h 72"/>
                  <a:gd name="T72" fmla="*/ 18 w 50"/>
                  <a:gd name="T73" fmla="*/ 10 h 72"/>
                  <a:gd name="T74" fmla="*/ 15 w 50"/>
                  <a:gd name="T75" fmla="*/ 18 h 72"/>
                  <a:gd name="T76" fmla="*/ 18 w 50"/>
                  <a:gd name="T77" fmla="*/ 3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0" h="72">
                    <a:moveTo>
                      <a:pt x="18" y="32"/>
                    </a:move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20" y="40"/>
                      <a:pt x="20" y="42"/>
                      <a:pt x="20" y="43"/>
                    </a:cubicBezTo>
                    <a:cubicBezTo>
                      <a:pt x="20" y="46"/>
                      <a:pt x="19" y="49"/>
                      <a:pt x="18" y="52"/>
                    </a:cubicBezTo>
                    <a:cubicBezTo>
                      <a:pt x="17" y="55"/>
                      <a:pt x="14" y="58"/>
                      <a:pt x="11" y="61"/>
                    </a:cubicBezTo>
                    <a:cubicBezTo>
                      <a:pt x="14" y="61"/>
                      <a:pt x="16" y="60"/>
                      <a:pt x="18" y="60"/>
                    </a:cubicBezTo>
                    <a:cubicBezTo>
                      <a:pt x="21" y="60"/>
                      <a:pt x="24" y="61"/>
                      <a:pt x="27" y="61"/>
                    </a:cubicBezTo>
                    <a:cubicBezTo>
                      <a:pt x="33" y="63"/>
                      <a:pt x="36" y="63"/>
                      <a:pt x="38" y="63"/>
                    </a:cubicBezTo>
                    <a:cubicBezTo>
                      <a:pt x="41" y="63"/>
                      <a:pt x="44" y="62"/>
                      <a:pt x="47" y="61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47" y="70"/>
                      <a:pt x="45" y="71"/>
                      <a:pt x="43" y="71"/>
                    </a:cubicBezTo>
                    <a:cubicBezTo>
                      <a:pt x="42" y="71"/>
                      <a:pt x="40" y="72"/>
                      <a:pt x="39" y="72"/>
                    </a:cubicBezTo>
                    <a:cubicBezTo>
                      <a:pt x="37" y="72"/>
                      <a:pt x="36" y="71"/>
                      <a:pt x="35" y="71"/>
                    </a:cubicBezTo>
                    <a:cubicBezTo>
                      <a:pt x="34" y="71"/>
                      <a:pt x="32" y="70"/>
                      <a:pt x="28" y="69"/>
                    </a:cubicBezTo>
                    <a:cubicBezTo>
                      <a:pt x="25" y="68"/>
                      <a:pt x="23" y="68"/>
                      <a:pt x="22" y="68"/>
                    </a:cubicBezTo>
                    <a:cubicBezTo>
                      <a:pt x="21" y="67"/>
                      <a:pt x="19" y="67"/>
                      <a:pt x="18" y="67"/>
                    </a:cubicBezTo>
                    <a:cubicBezTo>
                      <a:pt x="15" y="67"/>
                      <a:pt x="13" y="68"/>
                      <a:pt x="10" y="68"/>
                    </a:cubicBezTo>
                    <a:cubicBezTo>
                      <a:pt x="8" y="69"/>
                      <a:pt x="5" y="70"/>
                      <a:pt x="3" y="72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3" y="62"/>
                      <a:pt x="6" y="59"/>
                      <a:pt x="8" y="56"/>
                    </a:cubicBezTo>
                    <a:cubicBezTo>
                      <a:pt x="10" y="53"/>
                      <a:pt x="11" y="49"/>
                      <a:pt x="11" y="45"/>
                    </a:cubicBezTo>
                    <a:cubicBezTo>
                      <a:pt x="11" y="43"/>
                      <a:pt x="11" y="41"/>
                      <a:pt x="10" y="39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7" y="28"/>
                      <a:pt x="6" y="26"/>
                      <a:pt x="6" y="24"/>
                    </a:cubicBezTo>
                    <a:cubicBezTo>
                      <a:pt x="6" y="23"/>
                      <a:pt x="6" y="21"/>
                      <a:pt x="6" y="19"/>
                    </a:cubicBezTo>
                    <a:cubicBezTo>
                      <a:pt x="6" y="13"/>
                      <a:pt x="8" y="8"/>
                      <a:pt x="13" y="4"/>
                    </a:cubicBezTo>
                    <a:cubicBezTo>
                      <a:pt x="17" y="1"/>
                      <a:pt x="22" y="0"/>
                      <a:pt x="27" y="0"/>
                    </a:cubicBezTo>
                    <a:cubicBezTo>
                      <a:pt x="33" y="0"/>
                      <a:pt x="38" y="1"/>
                      <a:pt x="41" y="4"/>
                    </a:cubicBezTo>
                    <a:cubicBezTo>
                      <a:pt x="45" y="8"/>
                      <a:pt x="47" y="12"/>
                      <a:pt x="48" y="18"/>
                    </a:cubicBezTo>
                    <a:cubicBezTo>
                      <a:pt x="40" y="19"/>
                      <a:pt x="40" y="19"/>
                      <a:pt x="40" y="19"/>
                    </a:cubicBezTo>
                    <a:cubicBezTo>
                      <a:pt x="39" y="15"/>
                      <a:pt x="38" y="12"/>
                      <a:pt x="36" y="10"/>
                    </a:cubicBezTo>
                    <a:cubicBezTo>
                      <a:pt x="33" y="8"/>
                      <a:pt x="30" y="7"/>
                      <a:pt x="27" y="7"/>
                    </a:cubicBezTo>
                    <a:cubicBezTo>
                      <a:pt x="24" y="7"/>
                      <a:pt x="21" y="8"/>
                      <a:pt x="18" y="10"/>
                    </a:cubicBezTo>
                    <a:cubicBezTo>
                      <a:pt x="16" y="12"/>
                      <a:pt x="15" y="15"/>
                      <a:pt x="15" y="18"/>
                    </a:cubicBezTo>
                    <a:cubicBezTo>
                      <a:pt x="15" y="22"/>
                      <a:pt x="16" y="26"/>
                      <a:pt x="18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îṩlîḍ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5BBDC02-0307-448D-970B-CABEC1C7BC0C}"/>
                  </a:ext>
                </a:extLst>
              </p:cNvPr>
              <p:cNvSpPr/>
              <p:nvPr/>
            </p:nvSpPr>
            <p:spPr bwMode="auto">
              <a:xfrm>
                <a:off x="3963" y="4014"/>
                <a:ext cx="121" cy="175"/>
              </a:xfrm>
              <a:custGeom>
                <a:avLst/>
                <a:gdLst>
                  <a:gd name="T0" fmla="*/ 23 w 66"/>
                  <a:gd name="T1" fmla="*/ 43 h 95"/>
                  <a:gd name="T2" fmla="*/ 43 w 66"/>
                  <a:gd name="T3" fmla="*/ 43 h 95"/>
                  <a:gd name="T4" fmla="*/ 43 w 66"/>
                  <a:gd name="T5" fmla="*/ 52 h 95"/>
                  <a:gd name="T6" fmla="*/ 25 w 66"/>
                  <a:gd name="T7" fmla="*/ 52 h 95"/>
                  <a:gd name="T8" fmla="*/ 27 w 66"/>
                  <a:gd name="T9" fmla="*/ 58 h 95"/>
                  <a:gd name="T10" fmla="*/ 24 w 66"/>
                  <a:gd name="T11" fmla="*/ 69 h 95"/>
                  <a:gd name="T12" fmla="*/ 15 w 66"/>
                  <a:gd name="T13" fmla="*/ 81 h 95"/>
                  <a:gd name="T14" fmla="*/ 24 w 66"/>
                  <a:gd name="T15" fmla="*/ 80 h 95"/>
                  <a:gd name="T16" fmla="*/ 36 w 66"/>
                  <a:gd name="T17" fmla="*/ 82 h 95"/>
                  <a:gd name="T18" fmla="*/ 51 w 66"/>
                  <a:gd name="T19" fmla="*/ 84 h 95"/>
                  <a:gd name="T20" fmla="*/ 63 w 66"/>
                  <a:gd name="T21" fmla="*/ 81 h 95"/>
                  <a:gd name="T22" fmla="*/ 66 w 66"/>
                  <a:gd name="T23" fmla="*/ 91 h 95"/>
                  <a:gd name="T24" fmla="*/ 57 w 66"/>
                  <a:gd name="T25" fmla="*/ 94 h 95"/>
                  <a:gd name="T26" fmla="*/ 51 w 66"/>
                  <a:gd name="T27" fmla="*/ 95 h 95"/>
                  <a:gd name="T28" fmla="*/ 46 w 66"/>
                  <a:gd name="T29" fmla="*/ 94 h 95"/>
                  <a:gd name="T30" fmla="*/ 38 w 66"/>
                  <a:gd name="T31" fmla="*/ 92 h 95"/>
                  <a:gd name="T32" fmla="*/ 29 w 66"/>
                  <a:gd name="T33" fmla="*/ 90 h 95"/>
                  <a:gd name="T34" fmla="*/ 24 w 66"/>
                  <a:gd name="T35" fmla="*/ 89 h 95"/>
                  <a:gd name="T36" fmla="*/ 14 w 66"/>
                  <a:gd name="T37" fmla="*/ 91 h 95"/>
                  <a:gd name="T38" fmla="*/ 5 w 66"/>
                  <a:gd name="T39" fmla="*/ 95 h 95"/>
                  <a:gd name="T40" fmla="*/ 0 w 66"/>
                  <a:gd name="T41" fmla="*/ 84 h 95"/>
                  <a:gd name="T42" fmla="*/ 11 w 66"/>
                  <a:gd name="T43" fmla="*/ 75 h 95"/>
                  <a:gd name="T44" fmla="*/ 15 w 66"/>
                  <a:gd name="T45" fmla="*/ 60 h 95"/>
                  <a:gd name="T46" fmla="*/ 14 w 66"/>
                  <a:gd name="T47" fmla="*/ 52 h 95"/>
                  <a:gd name="T48" fmla="*/ 2 w 66"/>
                  <a:gd name="T49" fmla="*/ 52 h 95"/>
                  <a:gd name="T50" fmla="*/ 2 w 66"/>
                  <a:gd name="T51" fmla="*/ 43 h 95"/>
                  <a:gd name="T52" fmla="*/ 11 w 66"/>
                  <a:gd name="T53" fmla="*/ 43 h 95"/>
                  <a:gd name="T54" fmla="*/ 9 w 66"/>
                  <a:gd name="T55" fmla="*/ 33 h 95"/>
                  <a:gd name="T56" fmla="*/ 8 w 66"/>
                  <a:gd name="T57" fmla="*/ 26 h 95"/>
                  <a:gd name="T58" fmla="*/ 18 w 66"/>
                  <a:gd name="T59" fmla="*/ 6 h 95"/>
                  <a:gd name="T60" fmla="*/ 36 w 66"/>
                  <a:gd name="T61" fmla="*/ 0 h 95"/>
                  <a:gd name="T62" fmla="*/ 55 w 66"/>
                  <a:gd name="T63" fmla="*/ 6 h 95"/>
                  <a:gd name="T64" fmla="*/ 64 w 66"/>
                  <a:gd name="T65" fmla="*/ 24 h 95"/>
                  <a:gd name="T66" fmla="*/ 53 w 66"/>
                  <a:gd name="T67" fmla="*/ 26 h 95"/>
                  <a:gd name="T68" fmla="*/ 47 w 66"/>
                  <a:gd name="T69" fmla="*/ 14 h 95"/>
                  <a:gd name="T70" fmla="*/ 36 w 66"/>
                  <a:gd name="T71" fmla="*/ 10 h 95"/>
                  <a:gd name="T72" fmla="*/ 24 w 66"/>
                  <a:gd name="T73" fmla="*/ 14 h 95"/>
                  <a:gd name="T74" fmla="*/ 20 w 66"/>
                  <a:gd name="T75" fmla="*/ 25 h 95"/>
                  <a:gd name="T76" fmla="*/ 23 w 66"/>
                  <a:gd name="T77" fmla="*/ 4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6" h="95">
                    <a:moveTo>
                      <a:pt x="23" y="43"/>
                    </a:moveTo>
                    <a:cubicBezTo>
                      <a:pt x="43" y="43"/>
                      <a:pt x="43" y="43"/>
                      <a:pt x="43" y="43"/>
                    </a:cubicBezTo>
                    <a:cubicBezTo>
                      <a:pt x="43" y="52"/>
                      <a:pt x="43" y="52"/>
                      <a:pt x="43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6" y="54"/>
                      <a:pt x="27" y="56"/>
                      <a:pt x="27" y="58"/>
                    </a:cubicBezTo>
                    <a:cubicBezTo>
                      <a:pt x="27" y="61"/>
                      <a:pt x="26" y="65"/>
                      <a:pt x="24" y="69"/>
                    </a:cubicBezTo>
                    <a:cubicBezTo>
                      <a:pt x="22" y="73"/>
                      <a:pt x="19" y="77"/>
                      <a:pt x="15" y="81"/>
                    </a:cubicBezTo>
                    <a:cubicBezTo>
                      <a:pt x="19" y="80"/>
                      <a:pt x="22" y="80"/>
                      <a:pt x="24" y="80"/>
                    </a:cubicBezTo>
                    <a:cubicBezTo>
                      <a:pt x="28" y="80"/>
                      <a:pt x="32" y="80"/>
                      <a:pt x="36" y="82"/>
                    </a:cubicBezTo>
                    <a:cubicBezTo>
                      <a:pt x="43" y="83"/>
                      <a:pt x="48" y="84"/>
                      <a:pt x="51" y="84"/>
                    </a:cubicBezTo>
                    <a:cubicBezTo>
                      <a:pt x="54" y="84"/>
                      <a:pt x="58" y="83"/>
                      <a:pt x="63" y="81"/>
                    </a:cubicBezTo>
                    <a:cubicBezTo>
                      <a:pt x="66" y="91"/>
                      <a:pt x="66" y="91"/>
                      <a:pt x="66" y="91"/>
                    </a:cubicBezTo>
                    <a:cubicBezTo>
                      <a:pt x="62" y="93"/>
                      <a:pt x="59" y="94"/>
                      <a:pt x="57" y="94"/>
                    </a:cubicBezTo>
                    <a:cubicBezTo>
                      <a:pt x="55" y="95"/>
                      <a:pt x="53" y="95"/>
                      <a:pt x="51" y="95"/>
                    </a:cubicBezTo>
                    <a:cubicBezTo>
                      <a:pt x="49" y="95"/>
                      <a:pt x="48" y="95"/>
                      <a:pt x="46" y="94"/>
                    </a:cubicBezTo>
                    <a:cubicBezTo>
                      <a:pt x="45" y="94"/>
                      <a:pt x="42" y="93"/>
                      <a:pt x="38" y="92"/>
                    </a:cubicBezTo>
                    <a:cubicBezTo>
                      <a:pt x="33" y="91"/>
                      <a:pt x="31" y="90"/>
                      <a:pt x="29" y="90"/>
                    </a:cubicBezTo>
                    <a:cubicBezTo>
                      <a:pt x="28" y="89"/>
                      <a:pt x="26" y="89"/>
                      <a:pt x="24" y="89"/>
                    </a:cubicBezTo>
                    <a:cubicBezTo>
                      <a:pt x="21" y="89"/>
                      <a:pt x="17" y="90"/>
                      <a:pt x="14" y="91"/>
                    </a:cubicBezTo>
                    <a:cubicBezTo>
                      <a:pt x="11" y="92"/>
                      <a:pt x="8" y="93"/>
                      <a:pt x="5" y="95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4" y="82"/>
                      <a:pt x="8" y="79"/>
                      <a:pt x="11" y="75"/>
                    </a:cubicBezTo>
                    <a:cubicBezTo>
                      <a:pt x="13" y="71"/>
                      <a:pt x="15" y="66"/>
                      <a:pt x="15" y="60"/>
                    </a:cubicBezTo>
                    <a:cubicBezTo>
                      <a:pt x="15" y="57"/>
                      <a:pt x="14" y="55"/>
                      <a:pt x="14" y="52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11" y="43"/>
                      <a:pt x="11" y="43"/>
                      <a:pt x="11" y="43"/>
                    </a:cubicBezTo>
                    <a:cubicBezTo>
                      <a:pt x="10" y="38"/>
                      <a:pt x="9" y="35"/>
                      <a:pt x="9" y="33"/>
                    </a:cubicBezTo>
                    <a:cubicBezTo>
                      <a:pt x="8" y="30"/>
                      <a:pt x="8" y="28"/>
                      <a:pt x="8" y="26"/>
                    </a:cubicBezTo>
                    <a:cubicBezTo>
                      <a:pt x="8" y="18"/>
                      <a:pt x="11" y="11"/>
                      <a:pt x="18" y="6"/>
                    </a:cubicBezTo>
                    <a:cubicBezTo>
                      <a:pt x="23" y="2"/>
                      <a:pt x="29" y="0"/>
                      <a:pt x="36" y="0"/>
                    </a:cubicBezTo>
                    <a:cubicBezTo>
                      <a:pt x="44" y="0"/>
                      <a:pt x="50" y="2"/>
                      <a:pt x="55" y="6"/>
                    </a:cubicBezTo>
                    <a:cubicBezTo>
                      <a:pt x="60" y="11"/>
                      <a:pt x="63" y="16"/>
                      <a:pt x="64" y="24"/>
                    </a:cubicBezTo>
                    <a:cubicBezTo>
                      <a:pt x="53" y="26"/>
                      <a:pt x="53" y="26"/>
                      <a:pt x="53" y="26"/>
                    </a:cubicBezTo>
                    <a:cubicBezTo>
                      <a:pt x="52" y="21"/>
                      <a:pt x="50" y="17"/>
                      <a:pt x="47" y="14"/>
                    </a:cubicBezTo>
                    <a:cubicBezTo>
                      <a:pt x="44" y="11"/>
                      <a:pt x="40" y="10"/>
                      <a:pt x="36" y="10"/>
                    </a:cubicBezTo>
                    <a:cubicBezTo>
                      <a:pt x="31" y="10"/>
                      <a:pt x="28" y="11"/>
                      <a:pt x="24" y="14"/>
                    </a:cubicBezTo>
                    <a:cubicBezTo>
                      <a:pt x="21" y="17"/>
                      <a:pt x="20" y="21"/>
                      <a:pt x="20" y="25"/>
                    </a:cubicBezTo>
                    <a:cubicBezTo>
                      <a:pt x="20" y="29"/>
                      <a:pt x="21" y="35"/>
                      <a:pt x="23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îsḷiḓ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556418F-D24C-4A0C-BAC6-3E1B65803EE4}"/>
                  </a:ext>
                </a:extLst>
              </p:cNvPr>
              <p:cNvSpPr/>
              <p:nvPr/>
            </p:nvSpPr>
            <p:spPr bwMode="auto">
              <a:xfrm>
                <a:off x="2272" y="1965"/>
                <a:ext cx="253" cy="147"/>
              </a:xfrm>
              <a:custGeom>
                <a:avLst/>
                <a:gdLst>
                  <a:gd name="T0" fmla="*/ 0 w 253"/>
                  <a:gd name="T1" fmla="*/ 0 h 147"/>
                  <a:gd name="T2" fmla="*/ 0 w 253"/>
                  <a:gd name="T3" fmla="*/ 147 h 147"/>
                  <a:gd name="T4" fmla="*/ 253 w 253"/>
                  <a:gd name="T5" fmla="*/ 147 h 147"/>
                  <a:gd name="T6" fmla="*/ 0 w 253"/>
                  <a:gd name="T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3" h="147">
                    <a:moveTo>
                      <a:pt x="0" y="0"/>
                    </a:moveTo>
                    <a:lnTo>
                      <a:pt x="0" y="147"/>
                    </a:lnTo>
                    <a:lnTo>
                      <a:pt x="253" y="14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ïśļí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F9CACF2-BA9A-48EB-8E67-BB1E596C286A}"/>
                  </a:ext>
                </a:extLst>
              </p:cNvPr>
              <p:cNvSpPr/>
              <p:nvPr/>
            </p:nvSpPr>
            <p:spPr bwMode="auto">
              <a:xfrm>
                <a:off x="2311" y="1906"/>
                <a:ext cx="295" cy="169"/>
              </a:xfrm>
              <a:custGeom>
                <a:avLst/>
                <a:gdLst>
                  <a:gd name="T0" fmla="*/ 295 w 295"/>
                  <a:gd name="T1" fmla="*/ 0 h 169"/>
                  <a:gd name="T2" fmla="*/ 0 w 295"/>
                  <a:gd name="T3" fmla="*/ 0 h 169"/>
                  <a:gd name="T4" fmla="*/ 295 w 295"/>
                  <a:gd name="T5" fmla="*/ 169 h 169"/>
                  <a:gd name="T6" fmla="*/ 295 w 295"/>
                  <a:gd name="T7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5" h="169">
                    <a:moveTo>
                      <a:pt x="295" y="0"/>
                    </a:moveTo>
                    <a:lnTo>
                      <a:pt x="0" y="0"/>
                    </a:lnTo>
                    <a:lnTo>
                      <a:pt x="295" y="169"/>
                    </a:lnTo>
                    <a:lnTo>
                      <a:pt x="29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ïṩlî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9F363E3-3C94-476C-9726-D037A0FFFE91}"/>
                  </a:ext>
                </a:extLst>
              </p:cNvPr>
              <p:cNvSpPr/>
              <p:nvPr/>
            </p:nvSpPr>
            <p:spPr bwMode="auto">
              <a:xfrm>
                <a:off x="2731" y="1906"/>
                <a:ext cx="297" cy="169"/>
              </a:xfrm>
              <a:custGeom>
                <a:avLst/>
                <a:gdLst>
                  <a:gd name="T0" fmla="*/ 297 w 297"/>
                  <a:gd name="T1" fmla="*/ 0 h 169"/>
                  <a:gd name="T2" fmla="*/ 0 w 297"/>
                  <a:gd name="T3" fmla="*/ 0 h 169"/>
                  <a:gd name="T4" fmla="*/ 0 w 297"/>
                  <a:gd name="T5" fmla="*/ 169 h 169"/>
                  <a:gd name="T6" fmla="*/ 297 w 297"/>
                  <a:gd name="T7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7" h="169">
                    <a:moveTo>
                      <a:pt x="297" y="0"/>
                    </a:moveTo>
                    <a:lnTo>
                      <a:pt x="0" y="0"/>
                    </a:lnTo>
                    <a:lnTo>
                      <a:pt x="0" y="169"/>
                    </a:lnTo>
                    <a:lnTo>
                      <a:pt x="29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ïšḷïd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52F27BD-0C46-4680-B1B2-5038E57914A3}"/>
                  </a:ext>
                </a:extLst>
              </p:cNvPr>
              <p:cNvSpPr/>
              <p:nvPr/>
            </p:nvSpPr>
            <p:spPr bwMode="auto">
              <a:xfrm>
                <a:off x="2272" y="2195"/>
                <a:ext cx="247" cy="144"/>
              </a:xfrm>
              <a:custGeom>
                <a:avLst/>
                <a:gdLst>
                  <a:gd name="T0" fmla="*/ 0 w 247"/>
                  <a:gd name="T1" fmla="*/ 0 h 144"/>
                  <a:gd name="T2" fmla="*/ 0 w 247"/>
                  <a:gd name="T3" fmla="*/ 144 h 144"/>
                  <a:gd name="T4" fmla="*/ 247 w 247"/>
                  <a:gd name="T5" fmla="*/ 0 h 144"/>
                  <a:gd name="T6" fmla="*/ 0 w 247"/>
                  <a:gd name="T7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7" h="144">
                    <a:moveTo>
                      <a:pt x="0" y="0"/>
                    </a:moveTo>
                    <a:lnTo>
                      <a:pt x="0" y="144"/>
                    </a:lnTo>
                    <a:lnTo>
                      <a:pt x="24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íṧḷid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75210DD-ED57-4624-98E3-A3B8E6C8203E}"/>
                  </a:ext>
                </a:extLst>
              </p:cNvPr>
              <p:cNvSpPr/>
              <p:nvPr/>
            </p:nvSpPr>
            <p:spPr bwMode="auto">
              <a:xfrm>
                <a:off x="2305" y="2228"/>
                <a:ext cx="301" cy="173"/>
              </a:xfrm>
              <a:custGeom>
                <a:avLst/>
                <a:gdLst>
                  <a:gd name="T0" fmla="*/ 0 w 301"/>
                  <a:gd name="T1" fmla="*/ 173 h 173"/>
                  <a:gd name="T2" fmla="*/ 301 w 301"/>
                  <a:gd name="T3" fmla="*/ 173 h 173"/>
                  <a:gd name="T4" fmla="*/ 301 w 301"/>
                  <a:gd name="T5" fmla="*/ 0 h 173"/>
                  <a:gd name="T6" fmla="*/ 0 w 301"/>
                  <a:gd name="T7" fmla="*/ 173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1" h="173">
                    <a:moveTo>
                      <a:pt x="0" y="173"/>
                    </a:moveTo>
                    <a:lnTo>
                      <a:pt x="301" y="173"/>
                    </a:lnTo>
                    <a:lnTo>
                      <a:pt x="301" y="0"/>
                    </a:lnTo>
                    <a:lnTo>
                      <a:pt x="0" y="1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îṧḷïḍ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1A68DF6-8CD9-40D9-852B-5C0DC5F115ED}"/>
                  </a:ext>
                </a:extLst>
              </p:cNvPr>
              <p:cNvSpPr/>
              <p:nvPr/>
            </p:nvSpPr>
            <p:spPr bwMode="auto">
              <a:xfrm>
                <a:off x="2731" y="2234"/>
                <a:ext cx="291" cy="167"/>
              </a:xfrm>
              <a:custGeom>
                <a:avLst/>
                <a:gdLst>
                  <a:gd name="T0" fmla="*/ 0 w 291"/>
                  <a:gd name="T1" fmla="*/ 167 h 167"/>
                  <a:gd name="T2" fmla="*/ 291 w 291"/>
                  <a:gd name="T3" fmla="*/ 167 h 167"/>
                  <a:gd name="T4" fmla="*/ 0 w 291"/>
                  <a:gd name="T5" fmla="*/ 0 h 167"/>
                  <a:gd name="T6" fmla="*/ 0 w 291"/>
                  <a:gd name="T7" fmla="*/ 16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1" h="167">
                    <a:moveTo>
                      <a:pt x="0" y="167"/>
                    </a:moveTo>
                    <a:lnTo>
                      <a:pt x="291" y="167"/>
                    </a:lnTo>
                    <a:lnTo>
                      <a:pt x="0" y="0"/>
                    </a:lnTo>
                    <a:lnTo>
                      <a:pt x="0" y="1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ïṧḻîḑ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D9F5DB1-1160-4F44-AE71-CA17E8EFC5D0}"/>
                  </a:ext>
                </a:extLst>
              </p:cNvPr>
              <p:cNvSpPr/>
              <p:nvPr/>
            </p:nvSpPr>
            <p:spPr bwMode="auto">
              <a:xfrm>
                <a:off x="2809" y="2195"/>
                <a:ext cx="256" cy="147"/>
              </a:xfrm>
              <a:custGeom>
                <a:avLst/>
                <a:gdLst>
                  <a:gd name="T0" fmla="*/ 256 w 256"/>
                  <a:gd name="T1" fmla="*/ 147 h 147"/>
                  <a:gd name="T2" fmla="*/ 256 w 256"/>
                  <a:gd name="T3" fmla="*/ 0 h 147"/>
                  <a:gd name="T4" fmla="*/ 0 w 256"/>
                  <a:gd name="T5" fmla="*/ 0 h 147"/>
                  <a:gd name="T6" fmla="*/ 256 w 256"/>
                  <a:gd name="T7" fmla="*/ 147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6" h="147">
                    <a:moveTo>
                      <a:pt x="256" y="147"/>
                    </a:moveTo>
                    <a:lnTo>
                      <a:pt x="256" y="0"/>
                    </a:lnTo>
                    <a:lnTo>
                      <a:pt x="0" y="0"/>
                    </a:lnTo>
                    <a:lnTo>
                      <a:pt x="256" y="1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íşḻîd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DEF7224-C407-4D8B-9C44-34F2F5E881FC}"/>
                  </a:ext>
                </a:extLst>
              </p:cNvPr>
              <p:cNvSpPr/>
              <p:nvPr/>
            </p:nvSpPr>
            <p:spPr bwMode="auto">
              <a:xfrm>
                <a:off x="2814" y="1967"/>
                <a:ext cx="251" cy="145"/>
              </a:xfrm>
              <a:custGeom>
                <a:avLst/>
                <a:gdLst>
                  <a:gd name="T0" fmla="*/ 251 w 251"/>
                  <a:gd name="T1" fmla="*/ 145 h 145"/>
                  <a:gd name="T2" fmla="*/ 251 w 251"/>
                  <a:gd name="T3" fmla="*/ 0 h 145"/>
                  <a:gd name="T4" fmla="*/ 0 w 251"/>
                  <a:gd name="T5" fmla="*/ 145 h 145"/>
                  <a:gd name="T6" fmla="*/ 251 w 251"/>
                  <a:gd name="T7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1" h="145">
                    <a:moveTo>
                      <a:pt x="251" y="145"/>
                    </a:moveTo>
                    <a:lnTo>
                      <a:pt x="251" y="0"/>
                    </a:lnTo>
                    <a:lnTo>
                      <a:pt x="0" y="145"/>
                    </a:lnTo>
                    <a:lnTo>
                      <a:pt x="251" y="1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ísļî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639FCFE-D63F-4DCF-A0E5-C7DE3756C391}"/>
                  </a:ext>
                </a:extLst>
              </p:cNvPr>
              <p:cNvSpPr/>
              <p:nvPr/>
            </p:nvSpPr>
            <p:spPr bwMode="auto">
              <a:xfrm>
                <a:off x="2731" y="1906"/>
                <a:ext cx="334" cy="206"/>
              </a:xfrm>
              <a:custGeom>
                <a:avLst/>
                <a:gdLst>
                  <a:gd name="T0" fmla="*/ 326 w 334"/>
                  <a:gd name="T1" fmla="*/ 0 h 206"/>
                  <a:gd name="T2" fmla="*/ 0 w 334"/>
                  <a:gd name="T3" fmla="*/ 188 h 206"/>
                  <a:gd name="T4" fmla="*/ 0 w 334"/>
                  <a:gd name="T5" fmla="*/ 206 h 206"/>
                  <a:gd name="T6" fmla="*/ 8 w 334"/>
                  <a:gd name="T7" fmla="*/ 206 h 206"/>
                  <a:gd name="T8" fmla="*/ 334 w 334"/>
                  <a:gd name="T9" fmla="*/ 18 h 206"/>
                  <a:gd name="T10" fmla="*/ 334 w 334"/>
                  <a:gd name="T11" fmla="*/ 0 h 206"/>
                  <a:gd name="T12" fmla="*/ 326 w 334"/>
                  <a:gd name="T13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4" h="206">
                    <a:moveTo>
                      <a:pt x="326" y="0"/>
                    </a:moveTo>
                    <a:lnTo>
                      <a:pt x="0" y="188"/>
                    </a:lnTo>
                    <a:lnTo>
                      <a:pt x="0" y="206"/>
                    </a:lnTo>
                    <a:lnTo>
                      <a:pt x="8" y="206"/>
                    </a:lnTo>
                    <a:lnTo>
                      <a:pt x="334" y="18"/>
                    </a:lnTo>
                    <a:lnTo>
                      <a:pt x="334" y="0"/>
                    </a:lnTo>
                    <a:lnTo>
                      <a:pt x="32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îš1iḓ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7628D7D-C5C6-4D41-808F-2FD44FD27467}"/>
                  </a:ext>
                </a:extLst>
              </p:cNvPr>
              <p:cNvSpPr/>
              <p:nvPr/>
            </p:nvSpPr>
            <p:spPr bwMode="auto">
              <a:xfrm>
                <a:off x="2272" y="1926"/>
                <a:ext cx="323" cy="186"/>
              </a:xfrm>
              <a:custGeom>
                <a:avLst/>
                <a:gdLst>
                  <a:gd name="T0" fmla="*/ 323 w 323"/>
                  <a:gd name="T1" fmla="*/ 186 h 186"/>
                  <a:gd name="T2" fmla="*/ 0 w 323"/>
                  <a:gd name="T3" fmla="*/ 0 h 186"/>
                  <a:gd name="T4" fmla="*/ 0 w 323"/>
                  <a:gd name="T5" fmla="*/ 22 h 186"/>
                  <a:gd name="T6" fmla="*/ 282 w 323"/>
                  <a:gd name="T7" fmla="*/ 186 h 186"/>
                  <a:gd name="T8" fmla="*/ 323 w 323"/>
                  <a:gd name="T9" fmla="*/ 18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3" h="186">
                    <a:moveTo>
                      <a:pt x="323" y="186"/>
                    </a:moveTo>
                    <a:lnTo>
                      <a:pt x="0" y="0"/>
                    </a:lnTo>
                    <a:lnTo>
                      <a:pt x="0" y="22"/>
                    </a:lnTo>
                    <a:lnTo>
                      <a:pt x="282" y="186"/>
                    </a:lnTo>
                    <a:lnTo>
                      <a:pt x="323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" name="ïş1iḓ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AC99136-C823-4992-A1A6-302D7DD2FB32}"/>
                  </a:ext>
                </a:extLst>
              </p:cNvPr>
              <p:cNvSpPr/>
              <p:nvPr/>
            </p:nvSpPr>
            <p:spPr bwMode="auto">
              <a:xfrm>
                <a:off x="2272" y="2195"/>
                <a:ext cx="334" cy="206"/>
              </a:xfrm>
              <a:custGeom>
                <a:avLst/>
                <a:gdLst>
                  <a:gd name="T0" fmla="*/ 334 w 334"/>
                  <a:gd name="T1" fmla="*/ 0 h 206"/>
                  <a:gd name="T2" fmla="*/ 323 w 334"/>
                  <a:gd name="T3" fmla="*/ 0 h 206"/>
                  <a:gd name="T4" fmla="*/ 0 w 334"/>
                  <a:gd name="T5" fmla="*/ 186 h 206"/>
                  <a:gd name="T6" fmla="*/ 0 w 334"/>
                  <a:gd name="T7" fmla="*/ 206 h 206"/>
                  <a:gd name="T8" fmla="*/ 6 w 334"/>
                  <a:gd name="T9" fmla="*/ 206 h 206"/>
                  <a:gd name="T10" fmla="*/ 334 w 334"/>
                  <a:gd name="T11" fmla="*/ 17 h 206"/>
                  <a:gd name="T12" fmla="*/ 334 w 334"/>
                  <a:gd name="T13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4" h="206">
                    <a:moveTo>
                      <a:pt x="334" y="0"/>
                    </a:moveTo>
                    <a:lnTo>
                      <a:pt x="323" y="0"/>
                    </a:lnTo>
                    <a:lnTo>
                      <a:pt x="0" y="186"/>
                    </a:lnTo>
                    <a:lnTo>
                      <a:pt x="0" y="206"/>
                    </a:lnTo>
                    <a:lnTo>
                      <a:pt x="6" y="206"/>
                    </a:lnTo>
                    <a:lnTo>
                      <a:pt x="334" y="17"/>
                    </a:lnTo>
                    <a:lnTo>
                      <a:pt x="33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ïS1ïḑ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6818457-9580-4A0B-B563-ED9C3A56E10E}"/>
                  </a:ext>
                </a:extLst>
              </p:cNvPr>
              <p:cNvSpPr/>
              <p:nvPr/>
            </p:nvSpPr>
            <p:spPr bwMode="auto">
              <a:xfrm>
                <a:off x="2739" y="2195"/>
                <a:ext cx="326" cy="188"/>
              </a:xfrm>
              <a:custGeom>
                <a:avLst/>
                <a:gdLst>
                  <a:gd name="T0" fmla="*/ 0 w 326"/>
                  <a:gd name="T1" fmla="*/ 0 h 188"/>
                  <a:gd name="T2" fmla="*/ 326 w 326"/>
                  <a:gd name="T3" fmla="*/ 188 h 188"/>
                  <a:gd name="T4" fmla="*/ 326 w 326"/>
                  <a:gd name="T5" fmla="*/ 164 h 188"/>
                  <a:gd name="T6" fmla="*/ 40 w 326"/>
                  <a:gd name="T7" fmla="*/ 0 h 188"/>
                  <a:gd name="T8" fmla="*/ 0 w 326"/>
                  <a:gd name="T9" fmla="*/ 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6" h="188">
                    <a:moveTo>
                      <a:pt x="0" y="0"/>
                    </a:moveTo>
                    <a:lnTo>
                      <a:pt x="326" y="188"/>
                    </a:lnTo>
                    <a:lnTo>
                      <a:pt x="326" y="164"/>
                    </a:lnTo>
                    <a:lnTo>
                      <a:pt x="4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" name="ïśľíḋ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3A0383C-8542-4B50-84C6-C88FAEF6FDB1}"/>
                  </a:ext>
                </a:extLst>
              </p:cNvPr>
              <p:cNvSpPr/>
              <p:nvPr/>
            </p:nvSpPr>
            <p:spPr bwMode="auto">
              <a:xfrm>
                <a:off x="2272" y="1906"/>
                <a:ext cx="793" cy="495"/>
              </a:xfrm>
              <a:custGeom>
                <a:avLst/>
                <a:gdLst>
                  <a:gd name="T0" fmla="*/ 437 w 793"/>
                  <a:gd name="T1" fmla="*/ 221 h 495"/>
                  <a:gd name="T2" fmla="*/ 437 w 793"/>
                  <a:gd name="T3" fmla="*/ 0 h 495"/>
                  <a:gd name="T4" fmla="*/ 356 w 793"/>
                  <a:gd name="T5" fmla="*/ 0 h 495"/>
                  <a:gd name="T6" fmla="*/ 356 w 793"/>
                  <a:gd name="T7" fmla="*/ 221 h 495"/>
                  <a:gd name="T8" fmla="*/ 0 w 793"/>
                  <a:gd name="T9" fmla="*/ 221 h 495"/>
                  <a:gd name="T10" fmla="*/ 0 w 793"/>
                  <a:gd name="T11" fmla="*/ 274 h 495"/>
                  <a:gd name="T12" fmla="*/ 356 w 793"/>
                  <a:gd name="T13" fmla="*/ 274 h 495"/>
                  <a:gd name="T14" fmla="*/ 356 w 793"/>
                  <a:gd name="T15" fmla="*/ 495 h 495"/>
                  <a:gd name="T16" fmla="*/ 437 w 793"/>
                  <a:gd name="T17" fmla="*/ 495 h 495"/>
                  <a:gd name="T18" fmla="*/ 437 w 793"/>
                  <a:gd name="T19" fmla="*/ 274 h 495"/>
                  <a:gd name="T20" fmla="*/ 793 w 793"/>
                  <a:gd name="T21" fmla="*/ 274 h 495"/>
                  <a:gd name="T22" fmla="*/ 793 w 793"/>
                  <a:gd name="T23" fmla="*/ 221 h 495"/>
                  <a:gd name="T24" fmla="*/ 437 w 793"/>
                  <a:gd name="T25" fmla="*/ 221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93" h="495">
                    <a:moveTo>
                      <a:pt x="437" y="221"/>
                    </a:moveTo>
                    <a:lnTo>
                      <a:pt x="437" y="0"/>
                    </a:lnTo>
                    <a:lnTo>
                      <a:pt x="356" y="0"/>
                    </a:lnTo>
                    <a:lnTo>
                      <a:pt x="356" y="221"/>
                    </a:lnTo>
                    <a:lnTo>
                      <a:pt x="0" y="221"/>
                    </a:lnTo>
                    <a:lnTo>
                      <a:pt x="0" y="274"/>
                    </a:lnTo>
                    <a:lnTo>
                      <a:pt x="356" y="274"/>
                    </a:lnTo>
                    <a:lnTo>
                      <a:pt x="356" y="495"/>
                    </a:lnTo>
                    <a:lnTo>
                      <a:pt x="437" y="495"/>
                    </a:lnTo>
                    <a:lnTo>
                      <a:pt x="437" y="274"/>
                    </a:lnTo>
                    <a:lnTo>
                      <a:pt x="793" y="274"/>
                    </a:lnTo>
                    <a:lnTo>
                      <a:pt x="793" y="221"/>
                    </a:lnTo>
                    <a:lnTo>
                      <a:pt x="437" y="2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" name="îŝḷïḓ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E8CD306-ED0B-47CD-BF59-89934997AE76}"/>
                  </a:ext>
                </a:extLst>
              </p:cNvPr>
              <p:cNvSpPr/>
              <p:nvPr/>
            </p:nvSpPr>
            <p:spPr bwMode="auto">
              <a:xfrm>
                <a:off x="4895" y="2841"/>
                <a:ext cx="135" cy="78"/>
              </a:xfrm>
              <a:custGeom>
                <a:avLst/>
                <a:gdLst>
                  <a:gd name="T0" fmla="*/ 0 w 135"/>
                  <a:gd name="T1" fmla="*/ 0 h 78"/>
                  <a:gd name="T2" fmla="*/ 0 w 135"/>
                  <a:gd name="T3" fmla="*/ 78 h 78"/>
                  <a:gd name="T4" fmla="*/ 135 w 135"/>
                  <a:gd name="T5" fmla="*/ 78 h 78"/>
                  <a:gd name="T6" fmla="*/ 0 w 135"/>
                  <a:gd name="T7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5" h="78">
                    <a:moveTo>
                      <a:pt x="0" y="0"/>
                    </a:moveTo>
                    <a:lnTo>
                      <a:pt x="0" y="78"/>
                    </a:lnTo>
                    <a:lnTo>
                      <a:pt x="135" y="7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" name="ïSḻid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4B3AC9D-831A-47A4-9509-3B829AFB89CC}"/>
                  </a:ext>
                </a:extLst>
              </p:cNvPr>
              <p:cNvSpPr/>
              <p:nvPr/>
            </p:nvSpPr>
            <p:spPr bwMode="auto">
              <a:xfrm>
                <a:off x="4918" y="2808"/>
                <a:ext cx="154" cy="90"/>
              </a:xfrm>
              <a:custGeom>
                <a:avLst/>
                <a:gdLst>
                  <a:gd name="T0" fmla="*/ 154 w 154"/>
                  <a:gd name="T1" fmla="*/ 0 h 90"/>
                  <a:gd name="T2" fmla="*/ 0 w 154"/>
                  <a:gd name="T3" fmla="*/ 0 h 90"/>
                  <a:gd name="T4" fmla="*/ 154 w 154"/>
                  <a:gd name="T5" fmla="*/ 90 h 90"/>
                  <a:gd name="T6" fmla="*/ 154 w 154"/>
                  <a:gd name="T7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4" h="90">
                    <a:moveTo>
                      <a:pt x="154" y="0"/>
                    </a:moveTo>
                    <a:lnTo>
                      <a:pt x="0" y="0"/>
                    </a:lnTo>
                    <a:lnTo>
                      <a:pt x="154" y="90"/>
                    </a:lnTo>
                    <a:lnTo>
                      <a:pt x="15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" name="iš1ïḓ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6158346-B6CB-4261-B9DE-2A2B1B82FBC8}"/>
                  </a:ext>
                </a:extLst>
              </p:cNvPr>
              <p:cNvSpPr/>
              <p:nvPr/>
            </p:nvSpPr>
            <p:spPr bwMode="auto">
              <a:xfrm>
                <a:off x="5139" y="2808"/>
                <a:ext cx="157" cy="92"/>
              </a:xfrm>
              <a:custGeom>
                <a:avLst/>
                <a:gdLst>
                  <a:gd name="T0" fmla="*/ 157 w 157"/>
                  <a:gd name="T1" fmla="*/ 0 h 92"/>
                  <a:gd name="T2" fmla="*/ 0 w 157"/>
                  <a:gd name="T3" fmla="*/ 0 h 92"/>
                  <a:gd name="T4" fmla="*/ 0 w 157"/>
                  <a:gd name="T5" fmla="*/ 92 h 92"/>
                  <a:gd name="T6" fmla="*/ 157 w 157"/>
                  <a:gd name="T7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7" h="92">
                    <a:moveTo>
                      <a:pt x="157" y="0"/>
                    </a:moveTo>
                    <a:lnTo>
                      <a:pt x="0" y="0"/>
                    </a:lnTo>
                    <a:lnTo>
                      <a:pt x="0" y="92"/>
                    </a:lnTo>
                    <a:lnTo>
                      <a:pt x="1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" name="iṡ1ïḓ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BAAB1E7-0D48-4CC9-814D-6ED03989F50E}"/>
                  </a:ext>
                </a:extLst>
              </p:cNvPr>
              <p:cNvSpPr/>
              <p:nvPr/>
            </p:nvSpPr>
            <p:spPr bwMode="auto">
              <a:xfrm>
                <a:off x="4895" y="2963"/>
                <a:ext cx="131" cy="75"/>
              </a:xfrm>
              <a:custGeom>
                <a:avLst/>
                <a:gdLst>
                  <a:gd name="T0" fmla="*/ 0 w 131"/>
                  <a:gd name="T1" fmla="*/ 0 h 75"/>
                  <a:gd name="T2" fmla="*/ 0 w 131"/>
                  <a:gd name="T3" fmla="*/ 75 h 75"/>
                  <a:gd name="T4" fmla="*/ 131 w 131"/>
                  <a:gd name="T5" fmla="*/ 0 h 75"/>
                  <a:gd name="T6" fmla="*/ 0 w 131"/>
                  <a:gd name="T7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1" h="75">
                    <a:moveTo>
                      <a:pt x="0" y="0"/>
                    </a:moveTo>
                    <a:lnTo>
                      <a:pt x="0" y="75"/>
                    </a:lnTo>
                    <a:lnTo>
                      <a:pt x="131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" name="ïṥļíḓ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867B5A0-A64B-4038-82A8-9B1E3B4F1EE9}"/>
                  </a:ext>
                </a:extLst>
              </p:cNvPr>
              <p:cNvSpPr/>
              <p:nvPr/>
            </p:nvSpPr>
            <p:spPr bwMode="auto">
              <a:xfrm>
                <a:off x="4914" y="2981"/>
                <a:ext cx="158" cy="91"/>
              </a:xfrm>
              <a:custGeom>
                <a:avLst/>
                <a:gdLst>
                  <a:gd name="T0" fmla="*/ 0 w 158"/>
                  <a:gd name="T1" fmla="*/ 91 h 91"/>
                  <a:gd name="T2" fmla="*/ 158 w 158"/>
                  <a:gd name="T3" fmla="*/ 91 h 91"/>
                  <a:gd name="T4" fmla="*/ 158 w 158"/>
                  <a:gd name="T5" fmla="*/ 0 h 91"/>
                  <a:gd name="T6" fmla="*/ 0 w 158"/>
                  <a:gd name="T7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91">
                    <a:moveTo>
                      <a:pt x="0" y="91"/>
                    </a:moveTo>
                    <a:lnTo>
                      <a:pt x="158" y="91"/>
                    </a:lnTo>
                    <a:lnTo>
                      <a:pt x="158" y="0"/>
                    </a:lnTo>
                    <a:lnTo>
                      <a:pt x="0" y="9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" name="i$ļiḍ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0C9F940-65B1-482E-83E3-FE0312EE6B14}"/>
                  </a:ext>
                </a:extLst>
              </p:cNvPr>
              <p:cNvSpPr/>
              <p:nvPr/>
            </p:nvSpPr>
            <p:spPr bwMode="auto">
              <a:xfrm>
                <a:off x="5139" y="2983"/>
                <a:ext cx="155" cy="89"/>
              </a:xfrm>
              <a:custGeom>
                <a:avLst/>
                <a:gdLst>
                  <a:gd name="T0" fmla="*/ 0 w 155"/>
                  <a:gd name="T1" fmla="*/ 89 h 89"/>
                  <a:gd name="T2" fmla="*/ 155 w 155"/>
                  <a:gd name="T3" fmla="*/ 89 h 89"/>
                  <a:gd name="T4" fmla="*/ 0 w 155"/>
                  <a:gd name="T5" fmla="*/ 0 h 89"/>
                  <a:gd name="T6" fmla="*/ 0 w 155"/>
                  <a:gd name="T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5" h="89">
                    <a:moveTo>
                      <a:pt x="0" y="89"/>
                    </a:moveTo>
                    <a:lnTo>
                      <a:pt x="155" y="89"/>
                    </a:lnTo>
                    <a:lnTo>
                      <a:pt x="0" y="0"/>
                    </a:lnTo>
                    <a:lnTo>
                      <a:pt x="0" y="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" name="iSlid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12C4DF3-9ACA-4248-96CD-EA11CC3B6CDD}"/>
                  </a:ext>
                </a:extLst>
              </p:cNvPr>
              <p:cNvSpPr/>
              <p:nvPr/>
            </p:nvSpPr>
            <p:spPr bwMode="auto">
              <a:xfrm>
                <a:off x="5179" y="2963"/>
                <a:ext cx="137" cy="77"/>
              </a:xfrm>
              <a:custGeom>
                <a:avLst/>
                <a:gdLst>
                  <a:gd name="T0" fmla="*/ 137 w 137"/>
                  <a:gd name="T1" fmla="*/ 77 h 77"/>
                  <a:gd name="T2" fmla="*/ 137 w 137"/>
                  <a:gd name="T3" fmla="*/ 0 h 77"/>
                  <a:gd name="T4" fmla="*/ 0 w 137"/>
                  <a:gd name="T5" fmla="*/ 0 h 77"/>
                  <a:gd name="T6" fmla="*/ 137 w 137"/>
                  <a:gd name="T7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7" h="77">
                    <a:moveTo>
                      <a:pt x="137" y="77"/>
                    </a:moveTo>
                    <a:lnTo>
                      <a:pt x="137" y="0"/>
                    </a:lnTo>
                    <a:lnTo>
                      <a:pt x="0" y="0"/>
                    </a:lnTo>
                    <a:lnTo>
                      <a:pt x="137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" name="išḻîḑ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0267A60-2FF9-4AC7-B4B9-182D8F380117}"/>
                  </a:ext>
                </a:extLst>
              </p:cNvPr>
              <p:cNvSpPr/>
              <p:nvPr/>
            </p:nvSpPr>
            <p:spPr bwMode="auto">
              <a:xfrm>
                <a:off x="5183" y="2841"/>
                <a:ext cx="133" cy="78"/>
              </a:xfrm>
              <a:custGeom>
                <a:avLst/>
                <a:gdLst>
                  <a:gd name="T0" fmla="*/ 133 w 133"/>
                  <a:gd name="T1" fmla="*/ 78 h 78"/>
                  <a:gd name="T2" fmla="*/ 133 w 133"/>
                  <a:gd name="T3" fmla="*/ 0 h 78"/>
                  <a:gd name="T4" fmla="*/ 0 w 133"/>
                  <a:gd name="T5" fmla="*/ 78 h 78"/>
                  <a:gd name="T6" fmla="*/ 133 w 133"/>
                  <a:gd name="T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3" h="78">
                    <a:moveTo>
                      <a:pt x="133" y="78"/>
                    </a:moveTo>
                    <a:lnTo>
                      <a:pt x="133" y="0"/>
                    </a:lnTo>
                    <a:lnTo>
                      <a:pt x="0" y="78"/>
                    </a:lnTo>
                    <a:lnTo>
                      <a:pt x="133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" name="iṧľïḍ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B4D63A8-B930-4288-B5D4-DD7E8CFE991B}"/>
                  </a:ext>
                </a:extLst>
              </p:cNvPr>
              <p:cNvSpPr/>
              <p:nvPr/>
            </p:nvSpPr>
            <p:spPr bwMode="auto">
              <a:xfrm>
                <a:off x="5139" y="2808"/>
                <a:ext cx="177" cy="111"/>
              </a:xfrm>
              <a:custGeom>
                <a:avLst/>
                <a:gdLst>
                  <a:gd name="T0" fmla="*/ 173 w 177"/>
                  <a:gd name="T1" fmla="*/ 0 h 111"/>
                  <a:gd name="T2" fmla="*/ 0 w 177"/>
                  <a:gd name="T3" fmla="*/ 100 h 111"/>
                  <a:gd name="T4" fmla="*/ 0 w 177"/>
                  <a:gd name="T5" fmla="*/ 111 h 111"/>
                  <a:gd name="T6" fmla="*/ 4 w 177"/>
                  <a:gd name="T7" fmla="*/ 111 h 111"/>
                  <a:gd name="T8" fmla="*/ 177 w 177"/>
                  <a:gd name="T9" fmla="*/ 11 h 111"/>
                  <a:gd name="T10" fmla="*/ 177 w 177"/>
                  <a:gd name="T11" fmla="*/ 0 h 111"/>
                  <a:gd name="T12" fmla="*/ 173 w 177"/>
                  <a:gd name="T13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7" h="111">
                    <a:moveTo>
                      <a:pt x="173" y="0"/>
                    </a:moveTo>
                    <a:lnTo>
                      <a:pt x="0" y="100"/>
                    </a:lnTo>
                    <a:lnTo>
                      <a:pt x="0" y="111"/>
                    </a:lnTo>
                    <a:lnTo>
                      <a:pt x="4" y="111"/>
                    </a:lnTo>
                    <a:lnTo>
                      <a:pt x="177" y="11"/>
                    </a:lnTo>
                    <a:lnTo>
                      <a:pt x="177" y="0"/>
                    </a:lnTo>
                    <a:lnTo>
                      <a:pt x="17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" name="ïšḻïḓ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F723603-183E-4F58-B19A-C82306F651C0}"/>
                  </a:ext>
                </a:extLst>
              </p:cNvPr>
              <p:cNvSpPr/>
              <p:nvPr/>
            </p:nvSpPr>
            <p:spPr bwMode="auto">
              <a:xfrm>
                <a:off x="4895" y="2819"/>
                <a:ext cx="172" cy="100"/>
              </a:xfrm>
              <a:custGeom>
                <a:avLst/>
                <a:gdLst>
                  <a:gd name="T0" fmla="*/ 172 w 172"/>
                  <a:gd name="T1" fmla="*/ 100 h 100"/>
                  <a:gd name="T2" fmla="*/ 0 w 172"/>
                  <a:gd name="T3" fmla="*/ 0 h 100"/>
                  <a:gd name="T4" fmla="*/ 0 w 172"/>
                  <a:gd name="T5" fmla="*/ 13 h 100"/>
                  <a:gd name="T6" fmla="*/ 150 w 172"/>
                  <a:gd name="T7" fmla="*/ 100 h 100"/>
                  <a:gd name="T8" fmla="*/ 172 w 172"/>
                  <a:gd name="T9" fmla="*/ 10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100">
                    <a:moveTo>
                      <a:pt x="172" y="100"/>
                    </a:moveTo>
                    <a:lnTo>
                      <a:pt x="0" y="0"/>
                    </a:lnTo>
                    <a:lnTo>
                      <a:pt x="0" y="13"/>
                    </a:lnTo>
                    <a:lnTo>
                      <a:pt x="150" y="100"/>
                    </a:lnTo>
                    <a:lnTo>
                      <a:pt x="172" y="1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" name="îṩlíḓ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2D7A3DB-462D-41B4-AF35-57BA651E9522}"/>
                  </a:ext>
                </a:extLst>
              </p:cNvPr>
              <p:cNvSpPr/>
              <p:nvPr/>
            </p:nvSpPr>
            <p:spPr bwMode="auto">
              <a:xfrm>
                <a:off x="4895" y="2963"/>
                <a:ext cx="177" cy="109"/>
              </a:xfrm>
              <a:custGeom>
                <a:avLst/>
                <a:gdLst>
                  <a:gd name="T0" fmla="*/ 177 w 177"/>
                  <a:gd name="T1" fmla="*/ 0 h 109"/>
                  <a:gd name="T2" fmla="*/ 172 w 177"/>
                  <a:gd name="T3" fmla="*/ 0 h 109"/>
                  <a:gd name="T4" fmla="*/ 0 w 177"/>
                  <a:gd name="T5" fmla="*/ 97 h 109"/>
                  <a:gd name="T6" fmla="*/ 0 w 177"/>
                  <a:gd name="T7" fmla="*/ 109 h 109"/>
                  <a:gd name="T8" fmla="*/ 4 w 177"/>
                  <a:gd name="T9" fmla="*/ 109 h 109"/>
                  <a:gd name="T10" fmla="*/ 177 w 177"/>
                  <a:gd name="T11" fmla="*/ 9 h 109"/>
                  <a:gd name="T12" fmla="*/ 177 w 177"/>
                  <a:gd name="T13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7" h="109">
                    <a:moveTo>
                      <a:pt x="177" y="0"/>
                    </a:moveTo>
                    <a:lnTo>
                      <a:pt x="172" y="0"/>
                    </a:lnTo>
                    <a:lnTo>
                      <a:pt x="0" y="97"/>
                    </a:lnTo>
                    <a:lnTo>
                      <a:pt x="0" y="109"/>
                    </a:lnTo>
                    <a:lnTo>
                      <a:pt x="4" y="109"/>
                    </a:lnTo>
                    <a:lnTo>
                      <a:pt x="177" y="9"/>
                    </a:lnTo>
                    <a:lnTo>
                      <a:pt x="17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" name="ï$ľïḓ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3320439-5D16-4A63-BDF1-030840317F4C}"/>
                  </a:ext>
                </a:extLst>
              </p:cNvPr>
              <p:cNvSpPr/>
              <p:nvPr/>
            </p:nvSpPr>
            <p:spPr bwMode="auto">
              <a:xfrm>
                <a:off x="5143" y="2963"/>
                <a:ext cx="173" cy="99"/>
              </a:xfrm>
              <a:custGeom>
                <a:avLst/>
                <a:gdLst>
                  <a:gd name="T0" fmla="*/ 0 w 173"/>
                  <a:gd name="T1" fmla="*/ 0 h 99"/>
                  <a:gd name="T2" fmla="*/ 173 w 173"/>
                  <a:gd name="T3" fmla="*/ 99 h 99"/>
                  <a:gd name="T4" fmla="*/ 173 w 173"/>
                  <a:gd name="T5" fmla="*/ 86 h 99"/>
                  <a:gd name="T6" fmla="*/ 22 w 173"/>
                  <a:gd name="T7" fmla="*/ 0 h 99"/>
                  <a:gd name="T8" fmla="*/ 0 w 173"/>
                  <a:gd name="T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3" h="99">
                    <a:moveTo>
                      <a:pt x="0" y="0"/>
                    </a:moveTo>
                    <a:lnTo>
                      <a:pt x="173" y="99"/>
                    </a:lnTo>
                    <a:lnTo>
                      <a:pt x="173" y="86"/>
                    </a:lnTo>
                    <a:lnTo>
                      <a:pt x="2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" name="íşlíḓ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732FF340-59F9-4071-A177-43B4080990B5}"/>
                  </a:ext>
                </a:extLst>
              </p:cNvPr>
              <p:cNvSpPr/>
              <p:nvPr/>
            </p:nvSpPr>
            <p:spPr bwMode="auto">
              <a:xfrm>
                <a:off x="4895" y="2808"/>
                <a:ext cx="421" cy="264"/>
              </a:xfrm>
              <a:custGeom>
                <a:avLst/>
                <a:gdLst>
                  <a:gd name="T0" fmla="*/ 233 w 421"/>
                  <a:gd name="T1" fmla="*/ 118 h 264"/>
                  <a:gd name="T2" fmla="*/ 233 w 421"/>
                  <a:gd name="T3" fmla="*/ 0 h 264"/>
                  <a:gd name="T4" fmla="*/ 189 w 421"/>
                  <a:gd name="T5" fmla="*/ 0 h 264"/>
                  <a:gd name="T6" fmla="*/ 189 w 421"/>
                  <a:gd name="T7" fmla="*/ 118 h 264"/>
                  <a:gd name="T8" fmla="*/ 0 w 421"/>
                  <a:gd name="T9" fmla="*/ 118 h 264"/>
                  <a:gd name="T10" fmla="*/ 0 w 421"/>
                  <a:gd name="T11" fmla="*/ 148 h 264"/>
                  <a:gd name="T12" fmla="*/ 189 w 421"/>
                  <a:gd name="T13" fmla="*/ 148 h 264"/>
                  <a:gd name="T14" fmla="*/ 189 w 421"/>
                  <a:gd name="T15" fmla="*/ 264 h 264"/>
                  <a:gd name="T16" fmla="*/ 233 w 421"/>
                  <a:gd name="T17" fmla="*/ 264 h 264"/>
                  <a:gd name="T18" fmla="*/ 233 w 421"/>
                  <a:gd name="T19" fmla="*/ 148 h 264"/>
                  <a:gd name="T20" fmla="*/ 421 w 421"/>
                  <a:gd name="T21" fmla="*/ 148 h 264"/>
                  <a:gd name="T22" fmla="*/ 421 w 421"/>
                  <a:gd name="T23" fmla="*/ 118 h 264"/>
                  <a:gd name="T24" fmla="*/ 233 w 421"/>
                  <a:gd name="T25" fmla="*/ 118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1" h="264">
                    <a:moveTo>
                      <a:pt x="233" y="118"/>
                    </a:moveTo>
                    <a:lnTo>
                      <a:pt x="233" y="0"/>
                    </a:lnTo>
                    <a:lnTo>
                      <a:pt x="189" y="0"/>
                    </a:lnTo>
                    <a:lnTo>
                      <a:pt x="189" y="118"/>
                    </a:lnTo>
                    <a:lnTo>
                      <a:pt x="0" y="118"/>
                    </a:lnTo>
                    <a:lnTo>
                      <a:pt x="0" y="148"/>
                    </a:lnTo>
                    <a:lnTo>
                      <a:pt x="189" y="148"/>
                    </a:lnTo>
                    <a:lnTo>
                      <a:pt x="189" y="264"/>
                    </a:lnTo>
                    <a:lnTo>
                      <a:pt x="233" y="264"/>
                    </a:lnTo>
                    <a:lnTo>
                      <a:pt x="233" y="148"/>
                    </a:lnTo>
                    <a:lnTo>
                      <a:pt x="421" y="148"/>
                    </a:lnTo>
                    <a:lnTo>
                      <a:pt x="421" y="118"/>
                    </a:lnTo>
                    <a:lnTo>
                      <a:pt x="233" y="1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" name="iṡḻîḍ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B301C7C-5858-4C40-9256-79C1514E7075}"/>
                  </a:ext>
                </a:extLst>
              </p:cNvPr>
              <p:cNvSpPr/>
              <p:nvPr/>
            </p:nvSpPr>
            <p:spPr bwMode="auto">
              <a:xfrm>
                <a:off x="1489" y="1746"/>
                <a:ext cx="99" cy="10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7" name="iṩḷîd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4A59783-5A0B-4A8E-8240-EB7130D2E7F7}"/>
                  </a:ext>
                </a:extLst>
              </p:cNvPr>
              <p:cNvSpPr/>
              <p:nvPr/>
            </p:nvSpPr>
            <p:spPr bwMode="auto">
              <a:xfrm>
                <a:off x="1789" y="1746"/>
                <a:ext cx="100" cy="10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8" name="iṡliḑ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C467A28-46B2-493D-87B1-8B2363A03B76}"/>
                  </a:ext>
                </a:extLst>
              </p:cNvPr>
              <p:cNvSpPr/>
              <p:nvPr/>
            </p:nvSpPr>
            <p:spPr bwMode="auto">
              <a:xfrm>
                <a:off x="1466" y="1602"/>
                <a:ext cx="531" cy="210"/>
              </a:xfrm>
              <a:custGeom>
                <a:avLst/>
                <a:gdLst>
                  <a:gd name="T0" fmla="*/ 281 w 288"/>
                  <a:gd name="T1" fmla="*/ 99 h 114"/>
                  <a:gd name="T2" fmla="*/ 277 w 288"/>
                  <a:gd name="T3" fmla="*/ 83 h 114"/>
                  <a:gd name="T4" fmla="*/ 272 w 288"/>
                  <a:gd name="T5" fmla="*/ 78 h 114"/>
                  <a:gd name="T6" fmla="*/ 272 w 288"/>
                  <a:gd name="T7" fmla="*/ 69 h 114"/>
                  <a:gd name="T8" fmla="*/ 263 w 288"/>
                  <a:gd name="T9" fmla="*/ 67 h 114"/>
                  <a:gd name="T10" fmla="*/ 258 w 288"/>
                  <a:gd name="T11" fmla="*/ 63 h 114"/>
                  <a:gd name="T12" fmla="*/ 258 w 288"/>
                  <a:gd name="T13" fmla="*/ 62 h 114"/>
                  <a:gd name="T14" fmla="*/ 258 w 288"/>
                  <a:gd name="T15" fmla="*/ 62 h 114"/>
                  <a:gd name="T16" fmla="*/ 230 w 288"/>
                  <a:gd name="T17" fmla="*/ 47 h 114"/>
                  <a:gd name="T18" fmla="*/ 184 w 288"/>
                  <a:gd name="T19" fmla="*/ 41 h 114"/>
                  <a:gd name="T20" fmla="*/ 163 w 288"/>
                  <a:gd name="T21" fmla="*/ 12 h 114"/>
                  <a:gd name="T22" fmla="*/ 82 w 288"/>
                  <a:gd name="T23" fmla="*/ 7 h 114"/>
                  <a:gd name="T24" fmla="*/ 14 w 288"/>
                  <a:gd name="T25" fmla="*/ 56 h 114"/>
                  <a:gd name="T26" fmla="*/ 14 w 288"/>
                  <a:gd name="T27" fmla="*/ 56 h 114"/>
                  <a:gd name="T28" fmla="*/ 14 w 288"/>
                  <a:gd name="T29" fmla="*/ 56 h 114"/>
                  <a:gd name="T30" fmla="*/ 7 w 288"/>
                  <a:gd name="T31" fmla="*/ 68 h 114"/>
                  <a:gd name="T32" fmla="*/ 3 w 288"/>
                  <a:gd name="T33" fmla="*/ 71 h 114"/>
                  <a:gd name="T34" fmla="*/ 2 w 288"/>
                  <a:gd name="T35" fmla="*/ 80 h 114"/>
                  <a:gd name="T36" fmla="*/ 0 w 288"/>
                  <a:gd name="T37" fmla="*/ 91 h 114"/>
                  <a:gd name="T38" fmla="*/ 9 w 288"/>
                  <a:gd name="T39" fmla="*/ 99 h 114"/>
                  <a:gd name="T40" fmla="*/ 46 w 288"/>
                  <a:gd name="T41" fmla="*/ 76 h 114"/>
                  <a:gd name="T42" fmla="*/ 69 w 288"/>
                  <a:gd name="T43" fmla="*/ 114 h 114"/>
                  <a:gd name="T44" fmla="*/ 173 w 288"/>
                  <a:gd name="T45" fmla="*/ 114 h 114"/>
                  <a:gd name="T46" fmla="*/ 198 w 288"/>
                  <a:gd name="T47" fmla="*/ 75 h 114"/>
                  <a:gd name="T48" fmla="*/ 231 w 288"/>
                  <a:gd name="T49" fmla="*/ 110 h 114"/>
                  <a:gd name="T50" fmla="*/ 255 w 288"/>
                  <a:gd name="T51" fmla="*/ 110 h 114"/>
                  <a:gd name="T52" fmla="*/ 287 w 288"/>
                  <a:gd name="T53" fmla="*/ 106 h 114"/>
                  <a:gd name="T54" fmla="*/ 281 w 288"/>
                  <a:gd name="T55" fmla="*/ 99 h 114"/>
                  <a:gd name="T56" fmla="*/ 106 w 288"/>
                  <a:gd name="T57" fmla="*/ 19 h 114"/>
                  <a:gd name="T58" fmla="*/ 152 w 288"/>
                  <a:gd name="T59" fmla="*/ 23 h 114"/>
                  <a:gd name="T60" fmla="*/ 165 w 288"/>
                  <a:gd name="T61" fmla="*/ 50 h 114"/>
                  <a:gd name="T62" fmla="*/ 104 w 288"/>
                  <a:gd name="T63" fmla="*/ 50 h 114"/>
                  <a:gd name="T64" fmla="*/ 106 w 288"/>
                  <a:gd name="T65" fmla="*/ 19 h 114"/>
                  <a:gd name="T66" fmla="*/ 60 w 288"/>
                  <a:gd name="T67" fmla="*/ 24 h 114"/>
                  <a:gd name="T68" fmla="*/ 95 w 288"/>
                  <a:gd name="T69" fmla="*/ 21 h 114"/>
                  <a:gd name="T70" fmla="*/ 96 w 288"/>
                  <a:gd name="T71" fmla="*/ 50 h 114"/>
                  <a:gd name="T72" fmla="*/ 49 w 288"/>
                  <a:gd name="T73" fmla="*/ 50 h 114"/>
                  <a:gd name="T74" fmla="*/ 60 w 288"/>
                  <a:gd name="T75" fmla="*/ 2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88" h="114">
                    <a:moveTo>
                      <a:pt x="281" y="99"/>
                    </a:moveTo>
                    <a:cubicBezTo>
                      <a:pt x="281" y="92"/>
                      <a:pt x="279" y="85"/>
                      <a:pt x="277" y="83"/>
                    </a:cubicBezTo>
                    <a:cubicBezTo>
                      <a:pt x="275" y="80"/>
                      <a:pt x="272" y="78"/>
                      <a:pt x="272" y="78"/>
                    </a:cubicBezTo>
                    <a:cubicBezTo>
                      <a:pt x="272" y="78"/>
                      <a:pt x="275" y="74"/>
                      <a:pt x="272" y="69"/>
                    </a:cubicBezTo>
                    <a:cubicBezTo>
                      <a:pt x="269" y="65"/>
                      <a:pt x="263" y="67"/>
                      <a:pt x="263" y="67"/>
                    </a:cubicBezTo>
                    <a:cubicBezTo>
                      <a:pt x="263" y="67"/>
                      <a:pt x="262" y="65"/>
                      <a:pt x="258" y="63"/>
                    </a:cubicBezTo>
                    <a:cubicBezTo>
                      <a:pt x="258" y="62"/>
                      <a:pt x="258" y="62"/>
                      <a:pt x="258" y="62"/>
                    </a:cubicBezTo>
                    <a:cubicBezTo>
                      <a:pt x="258" y="62"/>
                      <a:pt x="258" y="62"/>
                      <a:pt x="258" y="62"/>
                    </a:cubicBezTo>
                    <a:cubicBezTo>
                      <a:pt x="252" y="58"/>
                      <a:pt x="242" y="51"/>
                      <a:pt x="230" y="47"/>
                    </a:cubicBezTo>
                    <a:cubicBezTo>
                      <a:pt x="211" y="41"/>
                      <a:pt x="184" y="41"/>
                      <a:pt x="184" y="41"/>
                    </a:cubicBezTo>
                    <a:cubicBezTo>
                      <a:pt x="184" y="41"/>
                      <a:pt x="167" y="15"/>
                      <a:pt x="163" y="12"/>
                    </a:cubicBezTo>
                    <a:cubicBezTo>
                      <a:pt x="159" y="9"/>
                      <a:pt x="130" y="0"/>
                      <a:pt x="82" y="7"/>
                    </a:cubicBezTo>
                    <a:cubicBezTo>
                      <a:pt x="48" y="12"/>
                      <a:pt x="25" y="39"/>
                      <a:pt x="14" y="56"/>
                    </a:cubicBezTo>
                    <a:cubicBezTo>
                      <a:pt x="14" y="56"/>
                      <a:pt x="14" y="56"/>
                      <a:pt x="14" y="56"/>
                    </a:cubicBezTo>
                    <a:cubicBezTo>
                      <a:pt x="14" y="56"/>
                      <a:pt x="14" y="56"/>
                      <a:pt x="14" y="56"/>
                    </a:cubicBezTo>
                    <a:cubicBezTo>
                      <a:pt x="10" y="63"/>
                      <a:pt x="7" y="68"/>
                      <a:pt x="7" y="68"/>
                    </a:cubicBezTo>
                    <a:cubicBezTo>
                      <a:pt x="7" y="68"/>
                      <a:pt x="4" y="65"/>
                      <a:pt x="3" y="71"/>
                    </a:cubicBezTo>
                    <a:cubicBezTo>
                      <a:pt x="1" y="77"/>
                      <a:pt x="2" y="80"/>
                      <a:pt x="2" y="80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9" y="99"/>
                      <a:pt x="9" y="99"/>
                      <a:pt x="9" y="99"/>
                    </a:cubicBezTo>
                    <a:cubicBezTo>
                      <a:pt x="13" y="89"/>
                      <a:pt x="22" y="70"/>
                      <a:pt x="46" y="76"/>
                    </a:cubicBezTo>
                    <a:cubicBezTo>
                      <a:pt x="72" y="83"/>
                      <a:pt x="68" y="104"/>
                      <a:pt x="69" y="114"/>
                    </a:cubicBezTo>
                    <a:cubicBezTo>
                      <a:pt x="173" y="114"/>
                      <a:pt x="173" y="114"/>
                      <a:pt x="173" y="114"/>
                    </a:cubicBezTo>
                    <a:cubicBezTo>
                      <a:pt x="173" y="113"/>
                      <a:pt x="165" y="79"/>
                      <a:pt x="198" y="75"/>
                    </a:cubicBezTo>
                    <a:cubicBezTo>
                      <a:pt x="232" y="72"/>
                      <a:pt x="233" y="109"/>
                      <a:pt x="231" y="110"/>
                    </a:cubicBezTo>
                    <a:cubicBezTo>
                      <a:pt x="237" y="110"/>
                      <a:pt x="253" y="110"/>
                      <a:pt x="255" y="110"/>
                    </a:cubicBezTo>
                    <a:cubicBezTo>
                      <a:pt x="273" y="110"/>
                      <a:pt x="286" y="111"/>
                      <a:pt x="287" y="106"/>
                    </a:cubicBezTo>
                    <a:cubicBezTo>
                      <a:pt x="288" y="101"/>
                      <a:pt x="284" y="101"/>
                      <a:pt x="281" y="99"/>
                    </a:cubicBezTo>
                    <a:close/>
                    <a:moveTo>
                      <a:pt x="106" y="19"/>
                    </a:moveTo>
                    <a:cubicBezTo>
                      <a:pt x="108" y="17"/>
                      <a:pt x="134" y="15"/>
                      <a:pt x="152" y="23"/>
                    </a:cubicBezTo>
                    <a:cubicBezTo>
                      <a:pt x="169" y="31"/>
                      <a:pt x="167" y="48"/>
                      <a:pt x="165" y="50"/>
                    </a:cubicBezTo>
                    <a:cubicBezTo>
                      <a:pt x="164" y="52"/>
                      <a:pt x="107" y="52"/>
                      <a:pt x="104" y="50"/>
                    </a:cubicBezTo>
                    <a:cubicBezTo>
                      <a:pt x="102" y="48"/>
                      <a:pt x="103" y="22"/>
                      <a:pt x="106" y="19"/>
                    </a:cubicBezTo>
                    <a:close/>
                    <a:moveTo>
                      <a:pt x="60" y="24"/>
                    </a:moveTo>
                    <a:cubicBezTo>
                      <a:pt x="73" y="17"/>
                      <a:pt x="93" y="18"/>
                      <a:pt x="95" y="21"/>
                    </a:cubicBezTo>
                    <a:cubicBezTo>
                      <a:pt x="97" y="23"/>
                      <a:pt x="98" y="48"/>
                      <a:pt x="96" y="50"/>
                    </a:cubicBezTo>
                    <a:cubicBezTo>
                      <a:pt x="94" y="52"/>
                      <a:pt x="51" y="52"/>
                      <a:pt x="49" y="50"/>
                    </a:cubicBezTo>
                    <a:cubicBezTo>
                      <a:pt x="48" y="48"/>
                      <a:pt x="47" y="32"/>
                      <a:pt x="60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9" name="îŝ1iḓ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3747D8F-7FA7-40B6-BFD7-17BCD47C634D}"/>
                  </a:ext>
                </a:extLst>
              </p:cNvPr>
              <p:cNvSpPr/>
              <p:nvPr/>
            </p:nvSpPr>
            <p:spPr bwMode="auto">
              <a:xfrm>
                <a:off x="5106" y="1840"/>
                <a:ext cx="158" cy="15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0" name="ísḻîḍ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CA5501C-FAB1-4AD7-8C99-B6F9E0D2AD90}"/>
                  </a:ext>
                </a:extLst>
              </p:cNvPr>
              <p:cNvSpPr/>
              <p:nvPr/>
            </p:nvSpPr>
            <p:spPr bwMode="auto">
              <a:xfrm>
                <a:off x="5583" y="1840"/>
                <a:ext cx="159" cy="15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1" name="îṣ1iḓ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6BEA600-0E3D-49A8-A9D9-7A212AB0D779}"/>
                  </a:ext>
                </a:extLst>
              </p:cNvPr>
              <p:cNvSpPr/>
              <p:nvPr/>
            </p:nvSpPr>
            <p:spPr bwMode="auto">
              <a:xfrm>
                <a:off x="5071" y="1622"/>
                <a:ext cx="842" cy="319"/>
              </a:xfrm>
              <a:custGeom>
                <a:avLst/>
                <a:gdLst>
                  <a:gd name="T0" fmla="*/ 448 w 457"/>
                  <a:gd name="T1" fmla="*/ 149 h 173"/>
                  <a:gd name="T2" fmla="*/ 440 w 457"/>
                  <a:gd name="T3" fmla="*/ 125 h 173"/>
                  <a:gd name="T4" fmla="*/ 433 w 457"/>
                  <a:gd name="T5" fmla="*/ 118 h 173"/>
                  <a:gd name="T6" fmla="*/ 433 w 457"/>
                  <a:gd name="T7" fmla="*/ 105 h 173"/>
                  <a:gd name="T8" fmla="*/ 419 w 457"/>
                  <a:gd name="T9" fmla="*/ 101 h 173"/>
                  <a:gd name="T10" fmla="*/ 411 w 457"/>
                  <a:gd name="T11" fmla="*/ 95 h 173"/>
                  <a:gd name="T12" fmla="*/ 411 w 457"/>
                  <a:gd name="T13" fmla="*/ 95 h 173"/>
                  <a:gd name="T14" fmla="*/ 410 w 457"/>
                  <a:gd name="T15" fmla="*/ 95 h 173"/>
                  <a:gd name="T16" fmla="*/ 366 w 457"/>
                  <a:gd name="T17" fmla="*/ 71 h 173"/>
                  <a:gd name="T18" fmla="*/ 293 w 457"/>
                  <a:gd name="T19" fmla="*/ 62 h 173"/>
                  <a:gd name="T20" fmla="*/ 260 w 457"/>
                  <a:gd name="T21" fmla="*/ 19 h 173"/>
                  <a:gd name="T22" fmla="*/ 131 w 457"/>
                  <a:gd name="T23" fmla="*/ 11 h 173"/>
                  <a:gd name="T24" fmla="*/ 23 w 457"/>
                  <a:gd name="T25" fmla="*/ 85 h 173"/>
                  <a:gd name="T26" fmla="*/ 23 w 457"/>
                  <a:gd name="T27" fmla="*/ 85 h 173"/>
                  <a:gd name="T28" fmla="*/ 23 w 457"/>
                  <a:gd name="T29" fmla="*/ 85 h 173"/>
                  <a:gd name="T30" fmla="*/ 12 w 457"/>
                  <a:gd name="T31" fmla="*/ 103 h 173"/>
                  <a:gd name="T32" fmla="*/ 5 w 457"/>
                  <a:gd name="T33" fmla="*/ 108 h 173"/>
                  <a:gd name="T34" fmla="*/ 3 w 457"/>
                  <a:gd name="T35" fmla="*/ 121 h 173"/>
                  <a:gd name="T36" fmla="*/ 0 w 457"/>
                  <a:gd name="T37" fmla="*/ 139 h 173"/>
                  <a:gd name="T38" fmla="*/ 15 w 457"/>
                  <a:gd name="T39" fmla="*/ 151 h 173"/>
                  <a:gd name="T40" fmla="*/ 73 w 457"/>
                  <a:gd name="T41" fmla="*/ 115 h 173"/>
                  <a:gd name="T42" fmla="*/ 110 w 457"/>
                  <a:gd name="T43" fmla="*/ 172 h 173"/>
                  <a:gd name="T44" fmla="*/ 275 w 457"/>
                  <a:gd name="T45" fmla="*/ 173 h 173"/>
                  <a:gd name="T46" fmla="*/ 315 w 457"/>
                  <a:gd name="T47" fmla="*/ 114 h 173"/>
                  <a:gd name="T48" fmla="*/ 368 w 457"/>
                  <a:gd name="T49" fmla="*/ 166 h 173"/>
                  <a:gd name="T50" fmla="*/ 406 w 457"/>
                  <a:gd name="T51" fmla="*/ 166 h 173"/>
                  <a:gd name="T52" fmla="*/ 456 w 457"/>
                  <a:gd name="T53" fmla="*/ 161 h 173"/>
                  <a:gd name="T54" fmla="*/ 448 w 457"/>
                  <a:gd name="T55" fmla="*/ 149 h 173"/>
                  <a:gd name="T56" fmla="*/ 169 w 457"/>
                  <a:gd name="T57" fmla="*/ 29 h 173"/>
                  <a:gd name="T58" fmla="*/ 241 w 457"/>
                  <a:gd name="T59" fmla="*/ 35 h 173"/>
                  <a:gd name="T60" fmla="*/ 263 w 457"/>
                  <a:gd name="T61" fmla="*/ 76 h 173"/>
                  <a:gd name="T62" fmla="*/ 166 w 457"/>
                  <a:gd name="T63" fmla="*/ 76 h 173"/>
                  <a:gd name="T64" fmla="*/ 169 w 457"/>
                  <a:gd name="T65" fmla="*/ 29 h 173"/>
                  <a:gd name="T66" fmla="*/ 96 w 457"/>
                  <a:gd name="T67" fmla="*/ 37 h 173"/>
                  <a:gd name="T68" fmla="*/ 151 w 457"/>
                  <a:gd name="T69" fmla="*/ 31 h 173"/>
                  <a:gd name="T70" fmla="*/ 153 w 457"/>
                  <a:gd name="T71" fmla="*/ 76 h 173"/>
                  <a:gd name="T72" fmla="*/ 79 w 457"/>
                  <a:gd name="T73" fmla="*/ 76 h 173"/>
                  <a:gd name="T74" fmla="*/ 96 w 457"/>
                  <a:gd name="T75" fmla="*/ 37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57" h="173">
                    <a:moveTo>
                      <a:pt x="448" y="149"/>
                    </a:moveTo>
                    <a:cubicBezTo>
                      <a:pt x="447" y="140"/>
                      <a:pt x="443" y="129"/>
                      <a:pt x="440" y="125"/>
                    </a:cubicBezTo>
                    <a:cubicBezTo>
                      <a:pt x="438" y="122"/>
                      <a:pt x="433" y="118"/>
                      <a:pt x="433" y="118"/>
                    </a:cubicBezTo>
                    <a:cubicBezTo>
                      <a:pt x="433" y="118"/>
                      <a:pt x="438" y="112"/>
                      <a:pt x="433" y="105"/>
                    </a:cubicBezTo>
                    <a:cubicBezTo>
                      <a:pt x="428" y="98"/>
                      <a:pt x="419" y="101"/>
                      <a:pt x="419" y="101"/>
                    </a:cubicBezTo>
                    <a:cubicBezTo>
                      <a:pt x="419" y="101"/>
                      <a:pt x="416" y="99"/>
                      <a:pt x="411" y="95"/>
                    </a:cubicBezTo>
                    <a:cubicBezTo>
                      <a:pt x="411" y="95"/>
                      <a:pt x="411" y="95"/>
                      <a:pt x="411" y="95"/>
                    </a:cubicBezTo>
                    <a:cubicBezTo>
                      <a:pt x="410" y="95"/>
                      <a:pt x="410" y="95"/>
                      <a:pt x="410" y="95"/>
                    </a:cubicBezTo>
                    <a:cubicBezTo>
                      <a:pt x="401" y="88"/>
                      <a:pt x="385" y="78"/>
                      <a:pt x="366" y="71"/>
                    </a:cubicBezTo>
                    <a:cubicBezTo>
                      <a:pt x="335" y="62"/>
                      <a:pt x="293" y="62"/>
                      <a:pt x="293" y="62"/>
                    </a:cubicBezTo>
                    <a:cubicBezTo>
                      <a:pt x="293" y="62"/>
                      <a:pt x="266" y="23"/>
                      <a:pt x="260" y="19"/>
                    </a:cubicBezTo>
                    <a:cubicBezTo>
                      <a:pt x="253" y="15"/>
                      <a:pt x="208" y="0"/>
                      <a:pt x="131" y="11"/>
                    </a:cubicBezTo>
                    <a:cubicBezTo>
                      <a:pt x="77" y="18"/>
                      <a:pt x="40" y="60"/>
                      <a:pt x="23" y="85"/>
                    </a:cubicBezTo>
                    <a:cubicBezTo>
                      <a:pt x="23" y="85"/>
                      <a:pt x="23" y="85"/>
                      <a:pt x="23" y="85"/>
                    </a:cubicBezTo>
                    <a:cubicBezTo>
                      <a:pt x="23" y="85"/>
                      <a:pt x="23" y="85"/>
                      <a:pt x="23" y="85"/>
                    </a:cubicBezTo>
                    <a:cubicBezTo>
                      <a:pt x="16" y="95"/>
                      <a:pt x="12" y="103"/>
                      <a:pt x="12" y="103"/>
                    </a:cubicBezTo>
                    <a:cubicBezTo>
                      <a:pt x="12" y="103"/>
                      <a:pt x="7" y="99"/>
                      <a:pt x="5" y="108"/>
                    </a:cubicBezTo>
                    <a:cubicBezTo>
                      <a:pt x="2" y="116"/>
                      <a:pt x="3" y="121"/>
                      <a:pt x="3" y="121"/>
                    </a:cubicBezTo>
                    <a:cubicBezTo>
                      <a:pt x="0" y="139"/>
                      <a:pt x="0" y="139"/>
                      <a:pt x="0" y="139"/>
                    </a:cubicBezTo>
                    <a:cubicBezTo>
                      <a:pt x="15" y="151"/>
                      <a:pt x="15" y="151"/>
                      <a:pt x="15" y="151"/>
                    </a:cubicBezTo>
                    <a:cubicBezTo>
                      <a:pt x="21" y="135"/>
                      <a:pt x="35" y="105"/>
                      <a:pt x="73" y="115"/>
                    </a:cubicBezTo>
                    <a:cubicBezTo>
                      <a:pt x="115" y="125"/>
                      <a:pt x="109" y="158"/>
                      <a:pt x="110" y="172"/>
                    </a:cubicBezTo>
                    <a:cubicBezTo>
                      <a:pt x="275" y="173"/>
                      <a:pt x="275" y="173"/>
                      <a:pt x="275" y="173"/>
                    </a:cubicBezTo>
                    <a:cubicBezTo>
                      <a:pt x="275" y="172"/>
                      <a:pt x="263" y="120"/>
                      <a:pt x="315" y="114"/>
                    </a:cubicBezTo>
                    <a:cubicBezTo>
                      <a:pt x="369" y="108"/>
                      <a:pt x="370" y="164"/>
                      <a:pt x="368" y="166"/>
                    </a:cubicBezTo>
                    <a:cubicBezTo>
                      <a:pt x="377" y="166"/>
                      <a:pt x="402" y="166"/>
                      <a:pt x="406" y="166"/>
                    </a:cubicBezTo>
                    <a:cubicBezTo>
                      <a:pt x="434" y="167"/>
                      <a:pt x="456" y="168"/>
                      <a:pt x="456" y="161"/>
                    </a:cubicBezTo>
                    <a:cubicBezTo>
                      <a:pt x="457" y="153"/>
                      <a:pt x="452" y="153"/>
                      <a:pt x="448" y="149"/>
                    </a:cubicBezTo>
                    <a:close/>
                    <a:moveTo>
                      <a:pt x="169" y="29"/>
                    </a:moveTo>
                    <a:cubicBezTo>
                      <a:pt x="173" y="25"/>
                      <a:pt x="214" y="23"/>
                      <a:pt x="241" y="35"/>
                    </a:cubicBezTo>
                    <a:cubicBezTo>
                      <a:pt x="268" y="48"/>
                      <a:pt x="266" y="73"/>
                      <a:pt x="263" y="76"/>
                    </a:cubicBezTo>
                    <a:cubicBezTo>
                      <a:pt x="260" y="78"/>
                      <a:pt x="170" y="78"/>
                      <a:pt x="166" y="76"/>
                    </a:cubicBezTo>
                    <a:cubicBezTo>
                      <a:pt x="162" y="73"/>
                      <a:pt x="165" y="33"/>
                      <a:pt x="169" y="29"/>
                    </a:cubicBezTo>
                    <a:close/>
                    <a:moveTo>
                      <a:pt x="96" y="37"/>
                    </a:moveTo>
                    <a:cubicBezTo>
                      <a:pt x="116" y="26"/>
                      <a:pt x="148" y="28"/>
                      <a:pt x="151" y="31"/>
                    </a:cubicBezTo>
                    <a:cubicBezTo>
                      <a:pt x="154" y="35"/>
                      <a:pt x="156" y="73"/>
                      <a:pt x="153" y="76"/>
                    </a:cubicBezTo>
                    <a:cubicBezTo>
                      <a:pt x="150" y="78"/>
                      <a:pt x="81" y="78"/>
                      <a:pt x="79" y="76"/>
                    </a:cubicBezTo>
                    <a:cubicBezTo>
                      <a:pt x="76" y="73"/>
                      <a:pt x="75" y="49"/>
                      <a:pt x="96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2" name="íṧ1iḋ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E875F36-4E63-413C-826A-06336382FAB3}"/>
                  </a:ext>
                </a:extLst>
              </p:cNvPr>
              <p:cNvSpPr/>
              <p:nvPr/>
            </p:nvSpPr>
            <p:spPr bwMode="auto">
              <a:xfrm>
                <a:off x="4398" y="2228"/>
                <a:ext cx="461" cy="1217"/>
              </a:xfrm>
              <a:custGeom>
                <a:avLst/>
                <a:gdLst>
                  <a:gd name="T0" fmla="*/ 240 w 250"/>
                  <a:gd name="T1" fmla="*/ 628 h 661"/>
                  <a:gd name="T2" fmla="*/ 240 w 250"/>
                  <a:gd name="T3" fmla="*/ 100 h 661"/>
                  <a:gd name="T4" fmla="*/ 226 w 250"/>
                  <a:gd name="T5" fmla="*/ 100 h 661"/>
                  <a:gd name="T6" fmla="*/ 226 w 250"/>
                  <a:gd name="T7" fmla="*/ 55 h 661"/>
                  <a:gd name="T8" fmla="*/ 226 w 250"/>
                  <a:gd name="T9" fmla="*/ 55 h 661"/>
                  <a:gd name="T10" fmla="*/ 226 w 250"/>
                  <a:gd name="T11" fmla="*/ 55 h 661"/>
                  <a:gd name="T12" fmla="*/ 226 w 250"/>
                  <a:gd name="T13" fmla="*/ 55 h 661"/>
                  <a:gd name="T14" fmla="*/ 125 w 250"/>
                  <a:gd name="T15" fmla="*/ 0 h 661"/>
                  <a:gd name="T16" fmla="*/ 24 w 250"/>
                  <a:gd name="T17" fmla="*/ 55 h 661"/>
                  <a:gd name="T18" fmla="*/ 24 w 250"/>
                  <a:gd name="T19" fmla="*/ 55 h 661"/>
                  <a:gd name="T20" fmla="*/ 24 w 250"/>
                  <a:gd name="T21" fmla="*/ 55 h 661"/>
                  <a:gd name="T22" fmla="*/ 24 w 250"/>
                  <a:gd name="T23" fmla="*/ 55 h 661"/>
                  <a:gd name="T24" fmla="*/ 24 w 250"/>
                  <a:gd name="T25" fmla="*/ 100 h 661"/>
                  <a:gd name="T26" fmla="*/ 10 w 250"/>
                  <a:gd name="T27" fmla="*/ 100 h 661"/>
                  <a:gd name="T28" fmla="*/ 10 w 250"/>
                  <a:gd name="T29" fmla="*/ 628 h 661"/>
                  <a:gd name="T30" fmla="*/ 0 w 250"/>
                  <a:gd name="T31" fmla="*/ 628 h 661"/>
                  <a:gd name="T32" fmla="*/ 0 w 250"/>
                  <a:gd name="T33" fmla="*/ 661 h 661"/>
                  <a:gd name="T34" fmla="*/ 250 w 250"/>
                  <a:gd name="T35" fmla="*/ 661 h 661"/>
                  <a:gd name="T36" fmla="*/ 250 w 250"/>
                  <a:gd name="T37" fmla="*/ 628 h 661"/>
                  <a:gd name="T38" fmla="*/ 240 w 250"/>
                  <a:gd name="T39" fmla="*/ 628 h 661"/>
                  <a:gd name="T40" fmla="*/ 37 w 250"/>
                  <a:gd name="T41" fmla="*/ 60 h 661"/>
                  <a:gd name="T42" fmla="*/ 213 w 250"/>
                  <a:gd name="T43" fmla="*/ 60 h 661"/>
                  <a:gd name="T44" fmla="*/ 213 w 250"/>
                  <a:gd name="T45" fmla="*/ 96 h 661"/>
                  <a:gd name="T46" fmla="*/ 37 w 250"/>
                  <a:gd name="T47" fmla="*/ 96 h 661"/>
                  <a:gd name="T48" fmla="*/ 37 w 250"/>
                  <a:gd name="T49" fmla="*/ 60 h 661"/>
                  <a:gd name="T50" fmla="*/ 220 w 250"/>
                  <a:gd name="T51" fmla="*/ 579 h 661"/>
                  <a:gd name="T52" fmla="*/ 31 w 250"/>
                  <a:gd name="T53" fmla="*/ 579 h 661"/>
                  <a:gd name="T54" fmla="*/ 31 w 250"/>
                  <a:gd name="T55" fmla="*/ 144 h 661"/>
                  <a:gd name="T56" fmla="*/ 220 w 250"/>
                  <a:gd name="T57" fmla="*/ 144 h 661"/>
                  <a:gd name="T58" fmla="*/ 220 w 250"/>
                  <a:gd name="T59" fmla="*/ 579 h 6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50" h="661">
                    <a:moveTo>
                      <a:pt x="240" y="628"/>
                    </a:moveTo>
                    <a:cubicBezTo>
                      <a:pt x="240" y="100"/>
                      <a:pt x="240" y="100"/>
                      <a:pt x="240" y="100"/>
                    </a:cubicBezTo>
                    <a:cubicBezTo>
                      <a:pt x="226" y="100"/>
                      <a:pt x="226" y="100"/>
                      <a:pt x="226" y="100"/>
                    </a:cubicBezTo>
                    <a:cubicBezTo>
                      <a:pt x="226" y="55"/>
                      <a:pt x="226" y="55"/>
                      <a:pt x="226" y="55"/>
                    </a:cubicBezTo>
                    <a:cubicBezTo>
                      <a:pt x="226" y="55"/>
                      <a:pt x="226" y="55"/>
                      <a:pt x="226" y="55"/>
                    </a:cubicBezTo>
                    <a:cubicBezTo>
                      <a:pt x="226" y="55"/>
                      <a:pt x="226" y="55"/>
                      <a:pt x="226" y="55"/>
                    </a:cubicBezTo>
                    <a:cubicBezTo>
                      <a:pt x="226" y="55"/>
                      <a:pt x="226" y="55"/>
                      <a:pt x="226" y="55"/>
                    </a:cubicBezTo>
                    <a:cubicBezTo>
                      <a:pt x="226" y="25"/>
                      <a:pt x="181" y="0"/>
                      <a:pt x="125" y="0"/>
                    </a:cubicBezTo>
                    <a:cubicBezTo>
                      <a:pt x="69" y="0"/>
                      <a:pt x="24" y="25"/>
                      <a:pt x="24" y="55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4" y="100"/>
                      <a:pt x="24" y="100"/>
                      <a:pt x="24" y="100"/>
                    </a:cubicBezTo>
                    <a:cubicBezTo>
                      <a:pt x="10" y="100"/>
                      <a:pt x="10" y="100"/>
                      <a:pt x="10" y="100"/>
                    </a:cubicBezTo>
                    <a:cubicBezTo>
                      <a:pt x="10" y="628"/>
                      <a:pt x="10" y="628"/>
                      <a:pt x="10" y="628"/>
                    </a:cubicBezTo>
                    <a:cubicBezTo>
                      <a:pt x="0" y="628"/>
                      <a:pt x="0" y="628"/>
                      <a:pt x="0" y="628"/>
                    </a:cubicBezTo>
                    <a:cubicBezTo>
                      <a:pt x="0" y="661"/>
                      <a:pt x="0" y="661"/>
                      <a:pt x="0" y="661"/>
                    </a:cubicBezTo>
                    <a:cubicBezTo>
                      <a:pt x="250" y="661"/>
                      <a:pt x="250" y="661"/>
                      <a:pt x="250" y="661"/>
                    </a:cubicBezTo>
                    <a:cubicBezTo>
                      <a:pt x="250" y="628"/>
                      <a:pt x="250" y="628"/>
                      <a:pt x="250" y="628"/>
                    </a:cubicBezTo>
                    <a:lnTo>
                      <a:pt x="240" y="628"/>
                    </a:lnTo>
                    <a:close/>
                    <a:moveTo>
                      <a:pt x="37" y="60"/>
                    </a:moveTo>
                    <a:cubicBezTo>
                      <a:pt x="213" y="60"/>
                      <a:pt x="213" y="60"/>
                      <a:pt x="213" y="60"/>
                    </a:cubicBezTo>
                    <a:cubicBezTo>
                      <a:pt x="213" y="96"/>
                      <a:pt x="213" y="96"/>
                      <a:pt x="213" y="96"/>
                    </a:cubicBezTo>
                    <a:cubicBezTo>
                      <a:pt x="37" y="96"/>
                      <a:pt x="37" y="96"/>
                      <a:pt x="37" y="96"/>
                    </a:cubicBezTo>
                    <a:lnTo>
                      <a:pt x="37" y="60"/>
                    </a:lnTo>
                    <a:close/>
                    <a:moveTo>
                      <a:pt x="220" y="579"/>
                    </a:moveTo>
                    <a:cubicBezTo>
                      <a:pt x="31" y="579"/>
                      <a:pt x="31" y="579"/>
                      <a:pt x="31" y="579"/>
                    </a:cubicBezTo>
                    <a:cubicBezTo>
                      <a:pt x="31" y="144"/>
                      <a:pt x="31" y="144"/>
                      <a:pt x="31" y="144"/>
                    </a:cubicBezTo>
                    <a:cubicBezTo>
                      <a:pt x="220" y="144"/>
                      <a:pt x="220" y="144"/>
                      <a:pt x="220" y="144"/>
                    </a:cubicBezTo>
                    <a:lnTo>
                      <a:pt x="220" y="5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3" name="i$1ïď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1F8BB18-C041-4A5C-B5D1-9734FA6517D3}"/>
                  </a:ext>
                </a:extLst>
              </p:cNvPr>
              <p:cNvSpPr/>
              <p:nvPr/>
            </p:nvSpPr>
            <p:spPr bwMode="auto">
              <a:xfrm>
                <a:off x="4462" y="2503"/>
                <a:ext cx="332" cy="782"/>
              </a:xfrm>
              <a:custGeom>
                <a:avLst/>
                <a:gdLst>
                  <a:gd name="T0" fmla="*/ 0 w 332"/>
                  <a:gd name="T1" fmla="*/ 782 h 782"/>
                  <a:gd name="T2" fmla="*/ 332 w 332"/>
                  <a:gd name="T3" fmla="*/ 0 h 782"/>
                  <a:gd name="T4" fmla="*/ 118 w 332"/>
                  <a:gd name="T5" fmla="*/ 718 h 782"/>
                  <a:gd name="T6" fmla="*/ 37 w 332"/>
                  <a:gd name="T7" fmla="*/ 592 h 782"/>
                  <a:gd name="T8" fmla="*/ 118 w 332"/>
                  <a:gd name="T9" fmla="*/ 718 h 782"/>
                  <a:gd name="T10" fmla="*/ 37 w 332"/>
                  <a:gd name="T11" fmla="*/ 585 h 782"/>
                  <a:gd name="T12" fmla="*/ 118 w 332"/>
                  <a:gd name="T13" fmla="*/ 460 h 782"/>
                  <a:gd name="T14" fmla="*/ 118 w 332"/>
                  <a:gd name="T15" fmla="*/ 454 h 782"/>
                  <a:gd name="T16" fmla="*/ 37 w 332"/>
                  <a:gd name="T17" fmla="*/ 327 h 782"/>
                  <a:gd name="T18" fmla="*/ 118 w 332"/>
                  <a:gd name="T19" fmla="*/ 454 h 782"/>
                  <a:gd name="T20" fmla="*/ 37 w 332"/>
                  <a:gd name="T21" fmla="*/ 322 h 782"/>
                  <a:gd name="T22" fmla="*/ 118 w 332"/>
                  <a:gd name="T23" fmla="*/ 195 h 782"/>
                  <a:gd name="T24" fmla="*/ 118 w 332"/>
                  <a:gd name="T25" fmla="*/ 189 h 782"/>
                  <a:gd name="T26" fmla="*/ 37 w 332"/>
                  <a:gd name="T27" fmla="*/ 64 h 782"/>
                  <a:gd name="T28" fmla="*/ 118 w 332"/>
                  <a:gd name="T29" fmla="*/ 189 h 782"/>
                  <a:gd name="T30" fmla="*/ 126 w 332"/>
                  <a:gd name="T31" fmla="*/ 718 h 782"/>
                  <a:gd name="T32" fmla="*/ 207 w 332"/>
                  <a:gd name="T33" fmla="*/ 592 h 782"/>
                  <a:gd name="T34" fmla="*/ 207 w 332"/>
                  <a:gd name="T35" fmla="*/ 585 h 782"/>
                  <a:gd name="T36" fmla="*/ 126 w 332"/>
                  <a:gd name="T37" fmla="*/ 460 h 782"/>
                  <a:gd name="T38" fmla="*/ 207 w 332"/>
                  <a:gd name="T39" fmla="*/ 585 h 782"/>
                  <a:gd name="T40" fmla="*/ 126 w 332"/>
                  <a:gd name="T41" fmla="*/ 454 h 782"/>
                  <a:gd name="T42" fmla="*/ 207 w 332"/>
                  <a:gd name="T43" fmla="*/ 327 h 782"/>
                  <a:gd name="T44" fmla="*/ 207 w 332"/>
                  <a:gd name="T45" fmla="*/ 322 h 782"/>
                  <a:gd name="T46" fmla="*/ 126 w 332"/>
                  <a:gd name="T47" fmla="*/ 195 h 782"/>
                  <a:gd name="T48" fmla="*/ 207 w 332"/>
                  <a:gd name="T49" fmla="*/ 322 h 782"/>
                  <a:gd name="T50" fmla="*/ 126 w 332"/>
                  <a:gd name="T51" fmla="*/ 189 h 782"/>
                  <a:gd name="T52" fmla="*/ 207 w 332"/>
                  <a:gd name="T53" fmla="*/ 64 h 782"/>
                  <a:gd name="T54" fmla="*/ 295 w 332"/>
                  <a:gd name="T55" fmla="*/ 718 h 782"/>
                  <a:gd name="T56" fmla="*/ 214 w 332"/>
                  <a:gd name="T57" fmla="*/ 592 h 782"/>
                  <a:gd name="T58" fmla="*/ 295 w 332"/>
                  <a:gd name="T59" fmla="*/ 718 h 782"/>
                  <a:gd name="T60" fmla="*/ 214 w 332"/>
                  <a:gd name="T61" fmla="*/ 585 h 782"/>
                  <a:gd name="T62" fmla="*/ 295 w 332"/>
                  <a:gd name="T63" fmla="*/ 460 h 782"/>
                  <a:gd name="T64" fmla="*/ 295 w 332"/>
                  <a:gd name="T65" fmla="*/ 454 h 782"/>
                  <a:gd name="T66" fmla="*/ 214 w 332"/>
                  <a:gd name="T67" fmla="*/ 327 h 782"/>
                  <a:gd name="T68" fmla="*/ 295 w 332"/>
                  <a:gd name="T69" fmla="*/ 454 h 782"/>
                  <a:gd name="T70" fmla="*/ 214 w 332"/>
                  <a:gd name="T71" fmla="*/ 322 h 782"/>
                  <a:gd name="T72" fmla="*/ 295 w 332"/>
                  <a:gd name="T73" fmla="*/ 195 h 782"/>
                  <a:gd name="T74" fmla="*/ 295 w 332"/>
                  <a:gd name="T75" fmla="*/ 189 h 782"/>
                  <a:gd name="T76" fmla="*/ 214 w 332"/>
                  <a:gd name="T77" fmla="*/ 64 h 782"/>
                  <a:gd name="T78" fmla="*/ 295 w 332"/>
                  <a:gd name="T79" fmla="*/ 189 h 7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32" h="782">
                    <a:moveTo>
                      <a:pt x="0" y="0"/>
                    </a:moveTo>
                    <a:lnTo>
                      <a:pt x="0" y="782"/>
                    </a:lnTo>
                    <a:lnTo>
                      <a:pt x="332" y="782"/>
                    </a:lnTo>
                    <a:lnTo>
                      <a:pt x="332" y="0"/>
                    </a:lnTo>
                    <a:lnTo>
                      <a:pt x="0" y="0"/>
                    </a:lnTo>
                    <a:close/>
                    <a:moveTo>
                      <a:pt x="118" y="718"/>
                    </a:moveTo>
                    <a:lnTo>
                      <a:pt x="37" y="718"/>
                    </a:lnTo>
                    <a:lnTo>
                      <a:pt x="37" y="592"/>
                    </a:lnTo>
                    <a:lnTo>
                      <a:pt x="118" y="592"/>
                    </a:lnTo>
                    <a:lnTo>
                      <a:pt x="118" y="718"/>
                    </a:lnTo>
                    <a:close/>
                    <a:moveTo>
                      <a:pt x="118" y="585"/>
                    </a:moveTo>
                    <a:lnTo>
                      <a:pt x="37" y="585"/>
                    </a:lnTo>
                    <a:lnTo>
                      <a:pt x="37" y="460"/>
                    </a:lnTo>
                    <a:lnTo>
                      <a:pt x="118" y="460"/>
                    </a:lnTo>
                    <a:lnTo>
                      <a:pt x="118" y="585"/>
                    </a:lnTo>
                    <a:close/>
                    <a:moveTo>
                      <a:pt x="118" y="454"/>
                    </a:moveTo>
                    <a:lnTo>
                      <a:pt x="37" y="454"/>
                    </a:lnTo>
                    <a:lnTo>
                      <a:pt x="37" y="327"/>
                    </a:lnTo>
                    <a:lnTo>
                      <a:pt x="118" y="327"/>
                    </a:lnTo>
                    <a:lnTo>
                      <a:pt x="118" y="454"/>
                    </a:lnTo>
                    <a:close/>
                    <a:moveTo>
                      <a:pt x="118" y="322"/>
                    </a:moveTo>
                    <a:lnTo>
                      <a:pt x="37" y="322"/>
                    </a:lnTo>
                    <a:lnTo>
                      <a:pt x="37" y="195"/>
                    </a:lnTo>
                    <a:lnTo>
                      <a:pt x="118" y="195"/>
                    </a:lnTo>
                    <a:lnTo>
                      <a:pt x="118" y="322"/>
                    </a:lnTo>
                    <a:close/>
                    <a:moveTo>
                      <a:pt x="118" y="189"/>
                    </a:moveTo>
                    <a:lnTo>
                      <a:pt x="37" y="189"/>
                    </a:lnTo>
                    <a:lnTo>
                      <a:pt x="37" y="64"/>
                    </a:lnTo>
                    <a:lnTo>
                      <a:pt x="118" y="64"/>
                    </a:lnTo>
                    <a:lnTo>
                      <a:pt x="118" y="189"/>
                    </a:lnTo>
                    <a:close/>
                    <a:moveTo>
                      <a:pt x="207" y="718"/>
                    </a:moveTo>
                    <a:lnTo>
                      <a:pt x="126" y="718"/>
                    </a:lnTo>
                    <a:lnTo>
                      <a:pt x="126" y="592"/>
                    </a:lnTo>
                    <a:lnTo>
                      <a:pt x="207" y="592"/>
                    </a:lnTo>
                    <a:lnTo>
                      <a:pt x="207" y="718"/>
                    </a:lnTo>
                    <a:close/>
                    <a:moveTo>
                      <a:pt x="207" y="585"/>
                    </a:moveTo>
                    <a:lnTo>
                      <a:pt x="126" y="585"/>
                    </a:lnTo>
                    <a:lnTo>
                      <a:pt x="126" y="460"/>
                    </a:lnTo>
                    <a:lnTo>
                      <a:pt x="207" y="460"/>
                    </a:lnTo>
                    <a:lnTo>
                      <a:pt x="207" y="585"/>
                    </a:lnTo>
                    <a:close/>
                    <a:moveTo>
                      <a:pt x="207" y="454"/>
                    </a:moveTo>
                    <a:lnTo>
                      <a:pt x="126" y="454"/>
                    </a:lnTo>
                    <a:lnTo>
                      <a:pt x="126" y="327"/>
                    </a:lnTo>
                    <a:lnTo>
                      <a:pt x="207" y="327"/>
                    </a:lnTo>
                    <a:lnTo>
                      <a:pt x="207" y="454"/>
                    </a:lnTo>
                    <a:close/>
                    <a:moveTo>
                      <a:pt x="207" y="322"/>
                    </a:moveTo>
                    <a:lnTo>
                      <a:pt x="126" y="322"/>
                    </a:lnTo>
                    <a:lnTo>
                      <a:pt x="126" y="195"/>
                    </a:lnTo>
                    <a:lnTo>
                      <a:pt x="207" y="195"/>
                    </a:lnTo>
                    <a:lnTo>
                      <a:pt x="207" y="322"/>
                    </a:lnTo>
                    <a:close/>
                    <a:moveTo>
                      <a:pt x="207" y="189"/>
                    </a:moveTo>
                    <a:lnTo>
                      <a:pt x="126" y="189"/>
                    </a:lnTo>
                    <a:lnTo>
                      <a:pt x="126" y="64"/>
                    </a:lnTo>
                    <a:lnTo>
                      <a:pt x="207" y="64"/>
                    </a:lnTo>
                    <a:lnTo>
                      <a:pt x="207" y="189"/>
                    </a:lnTo>
                    <a:close/>
                    <a:moveTo>
                      <a:pt x="295" y="718"/>
                    </a:moveTo>
                    <a:lnTo>
                      <a:pt x="214" y="718"/>
                    </a:lnTo>
                    <a:lnTo>
                      <a:pt x="214" y="592"/>
                    </a:lnTo>
                    <a:lnTo>
                      <a:pt x="295" y="592"/>
                    </a:lnTo>
                    <a:lnTo>
                      <a:pt x="295" y="718"/>
                    </a:lnTo>
                    <a:close/>
                    <a:moveTo>
                      <a:pt x="295" y="585"/>
                    </a:moveTo>
                    <a:lnTo>
                      <a:pt x="214" y="585"/>
                    </a:lnTo>
                    <a:lnTo>
                      <a:pt x="214" y="460"/>
                    </a:lnTo>
                    <a:lnTo>
                      <a:pt x="295" y="460"/>
                    </a:lnTo>
                    <a:lnTo>
                      <a:pt x="295" y="585"/>
                    </a:lnTo>
                    <a:close/>
                    <a:moveTo>
                      <a:pt x="295" y="454"/>
                    </a:moveTo>
                    <a:lnTo>
                      <a:pt x="214" y="454"/>
                    </a:lnTo>
                    <a:lnTo>
                      <a:pt x="214" y="327"/>
                    </a:lnTo>
                    <a:lnTo>
                      <a:pt x="295" y="327"/>
                    </a:lnTo>
                    <a:lnTo>
                      <a:pt x="295" y="454"/>
                    </a:lnTo>
                    <a:close/>
                    <a:moveTo>
                      <a:pt x="295" y="322"/>
                    </a:moveTo>
                    <a:lnTo>
                      <a:pt x="214" y="322"/>
                    </a:lnTo>
                    <a:lnTo>
                      <a:pt x="214" y="195"/>
                    </a:lnTo>
                    <a:lnTo>
                      <a:pt x="295" y="195"/>
                    </a:lnTo>
                    <a:lnTo>
                      <a:pt x="295" y="322"/>
                    </a:lnTo>
                    <a:close/>
                    <a:moveTo>
                      <a:pt x="295" y="189"/>
                    </a:moveTo>
                    <a:lnTo>
                      <a:pt x="214" y="189"/>
                    </a:lnTo>
                    <a:lnTo>
                      <a:pt x="214" y="64"/>
                    </a:lnTo>
                    <a:lnTo>
                      <a:pt x="295" y="64"/>
                    </a:lnTo>
                    <a:lnTo>
                      <a:pt x="295" y="1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4" name="îślîḓ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E081E78-6D34-4AE4-B08A-2234386511BA}"/>
                  </a:ext>
                </a:extLst>
              </p:cNvPr>
              <p:cNvSpPr/>
              <p:nvPr/>
            </p:nvSpPr>
            <p:spPr bwMode="auto">
              <a:xfrm>
                <a:off x="4353" y="1536"/>
                <a:ext cx="181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5" name="ïSļíḍ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A730C5B-E876-4D40-A5A0-A8DCCB797917}"/>
                  </a:ext>
                </a:extLst>
              </p:cNvPr>
              <p:cNvSpPr/>
              <p:nvPr/>
            </p:nvSpPr>
            <p:spPr bwMode="auto">
              <a:xfrm>
                <a:off x="4921" y="1536"/>
                <a:ext cx="181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6" name="iṩ1íd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E20AB2D-915F-4822-83D5-45386CA3AC2D}"/>
                  </a:ext>
                </a:extLst>
              </p:cNvPr>
              <p:cNvSpPr/>
              <p:nvPr/>
            </p:nvSpPr>
            <p:spPr bwMode="auto">
              <a:xfrm>
                <a:off x="5745" y="1536"/>
                <a:ext cx="179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7" name="íşļïḓ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86EDA68-102E-411C-BFE7-E348E2A69551}"/>
                  </a:ext>
                </a:extLst>
              </p:cNvPr>
              <p:cNvSpPr/>
              <p:nvPr/>
            </p:nvSpPr>
            <p:spPr bwMode="auto">
              <a:xfrm>
                <a:off x="4376" y="1324"/>
                <a:ext cx="136" cy="96"/>
              </a:xfrm>
              <a:custGeom>
                <a:avLst/>
                <a:gdLst>
                  <a:gd name="T0" fmla="*/ 0 w 136"/>
                  <a:gd name="T1" fmla="*/ 0 h 96"/>
                  <a:gd name="T2" fmla="*/ 0 w 136"/>
                  <a:gd name="T3" fmla="*/ 96 h 96"/>
                  <a:gd name="T4" fmla="*/ 136 w 136"/>
                  <a:gd name="T5" fmla="*/ 96 h 96"/>
                  <a:gd name="T6" fmla="*/ 136 w 136"/>
                  <a:gd name="T7" fmla="*/ 0 h 96"/>
                  <a:gd name="T8" fmla="*/ 0 w 136"/>
                  <a:gd name="T9" fmla="*/ 0 h 96"/>
                  <a:gd name="T10" fmla="*/ 84 w 136"/>
                  <a:gd name="T11" fmla="*/ 79 h 96"/>
                  <a:gd name="T12" fmla="*/ 51 w 136"/>
                  <a:gd name="T13" fmla="*/ 79 h 96"/>
                  <a:gd name="T14" fmla="*/ 51 w 136"/>
                  <a:gd name="T15" fmla="*/ 15 h 96"/>
                  <a:gd name="T16" fmla="*/ 84 w 136"/>
                  <a:gd name="T17" fmla="*/ 15 h 96"/>
                  <a:gd name="T18" fmla="*/ 84 w 136"/>
                  <a:gd name="T19" fmla="*/ 7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6" h="96">
                    <a:moveTo>
                      <a:pt x="0" y="0"/>
                    </a:moveTo>
                    <a:lnTo>
                      <a:pt x="0" y="96"/>
                    </a:lnTo>
                    <a:lnTo>
                      <a:pt x="136" y="96"/>
                    </a:lnTo>
                    <a:lnTo>
                      <a:pt x="136" y="0"/>
                    </a:lnTo>
                    <a:lnTo>
                      <a:pt x="0" y="0"/>
                    </a:lnTo>
                    <a:close/>
                    <a:moveTo>
                      <a:pt x="84" y="79"/>
                    </a:moveTo>
                    <a:lnTo>
                      <a:pt x="51" y="79"/>
                    </a:lnTo>
                    <a:lnTo>
                      <a:pt x="51" y="15"/>
                    </a:lnTo>
                    <a:lnTo>
                      <a:pt x="84" y="15"/>
                    </a:lnTo>
                    <a:lnTo>
                      <a:pt x="84" y="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8" name="íṡľîḓ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F65FCAF-4533-4219-B6C3-B49073961049}"/>
                  </a:ext>
                </a:extLst>
              </p:cNvPr>
              <p:cNvSpPr/>
              <p:nvPr/>
            </p:nvSpPr>
            <p:spPr bwMode="auto">
              <a:xfrm>
                <a:off x="4376" y="1217"/>
                <a:ext cx="136" cy="98"/>
              </a:xfrm>
              <a:custGeom>
                <a:avLst/>
                <a:gdLst>
                  <a:gd name="T0" fmla="*/ 0 w 136"/>
                  <a:gd name="T1" fmla="*/ 0 h 98"/>
                  <a:gd name="T2" fmla="*/ 0 w 136"/>
                  <a:gd name="T3" fmla="*/ 98 h 98"/>
                  <a:gd name="T4" fmla="*/ 136 w 136"/>
                  <a:gd name="T5" fmla="*/ 98 h 98"/>
                  <a:gd name="T6" fmla="*/ 136 w 136"/>
                  <a:gd name="T7" fmla="*/ 0 h 98"/>
                  <a:gd name="T8" fmla="*/ 0 w 136"/>
                  <a:gd name="T9" fmla="*/ 0 h 98"/>
                  <a:gd name="T10" fmla="*/ 84 w 136"/>
                  <a:gd name="T11" fmla="*/ 81 h 98"/>
                  <a:gd name="T12" fmla="*/ 51 w 136"/>
                  <a:gd name="T13" fmla="*/ 81 h 98"/>
                  <a:gd name="T14" fmla="*/ 51 w 136"/>
                  <a:gd name="T15" fmla="*/ 17 h 98"/>
                  <a:gd name="T16" fmla="*/ 84 w 136"/>
                  <a:gd name="T17" fmla="*/ 17 h 98"/>
                  <a:gd name="T18" fmla="*/ 84 w 136"/>
                  <a:gd name="T19" fmla="*/ 81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6" h="98">
                    <a:moveTo>
                      <a:pt x="0" y="0"/>
                    </a:moveTo>
                    <a:lnTo>
                      <a:pt x="0" y="98"/>
                    </a:lnTo>
                    <a:lnTo>
                      <a:pt x="136" y="98"/>
                    </a:lnTo>
                    <a:lnTo>
                      <a:pt x="136" y="0"/>
                    </a:lnTo>
                    <a:lnTo>
                      <a:pt x="0" y="0"/>
                    </a:lnTo>
                    <a:close/>
                    <a:moveTo>
                      <a:pt x="84" y="81"/>
                    </a:moveTo>
                    <a:lnTo>
                      <a:pt x="51" y="81"/>
                    </a:lnTo>
                    <a:lnTo>
                      <a:pt x="51" y="17"/>
                    </a:lnTo>
                    <a:lnTo>
                      <a:pt x="84" y="17"/>
                    </a:lnTo>
                    <a:lnTo>
                      <a:pt x="84" y="8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9" name="íṩlîd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297ECE1-0254-4E5B-AC92-3754B3AEEE54}"/>
                  </a:ext>
                </a:extLst>
              </p:cNvPr>
              <p:cNvSpPr/>
              <p:nvPr/>
            </p:nvSpPr>
            <p:spPr bwMode="auto">
              <a:xfrm>
                <a:off x="4943" y="1324"/>
                <a:ext cx="137" cy="96"/>
              </a:xfrm>
              <a:custGeom>
                <a:avLst/>
                <a:gdLst>
                  <a:gd name="T0" fmla="*/ 0 w 137"/>
                  <a:gd name="T1" fmla="*/ 0 h 96"/>
                  <a:gd name="T2" fmla="*/ 0 w 137"/>
                  <a:gd name="T3" fmla="*/ 96 h 96"/>
                  <a:gd name="T4" fmla="*/ 137 w 137"/>
                  <a:gd name="T5" fmla="*/ 96 h 96"/>
                  <a:gd name="T6" fmla="*/ 137 w 137"/>
                  <a:gd name="T7" fmla="*/ 0 h 96"/>
                  <a:gd name="T8" fmla="*/ 0 w 137"/>
                  <a:gd name="T9" fmla="*/ 0 h 96"/>
                  <a:gd name="T10" fmla="*/ 85 w 137"/>
                  <a:gd name="T11" fmla="*/ 79 h 96"/>
                  <a:gd name="T12" fmla="*/ 52 w 137"/>
                  <a:gd name="T13" fmla="*/ 79 h 96"/>
                  <a:gd name="T14" fmla="*/ 52 w 137"/>
                  <a:gd name="T15" fmla="*/ 15 h 96"/>
                  <a:gd name="T16" fmla="*/ 85 w 137"/>
                  <a:gd name="T17" fmla="*/ 15 h 96"/>
                  <a:gd name="T18" fmla="*/ 85 w 137"/>
                  <a:gd name="T19" fmla="*/ 7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7" h="96">
                    <a:moveTo>
                      <a:pt x="0" y="0"/>
                    </a:moveTo>
                    <a:lnTo>
                      <a:pt x="0" y="96"/>
                    </a:lnTo>
                    <a:lnTo>
                      <a:pt x="137" y="96"/>
                    </a:lnTo>
                    <a:lnTo>
                      <a:pt x="137" y="0"/>
                    </a:lnTo>
                    <a:lnTo>
                      <a:pt x="0" y="0"/>
                    </a:lnTo>
                    <a:close/>
                    <a:moveTo>
                      <a:pt x="85" y="79"/>
                    </a:moveTo>
                    <a:lnTo>
                      <a:pt x="52" y="79"/>
                    </a:lnTo>
                    <a:lnTo>
                      <a:pt x="52" y="15"/>
                    </a:lnTo>
                    <a:lnTo>
                      <a:pt x="85" y="15"/>
                    </a:lnTo>
                    <a:lnTo>
                      <a:pt x="85" y="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0" name="işḷiḋ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B6DE4C0-6A0D-4290-8983-DDFCEC11A60C}"/>
                  </a:ext>
                </a:extLst>
              </p:cNvPr>
              <p:cNvSpPr/>
              <p:nvPr/>
            </p:nvSpPr>
            <p:spPr bwMode="auto">
              <a:xfrm>
                <a:off x="4376" y="1031"/>
                <a:ext cx="704" cy="177"/>
              </a:xfrm>
              <a:custGeom>
                <a:avLst/>
                <a:gdLst>
                  <a:gd name="T0" fmla="*/ 377 w 382"/>
                  <a:gd name="T1" fmla="*/ 19 h 96"/>
                  <a:gd name="T2" fmla="*/ 373 w 382"/>
                  <a:gd name="T3" fmla="*/ 23 h 96"/>
                  <a:gd name="T4" fmla="*/ 373 w 382"/>
                  <a:gd name="T5" fmla="*/ 44 h 96"/>
                  <a:gd name="T6" fmla="*/ 362 w 382"/>
                  <a:gd name="T7" fmla="*/ 44 h 96"/>
                  <a:gd name="T8" fmla="*/ 362 w 382"/>
                  <a:gd name="T9" fmla="*/ 19 h 96"/>
                  <a:gd name="T10" fmla="*/ 349 w 382"/>
                  <a:gd name="T11" fmla="*/ 19 h 96"/>
                  <a:gd name="T12" fmla="*/ 349 w 382"/>
                  <a:gd name="T13" fmla="*/ 4 h 96"/>
                  <a:gd name="T14" fmla="*/ 345 w 382"/>
                  <a:gd name="T15" fmla="*/ 0 h 96"/>
                  <a:gd name="T16" fmla="*/ 340 w 382"/>
                  <a:gd name="T17" fmla="*/ 4 h 96"/>
                  <a:gd name="T18" fmla="*/ 340 w 382"/>
                  <a:gd name="T19" fmla="*/ 19 h 96"/>
                  <a:gd name="T20" fmla="*/ 327 w 382"/>
                  <a:gd name="T21" fmla="*/ 19 h 96"/>
                  <a:gd name="T22" fmla="*/ 327 w 382"/>
                  <a:gd name="T23" fmla="*/ 44 h 96"/>
                  <a:gd name="T24" fmla="*/ 316 w 382"/>
                  <a:gd name="T25" fmla="*/ 44 h 96"/>
                  <a:gd name="T26" fmla="*/ 316 w 382"/>
                  <a:gd name="T27" fmla="*/ 23 h 96"/>
                  <a:gd name="T28" fmla="*/ 312 w 382"/>
                  <a:gd name="T29" fmla="*/ 19 h 96"/>
                  <a:gd name="T30" fmla="*/ 308 w 382"/>
                  <a:gd name="T31" fmla="*/ 23 h 96"/>
                  <a:gd name="T32" fmla="*/ 308 w 382"/>
                  <a:gd name="T33" fmla="*/ 44 h 96"/>
                  <a:gd name="T34" fmla="*/ 308 w 382"/>
                  <a:gd name="T35" fmla="*/ 53 h 96"/>
                  <a:gd name="T36" fmla="*/ 308 w 382"/>
                  <a:gd name="T37" fmla="*/ 79 h 96"/>
                  <a:gd name="T38" fmla="*/ 74 w 382"/>
                  <a:gd name="T39" fmla="*/ 79 h 96"/>
                  <a:gd name="T40" fmla="*/ 74 w 382"/>
                  <a:gd name="T41" fmla="*/ 53 h 96"/>
                  <a:gd name="T42" fmla="*/ 74 w 382"/>
                  <a:gd name="T43" fmla="*/ 44 h 96"/>
                  <a:gd name="T44" fmla="*/ 74 w 382"/>
                  <a:gd name="T45" fmla="*/ 23 h 96"/>
                  <a:gd name="T46" fmla="*/ 70 w 382"/>
                  <a:gd name="T47" fmla="*/ 19 h 96"/>
                  <a:gd name="T48" fmla="*/ 65 w 382"/>
                  <a:gd name="T49" fmla="*/ 23 h 96"/>
                  <a:gd name="T50" fmla="*/ 65 w 382"/>
                  <a:gd name="T51" fmla="*/ 44 h 96"/>
                  <a:gd name="T52" fmla="*/ 55 w 382"/>
                  <a:gd name="T53" fmla="*/ 44 h 96"/>
                  <a:gd name="T54" fmla="*/ 55 w 382"/>
                  <a:gd name="T55" fmla="*/ 19 h 96"/>
                  <a:gd name="T56" fmla="*/ 41 w 382"/>
                  <a:gd name="T57" fmla="*/ 19 h 96"/>
                  <a:gd name="T58" fmla="*/ 41 w 382"/>
                  <a:gd name="T59" fmla="*/ 4 h 96"/>
                  <a:gd name="T60" fmla="*/ 37 w 382"/>
                  <a:gd name="T61" fmla="*/ 0 h 96"/>
                  <a:gd name="T62" fmla="*/ 33 w 382"/>
                  <a:gd name="T63" fmla="*/ 4 h 96"/>
                  <a:gd name="T64" fmla="*/ 33 w 382"/>
                  <a:gd name="T65" fmla="*/ 19 h 96"/>
                  <a:gd name="T66" fmla="*/ 19 w 382"/>
                  <a:gd name="T67" fmla="*/ 19 h 96"/>
                  <a:gd name="T68" fmla="*/ 19 w 382"/>
                  <a:gd name="T69" fmla="*/ 44 h 96"/>
                  <a:gd name="T70" fmla="*/ 9 w 382"/>
                  <a:gd name="T71" fmla="*/ 44 h 96"/>
                  <a:gd name="T72" fmla="*/ 9 w 382"/>
                  <a:gd name="T73" fmla="*/ 23 h 96"/>
                  <a:gd name="T74" fmla="*/ 4 w 382"/>
                  <a:gd name="T75" fmla="*/ 19 h 96"/>
                  <a:gd name="T76" fmla="*/ 0 w 382"/>
                  <a:gd name="T77" fmla="*/ 23 h 96"/>
                  <a:gd name="T78" fmla="*/ 0 w 382"/>
                  <a:gd name="T79" fmla="*/ 44 h 96"/>
                  <a:gd name="T80" fmla="*/ 0 w 382"/>
                  <a:gd name="T81" fmla="*/ 53 h 96"/>
                  <a:gd name="T82" fmla="*/ 0 w 382"/>
                  <a:gd name="T83" fmla="*/ 96 h 96"/>
                  <a:gd name="T84" fmla="*/ 74 w 382"/>
                  <a:gd name="T85" fmla="*/ 96 h 96"/>
                  <a:gd name="T86" fmla="*/ 308 w 382"/>
                  <a:gd name="T87" fmla="*/ 96 h 96"/>
                  <a:gd name="T88" fmla="*/ 308 w 382"/>
                  <a:gd name="T89" fmla="*/ 96 h 96"/>
                  <a:gd name="T90" fmla="*/ 382 w 382"/>
                  <a:gd name="T91" fmla="*/ 96 h 96"/>
                  <a:gd name="T92" fmla="*/ 382 w 382"/>
                  <a:gd name="T93" fmla="*/ 53 h 96"/>
                  <a:gd name="T94" fmla="*/ 382 w 382"/>
                  <a:gd name="T95" fmla="*/ 44 h 96"/>
                  <a:gd name="T96" fmla="*/ 382 w 382"/>
                  <a:gd name="T97" fmla="*/ 23 h 96"/>
                  <a:gd name="T98" fmla="*/ 377 w 382"/>
                  <a:gd name="T99" fmla="*/ 19 h 96"/>
                  <a:gd name="T100" fmla="*/ 46 w 382"/>
                  <a:gd name="T101" fmla="*/ 87 h 96"/>
                  <a:gd name="T102" fmla="*/ 28 w 382"/>
                  <a:gd name="T103" fmla="*/ 87 h 96"/>
                  <a:gd name="T104" fmla="*/ 28 w 382"/>
                  <a:gd name="T105" fmla="*/ 52 h 96"/>
                  <a:gd name="T106" fmla="*/ 46 w 382"/>
                  <a:gd name="T107" fmla="*/ 52 h 96"/>
                  <a:gd name="T108" fmla="*/ 46 w 382"/>
                  <a:gd name="T109" fmla="*/ 87 h 96"/>
                  <a:gd name="T110" fmla="*/ 354 w 382"/>
                  <a:gd name="T111" fmla="*/ 87 h 96"/>
                  <a:gd name="T112" fmla="*/ 336 w 382"/>
                  <a:gd name="T113" fmla="*/ 87 h 96"/>
                  <a:gd name="T114" fmla="*/ 336 w 382"/>
                  <a:gd name="T115" fmla="*/ 52 h 96"/>
                  <a:gd name="T116" fmla="*/ 354 w 382"/>
                  <a:gd name="T117" fmla="*/ 52 h 96"/>
                  <a:gd name="T118" fmla="*/ 354 w 382"/>
                  <a:gd name="T119" fmla="*/ 87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82" h="96">
                    <a:moveTo>
                      <a:pt x="377" y="19"/>
                    </a:moveTo>
                    <a:cubicBezTo>
                      <a:pt x="375" y="19"/>
                      <a:pt x="373" y="21"/>
                      <a:pt x="373" y="23"/>
                    </a:cubicBezTo>
                    <a:cubicBezTo>
                      <a:pt x="373" y="44"/>
                      <a:pt x="373" y="44"/>
                      <a:pt x="373" y="44"/>
                    </a:cubicBezTo>
                    <a:cubicBezTo>
                      <a:pt x="362" y="44"/>
                      <a:pt x="362" y="44"/>
                      <a:pt x="362" y="44"/>
                    </a:cubicBezTo>
                    <a:cubicBezTo>
                      <a:pt x="362" y="19"/>
                      <a:pt x="362" y="19"/>
                      <a:pt x="362" y="19"/>
                    </a:cubicBezTo>
                    <a:cubicBezTo>
                      <a:pt x="349" y="19"/>
                      <a:pt x="349" y="19"/>
                      <a:pt x="349" y="19"/>
                    </a:cubicBezTo>
                    <a:cubicBezTo>
                      <a:pt x="349" y="4"/>
                      <a:pt x="349" y="4"/>
                      <a:pt x="349" y="4"/>
                    </a:cubicBezTo>
                    <a:cubicBezTo>
                      <a:pt x="349" y="2"/>
                      <a:pt x="347" y="0"/>
                      <a:pt x="345" y="0"/>
                    </a:cubicBezTo>
                    <a:cubicBezTo>
                      <a:pt x="342" y="0"/>
                      <a:pt x="340" y="2"/>
                      <a:pt x="340" y="4"/>
                    </a:cubicBezTo>
                    <a:cubicBezTo>
                      <a:pt x="340" y="19"/>
                      <a:pt x="340" y="19"/>
                      <a:pt x="340" y="19"/>
                    </a:cubicBezTo>
                    <a:cubicBezTo>
                      <a:pt x="327" y="19"/>
                      <a:pt x="327" y="19"/>
                      <a:pt x="327" y="19"/>
                    </a:cubicBezTo>
                    <a:cubicBezTo>
                      <a:pt x="327" y="44"/>
                      <a:pt x="327" y="44"/>
                      <a:pt x="327" y="44"/>
                    </a:cubicBezTo>
                    <a:cubicBezTo>
                      <a:pt x="316" y="44"/>
                      <a:pt x="316" y="44"/>
                      <a:pt x="316" y="44"/>
                    </a:cubicBezTo>
                    <a:cubicBezTo>
                      <a:pt x="316" y="23"/>
                      <a:pt x="316" y="23"/>
                      <a:pt x="316" y="23"/>
                    </a:cubicBezTo>
                    <a:cubicBezTo>
                      <a:pt x="316" y="21"/>
                      <a:pt x="314" y="19"/>
                      <a:pt x="312" y="19"/>
                    </a:cubicBezTo>
                    <a:cubicBezTo>
                      <a:pt x="310" y="19"/>
                      <a:pt x="308" y="21"/>
                      <a:pt x="308" y="23"/>
                    </a:cubicBezTo>
                    <a:cubicBezTo>
                      <a:pt x="308" y="44"/>
                      <a:pt x="308" y="44"/>
                      <a:pt x="308" y="44"/>
                    </a:cubicBezTo>
                    <a:cubicBezTo>
                      <a:pt x="308" y="53"/>
                      <a:pt x="308" y="53"/>
                      <a:pt x="308" y="53"/>
                    </a:cubicBezTo>
                    <a:cubicBezTo>
                      <a:pt x="308" y="79"/>
                      <a:pt x="308" y="79"/>
                      <a:pt x="308" y="79"/>
                    </a:cubicBezTo>
                    <a:cubicBezTo>
                      <a:pt x="74" y="79"/>
                      <a:pt x="74" y="79"/>
                      <a:pt x="74" y="79"/>
                    </a:cubicBezTo>
                    <a:cubicBezTo>
                      <a:pt x="74" y="53"/>
                      <a:pt x="74" y="53"/>
                      <a:pt x="74" y="53"/>
                    </a:cubicBezTo>
                    <a:cubicBezTo>
                      <a:pt x="74" y="44"/>
                      <a:pt x="74" y="44"/>
                      <a:pt x="74" y="44"/>
                    </a:cubicBezTo>
                    <a:cubicBezTo>
                      <a:pt x="74" y="23"/>
                      <a:pt x="74" y="23"/>
                      <a:pt x="74" y="23"/>
                    </a:cubicBezTo>
                    <a:cubicBezTo>
                      <a:pt x="74" y="21"/>
                      <a:pt x="72" y="19"/>
                      <a:pt x="70" y="19"/>
                    </a:cubicBezTo>
                    <a:cubicBezTo>
                      <a:pt x="67" y="19"/>
                      <a:pt x="65" y="21"/>
                      <a:pt x="65" y="23"/>
                    </a:cubicBezTo>
                    <a:cubicBezTo>
                      <a:pt x="65" y="44"/>
                      <a:pt x="65" y="44"/>
                      <a:pt x="65" y="44"/>
                    </a:cubicBezTo>
                    <a:cubicBezTo>
                      <a:pt x="55" y="44"/>
                      <a:pt x="55" y="44"/>
                      <a:pt x="55" y="44"/>
                    </a:cubicBezTo>
                    <a:cubicBezTo>
                      <a:pt x="55" y="19"/>
                      <a:pt x="55" y="19"/>
                      <a:pt x="55" y="19"/>
                    </a:cubicBezTo>
                    <a:cubicBezTo>
                      <a:pt x="41" y="19"/>
                      <a:pt x="41" y="19"/>
                      <a:pt x="41" y="19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2"/>
                      <a:pt x="39" y="0"/>
                      <a:pt x="37" y="0"/>
                    </a:cubicBezTo>
                    <a:cubicBezTo>
                      <a:pt x="35" y="0"/>
                      <a:pt x="33" y="2"/>
                      <a:pt x="33" y="4"/>
                    </a:cubicBezTo>
                    <a:cubicBezTo>
                      <a:pt x="33" y="19"/>
                      <a:pt x="33" y="19"/>
                      <a:pt x="33" y="19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9" y="44"/>
                      <a:pt x="9" y="44"/>
                      <a:pt x="9" y="44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1"/>
                      <a:pt x="7" y="19"/>
                      <a:pt x="4" y="19"/>
                    </a:cubicBezTo>
                    <a:cubicBezTo>
                      <a:pt x="2" y="19"/>
                      <a:pt x="0" y="21"/>
                      <a:pt x="0" y="23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74" y="96"/>
                      <a:pt x="74" y="96"/>
                      <a:pt x="74" y="96"/>
                    </a:cubicBezTo>
                    <a:cubicBezTo>
                      <a:pt x="308" y="96"/>
                      <a:pt x="308" y="96"/>
                      <a:pt x="308" y="96"/>
                    </a:cubicBezTo>
                    <a:cubicBezTo>
                      <a:pt x="308" y="96"/>
                      <a:pt x="308" y="96"/>
                      <a:pt x="308" y="96"/>
                    </a:cubicBezTo>
                    <a:cubicBezTo>
                      <a:pt x="382" y="96"/>
                      <a:pt x="382" y="96"/>
                      <a:pt x="382" y="96"/>
                    </a:cubicBezTo>
                    <a:cubicBezTo>
                      <a:pt x="382" y="53"/>
                      <a:pt x="382" y="53"/>
                      <a:pt x="382" y="53"/>
                    </a:cubicBezTo>
                    <a:cubicBezTo>
                      <a:pt x="382" y="44"/>
                      <a:pt x="382" y="44"/>
                      <a:pt x="382" y="44"/>
                    </a:cubicBezTo>
                    <a:cubicBezTo>
                      <a:pt x="382" y="23"/>
                      <a:pt x="382" y="23"/>
                      <a:pt x="382" y="23"/>
                    </a:cubicBezTo>
                    <a:cubicBezTo>
                      <a:pt x="382" y="21"/>
                      <a:pt x="380" y="19"/>
                      <a:pt x="377" y="19"/>
                    </a:cubicBezTo>
                    <a:close/>
                    <a:moveTo>
                      <a:pt x="46" y="87"/>
                    </a:moveTo>
                    <a:cubicBezTo>
                      <a:pt x="28" y="87"/>
                      <a:pt x="28" y="87"/>
                      <a:pt x="28" y="87"/>
                    </a:cubicBezTo>
                    <a:cubicBezTo>
                      <a:pt x="28" y="52"/>
                      <a:pt x="28" y="52"/>
                      <a:pt x="28" y="52"/>
                    </a:cubicBezTo>
                    <a:cubicBezTo>
                      <a:pt x="46" y="52"/>
                      <a:pt x="46" y="52"/>
                      <a:pt x="46" y="52"/>
                    </a:cubicBezTo>
                    <a:lnTo>
                      <a:pt x="46" y="87"/>
                    </a:lnTo>
                    <a:close/>
                    <a:moveTo>
                      <a:pt x="354" y="87"/>
                    </a:moveTo>
                    <a:cubicBezTo>
                      <a:pt x="336" y="87"/>
                      <a:pt x="336" y="87"/>
                      <a:pt x="336" y="87"/>
                    </a:cubicBezTo>
                    <a:cubicBezTo>
                      <a:pt x="336" y="52"/>
                      <a:pt x="336" y="52"/>
                      <a:pt x="336" y="52"/>
                    </a:cubicBezTo>
                    <a:cubicBezTo>
                      <a:pt x="354" y="52"/>
                      <a:pt x="354" y="52"/>
                      <a:pt x="354" y="52"/>
                    </a:cubicBezTo>
                    <a:lnTo>
                      <a:pt x="354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1" name="ïşľïd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B1A0E05-DC2D-4870-BE47-76DAD692AF11}"/>
                  </a:ext>
                </a:extLst>
              </p:cNvPr>
              <p:cNvSpPr/>
              <p:nvPr/>
            </p:nvSpPr>
            <p:spPr bwMode="auto">
              <a:xfrm>
                <a:off x="4376" y="1217"/>
                <a:ext cx="1528" cy="310"/>
              </a:xfrm>
              <a:custGeom>
                <a:avLst/>
                <a:gdLst>
                  <a:gd name="T0" fmla="*/ 755 w 829"/>
                  <a:gd name="T1" fmla="*/ 58 h 168"/>
                  <a:gd name="T2" fmla="*/ 725 w 829"/>
                  <a:gd name="T3" fmla="*/ 94 h 168"/>
                  <a:gd name="T4" fmla="*/ 677 w 829"/>
                  <a:gd name="T5" fmla="*/ 117 h 168"/>
                  <a:gd name="T6" fmla="*/ 639 w 829"/>
                  <a:gd name="T7" fmla="*/ 127 h 168"/>
                  <a:gd name="T8" fmla="*/ 591 w 829"/>
                  <a:gd name="T9" fmla="*/ 131 h 168"/>
                  <a:gd name="T10" fmla="*/ 562 w 829"/>
                  <a:gd name="T11" fmla="*/ 130 h 168"/>
                  <a:gd name="T12" fmla="*/ 524 w 829"/>
                  <a:gd name="T13" fmla="*/ 123 h 168"/>
                  <a:gd name="T14" fmla="*/ 476 w 829"/>
                  <a:gd name="T15" fmla="*/ 103 h 168"/>
                  <a:gd name="T16" fmla="*/ 437 w 829"/>
                  <a:gd name="T17" fmla="*/ 77 h 168"/>
                  <a:gd name="T18" fmla="*/ 382 w 829"/>
                  <a:gd name="T19" fmla="*/ 20 h 168"/>
                  <a:gd name="T20" fmla="*/ 308 w 829"/>
                  <a:gd name="T21" fmla="*/ 53 h 168"/>
                  <a:gd name="T22" fmla="*/ 409 w 829"/>
                  <a:gd name="T23" fmla="*/ 62 h 168"/>
                  <a:gd name="T24" fmla="*/ 382 w 829"/>
                  <a:gd name="T25" fmla="*/ 115 h 168"/>
                  <a:gd name="T26" fmla="*/ 74 w 829"/>
                  <a:gd name="T27" fmla="*/ 115 h 168"/>
                  <a:gd name="T28" fmla="*/ 74 w 829"/>
                  <a:gd name="T29" fmla="*/ 168 h 168"/>
                  <a:gd name="T30" fmla="*/ 308 w 829"/>
                  <a:gd name="T31" fmla="*/ 168 h 168"/>
                  <a:gd name="T32" fmla="*/ 755 w 829"/>
                  <a:gd name="T33" fmla="*/ 155 h 168"/>
                  <a:gd name="T34" fmla="*/ 829 w 829"/>
                  <a:gd name="T35" fmla="*/ 115 h 168"/>
                  <a:gd name="T36" fmla="*/ 735 w 829"/>
                  <a:gd name="T37" fmla="*/ 148 h 168"/>
                  <a:gd name="T38" fmla="*/ 755 w 829"/>
                  <a:gd name="T39" fmla="*/ 110 h 168"/>
                  <a:gd name="T40" fmla="*/ 800 w 829"/>
                  <a:gd name="T41" fmla="*/ 66 h 168"/>
                  <a:gd name="T42" fmla="*/ 783 w 829"/>
                  <a:gd name="T43" fmla="*/ 66 h 168"/>
                  <a:gd name="T44" fmla="*/ 336 w 829"/>
                  <a:gd name="T45" fmla="*/ 9 h 168"/>
                  <a:gd name="T46" fmla="*/ 46 w 829"/>
                  <a:gd name="T47" fmla="*/ 159 h 168"/>
                  <a:gd name="T48" fmla="*/ 46 w 829"/>
                  <a:gd name="T49" fmla="*/ 124 h 168"/>
                  <a:gd name="T50" fmla="*/ 336 w 829"/>
                  <a:gd name="T51" fmla="*/ 159 h 168"/>
                  <a:gd name="T52" fmla="*/ 354 w 829"/>
                  <a:gd name="T53" fmla="*/ 159 h 168"/>
                  <a:gd name="T54" fmla="*/ 418 w 829"/>
                  <a:gd name="T55" fmla="*/ 71 h 168"/>
                  <a:gd name="T56" fmla="*/ 466 w 829"/>
                  <a:gd name="T57" fmla="*/ 148 h 168"/>
                  <a:gd name="T58" fmla="*/ 466 w 829"/>
                  <a:gd name="T59" fmla="*/ 106 h 168"/>
                  <a:gd name="T60" fmla="*/ 476 w 829"/>
                  <a:gd name="T61" fmla="*/ 148 h 168"/>
                  <a:gd name="T62" fmla="*/ 495 w 829"/>
                  <a:gd name="T63" fmla="*/ 148 h 168"/>
                  <a:gd name="T64" fmla="*/ 504 w 829"/>
                  <a:gd name="T65" fmla="*/ 125 h 168"/>
                  <a:gd name="T66" fmla="*/ 552 w 829"/>
                  <a:gd name="T67" fmla="*/ 148 h 168"/>
                  <a:gd name="T68" fmla="*/ 552 w 829"/>
                  <a:gd name="T69" fmla="*/ 137 h 168"/>
                  <a:gd name="T70" fmla="*/ 562 w 829"/>
                  <a:gd name="T71" fmla="*/ 148 h 168"/>
                  <a:gd name="T72" fmla="*/ 581 w 829"/>
                  <a:gd name="T73" fmla="*/ 139 h 168"/>
                  <a:gd name="T74" fmla="*/ 591 w 829"/>
                  <a:gd name="T75" fmla="*/ 148 h 168"/>
                  <a:gd name="T76" fmla="*/ 610 w 829"/>
                  <a:gd name="T77" fmla="*/ 148 h 168"/>
                  <a:gd name="T78" fmla="*/ 619 w 829"/>
                  <a:gd name="T79" fmla="*/ 137 h 168"/>
                  <a:gd name="T80" fmla="*/ 667 w 829"/>
                  <a:gd name="T81" fmla="*/ 148 h 168"/>
                  <a:gd name="T82" fmla="*/ 667 w 829"/>
                  <a:gd name="T83" fmla="*/ 127 h 168"/>
                  <a:gd name="T84" fmla="*/ 677 w 829"/>
                  <a:gd name="T85" fmla="*/ 148 h 168"/>
                  <a:gd name="T86" fmla="*/ 696 w 829"/>
                  <a:gd name="T87" fmla="*/ 148 h 168"/>
                  <a:gd name="T88" fmla="*/ 706 w 829"/>
                  <a:gd name="T89" fmla="*/ 113 h 168"/>
                  <a:gd name="T90" fmla="*/ 783 w 829"/>
                  <a:gd name="T91" fmla="*/ 124 h 168"/>
                  <a:gd name="T92" fmla="*/ 783 w 829"/>
                  <a:gd name="T93" fmla="*/ 159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29" h="168">
                    <a:moveTo>
                      <a:pt x="829" y="110"/>
                    </a:moveTo>
                    <a:cubicBezTo>
                      <a:pt x="829" y="58"/>
                      <a:pt x="829" y="58"/>
                      <a:pt x="829" y="58"/>
                    </a:cubicBezTo>
                    <a:cubicBezTo>
                      <a:pt x="755" y="58"/>
                      <a:pt x="755" y="58"/>
                      <a:pt x="755" y="58"/>
                    </a:cubicBezTo>
                    <a:cubicBezTo>
                      <a:pt x="755" y="73"/>
                      <a:pt x="755" y="73"/>
                      <a:pt x="755" y="73"/>
                    </a:cubicBezTo>
                    <a:cubicBezTo>
                      <a:pt x="750" y="77"/>
                      <a:pt x="744" y="82"/>
                      <a:pt x="735" y="88"/>
                    </a:cubicBezTo>
                    <a:cubicBezTo>
                      <a:pt x="732" y="90"/>
                      <a:pt x="728" y="92"/>
                      <a:pt x="725" y="94"/>
                    </a:cubicBezTo>
                    <a:cubicBezTo>
                      <a:pt x="719" y="98"/>
                      <a:pt x="713" y="101"/>
                      <a:pt x="706" y="105"/>
                    </a:cubicBezTo>
                    <a:cubicBezTo>
                      <a:pt x="703" y="106"/>
                      <a:pt x="699" y="108"/>
                      <a:pt x="696" y="109"/>
                    </a:cubicBezTo>
                    <a:cubicBezTo>
                      <a:pt x="690" y="112"/>
                      <a:pt x="684" y="114"/>
                      <a:pt x="677" y="117"/>
                    </a:cubicBezTo>
                    <a:cubicBezTo>
                      <a:pt x="674" y="118"/>
                      <a:pt x="671" y="119"/>
                      <a:pt x="667" y="120"/>
                    </a:cubicBezTo>
                    <a:cubicBezTo>
                      <a:pt x="661" y="122"/>
                      <a:pt x="655" y="123"/>
                      <a:pt x="648" y="125"/>
                    </a:cubicBezTo>
                    <a:cubicBezTo>
                      <a:pt x="645" y="125"/>
                      <a:pt x="642" y="126"/>
                      <a:pt x="639" y="127"/>
                    </a:cubicBezTo>
                    <a:cubicBezTo>
                      <a:pt x="632" y="128"/>
                      <a:pt x="626" y="129"/>
                      <a:pt x="619" y="129"/>
                    </a:cubicBezTo>
                    <a:cubicBezTo>
                      <a:pt x="616" y="130"/>
                      <a:pt x="613" y="130"/>
                      <a:pt x="610" y="130"/>
                    </a:cubicBezTo>
                    <a:cubicBezTo>
                      <a:pt x="604" y="131"/>
                      <a:pt x="597" y="131"/>
                      <a:pt x="591" y="131"/>
                    </a:cubicBezTo>
                    <a:cubicBezTo>
                      <a:pt x="588" y="131"/>
                      <a:pt x="584" y="131"/>
                      <a:pt x="581" y="131"/>
                    </a:cubicBezTo>
                    <a:cubicBezTo>
                      <a:pt x="578" y="131"/>
                      <a:pt x="574" y="131"/>
                      <a:pt x="571" y="131"/>
                    </a:cubicBezTo>
                    <a:cubicBezTo>
                      <a:pt x="568" y="131"/>
                      <a:pt x="565" y="130"/>
                      <a:pt x="562" y="130"/>
                    </a:cubicBezTo>
                    <a:cubicBezTo>
                      <a:pt x="559" y="130"/>
                      <a:pt x="556" y="129"/>
                      <a:pt x="552" y="129"/>
                    </a:cubicBezTo>
                    <a:cubicBezTo>
                      <a:pt x="546" y="128"/>
                      <a:pt x="539" y="127"/>
                      <a:pt x="533" y="125"/>
                    </a:cubicBezTo>
                    <a:cubicBezTo>
                      <a:pt x="530" y="125"/>
                      <a:pt x="527" y="124"/>
                      <a:pt x="524" y="123"/>
                    </a:cubicBezTo>
                    <a:cubicBezTo>
                      <a:pt x="517" y="121"/>
                      <a:pt x="511" y="119"/>
                      <a:pt x="504" y="117"/>
                    </a:cubicBezTo>
                    <a:cubicBezTo>
                      <a:pt x="501" y="115"/>
                      <a:pt x="498" y="114"/>
                      <a:pt x="495" y="113"/>
                    </a:cubicBezTo>
                    <a:cubicBezTo>
                      <a:pt x="488" y="110"/>
                      <a:pt x="482" y="106"/>
                      <a:pt x="476" y="103"/>
                    </a:cubicBezTo>
                    <a:cubicBezTo>
                      <a:pt x="472" y="101"/>
                      <a:pt x="469" y="99"/>
                      <a:pt x="466" y="97"/>
                    </a:cubicBezTo>
                    <a:cubicBezTo>
                      <a:pt x="459" y="93"/>
                      <a:pt x="453" y="89"/>
                      <a:pt x="447" y="85"/>
                    </a:cubicBezTo>
                    <a:cubicBezTo>
                      <a:pt x="444" y="82"/>
                      <a:pt x="440" y="80"/>
                      <a:pt x="437" y="77"/>
                    </a:cubicBezTo>
                    <a:cubicBezTo>
                      <a:pt x="430" y="72"/>
                      <a:pt x="424" y="66"/>
                      <a:pt x="418" y="61"/>
                    </a:cubicBezTo>
                    <a:cubicBezTo>
                      <a:pt x="415" y="57"/>
                      <a:pt x="412" y="54"/>
                      <a:pt x="409" y="51"/>
                    </a:cubicBezTo>
                    <a:cubicBezTo>
                      <a:pt x="397" y="39"/>
                      <a:pt x="388" y="28"/>
                      <a:pt x="382" y="20"/>
                    </a:cubicBezTo>
                    <a:cubicBezTo>
                      <a:pt x="382" y="0"/>
                      <a:pt x="382" y="0"/>
                      <a:pt x="382" y="0"/>
                    </a:cubicBezTo>
                    <a:cubicBezTo>
                      <a:pt x="308" y="0"/>
                      <a:pt x="308" y="0"/>
                      <a:pt x="308" y="0"/>
                    </a:cubicBezTo>
                    <a:cubicBezTo>
                      <a:pt x="308" y="53"/>
                      <a:pt x="308" y="53"/>
                      <a:pt x="308" y="53"/>
                    </a:cubicBezTo>
                    <a:cubicBezTo>
                      <a:pt x="382" y="53"/>
                      <a:pt x="382" y="53"/>
                      <a:pt x="382" y="53"/>
                    </a:cubicBezTo>
                    <a:cubicBezTo>
                      <a:pt x="382" y="32"/>
                      <a:pt x="382" y="32"/>
                      <a:pt x="382" y="32"/>
                    </a:cubicBezTo>
                    <a:cubicBezTo>
                      <a:pt x="389" y="41"/>
                      <a:pt x="398" y="51"/>
                      <a:pt x="409" y="62"/>
                    </a:cubicBezTo>
                    <a:cubicBezTo>
                      <a:pt x="409" y="148"/>
                      <a:pt x="409" y="148"/>
                      <a:pt x="409" y="148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82" y="115"/>
                      <a:pt x="382" y="115"/>
                      <a:pt x="382" y="115"/>
                    </a:cubicBezTo>
                    <a:cubicBezTo>
                      <a:pt x="308" y="115"/>
                      <a:pt x="308" y="115"/>
                      <a:pt x="308" y="115"/>
                    </a:cubicBezTo>
                    <a:cubicBezTo>
                      <a:pt x="308" y="115"/>
                      <a:pt x="308" y="115"/>
                      <a:pt x="308" y="115"/>
                    </a:cubicBezTo>
                    <a:cubicBezTo>
                      <a:pt x="74" y="115"/>
                      <a:pt x="74" y="115"/>
                      <a:pt x="74" y="1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74" y="168"/>
                      <a:pt x="74" y="168"/>
                      <a:pt x="74" y="168"/>
                    </a:cubicBezTo>
                    <a:cubicBezTo>
                      <a:pt x="74" y="133"/>
                      <a:pt x="74" y="133"/>
                      <a:pt x="74" y="133"/>
                    </a:cubicBezTo>
                    <a:cubicBezTo>
                      <a:pt x="308" y="133"/>
                      <a:pt x="308" y="133"/>
                      <a:pt x="308" y="133"/>
                    </a:cubicBezTo>
                    <a:cubicBezTo>
                      <a:pt x="308" y="168"/>
                      <a:pt x="308" y="168"/>
                      <a:pt x="308" y="168"/>
                    </a:cubicBezTo>
                    <a:cubicBezTo>
                      <a:pt x="382" y="168"/>
                      <a:pt x="382" y="168"/>
                      <a:pt x="382" y="168"/>
                    </a:cubicBezTo>
                    <a:cubicBezTo>
                      <a:pt x="382" y="155"/>
                      <a:pt x="382" y="155"/>
                      <a:pt x="382" y="155"/>
                    </a:cubicBezTo>
                    <a:cubicBezTo>
                      <a:pt x="755" y="155"/>
                      <a:pt x="755" y="155"/>
                      <a:pt x="755" y="155"/>
                    </a:cubicBezTo>
                    <a:cubicBezTo>
                      <a:pt x="755" y="168"/>
                      <a:pt x="755" y="168"/>
                      <a:pt x="755" y="168"/>
                    </a:cubicBezTo>
                    <a:cubicBezTo>
                      <a:pt x="829" y="168"/>
                      <a:pt x="829" y="168"/>
                      <a:pt x="829" y="168"/>
                    </a:cubicBezTo>
                    <a:cubicBezTo>
                      <a:pt x="829" y="115"/>
                      <a:pt x="829" y="115"/>
                      <a:pt x="829" y="115"/>
                    </a:cubicBezTo>
                    <a:cubicBezTo>
                      <a:pt x="755" y="115"/>
                      <a:pt x="755" y="115"/>
                      <a:pt x="755" y="115"/>
                    </a:cubicBezTo>
                    <a:cubicBezTo>
                      <a:pt x="755" y="148"/>
                      <a:pt x="755" y="148"/>
                      <a:pt x="755" y="148"/>
                    </a:cubicBezTo>
                    <a:cubicBezTo>
                      <a:pt x="735" y="148"/>
                      <a:pt x="735" y="148"/>
                      <a:pt x="735" y="148"/>
                    </a:cubicBezTo>
                    <a:cubicBezTo>
                      <a:pt x="735" y="97"/>
                      <a:pt x="735" y="97"/>
                      <a:pt x="735" y="97"/>
                    </a:cubicBezTo>
                    <a:cubicBezTo>
                      <a:pt x="743" y="92"/>
                      <a:pt x="750" y="87"/>
                      <a:pt x="755" y="82"/>
                    </a:cubicBezTo>
                    <a:cubicBezTo>
                      <a:pt x="755" y="110"/>
                      <a:pt x="755" y="110"/>
                      <a:pt x="755" y="110"/>
                    </a:cubicBezTo>
                    <a:lnTo>
                      <a:pt x="829" y="110"/>
                    </a:lnTo>
                    <a:close/>
                    <a:moveTo>
                      <a:pt x="783" y="66"/>
                    </a:moveTo>
                    <a:cubicBezTo>
                      <a:pt x="800" y="66"/>
                      <a:pt x="800" y="66"/>
                      <a:pt x="800" y="66"/>
                    </a:cubicBezTo>
                    <a:cubicBezTo>
                      <a:pt x="800" y="101"/>
                      <a:pt x="800" y="101"/>
                      <a:pt x="800" y="101"/>
                    </a:cubicBezTo>
                    <a:cubicBezTo>
                      <a:pt x="783" y="101"/>
                      <a:pt x="783" y="101"/>
                      <a:pt x="783" y="101"/>
                    </a:cubicBezTo>
                    <a:lnTo>
                      <a:pt x="783" y="66"/>
                    </a:lnTo>
                    <a:close/>
                    <a:moveTo>
                      <a:pt x="354" y="44"/>
                    </a:moveTo>
                    <a:cubicBezTo>
                      <a:pt x="336" y="44"/>
                      <a:pt x="336" y="44"/>
                      <a:pt x="336" y="44"/>
                    </a:cubicBezTo>
                    <a:cubicBezTo>
                      <a:pt x="336" y="9"/>
                      <a:pt x="336" y="9"/>
                      <a:pt x="336" y="9"/>
                    </a:cubicBezTo>
                    <a:cubicBezTo>
                      <a:pt x="354" y="9"/>
                      <a:pt x="354" y="9"/>
                      <a:pt x="354" y="9"/>
                    </a:cubicBezTo>
                    <a:lnTo>
                      <a:pt x="354" y="44"/>
                    </a:lnTo>
                    <a:close/>
                    <a:moveTo>
                      <a:pt x="46" y="159"/>
                    </a:moveTo>
                    <a:cubicBezTo>
                      <a:pt x="28" y="159"/>
                      <a:pt x="28" y="159"/>
                      <a:pt x="28" y="159"/>
                    </a:cubicBezTo>
                    <a:cubicBezTo>
                      <a:pt x="28" y="124"/>
                      <a:pt x="28" y="124"/>
                      <a:pt x="28" y="124"/>
                    </a:cubicBezTo>
                    <a:cubicBezTo>
                      <a:pt x="46" y="124"/>
                      <a:pt x="46" y="124"/>
                      <a:pt x="46" y="124"/>
                    </a:cubicBezTo>
                    <a:lnTo>
                      <a:pt x="46" y="159"/>
                    </a:lnTo>
                    <a:close/>
                    <a:moveTo>
                      <a:pt x="354" y="159"/>
                    </a:moveTo>
                    <a:cubicBezTo>
                      <a:pt x="336" y="159"/>
                      <a:pt x="336" y="159"/>
                      <a:pt x="336" y="159"/>
                    </a:cubicBezTo>
                    <a:cubicBezTo>
                      <a:pt x="336" y="124"/>
                      <a:pt x="336" y="124"/>
                      <a:pt x="336" y="124"/>
                    </a:cubicBezTo>
                    <a:cubicBezTo>
                      <a:pt x="354" y="124"/>
                      <a:pt x="354" y="124"/>
                      <a:pt x="354" y="124"/>
                    </a:cubicBezTo>
                    <a:lnTo>
                      <a:pt x="354" y="159"/>
                    </a:lnTo>
                    <a:close/>
                    <a:moveTo>
                      <a:pt x="437" y="148"/>
                    </a:moveTo>
                    <a:cubicBezTo>
                      <a:pt x="418" y="148"/>
                      <a:pt x="418" y="148"/>
                      <a:pt x="418" y="148"/>
                    </a:cubicBezTo>
                    <a:cubicBezTo>
                      <a:pt x="418" y="71"/>
                      <a:pt x="418" y="71"/>
                      <a:pt x="418" y="71"/>
                    </a:cubicBezTo>
                    <a:cubicBezTo>
                      <a:pt x="424" y="76"/>
                      <a:pt x="430" y="82"/>
                      <a:pt x="437" y="87"/>
                    </a:cubicBezTo>
                    <a:lnTo>
                      <a:pt x="437" y="148"/>
                    </a:lnTo>
                    <a:close/>
                    <a:moveTo>
                      <a:pt x="466" y="148"/>
                    </a:moveTo>
                    <a:cubicBezTo>
                      <a:pt x="447" y="148"/>
                      <a:pt x="447" y="148"/>
                      <a:pt x="447" y="148"/>
                    </a:cubicBezTo>
                    <a:cubicBezTo>
                      <a:pt x="447" y="94"/>
                      <a:pt x="447" y="94"/>
                      <a:pt x="447" y="94"/>
                    </a:cubicBezTo>
                    <a:cubicBezTo>
                      <a:pt x="453" y="98"/>
                      <a:pt x="459" y="102"/>
                      <a:pt x="466" y="106"/>
                    </a:cubicBezTo>
                    <a:lnTo>
                      <a:pt x="466" y="148"/>
                    </a:lnTo>
                    <a:close/>
                    <a:moveTo>
                      <a:pt x="495" y="148"/>
                    </a:moveTo>
                    <a:cubicBezTo>
                      <a:pt x="476" y="148"/>
                      <a:pt x="476" y="148"/>
                      <a:pt x="476" y="148"/>
                    </a:cubicBezTo>
                    <a:cubicBezTo>
                      <a:pt x="476" y="112"/>
                      <a:pt x="476" y="112"/>
                      <a:pt x="476" y="112"/>
                    </a:cubicBezTo>
                    <a:cubicBezTo>
                      <a:pt x="482" y="115"/>
                      <a:pt x="488" y="118"/>
                      <a:pt x="495" y="121"/>
                    </a:cubicBezTo>
                    <a:lnTo>
                      <a:pt x="495" y="148"/>
                    </a:lnTo>
                    <a:close/>
                    <a:moveTo>
                      <a:pt x="524" y="148"/>
                    </a:moveTo>
                    <a:cubicBezTo>
                      <a:pt x="504" y="148"/>
                      <a:pt x="504" y="148"/>
                      <a:pt x="504" y="148"/>
                    </a:cubicBezTo>
                    <a:cubicBezTo>
                      <a:pt x="504" y="125"/>
                      <a:pt x="504" y="125"/>
                      <a:pt x="504" y="125"/>
                    </a:cubicBezTo>
                    <a:cubicBezTo>
                      <a:pt x="511" y="127"/>
                      <a:pt x="517" y="129"/>
                      <a:pt x="524" y="131"/>
                    </a:cubicBezTo>
                    <a:lnTo>
                      <a:pt x="524" y="148"/>
                    </a:lnTo>
                    <a:close/>
                    <a:moveTo>
                      <a:pt x="552" y="148"/>
                    </a:moveTo>
                    <a:cubicBezTo>
                      <a:pt x="533" y="148"/>
                      <a:pt x="533" y="148"/>
                      <a:pt x="533" y="148"/>
                    </a:cubicBezTo>
                    <a:cubicBezTo>
                      <a:pt x="533" y="133"/>
                      <a:pt x="533" y="133"/>
                      <a:pt x="533" y="133"/>
                    </a:cubicBezTo>
                    <a:cubicBezTo>
                      <a:pt x="539" y="135"/>
                      <a:pt x="546" y="136"/>
                      <a:pt x="552" y="137"/>
                    </a:cubicBezTo>
                    <a:lnTo>
                      <a:pt x="552" y="148"/>
                    </a:lnTo>
                    <a:close/>
                    <a:moveTo>
                      <a:pt x="581" y="148"/>
                    </a:moveTo>
                    <a:cubicBezTo>
                      <a:pt x="562" y="148"/>
                      <a:pt x="562" y="148"/>
                      <a:pt x="562" y="148"/>
                    </a:cubicBezTo>
                    <a:cubicBezTo>
                      <a:pt x="562" y="138"/>
                      <a:pt x="562" y="138"/>
                      <a:pt x="562" y="138"/>
                    </a:cubicBezTo>
                    <a:cubicBezTo>
                      <a:pt x="565" y="138"/>
                      <a:pt x="568" y="138"/>
                      <a:pt x="570" y="138"/>
                    </a:cubicBezTo>
                    <a:cubicBezTo>
                      <a:pt x="574" y="138"/>
                      <a:pt x="578" y="139"/>
                      <a:pt x="581" y="139"/>
                    </a:cubicBezTo>
                    <a:lnTo>
                      <a:pt x="581" y="148"/>
                    </a:lnTo>
                    <a:close/>
                    <a:moveTo>
                      <a:pt x="610" y="148"/>
                    </a:moveTo>
                    <a:cubicBezTo>
                      <a:pt x="591" y="148"/>
                      <a:pt x="591" y="148"/>
                      <a:pt x="591" y="148"/>
                    </a:cubicBezTo>
                    <a:cubicBezTo>
                      <a:pt x="591" y="139"/>
                      <a:pt x="591" y="139"/>
                      <a:pt x="591" y="139"/>
                    </a:cubicBezTo>
                    <a:cubicBezTo>
                      <a:pt x="597" y="138"/>
                      <a:pt x="604" y="138"/>
                      <a:pt x="610" y="138"/>
                    </a:cubicBezTo>
                    <a:lnTo>
                      <a:pt x="610" y="148"/>
                    </a:lnTo>
                    <a:close/>
                    <a:moveTo>
                      <a:pt x="639" y="148"/>
                    </a:moveTo>
                    <a:cubicBezTo>
                      <a:pt x="619" y="148"/>
                      <a:pt x="619" y="148"/>
                      <a:pt x="619" y="148"/>
                    </a:cubicBezTo>
                    <a:cubicBezTo>
                      <a:pt x="619" y="137"/>
                      <a:pt x="619" y="137"/>
                      <a:pt x="619" y="137"/>
                    </a:cubicBezTo>
                    <a:cubicBezTo>
                      <a:pt x="626" y="136"/>
                      <a:pt x="632" y="135"/>
                      <a:pt x="639" y="134"/>
                    </a:cubicBezTo>
                    <a:lnTo>
                      <a:pt x="639" y="148"/>
                    </a:lnTo>
                    <a:close/>
                    <a:moveTo>
                      <a:pt x="667" y="148"/>
                    </a:moveTo>
                    <a:cubicBezTo>
                      <a:pt x="648" y="148"/>
                      <a:pt x="648" y="148"/>
                      <a:pt x="648" y="148"/>
                    </a:cubicBezTo>
                    <a:cubicBezTo>
                      <a:pt x="648" y="132"/>
                      <a:pt x="648" y="132"/>
                      <a:pt x="648" y="132"/>
                    </a:cubicBezTo>
                    <a:cubicBezTo>
                      <a:pt x="655" y="131"/>
                      <a:pt x="661" y="129"/>
                      <a:pt x="667" y="127"/>
                    </a:cubicBezTo>
                    <a:lnTo>
                      <a:pt x="667" y="148"/>
                    </a:lnTo>
                    <a:close/>
                    <a:moveTo>
                      <a:pt x="696" y="148"/>
                    </a:moveTo>
                    <a:cubicBezTo>
                      <a:pt x="677" y="148"/>
                      <a:pt x="677" y="148"/>
                      <a:pt x="677" y="148"/>
                    </a:cubicBezTo>
                    <a:cubicBezTo>
                      <a:pt x="677" y="124"/>
                      <a:pt x="677" y="124"/>
                      <a:pt x="677" y="124"/>
                    </a:cubicBezTo>
                    <a:cubicBezTo>
                      <a:pt x="684" y="122"/>
                      <a:pt x="690" y="120"/>
                      <a:pt x="696" y="117"/>
                    </a:cubicBezTo>
                    <a:lnTo>
                      <a:pt x="696" y="148"/>
                    </a:lnTo>
                    <a:close/>
                    <a:moveTo>
                      <a:pt x="725" y="148"/>
                    </a:moveTo>
                    <a:cubicBezTo>
                      <a:pt x="706" y="148"/>
                      <a:pt x="706" y="148"/>
                      <a:pt x="706" y="148"/>
                    </a:cubicBezTo>
                    <a:cubicBezTo>
                      <a:pt x="706" y="113"/>
                      <a:pt x="706" y="113"/>
                      <a:pt x="706" y="113"/>
                    </a:cubicBezTo>
                    <a:cubicBezTo>
                      <a:pt x="713" y="110"/>
                      <a:pt x="719" y="106"/>
                      <a:pt x="725" y="103"/>
                    </a:cubicBezTo>
                    <a:lnTo>
                      <a:pt x="725" y="148"/>
                    </a:lnTo>
                    <a:close/>
                    <a:moveTo>
                      <a:pt x="783" y="124"/>
                    </a:moveTo>
                    <a:cubicBezTo>
                      <a:pt x="800" y="124"/>
                      <a:pt x="800" y="124"/>
                      <a:pt x="800" y="124"/>
                    </a:cubicBezTo>
                    <a:cubicBezTo>
                      <a:pt x="800" y="159"/>
                      <a:pt x="800" y="159"/>
                      <a:pt x="800" y="159"/>
                    </a:cubicBezTo>
                    <a:cubicBezTo>
                      <a:pt x="783" y="159"/>
                      <a:pt x="783" y="159"/>
                      <a:pt x="783" y="159"/>
                    </a:cubicBezTo>
                    <a:lnTo>
                      <a:pt x="783" y="1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2" name="íşlîḑ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75FE2550-1525-4101-A60E-81B4284A2B8F}"/>
                  </a:ext>
                </a:extLst>
              </p:cNvPr>
              <p:cNvSpPr/>
              <p:nvPr/>
            </p:nvSpPr>
            <p:spPr bwMode="auto">
              <a:xfrm>
                <a:off x="5767" y="1134"/>
                <a:ext cx="137" cy="177"/>
              </a:xfrm>
              <a:custGeom>
                <a:avLst/>
                <a:gdLst>
                  <a:gd name="T0" fmla="*/ 69 w 74"/>
                  <a:gd name="T1" fmla="*/ 19 h 96"/>
                  <a:gd name="T2" fmla="*/ 65 w 74"/>
                  <a:gd name="T3" fmla="*/ 23 h 96"/>
                  <a:gd name="T4" fmla="*/ 65 w 74"/>
                  <a:gd name="T5" fmla="*/ 44 h 96"/>
                  <a:gd name="T6" fmla="*/ 54 w 74"/>
                  <a:gd name="T7" fmla="*/ 44 h 96"/>
                  <a:gd name="T8" fmla="*/ 54 w 74"/>
                  <a:gd name="T9" fmla="*/ 19 h 96"/>
                  <a:gd name="T10" fmla="*/ 41 w 74"/>
                  <a:gd name="T11" fmla="*/ 19 h 96"/>
                  <a:gd name="T12" fmla="*/ 41 w 74"/>
                  <a:gd name="T13" fmla="*/ 4 h 96"/>
                  <a:gd name="T14" fmla="*/ 37 w 74"/>
                  <a:gd name="T15" fmla="*/ 0 h 96"/>
                  <a:gd name="T16" fmla="*/ 32 w 74"/>
                  <a:gd name="T17" fmla="*/ 4 h 96"/>
                  <a:gd name="T18" fmla="*/ 32 w 74"/>
                  <a:gd name="T19" fmla="*/ 19 h 96"/>
                  <a:gd name="T20" fmla="*/ 19 w 74"/>
                  <a:gd name="T21" fmla="*/ 19 h 96"/>
                  <a:gd name="T22" fmla="*/ 19 w 74"/>
                  <a:gd name="T23" fmla="*/ 44 h 96"/>
                  <a:gd name="T24" fmla="*/ 8 w 74"/>
                  <a:gd name="T25" fmla="*/ 44 h 96"/>
                  <a:gd name="T26" fmla="*/ 8 w 74"/>
                  <a:gd name="T27" fmla="*/ 23 h 96"/>
                  <a:gd name="T28" fmla="*/ 4 w 74"/>
                  <a:gd name="T29" fmla="*/ 19 h 96"/>
                  <a:gd name="T30" fmla="*/ 0 w 74"/>
                  <a:gd name="T31" fmla="*/ 23 h 96"/>
                  <a:gd name="T32" fmla="*/ 0 w 74"/>
                  <a:gd name="T33" fmla="*/ 44 h 96"/>
                  <a:gd name="T34" fmla="*/ 0 w 74"/>
                  <a:gd name="T35" fmla="*/ 53 h 96"/>
                  <a:gd name="T36" fmla="*/ 0 w 74"/>
                  <a:gd name="T37" fmla="*/ 96 h 96"/>
                  <a:gd name="T38" fmla="*/ 74 w 74"/>
                  <a:gd name="T39" fmla="*/ 96 h 96"/>
                  <a:gd name="T40" fmla="*/ 74 w 74"/>
                  <a:gd name="T41" fmla="*/ 53 h 96"/>
                  <a:gd name="T42" fmla="*/ 74 w 74"/>
                  <a:gd name="T43" fmla="*/ 44 h 96"/>
                  <a:gd name="T44" fmla="*/ 74 w 74"/>
                  <a:gd name="T45" fmla="*/ 23 h 96"/>
                  <a:gd name="T46" fmla="*/ 69 w 74"/>
                  <a:gd name="T47" fmla="*/ 19 h 96"/>
                  <a:gd name="T48" fmla="*/ 45 w 74"/>
                  <a:gd name="T49" fmla="*/ 89 h 96"/>
                  <a:gd name="T50" fmla="*/ 28 w 74"/>
                  <a:gd name="T51" fmla="*/ 89 h 96"/>
                  <a:gd name="T52" fmla="*/ 28 w 74"/>
                  <a:gd name="T53" fmla="*/ 54 h 96"/>
                  <a:gd name="T54" fmla="*/ 45 w 74"/>
                  <a:gd name="T55" fmla="*/ 54 h 96"/>
                  <a:gd name="T56" fmla="*/ 45 w 74"/>
                  <a:gd name="T57" fmla="*/ 8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4" h="96">
                    <a:moveTo>
                      <a:pt x="69" y="19"/>
                    </a:moveTo>
                    <a:cubicBezTo>
                      <a:pt x="67" y="19"/>
                      <a:pt x="65" y="21"/>
                      <a:pt x="65" y="23"/>
                    </a:cubicBezTo>
                    <a:cubicBezTo>
                      <a:pt x="65" y="44"/>
                      <a:pt x="65" y="44"/>
                      <a:pt x="65" y="44"/>
                    </a:cubicBezTo>
                    <a:cubicBezTo>
                      <a:pt x="54" y="44"/>
                      <a:pt x="54" y="44"/>
                      <a:pt x="54" y="44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41" y="19"/>
                      <a:pt x="41" y="19"/>
                      <a:pt x="41" y="19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2"/>
                      <a:pt x="39" y="0"/>
                      <a:pt x="37" y="0"/>
                    </a:cubicBezTo>
                    <a:cubicBezTo>
                      <a:pt x="34" y="0"/>
                      <a:pt x="32" y="2"/>
                      <a:pt x="32" y="4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8" y="21"/>
                      <a:pt x="6" y="19"/>
                      <a:pt x="4" y="19"/>
                    </a:cubicBezTo>
                    <a:cubicBezTo>
                      <a:pt x="2" y="19"/>
                      <a:pt x="0" y="21"/>
                      <a:pt x="0" y="23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74" y="96"/>
                      <a:pt x="74" y="96"/>
                      <a:pt x="74" y="96"/>
                    </a:cubicBezTo>
                    <a:cubicBezTo>
                      <a:pt x="74" y="53"/>
                      <a:pt x="74" y="53"/>
                      <a:pt x="74" y="53"/>
                    </a:cubicBezTo>
                    <a:cubicBezTo>
                      <a:pt x="74" y="44"/>
                      <a:pt x="74" y="44"/>
                      <a:pt x="74" y="44"/>
                    </a:cubicBezTo>
                    <a:cubicBezTo>
                      <a:pt x="74" y="23"/>
                      <a:pt x="74" y="23"/>
                      <a:pt x="74" y="23"/>
                    </a:cubicBezTo>
                    <a:cubicBezTo>
                      <a:pt x="74" y="21"/>
                      <a:pt x="72" y="19"/>
                      <a:pt x="69" y="19"/>
                    </a:cubicBezTo>
                    <a:close/>
                    <a:moveTo>
                      <a:pt x="45" y="89"/>
                    </a:moveTo>
                    <a:cubicBezTo>
                      <a:pt x="28" y="89"/>
                      <a:pt x="28" y="89"/>
                      <a:pt x="28" y="89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45" y="54"/>
                      <a:pt x="45" y="54"/>
                      <a:pt x="45" y="54"/>
                    </a:cubicBezTo>
                    <a:lnTo>
                      <a:pt x="45" y="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3" name="ïŝļíd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3BF4A27-7002-434B-B2A2-7CC86397CB6F}"/>
                  </a:ext>
                </a:extLst>
              </p:cNvPr>
              <p:cNvSpPr/>
              <p:nvPr/>
            </p:nvSpPr>
            <p:spPr bwMode="auto">
              <a:xfrm>
                <a:off x="4210" y="3513"/>
                <a:ext cx="337" cy="337"/>
              </a:xfrm>
              <a:custGeom>
                <a:avLst/>
                <a:gdLst>
                  <a:gd name="T0" fmla="*/ 178 w 183"/>
                  <a:gd name="T1" fmla="*/ 61 h 183"/>
                  <a:gd name="T2" fmla="*/ 92 w 183"/>
                  <a:gd name="T3" fmla="*/ 0 h 183"/>
                  <a:gd name="T4" fmla="*/ 5 w 183"/>
                  <a:gd name="T5" fmla="*/ 61 h 183"/>
                  <a:gd name="T6" fmla="*/ 0 w 183"/>
                  <a:gd name="T7" fmla="*/ 92 h 183"/>
                  <a:gd name="T8" fmla="*/ 5 w 183"/>
                  <a:gd name="T9" fmla="*/ 122 h 183"/>
                  <a:gd name="T10" fmla="*/ 92 w 183"/>
                  <a:gd name="T11" fmla="*/ 183 h 183"/>
                  <a:gd name="T12" fmla="*/ 178 w 183"/>
                  <a:gd name="T13" fmla="*/ 122 h 183"/>
                  <a:gd name="T14" fmla="*/ 183 w 183"/>
                  <a:gd name="T15" fmla="*/ 92 h 183"/>
                  <a:gd name="T16" fmla="*/ 178 w 183"/>
                  <a:gd name="T17" fmla="*/ 61 h 183"/>
                  <a:gd name="T18" fmla="*/ 92 w 183"/>
                  <a:gd name="T19" fmla="*/ 154 h 183"/>
                  <a:gd name="T20" fmla="*/ 30 w 183"/>
                  <a:gd name="T21" fmla="*/ 92 h 183"/>
                  <a:gd name="T22" fmla="*/ 92 w 183"/>
                  <a:gd name="T23" fmla="*/ 29 h 183"/>
                  <a:gd name="T24" fmla="*/ 154 w 183"/>
                  <a:gd name="T25" fmla="*/ 92 h 183"/>
                  <a:gd name="T26" fmla="*/ 92 w 183"/>
                  <a:gd name="T27" fmla="*/ 154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3" h="183">
                    <a:moveTo>
                      <a:pt x="178" y="61"/>
                    </a:moveTo>
                    <a:cubicBezTo>
                      <a:pt x="166" y="26"/>
                      <a:pt x="132" y="0"/>
                      <a:pt x="92" y="0"/>
                    </a:cubicBezTo>
                    <a:cubicBezTo>
                      <a:pt x="52" y="0"/>
                      <a:pt x="18" y="26"/>
                      <a:pt x="5" y="61"/>
                    </a:cubicBezTo>
                    <a:cubicBezTo>
                      <a:pt x="2" y="71"/>
                      <a:pt x="0" y="81"/>
                      <a:pt x="0" y="92"/>
                    </a:cubicBezTo>
                    <a:cubicBezTo>
                      <a:pt x="0" y="102"/>
                      <a:pt x="2" y="112"/>
                      <a:pt x="5" y="122"/>
                    </a:cubicBezTo>
                    <a:cubicBezTo>
                      <a:pt x="18" y="157"/>
                      <a:pt x="52" y="183"/>
                      <a:pt x="92" y="183"/>
                    </a:cubicBezTo>
                    <a:cubicBezTo>
                      <a:pt x="132" y="183"/>
                      <a:pt x="166" y="157"/>
                      <a:pt x="178" y="122"/>
                    </a:cubicBezTo>
                    <a:cubicBezTo>
                      <a:pt x="181" y="112"/>
                      <a:pt x="183" y="102"/>
                      <a:pt x="183" y="92"/>
                    </a:cubicBezTo>
                    <a:cubicBezTo>
                      <a:pt x="183" y="81"/>
                      <a:pt x="181" y="71"/>
                      <a:pt x="178" y="61"/>
                    </a:cubicBezTo>
                    <a:close/>
                    <a:moveTo>
                      <a:pt x="92" y="154"/>
                    </a:moveTo>
                    <a:cubicBezTo>
                      <a:pt x="57" y="154"/>
                      <a:pt x="30" y="126"/>
                      <a:pt x="30" y="92"/>
                    </a:cubicBezTo>
                    <a:cubicBezTo>
                      <a:pt x="30" y="57"/>
                      <a:pt x="57" y="29"/>
                      <a:pt x="92" y="29"/>
                    </a:cubicBezTo>
                    <a:cubicBezTo>
                      <a:pt x="126" y="29"/>
                      <a:pt x="154" y="57"/>
                      <a:pt x="154" y="92"/>
                    </a:cubicBezTo>
                    <a:cubicBezTo>
                      <a:pt x="154" y="126"/>
                      <a:pt x="126" y="154"/>
                      <a:pt x="92" y="1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4" name="î$liď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5C6F756-FB04-427C-BCCE-AA37A6683B8C}"/>
                  </a:ext>
                </a:extLst>
              </p:cNvPr>
              <p:cNvSpPr/>
              <p:nvPr/>
            </p:nvSpPr>
            <p:spPr bwMode="auto">
              <a:xfrm>
                <a:off x="4132" y="3635"/>
                <a:ext cx="492" cy="9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5" name="iṥľïd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8693F30-D33C-4A8A-B14B-C16CB0CCCB41}"/>
                  </a:ext>
                </a:extLst>
              </p:cNvPr>
              <p:cNvSpPr/>
              <p:nvPr/>
            </p:nvSpPr>
            <p:spPr bwMode="auto">
              <a:xfrm>
                <a:off x="4212" y="3668"/>
                <a:ext cx="23" cy="30"/>
              </a:xfrm>
              <a:custGeom>
                <a:avLst/>
                <a:gdLst>
                  <a:gd name="T0" fmla="*/ 2 w 13"/>
                  <a:gd name="T1" fmla="*/ 0 h 16"/>
                  <a:gd name="T2" fmla="*/ 2 w 13"/>
                  <a:gd name="T3" fmla="*/ 9 h 16"/>
                  <a:gd name="T4" fmla="*/ 3 w 13"/>
                  <a:gd name="T5" fmla="*/ 12 h 16"/>
                  <a:gd name="T6" fmla="*/ 7 w 13"/>
                  <a:gd name="T7" fmla="*/ 14 h 16"/>
                  <a:gd name="T8" fmla="*/ 11 w 13"/>
                  <a:gd name="T9" fmla="*/ 9 h 16"/>
                  <a:gd name="T10" fmla="*/ 11 w 13"/>
                  <a:gd name="T11" fmla="*/ 0 h 16"/>
                  <a:gd name="T12" fmla="*/ 13 w 13"/>
                  <a:gd name="T13" fmla="*/ 0 h 16"/>
                  <a:gd name="T14" fmla="*/ 13 w 13"/>
                  <a:gd name="T15" fmla="*/ 9 h 16"/>
                  <a:gd name="T16" fmla="*/ 12 w 13"/>
                  <a:gd name="T17" fmla="*/ 13 h 16"/>
                  <a:gd name="T18" fmla="*/ 7 w 13"/>
                  <a:gd name="T19" fmla="*/ 16 h 16"/>
                  <a:gd name="T20" fmla="*/ 1 w 13"/>
                  <a:gd name="T21" fmla="*/ 13 h 16"/>
                  <a:gd name="T22" fmla="*/ 0 w 13"/>
                  <a:gd name="T23" fmla="*/ 9 h 16"/>
                  <a:gd name="T24" fmla="*/ 0 w 13"/>
                  <a:gd name="T25" fmla="*/ 0 h 16"/>
                  <a:gd name="T26" fmla="*/ 2 w 13"/>
                  <a:gd name="T2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" h="16">
                    <a:moveTo>
                      <a:pt x="2" y="0"/>
                    </a:moveTo>
                    <a:cubicBezTo>
                      <a:pt x="2" y="9"/>
                      <a:pt x="2" y="9"/>
                      <a:pt x="2" y="9"/>
                    </a:cubicBezTo>
                    <a:cubicBezTo>
                      <a:pt x="2" y="11"/>
                      <a:pt x="3" y="12"/>
                      <a:pt x="3" y="12"/>
                    </a:cubicBezTo>
                    <a:cubicBezTo>
                      <a:pt x="4" y="13"/>
                      <a:pt x="5" y="14"/>
                      <a:pt x="7" y="14"/>
                    </a:cubicBezTo>
                    <a:cubicBezTo>
                      <a:pt x="11" y="14"/>
                      <a:pt x="11" y="10"/>
                      <a:pt x="11" y="9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3" y="10"/>
                      <a:pt x="13" y="12"/>
                      <a:pt x="12" y="13"/>
                    </a:cubicBezTo>
                    <a:cubicBezTo>
                      <a:pt x="10" y="15"/>
                      <a:pt x="8" y="16"/>
                      <a:pt x="7" y="16"/>
                    </a:cubicBezTo>
                    <a:cubicBezTo>
                      <a:pt x="5" y="16"/>
                      <a:pt x="3" y="15"/>
                      <a:pt x="1" y="13"/>
                    </a:cubicBezTo>
                    <a:cubicBezTo>
                      <a:pt x="1" y="12"/>
                      <a:pt x="0" y="12"/>
                      <a:pt x="0" y="9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6" name="îṡļïď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2A0EC2C-556A-4D1D-89B6-FB6BDDE05B8F}"/>
                  </a:ext>
                </a:extLst>
              </p:cNvPr>
              <p:cNvSpPr/>
              <p:nvPr/>
            </p:nvSpPr>
            <p:spPr bwMode="auto">
              <a:xfrm>
                <a:off x="4245" y="3668"/>
                <a:ext cx="24" cy="28"/>
              </a:xfrm>
              <a:custGeom>
                <a:avLst/>
                <a:gdLst>
                  <a:gd name="T0" fmla="*/ 0 w 24"/>
                  <a:gd name="T1" fmla="*/ 0 h 28"/>
                  <a:gd name="T2" fmla="*/ 5 w 24"/>
                  <a:gd name="T3" fmla="*/ 0 h 28"/>
                  <a:gd name="T4" fmla="*/ 20 w 24"/>
                  <a:gd name="T5" fmla="*/ 24 h 28"/>
                  <a:gd name="T6" fmla="*/ 20 w 24"/>
                  <a:gd name="T7" fmla="*/ 0 h 28"/>
                  <a:gd name="T8" fmla="*/ 24 w 24"/>
                  <a:gd name="T9" fmla="*/ 0 h 28"/>
                  <a:gd name="T10" fmla="*/ 24 w 24"/>
                  <a:gd name="T11" fmla="*/ 28 h 28"/>
                  <a:gd name="T12" fmla="*/ 18 w 24"/>
                  <a:gd name="T13" fmla="*/ 28 h 28"/>
                  <a:gd name="T14" fmla="*/ 3 w 24"/>
                  <a:gd name="T15" fmla="*/ 4 h 28"/>
                  <a:gd name="T16" fmla="*/ 3 w 24"/>
                  <a:gd name="T17" fmla="*/ 28 h 28"/>
                  <a:gd name="T18" fmla="*/ 0 w 24"/>
                  <a:gd name="T19" fmla="*/ 28 h 28"/>
                  <a:gd name="T20" fmla="*/ 0 w 24"/>
                  <a:gd name="T2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28">
                    <a:moveTo>
                      <a:pt x="0" y="0"/>
                    </a:moveTo>
                    <a:lnTo>
                      <a:pt x="5" y="0"/>
                    </a:lnTo>
                    <a:lnTo>
                      <a:pt x="20" y="24"/>
                    </a:lnTo>
                    <a:lnTo>
                      <a:pt x="20" y="0"/>
                    </a:lnTo>
                    <a:lnTo>
                      <a:pt x="24" y="0"/>
                    </a:lnTo>
                    <a:lnTo>
                      <a:pt x="24" y="28"/>
                    </a:lnTo>
                    <a:lnTo>
                      <a:pt x="18" y="28"/>
                    </a:lnTo>
                    <a:lnTo>
                      <a:pt x="3" y="4"/>
                    </a:lnTo>
                    <a:lnTo>
                      <a:pt x="3" y="28"/>
                    </a:lnTo>
                    <a:lnTo>
                      <a:pt x="0" y="2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7" name="íṣlîḍ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746ED41-6145-421D-BD2B-8881BBC4E3BD}"/>
                  </a:ext>
                </a:extLst>
              </p:cNvPr>
              <p:cNvSpPr/>
              <p:nvPr/>
            </p:nvSpPr>
            <p:spPr bwMode="auto">
              <a:xfrm>
                <a:off x="4278" y="3668"/>
                <a:ext cx="22" cy="28"/>
              </a:xfrm>
              <a:custGeom>
                <a:avLst/>
                <a:gdLst>
                  <a:gd name="T0" fmla="*/ 0 w 12"/>
                  <a:gd name="T1" fmla="*/ 0 h 15"/>
                  <a:gd name="T2" fmla="*/ 4 w 12"/>
                  <a:gd name="T3" fmla="*/ 0 h 15"/>
                  <a:gd name="T4" fmla="*/ 10 w 12"/>
                  <a:gd name="T5" fmla="*/ 2 h 15"/>
                  <a:gd name="T6" fmla="*/ 12 w 12"/>
                  <a:gd name="T7" fmla="*/ 8 h 15"/>
                  <a:gd name="T8" fmla="*/ 10 w 12"/>
                  <a:gd name="T9" fmla="*/ 14 h 15"/>
                  <a:gd name="T10" fmla="*/ 4 w 12"/>
                  <a:gd name="T11" fmla="*/ 15 h 15"/>
                  <a:gd name="T12" fmla="*/ 0 w 12"/>
                  <a:gd name="T13" fmla="*/ 15 h 15"/>
                  <a:gd name="T14" fmla="*/ 0 w 12"/>
                  <a:gd name="T15" fmla="*/ 0 h 15"/>
                  <a:gd name="T16" fmla="*/ 2 w 12"/>
                  <a:gd name="T17" fmla="*/ 14 h 15"/>
                  <a:gd name="T18" fmla="*/ 4 w 12"/>
                  <a:gd name="T19" fmla="*/ 14 h 15"/>
                  <a:gd name="T20" fmla="*/ 8 w 12"/>
                  <a:gd name="T21" fmla="*/ 13 h 15"/>
                  <a:gd name="T22" fmla="*/ 10 w 12"/>
                  <a:gd name="T23" fmla="*/ 8 h 15"/>
                  <a:gd name="T24" fmla="*/ 9 w 12"/>
                  <a:gd name="T25" fmla="*/ 3 h 15"/>
                  <a:gd name="T26" fmla="*/ 4 w 12"/>
                  <a:gd name="T27" fmla="*/ 2 h 15"/>
                  <a:gd name="T28" fmla="*/ 2 w 12"/>
                  <a:gd name="T29" fmla="*/ 2 h 15"/>
                  <a:gd name="T30" fmla="*/ 2 w 12"/>
                  <a:gd name="T31" fmla="*/ 1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" h="15">
                    <a:moveTo>
                      <a:pt x="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6" y="0"/>
                      <a:pt x="9" y="0"/>
                      <a:pt x="10" y="2"/>
                    </a:cubicBezTo>
                    <a:cubicBezTo>
                      <a:pt x="12" y="3"/>
                      <a:pt x="12" y="6"/>
                      <a:pt x="12" y="8"/>
                    </a:cubicBezTo>
                    <a:cubicBezTo>
                      <a:pt x="12" y="11"/>
                      <a:pt x="11" y="13"/>
                      <a:pt x="10" y="14"/>
                    </a:cubicBezTo>
                    <a:cubicBezTo>
                      <a:pt x="8" y="15"/>
                      <a:pt x="6" y="15"/>
                      <a:pt x="4" y="15"/>
                    </a:cubicBezTo>
                    <a:cubicBezTo>
                      <a:pt x="0" y="15"/>
                      <a:pt x="0" y="15"/>
                      <a:pt x="0" y="15"/>
                    </a:cubicBezTo>
                    <a:lnTo>
                      <a:pt x="0" y="0"/>
                    </a:lnTo>
                    <a:close/>
                    <a:moveTo>
                      <a:pt x="2" y="14"/>
                    </a:moveTo>
                    <a:cubicBezTo>
                      <a:pt x="4" y="14"/>
                      <a:pt x="4" y="14"/>
                      <a:pt x="4" y="14"/>
                    </a:cubicBezTo>
                    <a:cubicBezTo>
                      <a:pt x="5" y="14"/>
                      <a:pt x="7" y="13"/>
                      <a:pt x="8" y="13"/>
                    </a:cubicBezTo>
                    <a:cubicBezTo>
                      <a:pt x="10" y="11"/>
                      <a:pt x="10" y="9"/>
                      <a:pt x="10" y="8"/>
                    </a:cubicBezTo>
                    <a:cubicBezTo>
                      <a:pt x="10" y="7"/>
                      <a:pt x="10" y="5"/>
                      <a:pt x="9" y="3"/>
                    </a:cubicBezTo>
                    <a:cubicBezTo>
                      <a:pt x="8" y="2"/>
                      <a:pt x="6" y="2"/>
                      <a:pt x="4" y="2"/>
                    </a:cubicBezTo>
                    <a:cubicBezTo>
                      <a:pt x="2" y="2"/>
                      <a:pt x="2" y="2"/>
                      <a:pt x="2" y="2"/>
                    </a:cubicBezTo>
                    <a:lnTo>
                      <a:pt x="2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8" name="íṣḻiḓ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81E0A1E-AE45-4C0C-89D4-566AADBC9FCE}"/>
                  </a:ext>
                </a:extLst>
              </p:cNvPr>
              <p:cNvSpPr/>
              <p:nvPr/>
            </p:nvSpPr>
            <p:spPr bwMode="auto">
              <a:xfrm>
                <a:off x="4307" y="3668"/>
                <a:ext cx="19" cy="28"/>
              </a:xfrm>
              <a:custGeom>
                <a:avLst/>
                <a:gdLst>
                  <a:gd name="T0" fmla="*/ 0 w 19"/>
                  <a:gd name="T1" fmla="*/ 0 h 28"/>
                  <a:gd name="T2" fmla="*/ 19 w 19"/>
                  <a:gd name="T3" fmla="*/ 0 h 28"/>
                  <a:gd name="T4" fmla="*/ 19 w 19"/>
                  <a:gd name="T5" fmla="*/ 4 h 28"/>
                  <a:gd name="T6" fmla="*/ 4 w 19"/>
                  <a:gd name="T7" fmla="*/ 4 h 28"/>
                  <a:gd name="T8" fmla="*/ 4 w 19"/>
                  <a:gd name="T9" fmla="*/ 11 h 28"/>
                  <a:gd name="T10" fmla="*/ 17 w 19"/>
                  <a:gd name="T11" fmla="*/ 11 h 28"/>
                  <a:gd name="T12" fmla="*/ 17 w 19"/>
                  <a:gd name="T13" fmla="*/ 15 h 28"/>
                  <a:gd name="T14" fmla="*/ 4 w 19"/>
                  <a:gd name="T15" fmla="*/ 15 h 28"/>
                  <a:gd name="T16" fmla="*/ 4 w 19"/>
                  <a:gd name="T17" fmla="*/ 24 h 28"/>
                  <a:gd name="T18" fmla="*/ 19 w 19"/>
                  <a:gd name="T19" fmla="*/ 24 h 28"/>
                  <a:gd name="T20" fmla="*/ 19 w 19"/>
                  <a:gd name="T21" fmla="*/ 28 h 28"/>
                  <a:gd name="T22" fmla="*/ 0 w 19"/>
                  <a:gd name="T23" fmla="*/ 28 h 28"/>
                  <a:gd name="T24" fmla="*/ 0 w 19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" h="28">
                    <a:moveTo>
                      <a:pt x="0" y="0"/>
                    </a:moveTo>
                    <a:lnTo>
                      <a:pt x="19" y="0"/>
                    </a:lnTo>
                    <a:lnTo>
                      <a:pt x="19" y="4"/>
                    </a:lnTo>
                    <a:lnTo>
                      <a:pt x="4" y="4"/>
                    </a:lnTo>
                    <a:lnTo>
                      <a:pt x="4" y="11"/>
                    </a:lnTo>
                    <a:lnTo>
                      <a:pt x="17" y="11"/>
                    </a:lnTo>
                    <a:lnTo>
                      <a:pt x="17" y="15"/>
                    </a:lnTo>
                    <a:lnTo>
                      <a:pt x="4" y="15"/>
                    </a:lnTo>
                    <a:lnTo>
                      <a:pt x="4" y="24"/>
                    </a:lnTo>
                    <a:lnTo>
                      <a:pt x="19" y="24"/>
                    </a:lnTo>
                    <a:lnTo>
                      <a:pt x="19" y="28"/>
                    </a:lnTo>
                    <a:lnTo>
                      <a:pt x="0" y="2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9" name="îŝḻíḍ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9D5FBDE-EC9A-49D8-90C9-9CDA3120F0ED}"/>
                  </a:ext>
                </a:extLst>
              </p:cNvPr>
              <p:cNvSpPr/>
              <p:nvPr/>
            </p:nvSpPr>
            <p:spPr bwMode="auto">
              <a:xfrm>
                <a:off x="4333" y="3668"/>
                <a:ext cx="22" cy="28"/>
              </a:xfrm>
              <a:custGeom>
                <a:avLst/>
                <a:gdLst>
                  <a:gd name="T0" fmla="*/ 0 w 12"/>
                  <a:gd name="T1" fmla="*/ 0 h 15"/>
                  <a:gd name="T2" fmla="*/ 6 w 12"/>
                  <a:gd name="T3" fmla="*/ 0 h 15"/>
                  <a:gd name="T4" fmla="*/ 10 w 12"/>
                  <a:gd name="T5" fmla="*/ 0 h 15"/>
                  <a:gd name="T6" fmla="*/ 11 w 12"/>
                  <a:gd name="T7" fmla="*/ 4 h 15"/>
                  <a:gd name="T8" fmla="*/ 10 w 12"/>
                  <a:gd name="T9" fmla="*/ 6 h 15"/>
                  <a:gd name="T10" fmla="*/ 8 w 12"/>
                  <a:gd name="T11" fmla="*/ 7 h 15"/>
                  <a:gd name="T12" fmla="*/ 11 w 12"/>
                  <a:gd name="T13" fmla="*/ 10 h 15"/>
                  <a:gd name="T14" fmla="*/ 12 w 12"/>
                  <a:gd name="T15" fmla="*/ 15 h 15"/>
                  <a:gd name="T16" fmla="*/ 9 w 12"/>
                  <a:gd name="T17" fmla="*/ 15 h 15"/>
                  <a:gd name="T18" fmla="*/ 9 w 12"/>
                  <a:gd name="T19" fmla="*/ 11 h 15"/>
                  <a:gd name="T20" fmla="*/ 5 w 12"/>
                  <a:gd name="T21" fmla="*/ 8 h 15"/>
                  <a:gd name="T22" fmla="*/ 3 w 12"/>
                  <a:gd name="T23" fmla="*/ 8 h 15"/>
                  <a:gd name="T24" fmla="*/ 3 w 12"/>
                  <a:gd name="T25" fmla="*/ 15 h 15"/>
                  <a:gd name="T26" fmla="*/ 0 w 12"/>
                  <a:gd name="T27" fmla="*/ 15 h 15"/>
                  <a:gd name="T28" fmla="*/ 0 w 12"/>
                  <a:gd name="T29" fmla="*/ 0 h 15"/>
                  <a:gd name="T30" fmla="*/ 3 w 12"/>
                  <a:gd name="T31" fmla="*/ 6 h 15"/>
                  <a:gd name="T32" fmla="*/ 6 w 12"/>
                  <a:gd name="T33" fmla="*/ 6 h 15"/>
                  <a:gd name="T34" fmla="*/ 8 w 12"/>
                  <a:gd name="T35" fmla="*/ 6 h 15"/>
                  <a:gd name="T36" fmla="*/ 9 w 12"/>
                  <a:gd name="T37" fmla="*/ 4 h 15"/>
                  <a:gd name="T38" fmla="*/ 6 w 12"/>
                  <a:gd name="T39" fmla="*/ 2 h 15"/>
                  <a:gd name="T40" fmla="*/ 3 w 12"/>
                  <a:gd name="T41" fmla="*/ 2 h 15"/>
                  <a:gd name="T42" fmla="*/ 3 w 12"/>
                  <a:gd name="T43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" h="15">
                    <a:moveTo>
                      <a:pt x="0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7" y="0"/>
                      <a:pt x="8" y="0"/>
                      <a:pt x="10" y="0"/>
                    </a:cubicBezTo>
                    <a:cubicBezTo>
                      <a:pt x="11" y="1"/>
                      <a:pt x="11" y="2"/>
                      <a:pt x="11" y="4"/>
                    </a:cubicBezTo>
                    <a:cubicBezTo>
                      <a:pt x="11" y="5"/>
                      <a:pt x="11" y="6"/>
                      <a:pt x="10" y="6"/>
                    </a:cubicBezTo>
                    <a:cubicBezTo>
                      <a:pt x="10" y="7"/>
                      <a:pt x="9" y="7"/>
                      <a:pt x="8" y="7"/>
                    </a:cubicBezTo>
                    <a:cubicBezTo>
                      <a:pt x="10" y="8"/>
                      <a:pt x="11" y="8"/>
                      <a:pt x="11" y="10"/>
                    </a:cubicBezTo>
                    <a:cubicBezTo>
                      <a:pt x="11" y="12"/>
                      <a:pt x="11" y="14"/>
                      <a:pt x="12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4"/>
                      <a:pt x="9" y="12"/>
                      <a:pt x="9" y="11"/>
                    </a:cubicBezTo>
                    <a:cubicBezTo>
                      <a:pt x="8" y="9"/>
                      <a:pt x="8" y="8"/>
                      <a:pt x="5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0" y="15"/>
                      <a:pt x="0" y="15"/>
                      <a:pt x="0" y="15"/>
                    </a:cubicBezTo>
                    <a:lnTo>
                      <a:pt x="0" y="0"/>
                    </a:lnTo>
                    <a:close/>
                    <a:moveTo>
                      <a:pt x="3" y="6"/>
                    </a:move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7" y="6"/>
                      <a:pt x="8" y="6"/>
                    </a:cubicBezTo>
                    <a:cubicBezTo>
                      <a:pt x="8" y="6"/>
                      <a:pt x="9" y="5"/>
                      <a:pt x="9" y="4"/>
                    </a:cubicBezTo>
                    <a:cubicBezTo>
                      <a:pt x="9" y="2"/>
                      <a:pt x="7" y="2"/>
                      <a:pt x="6" y="2"/>
                    </a:cubicBezTo>
                    <a:cubicBezTo>
                      <a:pt x="3" y="2"/>
                      <a:pt x="3" y="2"/>
                      <a:pt x="3" y="2"/>
                    </a:cubicBezTo>
                    <a:lnTo>
                      <a:pt x="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0" name="îŝḻí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72B5914-BAAA-46CF-9C28-781B0B9A8AE7}"/>
                  </a:ext>
                </a:extLst>
              </p:cNvPr>
              <p:cNvSpPr/>
              <p:nvPr/>
            </p:nvSpPr>
            <p:spPr bwMode="auto">
              <a:xfrm>
                <a:off x="4363" y="3668"/>
                <a:ext cx="24" cy="30"/>
              </a:xfrm>
              <a:custGeom>
                <a:avLst/>
                <a:gdLst>
                  <a:gd name="T0" fmla="*/ 10 w 13"/>
                  <a:gd name="T1" fmla="*/ 4 h 16"/>
                  <a:gd name="T2" fmla="*/ 7 w 13"/>
                  <a:gd name="T3" fmla="*/ 1 h 16"/>
                  <a:gd name="T4" fmla="*/ 3 w 13"/>
                  <a:gd name="T5" fmla="*/ 3 h 16"/>
                  <a:gd name="T6" fmla="*/ 2 w 13"/>
                  <a:gd name="T7" fmla="*/ 7 h 16"/>
                  <a:gd name="T8" fmla="*/ 3 w 13"/>
                  <a:gd name="T9" fmla="*/ 12 h 16"/>
                  <a:gd name="T10" fmla="*/ 7 w 13"/>
                  <a:gd name="T11" fmla="*/ 14 h 16"/>
                  <a:gd name="T12" fmla="*/ 11 w 13"/>
                  <a:gd name="T13" fmla="*/ 13 h 16"/>
                  <a:gd name="T14" fmla="*/ 11 w 13"/>
                  <a:gd name="T15" fmla="*/ 9 h 16"/>
                  <a:gd name="T16" fmla="*/ 7 w 13"/>
                  <a:gd name="T17" fmla="*/ 9 h 16"/>
                  <a:gd name="T18" fmla="*/ 7 w 13"/>
                  <a:gd name="T19" fmla="*/ 7 h 16"/>
                  <a:gd name="T20" fmla="*/ 13 w 13"/>
                  <a:gd name="T21" fmla="*/ 7 h 16"/>
                  <a:gd name="T22" fmla="*/ 13 w 13"/>
                  <a:gd name="T23" fmla="*/ 15 h 16"/>
                  <a:gd name="T24" fmla="*/ 7 w 13"/>
                  <a:gd name="T25" fmla="*/ 16 h 16"/>
                  <a:gd name="T26" fmla="*/ 2 w 13"/>
                  <a:gd name="T27" fmla="*/ 14 h 16"/>
                  <a:gd name="T28" fmla="*/ 0 w 13"/>
                  <a:gd name="T29" fmla="*/ 8 h 16"/>
                  <a:gd name="T30" fmla="*/ 3 w 13"/>
                  <a:gd name="T31" fmla="*/ 1 h 16"/>
                  <a:gd name="T32" fmla="*/ 7 w 13"/>
                  <a:gd name="T33" fmla="*/ 0 h 16"/>
                  <a:gd name="T34" fmla="*/ 12 w 13"/>
                  <a:gd name="T35" fmla="*/ 1 h 16"/>
                  <a:gd name="T36" fmla="*/ 13 w 13"/>
                  <a:gd name="T37" fmla="*/ 4 h 16"/>
                  <a:gd name="T38" fmla="*/ 10 w 13"/>
                  <a:gd name="T39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3" h="16">
                    <a:moveTo>
                      <a:pt x="10" y="4"/>
                    </a:moveTo>
                    <a:cubicBezTo>
                      <a:pt x="10" y="2"/>
                      <a:pt x="9" y="1"/>
                      <a:pt x="7" y="1"/>
                    </a:cubicBezTo>
                    <a:cubicBezTo>
                      <a:pt x="5" y="1"/>
                      <a:pt x="4" y="2"/>
                      <a:pt x="3" y="3"/>
                    </a:cubicBezTo>
                    <a:cubicBezTo>
                      <a:pt x="2" y="4"/>
                      <a:pt x="2" y="6"/>
                      <a:pt x="2" y="7"/>
                    </a:cubicBezTo>
                    <a:cubicBezTo>
                      <a:pt x="2" y="9"/>
                      <a:pt x="2" y="11"/>
                      <a:pt x="3" y="12"/>
                    </a:cubicBezTo>
                    <a:cubicBezTo>
                      <a:pt x="4" y="14"/>
                      <a:pt x="6" y="14"/>
                      <a:pt x="7" y="14"/>
                    </a:cubicBezTo>
                    <a:cubicBezTo>
                      <a:pt x="9" y="14"/>
                      <a:pt x="10" y="14"/>
                      <a:pt x="11" y="13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2" y="15"/>
                      <a:pt x="10" y="16"/>
                      <a:pt x="7" y="16"/>
                    </a:cubicBezTo>
                    <a:cubicBezTo>
                      <a:pt x="4" y="16"/>
                      <a:pt x="3" y="15"/>
                      <a:pt x="2" y="14"/>
                    </a:cubicBezTo>
                    <a:cubicBezTo>
                      <a:pt x="0" y="12"/>
                      <a:pt x="0" y="10"/>
                      <a:pt x="0" y="8"/>
                    </a:cubicBezTo>
                    <a:cubicBezTo>
                      <a:pt x="0" y="6"/>
                      <a:pt x="0" y="3"/>
                      <a:pt x="3" y="1"/>
                    </a:cubicBezTo>
                    <a:cubicBezTo>
                      <a:pt x="4" y="0"/>
                      <a:pt x="6" y="0"/>
                      <a:pt x="7" y="0"/>
                    </a:cubicBezTo>
                    <a:cubicBezTo>
                      <a:pt x="8" y="0"/>
                      <a:pt x="10" y="0"/>
                      <a:pt x="12" y="1"/>
                    </a:cubicBezTo>
                    <a:cubicBezTo>
                      <a:pt x="13" y="2"/>
                      <a:pt x="13" y="3"/>
                      <a:pt x="13" y="4"/>
                    </a:cubicBezTo>
                    <a:lnTo>
                      <a:pt x="1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1" name="íṡḻid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8B2FB66-D136-473C-91D1-C976F782ABE9}"/>
                  </a:ext>
                </a:extLst>
              </p:cNvPr>
              <p:cNvSpPr/>
              <p:nvPr/>
            </p:nvSpPr>
            <p:spPr bwMode="auto">
              <a:xfrm>
                <a:off x="4396" y="3668"/>
                <a:ext cx="20" cy="28"/>
              </a:xfrm>
              <a:custGeom>
                <a:avLst/>
                <a:gdLst>
                  <a:gd name="T0" fmla="*/ 0 w 11"/>
                  <a:gd name="T1" fmla="*/ 0 h 15"/>
                  <a:gd name="T2" fmla="*/ 5 w 11"/>
                  <a:gd name="T3" fmla="*/ 0 h 15"/>
                  <a:gd name="T4" fmla="*/ 9 w 11"/>
                  <a:gd name="T5" fmla="*/ 0 h 15"/>
                  <a:gd name="T6" fmla="*/ 11 w 11"/>
                  <a:gd name="T7" fmla="*/ 4 h 15"/>
                  <a:gd name="T8" fmla="*/ 9 w 11"/>
                  <a:gd name="T9" fmla="*/ 6 h 15"/>
                  <a:gd name="T10" fmla="*/ 8 w 11"/>
                  <a:gd name="T11" fmla="*/ 7 h 15"/>
                  <a:gd name="T12" fmla="*/ 10 w 11"/>
                  <a:gd name="T13" fmla="*/ 10 h 15"/>
                  <a:gd name="T14" fmla="*/ 11 w 11"/>
                  <a:gd name="T15" fmla="*/ 15 h 15"/>
                  <a:gd name="T16" fmla="*/ 9 w 11"/>
                  <a:gd name="T17" fmla="*/ 15 h 15"/>
                  <a:gd name="T18" fmla="*/ 8 w 11"/>
                  <a:gd name="T19" fmla="*/ 11 h 15"/>
                  <a:gd name="T20" fmla="*/ 5 w 11"/>
                  <a:gd name="T21" fmla="*/ 8 h 15"/>
                  <a:gd name="T22" fmla="*/ 2 w 11"/>
                  <a:gd name="T23" fmla="*/ 8 h 15"/>
                  <a:gd name="T24" fmla="*/ 2 w 11"/>
                  <a:gd name="T25" fmla="*/ 15 h 15"/>
                  <a:gd name="T26" fmla="*/ 0 w 11"/>
                  <a:gd name="T27" fmla="*/ 15 h 15"/>
                  <a:gd name="T28" fmla="*/ 0 w 11"/>
                  <a:gd name="T29" fmla="*/ 0 h 15"/>
                  <a:gd name="T30" fmla="*/ 2 w 11"/>
                  <a:gd name="T31" fmla="*/ 6 h 15"/>
                  <a:gd name="T32" fmla="*/ 5 w 11"/>
                  <a:gd name="T33" fmla="*/ 6 h 15"/>
                  <a:gd name="T34" fmla="*/ 7 w 11"/>
                  <a:gd name="T35" fmla="*/ 6 h 15"/>
                  <a:gd name="T36" fmla="*/ 8 w 11"/>
                  <a:gd name="T37" fmla="*/ 4 h 15"/>
                  <a:gd name="T38" fmla="*/ 5 w 11"/>
                  <a:gd name="T39" fmla="*/ 2 h 15"/>
                  <a:gd name="T40" fmla="*/ 2 w 11"/>
                  <a:gd name="T41" fmla="*/ 2 h 15"/>
                  <a:gd name="T42" fmla="*/ 2 w 11"/>
                  <a:gd name="T43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" h="15">
                    <a:moveTo>
                      <a:pt x="0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8" y="0"/>
                      <a:pt x="9" y="0"/>
                    </a:cubicBezTo>
                    <a:cubicBezTo>
                      <a:pt x="10" y="1"/>
                      <a:pt x="11" y="2"/>
                      <a:pt x="11" y="4"/>
                    </a:cubicBezTo>
                    <a:cubicBezTo>
                      <a:pt x="11" y="5"/>
                      <a:pt x="10" y="6"/>
                      <a:pt x="9" y="6"/>
                    </a:cubicBezTo>
                    <a:cubicBezTo>
                      <a:pt x="9" y="7"/>
                      <a:pt x="8" y="7"/>
                      <a:pt x="8" y="7"/>
                    </a:cubicBezTo>
                    <a:cubicBezTo>
                      <a:pt x="9" y="8"/>
                      <a:pt x="10" y="8"/>
                      <a:pt x="10" y="10"/>
                    </a:cubicBezTo>
                    <a:cubicBezTo>
                      <a:pt x="10" y="12"/>
                      <a:pt x="10" y="14"/>
                      <a:pt x="11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8" y="14"/>
                      <a:pt x="8" y="12"/>
                      <a:pt x="8" y="11"/>
                    </a:cubicBezTo>
                    <a:cubicBezTo>
                      <a:pt x="8" y="9"/>
                      <a:pt x="7" y="8"/>
                      <a:pt x="5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0" y="15"/>
                      <a:pt x="0" y="15"/>
                      <a:pt x="0" y="15"/>
                    </a:cubicBezTo>
                    <a:lnTo>
                      <a:pt x="0" y="0"/>
                    </a:lnTo>
                    <a:close/>
                    <a:moveTo>
                      <a:pt x="2" y="6"/>
                    </a:move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7" y="6"/>
                      <a:pt x="7" y="6"/>
                    </a:cubicBezTo>
                    <a:cubicBezTo>
                      <a:pt x="8" y="6"/>
                      <a:pt x="8" y="5"/>
                      <a:pt x="8" y="4"/>
                    </a:cubicBezTo>
                    <a:cubicBezTo>
                      <a:pt x="8" y="2"/>
                      <a:pt x="6" y="2"/>
                      <a:pt x="5" y="2"/>
                    </a:cubicBezTo>
                    <a:cubicBezTo>
                      <a:pt x="2" y="2"/>
                      <a:pt x="2" y="2"/>
                      <a:pt x="2" y="2"/>
                    </a:cubicBezTo>
                    <a:lnTo>
                      <a:pt x="2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2" name="íşḷîd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8A67F37-DC16-4D60-BC5C-09DA60D4DDF4}"/>
                  </a:ext>
                </a:extLst>
              </p:cNvPr>
              <p:cNvSpPr/>
              <p:nvPr/>
            </p:nvSpPr>
            <p:spPr bwMode="auto">
              <a:xfrm>
                <a:off x="4424" y="3666"/>
                <a:ext cx="25" cy="32"/>
              </a:xfrm>
              <a:custGeom>
                <a:avLst/>
                <a:gdLst>
                  <a:gd name="T0" fmla="*/ 2 w 14"/>
                  <a:gd name="T1" fmla="*/ 2 h 17"/>
                  <a:gd name="T2" fmla="*/ 7 w 14"/>
                  <a:gd name="T3" fmla="*/ 0 h 17"/>
                  <a:gd name="T4" fmla="*/ 14 w 14"/>
                  <a:gd name="T5" fmla="*/ 8 h 17"/>
                  <a:gd name="T6" fmla="*/ 7 w 14"/>
                  <a:gd name="T7" fmla="*/ 17 h 17"/>
                  <a:gd name="T8" fmla="*/ 0 w 14"/>
                  <a:gd name="T9" fmla="*/ 9 h 17"/>
                  <a:gd name="T10" fmla="*/ 2 w 14"/>
                  <a:gd name="T11" fmla="*/ 2 h 17"/>
                  <a:gd name="T12" fmla="*/ 3 w 14"/>
                  <a:gd name="T13" fmla="*/ 13 h 17"/>
                  <a:gd name="T14" fmla="*/ 7 w 14"/>
                  <a:gd name="T15" fmla="*/ 15 h 17"/>
                  <a:gd name="T16" fmla="*/ 10 w 14"/>
                  <a:gd name="T17" fmla="*/ 13 h 17"/>
                  <a:gd name="T18" fmla="*/ 11 w 14"/>
                  <a:gd name="T19" fmla="*/ 8 h 17"/>
                  <a:gd name="T20" fmla="*/ 7 w 14"/>
                  <a:gd name="T21" fmla="*/ 2 h 17"/>
                  <a:gd name="T22" fmla="*/ 2 w 14"/>
                  <a:gd name="T23" fmla="*/ 8 h 17"/>
                  <a:gd name="T24" fmla="*/ 3 w 14"/>
                  <a:gd name="T25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17">
                    <a:moveTo>
                      <a:pt x="2" y="2"/>
                    </a:moveTo>
                    <a:cubicBezTo>
                      <a:pt x="3" y="1"/>
                      <a:pt x="5" y="0"/>
                      <a:pt x="7" y="0"/>
                    </a:cubicBezTo>
                    <a:cubicBezTo>
                      <a:pt x="11" y="0"/>
                      <a:pt x="14" y="3"/>
                      <a:pt x="14" y="8"/>
                    </a:cubicBezTo>
                    <a:cubicBezTo>
                      <a:pt x="14" y="12"/>
                      <a:pt x="12" y="17"/>
                      <a:pt x="7" y="17"/>
                    </a:cubicBezTo>
                    <a:cubicBezTo>
                      <a:pt x="1" y="17"/>
                      <a:pt x="0" y="13"/>
                      <a:pt x="0" y="9"/>
                    </a:cubicBezTo>
                    <a:cubicBezTo>
                      <a:pt x="0" y="7"/>
                      <a:pt x="0" y="4"/>
                      <a:pt x="2" y="2"/>
                    </a:cubicBezTo>
                    <a:close/>
                    <a:moveTo>
                      <a:pt x="3" y="13"/>
                    </a:moveTo>
                    <a:cubicBezTo>
                      <a:pt x="4" y="14"/>
                      <a:pt x="5" y="15"/>
                      <a:pt x="7" y="15"/>
                    </a:cubicBezTo>
                    <a:cubicBezTo>
                      <a:pt x="8" y="15"/>
                      <a:pt x="9" y="14"/>
                      <a:pt x="10" y="13"/>
                    </a:cubicBezTo>
                    <a:cubicBezTo>
                      <a:pt x="11" y="12"/>
                      <a:pt x="11" y="9"/>
                      <a:pt x="11" y="8"/>
                    </a:cubicBezTo>
                    <a:cubicBezTo>
                      <a:pt x="11" y="5"/>
                      <a:pt x="10" y="2"/>
                      <a:pt x="7" y="2"/>
                    </a:cubicBezTo>
                    <a:cubicBezTo>
                      <a:pt x="3" y="2"/>
                      <a:pt x="2" y="5"/>
                      <a:pt x="2" y="8"/>
                    </a:cubicBezTo>
                    <a:cubicBezTo>
                      <a:pt x="2" y="10"/>
                      <a:pt x="2" y="12"/>
                      <a:pt x="3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3" name="işḷíḓ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95B230C-165D-4939-B9C2-B9358801963E}"/>
                  </a:ext>
                </a:extLst>
              </p:cNvPr>
              <p:cNvSpPr/>
              <p:nvPr/>
            </p:nvSpPr>
            <p:spPr bwMode="auto">
              <a:xfrm>
                <a:off x="4457" y="3668"/>
                <a:ext cx="24" cy="30"/>
              </a:xfrm>
              <a:custGeom>
                <a:avLst/>
                <a:gdLst>
                  <a:gd name="T0" fmla="*/ 2 w 13"/>
                  <a:gd name="T1" fmla="*/ 0 h 16"/>
                  <a:gd name="T2" fmla="*/ 2 w 13"/>
                  <a:gd name="T3" fmla="*/ 9 h 16"/>
                  <a:gd name="T4" fmla="*/ 3 w 13"/>
                  <a:gd name="T5" fmla="*/ 12 h 16"/>
                  <a:gd name="T6" fmla="*/ 6 w 13"/>
                  <a:gd name="T7" fmla="*/ 14 h 16"/>
                  <a:gd name="T8" fmla="*/ 11 w 13"/>
                  <a:gd name="T9" fmla="*/ 9 h 16"/>
                  <a:gd name="T10" fmla="*/ 11 w 13"/>
                  <a:gd name="T11" fmla="*/ 0 h 16"/>
                  <a:gd name="T12" fmla="*/ 13 w 13"/>
                  <a:gd name="T13" fmla="*/ 0 h 16"/>
                  <a:gd name="T14" fmla="*/ 13 w 13"/>
                  <a:gd name="T15" fmla="*/ 9 h 16"/>
                  <a:gd name="T16" fmla="*/ 11 w 13"/>
                  <a:gd name="T17" fmla="*/ 13 h 16"/>
                  <a:gd name="T18" fmla="*/ 6 w 13"/>
                  <a:gd name="T19" fmla="*/ 16 h 16"/>
                  <a:gd name="T20" fmla="*/ 1 w 13"/>
                  <a:gd name="T21" fmla="*/ 13 h 16"/>
                  <a:gd name="T22" fmla="*/ 0 w 13"/>
                  <a:gd name="T23" fmla="*/ 9 h 16"/>
                  <a:gd name="T24" fmla="*/ 0 w 13"/>
                  <a:gd name="T25" fmla="*/ 0 h 16"/>
                  <a:gd name="T26" fmla="*/ 2 w 13"/>
                  <a:gd name="T2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" h="16">
                    <a:moveTo>
                      <a:pt x="2" y="0"/>
                    </a:moveTo>
                    <a:cubicBezTo>
                      <a:pt x="2" y="9"/>
                      <a:pt x="2" y="9"/>
                      <a:pt x="2" y="9"/>
                    </a:cubicBezTo>
                    <a:cubicBezTo>
                      <a:pt x="2" y="11"/>
                      <a:pt x="3" y="12"/>
                      <a:pt x="3" y="12"/>
                    </a:cubicBezTo>
                    <a:cubicBezTo>
                      <a:pt x="4" y="13"/>
                      <a:pt x="5" y="14"/>
                      <a:pt x="6" y="14"/>
                    </a:cubicBezTo>
                    <a:cubicBezTo>
                      <a:pt x="11" y="14"/>
                      <a:pt x="11" y="10"/>
                      <a:pt x="11" y="9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3" y="10"/>
                      <a:pt x="13" y="12"/>
                      <a:pt x="11" y="13"/>
                    </a:cubicBezTo>
                    <a:cubicBezTo>
                      <a:pt x="10" y="15"/>
                      <a:pt x="8" y="16"/>
                      <a:pt x="6" y="16"/>
                    </a:cubicBezTo>
                    <a:cubicBezTo>
                      <a:pt x="5" y="16"/>
                      <a:pt x="2" y="15"/>
                      <a:pt x="1" y="13"/>
                    </a:cubicBezTo>
                    <a:cubicBezTo>
                      <a:pt x="1" y="12"/>
                      <a:pt x="0" y="12"/>
                      <a:pt x="0" y="9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4" name="ïṧḷïḋ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86C86D4-CD7D-4B48-9C4E-E316AFE981AB}"/>
                  </a:ext>
                </a:extLst>
              </p:cNvPr>
              <p:cNvSpPr/>
              <p:nvPr/>
            </p:nvSpPr>
            <p:spPr bwMode="auto">
              <a:xfrm>
                <a:off x="4490" y="3668"/>
                <a:ext cx="24" cy="28"/>
              </a:xfrm>
              <a:custGeom>
                <a:avLst/>
                <a:gdLst>
                  <a:gd name="T0" fmla="*/ 0 w 24"/>
                  <a:gd name="T1" fmla="*/ 0 h 28"/>
                  <a:gd name="T2" fmla="*/ 5 w 24"/>
                  <a:gd name="T3" fmla="*/ 0 h 28"/>
                  <a:gd name="T4" fmla="*/ 20 w 24"/>
                  <a:gd name="T5" fmla="*/ 24 h 28"/>
                  <a:gd name="T6" fmla="*/ 20 w 24"/>
                  <a:gd name="T7" fmla="*/ 0 h 28"/>
                  <a:gd name="T8" fmla="*/ 24 w 24"/>
                  <a:gd name="T9" fmla="*/ 0 h 28"/>
                  <a:gd name="T10" fmla="*/ 24 w 24"/>
                  <a:gd name="T11" fmla="*/ 28 h 28"/>
                  <a:gd name="T12" fmla="*/ 18 w 24"/>
                  <a:gd name="T13" fmla="*/ 28 h 28"/>
                  <a:gd name="T14" fmla="*/ 4 w 24"/>
                  <a:gd name="T15" fmla="*/ 4 h 28"/>
                  <a:gd name="T16" fmla="*/ 4 w 24"/>
                  <a:gd name="T17" fmla="*/ 28 h 28"/>
                  <a:gd name="T18" fmla="*/ 0 w 24"/>
                  <a:gd name="T19" fmla="*/ 28 h 28"/>
                  <a:gd name="T20" fmla="*/ 0 w 24"/>
                  <a:gd name="T2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28">
                    <a:moveTo>
                      <a:pt x="0" y="0"/>
                    </a:moveTo>
                    <a:lnTo>
                      <a:pt x="5" y="0"/>
                    </a:lnTo>
                    <a:lnTo>
                      <a:pt x="20" y="24"/>
                    </a:lnTo>
                    <a:lnTo>
                      <a:pt x="20" y="0"/>
                    </a:lnTo>
                    <a:lnTo>
                      <a:pt x="24" y="0"/>
                    </a:lnTo>
                    <a:lnTo>
                      <a:pt x="24" y="28"/>
                    </a:lnTo>
                    <a:lnTo>
                      <a:pt x="18" y="28"/>
                    </a:lnTo>
                    <a:lnTo>
                      <a:pt x="4" y="4"/>
                    </a:lnTo>
                    <a:lnTo>
                      <a:pt x="4" y="28"/>
                    </a:lnTo>
                    <a:lnTo>
                      <a:pt x="0" y="2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5" name="i$ḻíḋ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6CF132F-9D73-4405-8091-3B40225735FE}"/>
                  </a:ext>
                </a:extLst>
              </p:cNvPr>
              <p:cNvSpPr/>
              <p:nvPr/>
            </p:nvSpPr>
            <p:spPr bwMode="auto">
              <a:xfrm>
                <a:off x="4523" y="3668"/>
                <a:ext cx="22" cy="28"/>
              </a:xfrm>
              <a:custGeom>
                <a:avLst/>
                <a:gdLst>
                  <a:gd name="T0" fmla="*/ 0 w 12"/>
                  <a:gd name="T1" fmla="*/ 0 h 15"/>
                  <a:gd name="T2" fmla="*/ 4 w 12"/>
                  <a:gd name="T3" fmla="*/ 0 h 15"/>
                  <a:gd name="T4" fmla="*/ 10 w 12"/>
                  <a:gd name="T5" fmla="*/ 2 h 15"/>
                  <a:gd name="T6" fmla="*/ 12 w 12"/>
                  <a:gd name="T7" fmla="*/ 8 h 15"/>
                  <a:gd name="T8" fmla="*/ 10 w 12"/>
                  <a:gd name="T9" fmla="*/ 14 h 15"/>
                  <a:gd name="T10" fmla="*/ 4 w 12"/>
                  <a:gd name="T11" fmla="*/ 15 h 15"/>
                  <a:gd name="T12" fmla="*/ 0 w 12"/>
                  <a:gd name="T13" fmla="*/ 15 h 15"/>
                  <a:gd name="T14" fmla="*/ 0 w 12"/>
                  <a:gd name="T15" fmla="*/ 0 h 15"/>
                  <a:gd name="T16" fmla="*/ 2 w 12"/>
                  <a:gd name="T17" fmla="*/ 14 h 15"/>
                  <a:gd name="T18" fmla="*/ 4 w 12"/>
                  <a:gd name="T19" fmla="*/ 14 h 15"/>
                  <a:gd name="T20" fmla="*/ 8 w 12"/>
                  <a:gd name="T21" fmla="*/ 13 h 15"/>
                  <a:gd name="T22" fmla="*/ 10 w 12"/>
                  <a:gd name="T23" fmla="*/ 8 h 15"/>
                  <a:gd name="T24" fmla="*/ 8 w 12"/>
                  <a:gd name="T25" fmla="*/ 3 h 15"/>
                  <a:gd name="T26" fmla="*/ 4 w 12"/>
                  <a:gd name="T27" fmla="*/ 2 h 15"/>
                  <a:gd name="T28" fmla="*/ 2 w 12"/>
                  <a:gd name="T29" fmla="*/ 2 h 15"/>
                  <a:gd name="T30" fmla="*/ 2 w 12"/>
                  <a:gd name="T31" fmla="*/ 1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" h="15">
                    <a:moveTo>
                      <a:pt x="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6" y="0"/>
                      <a:pt x="9" y="0"/>
                      <a:pt x="10" y="2"/>
                    </a:cubicBezTo>
                    <a:cubicBezTo>
                      <a:pt x="12" y="3"/>
                      <a:pt x="12" y="6"/>
                      <a:pt x="12" y="8"/>
                    </a:cubicBezTo>
                    <a:cubicBezTo>
                      <a:pt x="12" y="11"/>
                      <a:pt x="11" y="13"/>
                      <a:pt x="10" y="14"/>
                    </a:cubicBezTo>
                    <a:cubicBezTo>
                      <a:pt x="8" y="15"/>
                      <a:pt x="6" y="15"/>
                      <a:pt x="4" y="15"/>
                    </a:cubicBezTo>
                    <a:cubicBezTo>
                      <a:pt x="0" y="15"/>
                      <a:pt x="0" y="15"/>
                      <a:pt x="0" y="15"/>
                    </a:cubicBezTo>
                    <a:lnTo>
                      <a:pt x="0" y="0"/>
                    </a:lnTo>
                    <a:close/>
                    <a:moveTo>
                      <a:pt x="2" y="14"/>
                    </a:moveTo>
                    <a:cubicBezTo>
                      <a:pt x="4" y="14"/>
                      <a:pt x="4" y="14"/>
                      <a:pt x="4" y="14"/>
                    </a:cubicBezTo>
                    <a:cubicBezTo>
                      <a:pt x="5" y="14"/>
                      <a:pt x="7" y="13"/>
                      <a:pt x="8" y="13"/>
                    </a:cubicBezTo>
                    <a:cubicBezTo>
                      <a:pt x="10" y="11"/>
                      <a:pt x="10" y="9"/>
                      <a:pt x="10" y="8"/>
                    </a:cubicBezTo>
                    <a:cubicBezTo>
                      <a:pt x="10" y="7"/>
                      <a:pt x="10" y="5"/>
                      <a:pt x="8" y="3"/>
                    </a:cubicBezTo>
                    <a:cubicBezTo>
                      <a:pt x="7" y="2"/>
                      <a:pt x="6" y="2"/>
                      <a:pt x="4" y="2"/>
                    </a:cubicBezTo>
                    <a:cubicBezTo>
                      <a:pt x="2" y="2"/>
                      <a:pt x="2" y="2"/>
                      <a:pt x="2" y="2"/>
                    </a:cubicBezTo>
                    <a:lnTo>
                      <a:pt x="2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6" name="ïSḷîḋ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8FF8739-FB8C-442D-87AC-5361AA7061CD}"/>
                  </a:ext>
                </a:extLst>
              </p:cNvPr>
              <p:cNvSpPr/>
              <p:nvPr/>
            </p:nvSpPr>
            <p:spPr bwMode="auto">
              <a:xfrm>
                <a:off x="4366" y="1683"/>
                <a:ext cx="515" cy="514"/>
              </a:xfrm>
              <a:custGeom>
                <a:avLst/>
                <a:gdLst>
                  <a:gd name="T0" fmla="*/ 271 w 279"/>
                  <a:gd name="T1" fmla="*/ 93 h 279"/>
                  <a:gd name="T2" fmla="*/ 140 w 279"/>
                  <a:gd name="T3" fmla="*/ 0 h 279"/>
                  <a:gd name="T4" fmla="*/ 8 w 279"/>
                  <a:gd name="T5" fmla="*/ 93 h 279"/>
                  <a:gd name="T6" fmla="*/ 0 w 279"/>
                  <a:gd name="T7" fmla="*/ 139 h 279"/>
                  <a:gd name="T8" fmla="*/ 8 w 279"/>
                  <a:gd name="T9" fmla="*/ 185 h 279"/>
                  <a:gd name="T10" fmla="*/ 140 w 279"/>
                  <a:gd name="T11" fmla="*/ 279 h 279"/>
                  <a:gd name="T12" fmla="*/ 271 w 279"/>
                  <a:gd name="T13" fmla="*/ 185 h 279"/>
                  <a:gd name="T14" fmla="*/ 279 w 279"/>
                  <a:gd name="T15" fmla="*/ 139 h 279"/>
                  <a:gd name="T16" fmla="*/ 271 w 279"/>
                  <a:gd name="T17" fmla="*/ 93 h 279"/>
                  <a:gd name="T18" fmla="*/ 140 w 279"/>
                  <a:gd name="T19" fmla="*/ 234 h 279"/>
                  <a:gd name="T20" fmla="*/ 45 w 279"/>
                  <a:gd name="T21" fmla="*/ 139 h 279"/>
                  <a:gd name="T22" fmla="*/ 140 w 279"/>
                  <a:gd name="T23" fmla="*/ 45 h 279"/>
                  <a:gd name="T24" fmla="*/ 234 w 279"/>
                  <a:gd name="T25" fmla="*/ 139 h 279"/>
                  <a:gd name="T26" fmla="*/ 140 w 279"/>
                  <a:gd name="T27" fmla="*/ 234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79" h="279">
                    <a:moveTo>
                      <a:pt x="271" y="93"/>
                    </a:moveTo>
                    <a:cubicBezTo>
                      <a:pt x="252" y="39"/>
                      <a:pt x="200" y="0"/>
                      <a:pt x="140" y="0"/>
                    </a:cubicBezTo>
                    <a:cubicBezTo>
                      <a:pt x="79" y="0"/>
                      <a:pt x="27" y="39"/>
                      <a:pt x="8" y="93"/>
                    </a:cubicBezTo>
                    <a:cubicBezTo>
                      <a:pt x="3" y="108"/>
                      <a:pt x="0" y="123"/>
                      <a:pt x="0" y="139"/>
                    </a:cubicBezTo>
                    <a:cubicBezTo>
                      <a:pt x="0" y="155"/>
                      <a:pt x="3" y="171"/>
                      <a:pt x="8" y="185"/>
                    </a:cubicBezTo>
                    <a:cubicBezTo>
                      <a:pt x="27" y="240"/>
                      <a:pt x="79" y="279"/>
                      <a:pt x="140" y="279"/>
                    </a:cubicBezTo>
                    <a:cubicBezTo>
                      <a:pt x="200" y="279"/>
                      <a:pt x="252" y="240"/>
                      <a:pt x="271" y="185"/>
                    </a:cubicBezTo>
                    <a:cubicBezTo>
                      <a:pt x="276" y="171"/>
                      <a:pt x="279" y="155"/>
                      <a:pt x="279" y="139"/>
                    </a:cubicBezTo>
                    <a:cubicBezTo>
                      <a:pt x="279" y="123"/>
                      <a:pt x="276" y="108"/>
                      <a:pt x="271" y="93"/>
                    </a:cubicBezTo>
                    <a:close/>
                    <a:moveTo>
                      <a:pt x="140" y="234"/>
                    </a:moveTo>
                    <a:cubicBezTo>
                      <a:pt x="87" y="234"/>
                      <a:pt x="45" y="191"/>
                      <a:pt x="45" y="139"/>
                    </a:cubicBezTo>
                    <a:cubicBezTo>
                      <a:pt x="45" y="87"/>
                      <a:pt x="87" y="45"/>
                      <a:pt x="140" y="45"/>
                    </a:cubicBezTo>
                    <a:cubicBezTo>
                      <a:pt x="192" y="45"/>
                      <a:pt x="234" y="87"/>
                      <a:pt x="234" y="139"/>
                    </a:cubicBezTo>
                    <a:cubicBezTo>
                      <a:pt x="234" y="191"/>
                      <a:pt x="192" y="234"/>
                      <a:pt x="140" y="2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7" name="isļïď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FBBCEA0-30DA-4D26-BE08-CAB228320FEB}"/>
                  </a:ext>
                </a:extLst>
              </p:cNvPr>
              <p:cNvSpPr/>
              <p:nvPr/>
            </p:nvSpPr>
            <p:spPr bwMode="auto">
              <a:xfrm>
                <a:off x="4248" y="1867"/>
                <a:ext cx="751" cy="14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8" name="îšḷíd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2B5D82B-861F-4710-BD13-A4923CB8838B}"/>
                  </a:ext>
                </a:extLst>
              </p:cNvPr>
              <p:cNvSpPr/>
              <p:nvPr/>
            </p:nvSpPr>
            <p:spPr bwMode="auto">
              <a:xfrm>
                <a:off x="4370" y="1917"/>
                <a:ext cx="35" cy="46"/>
              </a:xfrm>
              <a:custGeom>
                <a:avLst/>
                <a:gdLst>
                  <a:gd name="T0" fmla="*/ 3 w 19"/>
                  <a:gd name="T1" fmla="*/ 0 h 25"/>
                  <a:gd name="T2" fmla="*/ 3 w 19"/>
                  <a:gd name="T3" fmla="*/ 15 h 25"/>
                  <a:gd name="T4" fmla="*/ 4 w 19"/>
                  <a:gd name="T5" fmla="*/ 19 h 25"/>
                  <a:gd name="T6" fmla="*/ 9 w 19"/>
                  <a:gd name="T7" fmla="*/ 22 h 25"/>
                  <a:gd name="T8" fmla="*/ 16 w 19"/>
                  <a:gd name="T9" fmla="*/ 15 h 25"/>
                  <a:gd name="T10" fmla="*/ 16 w 19"/>
                  <a:gd name="T11" fmla="*/ 0 h 25"/>
                  <a:gd name="T12" fmla="*/ 19 w 19"/>
                  <a:gd name="T13" fmla="*/ 0 h 25"/>
                  <a:gd name="T14" fmla="*/ 19 w 19"/>
                  <a:gd name="T15" fmla="*/ 15 h 25"/>
                  <a:gd name="T16" fmla="*/ 17 w 19"/>
                  <a:gd name="T17" fmla="*/ 21 h 25"/>
                  <a:gd name="T18" fmla="*/ 9 w 19"/>
                  <a:gd name="T19" fmla="*/ 25 h 25"/>
                  <a:gd name="T20" fmla="*/ 1 w 19"/>
                  <a:gd name="T21" fmla="*/ 21 h 25"/>
                  <a:gd name="T22" fmla="*/ 0 w 19"/>
                  <a:gd name="T23" fmla="*/ 15 h 25"/>
                  <a:gd name="T24" fmla="*/ 0 w 19"/>
                  <a:gd name="T25" fmla="*/ 0 h 25"/>
                  <a:gd name="T26" fmla="*/ 3 w 19"/>
                  <a:gd name="T2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" h="25">
                    <a:moveTo>
                      <a:pt x="3" y="0"/>
                    </a:moveTo>
                    <a:cubicBezTo>
                      <a:pt x="3" y="15"/>
                      <a:pt x="3" y="15"/>
                      <a:pt x="3" y="15"/>
                    </a:cubicBezTo>
                    <a:cubicBezTo>
                      <a:pt x="3" y="18"/>
                      <a:pt x="3" y="19"/>
                      <a:pt x="4" y="19"/>
                    </a:cubicBezTo>
                    <a:cubicBezTo>
                      <a:pt x="5" y="21"/>
                      <a:pt x="8" y="22"/>
                      <a:pt x="9" y="22"/>
                    </a:cubicBezTo>
                    <a:cubicBezTo>
                      <a:pt x="16" y="22"/>
                      <a:pt x="16" y="17"/>
                      <a:pt x="16" y="15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9" y="16"/>
                      <a:pt x="19" y="19"/>
                      <a:pt x="17" y="21"/>
                    </a:cubicBezTo>
                    <a:cubicBezTo>
                      <a:pt x="15" y="24"/>
                      <a:pt x="11" y="25"/>
                      <a:pt x="9" y="25"/>
                    </a:cubicBezTo>
                    <a:cubicBezTo>
                      <a:pt x="7" y="25"/>
                      <a:pt x="3" y="24"/>
                      <a:pt x="1" y="21"/>
                    </a:cubicBezTo>
                    <a:cubicBezTo>
                      <a:pt x="0" y="20"/>
                      <a:pt x="0" y="18"/>
                      <a:pt x="0" y="15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9" name="íśḻîḍ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F3EFE78-E61E-4717-A4B8-4C5833FA3AD4}"/>
                  </a:ext>
                </a:extLst>
              </p:cNvPr>
              <p:cNvSpPr/>
              <p:nvPr/>
            </p:nvSpPr>
            <p:spPr bwMode="auto">
              <a:xfrm>
                <a:off x="4420" y="1917"/>
                <a:ext cx="35" cy="44"/>
              </a:xfrm>
              <a:custGeom>
                <a:avLst/>
                <a:gdLst>
                  <a:gd name="T0" fmla="*/ 0 w 35"/>
                  <a:gd name="T1" fmla="*/ 0 h 44"/>
                  <a:gd name="T2" fmla="*/ 7 w 35"/>
                  <a:gd name="T3" fmla="*/ 0 h 44"/>
                  <a:gd name="T4" fmla="*/ 29 w 35"/>
                  <a:gd name="T5" fmla="*/ 37 h 44"/>
                  <a:gd name="T6" fmla="*/ 29 w 35"/>
                  <a:gd name="T7" fmla="*/ 0 h 44"/>
                  <a:gd name="T8" fmla="*/ 35 w 35"/>
                  <a:gd name="T9" fmla="*/ 0 h 44"/>
                  <a:gd name="T10" fmla="*/ 35 w 35"/>
                  <a:gd name="T11" fmla="*/ 44 h 44"/>
                  <a:gd name="T12" fmla="*/ 27 w 35"/>
                  <a:gd name="T13" fmla="*/ 44 h 44"/>
                  <a:gd name="T14" fmla="*/ 5 w 35"/>
                  <a:gd name="T15" fmla="*/ 7 h 44"/>
                  <a:gd name="T16" fmla="*/ 5 w 35"/>
                  <a:gd name="T17" fmla="*/ 44 h 44"/>
                  <a:gd name="T18" fmla="*/ 0 w 35"/>
                  <a:gd name="T19" fmla="*/ 44 h 44"/>
                  <a:gd name="T20" fmla="*/ 0 w 35"/>
                  <a:gd name="T21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" h="44">
                    <a:moveTo>
                      <a:pt x="0" y="0"/>
                    </a:moveTo>
                    <a:lnTo>
                      <a:pt x="7" y="0"/>
                    </a:lnTo>
                    <a:lnTo>
                      <a:pt x="29" y="37"/>
                    </a:lnTo>
                    <a:lnTo>
                      <a:pt x="29" y="0"/>
                    </a:lnTo>
                    <a:lnTo>
                      <a:pt x="35" y="0"/>
                    </a:lnTo>
                    <a:lnTo>
                      <a:pt x="35" y="44"/>
                    </a:lnTo>
                    <a:lnTo>
                      <a:pt x="27" y="44"/>
                    </a:lnTo>
                    <a:lnTo>
                      <a:pt x="5" y="7"/>
                    </a:lnTo>
                    <a:lnTo>
                      <a:pt x="5" y="44"/>
                    </a:lnTo>
                    <a:lnTo>
                      <a:pt x="0" y="4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0" name="ïṩ1íď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B61DC4A-5FAC-46EC-A9E4-74BB561C0C00}"/>
                  </a:ext>
                </a:extLst>
              </p:cNvPr>
              <p:cNvSpPr/>
              <p:nvPr/>
            </p:nvSpPr>
            <p:spPr bwMode="auto">
              <a:xfrm>
                <a:off x="4470" y="1917"/>
                <a:ext cx="35" cy="44"/>
              </a:xfrm>
              <a:custGeom>
                <a:avLst/>
                <a:gdLst>
                  <a:gd name="T0" fmla="*/ 0 w 19"/>
                  <a:gd name="T1" fmla="*/ 0 h 24"/>
                  <a:gd name="T2" fmla="*/ 7 w 19"/>
                  <a:gd name="T3" fmla="*/ 0 h 24"/>
                  <a:gd name="T4" fmla="*/ 16 w 19"/>
                  <a:gd name="T5" fmla="*/ 4 h 24"/>
                  <a:gd name="T6" fmla="*/ 19 w 19"/>
                  <a:gd name="T7" fmla="*/ 12 h 24"/>
                  <a:gd name="T8" fmla="*/ 15 w 19"/>
                  <a:gd name="T9" fmla="*/ 22 h 24"/>
                  <a:gd name="T10" fmla="*/ 6 w 19"/>
                  <a:gd name="T11" fmla="*/ 24 h 24"/>
                  <a:gd name="T12" fmla="*/ 0 w 19"/>
                  <a:gd name="T13" fmla="*/ 24 h 24"/>
                  <a:gd name="T14" fmla="*/ 0 w 19"/>
                  <a:gd name="T15" fmla="*/ 0 h 24"/>
                  <a:gd name="T16" fmla="*/ 3 w 19"/>
                  <a:gd name="T17" fmla="*/ 21 h 24"/>
                  <a:gd name="T18" fmla="*/ 6 w 19"/>
                  <a:gd name="T19" fmla="*/ 21 h 24"/>
                  <a:gd name="T20" fmla="*/ 12 w 19"/>
                  <a:gd name="T21" fmla="*/ 20 h 24"/>
                  <a:gd name="T22" fmla="*/ 16 w 19"/>
                  <a:gd name="T23" fmla="*/ 13 h 24"/>
                  <a:gd name="T24" fmla="*/ 13 w 19"/>
                  <a:gd name="T25" fmla="*/ 5 h 24"/>
                  <a:gd name="T26" fmla="*/ 7 w 19"/>
                  <a:gd name="T27" fmla="*/ 3 h 24"/>
                  <a:gd name="T28" fmla="*/ 3 w 19"/>
                  <a:gd name="T29" fmla="*/ 3 h 24"/>
                  <a:gd name="T30" fmla="*/ 3 w 19"/>
                  <a:gd name="T31" fmla="*/ 2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" h="24">
                    <a:moveTo>
                      <a:pt x="0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10" y="0"/>
                      <a:pt x="14" y="0"/>
                      <a:pt x="16" y="4"/>
                    </a:cubicBezTo>
                    <a:cubicBezTo>
                      <a:pt x="18" y="6"/>
                      <a:pt x="19" y="9"/>
                      <a:pt x="19" y="12"/>
                    </a:cubicBezTo>
                    <a:cubicBezTo>
                      <a:pt x="19" y="18"/>
                      <a:pt x="17" y="21"/>
                      <a:pt x="15" y="22"/>
                    </a:cubicBezTo>
                    <a:cubicBezTo>
                      <a:pt x="13" y="24"/>
                      <a:pt x="10" y="24"/>
                      <a:pt x="6" y="24"/>
                    </a:cubicBezTo>
                    <a:cubicBezTo>
                      <a:pt x="0" y="24"/>
                      <a:pt x="0" y="24"/>
                      <a:pt x="0" y="24"/>
                    </a:cubicBezTo>
                    <a:lnTo>
                      <a:pt x="0" y="0"/>
                    </a:lnTo>
                    <a:close/>
                    <a:moveTo>
                      <a:pt x="3" y="21"/>
                    </a:moveTo>
                    <a:cubicBezTo>
                      <a:pt x="6" y="21"/>
                      <a:pt x="6" y="21"/>
                      <a:pt x="6" y="21"/>
                    </a:cubicBezTo>
                    <a:cubicBezTo>
                      <a:pt x="9" y="21"/>
                      <a:pt x="11" y="21"/>
                      <a:pt x="12" y="20"/>
                    </a:cubicBezTo>
                    <a:cubicBezTo>
                      <a:pt x="15" y="18"/>
                      <a:pt x="16" y="14"/>
                      <a:pt x="16" y="13"/>
                    </a:cubicBezTo>
                    <a:cubicBezTo>
                      <a:pt x="16" y="12"/>
                      <a:pt x="15" y="8"/>
                      <a:pt x="13" y="5"/>
                    </a:cubicBezTo>
                    <a:cubicBezTo>
                      <a:pt x="12" y="4"/>
                      <a:pt x="10" y="3"/>
                      <a:pt x="7" y="3"/>
                    </a:cubicBezTo>
                    <a:cubicBezTo>
                      <a:pt x="3" y="3"/>
                      <a:pt x="3" y="3"/>
                      <a:pt x="3" y="3"/>
                    </a:cubicBezTo>
                    <a:lnTo>
                      <a:pt x="3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1" name="išḷîď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B0FCE65-FCFA-42CF-BF27-DB5FF3B2F0A6}"/>
                  </a:ext>
                </a:extLst>
              </p:cNvPr>
              <p:cNvSpPr/>
              <p:nvPr/>
            </p:nvSpPr>
            <p:spPr bwMode="auto">
              <a:xfrm>
                <a:off x="4516" y="1917"/>
                <a:ext cx="27" cy="44"/>
              </a:xfrm>
              <a:custGeom>
                <a:avLst/>
                <a:gdLst>
                  <a:gd name="T0" fmla="*/ 0 w 27"/>
                  <a:gd name="T1" fmla="*/ 0 h 44"/>
                  <a:gd name="T2" fmla="*/ 27 w 27"/>
                  <a:gd name="T3" fmla="*/ 0 h 44"/>
                  <a:gd name="T4" fmla="*/ 27 w 27"/>
                  <a:gd name="T5" fmla="*/ 5 h 44"/>
                  <a:gd name="T6" fmla="*/ 5 w 27"/>
                  <a:gd name="T7" fmla="*/ 5 h 44"/>
                  <a:gd name="T8" fmla="*/ 5 w 27"/>
                  <a:gd name="T9" fmla="*/ 20 h 44"/>
                  <a:gd name="T10" fmla="*/ 26 w 27"/>
                  <a:gd name="T11" fmla="*/ 20 h 44"/>
                  <a:gd name="T12" fmla="*/ 26 w 27"/>
                  <a:gd name="T13" fmla="*/ 24 h 44"/>
                  <a:gd name="T14" fmla="*/ 5 w 27"/>
                  <a:gd name="T15" fmla="*/ 24 h 44"/>
                  <a:gd name="T16" fmla="*/ 5 w 27"/>
                  <a:gd name="T17" fmla="*/ 39 h 44"/>
                  <a:gd name="T18" fmla="*/ 27 w 27"/>
                  <a:gd name="T19" fmla="*/ 39 h 44"/>
                  <a:gd name="T20" fmla="*/ 27 w 27"/>
                  <a:gd name="T21" fmla="*/ 44 h 44"/>
                  <a:gd name="T22" fmla="*/ 0 w 27"/>
                  <a:gd name="T23" fmla="*/ 44 h 44"/>
                  <a:gd name="T24" fmla="*/ 0 w 27"/>
                  <a:gd name="T2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7" h="44">
                    <a:moveTo>
                      <a:pt x="0" y="0"/>
                    </a:moveTo>
                    <a:lnTo>
                      <a:pt x="27" y="0"/>
                    </a:lnTo>
                    <a:lnTo>
                      <a:pt x="27" y="5"/>
                    </a:lnTo>
                    <a:lnTo>
                      <a:pt x="5" y="5"/>
                    </a:lnTo>
                    <a:lnTo>
                      <a:pt x="5" y="20"/>
                    </a:lnTo>
                    <a:lnTo>
                      <a:pt x="26" y="20"/>
                    </a:lnTo>
                    <a:lnTo>
                      <a:pt x="26" y="24"/>
                    </a:lnTo>
                    <a:lnTo>
                      <a:pt x="5" y="24"/>
                    </a:lnTo>
                    <a:lnTo>
                      <a:pt x="5" y="39"/>
                    </a:lnTo>
                    <a:lnTo>
                      <a:pt x="27" y="39"/>
                    </a:lnTo>
                    <a:lnTo>
                      <a:pt x="27" y="44"/>
                    </a:lnTo>
                    <a:lnTo>
                      <a:pt x="0" y="4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2" name="ïṥļïḋ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6BC02F6-59AB-4E73-ABF5-6F93764586F9}"/>
                  </a:ext>
                </a:extLst>
              </p:cNvPr>
              <p:cNvSpPr/>
              <p:nvPr/>
            </p:nvSpPr>
            <p:spPr bwMode="auto">
              <a:xfrm>
                <a:off x="4556" y="1917"/>
                <a:ext cx="32" cy="44"/>
              </a:xfrm>
              <a:custGeom>
                <a:avLst/>
                <a:gdLst>
                  <a:gd name="T0" fmla="*/ 0 w 17"/>
                  <a:gd name="T1" fmla="*/ 0 h 24"/>
                  <a:gd name="T2" fmla="*/ 8 w 17"/>
                  <a:gd name="T3" fmla="*/ 0 h 24"/>
                  <a:gd name="T4" fmla="*/ 14 w 17"/>
                  <a:gd name="T5" fmla="*/ 2 h 24"/>
                  <a:gd name="T6" fmla="*/ 16 w 17"/>
                  <a:gd name="T7" fmla="*/ 6 h 24"/>
                  <a:gd name="T8" fmla="*/ 14 w 17"/>
                  <a:gd name="T9" fmla="*/ 11 h 24"/>
                  <a:gd name="T10" fmla="*/ 12 w 17"/>
                  <a:gd name="T11" fmla="*/ 12 h 24"/>
                  <a:gd name="T12" fmla="*/ 15 w 17"/>
                  <a:gd name="T13" fmla="*/ 17 h 24"/>
                  <a:gd name="T14" fmla="*/ 17 w 17"/>
                  <a:gd name="T15" fmla="*/ 24 h 24"/>
                  <a:gd name="T16" fmla="*/ 13 w 17"/>
                  <a:gd name="T17" fmla="*/ 24 h 24"/>
                  <a:gd name="T18" fmla="*/ 12 w 17"/>
                  <a:gd name="T19" fmla="*/ 18 h 24"/>
                  <a:gd name="T20" fmla="*/ 7 w 17"/>
                  <a:gd name="T21" fmla="*/ 13 h 24"/>
                  <a:gd name="T22" fmla="*/ 3 w 17"/>
                  <a:gd name="T23" fmla="*/ 13 h 24"/>
                  <a:gd name="T24" fmla="*/ 3 w 17"/>
                  <a:gd name="T25" fmla="*/ 24 h 24"/>
                  <a:gd name="T26" fmla="*/ 0 w 17"/>
                  <a:gd name="T27" fmla="*/ 24 h 24"/>
                  <a:gd name="T28" fmla="*/ 0 w 17"/>
                  <a:gd name="T29" fmla="*/ 0 h 24"/>
                  <a:gd name="T30" fmla="*/ 3 w 17"/>
                  <a:gd name="T31" fmla="*/ 11 h 24"/>
                  <a:gd name="T32" fmla="*/ 8 w 17"/>
                  <a:gd name="T33" fmla="*/ 11 h 24"/>
                  <a:gd name="T34" fmla="*/ 11 w 17"/>
                  <a:gd name="T35" fmla="*/ 10 h 24"/>
                  <a:gd name="T36" fmla="*/ 13 w 17"/>
                  <a:gd name="T37" fmla="*/ 7 h 24"/>
                  <a:gd name="T38" fmla="*/ 8 w 17"/>
                  <a:gd name="T39" fmla="*/ 3 h 24"/>
                  <a:gd name="T40" fmla="*/ 3 w 17"/>
                  <a:gd name="T41" fmla="*/ 3 h 24"/>
                  <a:gd name="T42" fmla="*/ 3 w 17"/>
                  <a:gd name="T43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7" h="24">
                    <a:moveTo>
                      <a:pt x="0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9" y="0"/>
                      <a:pt x="12" y="0"/>
                      <a:pt x="14" y="2"/>
                    </a:cubicBezTo>
                    <a:cubicBezTo>
                      <a:pt x="15" y="3"/>
                      <a:pt x="16" y="4"/>
                      <a:pt x="16" y="6"/>
                    </a:cubicBezTo>
                    <a:cubicBezTo>
                      <a:pt x="16" y="8"/>
                      <a:pt x="16" y="10"/>
                      <a:pt x="14" y="11"/>
                    </a:cubicBezTo>
                    <a:cubicBezTo>
                      <a:pt x="13" y="12"/>
                      <a:pt x="12" y="12"/>
                      <a:pt x="12" y="12"/>
                    </a:cubicBezTo>
                    <a:cubicBezTo>
                      <a:pt x="14" y="13"/>
                      <a:pt x="15" y="14"/>
                      <a:pt x="15" y="17"/>
                    </a:cubicBezTo>
                    <a:cubicBezTo>
                      <a:pt x="16" y="19"/>
                      <a:pt x="16" y="21"/>
                      <a:pt x="17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3"/>
                      <a:pt x="12" y="20"/>
                      <a:pt x="12" y="18"/>
                    </a:cubicBezTo>
                    <a:cubicBezTo>
                      <a:pt x="12" y="14"/>
                      <a:pt x="11" y="13"/>
                      <a:pt x="7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0" y="24"/>
                      <a:pt x="0" y="24"/>
                      <a:pt x="0" y="24"/>
                    </a:cubicBezTo>
                    <a:lnTo>
                      <a:pt x="0" y="0"/>
                    </a:lnTo>
                    <a:close/>
                    <a:moveTo>
                      <a:pt x="3" y="11"/>
                    </a:move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10" y="11"/>
                      <a:pt x="11" y="10"/>
                    </a:cubicBezTo>
                    <a:cubicBezTo>
                      <a:pt x="12" y="10"/>
                      <a:pt x="13" y="9"/>
                      <a:pt x="13" y="7"/>
                    </a:cubicBezTo>
                    <a:cubicBezTo>
                      <a:pt x="13" y="3"/>
                      <a:pt x="9" y="3"/>
                      <a:pt x="8" y="3"/>
                    </a:cubicBezTo>
                    <a:cubicBezTo>
                      <a:pt x="3" y="3"/>
                      <a:pt x="3" y="3"/>
                      <a:pt x="3" y="3"/>
                    </a:cubicBezTo>
                    <a:lnTo>
                      <a:pt x="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3" name="ï$ḻïḍ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7858850-807C-4388-9EAB-7F009F0EC548}"/>
                  </a:ext>
                </a:extLst>
              </p:cNvPr>
              <p:cNvSpPr/>
              <p:nvPr/>
            </p:nvSpPr>
            <p:spPr bwMode="auto">
              <a:xfrm>
                <a:off x="4599" y="1917"/>
                <a:ext cx="37" cy="46"/>
              </a:xfrm>
              <a:custGeom>
                <a:avLst/>
                <a:gdLst>
                  <a:gd name="T0" fmla="*/ 16 w 20"/>
                  <a:gd name="T1" fmla="*/ 6 h 25"/>
                  <a:gd name="T2" fmla="*/ 11 w 20"/>
                  <a:gd name="T3" fmla="*/ 3 h 25"/>
                  <a:gd name="T4" fmla="*/ 6 w 20"/>
                  <a:gd name="T5" fmla="*/ 5 h 25"/>
                  <a:gd name="T6" fmla="*/ 3 w 20"/>
                  <a:gd name="T7" fmla="*/ 12 h 25"/>
                  <a:gd name="T8" fmla="*/ 5 w 20"/>
                  <a:gd name="T9" fmla="*/ 20 h 25"/>
                  <a:gd name="T10" fmla="*/ 11 w 20"/>
                  <a:gd name="T11" fmla="*/ 22 h 25"/>
                  <a:gd name="T12" fmla="*/ 17 w 20"/>
                  <a:gd name="T13" fmla="*/ 21 h 25"/>
                  <a:gd name="T14" fmla="*/ 17 w 20"/>
                  <a:gd name="T15" fmla="*/ 14 h 25"/>
                  <a:gd name="T16" fmla="*/ 11 w 20"/>
                  <a:gd name="T17" fmla="*/ 14 h 25"/>
                  <a:gd name="T18" fmla="*/ 11 w 20"/>
                  <a:gd name="T19" fmla="*/ 12 h 25"/>
                  <a:gd name="T20" fmla="*/ 20 w 20"/>
                  <a:gd name="T21" fmla="*/ 12 h 25"/>
                  <a:gd name="T22" fmla="*/ 20 w 20"/>
                  <a:gd name="T23" fmla="*/ 23 h 25"/>
                  <a:gd name="T24" fmla="*/ 11 w 20"/>
                  <a:gd name="T25" fmla="*/ 25 h 25"/>
                  <a:gd name="T26" fmla="*/ 3 w 20"/>
                  <a:gd name="T27" fmla="*/ 22 h 25"/>
                  <a:gd name="T28" fmla="*/ 0 w 20"/>
                  <a:gd name="T29" fmla="*/ 13 h 25"/>
                  <a:gd name="T30" fmla="*/ 5 w 20"/>
                  <a:gd name="T31" fmla="*/ 2 h 25"/>
                  <a:gd name="T32" fmla="*/ 11 w 20"/>
                  <a:gd name="T33" fmla="*/ 0 h 25"/>
                  <a:gd name="T34" fmla="*/ 18 w 20"/>
                  <a:gd name="T35" fmla="*/ 3 h 25"/>
                  <a:gd name="T36" fmla="*/ 20 w 20"/>
                  <a:gd name="T37" fmla="*/ 6 h 25"/>
                  <a:gd name="T38" fmla="*/ 16 w 20"/>
                  <a:gd name="T39" fmla="*/ 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" h="25">
                    <a:moveTo>
                      <a:pt x="16" y="6"/>
                    </a:moveTo>
                    <a:cubicBezTo>
                      <a:pt x="16" y="4"/>
                      <a:pt x="14" y="3"/>
                      <a:pt x="11" y="3"/>
                    </a:cubicBezTo>
                    <a:cubicBezTo>
                      <a:pt x="9" y="3"/>
                      <a:pt x="7" y="3"/>
                      <a:pt x="6" y="5"/>
                    </a:cubicBezTo>
                    <a:cubicBezTo>
                      <a:pt x="3" y="7"/>
                      <a:pt x="3" y="10"/>
                      <a:pt x="3" y="12"/>
                    </a:cubicBezTo>
                    <a:cubicBezTo>
                      <a:pt x="3" y="14"/>
                      <a:pt x="3" y="18"/>
                      <a:pt x="5" y="20"/>
                    </a:cubicBezTo>
                    <a:cubicBezTo>
                      <a:pt x="7" y="21"/>
                      <a:pt x="9" y="22"/>
                      <a:pt x="11" y="22"/>
                    </a:cubicBezTo>
                    <a:cubicBezTo>
                      <a:pt x="14" y="22"/>
                      <a:pt x="16" y="21"/>
                      <a:pt x="17" y="21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19" y="24"/>
                      <a:pt x="16" y="25"/>
                      <a:pt x="11" y="25"/>
                    </a:cubicBezTo>
                    <a:cubicBezTo>
                      <a:pt x="7" y="25"/>
                      <a:pt x="5" y="23"/>
                      <a:pt x="3" y="22"/>
                    </a:cubicBezTo>
                    <a:cubicBezTo>
                      <a:pt x="1" y="19"/>
                      <a:pt x="0" y="16"/>
                      <a:pt x="0" y="13"/>
                    </a:cubicBezTo>
                    <a:cubicBezTo>
                      <a:pt x="0" y="10"/>
                      <a:pt x="0" y="5"/>
                      <a:pt x="5" y="2"/>
                    </a:cubicBezTo>
                    <a:cubicBezTo>
                      <a:pt x="7" y="0"/>
                      <a:pt x="10" y="0"/>
                      <a:pt x="11" y="0"/>
                    </a:cubicBezTo>
                    <a:cubicBezTo>
                      <a:pt x="13" y="0"/>
                      <a:pt x="16" y="0"/>
                      <a:pt x="18" y="3"/>
                    </a:cubicBezTo>
                    <a:cubicBezTo>
                      <a:pt x="20" y="4"/>
                      <a:pt x="20" y="5"/>
                      <a:pt x="20" y="6"/>
                    </a:cubicBezTo>
                    <a:lnTo>
                      <a:pt x="16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4" name="îš1íd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29DB6A2-61C7-4D98-A491-AA91A20BEF4F}"/>
                  </a:ext>
                </a:extLst>
              </p:cNvPr>
              <p:cNvSpPr/>
              <p:nvPr/>
            </p:nvSpPr>
            <p:spPr bwMode="auto">
              <a:xfrm>
                <a:off x="4648" y="1917"/>
                <a:ext cx="32" cy="44"/>
              </a:xfrm>
              <a:custGeom>
                <a:avLst/>
                <a:gdLst>
                  <a:gd name="T0" fmla="*/ 0 w 17"/>
                  <a:gd name="T1" fmla="*/ 0 h 24"/>
                  <a:gd name="T2" fmla="*/ 9 w 17"/>
                  <a:gd name="T3" fmla="*/ 0 h 24"/>
                  <a:gd name="T4" fmla="*/ 14 w 17"/>
                  <a:gd name="T5" fmla="*/ 2 h 24"/>
                  <a:gd name="T6" fmla="*/ 17 w 17"/>
                  <a:gd name="T7" fmla="*/ 6 h 24"/>
                  <a:gd name="T8" fmla="*/ 15 w 17"/>
                  <a:gd name="T9" fmla="*/ 11 h 24"/>
                  <a:gd name="T10" fmla="*/ 12 w 17"/>
                  <a:gd name="T11" fmla="*/ 12 h 24"/>
                  <a:gd name="T12" fmla="*/ 16 w 17"/>
                  <a:gd name="T13" fmla="*/ 17 h 24"/>
                  <a:gd name="T14" fmla="*/ 17 w 17"/>
                  <a:gd name="T15" fmla="*/ 24 h 24"/>
                  <a:gd name="T16" fmla="*/ 14 w 17"/>
                  <a:gd name="T17" fmla="*/ 24 h 24"/>
                  <a:gd name="T18" fmla="*/ 13 w 17"/>
                  <a:gd name="T19" fmla="*/ 18 h 24"/>
                  <a:gd name="T20" fmla="*/ 8 w 17"/>
                  <a:gd name="T21" fmla="*/ 13 h 24"/>
                  <a:gd name="T22" fmla="*/ 4 w 17"/>
                  <a:gd name="T23" fmla="*/ 13 h 24"/>
                  <a:gd name="T24" fmla="*/ 4 w 17"/>
                  <a:gd name="T25" fmla="*/ 24 h 24"/>
                  <a:gd name="T26" fmla="*/ 0 w 17"/>
                  <a:gd name="T27" fmla="*/ 24 h 24"/>
                  <a:gd name="T28" fmla="*/ 0 w 17"/>
                  <a:gd name="T29" fmla="*/ 0 h 24"/>
                  <a:gd name="T30" fmla="*/ 3 w 17"/>
                  <a:gd name="T31" fmla="*/ 11 h 24"/>
                  <a:gd name="T32" fmla="*/ 9 w 17"/>
                  <a:gd name="T33" fmla="*/ 11 h 24"/>
                  <a:gd name="T34" fmla="*/ 12 w 17"/>
                  <a:gd name="T35" fmla="*/ 10 h 24"/>
                  <a:gd name="T36" fmla="*/ 13 w 17"/>
                  <a:gd name="T37" fmla="*/ 7 h 24"/>
                  <a:gd name="T38" fmla="*/ 9 w 17"/>
                  <a:gd name="T39" fmla="*/ 3 h 24"/>
                  <a:gd name="T40" fmla="*/ 3 w 17"/>
                  <a:gd name="T41" fmla="*/ 3 h 24"/>
                  <a:gd name="T42" fmla="*/ 3 w 17"/>
                  <a:gd name="T43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7" h="24">
                    <a:moveTo>
                      <a:pt x="0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10" y="0"/>
                      <a:pt x="12" y="0"/>
                      <a:pt x="14" y="2"/>
                    </a:cubicBezTo>
                    <a:cubicBezTo>
                      <a:pt x="16" y="3"/>
                      <a:pt x="17" y="4"/>
                      <a:pt x="17" y="6"/>
                    </a:cubicBezTo>
                    <a:cubicBezTo>
                      <a:pt x="17" y="8"/>
                      <a:pt x="16" y="10"/>
                      <a:pt x="15" y="11"/>
                    </a:cubicBezTo>
                    <a:cubicBezTo>
                      <a:pt x="14" y="12"/>
                      <a:pt x="13" y="12"/>
                      <a:pt x="12" y="12"/>
                    </a:cubicBezTo>
                    <a:cubicBezTo>
                      <a:pt x="15" y="13"/>
                      <a:pt x="16" y="14"/>
                      <a:pt x="16" y="17"/>
                    </a:cubicBezTo>
                    <a:cubicBezTo>
                      <a:pt x="16" y="19"/>
                      <a:pt x="16" y="21"/>
                      <a:pt x="17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3" y="23"/>
                      <a:pt x="13" y="20"/>
                      <a:pt x="13" y="18"/>
                    </a:cubicBezTo>
                    <a:cubicBezTo>
                      <a:pt x="12" y="14"/>
                      <a:pt x="12" y="13"/>
                      <a:pt x="8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0" y="24"/>
                      <a:pt x="0" y="24"/>
                      <a:pt x="0" y="24"/>
                    </a:cubicBezTo>
                    <a:lnTo>
                      <a:pt x="0" y="0"/>
                    </a:lnTo>
                    <a:close/>
                    <a:moveTo>
                      <a:pt x="3" y="11"/>
                    </a:moveTo>
                    <a:cubicBezTo>
                      <a:pt x="9" y="11"/>
                      <a:pt x="9" y="11"/>
                      <a:pt x="9" y="11"/>
                    </a:cubicBezTo>
                    <a:cubicBezTo>
                      <a:pt x="9" y="11"/>
                      <a:pt x="11" y="11"/>
                      <a:pt x="12" y="10"/>
                    </a:cubicBezTo>
                    <a:cubicBezTo>
                      <a:pt x="12" y="10"/>
                      <a:pt x="13" y="9"/>
                      <a:pt x="13" y="7"/>
                    </a:cubicBezTo>
                    <a:cubicBezTo>
                      <a:pt x="13" y="3"/>
                      <a:pt x="10" y="3"/>
                      <a:pt x="9" y="3"/>
                    </a:cubicBezTo>
                    <a:cubicBezTo>
                      <a:pt x="3" y="3"/>
                      <a:pt x="3" y="3"/>
                      <a:pt x="3" y="3"/>
                    </a:cubicBezTo>
                    <a:lnTo>
                      <a:pt x="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5" name="i$ļîď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A4C47E2-83B8-4CAC-A662-9EE4604CF3DD}"/>
                  </a:ext>
                </a:extLst>
              </p:cNvPr>
              <p:cNvSpPr/>
              <p:nvPr/>
            </p:nvSpPr>
            <p:spPr bwMode="auto">
              <a:xfrm>
                <a:off x="4691" y="1917"/>
                <a:ext cx="40" cy="46"/>
              </a:xfrm>
              <a:custGeom>
                <a:avLst/>
                <a:gdLst>
                  <a:gd name="T0" fmla="*/ 3 w 22"/>
                  <a:gd name="T1" fmla="*/ 3 h 25"/>
                  <a:gd name="T2" fmla="*/ 11 w 22"/>
                  <a:gd name="T3" fmla="*/ 0 h 25"/>
                  <a:gd name="T4" fmla="*/ 22 w 22"/>
                  <a:gd name="T5" fmla="*/ 12 h 25"/>
                  <a:gd name="T6" fmla="*/ 11 w 22"/>
                  <a:gd name="T7" fmla="*/ 25 h 25"/>
                  <a:gd name="T8" fmla="*/ 0 w 22"/>
                  <a:gd name="T9" fmla="*/ 12 h 25"/>
                  <a:gd name="T10" fmla="*/ 3 w 22"/>
                  <a:gd name="T11" fmla="*/ 3 h 25"/>
                  <a:gd name="T12" fmla="*/ 5 w 22"/>
                  <a:gd name="T13" fmla="*/ 20 h 25"/>
                  <a:gd name="T14" fmla="*/ 11 w 22"/>
                  <a:gd name="T15" fmla="*/ 22 h 25"/>
                  <a:gd name="T16" fmla="*/ 16 w 22"/>
                  <a:gd name="T17" fmla="*/ 20 h 25"/>
                  <a:gd name="T18" fmla="*/ 18 w 22"/>
                  <a:gd name="T19" fmla="*/ 12 h 25"/>
                  <a:gd name="T20" fmla="*/ 11 w 22"/>
                  <a:gd name="T21" fmla="*/ 3 h 25"/>
                  <a:gd name="T22" fmla="*/ 3 w 22"/>
                  <a:gd name="T23" fmla="*/ 12 h 25"/>
                  <a:gd name="T24" fmla="*/ 5 w 22"/>
                  <a:gd name="T25" fmla="*/ 2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25">
                    <a:moveTo>
                      <a:pt x="3" y="3"/>
                    </a:moveTo>
                    <a:cubicBezTo>
                      <a:pt x="5" y="0"/>
                      <a:pt x="9" y="0"/>
                      <a:pt x="11" y="0"/>
                    </a:cubicBezTo>
                    <a:cubicBezTo>
                      <a:pt x="17" y="0"/>
                      <a:pt x="22" y="4"/>
                      <a:pt x="22" y="12"/>
                    </a:cubicBezTo>
                    <a:cubicBezTo>
                      <a:pt x="22" y="18"/>
                      <a:pt x="19" y="25"/>
                      <a:pt x="11" y="25"/>
                    </a:cubicBezTo>
                    <a:cubicBezTo>
                      <a:pt x="3" y="25"/>
                      <a:pt x="0" y="19"/>
                      <a:pt x="0" y="12"/>
                    </a:cubicBezTo>
                    <a:cubicBezTo>
                      <a:pt x="0" y="10"/>
                      <a:pt x="0" y="6"/>
                      <a:pt x="3" y="3"/>
                    </a:cubicBezTo>
                    <a:close/>
                    <a:moveTo>
                      <a:pt x="5" y="20"/>
                    </a:moveTo>
                    <a:cubicBezTo>
                      <a:pt x="7" y="21"/>
                      <a:pt x="9" y="22"/>
                      <a:pt x="11" y="22"/>
                    </a:cubicBezTo>
                    <a:cubicBezTo>
                      <a:pt x="13" y="22"/>
                      <a:pt x="15" y="21"/>
                      <a:pt x="16" y="20"/>
                    </a:cubicBezTo>
                    <a:cubicBezTo>
                      <a:pt x="18" y="17"/>
                      <a:pt x="18" y="14"/>
                      <a:pt x="18" y="12"/>
                    </a:cubicBezTo>
                    <a:cubicBezTo>
                      <a:pt x="18" y="7"/>
                      <a:pt x="16" y="3"/>
                      <a:pt x="11" y="3"/>
                    </a:cubicBezTo>
                    <a:cubicBezTo>
                      <a:pt x="5" y="3"/>
                      <a:pt x="3" y="7"/>
                      <a:pt x="3" y="12"/>
                    </a:cubicBezTo>
                    <a:cubicBezTo>
                      <a:pt x="3" y="15"/>
                      <a:pt x="4" y="18"/>
                      <a:pt x="5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6" name="ïṣ1îḑ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78E655D-39B8-41C8-9C6C-899DB2978CEB}"/>
                  </a:ext>
                </a:extLst>
              </p:cNvPr>
              <p:cNvSpPr/>
              <p:nvPr/>
            </p:nvSpPr>
            <p:spPr bwMode="auto">
              <a:xfrm>
                <a:off x="4742" y="1917"/>
                <a:ext cx="35" cy="46"/>
              </a:xfrm>
              <a:custGeom>
                <a:avLst/>
                <a:gdLst>
                  <a:gd name="T0" fmla="*/ 3 w 19"/>
                  <a:gd name="T1" fmla="*/ 0 h 25"/>
                  <a:gd name="T2" fmla="*/ 3 w 19"/>
                  <a:gd name="T3" fmla="*/ 15 h 25"/>
                  <a:gd name="T4" fmla="*/ 4 w 19"/>
                  <a:gd name="T5" fmla="*/ 19 h 25"/>
                  <a:gd name="T6" fmla="*/ 10 w 19"/>
                  <a:gd name="T7" fmla="*/ 22 h 25"/>
                  <a:gd name="T8" fmla="*/ 16 w 19"/>
                  <a:gd name="T9" fmla="*/ 15 h 25"/>
                  <a:gd name="T10" fmla="*/ 16 w 19"/>
                  <a:gd name="T11" fmla="*/ 0 h 25"/>
                  <a:gd name="T12" fmla="*/ 19 w 19"/>
                  <a:gd name="T13" fmla="*/ 0 h 25"/>
                  <a:gd name="T14" fmla="*/ 19 w 19"/>
                  <a:gd name="T15" fmla="*/ 15 h 25"/>
                  <a:gd name="T16" fmla="*/ 18 w 19"/>
                  <a:gd name="T17" fmla="*/ 21 h 25"/>
                  <a:gd name="T18" fmla="*/ 10 w 19"/>
                  <a:gd name="T19" fmla="*/ 25 h 25"/>
                  <a:gd name="T20" fmla="*/ 2 w 19"/>
                  <a:gd name="T21" fmla="*/ 21 h 25"/>
                  <a:gd name="T22" fmla="*/ 0 w 19"/>
                  <a:gd name="T23" fmla="*/ 15 h 25"/>
                  <a:gd name="T24" fmla="*/ 0 w 19"/>
                  <a:gd name="T25" fmla="*/ 0 h 25"/>
                  <a:gd name="T26" fmla="*/ 3 w 19"/>
                  <a:gd name="T2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" h="25">
                    <a:moveTo>
                      <a:pt x="3" y="0"/>
                    </a:moveTo>
                    <a:cubicBezTo>
                      <a:pt x="3" y="15"/>
                      <a:pt x="3" y="15"/>
                      <a:pt x="3" y="15"/>
                    </a:cubicBezTo>
                    <a:cubicBezTo>
                      <a:pt x="3" y="18"/>
                      <a:pt x="4" y="19"/>
                      <a:pt x="4" y="19"/>
                    </a:cubicBezTo>
                    <a:cubicBezTo>
                      <a:pt x="6" y="21"/>
                      <a:pt x="8" y="22"/>
                      <a:pt x="10" y="22"/>
                    </a:cubicBezTo>
                    <a:cubicBezTo>
                      <a:pt x="16" y="22"/>
                      <a:pt x="16" y="17"/>
                      <a:pt x="16" y="15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9" y="16"/>
                      <a:pt x="19" y="19"/>
                      <a:pt x="18" y="21"/>
                    </a:cubicBezTo>
                    <a:cubicBezTo>
                      <a:pt x="15" y="24"/>
                      <a:pt x="12" y="25"/>
                      <a:pt x="10" y="25"/>
                    </a:cubicBezTo>
                    <a:cubicBezTo>
                      <a:pt x="8" y="25"/>
                      <a:pt x="4" y="24"/>
                      <a:pt x="2" y="21"/>
                    </a:cubicBezTo>
                    <a:cubicBezTo>
                      <a:pt x="1" y="20"/>
                      <a:pt x="0" y="18"/>
                      <a:pt x="0" y="15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7" name="iš1îḍ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7C34884-A92D-4A06-B045-D777E071B028}"/>
                  </a:ext>
                </a:extLst>
              </p:cNvPr>
              <p:cNvSpPr/>
              <p:nvPr/>
            </p:nvSpPr>
            <p:spPr bwMode="auto">
              <a:xfrm>
                <a:off x="4792" y="1917"/>
                <a:ext cx="37" cy="44"/>
              </a:xfrm>
              <a:custGeom>
                <a:avLst/>
                <a:gdLst>
                  <a:gd name="T0" fmla="*/ 0 w 37"/>
                  <a:gd name="T1" fmla="*/ 0 h 44"/>
                  <a:gd name="T2" fmla="*/ 9 w 37"/>
                  <a:gd name="T3" fmla="*/ 0 h 44"/>
                  <a:gd name="T4" fmla="*/ 32 w 37"/>
                  <a:gd name="T5" fmla="*/ 37 h 44"/>
                  <a:gd name="T6" fmla="*/ 32 w 37"/>
                  <a:gd name="T7" fmla="*/ 0 h 44"/>
                  <a:gd name="T8" fmla="*/ 37 w 37"/>
                  <a:gd name="T9" fmla="*/ 0 h 44"/>
                  <a:gd name="T10" fmla="*/ 37 w 37"/>
                  <a:gd name="T11" fmla="*/ 44 h 44"/>
                  <a:gd name="T12" fmla="*/ 28 w 37"/>
                  <a:gd name="T13" fmla="*/ 44 h 44"/>
                  <a:gd name="T14" fmla="*/ 6 w 37"/>
                  <a:gd name="T15" fmla="*/ 7 h 44"/>
                  <a:gd name="T16" fmla="*/ 6 w 37"/>
                  <a:gd name="T17" fmla="*/ 44 h 44"/>
                  <a:gd name="T18" fmla="*/ 0 w 37"/>
                  <a:gd name="T19" fmla="*/ 44 h 44"/>
                  <a:gd name="T20" fmla="*/ 0 w 37"/>
                  <a:gd name="T21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" h="44">
                    <a:moveTo>
                      <a:pt x="0" y="0"/>
                    </a:moveTo>
                    <a:lnTo>
                      <a:pt x="9" y="0"/>
                    </a:lnTo>
                    <a:lnTo>
                      <a:pt x="32" y="37"/>
                    </a:lnTo>
                    <a:lnTo>
                      <a:pt x="32" y="0"/>
                    </a:lnTo>
                    <a:lnTo>
                      <a:pt x="37" y="0"/>
                    </a:lnTo>
                    <a:lnTo>
                      <a:pt x="37" y="44"/>
                    </a:lnTo>
                    <a:lnTo>
                      <a:pt x="28" y="44"/>
                    </a:lnTo>
                    <a:lnTo>
                      <a:pt x="6" y="7"/>
                    </a:lnTo>
                    <a:lnTo>
                      <a:pt x="6" y="44"/>
                    </a:lnTo>
                    <a:lnTo>
                      <a:pt x="0" y="4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8" name="ïṥ1iḓ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334E2A2-3C57-4E22-9C10-A63F0CA4534D}"/>
                  </a:ext>
                </a:extLst>
              </p:cNvPr>
              <p:cNvSpPr/>
              <p:nvPr/>
            </p:nvSpPr>
            <p:spPr bwMode="auto">
              <a:xfrm>
                <a:off x="4842" y="1917"/>
                <a:ext cx="37" cy="44"/>
              </a:xfrm>
              <a:custGeom>
                <a:avLst/>
                <a:gdLst>
                  <a:gd name="T0" fmla="*/ 0 w 20"/>
                  <a:gd name="T1" fmla="*/ 0 h 24"/>
                  <a:gd name="T2" fmla="*/ 7 w 20"/>
                  <a:gd name="T3" fmla="*/ 0 h 24"/>
                  <a:gd name="T4" fmla="*/ 17 w 20"/>
                  <a:gd name="T5" fmla="*/ 4 h 24"/>
                  <a:gd name="T6" fmla="*/ 20 w 20"/>
                  <a:gd name="T7" fmla="*/ 12 h 24"/>
                  <a:gd name="T8" fmla="*/ 16 w 20"/>
                  <a:gd name="T9" fmla="*/ 22 h 24"/>
                  <a:gd name="T10" fmla="*/ 7 w 20"/>
                  <a:gd name="T11" fmla="*/ 24 h 24"/>
                  <a:gd name="T12" fmla="*/ 0 w 20"/>
                  <a:gd name="T13" fmla="*/ 24 h 24"/>
                  <a:gd name="T14" fmla="*/ 0 w 20"/>
                  <a:gd name="T15" fmla="*/ 0 h 24"/>
                  <a:gd name="T16" fmla="*/ 4 w 20"/>
                  <a:gd name="T17" fmla="*/ 21 h 24"/>
                  <a:gd name="T18" fmla="*/ 7 w 20"/>
                  <a:gd name="T19" fmla="*/ 21 h 24"/>
                  <a:gd name="T20" fmla="*/ 13 w 20"/>
                  <a:gd name="T21" fmla="*/ 20 h 24"/>
                  <a:gd name="T22" fmla="*/ 16 w 20"/>
                  <a:gd name="T23" fmla="*/ 13 h 24"/>
                  <a:gd name="T24" fmla="*/ 14 w 20"/>
                  <a:gd name="T25" fmla="*/ 5 h 24"/>
                  <a:gd name="T26" fmla="*/ 7 w 20"/>
                  <a:gd name="T27" fmla="*/ 3 h 24"/>
                  <a:gd name="T28" fmla="*/ 4 w 20"/>
                  <a:gd name="T29" fmla="*/ 3 h 24"/>
                  <a:gd name="T30" fmla="*/ 4 w 20"/>
                  <a:gd name="T31" fmla="*/ 2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" h="24">
                    <a:moveTo>
                      <a:pt x="0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10" y="0"/>
                      <a:pt x="14" y="0"/>
                      <a:pt x="17" y="4"/>
                    </a:cubicBezTo>
                    <a:cubicBezTo>
                      <a:pt x="19" y="6"/>
                      <a:pt x="20" y="9"/>
                      <a:pt x="20" y="12"/>
                    </a:cubicBezTo>
                    <a:cubicBezTo>
                      <a:pt x="20" y="18"/>
                      <a:pt x="17" y="21"/>
                      <a:pt x="16" y="22"/>
                    </a:cubicBezTo>
                    <a:cubicBezTo>
                      <a:pt x="13" y="24"/>
                      <a:pt x="10" y="24"/>
                      <a:pt x="7" y="24"/>
                    </a:cubicBezTo>
                    <a:cubicBezTo>
                      <a:pt x="0" y="24"/>
                      <a:pt x="0" y="24"/>
                      <a:pt x="0" y="24"/>
                    </a:cubicBezTo>
                    <a:lnTo>
                      <a:pt x="0" y="0"/>
                    </a:lnTo>
                    <a:close/>
                    <a:moveTo>
                      <a:pt x="4" y="21"/>
                    </a:moveTo>
                    <a:cubicBezTo>
                      <a:pt x="7" y="21"/>
                      <a:pt x="7" y="21"/>
                      <a:pt x="7" y="21"/>
                    </a:cubicBezTo>
                    <a:cubicBezTo>
                      <a:pt x="9" y="21"/>
                      <a:pt x="11" y="21"/>
                      <a:pt x="13" y="20"/>
                    </a:cubicBezTo>
                    <a:cubicBezTo>
                      <a:pt x="16" y="18"/>
                      <a:pt x="16" y="14"/>
                      <a:pt x="16" y="13"/>
                    </a:cubicBezTo>
                    <a:cubicBezTo>
                      <a:pt x="16" y="12"/>
                      <a:pt x="16" y="8"/>
                      <a:pt x="14" y="5"/>
                    </a:cubicBezTo>
                    <a:cubicBezTo>
                      <a:pt x="12" y="4"/>
                      <a:pt x="10" y="3"/>
                      <a:pt x="7" y="3"/>
                    </a:cubicBezTo>
                    <a:cubicBezTo>
                      <a:pt x="4" y="3"/>
                      <a:pt x="4" y="3"/>
                      <a:pt x="4" y="3"/>
                    </a:cubicBezTo>
                    <a:lnTo>
                      <a:pt x="4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9" name="iṧ1îḓ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FDD8912-025D-42C0-A330-43DF1B627CA7}"/>
                  </a:ext>
                </a:extLst>
              </p:cNvPr>
              <p:cNvSpPr/>
              <p:nvPr/>
            </p:nvSpPr>
            <p:spPr bwMode="auto">
              <a:xfrm>
                <a:off x="3904" y="1394"/>
                <a:ext cx="282" cy="157"/>
              </a:xfrm>
              <a:custGeom>
                <a:avLst/>
                <a:gdLst>
                  <a:gd name="T0" fmla="*/ 249 w 282"/>
                  <a:gd name="T1" fmla="*/ 0 h 157"/>
                  <a:gd name="T2" fmla="*/ 33 w 282"/>
                  <a:gd name="T3" fmla="*/ 0 h 157"/>
                  <a:gd name="T4" fmla="*/ 0 w 282"/>
                  <a:gd name="T5" fmla="*/ 0 h 157"/>
                  <a:gd name="T6" fmla="*/ 0 w 282"/>
                  <a:gd name="T7" fmla="*/ 157 h 157"/>
                  <a:gd name="T8" fmla="*/ 282 w 282"/>
                  <a:gd name="T9" fmla="*/ 157 h 157"/>
                  <a:gd name="T10" fmla="*/ 282 w 282"/>
                  <a:gd name="T11" fmla="*/ 0 h 157"/>
                  <a:gd name="T12" fmla="*/ 249 w 282"/>
                  <a:gd name="T13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2" h="157">
                    <a:moveTo>
                      <a:pt x="249" y="0"/>
                    </a:moveTo>
                    <a:lnTo>
                      <a:pt x="33" y="0"/>
                    </a:lnTo>
                    <a:lnTo>
                      <a:pt x="0" y="0"/>
                    </a:lnTo>
                    <a:lnTo>
                      <a:pt x="0" y="157"/>
                    </a:lnTo>
                    <a:lnTo>
                      <a:pt x="282" y="157"/>
                    </a:lnTo>
                    <a:lnTo>
                      <a:pt x="282" y="0"/>
                    </a:lnTo>
                    <a:lnTo>
                      <a:pt x="24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0" name="ïŝḷîḍ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679EDA9-F6BF-4508-A11D-C003C3B9BBB4}"/>
                  </a:ext>
                </a:extLst>
              </p:cNvPr>
              <p:cNvSpPr/>
              <p:nvPr/>
            </p:nvSpPr>
            <p:spPr bwMode="auto">
              <a:xfrm>
                <a:off x="3937" y="880"/>
                <a:ext cx="216" cy="505"/>
              </a:xfrm>
              <a:custGeom>
                <a:avLst/>
                <a:gdLst>
                  <a:gd name="T0" fmla="*/ 0 w 216"/>
                  <a:gd name="T1" fmla="*/ 0 h 505"/>
                  <a:gd name="T2" fmla="*/ 0 w 216"/>
                  <a:gd name="T3" fmla="*/ 505 h 505"/>
                  <a:gd name="T4" fmla="*/ 216 w 216"/>
                  <a:gd name="T5" fmla="*/ 505 h 505"/>
                  <a:gd name="T6" fmla="*/ 216 w 216"/>
                  <a:gd name="T7" fmla="*/ 0 h 505"/>
                  <a:gd name="T8" fmla="*/ 0 w 216"/>
                  <a:gd name="T9" fmla="*/ 0 h 505"/>
                  <a:gd name="T10" fmla="*/ 160 w 216"/>
                  <a:gd name="T11" fmla="*/ 230 h 505"/>
                  <a:gd name="T12" fmla="*/ 55 w 216"/>
                  <a:gd name="T13" fmla="*/ 230 h 505"/>
                  <a:gd name="T14" fmla="*/ 55 w 216"/>
                  <a:gd name="T15" fmla="*/ 68 h 505"/>
                  <a:gd name="T16" fmla="*/ 160 w 216"/>
                  <a:gd name="T17" fmla="*/ 68 h 505"/>
                  <a:gd name="T18" fmla="*/ 160 w 216"/>
                  <a:gd name="T19" fmla="*/ 230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6" h="505">
                    <a:moveTo>
                      <a:pt x="0" y="0"/>
                    </a:moveTo>
                    <a:lnTo>
                      <a:pt x="0" y="505"/>
                    </a:lnTo>
                    <a:lnTo>
                      <a:pt x="216" y="505"/>
                    </a:lnTo>
                    <a:lnTo>
                      <a:pt x="216" y="0"/>
                    </a:lnTo>
                    <a:lnTo>
                      <a:pt x="0" y="0"/>
                    </a:lnTo>
                    <a:close/>
                    <a:moveTo>
                      <a:pt x="160" y="230"/>
                    </a:moveTo>
                    <a:lnTo>
                      <a:pt x="55" y="230"/>
                    </a:lnTo>
                    <a:lnTo>
                      <a:pt x="55" y="68"/>
                    </a:lnTo>
                    <a:lnTo>
                      <a:pt x="160" y="68"/>
                    </a:lnTo>
                    <a:lnTo>
                      <a:pt x="160" y="2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1" name="í$ḷï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FE1EB39-6C7A-4125-AEED-D7F4AD12F8DF}"/>
                  </a:ext>
                </a:extLst>
              </p:cNvPr>
              <p:cNvSpPr/>
              <p:nvPr/>
            </p:nvSpPr>
            <p:spPr bwMode="auto">
              <a:xfrm>
                <a:off x="3907" y="705"/>
                <a:ext cx="275" cy="168"/>
              </a:xfrm>
              <a:custGeom>
                <a:avLst/>
                <a:gdLst>
                  <a:gd name="T0" fmla="*/ 74 w 149"/>
                  <a:gd name="T1" fmla="*/ 0 h 91"/>
                  <a:gd name="T2" fmla="*/ 0 w 149"/>
                  <a:gd name="T3" fmla="*/ 43 h 91"/>
                  <a:gd name="T4" fmla="*/ 3 w 149"/>
                  <a:gd name="T5" fmla="*/ 43 h 91"/>
                  <a:gd name="T6" fmla="*/ 3 w 149"/>
                  <a:gd name="T7" fmla="*/ 91 h 91"/>
                  <a:gd name="T8" fmla="*/ 16 w 149"/>
                  <a:gd name="T9" fmla="*/ 91 h 91"/>
                  <a:gd name="T10" fmla="*/ 133 w 149"/>
                  <a:gd name="T11" fmla="*/ 91 h 91"/>
                  <a:gd name="T12" fmla="*/ 145 w 149"/>
                  <a:gd name="T13" fmla="*/ 91 h 91"/>
                  <a:gd name="T14" fmla="*/ 145 w 149"/>
                  <a:gd name="T15" fmla="*/ 43 h 91"/>
                  <a:gd name="T16" fmla="*/ 149 w 149"/>
                  <a:gd name="T17" fmla="*/ 43 h 91"/>
                  <a:gd name="T18" fmla="*/ 74 w 149"/>
                  <a:gd name="T19" fmla="*/ 0 h 91"/>
                  <a:gd name="T20" fmla="*/ 103 w 149"/>
                  <a:gd name="T21" fmla="*/ 79 h 91"/>
                  <a:gd name="T22" fmla="*/ 46 w 149"/>
                  <a:gd name="T23" fmla="*/ 79 h 91"/>
                  <a:gd name="T24" fmla="*/ 46 w 149"/>
                  <a:gd name="T25" fmla="*/ 61 h 91"/>
                  <a:gd name="T26" fmla="*/ 103 w 149"/>
                  <a:gd name="T27" fmla="*/ 61 h 91"/>
                  <a:gd name="T28" fmla="*/ 103 w 149"/>
                  <a:gd name="T29" fmla="*/ 79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9" h="91">
                    <a:moveTo>
                      <a:pt x="74" y="0"/>
                    </a:moveTo>
                    <a:cubicBezTo>
                      <a:pt x="33" y="0"/>
                      <a:pt x="0" y="19"/>
                      <a:pt x="0" y="43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3" y="91"/>
                      <a:pt x="3" y="91"/>
                      <a:pt x="3" y="91"/>
                    </a:cubicBezTo>
                    <a:cubicBezTo>
                      <a:pt x="16" y="91"/>
                      <a:pt x="16" y="91"/>
                      <a:pt x="16" y="91"/>
                    </a:cubicBezTo>
                    <a:cubicBezTo>
                      <a:pt x="133" y="91"/>
                      <a:pt x="133" y="91"/>
                      <a:pt x="133" y="91"/>
                    </a:cubicBezTo>
                    <a:cubicBezTo>
                      <a:pt x="145" y="91"/>
                      <a:pt x="145" y="91"/>
                      <a:pt x="145" y="91"/>
                    </a:cubicBezTo>
                    <a:cubicBezTo>
                      <a:pt x="145" y="43"/>
                      <a:pt x="145" y="43"/>
                      <a:pt x="145" y="43"/>
                    </a:cubicBezTo>
                    <a:cubicBezTo>
                      <a:pt x="149" y="43"/>
                      <a:pt x="149" y="43"/>
                      <a:pt x="149" y="43"/>
                    </a:cubicBezTo>
                    <a:cubicBezTo>
                      <a:pt x="149" y="19"/>
                      <a:pt x="116" y="0"/>
                      <a:pt x="74" y="0"/>
                    </a:cubicBezTo>
                    <a:close/>
                    <a:moveTo>
                      <a:pt x="103" y="79"/>
                    </a:moveTo>
                    <a:cubicBezTo>
                      <a:pt x="46" y="79"/>
                      <a:pt x="46" y="79"/>
                      <a:pt x="46" y="79"/>
                    </a:cubicBezTo>
                    <a:cubicBezTo>
                      <a:pt x="46" y="61"/>
                      <a:pt x="46" y="61"/>
                      <a:pt x="46" y="61"/>
                    </a:cubicBezTo>
                    <a:cubicBezTo>
                      <a:pt x="103" y="61"/>
                      <a:pt x="103" y="61"/>
                      <a:pt x="103" y="61"/>
                    </a:cubicBezTo>
                    <a:lnTo>
                      <a:pt x="103" y="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2" name="î$ļïď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1A799FD-B998-457D-A9F3-64F3A2205D4F}"/>
                  </a:ext>
                </a:extLst>
              </p:cNvPr>
              <p:cNvSpPr/>
              <p:nvPr/>
            </p:nvSpPr>
            <p:spPr bwMode="auto">
              <a:xfrm>
                <a:off x="2936" y="3401"/>
                <a:ext cx="149" cy="83"/>
              </a:xfrm>
              <a:custGeom>
                <a:avLst/>
                <a:gdLst>
                  <a:gd name="T0" fmla="*/ 132 w 149"/>
                  <a:gd name="T1" fmla="*/ 0 h 83"/>
                  <a:gd name="T2" fmla="*/ 16 w 149"/>
                  <a:gd name="T3" fmla="*/ 0 h 83"/>
                  <a:gd name="T4" fmla="*/ 0 w 149"/>
                  <a:gd name="T5" fmla="*/ 0 h 83"/>
                  <a:gd name="T6" fmla="*/ 0 w 149"/>
                  <a:gd name="T7" fmla="*/ 83 h 83"/>
                  <a:gd name="T8" fmla="*/ 149 w 149"/>
                  <a:gd name="T9" fmla="*/ 83 h 83"/>
                  <a:gd name="T10" fmla="*/ 149 w 149"/>
                  <a:gd name="T11" fmla="*/ 0 h 83"/>
                  <a:gd name="T12" fmla="*/ 132 w 149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83">
                    <a:moveTo>
                      <a:pt x="132" y="0"/>
                    </a:moveTo>
                    <a:lnTo>
                      <a:pt x="16" y="0"/>
                    </a:lnTo>
                    <a:lnTo>
                      <a:pt x="0" y="0"/>
                    </a:lnTo>
                    <a:lnTo>
                      <a:pt x="0" y="83"/>
                    </a:lnTo>
                    <a:lnTo>
                      <a:pt x="149" y="83"/>
                    </a:lnTo>
                    <a:lnTo>
                      <a:pt x="149" y="0"/>
                    </a:lnTo>
                    <a:lnTo>
                      <a:pt x="13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3" name="íSľíḑ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4BA3489-6992-4198-8763-86EA784DEBFA}"/>
                  </a:ext>
                </a:extLst>
              </p:cNvPr>
              <p:cNvSpPr/>
              <p:nvPr/>
            </p:nvSpPr>
            <p:spPr bwMode="auto">
              <a:xfrm>
                <a:off x="2952" y="3127"/>
                <a:ext cx="116" cy="269"/>
              </a:xfrm>
              <a:custGeom>
                <a:avLst/>
                <a:gdLst>
                  <a:gd name="T0" fmla="*/ 0 w 116"/>
                  <a:gd name="T1" fmla="*/ 0 h 269"/>
                  <a:gd name="T2" fmla="*/ 0 w 116"/>
                  <a:gd name="T3" fmla="*/ 269 h 269"/>
                  <a:gd name="T4" fmla="*/ 116 w 116"/>
                  <a:gd name="T5" fmla="*/ 269 h 269"/>
                  <a:gd name="T6" fmla="*/ 116 w 116"/>
                  <a:gd name="T7" fmla="*/ 0 h 269"/>
                  <a:gd name="T8" fmla="*/ 0 w 116"/>
                  <a:gd name="T9" fmla="*/ 0 h 269"/>
                  <a:gd name="T10" fmla="*/ 87 w 116"/>
                  <a:gd name="T11" fmla="*/ 123 h 269"/>
                  <a:gd name="T12" fmla="*/ 30 w 116"/>
                  <a:gd name="T13" fmla="*/ 123 h 269"/>
                  <a:gd name="T14" fmla="*/ 30 w 116"/>
                  <a:gd name="T15" fmla="*/ 35 h 269"/>
                  <a:gd name="T16" fmla="*/ 87 w 116"/>
                  <a:gd name="T17" fmla="*/ 35 h 269"/>
                  <a:gd name="T18" fmla="*/ 87 w 116"/>
                  <a:gd name="T19" fmla="*/ 123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6" h="269">
                    <a:moveTo>
                      <a:pt x="0" y="0"/>
                    </a:moveTo>
                    <a:lnTo>
                      <a:pt x="0" y="269"/>
                    </a:lnTo>
                    <a:lnTo>
                      <a:pt x="116" y="269"/>
                    </a:lnTo>
                    <a:lnTo>
                      <a:pt x="116" y="0"/>
                    </a:lnTo>
                    <a:lnTo>
                      <a:pt x="0" y="0"/>
                    </a:lnTo>
                    <a:close/>
                    <a:moveTo>
                      <a:pt x="87" y="123"/>
                    </a:moveTo>
                    <a:lnTo>
                      <a:pt x="30" y="123"/>
                    </a:lnTo>
                    <a:lnTo>
                      <a:pt x="30" y="35"/>
                    </a:lnTo>
                    <a:lnTo>
                      <a:pt x="87" y="35"/>
                    </a:lnTo>
                    <a:lnTo>
                      <a:pt x="87" y="1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4" name="işľíḍ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C2740E6-C832-442F-B6FD-098185E15CDC}"/>
                  </a:ext>
                </a:extLst>
              </p:cNvPr>
              <p:cNvSpPr/>
              <p:nvPr/>
            </p:nvSpPr>
            <p:spPr bwMode="auto">
              <a:xfrm>
                <a:off x="2938" y="3033"/>
                <a:ext cx="145" cy="88"/>
              </a:xfrm>
              <a:custGeom>
                <a:avLst/>
                <a:gdLst>
                  <a:gd name="T0" fmla="*/ 40 w 79"/>
                  <a:gd name="T1" fmla="*/ 0 h 48"/>
                  <a:gd name="T2" fmla="*/ 0 w 79"/>
                  <a:gd name="T3" fmla="*/ 23 h 48"/>
                  <a:gd name="T4" fmla="*/ 2 w 79"/>
                  <a:gd name="T5" fmla="*/ 23 h 48"/>
                  <a:gd name="T6" fmla="*/ 2 w 79"/>
                  <a:gd name="T7" fmla="*/ 48 h 48"/>
                  <a:gd name="T8" fmla="*/ 8 w 79"/>
                  <a:gd name="T9" fmla="*/ 48 h 48"/>
                  <a:gd name="T10" fmla="*/ 71 w 79"/>
                  <a:gd name="T11" fmla="*/ 48 h 48"/>
                  <a:gd name="T12" fmla="*/ 77 w 79"/>
                  <a:gd name="T13" fmla="*/ 48 h 48"/>
                  <a:gd name="T14" fmla="*/ 77 w 79"/>
                  <a:gd name="T15" fmla="*/ 23 h 48"/>
                  <a:gd name="T16" fmla="*/ 79 w 79"/>
                  <a:gd name="T17" fmla="*/ 23 h 48"/>
                  <a:gd name="T18" fmla="*/ 40 w 79"/>
                  <a:gd name="T19" fmla="*/ 0 h 48"/>
                  <a:gd name="T20" fmla="*/ 55 w 79"/>
                  <a:gd name="T21" fmla="*/ 42 h 48"/>
                  <a:gd name="T22" fmla="*/ 24 w 79"/>
                  <a:gd name="T23" fmla="*/ 42 h 48"/>
                  <a:gd name="T24" fmla="*/ 24 w 79"/>
                  <a:gd name="T25" fmla="*/ 32 h 48"/>
                  <a:gd name="T26" fmla="*/ 55 w 79"/>
                  <a:gd name="T27" fmla="*/ 32 h 48"/>
                  <a:gd name="T28" fmla="*/ 55 w 79"/>
                  <a:gd name="T29" fmla="*/ 4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9" h="48">
                    <a:moveTo>
                      <a:pt x="40" y="0"/>
                    </a:moveTo>
                    <a:cubicBezTo>
                      <a:pt x="17" y="0"/>
                      <a:pt x="0" y="10"/>
                      <a:pt x="0" y="23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77" y="48"/>
                      <a:pt x="77" y="48"/>
                      <a:pt x="77" y="48"/>
                    </a:cubicBezTo>
                    <a:cubicBezTo>
                      <a:pt x="77" y="23"/>
                      <a:pt x="77" y="23"/>
                      <a:pt x="77" y="23"/>
                    </a:cubicBezTo>
                    <a:cubicBezTo>
                      <a:pt x="79" y="23"/>
                      <a:pt x="79" y="23"/>
                      <a:pt x="79" y="23"/>
                    </a:cubicBezTo>
                    <a:cubicBezTo>
                      <a:pt x="79" y="10"/>
                      <a:pt x="62" y="0"/>
                      <a:pt x="40" y="0"/>
                    </a:cubicBezTo>
                    <a:close/>
                    <a:moveTo>
                      <a:pt x="55" y="42"/>
                    </a:moveTo>
                    <a:cubicBezTo>
                      <a:pt x="24" y="42"/>
                      <a:pt x="24" y="42"/>
                      <a:pt x="24" y="4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55" y="32"/>
                      <a:pt x="55" y="32"/>
                      <a:pt x="55" y="32"/>
                    </a:cubicBezTo>
                    <a:lnTo>
                      <a:pt x="55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5" name="ï$ḻiḓ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CB9434D-F9B2-4AE9-8815-4063183AC814}"/>
                  </a:ext>
                </a:extLst>
              </p:cNvPr>
              <p:cNvSpPr/>
              <p:nvPr/>
            </p:nvSpPr>
            <p:spPr bwMode="auto">
              <a:xfrm>
                <a:off x="1642" y="1904"/>
                <a:ext cx="556" cy="440"/>
              </a:xfrm>
              <a:custGeom>
                <a:avLst/>
                <a:gdLst>
                  <a:gd name="T0" fmla="*/ 155 w 302"/>
                  <a:gd name="T1" fmla="*/ 39 h 239"/>
                  <a:gd name="T2" fmla="*/ 166 w 302"/>
                  <a:gd name="T3" fmla="*/ 32 h 239"/>
                  <a:gd name="T4" fmla="*/ 171 w 302"/>
                  <a:gd name="T5" fmla="*/ 23 h 239"/>
                  <a:gd name="T6" fmla="*/ 155 w 302"/>
                  <a:gd name="T7" fmla="*/ 12 h 239"/>
                  <a:gd name="T8" fmla="*/ 148 w 302"/>
                  <a:gd name="T9" fmla="*/ 12 h 239"/>
                  <a:gd name="T10" fmla="*/ 132 w 302"/>
                  <a:gd name="T11" fmla="*/ 23 h 239"/>
                  <a:gd name="T12" fmla="*/ 137 w 302"/>
                  <a:gd name="T13" fmla="*/ 32 h 239"/>
                  <a:gd name="T14" fmla="*/ 148 w 302"/>
                  <a:gd name="T15" fmla="*/ 36 h 239"/>
                  <a:gd name="T16" fmla="*/ 28 w 302"/>
                  <a:gd name="T17" fmla="*/ 65 h 239"/>
                  <a:gd name="T18" fmla="*/ 151 w 302"/>
                  <a:gd name="T19" fmla="*/ 239 h 239"/>
                  <a:gd name="T20" fmla="*/ 274 w 302"/>
                  <a:gd name="T21" fmla="*/ 65 h 239"/>
                  <a:gd name="T22" fmla="*/ 164 w 302"/>
                  <a:gd name="T23" fmla="*/ 109 h 239"/>
                  <a:gd name="T24" fmla="*/ 139 w 302"/>
                  <a:gd name="T25" fmla="*/ 109 h 239"/>
                  <a:gd name="T26" fmla="*/ 171 w 302"/>
                  <a:gd name="T27" fmla="*/ 207 h 239"/>
                  <a:gd name="T28" fmla="*/ 171 w 302"/>
                  <a:gd name="T29" fmla="*/ 207 h 239"/>
                  <a:gd name="T30" fmla="*/ 203 w 302"/>
                  <a:gd name="T31" fmla="*/ 213 h 239"/>
                  <a:gd name="T32" fmla="*/ 243 w 302"/>
                  <a:gd name="T33" fmla="*/ 166 h 239"/>
                  <a:gd name="T34" fmla="*/ 244 w 302"/>
                  <a:gd name="T35" fmla="*/ 180 h 239"/>
                  <a:gd name="T36" fmla="*/ 145 w 302"/>
                  <a:gd name="T37" fmla="*/ 207 h 239"/>
                  <a:gd name="T38" fmla="*/ 145 w 302"/>
                  <a:gd name="T39" fmla="*/ 207 h 239"/>
                  <a:gd name="T40" fmla="*/ 99 w 302"/>
                  <a:gd name="T41" fmla="*/ 213 h 239"/>
                  <a:gd name="T42" fmla="*/ 131 w 302"/>
                  <a:gd name="T43" fmla="*/ 207 h 239"/>
                  <a:gd name="T44" fmla="*/ 114 w 302"/>
                  <a:gd name="T45" fmla="*/ 65 h 239"/>
                  <a:gd name="T46" fmla="*/ 135 w 302"/>
                  <a:gd name="T47" fmla="*/ 113 h 239"/>
                  <a:gd name="T48" fmla="*/ 127 w 302"/>
                  <a:gd name="T49" fmla="*/ 130 h 239"/>
                  <a:gd name="T50" fmla="*/ 120 w 302"/>
                  <a:gd name="T51" fmla="*/ 162 h 239"/>
                  <a:gd name="T52" fmla="*/ 146 w 302"/>
                  <a:gd name="T53" fmla="*/ 146 h 239"/>
                  <a:gd name="T54" fmla="*/ 130 w 302"/>
                  <a:gd name="T55" fmla="*/ 172 h 239"/>
                  <a:gd name="T56" fmla="*/ 86 w 302"/>
                  <a:gd name="T57" fmla="*/ 179 h 239"/>
                  <a:gd name="T58" fmla="*/ 86 w 302"/>
                  <a:gd name="T59" fmla="*/ 166 h 239"/>
                  <a:gd name="T60" fmla="*/ 92 w 302"/>
                  <a:gd name="T61" fmla="*/ 162 h 239"/>
                  <a:gd name="T62" fmla="*/ 76 w 302"/>
                  <a:gd name="T63" fmla="*/ 149 h 239"/>
                  <a:gd name="T64" fmla="*/ 66 w 302"/>
                  <a:gd name="T65" fmla="*/ 143 h 239"/>
                  <a:gd name="T66" fmla="*/ 60 w 302"/>
                  <a:gd name="T67" fmla="*/ 159 h 239"/>
                  <a:gd name="T68" fmla="*/ 56 w 302"/>
                  <a:gd name="T69" fmla="*/ 175 h 239"/>
                  <a:gd name="T70" fmla="*/ 69 w 302"/>
                  <a:gd name="T71" fmla="*/ 175 h 239"/>
                  <a:gd name="T72" fmla="*/ 59 w 302"/>
                  <a:gd name="T73" fmla="*/ 181 h 239"/>
                  <a:gd name="T74" fmla="*/ 67 w 302"/>
                  <a:gd name="T75" fmla="*/ 207 h 239"/>
                  <a:gd name="T76" fmla="*/ 235 w 302"/>
                  <a:gd name="T77" fmla="*/ 207 h 239"/>
                  <a:gd name="T78" fmla="*/ 235 w 302"/>
                  <a:gd name="T79" fmla="*/ 207 h 239"/>
                  <a:gd name="T80" fmla="*/ 243 w 302"/>
                  <a:gd name="T81" fmla="*/ 159 h 239"/>
                  <a:gd name="T82" fmla="*/ 237 w 302"/>
                  <a:gd name="T83" fmla="*/ 143 h 239"/>
                  <a:gd name="T84" fmla="*/ 227 w 302"/>
                  <a:gd name="T85" fmla="*/ 149 h 239"/>
                  <a:gd name="T86" fmla="*/ 211 w 302"/>
                  <a:gd name="T87" fmla="*/ 162 h 239"/>
                  <a:gd name="T88" fmla="*/ 218 w 302"/>
                  <a:gd name="T89" fmla="*/ 166 h 239"/>
                  <a:gd name="T90" fmla="*/ 217 w 302"/>
                  <a:gd name="T91" fmla="*/ 179 h 239"/>
                  <a:gd name="T92" fmla="*/ 173 w 302"/>
                  <a:gd name="T93" fmla="*/ 172 h 239"/>
                  <a:gd name="T94" fmla="*/ 157 w 302"/>
                  <a:gd name="T95" fmla="*/ 146 h 239"/>
                  <a:gd name="T96" fmla="*/ 183 w 302"/>
                  <a:gd name="T97" fmla="*/ 162 h 239"/>
                  <a:gd name="T98" fmla="*/ 176 w 302"/>
                  <a:gd name="T99" fmla="*/ 130 h 239"/>
                  <a:gd name="T100" fmla="*/ 168 w 302"/>
                  <a:gd name="T101" fmla="*/ 113 h 239"/>
                  <a:gd name="T102" fmla="*/ 188 w 302"/>
                  <a:gd name="T103" fmla="*/ 65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02" h="239">
                    <a:moveTo>
                      <a:pt x="274" y="65"/>
                    </a:moveTo>
                    <a:cubicBezTo>
                      <a:pt x="248" y="39"/>
                      <a:pt x="209" y="36"/>
                      <a:pt x="186" y="59"/>
                    </a:cubicBezTo>
                    <a:cubicBezTo>
                      <a:pt x="172" y="73"/>
                      <a:pt x="172" y="73"/>
                      <a:pt x="172" y="73"/>
                    </a:cubicBezTo>
                    <a:cubicBezTo>
                      <a:pt x="170" y="55"/>
                      <a:pt x="163" y="42"/>
                      <a:pt x="155" y="39"/>
                    </a:cubicBezTo>
                    <a:cubicBezTo>
                      <a:pt x="155" y="39"/>
                      <a:pt x="155" y="39"/>
                      <a:pt x="155" y="39"/>
                    </a:cubicBezTo>
                    <a:cubicBezTo>
                      <a:pt x="155" y="30"/>
                      <a:pt x="155" y="30"/>
                      <a:pt x="155" y="30"/>
                    </a:cubicBezTo>
                    <a:cubicBezTo>
                      <a:pt x="164" y="30"/>
                      <a:pt x="164" y="30"/>
                      <a:pt x="164" y="30"/>
                    </a:cubicBezTo>
                    <a:cubicBezTo>
                      <a:pt x="165" y="31"/>
                      <a:pt x="166" y="32"/>
                      <a:pt x="166" y="32"/>
                    </a:cubicBezTo>
                    <a:cubicBezTo>
                      <a:pt x="168" y="35"/>
                      <a:pt x="168" y="39"/>
                      <a:pt x="168" y="39"/>
                    </a:cubicBezTo>
                    <a:cubicBezTo>
                      <a:pt x="171" y="39"/>
                      <a:pt x="171" y="39"/>
                      <a:pt x="171" y="39"/>
                    </a:cubicBezTo>
                    <a:cubicBezTo>
                      <a:pt x="171" y="26"/>
                      <a:pt x="171" y="26"/>
                      <a:pt x="171" y="26"/>
                    </a:cubicBezTo>
                    <a:cubicBezTo>
                      <a:pt x="171" y="23"/>
                      <a:pt x="171" y="23"/>
                      <a:pt x="171" y="23"/>
                    </a:cubicBezTo>
                    <a:cubicBezTo>
                      <a:pt x="164" y="23"/>
                      <a:pt x="164" y="23"/>
                      <a:pt x="164" y="23"/>
                    </a:cubicBezTo>
                    <a:cubicBezTo>
                      <a:pt x="155" y="23"/>
                      <a:pt x="155" y="23"/>
                      <a:pt x="155" y="23"/>
                    </a:cubicBezTo>
                    <a:cubicBezTo>
                      <a:pt x="155" y="13"/>
                      <a:pt x="155" y="13"/>
                      <a:pt x="155" y="13"/>
                    </a:cubicBezTo>
                    <a:cubicBezTo>
                      <a:pt x="155" y="12"/>
                      <a:pt x="155" y="12"/>
                      <a:pt x="155" y="12"/>
                    </a:cubicBezTo>
                    <a:cubicBezTo>
                      <a:pt x="157" y="11"/>
                      <a:pt x="158" y="9"/>
                      <a:pt x="158" y="7"/>
                    </a:cubicBezTo>
                    <a:cubicBezTo>
                      <a:pt x="158" y="3"/>
                      <a:pt x="155" y="0"/>
                      <a:pt x="151" y="0"/>
                    </a:cubicBezTo>
                    <a:cubicBezTo>
                      <a:pt x="148" y="0"/>
                      <a:pt x="145" y="3"/>
                      <a:pt x="145" y="7"/>
                    </a:cubicBezTo>
                    <a:cubicBezTo>
                      <a:pt x="145" y="9"/>
                      <a:pt x="146" y="11"/>
                      <a:pt x="148" y="12"/>
                    </a:cubicBezTo>
                    <a:cubicBezTo>
                      <a:pt x="148" y="13"/>
                      <a:pt x="148" y="13"/>
                      <a:pt x="148" y="13"/>
                    </a:cubicBezTo>
                    <a:cubicBezTo>
                      <a:pt x="148" y="23"/>
                      <a:pt x="148" y="23"/>
                      <a:pt x="148" y="23"/>
                    </a:cubicBezTo>
                    <a:cubicBezTo>
                      <a:pt x="139" y="23"/>
                      <a:pt x="139" y="23"/>
                      <a:pt x="139" y="23"/>
                    </a:cubicBezTo>
                    <a:cubicBezTo>
                      <a:pt x="132" y="23"/>
                      <a:pt x="132" y="23"/>
                      <a:pt x="132" y="23"/>
                    </a:cubicBezTo>
                    <a:cubicBezTo>
                      <a:pt x="132" y="26"/>
                      <a:pt x="132" y="26"/>
                      <a:pt x="132" y="26"/>
                    </a:cubicBezTo>
                    <a:cubicBezTo>
                      <a:pt x="132" y="39"/>
                      <a:pt x="132" y="39"/>
                      <a:pt x="132" y="39"/>
                    </a:cubicBezTo>
                    <a:cubicBezTo>
                      <a:pt x="134" y="39"/>
                      <a:pt x="134" y="39"/>
                      <a:pt x="134" y="39"/>
                    </a:cubicBezTo>
                    <a:cubicBezTo>
                      <a:pt x="134" y="39"/>
                      <a:pt x="135" y="35"/>
                      <a:pt x="137" y="32"/>
                    </a:cubicBezTo>
                    <a:cubicBezTo>
                      <a:pt x="137" y="31"/>
                      <a:pt x="138" y="30"/>
                      <a:pt x="139" y="30"/>
                    </a:cubicBezTo>
                    <a:cubicBezTo>
                      <a:pt x="148" y="30"/>
                      <a:pt x="148" y="30"/>
                      <a:pt x="148" y="30"/>
                    </a:cubicBezTo>
                    <a:cubicBezTo>
                      <a:pt x="148" y="36"/>
                      <a:pt x="148" y="36"/>
                      <a:pt x="148" y="36"/>
                    </a:cubicBezTo>
                    <a:cubicBezTo>
                      <a:pt x="148" y="36"/>
                      <a:pt x="148" y="36"/>
                      <a:pt x="148" y="36"/>
                    </a:cubicBezTo>
                    <a:cubicBezTo>
                      <a:pt x="148" y="39"/>
                      <a:pt x="148" y="39"/>
                      <a:pt x="148" y="39"/>
                    </a:cubicBezTo>
                    <a:cubicBezTo>
                      <a:pt x="139" y="42"/>
                      <a:pt x="132" y="56"/>
                      <a:pt x="130" y="74"/>
                    </a:cubicBezTo>
                    <a:cubicBezTo>
                      <a:pt x="116" y="59"/>
                      <a:pt x="116" y="59"/>
                      <a:pt x="116" y="59"/>
                    </a:cubicBezTo>
                    <a:cubicBezTo>
                      <a:pt x="93" y="36"/>
                      <a:pt x="54" y="39"/>
                      <a:pt x="28" y="65"/>
                    </a:cubicBezTo>
                    <a:cubicBezTo>
                      <a:pt x="2" y="90"/>
                      <a:pt x="0" y="130"/>
                      <a:pt x="23" y="152"/>
                    </a:cubicBezTo>
                    <a:cubicBezTo>
                      <a:pt x="52" y="182"/>
                      <a:pt x="52" y="182"/>
                      <a:pt x="52" y="182"/>
                    </a:cubicBezTo>
                    <a:cubicBezTo>
                      <a:pt x="52" y="221"/>
                      <a:pt x="52" y="221"/>
                      <a:pt x="52" y="221"/>
                    </a:cubicBezTo>
                    <a:cubicBezTo>
                      <a:pt x="52" y="221"/>
                      <a:pt x="88" y="239"/>
                      <a:pt x="151" y="239"/>
                    </a:cubicBezTo>
                    <a:cubicBezTo>
                      <a:pt x="214" y="239"/>
                      <a:pt x="250" y="221"/>
                      <a:pt x="250" y="221"/>
                    </a:cubicBezTo>
                    <a:cubicBezTo>
                      <a:pt x="250" y="182"/>
                      <a:pt x="250" y="182"/>
                      <a:pt x="250" y="182"/>
                    </a:cubicBezTo>
                    <a:cubicBezTo>
                      <a:pt x="279" y="152"/>
                      <a:pt x="279" y="152"/>
                      <a:pt x="279" y="152"/>
                    </a:cubicBezTo>
                    <a:cubicBezTo>
                      <a:pt x="302" y="130"/>
                      <a:pt x="300" y="90"/>
                      <a:pt x="274" y="65"/>
                    </a:cubicBezTo>
                    <a:close/>
                    <a:moveTo>
                      <a:pt x="151" y="45"/>
                    </a:moveTo>
                    <a:cubicBezTo>
                      <a:pt x="160" y="45"/>
                      <a:pt x="168" y="62"/>
                      <a:pt x="168" y="84"/>
                    </a:cubicBezTo>
                    <a:cubicBezTo>
                      <a:pt x="168" y="91"/>
                      <a:pt x="167" y="99"/>
                      <a:pt x="165" y="105"/>
                    </a:cubicBezTo>
                    <a:cubicBezTo>
                      <a:pt x="165" y="106"/>
                      <a:pt x="164" y="107"/>
                      <a:pt x="164" y="109"/>
                    </a:cubicBezTo>
                    <a:cubicBezTo>
                      <a:pt x="162" y="114"/>
                      <a:pt x="159" y="118"/>
                      <a:pt x="156" y="120"/>
                    </a:cubicBezTo>
                    <a:cubicBezTo>
                      <a:pt x="154" y="121"/>
                      <a:pt x="153" y="122"/>
                      <a:pt x="151" y="122"/>
                    </a:cubicBezTo>
                    <a:cubicBezTo>
                      <a:pt x="150" y="122"/>
                      <a:pt x="148" y="121"/>
                      <a:pt x="147" y="120"/>
                    </a:cubicBezTo>
                    <a:cubicBezTo>
                      <a:pt x="144" y="118"/>
                      <a:pt x="141" y="114"/>
                      <a:pt x="139" y="109"/>
                    </a:cubicBezTo>
                    <a:cubicBezTo>
                      <a:pt x="139" y="107"/>
                      <a:pt x="138" y="106"/>
                      <a:pt x="138" y="105"/>
                    </a:cubicBezTo>
                    <a:cubicBezTo>
                      <a:pt x="136" y="99"/>
                      <a:pt x="135" y="91"/>
                      <a:pt x="135" y="84"/>
                    </a:cubicBezTo>
                    <a:cubicBezTo>
                      <a:pt x="135" y="62"/>
                      <a:pt x="142" y="45"/>
                      <a:pt x="151" y="45"/>
                    </a:cubicBezTo>
                    <a:close/>
                    <a:moveTo>
                      <a:pt x="171" y="207"/>
                    </a:moveTo>
                    <a:cubicBezTo>
                      <a:pt x="171" y="204"/>
                      <a:pt x="174" y="201"/>
                      <a:pt x="177" y="201"/>
                    </a:cubicBezTo>
                    <a:cubicBezTo>
                      <a:pt x="180" y="201"/>
                      <a:pt x="183" y="204"/>
                      <a:pt x="183" y="207"/>
                    </a:cubicBezTo>
                    <a:cubicBezTo>
                      <a:pt x="183" y="211"/>
                      <a:pt x="180" y="213"/>
                      <a:pt x="177" y="213"/>
                    </a:cubicBezTo>
                    <a:cubicBezTo>
                      <a:pt x="174" y="213"/>
                      <a:pt x="171" y="211"/>
                      <a:pt x="171" y="207"/>
                    </a:cubicBezTo>
                    <a:close/>
                    <a:moveTo>
                      <a:pt x="197" y="207"/>
                    </a:moveTo>
                    <a:cubicBezTo>
                      <a:pt x="197" y="204"/>
                      <a:pt x="200" y="201"/>
                      <a:pt x="203" y="201"/>
                    </a:cubicBezTo>
                    <a:cubicBezTo>
                      <a:pt x="206" y="201"/>
                      <a:pt x="209" y="204"/>
                      <a:pt x="209" y="207"/>
                    </a:cubicBezTo>
                    <a:cubicBezTo>
                      <a:pt x="209" y="211"/>
                      <a:pt x="206" y="213"/>
                      <a:pt x="203" y="213"/>
                    </a:cubicBezTo>
                    <a:cubicBezTo>
                      <a:pt x="200" y="213"/>
                      <a:pt x="197" y="211"/>
                      <a:pt x="197" y="207"/>
                    </a:cubicBezTo>
                    <a:close/>
                    <a:moveTo>
                      <a:pt x="234" y="175"/>
                    </a:moveTo>
                    <a:cubicBezTo>
                      <a:pt x="234" y="166"/>
                      <a:pt x="234" y="166"/>
                      <a:pt x="234" y="166"/>
                    </a:cubicBezTo>
                    <a:cubicBezTo>
                      <a:pt x="243" y="166"/>
                      <a:pt x="243" y="166"/>
                      <a:pt x="243" y="166"/>
                    </a:cubicBezTo>
                    <a:cubicBezTo>
                      <a:pt x="244" y="167"/>
                      <a:pt x="245" y="168"/>
                      <a:pt x="245" y="168"/>
                    </a:cubicBezTo>
                    <a:cubicBezTo>
                      <a:pt x="247" y="171"/>
                      <a:pt x="248" y="175"/>
                      <a:pt x="248" y="175"/>
                    </a:cubicBezTo>
                    <a:cubicBezTo>
                      <a:pt x="249" y="175"/>
                      <a:pt x="249" y="175"/>
                      <a:pt x="249" y="175"/>
                    </a:cubicBezTo>
                    <a:cubicBezTo>
                      <a:pt x="244" y="180"/>
                      <a:pt x="244" y="180"/>
                      <a:pt x="244" y="180"/>
                    </a:cubicBezTo>
                    <a:cubicBezTo>
                      <a:pt x="244" y="179"/>
                      <a:pt x="244" y="179"/>
                      <a:pt x="244" y="179"/>
                    </a:cubicBezTo>
                    <a:cubicBezTo>
                      <a:pt x="244" y="179"/>
                      <a:pt x="239" y="179"/>
                      <a:pt x="237" y="177"/>
                    </a:cubicBezTo>
                    <a:cubicBezTo>
                      <a:pt x="236" y="176"/>
                      <a:pt x="235" y="176"/>
                      <a:pt x="234" y="175"/>
                    </a:cubicBezTo>
                    <a:close/>
                    <a:moveTo>
                      <a:pt x="145" y="207"/>
                    </a:moveTo>
                    <a:cubicBezTo>
                      <a:pt x="145" y="204"/>
                      <a:pt x="148" y="201"/>
                      <a:pt x="151" y="201"/>
                    </a:cubicBezTo>
                    <a:cubicBezTo>
                      <a:pt x="154" y="201"/>
                      <a:pt x="157" y="204"/>
                      <a:pt x="157" y="207"/>
                    </a:cubicBezTo>
                    <a:cubicBezTo>
                      <a:pt x="157" y="211"/>
                      <a:pt x="154" y="213"/>
                      <a:pt x="151" y="213"/>
                    </a:cubicBezTo>
                    <a:cubicBezTo>
                      <a:pt x="148" y="213"/>
                      <a:pt x="145" y="211"/>
                      <a:pt x="145" y="207"/>
                    </a:cubicBezTo>
                    <a:close/>
                    <a:moveTo>
                      <a:pt x="93" y="207"/>
                    </a:moveTo>
                    <a:cubicBezTo>
                      <a:pt x="93" y="204"/>
                      <a:pt x="96" y="201"/>
                      <a:pt x="99" y="201"/>
                    </a:cubicBezTo>
                    <a:cubicBezTo>
                      <a:pt x="102" y="201"/>
                      <a:pt x="105" y="204"/>
                      <a:pt x="105" y="207"/>
                    </a:cubicBezTo>
                    <a:cubicBezTo>
                      <a:pt x="105" y="211"/>
                      <a:pt x="102" y="213"/>
                      <a:pt x="99" y="213"/>
                    </a:cubicBezTo>
                    <a:cubicBezTo>
                      <a:pt x="96" y="213"/>
                      <a:pt x="93" y="211"/>
                      <a:pt x="93" y="207"/>
                    </a:cubicBezTo>
                    <a:close/>
                    <a:moveTo>
                      <a:pt x="119" y="207"/>
                    </a:moveTo>
                    <a:cubicBezTo>
                      <a:pt x="119" y="204"/>
                      <a:pt x="122" y="201"/>
                      <a:pt x="125" y="201"/>
                    </a:cubicBezTo>
                    <a:cubicBezTo>
                      <a:pt x="128" y="201"/>
                      <a:pt x="131" y="204"/>
                      <a:pt x="131" y="207"/>
                    </a:cubicBezTo>
                    <a:cubicBezTo>
                      <a:pt x="131" y="211"/>
                      <a:pt x="128" y="213"/>
                      <a:pt x="125" y="213"/>
                    </a:cubicBezTo>
                    <a:cubicBezTo>
                      <a:pt x="122" y="213"/>
                      <a:pt x="119" y="211"/>
                      <a:pt x="119" y="207"/>
                    </a:cubicBezTo>
                    <a:close/>
                    <a:moveTo>
                      <a:pt x="34" y="70"/>
                    </a:moveTo>
                    <a:cubicBezTo>
                      <a:pt x="57" y="47"/>
                      <a:pt x="94" y="44"/>
                      <a:pt x="114" y="65"/>
                    </a:cubicBezTo>
                    <a:cubicBezTo>
                      <a:pt x="130" y="81"/>
                      <a:pt x="130" y="81"/>
                      <a:pt x="130" y="81"/>
                    </a:cubicBezTo>
                    <a:cubicBezTo>
                      <a:pt x="130" y="82"/>
                      <a:pt x="130" y="83"/>
                      <a:pt x="130" y="84"/>
                    </a:cubicBezTo>
                    <a:cubicBezTo>
                      <a:pt x="130" y="93"/>
                      <a:pt x="131" y="101"/>
                      <a:pt x="133" y="108"/>
                    </a:cubicBezTo>
                    <a:cubicBezTo>
                      <a:pt x="134" y="110"/>
                      <a:pt x="135" y="112"/>
                      <a:pt x="135" y="113"/>
                    </a:cubicBezTo>
                    <a:cubicBezTo>
                      <a:pt x="138" y="120"/>
                      <a:pt x="142" y="125"/>
                      <a:pt x="146" y="127"/>
                    </a:cubicBezTo>
                    <a:cubicBezTo>
                      <a:pt x="146" y="134"/>
                      <a:pt x="146" y="134"/>
                      <a:pt x="146" y="134"/>
                    </a:cubicBezTo>
                    <a:cubicBezTo>
                      <a:pt x="130" y="134"/>
                      <a:pt x="130" y="134"/>
                      <a:pt x="130" y="134"/>
                    </a:cubicBezTo>
                    <a:cubicBezTo>
                      <a:pt x="129" y="133"/>
                      <a:pt x="128" y="131"/>
                      <a:pt x="127" y="130"/>
                    </a:cubicBezTo>
                    <a:cubicBezTo>
                      <a:pt x="124" y="126"/>
                      <a:pt x="124" y="118"/>
                      <a:pt x="124" y="118"/>
                    </a:cubicBezTo>
                    <a:cubicBezTo>
                      <a:pt x="120" y="118"/>
                      <a:pt x="120" y="118"/>
                      <a:pt x="120" y="118"/>
                    </a:cubicBezTo>
                    <a:cubicBezTo>
                      <a:pt x="120" y="140"/>
                      <a:pt x="120" y="140"/>
                      <a:pt x="120" y="140"/>
                    </a:cubicBezTo>
                    <a:cubicBezTo>
                      <a:pt x="120" y="162"/>
                      <a:pt x="120" y="162"/>
                      <a:pt x="120" y="162"/>
                    </a:cubicBezTo>
                    <a:cubicBezTo>
                      <a:pt x="124" y="162"/>
                      <a:pt x="124" y="162"/>
                      <a:pt x="124" y="162"/>
                    </a:cubicBezTo>
                    <a:cubicBezTo>
                      <a:pt x="124" y="162"/>
                      <a:pt x="124" y="154"/>
                      <a:pt x="127" y="150"/>
                    </a:cubicBezTo>
                    <a:cubicBezTo>
                      <a:pt x="128" y="149"/>
                      <a:pt x="129" y="147"/>
                      <a:pt x="130" y="146"/>
                    </a:cubicBezTo>
                    <a:cubicBezTo>
                      <a:pt x="146" y="146"/>
                      <a:pt x="146" y="146"/>
                      <a:pt x="146" y="146"/>
                    </a:cubicBezTo>
                    <a:cubicBezTo>
                      <a:pt x="146" y="161"/>
                      <a:pt x="146" y="161"/>
                      <a:pt x="146" y="161"/>
                    </a:cubicBezTo>
                    <a:cubicBezTo>
                      <a:pt x="144" y="162"/>
                      <a:pt x="142" y="163"/>
                      <a:pt x="141" y="164"/>
                    </a:cubicBezTo>
                    <a:cubicBezTo>
                      <a:pt x="137" y="167"/>
                      <a:pt x="130" y="168"/>
                      <a:pt x="130" y="168"/>
                    </a:cubicBezTo>
                    <a:cubicBezTo>
                      <a:pt x="130" y="172"/>
                      <a:pt x="130" y="172"/>
                      <a:pt x="130" y="172"/>
                    </a:cubicBezTo>
                    <a:cubicBezTo>
                      <a:pt x="142" y="172"/>
                      <a:pt x="142" y="172"/>
                      <a:pt x="142" y="172"/>
                    </a:cubicBezTo>
                    <a:cubicBezTo>
                      <a:pt x="142" y="181"/>
                      <a:pt x="142" y="181"/>
                      <a:pt x="142" y="181"/>
                    </a:cubicBezTo>
                    <a:cubicBezTo>
                      <a:pt x="121" y="181"/>
                      <a:pt x="102" y="181"/>
                      <a:pt x="86" y="181"/>
                    </a:cubicBezTo>
                    <a:cubicBezTo>
                      <a:pt x="86" y="179"/>
                      <a:pt x="86" y="179"/>
                      <a:pt x="86" y="179"/>
                    </a:cubicBezTo>
                    <a:cubicBezTo>
                      <a:pt x="86" y="179"/>
                      <a:pt x="81" y="179"/>
                      <a:pt x="79" y="177"/>
                    </a:cubicBezTo>
                    <a:cubicBezTo>
                      <a:pt x="78" y="176"/>
                      <a:pt x="77" y="176"/>
                      <a:pt x="76" y="175"/>
                    </a:cubicBezTo>
                    <a:cubicBezTo>
                      <a:pt x="76" y="166"/>
                      <a:pt x="76" y="166"/>
                      <a:pt x="76" y="166"/>
                    </a:cubicBezTo>
                    <a:cubicBezTo>
                      <a:pt x="86" y="166"/>
                      <a:pt x="86" y="166"/>
                      <a:pt x="86" y="166"/>
                    </a:cubicBezTo>
                    <a:cubicBezTo>
                      <a:pt x="86" y="167"/>
                      <a:pt x="87" y="168"/>
                      <a:pt x="88" y="168"/>
                    </a:cubicBezTo>
                    <a:cubicBezTo>
                      <a:pt x="89" y="171"/>
                      <a:pt x="90" y="175"/>
                      <a:pt x="90" y="175"/>
                    </a:cubicBezTo>
                    <a:cubicBezTo>
                      <a:pt x="92" y="175"/>
                      <a:pt x="92" y="175"/>
                      <a:pt x="92" y="175"/>
                    </a:cubicBezTo>
                    <a:cubicBezTo>
                      <a:pt x="92" y="162"/>
                      <a:pt x="92" y="162"/>
                      <a:pt x="92" y="162"/>
                    </a:cubicBezTo>
                    <a:cubicBezTo>
                      <a:pt x="92" y="159"/>
                      <a:pt x="92" y="159"/>
                      <a:pt x="92" y="159"/>
                    </a:cubicBezTo>
                    <a:cubicBezTo>
                      <a:pt x="86" y="159"/>
                      <a:pt x="86" y="159"/>
                      <a:pt x="86" y="159"/>
                    </a:cubicBezTo>
                    <a:cubicBezTo>
                      <a:pt x="76" y="159"/>
                      <a:pt x="76" y="159"/>
                      <a:pt x="76" y="159"/>
                    </a:cubicBezTo>
                    <a:cubicBezTo>
                      <a:pt x="76" y="149"/>
                      <a:pt x="76" y="149"/>
                      <a:pt x="76" y="149"/>
                    </a:cubicBezTo>
                    <a:cubicBezTo>
                      <a:pt x="76" y="148"/>
                      <a:pt x="76" y="148"/>
                      <a:pt x="76" y="148"/>
                    </a:cubicBezTo>
                    <a:cubicBezTo>
                      <a:pt x="78" y="147"/>
                      <a:pt x="79" y="145"/>
                      <a:pt x="79" y="143"/>
                    </a:cubicBezTo>
                    <a:cubicBezTo>
                      <a:pt x="79" y="139"/>
                      <a:pt x="76" y="136"/>
                      <a:pt x="73" y="136"/>
                    </a:cubicBezTo>
                    <a:cubicBezTo>
                      <a:pt x="69" y="136"/>
                      <a:pt x="66" y="139"/>
                      <a:pt x="66" y="143"/>
                    </a:cubicBezTo>
                    <a:cubicBezTo>
                      <a:pt x="66" y="145"/>
                      <a:pt x="68" y="147"/>
                      <a:pt x="69" y="148"/>
                    </a:cubicBezTo>
                    <a:cubicBezTo>
                      <a:pt x="69" y="149"/>
                      <a:pt x="69" y="149"/>
                      <a:pt x="69" y="149"/>
                    </a:cubicBezTo>
                    <a:cubicBezTo>
                      <a:pt x="69" y="159"/>
                      <a:pt x="69" y="159"/>
                      <a:pt x="69" y="159"/>
                    </a:cubicBezTo>
                    <a:cubicBezTo>
                      <a:pt x="60" y="159"/>
                      <a:pt x="60" y="159"/>
                      <a:pt x="60" y="159"/>
                    </a:cubicBezTo>
                    <a:cubicBezTo>
                      <a:pt x="53" y="159"/>
                      <a:pt x="53" y="159"/>
                      <a:pt x="53" y="159"/>
                    </a:cubicBezTo>
                    <a:cubicBezTo>
                      <a:pt x="53" y="162"/>
                      <a:pt x="53" y="162"/>
                      <a:pt x="53" y="162"/>
                    </a:cubicBezTo>
                    <a:cubicBezTo>
                      <a:pt x="53" y="175"/>
                      <a:pt x="53" y="175"/>
                      <a:pt x="53" y="175"/>
                    </a:cubicBezTo>
                    <a:cubicBezTo>
                      <a:pt x="56" y="175"/>
                      <a:pt x="56" y="175"/>
                      <a:pt x="56" y="175"/>
                    </a:cubicBezTo>
                    <a:cubicBezTo>
                      <a:pt x="56" y="175"/>
                      <a:pt x="56" y="171"/>
                      <a:pt x="58" y="168"/>
                    </a:cubicBezTo>
                    <a:cubicBezTo>
                      <a:pt x="59" y="168"/>
                      <a:pt x="59" y="167"/>
                      <a:pt x="60" y="166"/>
                    </a:cubicBezTo>
                    <a:cubicBezTo>
                      <a:pt x="69" y="166"/>
                      <a:pt x="69" y="166"/>
                      <a:pt x="69" y="166"/>
                    </a:cubicBezTo>
                    <a:cubicBezTo>
                      <a:pt x="69" y="175"/>
                      <a:pt x="69" y="175"/>
                      <a:pt x="69" y="175"/>
                    </a:cubicBezTo>
                    <a:cubicBezTo>
                      <a:pt x="68" y="176"/>
                      <a:pt x="67" y="176"/>
                      <a:pt x="66" y="177"/>
                    </a:cubicBezTo>
                    <a:cubicBezTo>
                      <a:pt x="64" y="179"/>
                      <a:pt x="60" y="179"/>
                      <a:pt x="60" y="179"/>
                    </a:cubicBezTo>
                    <a:cubicBezTo>
                      <a:pt x="60" y="181"/>
                      <a:pt x="60" y="181"/>
                      <a:pt x="60" y="181"/>
                    </a:cubicBezTo>
                    <a:cubicBezTo>
                      <a:pt x="59" y="181"/>
                      <a:pt x="59" y="181"/>
                      <a:pt x="59" y="181"/>
                    </a:cubicBezTo>
                    <a:cubicBezTo>
                      <a:pt x="29" y="151"/>
                      <a:pt x="29" y="151"/>
                      <a:pt x="29" y="151"/>
                    </a:cubicBezTo>
                    <a:cubicBezTo>
                      <a:pt x="8" y="130"/>
                      <a:pt x="10" y="94"/>
                      <a:pt x="34" y="70"/>
                    </a:cubicBezTo>
                    <a:close/>
                    <a:moveTo>
                      <a:pt x="73" y="213"/>
                    </a:moveTo>
                    <a:cubicBezTo>
                      <a:pt x="70" y="213"/>
                      <a:pt x="67" y="211"/>
                      <a:pt x="67" y="207"/>
                    </a:cubicBezTo>
                    <a:cubicBezTo>
                      <a:pt x="67" y="204"/>
                      <a:pt x="70" y="201"/>
                      <a:pt x="73" y="201"/>
                    </a:cubicBezTo>
                    <a:cubicBezTo>
                      <a:pt x="76" y="201"/>
                      <a:pt x="79" y="204"/>
                      <a:pt x="79" y="207"/>
                    </a:cubicBezTo>
                    <a:cubicBezTo>
                      <a:pt x="79" y="211"/>
                      <a:pt x="76" y="213"/>
                      <a:pt x="73" y="213"/>
                    </a:cubicBezTo>
                    <a:close/>
                    <a:moveTo>
                      <a:pt x="235" y="207"/>
                    </a:moveTo>
                    <a:cubicBezTo>
                      <a:pt x="235" y="211"/>
                      <a:pt x="232" y="213"/>
                      <a:pt x="229" y="213"/>
                    </a:cubicBezTo>
                    <a:cubicBezTo>
                      <a:pt x="226" y="213"/>
                      <a:pt x="223" y="211"/>
                      <a:pt x="223" y="207"/>
                    </a:cubicBezTo>
                    <a:cubicBezTo>
                      <a:pt x="223" y="204"/>
                      <a:pt x="226" y="201"/>
                      <a:pt x="229" y="201"/>
                    </a:cubicBezTo>
                    <a:cubicBezTo>
                      <a:pt x="232" y="201"/>
                      <a:pt x="235" y="204"/>
                      <a:pt x="235" y="207"/>
                    </a:cubicBezTo>
                    <a:close/>
                    <a:moveTo>
                      <a:pt x="250" y="174"/>
                    </a:moveTo>
                    <a:cubicBezTo>
                      <a:pt x="250" y="162"/>
                      <a:pt x="250" y="162"/>
                      <a:pt x="250" y="162"/>
                    </a:cubicBezTo>
                    <a:cubicBezTo>
                      <a:pt x="250" y="159"/>
                      <a:pt x="250" y="159"/>
                      <a:pt x="250" y="159"/>
                    </a:cubicBezTo>
                    <a:cubicBezTo>
                      <a:pt x="243" y="159"/>
                      <a:pt x="243" y="159"/>
                      <a:pt x="243" y="159"/>
                    </a:cubicBezTo>
                    <a:cubicBezTo>
                      <a:pt x="234" y="159"/>
                      <a:pt x="234" y="159"/>
                      <a:pt x="234" y="159"/>
                    </a:cubicBezTo>
                    <a:cubicBezTo>
                      <a:pt x="234" y="149"/>
                      <a:pt x="234" y="149"/>
                      <a:pt x="234" y="149"/>
                    </a:cubicBezTo>
                    <a:cubicBezTo>
                      <a:pt x="234" y="148"/>
                      <a:pt x="234" y="148"/>
                      <a:pt x="234" y="148"/>
                    </a:cubicBezTo>
                    <a:cubicBezTo>
                      <a:pt x="236" y="147"/>
                      <a:pt x="237" y="145"/>
                      <a:pt x="237" y="143"/>
                    </a:cubicBezTo>
                    <a:cubicBezTo>
                      <a:pt x="237" y="139"/>
                      <a:pt x="234" y="136"/>
                      <a:pt x="231" y="136"/>
                    </a:cubicBezTo>
                    <a:cubicBezTo>
                      <a:pt x="227" y="136"/>
                      <a:pt x="224" y="139"/>
                      <a:pt x="224" y="143"/>
                    </a:cubicBezTo>
                    <a:cubicBezTo>
                      <a:pt x="224" y="145"/>
                      <a:pt x="225" y="147"/>
                      <a:pt x="227" y="148"/>
                    </a:cubicBezTo>
                    <a:cubicBezTo>
                      <a:pt x="227" y="149"/>
                      <a:pt x="227" y="149"/>
                      <a:pt x="227" y="149"/>
                    </a:cubicBezTo>
                    <a:cubicBezTo>
                      <a:pt x="227" y="159"/>
                      <a:pt x="227" y="159"/>
                      <a:pt x="227" y="159"/>
                    </a:cubicBezTo>
                    <a:cubicBezTo>
                      <a:pt x="218" y="159"/>
                      <a:pt x="218" y="159"/>
                      <a:pt x="218" y="159"/>
                    </a:cubicBezTo>
                    <a:cubicBezTo>
                      <a:pt x="211" y="159"/>
                      <a:pt x="211" y="159"/>
                      <a:pt x="211" y="159"/>
                    </a:cubicBezTo>
                    <a:cubicBezTo>
                      <a:pt x="211" y="162"/>
                      <a:pt x="211" y="162"/>
                      <a:pt x="211" y="162"/>
                    </a:cubicBezTo>
                    <a:cubicBezTo>
                      <a:pt x="211" y="175"/>
                      <a:pt x="211" y="175"/>
                      <a:pt x="211" y="175"/>
                    </a:cubicBezTo>
                    <a:cubicBezTo>
                      <a:pt x="214" y="175"/>
                      <a:pt x="214" y="175"/>
                      <a:pt x="214" y="175"/>
                    </a:cubicBezTo>
                    <a:cubicBezTo>
                      <a:pt x="214" y="175"/>
                      <a:pt x="214" y="171"/>
                      <a:pt x="216" y="168"/>
                    </a:cubicBezTo>
                    <a:cubicBezTo>
                      <a:pt x="216" y="168"/>
                      <a:pt x="217" y="167"/>
                      <a:pt x="218" y="166"/>
                    </a:cubicBezTo>
                    <a:cubicBezTo>
                      <a:pt x="227" y="166"/>
                      <a:pt x="227" y="166"/>
                      <a:pt x="227" y="166"/>
                    </a:cubicBezTo>
                    <a:cubicBezTo>
                      <a:pt x="227" y="175"/>
                      <a:pt x="227" y="175"/>
                      <a:pt x="227" y="175"/>
                    </a:cubicBezTo>
                    <a:cubicBezTo>
                      <a:pt x="226" y="176"/>
                      <a:pt x="225" y="176"/>
                      <a:pt x="224" y="177"/>
                    </a:cubicBezTo>
                    <a:cubicBezTo>
                      <a:pt x="222" y="179"/>
                      <a:pt x="217" y="179"/>
                      <a:pt x="217" y="179"/>
                    </a:cubicBezTo>
                    <a:cubicBezTo>
                      <a:pt x="217" y="181"/>
                      <a:pt x="217" y="181"/>
                      <a:pt x="217" y="181"/>
                    </a:cubicBezTo>
                    <a:cubicBezTo>
                      <a:pt x="202" y="181"/>
                      <a:pt x="182" y="181"/>
                      <a:pt x="161" y="181"/>
                    </a:cubicBezTo>
                    <a:cubicBezTo>
                      <a:pt x="161" y="172"/>
                      <a:pt x="161" y="172"/>
                      <a:pt x="161" y="172"/>
                    </a:cubicBezTo>
                    <a:cubicBezTo>
                      <a:pt x="173" y="172"/>
                      <a:pt x="173" y="172"/>
                      <a:pt x="173" y="172"/>
                    </a:cubicBezTo>
                    <a:cubicBezTo>
                      <a:pt x="173" y="168"/>
                      <a:pt x="173" y="168"/>
                      <a:pt x="173" y="168"/>
                    </a:cubicBezTo>
                    <a:cubicBezTo>
                      <a:pt x="173" y="168"/>
                      <a:pt x="166" y="167"/>
                      <a:pt x="162" y="164"/>
                    </a:cubicBezTo>
                    <a:cubicBezTo>
                      <a:pt x="160" y="163"/>
                      <a:pt x="159" y="162"/>
                      <a:pt x="157" y="161"/>
                    </a:cubicBezTo>
                    <a:cubicBezTo>
                      <a:pt x="157" y="146"/>
                      <a:pt x="157" y="146"/>
                      <a:pt x="157" y="146"/>
                    </a:cubicBezTo>
                    <a:cubicBezTo>
                      <a:pt x="172" y="146"/>
                      <a:pt x="172" y="146"/>
                      <a:pt x="172" y="146"/>
                    </a:cubicBezTo>
                    <a:cubicBezTo>
                      <a:pt x="174" y="147"/>
                      <a:pt x="175" y="149"/>
                      <a:pt x="176" y="150"/>
                    </a:cubicBezTo>
                    <a:cubicBezTo>
                      <a:pt x="179" y="155"/>
                      <a:pt x="179" y="162"/>
                      <a:pt x="179" y="162"/>
                    </a:cubicBezTo>
                    <a:cubicBezTo>
                      <a:pt x="183" y="162"/>
                      <a:pt x="183" y="162"/>
                      <a:pt x="183" y="162"/>
                    </a:cubicBezTo>
                    <a:cubicBezTo>
                      <a:pt x="183" y="140"/>
                      <a:pt x="183" y="140"/>
                      <a:pt x="183" y="140"/>
                    </a:cubicBezTo>
                    <a:cubicBezTo>
                      <a:pt x="183" y="119"/>
                      <a:pt x="183" y="119"/>
                      <a:pt x="183" y="119"/>
                    </a:cubicBezTo>
                    <a:cubicBezTo>
                      <a:pt x="179" y="119"/>
                      <a:pt x="179" y="119"/>
                      <a:pt x="179" y="119"/>
                    </a:cubicBezTo>
                    <a:cubicBezTo>
                      <a:pt x="179" y="119"/>
                      <a:pt x="179" y="126"/>
                      <a:pt x="176" y="130"/>
                    </a:cubicBezTo>
                    <a:cubicBezTo>
                      <a:pt x="175" y="131"/>
                      <a:pt x="174" y="133"/>
                      <a:pt x="172" y="134"/>
                    </a:cubicBezTo>
                    <a:cubicBezTo>
                      <a:pt x="157" y="134"/>
                      <a:pt x="157" y="134"/>
                      <a:pt x="157" y="134"/>
                    </a:cubicBezTo>
                    <a:cubicBezTo>
                      <a:pt x="157" y="127"/>
                      <a:pt x="157" y="127"/>
                      <a:pt x="157" y="127"/>
                    </a:cubicBezTo>
                    <a:cubicBezTo>
                      <a:pt x="161" y="125"/>
                      <a:pt x="165" y="120"/>
                      <a:pt x="168" y="113"/>
                    </a:cubicBezTo>
                    <a:cubicBezTo>
                      <a:pt x="168" y="112"/>
                      <a:pt x="169" y="110"/>
                      <a:pt x="169" y="108"/>
                    </a:cubicBezTo>
                    <a:cubicBezTo>
                      <a:pt x="172" y="101"/>
                      <a:pt x="173" y="93"/>
                      <a:pt x="173" y="84"/>
                    </a:cubicBezTo>
                    <a:cubicBezTo>
                      <a:pt x="173" y="82"/>
                      <a:pt x="173" y="81"/>
                      <a:pt x="173" y="80"/>
                    </a:cubicBezTo>
                    <a:cubicBezTo>
                      <a:pt x="188" y="65"/>
                      <a:pt x="188" y="65"/>
                      <a:pt x="188" y="65"/>
                    </a:cubicBezTo>
                    <a:cubicBezTo>
                      <a:pt x="208" y="44"/>
                      <a:pt x="245" y="47"/>
                      <a:pt x="268" y="70"/>
                    </a:cubicBezTo>
                    <a:cubicBezTo>
                      <a:pt x="292" y="94"/>
                      <a:pt x="294" y="130"/>
                      <a:pt x="273" y="151"/>
                    </a:cubicBezTo>
                    <a:lnTo>
                      <a:pt x="250" y="1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6" name="íṩļíḋ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E457C9C-5D12-424D-83D6-D62CCE2BE6A0}"/>
                  </a:ext>
                </a:extLst>
              </p:cNvPr>
              <p:cNvSpPr/>
              <p:nvPr/>
            </p:nvSpPr>
            <p:spPr bwMode="auto">
              <a:xfrm>
                <a:off x="1909" y="2005"/>
                <a:ext cx="24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7" name="ïSļíḓ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507E91A-632B-41A7-81D3-1C700A0A148E}"/>
                  </a:ext>
                </a:extLst>
              </p:cNvPr>
              <p:cNvSpPr/>
              <p:nvPr/>
            </p:nvSpPr>
            <p:spPr bwMode="auto">
              <a:xfrm>
                <a:off x="1909" y="2046"/>
                <a:ext cx="24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8" name="îṡḻîḍ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4AB4028-EC62-4A87-8126-2643458A53A0}"/>
                  </a:ext>
                </a:extLst>
              </p:cNvPr>
              <p:cNvSpPr/>
              <p:nvPr/>
            </p:nvSpPr>
            <p:spPr bwMode="auto">
              <a:xfrm>
                <a:off x="1909" y="2086"/>
                <a:ext cx="24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9" name="îṡ1iḑ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B0439A1-45C9-46C7-93E4-4222D6CA34B1}"/>
                  </a:ext>
                </a:extLst>
              </p:cNvPr>
              <p:cNvSpPr/>
              <p:nvPr/>
            </p:nvSpPr>
            <p:spPr bwMode="auto">
              <a:xfrm>
                <a:off x="5283" y="1026"/>
                <a:ext cx="331" cy="261"/>
              </a:xfrm>
              <a:custGeom>
                <a:avLst/>
                <a:gdLst>
                  <a:gd name="T0" fmla="*/ 92 w 180"/>
                  <a:gd name="T1" fmla="*/ 23 h 142"/>
                  <a:gd name="T2" fmla="*/ 99 w 180"/>
                  <a:gd name="T3" fmla="*/ 19 h 142"/>
                  <a:gd name="T4" fmla="*/ 102 w 180"/>
                  <a:gd name="T5" fmla="*/ 13 h 142"/>
                  <a:gd name="T6" fmla="*/ 92 w 180"/>
                  <a:gd name="T7" fmla="*/ 7 h 142"/>
                  <a:gd name="T8" fmla="*/ 88 w 180"/>
                  <a:gd name="T9" fmla="*/ 7 h 142"/>
                  <a:gd name="T10" fmla="*/ 79 w 180"/>
                  <a:gd name="T11" fmla="*/ 13 h 142"/>
                  <a:gd name="T12" fmla="*/ 82 w 180"/>
                  <a:gd name="T13" fmla="*/ 19 h 142"/>
                  <a:gd name="T14" fmla="*/ 88 w 180"/>
                  <a:gd name="T15" fmla="*/ 21 h 142"/>
                  <a:gd name="T16" fmla="*/ 17 w 180"/>
                  <a:gd name="T17" fmla="*/ 38 h 142"/>
                  <a:gd name="T18" fmla="*/ 90 w 180"/>
                  <a:gd name="T19" fmla="*/ 142 h 142"/>
                  <a:gd name="T20" fmla="*/ 163 w 180"/>
                  <a:gd name="T21" fmla="*/ 38 h 142"/>
                  <a:gd name="T22" fmla="*/ 98 w 180"/>
                  <a:gd name="T23" fmla="*/ 65 h 142"/>
                  <a:gd name="T24" fmla="*/ 83 w 180"/>
                  <a:gd name="T25" fmla="*/ 64 h 142"/>
                  <a:gd name="T26" fmla="*/ 102 w 180"/>
                  <a:gd name="T27" fmla="*/ 124 h 142"/>
                  <a:gd name="T28" fmla="*/ 102 w 180"/>
                  <a:gd name="T29" fmla="*/ 124 h 142"/>
                  <a:gd name="T30" fmla="*/ 121 w 180"/>
                  <a:gd name="T31" fmla="*/ 127 h 142"/>
                  <a:gd name="T32" fmla="*/ 145 w 180"/>
                  <a:gd name="T33" fmla="*/ 99 h 142"/>
                  <a:gd name="T34" fmla="*/ 146 w 180"/>
                  <a:gd name="T35" fmla="*/ 107 h 142"/>
                  <a:gd name="T36" fmla="*/ 86 w 180"/>
                  <a:gd name="T37" fmla="*/ 124 h 142"/>
                  <a:gd name="T38" fmla="*/ 86 w 180"/>
                  <a:gd name="T39" fmla="*/ 124 h 142"/>
                  <a:gd name="T40" fmla="*/ 59 w 180"/>
                  <a:gd name="T41" fmla="*/ 127 h 142"/>
                  <a:gd name="T42" fmla="*/ 78 w 180"/>
                  <a:gd name="T43" fmla="*/ 124 h 142"/>
                  <a:gd name="T44" fmla="*/ 68 w 180"/>
                  <a:gd name="T45" fmla="*/ 39 h 142"/>
                  <a:gd name="T46" fmla="*/ 81 w 180"/>
                  <a:gd name="T47" fmla="*/ 67 h 142"/>
                  <a:gd name="T48" fmla="*/ 76 w 180"/>
                  <a:gd name="T49" fmla="*/ 77 h 142"/>
                  <a:gd name="T50" fmla="*/ 71 w 180"/>
                  <a:gd name="T51" fmla="*/ 96 h 142"/>
                  <a:gd name="T52" fmla="*/ 87 w 180"/>
                  <a:gd name="T53" fmla="*/ 87 h 142"/>
                  <a:gd name="T54" fmla="*/ 77 w 180"/>
                  <a:gd name="T55" fmla="*/ 102 h 142"/>
                  <a:gd name="T56" fmla="*/ 51 w 180"/>
                  <a:gd name="T57" fmla="*/ 107 h 142"/>
                  <a:gd name="T58" fmla="*/ 51 w 180"/>
                  <a:gd name="T59" fmla="*/ 99 h 142"/>
                  <a:gd name="T60" fmla="*/ 55 w 180"/>
                  <a:gd name="T61" fmla="*/ 97 h 142"/>
                  <a:gd name="T62" fmla="*/ 45 w 180"/>
                  <a:gd name="T63" fmla="*/ 89 h 142"/>
                  <a:gd name="T64" fmla="*/ 39 w 180"/>
                  <a:gd name="T65" fmla="*/ 85 h 142"/>
                  <a:gd name="T66" fmla="*/ 36 w 180"/>
                  <a:gd name="T67" fmla="*/ 94 h 142"/>
                  <a:gd name="T68" fmla="*/ 33 w 180"/>
                  <a:gd name="T69" fmla="*/ 104 h 142"/>
                  <a:gd name="T70" fmla="*/ 41 w 180"/>
                  <a:gd name="T71" fmla="*/ 104 h 142"/>
                  <a:gd name="T72" fmla="*/ 35 w 180"/>
                  <a:gd name="T73" fmla="*/ 108 h 142"/>
                  <a:gd name="T74" fmla="*/ 40 w 180"/>
                  <a:gd name="T75" fmla="*/ 124 h 142"/>
                  <a:gd name="T76" fmla="*/ 140 w 180"/>
                  <a:gd name="T77" fmla="*/ 124 h 142"/>
                  <a:gd name="T78" fmla="*/ 140 w 180"/>
                  <a:gd name="T79" fmla="*/ 124 h 142"/>
                  <a:gd name="T80" fmla="*/ 145 w 180"/>
                  <a:gd name="T81" fmla="*/ 94 h 142"/>
                  <a:gd name="T82" fmla="*/ 142 w 180"/>
                  <a:gd name="T83" fmla="*/ 85 h 142"/>
                  <a:gd name="T84" fmla="*/ 136 w 180"/>
                  <a:gd name="T85" fmla="*/ 89 h 142"/>
                  <a:gd name="T86" fmla="*/ 126 w 180"/>
                  <a:gd name="T87" fmla="*/ 96 h 142"/>
                  <a:gd name="T88" fmla="*/ 130 w 180"/>
                  <a:gd name="T89" fmla="*/ 99 h 142"/>
                  <a:gd name="T90" fmla="*/ 130 w 180"/>
                  <a:gd name="T91" fmla="*/ 107 h 142"/>
                  <a:gd name="T92" fmla="*/ 103 w 180"/>
                  <a:gd name="T93" fmla="*/ 102 h 142"/>
                  <a:gd name="T94" fmla="*/ 94 w 180"/>
                  <a:gd name="T95" fmla="*/ 87 h 142"/>
                  <a:gd name="T96" fmla="*/ 109 w 180"/>
                  <a:gd name="T97" fmla="*/ 96 h 142"/>
                  <a:gd name="T98" fmla="*/ 105 w 180"/>
                  <a:gd name="T99" fmla="*/ 77 h 142"/>
                  <a:gd name="T100" fmla="*/ 100 w 180"/>
                  <a:gd name="T101" fmla="*/ 67 h 142"/>
                  <a:gd name="T102" fmla="*/ 112 w 180"/>
                  <a:gd name="T103" fmla="*/ 39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80" h="142">
                    <a:moveTo>
                      <a:pt x="163" y="38"/>
                    </a:moveTo>
                    <a:cubicBezTo>
                      <a:pt x="148" y="23"/>
                      <a:pt x="125" y="21"/>
                      <a:pt x="111" y="35"/>
                    </a:cubicBezTo>
                    <a:cubicBezTo>
                      <a:pt x="103" y="43"/>
                      <a:pt x="103" y="43"/>
                      <a:pt x="103" y="43"/>
                    </a:cubicBezTo>
                    <a:cubicBezTo>
                      <a:pt x="102" y="33"/>
                      <a:pt x="98" y="25"/>
                      <a:pt x="92" y="23"/>
                    </a:cubicBezTo>
                    <a:cubicBezTo>
                      <a:pt x="92" y="23"/>
                      <a:pt x="92" y="23"/>
                      <a:pt x="92" y="23"/>
                    </a:cubicBezTo>
                    <a:cubicBezTo>
                      <a:pt x="92" y="17"/>
                      <a:pt x="92" y="17"/>
                      <a:pt x="92" y="17"/>
                    </a:cubicBezTo>
                    <a:cubicBezTo>
                      <a:pt x="98" y="17"/>
                      <a:pt x="98" y="17"/>
                      <a:pt x="98" y="17"/>
                    </a:cubicBezTo>
                    <a:cubicBezTo>
                      <a:pt x="98" y="18"/>
                      <a:pt x="99" y="18"/>
                      <a:pt x="99" y="19"/>
                    </a:cubicBezTo>
                    <a:cubicBezTo>
                      <a:pt x="100" y="20"/>
                      <a:pt x="100" y="23"/>
                      <a:pt x="100" y="23"/>
                    </a:cubicBezTo>
                    <a:cubicBezTo>
                      <a:pt x="102" y="23"/>
                      <a:pt x="102" y="23"/>
                      <a:pt x="102" y="23"/>
                    </a:cubicBezTo>
                    <a:cubicBezTo>
                      <a:pt x="102" y="15"/>
                      <a:pt x="102" y="15"/>
                      <a:pt x="102" y="15"/>
                    </a:cubicBezTo>
                    <a:cubicBezTo>
                      <a:pt x="102" y="13"/>
                      <a:pt x="102" y="13"/>
                      <a:pt x="102" y="13"/>
                    </a:cubicBezTo>
                    <a:cubicBezTo>
                      <a:pt x="98" y="13"/>
                      <a:pt x="98" y="13"/>
                      <a:pt x="98" y="13"/>
                    </a:cubicBezTo>
                    <a:cubicBezTo>
                      <a:pt x="92" y="13"/>
                      <a:pt x="92" y="13"/>
                      <a:pt x="92" y="13"/>
                    </a:cubicBezTo>
                    <a:cubicBezTo>
                      <a:pt x="92" y="8"/>
                      <a:pt x="92" y="8"/>
                      <a:pt x="92" y="8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4" y="6"/>
                      <a:pt x="94" y="5"/>
                      <a:pt x="94" y="4"/>
                    </a:cubicBezTo>
                    <a:cubicBezTo>
                      <a:pt x="94" y="2"/>
                      <a:pt x="93" y="0"/>
                      <a:pt x="90" y="0"/>
                    </a:cubicBezTo>
                    <a:cubicBezTo>
                      <a:pt x="88" y="0"/>
                      <a:pt x="86" y="2"/>
                      <a:pt x="86" y="4"/>
                    </a:cubicBezTo>
                    <a:cubicBezTo>
                      <a:pt x="86" y="5"/>
                      <a:pt x="87" y="6"/>
                      <a:pt x="88" y="7"/>
                    </a:cubicBezTo>
                    <a:cubicBezTo>
                      <a:pt x="88" y="8"/>
                      <a:pt x="88" y="8"/>
                      <a:pt x="88" y="8"/>
                    </a:cubicBezTo>
                    <a:cubicBezTo>
                      <a:pt x="88" y="13"/>
                      <a:pt x="88" y="13"/>
                      <a:pt x="88" y="13"/>
                    </a:cubicBezTo>
                    <a:cubicBezTo>
                      <a:pt x="83" y="13"/>
                      <a:pt x="83" y="13"/>
                      <a:pt x="83" y="13"/>
                    </a:cubicBezTo>
                    <a:cubicBezTo>
                      <a:pt x="79" y="13"/>
                      <a:pt x="79" y="13"/>
                      <a:pt x="79" y="13"/>
                    </a:cubicBezTo>
                    <a:cubicBezTo>
                      <a:pt x="79" y="15"/>
                      <a:pt x="79" y="15"/>
                      <a:pt x="79" y="15"/>
                    </a:cubicBezTo>
                    <a:cubicBezTo>
                      <a:pt x="79" y="23"/>
                      <a:pt x="79" y="23"/>
                      <a:pt x="79" y="23"/>
                    </a:cubicBezTo>
                    <a:cubicBezTo>
                      <a:pt x="80" y="23"/>
                      <a:pt x="80" y="23"/>
                      <a:pt x="80" y="23"/>
                    </a:cubicBezTo>
                    <a:cubicBezTo>
                      <a:pt x="80" y="23"/>
                      <a:pt x="80" y="20"/>
                      <a:pt x="82" y="19"/>
                    </a:cubicBezTo>
                    <a:cubicBezTo>
                      <a:pt x="82" y="18"/>
                      <a:pt x="82" y="18"/>
                      <a:pt x="83" y="17"/>
                    </a:cubicBezTo>
                    <a:cubicBezTo>
                      <a:pt x="88" y="17"/>
                      <a:pt x="88" y="17"/>
                      <a:pt x="88" y="17"/>
                    </a:cubicBezTo>
                    <a:cubicBezTo>
                      <a:pt x="88" y="21"/>
                      <a:pt x="88" y="21"/>
                      <a:pt x="88" y="21"/>
                    </a:cubicBezTo>
                    <a:cubicBezTo>
                      <a:pt x="88" y="21"/>
                      <a:pt x="88" y="21"/>
                      <a:pt x="88" y="21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83" y="25"/>
                      <a:pt x="79" y="33"/>
                      <a:pt x="78" y="44"/>
                    </a:cubicBezTo>
                    <a:cubicBezTo>
                      <a:pt x="69" y="35"/>
                      <a:pt x="69" y="35"/>
                      <a:pt x="69" y="35"/>
                    </a:cubicBezTo>
                    <a:cubicBezTo>
                      <a:pt x="56" y="21"/>
                      <a:pt x="32" y="23"/>
                      <a:pt x="17" y="38"/>
                    </a:cubicBezTo>
                    <a:cubicBezTo>
                      <a:pt x="1" y="54"/>
                      <a:pt x="0" y="77"/>
                      <a:pt x="13" y="91"/>
                    </a:cubicBezTo>
                    <a:cubicBezTo>
                      <a:pt x="31" y="108"/>
                      <a:pt x="31" y="108"/>
                      <a:pt x="31" y="108"/>
                    </a:cubicBezTo>
                    <a:cubicBezTo>
                      <a:pt x="31" y="132"/>
                      <a:pt x="31" y="132"/>
                      <a:pt x="31" y="132"/>
                    </a:cubicBezTo>
                    <a:cubicBezTo>
                      <a:pt x="31" y="132"/>
                      <a:pt x="52" y="142"/>
                      <a:pt x="90" y="142"/>
                    </a:cubicBezTo>
                    <a:cubicBezTo>
                      <a:pt x="128" y="142"/>
                      <a:pt x="149" y="132"/>
                      <a:pt x="149" y="132"/>
                    </a:cubicBezTo>
                    <a:cubicBezTo>
                      <a:pt x="149" y="108"/>
                      <a:pt x="149" y="108"/>
                      <a:pt x="149" y="108"/>
                    </a:cubicBezTo>
                    <a:cubicBezTo>
                      <a:pt x="167" y="91"/>
                      <a:pt x="167" y="91"/>
                      <a:pt x="167" y="91"/>
                    </a:cubicBezTo>
                    <a:cubicBezTo>
                      <a:pt x="180" y="77"/>
                      <a:pt x="179" y="54"/>
                      <a:pt x="163" y="38"/>
                    </a:cubicBezTo>
                    <a:close/>
                    <a:moveTo>
                      <a:pt x="90" y="27"/>
                    </a:moveTo>
                    <a:cubicBezTo>
                      <a:pt x="96" y="27"/>
                      <a:pt x="100" y="37"/>
                      <a:pt x="100" y="50"/>
                    </a:cubicBezTo>
                    <a:cubicBezTo>
                      <a:pt x="100" y="54"/>
                      <a:pt x="100" y="58"/>
                      <a:pt x="99" y="62"/>
                    </a:cubicBezTo>
                    <a:cubicBezTo>
                      <a:pt x="98" y="63"/>
                      <a:pt x="98" y="64"/>
                      <a:pt x="98" y="65"/>
                    </a:cubicBezTo>
                    <a:cubicBezTo>
                      <a:pt x="96" y="68"/>
                      <a:pt x="95" y="70"/>
                      <a:pt x="93" y="72"/>
                    </a:cubicBezTo>
                    <a:cubicBezTo>
                      <a:pt x="92" y="72"/>
                      <a:pt x="91" y="72"/>
                      <a:pt x="90" y="72"/>
                    </a:cubicBezTo>
                    <a:cubicBezTo>
                      <a:pt x="89" y="72"/>
                      <a:pt x="89" y="72"/>
                      <a:pt x="88" y="72"/>
                    </a:cubicBezTo>
                    <a:cubicBezTo>
                      <a:pt x="86" y="70"/>
                      <a:pt x="84" y="68"/>
                      <a:pt x="83" y="64"/>
                    </a:cubicBezTo>
                    <a:cubicBezTo>
                      <a:pt x="83" y="64"/>
                      <a:pt x="82" y="63"/>
                      <a:pt x="82" y="62"/>
                    </a:cubicBezTo>
                    <a:cubicBezTo>
                      <a:pt x="81" y="58"/>
                      <a:pt x="81" y="54"/>
                      <a:pt x="81" y="50"/>
                    </a:cubicBezTo>
                    <a:cubicBezTo>
                      <a:pt x="81" y="37"/>
                      <a:pt x="85" y="27"/>
                      <a:pt x="90" y="27"/>
                    </a:cubicBezTo>
                    <a:close/>
                    <a:moveTo>
                      <a:pt x="102" y="124"/>
                    </a:moveTo>
                    <a:cubicBezTo>
                      <a:pt x="102" y="122"/>
                      <a:pt x="104" y="120"/>
                      <a:pt x="106" y="120"/>
                    </a:cubicBezTo>
                    <a:cubicBezTo>
                      <a:pt x="108" y="120"/>
                      <a:pt x="109" y="122"/>
                      <a:pt x="109" y="124"/>
                    </a:cubicBezTo>
                    <a:cubicBezTo>
                      <a:pt x="109" y="126"/>
                      <a:pt x="108" y="127"/>
                      <a:pt x="106" y="127"/>
                    </a:cubicBezTo>
                    <a:cubicBezTo>
                      <a:pt x="104" y="127"/>
                      <a:pt x="102" y="126"/>
                      <a:pt x="102" y="124"/>
                    </a:cubicBezTo>
                    <a:close/>
                    <a:moveTo>
                      <a:pt x="117" y="124"/>
                    </a:moveTo>
                    <a:cubicBezTo>
                      <a:pt x="117" y="122"/>
                      <a:pt x="119" y="120"/>
                      <a:pt x="121" y="120"/>
                    </a:cubicBezTo>
                    <a:cubicBezTo>
                      <a:pt x="123" y="120"/>
                      <a:pt x="125" y="122"/>
                      <a:pt x="125" y="124"/>
                    </a:cubicBezTo>
                    <a:cubicBezTo>
                      <a:pt x="125" y="126"/>
                      <a:pt x="123" y="127"/>
                      <a:pt x="121" y="127"/>
                    </a:cubicBezTo>
                    <a:cubicBezTo>
                      <a:pt x="119" y="127"/>
                      <a:pt x="117" y="126"/>
                      <a:pt x="117" y="124"/>
                    </a:cubicBezTo>
                    <a:close/>
                    <a:moveTo>
                      <a:pt x="140" y="104"/>
                    </a:moveTo>
                    <a:cubicBezTo>
                      <a:pt x="140" y="99"/>
                      <a:pt x="140" y="99"/>
                      <a:pt x="140" y="99"/>
                    </a:cubicBezTo>
                    <a:cubicBezTo>
                      <a:pt x="145" y="99"/>
                      <a:pt x="145" y="99"/>
                      <a:pt x="145" y="99"/>
                    </a:cubicBezTo>
                    <a:cubicBezTo>
                      <a:pt x="146" y="99"/>
                      <a:pt x="146" y="100"/>
                      <a:pt x="146" y="100"/>
                    </a:cubicBezTo>
                    <a:cubicBezTo>
                      <a:pt x="148" y="102"/>
                      <a:pt x="148" y="104"/>
                      <a:pt x="148" y="104"/>
                    </a:cubicBezTo>
                    <a:cubicBezTo>
                      <a:pt x="148" y="104"/>
                      <a:pt x="148" y="104"/>
                      <a:pt x="148" y="104"/>
                    </a:cubicBezTo>
                    <a:cubicBezTo>
                      <a:pt x="146" y="107"/>
                      <a:pt x="146" y="107"/>
                      <a:pt x="146" y="107"/>
                    </a:cubicBezTo>
                    <a:cubicBezTo>
                      <a:pt x="146" y="107"/>
                      <a:pt x="146" y="107"/>
                      <a:pt x="146" y="107"/>
                    </a:cubicBezTo>
                    <a:cubicBezTo>
                      <a:pt x="146" y="107"/>
                      <a:pt x="143" y="106"/>
                      <a:pt x="141" y="105"/>
                    </a:cubicBezTo>
                    <a:cubicBezTo>
                      <a:pt x="141" y="105"/>
                      <a:pt x="140" y="105"/>
                      <a:pt x="140" y="104"/>
                    </a:cubicBezTo>
                    <a:close/>
                    <a:moveTo>
                      <a:pt x="86" y="124"/>
                    </a:moveTo>
                    <a:cubicBezTo>
                      <a:pt x="86" y="122"/>
                      <a:pt x="88" y="120"/>
                      <a:pt x="90" y="120"/>
                    </a:cubicBezTo>
                    <a:cubicBezTo>
                      <a:pt x="92" y="120"/>
                      <a:pt x="94" y="122"/>
                      <a:pt x="94" y="124"/>
                    </a:cubicBezTo>
                    <a:cubicBezTo>
                      <a:pt x="94" y="126"/>
                      <a:pt x="92" y="127"/>
                      <a:pt x="90" y="127"/>
                    </a:cubicBezTo>
                    <a:cubicBezTo>
                      <a:pt x="88" y="127"/>
                      <a:pt x="86" y="126"/>
                      <a:pt x="86" y="124"/>
                    </a:cubicBezTo>
                    <a:close/>
                    <a:moveTo>
                      <a:pt x="55" y="124"/>
                    </a:moveTo>
                    <a:cubicBezTo>
                      <a:pt x="55" y="122"/>
                      <a:pt x="57" y="120"/>
                      <a:pt x="59" y="120"/>
                    </a:cubicBezTo>
                    <a:cubicBezTo>
                      <a:pt x="61" y="120"/>
                      <a:pt x="63" y="122"/>
                      <a:pt x="63" y="124"/>
                    </a:cubicBezTo>
                    <a:cubicBezTo>
                      <a:pt x="63" y="126"/>
                      <a:pt x="61" y="127"/>
                      <a:pt x="59" y="127"/>
                    </a:cubicBezTo>
                    <a:cubicBezTo>
                      <a:pt x="57" y="127"/>
                      <a:pt x="55" y="126"/>
                      <a:pt x="55" y="124"/>
                    </a:cubicBezTo>
                    <a:close/>
                    <a:moveTo>
                      <a:pt x="71" y="124"/>
                    </a:moveTo>
                    <a:cubicBezTo>
                      <a:pt x="71" y="122"/>
                      <a:pt x="73" y="120"/>
                      <a:pt x="75" y="120"/>
                    </a:cubicBezTo>
                    <a:cubicBezTo>
                      <a:pt x="77" y="120"/>
                      <a:pt x="78" y="122"/>
                      <a:pt x="78" y="124"/>
                    </a:cubicBezTo>
                    <a:cubicBezTo>
                      <a:pt x="78" y="126"/>
                      <a:pt x="77" y="127"/>
                      <a:pt x="75" y="127"/>
                    </a:cubicBezTo>
                    <a:cubicBezTo>
                      <a:pt x="73" y="127"/>
                      <a:pt x="71" y="126"/>
                      <a:pt x="71" y="124"/>
                    </a:cubicBezTo>
                    <a:close/>
                    <a:moveTo>
                      <a:pt x="20" y="42"/>
                    </a:moveTo>
                    <a:cubicBezTo>
                      <a:pt x="34" y="27"/>
                      <a:pt x="56" y="26"/>
                      <a:pt x="68" y="39"/>
                    </a:cubicBezTo>
                    <a:cubicBezTo>
                      <a:pt x="78" y="48"/>
                      <a:pt x="78" y="48"/>
                      <a:pt x="78" y="48"/>
                    </a:cubicBezTo>
                    <a:cubicBezTo>
                      <a:pt x="77" y="48"/>
                      <a:pt x="77" y="49"/>
                      <a:pt x="77" y="50"/>
                    </a:cubicBezTo>
                    <a:cubicBezTo>
                      <a:pt x="77" y="55"/>
                      <a:pt x="78" y="60"/>
                      <a:pt x="80" y="64"/>
                    </a:cubicBezTo>
                    <a:cubicBezTo>
                      <a:pt x="80" y="65"/>
                      <a:pt x="80" y="66"/>
                      <a:pt x="81" y="67"/>
                    </a:cubicBezTo>
                    <a:cubicBezTo>
                      <a:pt x="82" y="71"/>
                      <a:pt x="84" y="74"/>
                      <a:pt x="87" y="76"/>
                    </a:cubicBezTo>
                    <a:cubicBezTo>
                      <a:pt x="87" y="80"/>
                      <a:pt x="87" y="80"/>
                      <a:pt x="87" y="80"/>
                    </a:cubicBezTo>
                    <a:cubicBezTo>
                      <a:pt x="78" y="80"/>
                      <a:pt x="78" y="80"/>
                      <a:pt x="78" y="80"/>
                    </a:cubicBezTo>
                    <a:cubicBezTo>
                      <a:pt x="77" y="79"/>
                      <a:pt x="76" y="78"/>
                      <a:pt x="76" y="77"/>
                    </a:cubicBezTo>
                    <a:cubicBezTo>
                      <a:pt x="74" y="75"/>
                      <a:pt x="74" y="70"/>
                      <a:pt x="74" y="70"/>
                    </a:cubicBezTo>
                    <a:cubicBezTo>
                      <a:pt x="71" y="70"/>
                      <a:pt x="71" y="70"/>
                      <a:pt x="71" y="70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1" y="96"/>
                      <a:pt x="71" y="96"/>
                      <a:pt x="71" y="96"/>
                    </a:cubicBezTo>
                    <a:cubicBezTo>
                      <a:pt x="74" y="96"/>
                      <a:pt x="74" y="96"/>
                      <a:pt x="74" y="96"/>
                    </a:cubicBezTo>
                    <a:cubicBezTo>
                      <a:pt x="74" y="96"/>
                      <a:pt x="74" y="92"/>
                      <a:pt x="76" y="89"/>
                    </a:cubicBezTo>
                    <a:cubicBezTo>
                      <a:pt x="76" y="89"/>
                      <a:pt x="77" y="88"/>
                      <a:pt x="78" y="87"/>
                    </a:cubicBezTo>
                    <a:cubicBezTo>
                      <a:pt x="87" y="87"/>
                      <a:pt x="87" y="87"/>
                      <a:pt x="87" y="87"/>
                    </a:cubicBezTo>
                    <a:cubicBezTo>
                      <a:pt x="87" y="96"/>
                      <a:pt x="87" y="96"/>
                      <a:pt x="87" y="96"/>
                    </a:cubicBezTo>
                    <a:cubicBezTo>
                      <a:pt x="86" y="97"/>
                      <a:pt x="85" y="97"/>
                      <a:pt x="84" y="98"/>
                    </a:cubicBezTo>
                    <a:cubicBezTo>
                      <a:pt x="82" y="100"/>
                      <a:pt x="77" y="100"/>
                      <a:pt x="77" y="100"/>
                    </a:cubicBezTo>
                    <a:cubicBezTo>
                      <a:pt x="77" y="102"/>
                      <a:pt x="77" y="102"/>
                      <a:pt x="77" y="102"/>
                    </a:cubicBezTo>
                    <a:cubicBezTo>
                      <a:pt x="85" y="102"/>
                      <a:pt x="85" y="102"/>
                      <a:pt x="85" y="102"/>
                    </a:cubicBezTo>
                    <a:cubicBezTo>
                      <a:pt x="85" y="108"/>
                      <a:pt x="85" y="108"/>
                      <a:pt x="85" y="108"/>
                    </a:cubicBezTo>
                    <a:cubicBezTo>
                      <a:pt x="72" y="108"/>
                      <a:pt x="61" y="108"/>
                      <a:pt x="51" y="108"/>
                    </a:cubicBezTo>
                    <a:cubicBezTo>
                      <a:pt x="51" y="107"/>
                      <a:pt x="51" y="107"/>
                      <a:pt x="51" y="107"/>
                    </a:cubicBezTo>
                    <a:cubicBezTo>
                      <a:pt x="51" y="107"/>
                      <a:pt x="49" y="106"/>
                      <a:pt x="47" y="105"/>
                    </a:cubicBezTo>
                    <a:cubicBezTo>
                      <a:pt x="47" y="105"/>
                      <a:pt x="46" y="105"/>
                      <a:pt x="45" y="104"/>
                    </a:cubicBezTo>
                    <a:cubicBezTo>
                      <a:pt x="45" y="99"/>
                      <a:pt x="45" y="99"/>
                      <a:pt x="45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2" y="100"/>
                      <a:pt x="52" y="100"/>
                    </a:cubicBezTo>
                    <a:cubicBezTo>
                      <a:pt x="53" y="102"/>
                      <a:pt x="53" y="104"/>
                      <a:pt x="53" y="104"/>
                    </a:cubicBezTo>
                    <a:cubicBezTo>
                      <a:pt x="55" y="104"/>
                      <a:pt x="55" y="104"/>
                      <a:pt x="55" y="104"/>
                    </a:cubicBezTo>
                    <a:cubicBezTo>
                      <a:pt x="55" y="97"/>
                      <a:pt x="55" y="97"/>
                      <a:pt x="55" y="97"/>
                    </a:cubicBezTo>
                    <a:cubicBezTo>
                      <a:pt x="55" y="94"/>
                      <a:pt x="55" y="94"/>
                      <a:pt x="55" y="94"/>
                    </a:cubicBezTo>
                    <a:cubicBezTo>
                      <a:pt x="51" y="94"/>
                      <a:pt x="51" y="94"/>
                      <a:pt x="51" y="94"/>
                    </a:cubicBezTo>
                    <a:cubicBezTo>
                      <a:pt x="45" y="94"/>
                      <a:pt x="45" y="94"/>
                      <a:pt x="45" y="94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5" y="88"/>
                      <a:pt x="45" y="88"/>
                      <a:pt x="45" y="88"/>
                    </a:cubicBezTo>
                    <a:cubicBezTo>
                      <a:pt x="47" y="88"/>
                      <a:pt x="47" y="86"/>
                      <a:pt x="47" y="85"/>
                    </a:cubicBezTo>
                    <a:cubicBezTo>
                      <a:pt x="47" y="83"/>
                      <a:pt x="46" y="81"/>
                      <a:pt x="43" y="81"/>
                    </a:cubicBezTo>
                    <a:cubicBezTo>
                      <a:pt x="41" y="81"/>
                      <a:pt x="39" y="83"/>
                      <a:pt x="39" y="85"/>
                    </a:cubicBezTo>
                    <a:cubicBezTo>
                      <a:pt x="39" y="86"/>
                      <a:pt x="40" y="88"/>
                      <a:pt x="41" y="88"/>
                    </a:cubicBezTo>
                    <a:cubicBezTo>
                      <a:pt x="41" y="89"/>
                      <a:pt x="41" y="89"/>
                      <a:pt x="41" y="89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36" y="94"/>
                      <a:pt x="36" y="94"/>
                      <a:pt x="36" y="94"/>
                    </a:cubicBezTo>
                    <a:cubicBezTo>
                      <a:pt x="32" y="94"/>
                      <a:pt x="32" y="94"/>
                      <a:pt x="32" y="94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32" y="104"/>
                      <a:pt x="32" y="104"/>
                      <a:pt x="32" y="104"/>
                    </a:cubicBezTo>
                    <a:cubicBezTo>
                      <a:pt x="33" y="104"/>
                      <a:pt x="33" y="104"/>
                      <a:pt x="33" y="104"/>
                    </a:cubicBezTo>
                    <a:cubicBezTo>
                      <a:pt x="33" y="104"/>
                      <a:pt x="33" y="102"/>
                      <a:pt x="35" y="100"/>
                    </a:cubicBezTo>
                    <a:cubicBezTo>
                      <a:pt x="35" y="100"/>
                      <a:pt x="35" y="99"/>
                      <a:pt x="36" y="99"/>
                    </a:cubicBezTo>
                    <a:cubicBezTo>
                      <a:pt x="41" y="99"/>
                      <a:pt x="41" y="99"/>
                      <a:pt x="41" y="99"/>
                    </a:cubicBezTo>
                    <a:cubicBezTo>
                      <a:pt x="41" y="104"/>
                      <a:pt x="41" y="104"/>
                      <a:pt x="41" y="104"/>
                    </a:cubicBezTo>
                    <a:cubicBezTo>
                      <a:pt x="41" y="105"/>
                      <a:pt x="40" y="105"/>
                      <a:pt x="40" y="105"/>
                    </a:cubicBezTo>
                    <a:cubicBezTo>
                      <a:pt x="38" y="106"/>
                      <a:pt x="35" y="107"/>
                      <a:pt x="35" y="107"/>
                    </a:cubicBezTo>
                    <a:cubicBezTo>
                      <a:pt x="35" y="108"/>
                      <a:pt x="35" y="108"/>
                      <a:pt x="35" y="108"/>
                    </a:cubicBezTo>
                    <a:cubicBezTo>
                      <a:pt x="35" y="108"/>
                      <a:pt x="35" y="108"/>
                      <a:pt x="35" y="108"/>
                    </a:cubicBezTo>
                    <a:cubicBezTo>
                      <a:pt x="17" y="90"/>
                      <a:pt x="17" y="90"/>
                      <a:pt x="17" y="90"/>
                    </a:cubicBezTo>
                    <a:cubicBezTo>
                      <a:pt x="5" y="77"/>
                      <a:pt x="6" y="56"/>
                      <a:pt x="20" y="42"/>
                    </a:cubicBezTo>
                    <a:close/>
                    <a:moveTo>
                      <a:pt x="44" y="127"/>
                    </a:moveTo>
                    <a:cubicBezTo>
                      <a:pt x="42" y="127"/>
                      <a:pt x="40" y="126"/>
                      <a:pt x="40" y="124"/>
                    </a:cubicBezTo>
                    <a:cubicBezTo>
                      <a:pt x="40" y="122"/>
                      <a:pt x="42" y="120"/>
                      <a:pt x="44" y="120"/>
                    </a:cubicBezTo>
                    <a:cubicBezTo>
                      <a:pt x="46" y="120"/>
                      <a:pt x="47" y="122"/>
                      <a:pt x="47" y="124"/>
                    </a:cubicBezTo>
                    <a:cubicBezTo>
                      <a:pt x="47" y="126"/>
                      <a:pt x="46" y="127"/>
                      <a:pt x="44" y="127"/>
                    </a:cubicBezTo>
                    <a:close/>
                    <a:moveTo>
                      <a:pt x="140" y="124"/>
                    </a:moveTo>
                    <a:cubicBezTo>
                      <a:pt x="140" y="126"/>
                      <a:pt x="139" y="127"/>
                      <a:pt x="137" y="127"/>
                    </a:cubicBezTo>
                    <a:cubicBezTo>
                      <a:pt x="135" y="127"/>
                      <a:pt x="133" y="126"/>
                      <a:pt x="133" y="124"/>
                    </a:cubicBezTo>
                    <a:cubicBezTo>
                      <a:pt x="133" y="122"/>
                      <a:pt x="135" y="120"/>
                      <a:pt x="137" y="120"/>
                    </a:cubicBezTo>
                    <a:cubicBezTo>
                      <a:pt x="139" y="120"/>
                      <a:pt x="140" y="122"/>
                      <a:pt x="140" y="124"/>
                    </a:cubicBezTo>
                    <a:close/>
                    <a:moveTo>
                      <a:pt x="149" y="104"/>
                    </a:moveTo>
                    <a:cubicBezTo>
                      <a:pt x="149" y="97"/>
                      <a:pt x="149" y="97"/>
                      <a:pt x="149" y="97"/>
                    </a:cubicBezTo>
                    <a:cubicBezTo>
                      <a:pt x="149" y="94"/>
                      <a:pt x="149" y="94"/>
                      <a:pt x="149" y="94"/>
                    </a:cubicBezTo>
                    <a:cubicBezTo>
                      <a:pt x="145" y="94"/>
                      <a:pt x="145" y="94"/>
                      <a:pt x="145" y="94"/>
                    </a:cubicBezTo>
                    <a:cubicBezTo>
                      <a:pt x="140" y="94"/>
                      <a:pt x="140" y="94"/>
                      <a:pt x="140" y="94"/>
                    </a:cubicBezTo>
                    <a:cubicBezTo>
                      <a:pt x="140" y="89"/>
                      <a:pt x="140" y="89"/>
                      <a:pt x="140" y="89"/>
                    </a:cubicBezTo>
                    <a:cubicBezTo>
                      <a:pt x="140" y="88"/>
                      <a:pt x="140" y="88"/>
                      <a:pt x="140" y="88"/>
                    </a:cubicBezTo>
                    <a:cubicBezTo>
                      <a:pt x="141" y="88"/>
                      <a:pt x="142" y="86"/>
                      <a:pt x="142" y="85"/>
                    </a:cubicBezTo>
                    <a:cubicBezTo>
                      <a:pt x="142" y="83"/>
                      <a:pt x="140" y="81"/>
                      <a:pt x="138" y="81"/>
                    </a:cubicBezTo>
                    <a:cubicBezTo>
                      <a:pt x="136" y="81"/>
                      <a:pt x="134" y="83"/>
                      <a:pt x="134" y="85"/>
                    </a:cubicBezTo>
                    <a:cubicBezTo>
                      <a:pt x="134" y="86"/>
                      <a:pt x="134" y="88"/>
                      <a:pt x="136" y="88"/>
                    </a:cubicBezTo>
                    <a:cubicBezTo>
                      <a:pt x="136" y="89"/>
                      <a:pt x="136" y="89"/>
                      <a:pt x="136" y="89"/>
                    </a:cubicBezTo>
                    <a:cubicBezTo>
                      <a:pt x="136" y="94"/>
                      <a:pt x="136" y="94"/>
                      <a:pt x="136" y="94"/>
                    </a:cubicBezTo>
                    <a:cubicBezTo>
                      <a:pt x="130" y="94"/>
                      <a:pt x="130" y="94"/>
                      <a:pt x="130" y="94"/>
                    </a:cubicBezTo>
                    <a:cubicBezTo>
                      <a:pt x="126" y="94"/>
                      <a:pt x="126" y="94"/>
                      <a:pt x="126" y="94"/>
                    </a:cubicBezTo>
                    <a:cubicBezTo>
                      <a:pt x="126" y="96"/>
                      <a:pt x="126" y="96"/>
                      <a:pt x="126" y="96"/>
                    </a:cubicBezTo>
                    <a:cubicBezTo>
                      <a:pt x="126" y="104"/>
                      <a:pt x="126" y="104"/>
                      <a:pt x="126" y="104"/>
                    </a:cubicBezTo>
                    <a:cubicBezTo>
                      <a:pt x="128" y="104"/>
                      <a:pt x="128" y="104"/>
                      <a:pt x="128" y="104"/>
                    </a:cubicBezTo>
                    <a:cubicBezTo>
                      <a:pt x="128" y="104"/>
                      <a:pt x="128" y="102"/>
                      <a:pt x="129" y="100"/>
                    </a:cubicBezTo>
                    <a:cubicBezTo>
                      <a:pt x="129" y="100"/>
                      <a:pt x="130" y="99"/>
                      <a:pt x="130" y="99"/>
                    </a:cubicBezTo>
                    <a:cubicBezTo>
                      <a:pt x="136" y="99"/>
                      <a:pt x="136" y="99"/>
                      <a:pt x="136" y="99"/>
                    </a:cubicBezTo>
                    <a:cubicBezTo>
                      <a:pt x="136" y="104"/>
                      <a:pt x="136" y="104"/>
                      <a:pt x="136" y="104"/>
                    </a:cubicBezTo>
                    <a:cubicBezTo>
                      <a:pt x="135" y="105"/>
                      <a:pt x="134" y="105"/>
                      <a:pt x="134" y="105"/>
                    </a:cubicBezTo>
                    <a:cubicBezTo>
                      <a:pt x="132" y="106"/>
                      <a:pt x="130" y="107"/>
                      <a:pt x="130" y="107"/>
                    </a:cubicBezTo>
                    <a:cubicBezTo>
                      <a:pt x="130" y="108"/>
                      <a:pt x="130" y="108"/>
                      <a:pt x="130" y="108"/>
                    </a:cubicBezTo>
                    <a:cubicBezTo>
                      <a:pt x="120" y="108"/>
                      <a:pt x="108" y="108"/>
                      <a:pt x="96" y="108"/>
                    </a:cubicBezTo>
                    <a:cubicBezTo>
                      <a:pt x="96" y="102"/>
                      <a:pt x="96" y="102"/>
                      <a:pt x="96" y="102"/>
                    </a:cubicBezTo>
                    <a:cubicBezTo>
                      <a:pt x="103" y="102"/>
                      <a:pt x="103" y="102"/>
                      <a:pt x="103" y="102"/>
                    </a:cubicBezTo>
                    <a:cubicBezTo>
                      <a:pt x="103" y="100"/>
                      <a:pt x="103" y="100"/>
                      <a:pt x="103" y="100"/>
                    </a:cubicBezTo>
                    <a:cubicBezTo>
                      <a:pt x="103" y="100"/>
                      <a:pt x="99" y="100"/>
                      <a:pt x="96" y="98"/>
                    </a:cubicBezTo>
                    <a:cubicBezTo>
                      <a:pt x="96" y="97"/>
                      <a:pt x="95" y="97"/>
                      <a:pt x="94" y="96"/>
                    </a:cubicBezTo>
                    <a:cubicBezTo>
                      <a:pt x="94" y="87"/>
                      <a:pt x="94" y="87"/>
                      <a:pt x="94" y="87"/>
                    </a:cubicBezTo>
                    <a:cubicBezTo>
                      <a:pt x="103" y="87"/>
                      <a:pt x="103" y="87"/>
                      <a:pt x="103" y="87"/>
                    </a:cubicBezTo>
                    <a:cubicBezTo>
                      <a:pt x="104" y="88"/>
                      <a:pt x="104" y="89"/>
                      <a:pt x="105" y="90"/>
                    </a:cubicBezTo>
                    <a:cubicBezTo>
                      <a:pt x="107" y="92"/>
                      <a:pt x="107" y="96"/>
                      <a:pt x="107" y="96"/>
                    </a:cubicBezTo>
                    <a:cubicBezTo>
                      <a:pt x="109" y="96"/>
                      <a:pt x="109" y="96"/>
                      <a:pt x="109" y="96"/>
                    </a:cubicBezTo>
                    <a:cubicBezTo>
                      <a:pt x="109" y="83"/>
                      <a:pt x="109" y="83"/>
                      <a:pt x="109" y="83"/>
                    </a:cubicBezTo>
                    <a:cubicBezTo>
                      <a:pt x="109" y="70"/>
                      <a:pt x="109" y="70"/>
                      <a:pt x="109" y="70"/>
                    </a:cubicBezTo>
                    <a:cubicBezTo>
                      <a:pt x="107" y="70"/>
                      <a:pt x="107" y="70"/>
                      <a:pt x="107" y="70"/>
                    </a:cubicBezTo>
                    <a:cubicBezTo>
                      <a:pt x="107" y="70"/>
                      <a:pt x="107" y="75"/>
                      <a:pt x="105" y="77"/>
                    </a:cubicBezTo>
                    <a:cubicBezTo>
                      <a:pt x="104" y="78"/>
                      <a:pt x="104" y="79"/>
                      <a:pt x="103" y="80"/>
                    </a:cubicBezTo>
                    <a:cubicBezTo>
                      <a:pt x="94" y="80"/>
                      <a:pt x="94" y="80"/>
                      <a:pt x="94" y="80"/>
                    </a:cubicBezTo>
                    <a:cubicBezTo>
                      <a:pt x="94" y="76"/>
                      <a:pt x="94" y="76"/>
                      <a:pt x="94" y="76"/>
                    </a:cubicBezTo>
                    <a:cubicBezTo>
                      <a:pt x="96" y="74"/>
                      <a:pt x="98" y="71"/>
                      <a:pt x="100" y="67"/>
                    </a:cubicBezTo>
                    <a:cubicBezTo>
                      <a:pt x="100" y="66"/>
                      <a:pt x="101" y="65"/>
                      <a:pt x="101" y="64"/>
                    </a:cubicBezTo>
                    <a:cubicBezTo>
                      <a:pt x="102" y="60"/>
                      <a:pt x="103" y="55"/>
                      <a:pt x="103" y="50"/>
                    </a:cubicBezTo>
                    <a:cubicBezTo>
                      <a:pt x="103" y="49"/>
                      <a:pt x="103" y="48"/>
                      <a:pt x="103" y="47"/>
                    </a:cubicBezTo>
                    <a:cubicBezTo>
                      <a:pt x="112" y="39"/>
                      <a:pt x="112" y="39"/>
                      <a:pt x="112" y="39"/>
                    </a:cubicBezTo>
                    <a:cubicBezTo>
                      <a:pt x="124" y="26"/>
                      <a:pt x="146" y="27"/>
                      <a:pt x="160" y="42"/>
                    </a:cubicBezTo>
                    <a:cubicBezTo>
                      <a:pt x="174" y="56"/>
                      <a:pt x="176" y="77"/>
                      <a:pt x="163" y="90"/>
                    </a:cubicBezTo>
                    <a:lnTo>
                      <a:pt x="149" y="1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0" name="ísḷî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5E3035C-414C-47C9-95E7-E44EB020C0C8}"/>
                  </a:ext>
                </a:extLst>
              </p:cNvPr>
              <p:cNvSpPr/>
              <p:nvPr/>
            </p:nvSpPr>
            <p:spPr bwMode="auto">
              <a:xfrm>
                <a:off x="5441" y="1086"/>
                <a:ext cx="15" cy="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1" name="îṥļîḑ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C808A99-FD7F-45B1-B74B-E7694F973D46}"/>
                  </a:ext>
                </a:extLst>
              </p:cNvPr>
              <p:cNvSpPr/>
              <p:nvPr/>
            </p:nvSpPr>
            <p:spPr bwMode="auto">
              <a:xfrm>
                <a:off x="5441" y="1110"/>
                <a:ext cx="15" cy="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2" name="ïSḻiḑ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6064CD5-4944-426C-BDE2-5D3D80626C81}"/>
                  </a:ext>
                </a:extLst>
              </p:cNvPr>
              <p:cNvSpPr/>
              <p:nvPr/>
            </p:nvSpPr>
            <p:spPr bwMode="auto">
              <a:xfrm>
                <a:off x="5441" y="1134"/>
                <a:ext cx="15" cy="1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3" name="ïṣlïḑ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FE91F99-D9CD-43B0-8EE5-34E5835BCFB2}"/>
                  </a:ext>
                </a:extLst>
              </p:cNvPr>
              <p:cNvSpPr/>
              <p:nvPr/>
            </p:nvSpPr>
            <p:spPr bwMode="auto">
              <a:xfrm>
                <a:off x="3181" y="3604"/>
                <a:ext cx="365" cy="289"/>
              </a:xfrm>
              <a:custGeom>
                <a:avLst/>
                <a:gdLst>
                  <a:gd name="T0" fmla="*/ 102 w 198"/>
                  <a:gd name="T1" fmla="*/ 26 h 157"/>
                  <a:gd name="T2" fmla="*/ 109 w 198"/>
                  <a:gd name="T3" fmla="*/ 21 h 157"/>
                  <a:gd name="T4" fmla="*/ 112 w 198"/>
                  <a:gd name="T5" fmla="*/ 15 h 157"/>
                  <a:gd name="T6" fmla="*/ 102 w 198"/>
                  <a:gd name="T7" fmla="*/ 8 h 157"/>
                  <a:gd name="T8" fmla="*/ 97 w 198"/>
                  <a:gd name="T9" fmla="*/ 8 h 157"/>
                  <a:gd name="T10" fmla="*/ 87 w 198"/>
                  <a:gd name="T11" fmla="*/ 15 h 157"/>
                  <a:gd name="T12" fmla="*/ 90 w 198"/>
                  <a:gd name="T13" fmla="*/ 21 h 157"/>
                  <a:gd name="T14" fmla="*/ 97 w 198"/>
                  <a:gd name="T15" fmla="*/ 24 h 157"/>
                  <a:gd name="T16" fmla="*/ 19 w 198"/>
                  <a:gd name="T17" fmla="*/ 42 h 157"/>
                  <a:gd name="T18" fmla="*/ 99 w 198"/>
                  <a:gd name="T19" fmla="*/ 157 h 157"/>
                  <a:gd name="T20" fmla="*/ 179 w 198"/>
                  <a:gd name="T21" fmla="*/ 42 h 157"/>
                  <a:gd name="T22" fmla="*/ 107 w 198"/>
                  <a:gd name="T23" fmla="*/ 71 h 157"/>
                  <a:gd name="T24" fmla="*/ 91 w 198"/>
                  <a:gd name="T25" fmla="*/ 71 h 157"/>
                  <a:gd name="T26" fmla="*/ 112 w 198"/>
                  <a:gd name="T27" fmla="*/ 136 h 157"/>
                  <a:gd name="T28" fmla="*/ 112 w 198"/>
                  <a:gd name="T29" fmla="*/ 136 h 157"/>
                  <a:gd name="T30" fmla="*/ 133 w 198"/>
                  <a:gd name="T31" fmla="*/ 140 h 157"/>
                  <a:gd name="T32" fmla="*/ 159 w 198"/>
                  <a:gd name="T33" fmla="*/ 109 h 157"/>
                  <a:gd name="T34" fmla="*/ 160 w 198"/>
                  <a:gd name="T35" fmla="*/ 118 h 157"/>
                  <a:gd name="T36" fmla="*/ 95 w 198"/>
                  <a:gd name="T37" fmla="*/ 136 h 157"/>
                  <a:gd name="T38" fmla="*/ 95 w 198"/>
                  <a:gd name="T39" fmla="*/ 136 h 157"/>
                  <a:gd name="T40" fmla="*/ 65 w 198"/>
                  <a:gd name="T41" fmla="*/ 140 h 157"/>
                  <a:gd name="T42" fmla="*/ 86 w 198"/>
                  <a:gd name="T43" fmla="*/ 136 h 157"/>
                  <a:gd name="T44" fmla="*/ 75 w 198"/>
                  <a:gd name="T45" fmla="*/ 43 h 157"/>
                  <a:gd name="T46" fmla="*/ 89 w 198"/>
                  <a:gd name="T47" fmla="*/ 74 h 157"/>
                  <a:gd name="T48" fmla="*/ 83 w 198"/>
                  <a:gd name="T49" fmla="*/ 85 h 157"/>
                  <a:gd name="T50" fmla="*/ 79 w 198"/>
                  <a:gd name="T51" fmla="*/ 106 h 157"/>
                  <a:gd name="T52" fmla="*/ 95 w 198"/>
                  <a:gd name="T53" fmla="*/ 96 h 157"/>
                  <a:gd name="T54" fmla="*/ 85 w 198"/>
                  <a:gd name="T55" fmla="*/ 113 h 157"/>
                  <a:gd name="T56" fmla="*/ 56 w 198"/>
                  <a:gd name="T57" fmla="*/ 117 h 157"/>
                  <a:gd name="T58" fmla="*/ 56 w 198"/>
                  <a:gd name="T59" fmla="*/ 109 h 157"/>
                  <a:gd name="T60" fmla="*/ 60 w 198"/>
                  <a:gd name="T61" fmla="*/ 106 h 157"/>
                  <a:gd name="T62" fmla="*/ 50 w 198"/>
                  <a:gd name="T63" fmla="*/ 98 h 157"/>
                  <a:gd name="T64" fmla="*/ 44 w 198"/>
                  <a:gd name="T65" fmla="*/ 94 h 157"/>
                  <a:gd name="T66" fmla="*/ 39 w 198"/>
                  <a:gd name="T67" fmla="*/ 104 h 157"/>
                  <a:gd name="T68" fmla="*/ 37 w 198"/>
                  <a:gd name="T69" fmla="*/ 115 h 157"/>
                  <a:gd name="T70" fmla="*/ 46 w 198"/>
                  <a:gd name="T71" fmla="*/ 115 h 157"/>
                  <a:gd name="T72" fmla="*/ 39 w 198"/>
                  <a:gd name="T73" fmla="*/ 119 h 157"/>
                  <a:gd name="T74" fmla="*/ 44 w 198"/>
                  <a:gd name="T75" fmla="*/ 136 h 157"/>
                  <a:gd name="T76" fmla="*/ 154 w 198"/>
                  <a:gd name="T77" fmla="*/ 136 h 157"/>
                  <a:gd name="T78" fmla="*/ 154 w 198"/>
                  <a:gd name="T79" fmla="*/ 136 h 157"/>
                  <a:gd name="T80" fmla="*/ 159 w 198"/>
                  <a:gd name="T81" fmla="*/ 104 h 157"/>
                  <a:gd name="T82" fmla="*/ 155 w 198"/>
                  <a:gd name="T83" fmla="*/ 94 h 157"/>
                  <a:gd name="T84" fmla="*/ 149 w 198"/>
                  <a:gd name="T85" fmla="*/ 98 h 157"/>
                  <a:gd name="T86" fmla="*/ 139 w 198"/>
                  <a:gd name="T87" fmla="*/ 106 h 157"/>
                  <a:gd name="T88" fmla="*/ 143 w 198"/>
                  <a:gd name="T89" fmla="*/ 109 h 157"/>
                  <a:gd name="T90" fmla="*/ 142 w 198"/>
                  <a:gd name="T91" fmla="*/ 117 h 157"/>
                  <a:gd name="T92" fmla="*/ 113 w 198"/>
                  <a:gd name="T93" fmla="*/ 113 h 157"/>
                  <a:gd name="T94" fmla="*/ 103 w 198"/>
                  <a:gd name="T95" fmla="*/ 96 h 157"/>
                  <a:gd name="T96" fmla="*/ 120 w 198"/>
                  <a:gd name="T97" fmla="*/ 106 h 157"/>
                  <a:gd name="T98" fmla="*/ 115 w 198"/>
                  <a:gd name="T99" fmla="*/ 85 h 157"/>
                  <a:gd name="T100" fmla="*/ 110 w 198"/>
                  <a:gd name="T101" fmla="*/ 74 h 157"/>
                  <a:gd name="T102" fmla="*/ 123 w 198"/>
                  <a:gd name="T103" fmla="*/ 43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98" h="157">
                    <a:moveTo>
                      <a:pt x="179" y="42"/>
                    </a:moveTo>
                    <a:cubicBezTo>
                      <a:pt x="163" y="26"/>
                      <a:pt x="137" y="24"/>
                      <a:pt x="122" y="39"/>
                    </a:cubicBezTo>
                    <a:cubicBezTo>
                      <a:pt x="113" y="48"/>
                      <a:pt x="113" y="48"/>
                      <a:pt x="113" y="48"/>
                    </a:cubicBezTo>
                    <a:cubicBezTo>
                      <a:pt x="112" y="36"/>
                      <a:pt x="107" y="28"/>
                      <a:pt x="102" y="26"/>
                    </a:cubicBezTo>
                    <a:cubicBezTo>
                      <a:pt x="102" y="26"/>
                      <a:pt x="102" y="26"/>
                      <a:pt x="102" y="26"/>
                    </a:cubicBezTo>
                    <a:cubicBezTo>
                      <a:pt x="102" y="20"/>
                      <a:pt x="102" y="20"/>
                      <a:pt x="102" y="20"/>
                    </a:cubicBezTo>
                    <a:cubicBezTo>
                      <a:pt x="108" y="20"/>
                      <a:pt x="108" y="20"/>
                      <a:pt x="108" y="20"/>
                    </a:cubicBezTo>
                    <a:cubicBezTo>
                      <a:pt x="108" y="20"/>
                      <a:pt x="109" y="21"/>
                      <a:pt x="109" y="21"/>
                    </a:cubicBezTo>
                    <a:cubicBezTo>
                      <a:pt x="110" y="23"/>
                      <a:pt x="110" y="26"/>
                      <a:pt x="110" y="26"/>
                    </a:cubicBezTo>
                    <a:cubicBezTo>
                      <a:pt x="112" y="26"/>
                      <a:pt x="112" y="26"/>
                      <a:pt x="112" y="26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2" y="15"/>
                      <a:pt x="112" y="15"/>
                      <a:pt x="112" y="15"/>
                    </a:cubicBezTo>
                    <a:cubicBezTo>
                      <a:pt x="108" y="15"/>
                      <a:pt x="108" y="15"/>
                      <a:pt x="108" y="15"/>
                    </a:cubicBezTo>
                    <a:cubicBezTo>
                      <a:pt x="102" y="15"/>
                      <a:pt x="102" y="15"/>
                      <a:pt x="102" y="15"/>
                    </a:cubicBezTo>
                    <a:cubicBezTo>
                      <a:pt x="102" y="9"/>
                      <a:pt x="102" y="9"/>
                      <a:pt x="102" y="9"/>
                    </a:cubicBezTo>
                    <a:cubicBezTo>
                      <a:pt x="102" y="8"/>
                      <a:pt x="102" y="8"/>
                      <a:pt x="102" y="8"/>
                    </a:cubicBezTo>
                    <a:cubicBezTo>
                      <a:pt x="103" y="8"/>
                      <a:pt x="104" y="6"/>
                      <a:pt x="104" y="5"/>
                    </a:cubicBezTo>
                    <a:cubicBezTo>
                      <a:pt x="104" y="2"/>
                      <a:pt x="102" y="0"/>
                      <a:pt x="99" y="0"/>
                    </a:cubicBezTo>
                    <a:cubicBezTo>
                      <a:pt x="97" y="0"/>
                      <a:pt x="95" y="2"/>
                      <a:pt x="95" y="5"/>
                    </a:cubicBezTo>
                    <a:cubicBezTo>
                      <a:pt x="95" y="6"/>
                      <a:pt x="96" y="8"/>
                      <a:pt x="97" y="8"/>
                    </a:cubicBezTo>
                    <a:cubicBezTo>
                      <a:pt x="97" y="9"/>
                      <a:pt x="97" y="9"/>
                      <a:pt x="97" y="9"/>
                    </a:cubicBezTo>
                    <a:cubicBezTo>
                      <a:pt x="97" y="15"/>
                      <a:pt x="97" y="15"/>
                      <a:pt x="97" y="15"/>
                    </a:cubicBezTo>
                    <a:cubicBezTo>
                      <a:pt x="91" y="15"/>
                      <a:pt x="91" y="15"/>
                      <a:pt x="91" y="15"/>
                    </a:cubicBezTo>
                    <a:cubicBezTo>
                      <a:pt x="87" y="15"/>
                      <a:pt x="87" y="15"/>
                      <a:pt x="87" y="15"/>
                    </a:cubicBezTo>
                    <a:cubicBezTo>
                      <a:pt x="87" y="17"/>
                      <a:pt x="87" y="17"/>
                      <a:pt x="87" y="17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3"/>
                      <a:pt x="90" y="21"/>
                    </a:cubicBezTo>
                    <a:cubicBezTo>
                      <a:pt x="90" y="21"/>
                      <a:pt x="90" y="20"/>
                      <a:pt x="91" y="20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24"/>
                      <a:pt x="97" y="24"/>
                      <a:pt x="97" y="24"/>
                    </a:cubicBezTo>
                    <a:cubicBezTo>
                      <a:pt x="97" y="24"/>
                      <a:pt x="97" y="24"/>
                      <a:pt x="97" y="24"/>
                    </a:cubicBezTo>
                    <a:cubicBezTo>
                      <a:pt x="97" y="26"/>
                      <a:pt x="97" y="26"/>
                      <a:pt x="97" y="26"/>
                    </a:cubicBezTo>
                    <a:cubicBezTo>
                      <a:pt x="91" y="28"/>
                      <a:pt x="87" y="37"/>
                      <a:pt x="86" y="48"/>
                    </a:cubicBezTo>
                    <a:cubicBezTo>
                      <a:pt x="76" y="39"/>
                      <a:pt x="76" y="39"/>
                      <a:pt x="76" y="39"/>
                    </a:cubicBezTo>
                    <a:cubicBezTo>
                      <a:pt x="61" y="24"/>
                      <a:pt x="35" y="26"/>
                      <a:pt x="19" y="42"/>
                    </a:cubicBezTo>
                    <a:cubicBezTo>
                      <a:pt x="2" y="59"/>
                      <a:pt x="0" y="85"/>
                      <a:pt x="15" y="100"/>
                    </a:cubicBezTo>
                    <a:cubicBezTo>
                      <a:pt x="34" y="119"/>
                      <a:pt x="34" y="119"/>
                      <a:pt x="34" y="119"/>
                    </a:cubicBezTo>
                    <a:cubicBezTo>
                      <a:pt x="34" y="145"/>
                      <a:pt x="34" y="145"/>
                      <a:pt x="34" y="145"/>
                    </a:cubicBezTo>
                    <a:cubicBezTo>
                      <a:pt x="34" y="145"/>
                      <a:pt x="58" y="157"/>
                      <a:pt x="99" y="157"/>
                    </a:cubicBezTo>
                    <a:cubicBezTo>
                      <a:pt x="140" y="157"/>
                      <a:pt x="164" y="145"/>
                      <a:pt x="164" y="145"/>
                    </a:cubicBezTo>
                    <a:cubicBezTo>
                      <a:pt x="164" y="119"/>
                      <a:pt x="164" y="119"/>
                      <a:pt x="164" y="119"/>
                    </a:cubicBezTo>
                    <a:cubicBezTo>
                      <a:pt x="183" y="100"/>
                      <a:pt x="183" y="100"/>
                      <a:pt x="183" y="100"/>
                    </a:cubicBezTo>
                    <a:cubicBezTo>
                      <a:pt x="198" y="85"/>
                      <a:pt x="196" y="59"/>
                      <a:pt x="179" y="42"/>
                    </a:cubicBezTo>
                    <a:close/>
                    <a:moveTo>
                      <a:pt x="99" y="30"/>
                    </a:moveTo>
                    <a:cubicBezTo>
                      <a:pt x="105" y="30"/>
                      <a:pt x="110" y="41"/>
                      <a:pt x="110" y="55"/>
                    </a:cubicBezTo>
                    <a:cubicBezTo>
                      <a:pt x="110" y="60"/>
                      <a:pt x="109" y="65"/>
                      <a:pt x="108" y="69"/>
                    </a:cubicBezTo>
                    <a:cubicBezTo>
                      <a:pt x="108" y="70"/>
                      <a:pt x="108" y="70"/>
                      <a:pt x="107" y="71"/>
                    </a:cubicBezTo>
                    <a:cubicBezTo>
                      <a:pt x="106" y="75"/>
                      <a:pt x="104" y="78"/>
                      <a:pt x="102" y="79"/>
                    </a:cubicBezTo>
                    <a:cubicBezTo>
                      <a:pt x="101" y="80"/>
                      <a:pt x="100" y="80"/>
                      <a:pt x="99" y="80"/>
                    </a:cubicBezTo>
                    <a:cubicBezTo>
                      <a:pt x="98" y="80"/>
                      <a:pt x="97" y="80"/>
                      <a:pt x="96" y="79"/>
                    </a:cubicBezTo>
                    <a:cubicBezTo>
                      <a:pt x="94" y="78"/>
                      <a:pt x="93" y="75"/>
                      <a:pt x="91" y="71"/>
                    </a:cubicBezTo>
                    <a:cubicBezTo>
                      <a:pt x="91" y="70"/>
                      <a:pt x="91" y="70"/>
                      <a:pt x="90" y="69"/>
                    </a:cubicBezTo>
                    <a:cubicBezTo>
                      <a:pt x="89" y="65"/>
                      <a:pt x="89" y="60"/>
                      <a:pt x="89" y="55"/>
                    </a:cubicBezTo>
                    <a:cubicBezTo>
                      <a:pt x="89" y="41"/>
                      <a:pt x="93" y="30"/>
                      <a:pt x="99" y="30"/>
                    </a:cubicBezTo>
                    <a:close/>
                    <a:moveTo>
                      <a:pt x="112" y="136"/>
                    </a:moveTo>
                    <a:cubicBezTo>
                      <a:pt x="112" y="134"/>
                      <a:pt x="114" y="132"/>
                      <a:pt x="116" y="132"/>
                    </a:cubicBezTo>
                    <a:cubicBezTo>
                      <a:pt x="118" y="132"/>
                      <a:pt x="120" y="134"/>
                      <a:pt x="120" y="136"/>
                    </a:cubicBezTo>
                    <a:cubicBezTo>
                      <a:pt x="120" y="138"/>
                      <a:pt x="118" y="140"/>
                      <a:pt x="116" y="140"/>
                    </a:cubicBezTo>
                    <a:cubicBezTo>
                      <a:pt x="114" y="140"/>
                      <a:pt x="112" y="138"/>
                      <a:pt x="112" y="136"/>
                    </a:cubicBezTo>
                    <a:close/>
                    <a:moveTo>
                      <a:pt x="129" y="136"/>
                    </a:moveTo>
                    <a:cubicBezTo>
                      <a:pt x="129" y="134"/>
                      <a:pt x="131" y="132"/>
                      <a:pt x="133" y="132"/>
                    </a:cubicBezTo>
                    <a:cubicBezTo>
                      <a:pt x="135" y="132"/>
                      <a:pt x="137" y="134"/>
                      <a:pt x="137" y="136"/>
                    </a:cubicBezTo>
                    <a:cubicBezTo>
                      <a:pt x="137" y="138"/>
                      <a:pt x="135" y="140"/>
                      <a:pt x="133" y="140"/>
                    </a:cubicBezTo>
                    <a:cubicBezTo>
                      <a:pt x="131" y="140"/>
                      <a:pt x="129" y="138"/>
                      <a:pt x="129" y="136"/>
                    </a:cubicBezTo>
                    <a:close/>
                    <a:moveTo>
                      <a:pt x="153" y="115"/>
                    </a:moveTo>
                    <a:cubicBezTo>
                      <a:pt x="153" y="109"/>
                      <a:pt x="153" y="109"/>
                      <a:pt x="153" y="109"/>
                    </a:cubicBezTo>
                    <a:cubicBezTo>
                      <a:pt x="159" y="109"/>
                      <a:pt x="159" y="109"/>
                      <a:pt x="159" y="109"/>
                    </a:cubicBezTo>
                    <a:cubicBezTo>
                      <a:pt x="160" y="109"/>
                      <a:pt x="160" y="110"/>
                      <a:pt x="161" y="110"/>
                    </a:cubicBezTo>
                    <a:cubicBezTo>
                      <a:pt x="162" y="112"/>
                      <a:pt x="162" y="115"/>
                      <a:pt x="162" y="115"/>
                    </a:cubicBezTo>
                    <a:cubicBezTo>
                      <a:pt x="163" y="115"/>
                      <a:pt x="163" y="115"/>
                      <a:pt x="163" y="115"/>
                    </a:cubicBezTo>
                    <a:cubicBezTo>
                      <a:pt x="160" y="118"/>
                      <a:pt x="160" y="118"/>
                      <a:pt x="160" y="118"/>
                    </a:cubicBezTo>
                    <a:cubicBezTo>
                      <a:pt x="160" y="117"/>
                      <a:pt x="160" y="117"/>
                      <a:pt x="160" y="117"/>
                    </a:cubicBezTo>
                    <a:cubicBezTo>
                      <a:pt x="160" y="117"/>
                      <a:pt x="157" y="117"/>
                      <a:pt x="155" y="116"/>
                    </a:cubicBezTo>
                    <a:cubicBezTo>
                      <a:pt x="155" y="116"/>
                      <a:pt x="154" y="115"/>
                      <a:pt x="153" y="115"/>
                    </a:cubicBezTo>
                    <a:close/>
                    <a:moveTo>
                      <a:pt x="95" y="136"/>
                    </a:moveTo>
                    <a:cubicBezTo>
                      <a:pt x="95" y="134"/>
                      <a:pt x="97" y="132"/>
                      <a:pt x="99" y="132"/>
                    </a:cubicBezTo>
                    <a:cubicBezTo>
                      <a:pt x="101" y="132"/>
                      <a:pt x="103" y="134"/>
                      <a:pt x="103" y="136"/>
                    </a:cubicBezTo>
                    <a:cubicBezTo>
                      <a:pt x="103" y="138"/>
                      <a:pt x="101" y="140"/>
                      <a:pt x="99" y="140"/>
                    </a:cubicBezTo>
                    <a:cubicBezTo>
                      <a:pt x="97" y="140"/>
                      <a:pt x="95" y="138"/>
                      <a:pt x="95" y="136"/>
                    </a:cubicBezTo>
                    <a:close/>
                    <a:moveTo>
                      <a:pt x="61" y="136"/>
                    </a:moveTo>
                    <a:cubicBezTo>
                      <a:pt x="61" y="134"/>
                      <a:pt x="63" y="132"/>
                      <a:pt x="65" y="132"/>
                    </a:cubicBezTo>
                    <a:cubicBezTo>
                      <a:pt x="67" y="132"/>
                      <a:pt x="69" y="134"/>
                      <a:pt x="69" y="136"/>
                    </a:cubicBezTo>
                    <a:cubicBezTo>
                      <a:pt x="69" y="138"/>
                      <a:pt x="67" y="140"/>
                      <a:pt x="65" y="140"/>
                    </a:cubicBezTo>
                    <a:cubicBezTo>
                      <a:pt x="63" y="140"/>
                      <a:pt x="61" y="138"/>
                      <a:pt x="61" y="136"/>
                    </a:cubicBezTo>
                    <a:close/>
                    <a:moveTo>
                      <a:pt x="78" y="136"/>
                    </a:moveTo>
                    <a:cubicBezTo>
                      <a:pt x="78" y="134"/>
                      <a:pt x="80" y="132"/>
                      <a:pt x="82" y="132"/>
                    </a:cubicBezTo>
                    <a:cubicBezTo>
                      <a:pt x="84" y="132"/>
                      <a:pt x="86" y="134"/>
                      <a:pt x="86" y="136"/>
                    </a:cubicBezTo>
                    <a:cubicBezTo>
                      <a:pt x="86" y="138"/>
                      <a:pt x="84" y="140"/>
                      <a:pt x="82" y="140"/>
                    </a:cubicBezTo>
                    <a:cubicBezTo>
                      <a:pt x="80" y="140"/>
                      <a:pt x="78" y="138"/>
                      <a:pt x="78" y="136"/>
                    </a:cubicBezTo>
                    <a:close/>
                    <a:moveTo>
                      <a:pt x="22" y="46"/>
                    </a:moveTo>
                    <a:cubicBezTo>
                      <a:pt x="38" y="31"/>
                      <a:pt x="61" y="29"/>
                      <a:pt x="75" y="43"/>
                    </a:cubicBezTo>
                    <a:cubicBezTo>
                      <a:pt x="85" y="53"/>
                      <a:pt x="85" y="53"/>
                      <a:pt x="85" y="53"/>
                    </a:cubicBezTo>
                    <a:cubicBezTo>
                      <a:pt x="85" y="54"/>
                      <a:pt x="85" y="54"/>
                      <a:pt x="85" y="55"/>
                    </a:cubicBezTo>
                    <a:cubicBezTo>
                      <a:pt x="85" y="61"/>
                      <a:pt x="86" y="67"/>
                      <a:pt x="88" y="71"/>
                    </a:cubicBezTo>
                    <a:cubicBezTo>
                      <a:pt x="88" y="72"/>
                      <a:pt x="88" y="73"/>
                      <a:pt x="89" y="74"/>
                    </a:cubicBezTo>
                    <a:cubicBezTo>
                      <a:pt x="90" y="79"/>
                      <a:pt x="93" y="82"/>
                      <a:pt x="96" y="84"/>
                    </a:cubicBezTo>
                    <a:cubicBezTo>
                      <a:pt x="96" y="88"/>
                      <a:pt x="96" y="88"/>
                      <a:pt x="96" y="88"/>
                    </a:cubicBezTo>
                    <a:cubicBezTo>
                      <a:pt x="86" y="88"/>
                      <a:pt x="86" y="88"/>
                      <a:pt x="86" y="88"/>
                    </a:cubicBezTo>
                    <a:cubicBezTo>
                      <a:pt x="85" y="87"/>
                      <a:pt x="84" y="86"/>
                      <a:pt x="83" y="85"/>
                    </a:cubicBezTo>
                    <a:cubicBezTo>
                      <a:pt x="81" y="82"/>
                      <a:pt x="81" y="78"/>
                      <a:pt x="81" y="78"/>
                    </a:cubicBezTo>
                    <a:cubicBezTo>
                      <a:pt x="79" y="78"/>
                      <a:pt x="79" y="78"/>
                      <a:pt x="79" y="78"/>
                    </a:cubicBezTo>
                    <a:cubicBezTo>
                      <a:pt x="79" y="92"/>
                      <a:pt x="79" y="92"/>
                      <a:pt x="79" y="92"/>
                    </a:cubicBezTo>
                    <a:cubicBezTo>
                      <a:pt x="79" y="106"/>
                      <a:pt x="79" y="106"/>
                      <a:pt x="79" y="106"/>
                    </a:cubicBezTo>
                    <a:cubicBezTo>
                      <a:pt x="81" y="106"/>
                      <a:pt x="81" y="106"/>
                      <a:pt x="81" y="106"/>
                    </a:cubicBezTo>
                    <a:cubicBezTo>
                      <a:pt x="81" y="106"/>
                      <a:pt x="81" y="101"/>
                      <a:pt x="83" y="99"/>
                    </a:cubicBezTo>
                    <a:cubicBezTo>
                      <a:pt x="84" y="98"/>
                      <a:pt x="85" y="97"/>
                      <a:pt x="86" y="96"/>
                    </a:cubicBezTo>
                    <a:cubicBezTo>
                      <a:pt x="95" y="96"/>
                      <a:pt x="95" y="96"/>
                      <a:pt x="95" y="96"/>
                    </a:cubicBezTo>
                    <a:cubicBezTo>
                      <a:pt x="95" y="106"/>
                      <a:pt x="95" y="106"/>
                      <a:pt x="95" y="106"/>
                    </a:cubicBezTo>
                    <a:cubicBezTo>
                      <a:pt x="94" y="106"/>
                      <a:pt x="93" y="107"/>
                      <a:pt x="93" y="108"/>
                    </a:cubicBezTo>
                    <a:cubicBezTo>
                      <a:pt x="90" y="110"/>
                      <a:pt x="85" y="110"/>
                      <a:pt x="85" y="110"/>
                    </a:cubicBezTo>
                    <a:cubicBezTo>
                      <a:pt x="85" y="113"/>
                      <a:pt x="85" y="113"/>
                      <a:pt x="85" y="113"/>
                    </a:cubicBezTo>
                    <a:cubicBezTo>
                      <a:pt x="93" y="113"/>
                      <a:pt x="93" y="113"/>
                      <a:pt x="93" y="113"/>
                    </a:cubicBezTo>
                    <a:cubicBezTo>
                      <a:pt x="93" y="119"/>
                      <a:pt x="93" y="119"/>
                      <a:pt x="93" y="119"/>
                    </a:cubicBezTo>
                    <a:cubicBezTo>
                      <a:pt x="80" y="119"/>
                      <a:pt x="67" y="119"/>
                      <a:pt x="56" y="119"/>
                    </a:cubicBezTo>
                    <a:cubicBezTo>
                      <a:pt x="56" y="117"/>
                      <a:pt x="56" y="117"/>
                      <a:pt x="56" y="117"/>
                    </a:cubicBezTo>
                    <a:cubicBezTo>
                      <a:pt x="56" y="117"/>
                      <a:pt x="54" y="117"/>
                      <a:pt x="52" y="116"/>
                    </a:cubicBezTo>
                    <a:cubicBezTo>
                      <a:pt x="51" y="116"/>
                      <a:pt x="51" y="115"/>
                      <a:pt x="50" y="115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6" y="109"/>
                      <a:pt x="56" y="109"/>
                      <a:pt x="56" y="109"/>
                    </a:cubicBezTo>
                    <a:cubicBezTo>
                      <a:pt x="57" y="109"/>
                      <a:pt x="57" y="110"/>
                      <a:pt x="57" y="110"/>
                    </a:cubicBezTo>
                    <a:cubicBezTo>
                      <a:pt x="59" y="112"/>
                      <a:pt x="59" y="115"/>
                      <a:pt x="59" y="115"/>
                    </a:cubicBezTo>
                    <a:cubicBezTo>
                      <a:pt x="60" y="115"/>
                      <a:pt x="60" y="115"/>
                      <a:pt x="60" y="115"/>
                    </a:cubicBezTo>
                    <a:cubicBezTo>
                      <a:pt x="60" y="106"/>
                      <a:pt x="60" y="106"/>
                      <a:pt x="60" y="106"/>
                    </a:cubicBezTo>
                    <a:cubicBezTo>
                      <a:pt x="60" y="104"/>
                      <a:pt x="60" y="104"/>
                      <a:pt x="60" y="104"/>
                    </a:cubicBezTo>
                    <a:cubicBezTo>
                      <a:pt x="56" y="104"/>
                      <a:pt x="56" y="104"/>
                      <a:pt x="56" y="104"/>
                    </a:cubicBezTo>
                    <a:cubicBezTo>
                      <a:pt x="50" y="104"/>
                      <a:pt x="50" y="104"/>
                      <a:pt x="50" y="104"/>
                    </a:cubicBezTo>
                    <a:cubicBezTo>
                      <a:pt x="50" y="98"/>
                      <a:pt x="50" y="98"/>
                      <a:pt x="50" y="98"/>
                    </a:cubicBezTo>
                    <a:cubicBezTo>
                      <a:pt x="50" y="97"/>
                      <a:pt x="50" y="97"/>
                      <a:pt x="50" y="97"/>
                    </a:cubicBezTo>
                    <a:cubicBezTo>
                      <a:pt x="51" y="97"/>
                      <a:pt x="52" y="95"/>
                      <a:pt x="52" y="94"/>
                    </a:cubicBezTo>
                    <a:cubicBezTo>
                      <a:pt x="52" y="91"/>
                      <a:pt x="50" y="89"/>
                      <a:pt x="48" y="89"/>
                    </a:cubicBezTo>
                    <a:cubicBezTo>
                      <a:pt x="45" y="89"/>
                      <a:pt x="44" y="91"/>
                      <a:pt x="44" y="94"/>
                    </a:cubicBezTo>
                    <a:cubicBezTo>
                      <a:pt x="44" y="95"/>
                      <a:pt x="44" y="97"/>
                      <a:pt x="46" y="97"/>
                    </a:cubicBezTo>
                    <a:cubicBezTo>
                      <a:pt x="46" y="98"/>
                      <a:pt x="46" y="98"/>
                      <a:pt x="46" y="98"/>
                    </a:cubicBezTo>
                    <a:cubicBezTo>
                      <a:pt x="46" y="104"/>
                      <a:pt x="46" y="104"/>
                      <a:pt x="46" y="104"/>
                    </a:cubicBezTo>
                    <a:cubicBezTo>
                      <a:pt x="39" y="104"/>
                      <a:pt x="39" y="104"/>
                      <a:pt x="39" y="104"/>
                    </a:cubicBezTo>
                    <a:cubicBezTo>
                      <a:pt x="35" y="104"/>
                      <a:pt x="35" y="104"/>
                      <a:pt x="35" y="104"/>
                    </a:cubicBezTo>
                    <a:cubicBezTo>
                      <a:pt x="35" y="106"/>
                      <a:pt x="35" y="106"/>
                      <a:pt x="35" y="106"/>
                    </a:cubicBezTo>
                    <a:cubicBezTo>
                      <a:pt x="35" y="115"/>
                      <a:pt x="35" y="115"/>
                      <a:pt x="35" y="115"/>
                    </a:cubicBezTo>
                    <a:cubicBezTo>
                      <a:pt x="37" y="115"/>
                      <a:pt x="37" y="115"/>
                      <a:pt x="37" y="115"/>
                    </a:cubicBezTo>
                    <a:cubicBezTo>
                      <a:pt x="37" y="115"/>
                      <a:pt x="37" y="112"/>
                      <a:pt x="38" y="110"/>
                    </a:cubicBezTo>
                    <a:cubicBezTo>
                      <a:pt x="39" y="110"/>
                      <a:pt x="39" y="109"/>
                      <a:pt x="39" y="109"/>
                    </a:cubicBezTo>
                    <a:cubicBezTo>
                      <a:pt x="46" y="109"/>
                      <a:pt x="46" y="109"/>
                      <a:pt x="46" y="109"/>
                    </a:cubicBezTo>
                    <a:cubicBezTo>
                      <a:pt x="46" y="115"/>
                      <a:pt x="46" y="115"/>
                      <a:pt x="46" y="115"/>
                    </a:cubicBezTo>
                    <a:cubicBezTo>
                      <a:pt x="45" y="115"/>
                      <a:pt x="44" y="116"/>
                      <a:pt x="44" y="116"/>
                    </a:cubicBezTo>
                    <a:cubicBezTo>
                      <a:pt x="42" y="117"/>
                      <a:pt x="39" y="117"/>
                      <a:pt x="39" y="117"/>
                    </a:cubicBezTo>
                    <a:cubicBezTo>
                      <a:pt x="39" y="119"/>
                      <a:pt x="39" y="119"/>
                      <a:pt x="39" y="119"/>
                    </a:cubicBezTo>
                    <a:cubicBezTo>
                      <a:pt x="39" y="119"/>
                      <a:pt x="39" y="119"/>
                      <a:pt x="39" y="119"/>
                    </a:cubicBezTo>
                    <a:cubicBezTo>
                      <a:pt x="19" y="99"/>
                      <a:pt x="19" y="99"/>
                      <a:pt x="19" y="99"/>
                    </a:cubicBezTo>
                    <a:cubicBezTo>
                      <a:pt x="5" y="85"/>
                      <a:pt x="7" y="62"/>
                      <a:pt x="22" y="46"/>
                    </a:cubicBezTo>
                    <a:close/>
                    <a:moveTo>
                      <a:pt x="48" y="140"/>
                    </a:moveTo>
                    <a:cubicBezTo>
                      <a:pt x="46" y="140"/>
                      <a:pt x="44" y="138"/>
                      <a:pt x="44" y="136"/>
                    </a:cubicBezTo>
                    <a:cubicBezTo>
                      <a:pt x="44" y="134"/>
                      <a:pt x="46" y="132"/>
                      <a:pt x="48" y="132"/>
                    </a:cubicBezTo>
                    <a:cubicBezTo>
                      <a:pt x="50" y="132"/>
                      <a:pt x="52" y="134"/>
                      <a:pt x="52" y="136"/>
                    </a:cubicBezTo>
                    <a:cubicBezTo>
                      <a:pt x="52" y="138"/>
                      <a:pt x="50" y="140"/>
                      <a:pt x="48" y="140"/>
                    </a:cubicBezTo>
                    <a:close/>
                    <a:moveTo>
                      <a:pt x="154" y="136"/>
                    </a:moveTo>
                    <a:cubicBezTo>
                      <a:pt x="154" y="138"/>
                      <a:pt x="152" y="140"/>
                      <a:pt x="150" y="140"/>
                    </a:cubicBezTo>
                    <a:cubicBezTo>
                      <a:pt x="148" y="140"/>
                      <a:pt x="146" y="138"/>
                      <a:pt x="146" y="136"/>
                    </a:cubicBezTo>
                    <a:cubicBezTo>
                      <a:pt x="146" y="134"/>
                      <a:pt x="148" y="132"/>
                      <a:pt x="150" y="132"/>
                    </a:cubicBezTo>
                    <a:cubicBezTo>
                      <a:pt x="152" y="132"/>
                      <a:pt x="154" y="134"/>
                      <a:pt x="154" y="136"/>
                    </a:cubicBezTo>
                    <a:close/>
                    <a:moveTo>
                      <a:pt x="164" y="114"/>
                    </a:moveTo>
                    <a:cubicBezTo>
                      <a:pt x="164" y="106"/>
                      <a:pt x="164" y="106"/>
                      <a:pt x="164" y="106"/>
                    </a:cubicBezTo>
                    <a:cubicBezTo>
                      <a:pt x="164" y="104"/>
                      <a:pt x="164" y="104"/>
                      <a:pt x="164" y="104"/>
                    </a:cubicBezTo>
                    <a:cubicBezTo>
                      <a:pt x="159" y="104"/>
                      <a:pt x="159" y="104"/>
                      <a:pt x="159" y="104"/>
                    </a:cubicBezTo>
                    <a:cubicBezTo>
                      <a:pt x="153" y="104"/>
                      <a:pt x="153" y="104"/>
                      <a:pt x="153" y="104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53" y="97"/>
                      <a:pt x="153" y="97"/>
                      <a:pt x="153" y="97"/>
                    </a:cubicBezTo>
                    <a:cubicBezTo>
                      <a:pt x="155" y="97"/>
                      <a:pt x="155" y="95"/>
                      <a:pt x="155" y="94"/>
                    </a:cubicBezTo>
                    <a:cubicBezTo>
                      <a:pt x="155" y="91"/>
                      <a:pt x="154" y="89"/>
                      <a:pt x="151" y="89"/>
                    </a:cubicBezTo>
                    <a:cubicBezTo>
                      <a:pt x="149" y="89"/>
                      <a:pt x="147" y="91"/>
                      <a:pt x="147" y="94"/>
                    </a:cubicBezTo>
                    <a:cubicBezTo>
                      <a:pt x="147" y="95"/>
                      <a:pt x="148" y="97"/>
                      <a:pt x="149" y="97"/>
                    </a:cubicBezTo>
                    <a:cubicBezTo>
                      <a:pt x="149" y="98"/>
                      <a:pt x="149" y="98"/>
                      <a:pt x="149" y="98"/>
                    </a:cubicBezTo>
                    <a:cubicBezTo>
                      <a:pt x="149" y="104"/>
                      <a:pt x="149" y="104"/>
                      <a:pt x="149" y="104"/>
                    </a:cubicBezTo>
                    <a:cubicBezTo>
                      <a:pt x="143" y="104"/>
                      <a:pt x="143" y="104"/>
                      <a:pt x="143" y="104"/>
                    </a:cubicBezTo>
                    <a:cubicBezTo>
                      <a:pt x="139" y="104"/>
                      <a:pt x="139" y="104"/>
                      <a:pt x="139" y="104"/>
                    </a:cubicBezTo>
                    <a:cubicBezTo>
                      <a:pt x="139" y="106"/>
                      <a:pt x="139" y="106"/>
                      <a:pt x="139" y="106"/>
                    </a:cubicBezTo>
                    <a:cubicBezTo>
                      <a:pt x="139" y="115"/>
                      <a:pt x="139" y="115"/>
                      <a:pt x="139" y="115"/>
                    </a:cubicBezTo>
                    <a:cubicBezTo>
                      <a:pt x="140" y="115"/>
                      <a:pt x="140" y="115"/>
                      <a:pt x="140" y="115"/>
                    </a:cubicBezTo>
                    <a:cubicBezTo>
                      <a:pt x="140" y="115"/>
                      <a:pt x="140" y="112"/>
                      <a:pt x="141" y="110"/>
                    </a:cubicBezTo>
                    <a:cubicBezTo>
                      <a:pt x="142" y="110"/>
                      <a:pt x="142" y="109"/>
                      <a:pt x="143" y="109"/>
                    </a:cubicBezTo>
                    <a:cubicBezTo>
                      <a:pt x="149" y="109"/>
                      <a:pt x="149" y="109"/>
                      <a:pt x="149" y="109"/>
                    </a:cubicBezTo>
                    <a:cubicBezTo>
                      <a:pt x="149" y="115"/>
                      <a:pt x="149" y="115"/>
                      <a:pt x="149" y="115"/>
                    </a:cubicBezTo>
                    <a:cubicBezTo>
                      <a:pt x="148" y="115"/>
                      <a:pt x="148" y="116"/>
                      <a:pt x="147" y="116"/>
                    </a:cubicBezTo>
                    <a:cubicBezTo>
                      <a:pt x="145" y="117"/>
                      <a:pt x="142" y="117"/>
                      <a:pt x="142" y="117"/>
                    </a:cubicBezTo>
                    <a:cubicBezTo>
                      <a:pt x="142" y="119"/>
                      <a:pt x="142" y="119"/>
                      <a:pt x="142" y="119"/>
                    </a:cubicBezTo>
                    <a:cubicBezTo>
                      <a:pt x="132" y="119"/>
                      <a:pt x="119" y="119"/>
                      <a:pt x="105" y="119"/>
                    </a:cubicBezTo>
                    <a:cubicBezTo>
                      <a:pt x="105" y="113"/>
                      <a:pt x="105" y="113"/>
                      <a:pt x="105" y="113"/>
                    </a:cubicBezTo>
                    <a:cubicBezTo>
                      <a:pt x="113" y="113"/>
                      <a:pt x="113" y="113"/>
                      <a:pt x="113" y="113"/>
                    </a:cubicBezTo>
                    <a:cubicBezTo>
                      <a:pt x="113" y="110"/>
                      <a:pt x="113" y="110"/>
                      <a:pt x="113" y="110"/>
                    </a:cubicBezTo>
                    <a:cubicBezTo>
                      <a:pt x="113" y="110"/>
                      <a:pt x="109" y="110"/>
                      <a:pt x="106" y="108"/>
                    </a:cubicBezTo>
                    <a:cubicBezTo>
                      <a:pt x="105" y="107"/>
                      <a:pt x="104" y="106"/>
                      <a:pt x="103" y="106"/>
                    </a:cubicBezTo>
                    <a:cubicBezTo>
                      <a:pt x="103" y="96"/>
                      <a:pt x="103" y="96"/>
                      <a:pt x="103" y="96"/>
                    </a:cubicBezTo>
                    <a:cubicBezTo>
                      <a:pt x="113" y="96"/>
                      <a:pt x="113" y="96"/>
                      <a:pt x="113" y="96"/>
                    </a:cubicBezTo>
                    <a:cubicBezTo>
                      <a:pt x="114" y="97"/>
                      <a:pt x="115" y="98"/>
                      <a:pt x="115" y="99"/>
                    </a:cubicBezTo>
                    <a:cubicBezTo>
                      <a:pt x="117" y="101"/>
                      <a:pt x="118" y="106"/>
                      <a:pt x="118" y="106"/>
                    </a:cubicBezTo>
                    <a:cubicBezTo>
                      <a:pt x="120" y="106"/>
                      <a:pt x="120" y="106"/>
                      <a:pt x="120" y="106"/>
                    </a:cubicBezTo>
                    <a:cubicBezTo>
                      <a:pt x="120" y="92"/>
                      <a:pt x="120" y="92"/>
                      <a:pt x="120" y="92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18" y="78"/>
                      <a:pt x="118" y="78"/>
                      <a:pt x="118" y="78"/>
                    </a:cubicBezTo>
                    <a:cubicBezTo>
                      <a:pt x="118" y="78"/>
                      <a:pt x="117" y="83"/>
                      <a:pt x="115" y="85"/>
                    </a:cubicBezTo>
                    <a:cubicBezTo>
                      <a:pt x="115" y="86"/>
                      <a:pt x="114" y="87"/>
                      <a:pt x="113" y="88"/>
                    </a:cubicBezTo>
                    <a:cubicBezTo>
                      <a:pt x="103" y="88"/>
                      <a:pt x="103" y="88"/>
                      <a:pt x="103" y="88"/>
                    </a:cubicBezTo>
                    <a:cubicBezTo>
                      <a:pt x="103" y="83"/>
                      <a:pt x="103" y="83"/>
                      <a:pt x="103" y="83"/>
                    </a:cubicBezTo>
                    <a:cubicBezTo>
                      <a:pt x="106" y="82"/>
                      <a:pt x="108" y="79"/>
                      <a:pt x="110" y="74"/>
                    </a:cubicBezTo>
                    <a:cubicBezTo>
                      <a:pt x="110" y="73"/>
                      <a:pt x="111" y="72"/>
                      <a:pt x="111" y="71"/>
                    </a:cubicBezTo>
                    <a:cubicBezTo>
                      <a:pt x="113" y="67"/>
                      <a:pt x="113" y="61"/>
                      <a:pt x="113" y="55"/>
                    </a:cubicBezTo>
                    <a:cubicBezTo>
                      <a:pt x="113" y="54"/>
                      <a:pt x="113" y="53"/>
                      <a:pt x="113" y="52"/>
                    </a:cubicBezTo>
                    <a:cubicBezTo>
                      <a:pt x="123" y="43"/>
                      <a:pt x="123" y="43"/>
                      <a:pt x="123" y="43"/>
                    </a:cubicBezTo>
                    <a:cubicBezTo>
                      <a:pt x="137" y="29"/>
                      <a:pt x="160" y="31"/>
                      <a:pt x="176" y="46"/>
                    </a:cubicBezTo>
                    <a:cubicBezTo>
                      <a:pt x="191" y="62"/>
                      <a:pt x="193" y="85"/>
                      <a:pt x="179" y="99"/>
                    </a:cubicBezTo>
                    <a:lnTo>
                      <a:pt x="164" y="1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4" name="iśḷiḍ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9F4DD89-9A8D-4FC4-983C-98FFC94F42EF}"/>
                  </a:ext>
                </a:extLst>
              </p:cNvPr>
              <p:cNvSpPr/>
              <p:nvPr/>
            </p:nvSpPr>
            <p:spPr bwMode="auto">
              <a:xfrm>
                <a:off x="3356" y="3670"/>
                <a:ext cx="17" cy="1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5" name="ï$ḷid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16477B6-D966-4326-80F8-2CFC70A0BA60}"/>
                  </a:ext>
                </a:extLst>
              </p:cNvPr>
              <p:cNvSpPr/>
              <p:nvPr/>
            </p:nvSpPr>
            <p:spPr bwMode="auto">
              <a:xfrm>
                <a:off x="3356" y="3698"/>
                <a:ext cx="17" cy="1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6" name="í$1ïḓ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A3A72B1-24FA-4678-AA6D-3BE3B2D07FDD}"/>
                  </a:ext>
                </a:extLst>
              </p:cNvPr>
              <p:cNvSpPr/>
              <p:nvPr/>
            </p:nvSpPr>
            <p:spPr bwMode="auto">
              <a:xfrm>
                <a:off x="3356" y="3723"/>
                <a:ext cx="17" cy="1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7" name="işḻíḑ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D269AAA-3EB7-4CA7-8C7D-ADF8FFD84ECF}"/>
                  </a:ext>
                </a:extLst>
              </p:cNvPr>
              <p:cNvSpPr/>
              <p:nvPr/>
            </p:nvSpPr>
            <p:spPr bwMode="auto">
              <a:xfrm>
                <a:off x="5790" y="2223"/>
                <a:ext cx="127" cy="99"/>
              </a:xfrm>
              <a:custGeom>
                <a:avLst/>
                <a:gdLst>
                  <a:gd name="T0" fmla="*/ 18 w 69"/>
                  <a:gd name="T1" fmla="*/ 54 h 54"/>
                  <a:gd name="T2" fmla="*/ 34 w 69"/>
                  <a:gd name="T3" fmla="*/ 54 h 54"/>
                  <a:gd name="T4" fmla="*/ 35 w 69"/>
                  <a:gd name="T5" fmla="*/ 54 h 54"/>
                  <a:gd name="T6" fmla="*/ 51 w 69"/>
                  <a:gd name="T7" fmla="*/ 54 h 54"/>
                  <a:gd name="T8" fmla="*/ 69 w 69"/>
                  <a:gd name="T9" fmla="*/ 0 h 54"/>
                  <a:gd name="T10" fmla="*/ 35 w 69"/>
                  <a:gd name="T11" fmla="*/ 0 h 54"/>
                  <a:gd name="T12" fmla="*/ 34 w 69"/>
                  <a:gd name="T13" fmla="*/ 0 h 54"/>
                  <a:gd name="T14" fmla="*/ 0 w 69"/>
                  <a:gd name="T15" fmla="*/ 0 h 54"/>
                  <a:gd name="T16" fmla="*/ 18 w 69"/>
                  <a:gd name="T1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9" h="54">
                    <a:moveTo>
                      <a:pt x="18" y="54"/>
                    </a:moveTo>
                    <a:cubicBezTo>
                      <a:pt x="34" y="54"/>
                      <a:pt x="34" y="54"/>
                      <a:pt x="34" y="54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69" y="45"/>
                      <a:pt x="69" y="0"/>
                      <a:pt x="69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45"/>
                      <a:pt x="1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8" name="ïṥḷíd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31D04C7-8A3C-4040-8FBE-B722AAA45CA7}"/>
                  </a:ext>
                </a:extLst>
              </p:cNvPr>
              <p:cNvSpPr/>
              <p:nvPr/>
            </p:nvSpPr>
            <p:spPr bwMode="auto">
              <a:xfrm>
                <a:off x="5806" y="2326"/>
                <a:ext cx="94" cy="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9" name="iṩļïḑ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7D75EF3-CDFD-4FE3-ACC8-DB8AA7412643}"/>
                  </a:ext>
                </a:extLst>
              </p:cNvPr>
              <p:cNvSpPr/>
              <p:nvPr/>
            </p:nvSpPr>
            <p:spPr bwMode="auto">
              <a:xfrm>
                <a:off x="5913" y="2223"/>
                <a:ext cx="35" cy="55"/>
              </a:xfrm>
              <a:custGeom>
                <a:avLst/>
                <a:gdLst>
                  <a:gd name="T0" fmla="*/ 4 w 19"/>
                  <a:gd name="T1" fmla="*/ 0 h 30"/>
                  <a:gd name="T2" fmla="*/ 4 w 19"/>
                  <a:gd name="T3" fmla="*/ 5 h 30"/>
                  <a:gd name="T4" fmla="*/ 4 w 19"/>
                  <a:gd name="T5" fmla="*/ 5 h 30"/>
                  <a:gd name="T6" fmla="*/ 13 w 19"/>
                  <a:gd name="T7" fmla="*/ 15 h 30"/>
                  <a:gd name="T8" fmla="*/ 4 w 19"/>
                  <a:gd name="T9" fmla="*/ 24 h 30"/>
                  <a:gd name="T10" fmla="*/ 2 w 19"/>
                  <a:gd name="T11" fmla="*/ 24 h 30"/>
                  <a:gd name="T12" fmla="*/ 0 w 19"/>
                  <a:gd name="T13" fmla="*/ 29 h 30"/>
                  <a:gd name="T14" fmla="*/ 4 w 19"/>
                  <a:gd name="T15" fmla="*/ 30 h 30"/>
                  <a:gd name="T16" fmla="*/ 19 w 19"/>
                  <a:gd name="T17" fmla="*/ 15 h 30"/>
                  <a:gd name="T18" fmla="*/ 4 w 19"/>
                  <a:gd name="T1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" h="30">
                    <a:moveTo>
                      <a:pt x="4" y="0"/>
                    </a:moveTo>
                    <a:cubicBezTo>
                      <a:pt x="4" y="0"/>
                      <a:pt x="4" y="2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9" y="5"/>
                      <a:pt x="13" y="10"/>
                      <a:pt x="13" y="15"/>
                    </a:cubicBezTo>
                    <a:cubicBezTo>
                      <a:pt x="13" y="20"/>
                      <a:pt x="9" y="24"/>
                      <a:pt x="4" y="24"/>
                    </a:cubicBezTo>
                    <a:cubicBezTo>
                      <a:pt x="3" y="24"/>
                      <a:pt x="2" y="24"/>
                      <a:pt x="2" y="24"/>
                    </a:cubicBezTo>
                    <a:cubicBezTo>
                      <a:pt x="1" y="26"/>
                      <a:pt x="1" y="27"/>
                      <a:pt x="0" y="29"/>
                    </a:cubicBezTo>
                    <a:cubicBezTo>
                      <a:pt x="2" y="30"/>
                      <a:pt x="3" y="30"/>
                      <a:pt x="4" y="30"/>
                    </a:cubicBezTo>
                    <a:cubicBezTo>
                      <a:pt x="12" y="30"/>
                      <a:pt x="19" y="23"/>
                      <a:pt x="19" y="15"/>
                    </a:cubicBezTo>
                    <a:cubicBezTo>
                      <a:pt x="19" y="6"/>
                      <a:pt x="12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0" name="ïṥliď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04469F4-9D16-42D3-90B6-F87C05D6F9B9}"/>
                  </a:ext>
                </a:extLst>
              </p:cNvPr>
              <p:cNvSpPr/>
              <p:nvPr/>
            </p:nvSpPr>
            <p:spPr bwMode="auto">
              <a:xfrm>
                <a:off x="5467" y="2322"/>
                <a:ext cx="205" cy="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1" name="îšḻïḑ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C64AA52-A6A6-4A72-9ED6-BA9E5F7651E1}"/>
                  </a:ext>
                </a:extLst>
              </p:cNvPr>
              <p:cNvSpPr/>
              <p:nvPr/>
            </p:nvSpPr>
            <p:spPr bwMode="auto">
              <a:xfrm>
                <a:off x="5423" y="2088"/>
                <a:ext cx="361" cy="230"/>
              </a:xfrm>
              <a:custGeom>
                <a:avLst/>
                <a:gdLst>
                  <a:gd name="T0" fmla="*/ 193 w 196"/>
                  <a:gd name="T1" fmla="*/ 30 h 125"/>
                  <a:gd name="T2" fmla="*/ 173 w 196"/>
                  <a:gd name="T3" fmla="*/ 30 h 125"/>
                  <a:gd name="T4" fmla="*/ 154 w 196"/>
                  <a:gd name="T5" fmla="*/ 55 h 125"/>
                  <a:gd name="T6" fmla="*/ 91 w 196"/>
                  <a:gd name="T7" fmla="*/ 11 h 125"/>
                  <a:gd name="T8" fmla="*/ 92 w 196"/>
                  <a:gd name="T9" fmla="*/ 8 h 125"/>
                  <a:gd name="T10" fmla="*/ 79 w 196"/>
                  <a:gd name="T11" fmla="*/ 0 h 125"/>
                  <a:gd name="T12" fmla="*/ 66 w 196"/>
                  <a:gd name="T13" fmla="*/ 8 h 125"/>
                  <a:gd name="T14" fmla="*/ 67 w 196"/>
                  <a:gd name="T15" fmla="*/ 11 h 125"/>
                  <a:gd name="T16" fmla="*/ 0 w 196"/>
                  <a:gd name="T17" fmla="*/ 72 h 125"/>
                  <a:gd name="T18" fmla="*/ 39 w 196"/>
                  <a:gd name="T19" fmla="*/ 125 h 125"/>
                  <a:gd name="T20" fmla="*/ 119 w 196"/>
                  <a:gd name="T21" fmla="*/ 125 h 125"/>
                  <a:gd name="T22" fmla="*/ 141 w 196"/>
                  <a:gd name="T23" fmla="*/ 110 h 125"/>
                  <a:gd name="T24" fmla="*/ 170 w 196"/>
                  <a:gd name="T25" fmla="*/ 89 h 125"/>
                  <a:gd name="T26" fmla="*/ 178 w 196"/>
                  <a:gd name="T27" fmla="*/ 56 h 125"/>
                  <a:gd name="T28" fmla="*/ 193 w 196"/>
                  <a:gd name="T29" fmla="*/ 3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6" h="125">
                    <a:moveTo>
                      <a:pt x="193" y="30"/>
                    </a:moveTo>
                    <a:cubicBezTo>
                      <a:pt x="192" y="26"/>
                      <a:pt x="182" y="33"/>
                      <a:pt x="173" y="30"/>
                    </a:cubicBezTo>
                    <a:cubicBezTo>
                      <a:pt x="166" y="32"/>
                      <a:pt x="164" y="48"/>
                      <a:pt x="154" y="55"/>
                    </a:cubicBezTo>
                    <a:cubicBezTo>
                      <a:pt x="146" y="32"/>
                      <a:pt x="121" y="15"/>
                      <a:pt x="91" y="11"/>
                    </a:cubicBezTo>
                    <a:cubicBezTo>
                      <a:pt x="92" y="10"/>
                      <a:pt x="92" y="9"/>
                      <a:pt x="92" y="8"/>
                    </a:cubicBezTo>
                    <a:cubicBezTo>
                      <a:pt x="92" y="4"/>
                      <a:pt x="86" y="0"/>
                      <a:pt x="79" y="0"/>
                    </a:cubicBezTo>
                    <a:cubicBezTo>
                      <a:pt x="72" y="0"/>
                      <a:pt x="66" y="4"/>
                      <a:pt x="66" y="8"/>
                    </a:cubicBezTo>
                    <a:cubicBezTo>
                      <a:pt x="66" y="9"/>
                      <a:pt x="66" y="10"/>
                      <a:pt x="67" y="11"/>
                    </a:cubicBezTo>
                    <a:cubicBezTo>
                      <a:pt x="29" y="16"/>
                      <a:pt x="0" y="41"/>
                      <a:pt x="0" y="72"/>
                    </a:cubicBezTo>
                    <a:cubicBezTo>
                      <a:pt x="0" y="95"/>
                      <a:pt x="16" y="114"/>
                      <a:pt x="39" y="125"/>
                    </a:cubicBezTo>
                    <a:cubicBezTo>
                      <a:pt x="119" y="125"/>
                      <a:pt x="119" y="125"/>
                      <a:pt x="119" y="125"/>
                    </a:cubicBezTo>
                    <a:cubicBezTo>
                      <a:pt x="128" y="121"/>
                      <a:pt x="135" y="116"/>
                      <a:pt x="141" y="110"/>
                    </a:cubicBezTo>
                    <a:cubicBezTo>
                      <a:pt x="147" y="109"/>
                      <a:pt x="160" y="106"/>
                      <a:pt x="170" y="89"/>
                    </a:cubicBezTo>
                    <a:cubicBezTo>
                      <a:pt x="177" y="78"/>
                      <a:pt x="174" y="68"/>
                      <a:pt x="178" y="56"/>
                    </a:cubicBezTo>
                    <a:cubicBezTo>
                      <a:pt x="183" y="43"/>
                      <a:pt x="196" y="36"/>
                      <a:pt x="193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2" name="íSḻiḓ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13D59C6-E09B-4AA0-8FFE-5553DB3EB4CE}"/>
                  </a:ext>
                </a:extLst>
              </p:cNvPr>
              <p:cNvSpPr/>
              <p:nvPr/>
            </p:nvSpPr>
            <p:spPr bwMode="auto">
              <a:xfrm>
                <a:off x="5364" y="2125"/>
                <a:ext cx="105" cy="146"/>
              </a:xfrm>
              <a:custGeom>
                <a:avLst/>
                <a:gdLst>
                  <a:gd name="T0" fmla="*/ 13 w 57"/>
                  <a:gd name="T1" fmla="*/ 40 h 79"/>
                  <a:gd name="T2" fmla="*/ 40 w 57"/>
                  <a:gd name="T3" fmla="*/ 13 h 79"/>
                  <a:gd name="T4" fmla="*/ 45 w 57"/>
                  <a:gd name="T5" fmla="*/ 13 h 79"/>
                  <a:gd name="T6" fmla="*/ 57 w 57"/>
                  <a:gd name="T7" fmla="*/ 4 h 79"/>
                  <a:gd name="T8" fmla="*/ 40 w 57"/>
                  <a:gd name="T9" fmla="*/ 0 h 79"/>
                  <a:gd name="T10" fmla="*/ 0 w 57"/>
                  <a:gd name="T11" fmla="*/ 40 h 79"/>
                  <a:gd name="T12" fmla="*/ 36 w 57"/>
                  <a:gd name="T13" fmla="*/ 79 h 79"/>
                  <a:gd name="T14" fmla="*/ 30 w 57"/>
                  <a:gd name="T15" fmla="*/ 64 h 79"/>
                  <a:gd name="T16" fmla="*/ 13 w 57"/>
                  <a:gd name="T17" fmla="*/ 4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79">
                    <a:moveTo>
                      <a:pt x="13" y="40"/>
                    </a:moveTo>
                    <a:cubicBezTo>
                      <a:pt x="13" y="25"/>
                      <a:pt x="25" y="13"/>
                      <a:pt x="40" y="13"/>
                    </a:cubicBezTo>
                    <a:cubicBezTo>
                      <a:pt x="42" y="13"/>
                      <a:pt x="44" y="13"/>
                      <a:pt x="45" y="13"/>
                    </a:cubicBezTo>
                    <a:cubicBezTo>
                      <a:pt x="49" y="10"/>
                      <a:pt x="53" y="7"/>
                      <a:pt x="57" y="4"/>
                    </a:cubicBezTo>
                    <a:cubicBezTo>
                      <a:pt x="52" y="1"/>
                      <a:pt x="46" y="0"/>
                      <a:pt x="40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60"/>
                      <a:pt x="16" y="77"/>
                      <a:pt x="36" y="79"/>
                    </a:cubicBezTo>
                    <a:cubicBezTo>
                      <a:pt x="33" y="74"/>
                      <a:pt x="31" y="69"/>
                      <a:pt x="30" y="64"/>
                    </a:cubicBezTo>
                    <a:cubicBezTo>
                      <a:pt x="20" y="60"/>
                      <a:pt x="13" y="51"/>
                      <a:pt x="13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3" name="iŝḷíḍ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E369A53-CED9-442C-8B47-23EB0D1FAB23}"/>
                  </a:ext>
                </a:extLst>
              </p:cNvPr>
              <p:cNvSpPr/>
              <p:nvPr/>
            </p:nvSpPr>
            <p:spPr bwMode="auto">
              <a:xfrm>
                <a:off x="3363" y="227"/>
                <a:ext cx="196" cy="152"/>
              </a:xfrm>
              <a:custGeom>
                <a:avLst/>
                <a:gdLst>
                  <a:gd name="T0" fmla="*/ 27 w 106"/>
                  <a:gd name="T1" fmla="*/ 83 h 83"/>
                  <a:gd name="T2" fmla="*/ 51 w 106"/>
                  <a:gd name="T3" fmla="*/ 83 h 83"/>
                  <a:gd name="T4" fmla="*/ 54 w 106"/>
                  <a:gd name="T5" fmla="*/ 83 h 83"/>
                  <a:gd name="T6" fmla="*/ 79 w 106"/>
                  <a:gd name="T7" fmla="*/ 83 h 83"/>
                  <a:gd name="T8" fmla="*/ 106 w 106"/>
                  <a:gd name="T9" fmla="*/ 0 h 83"/>
                  <a:gd name="T10" fmla="*/ 54 w 106"/>
                  <a:gd name="T11" fmla="*/ 0 h 83"/>
                  <a:gd name="T12" fmla="*/ 51 w 106"/>
                  <a:gd name="T13" fmla="*/ 0 h 83"/>
                  <a:gd name="T14" fmla="*/ 0 w 106"/>
                  <a:gd name="T15" fmla="*/ 0 h 83"/>
                  <a:gd name="T16" fmla="*/ 27 w 106"/>
                  <a:gd name="T1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83">
                    <a:moveTo>
                      <a:pt x="27" y="83"/>
                    </a:moveTo>
                    <a:cubicBezTo>
                      <a:pt x="51" y="83"/>
                      <a:pt x="51" y="83"/>
                      <a:pt x="51" y="8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79" y="83"/>
                      <a:pt x="79" y="83"/>
                      <a:pt x="79" y="83"/>
                    </a:cubicBezTo>
                    <a:cubicBezTo>
                      <a:pt x="106" y="70"/>
                      <a:pt x="106" y="0"/>
                      <a:pt x="106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70"/>
                      <a:pt x="27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4" name="îś1î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832BA31-37C0-42DD-AF69-539CD4CE3DDB}"/>
                  </a:ext>
                </a:extLst>
              </p:cNvPr>
              <p:cNvSpPr/>
              <p:nvPr/>
            </p:nvSpPr>
            <p:spPr bwMode="auto">
              <a:xfrm>
                <a:off x="3389" y="385"/>
                <a:ext cx="144" cy="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5" name="îŝḷîď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66CF5A2-FAC6-4265-AD04-4A17437A9B80}"/>
                  </a:ext>
                </a:extLst>
              </p:cNvPr>
              <p:cNvSpPr/>
              <p:nvPr/>
            </p:nvSpPr>
            <p:spPr bwMode="auto">
              <a:xfrm>
                <a:off x="3553" y="227"/>
                <a:ext cx="52" cy="84"/>
              </a:xfrm>
              <a:custGeom>
                <a:avLst/>
                <a:gdLst>
                  <a:gd name="T0" fmla="*/ 5 w 28"/>
                  <a:gd name="T1" fmla="*/ 0 h 46"/>
                  <a:gd name="T2" fmla="*/ 5 w 28"/>
                  <a:gd name="T3" fmla="*/ 9 h 46"/>
                  <a:gd name="T4" fmla="*/ 5 w 28"/>
                  <a:gd name="T5" fmla="*/ 9 h 46"/>
                  <a:gd name="T6" fmla="*/ 20 w 28"/>
                  <a:gd name="T7" fmla="*/ 23 h 46"/>
                  <a:gd name="T8" fmla="*/ 5 w 28"/>
                  <a:gd name="T9" fmla="*/ 37 h 46"/>
                  <a:gd name="T10" fmla="*/ 2 w 28"/>
                  <a:gd name="T11" fmla="*/ 37 h 46"/>
                  <a:gd name="T12" fmla="*/ 0 w 28"/>
                  <a:gd name="T13" fmla="*/ 45 h 46"/>
                  <a:gd name="T14" fmla="*/ 5 w 28"/>
                  <a:gd name="T15" fmla="*/ 46 h 46"/>
                  <a:gd name="T16" fmla="*/ 28 w 28"/>
                  <a:gd name="T17" fmla="*/ 23 h 46"/>
                  <a:gd name="T18" fmla="*/ 5 w 28"/>
                  <a:gd name="T1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46">
                    <a:moveTo>
                      <a:pt x="5" y="0"/>
                    </a:moveTo>
                    <a:cubicBezTo>
                      <a:pt x="5" y="0"/>
                      <a:pt x="5" y="3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13" y="9"/>
                      <a:pt x="20" y="15"/>
                      <a:pt x="20" y="23"/>
                    </a:cubicBezTo>
                    <a:cubicBezTo>
                      <a:pt x="20" y="31"/>
                      <a:pt x="13" y="37"/>
                      <a:pt x="5" y="37"/>
                    </a:cubicBezTo>
                    <a:cubicBezTo>
                      <a:pt x="4" y="37"/>
                      <a:pt x="3" y="37"/>
                      <a:pt x="2" y="37"/>
                    </a:cubicBezTo>
                    <a:cubicBezTo>
                      <a:pt x="2" y="40"/>
                      <a:pt x="1" y="42"/>
                      <a:pt x="0" y="45"/>
                    </a:cubicBezTo>
                    <a:cubicBezTo>
                      <a:pt x="2" y="46"/>
                      <a:pt x="4" y="46"/>
                      <a:pt x="5" y="46"/>
                    </a:cubicBezTo>
                    <a:cubicBezTo>
                      <a:pt x="18" y="46"/>
                      <a:pt x="28" y="36"/>
                      <a:pt x="28" y="23"/>
                    </a:cubicBezTo>
                    <a:cubicBezTo>
                      <a:pt x="28" y="10"/>
                      <a:pt x="18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6" name="iš1îḓ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D0DB37B-7845-4E3D-89EA-896DB6DBA911}"/>
                  </a:ext>
                </a:extLst>
              </p:cNvPr>
              <p:cNvSpPr/>
              <p:nvPr/>
            </p:nvSpPr>
            <p:spPr bwMode="auto">
              <a:xfrm>
                <a:off x="2842" y="1632"/>
                <a:ext cx="195" cy="152"/>
              </a:xfrm>
              <a:custGeom>
                <a:avLst/>
                <a:gdLst>
                  <a:gd name="T0" fmla="*/ 27 w 106"/>
                  <a:gd name="T1" fmla="*/ 83 h 83"/>
                  <a:gd name="T2" fmla="*/ 51 w 106"/>
                  <a:gd name="T3" fmla="*/ 83 h 83"/>
                  <a:gd name="T4" fmla="*/ 54 w 106"/>
                  <a:gd name="T5" fmla="*/ 83 h 83"/>
                  <a:gd name="T6" fmla="*/ 78 w 106"/>
                  <a:gd name="T7" fmla="*/ 83 h 83"/>
                  <a:gd name="T8" fmla="*/ 106 w 106"/>
                  <a:gd name="T9" fmla="*/ 0 h 83"/>
                  <a:gd name="T10" fmla="*/ 54 w 106"/>
                  <a:gd name="T11" fmla="*/ 0 h 83"/>
                  <a:gd name="T12" fmla="*/ 51 w 106"/>
                  <a:gd name="T13" fmla="*/ 0 h 83"/>
                  <a:gd name="T14" fmla="*/ 0 w 106"/>
                  <a:gd name="T15" fmla="*/ 0 h 83"/>
                  <a:gd name="T16" fmla="*/ 27 w 106"/>
                  <a:gd name="T1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83">
                    <a:moveTo>
                      <a:pt x="27" y="83"/>
                    </a:moveTo>
                    <a:cubicBezTo>
                      <a:pt x="51" y="83"/>
                      <a:pt x="51" y="83"/>
                      <a:pt x="51" y="8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78" y="83"/>
                      <a:pt x="78" y="83"/>
                      <a:pt x="78" y="83"/>
                    </a:cubicBezTo>
                    <a:cubicBezTo>
                      <a:pt x="106" y="70"/>
                      <a:pt x="106" y="0"/>
                      <a:pt x="106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70"/>
                      <a:pt x="27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7" name="íSḻíd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9555F6A-A7B4-4715-B334-BF74AF2FA9FB}"/>
                  </a:ext>
                </a:extLst>
              </p:cNvPr>
              <p:cNvSpPr/>
              <p:nvPr/>
            </p:nvSpPr>
            <p:spPr bwMode="auto">
              <a:xfrm>
                <a:off x="2868" y="1790"/>
                <a:ext cx="143" cy="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8" name="işḷïḑ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51944C5-3BA7-4517-A3B2-F48FCD624E1D}"/>
                  </a:ext>
                </a:extLst>
              </p:cNvPr>
              <p:cNvSpPr/>
              <p:nvPr/>
            </p:nvSpPr>
            <p:spPr bwMode="auto">
              <a:xfrm>
                <a:off x="3032" y="1632"/>
                <a:ext cx="51" cy="84"/>
              </a:xfrm>
              <a:custGeom>
                <a:avLst/>
                <a:gdLst>
                  <a:gd name="T0" fmla="*/ 5 w 28"/>
                  <a:gd name="T1" fmla="*/ 0 h 46"/>
                  <a:gd name="T2" fmla="*/ 5 w 28"/>
                  <a:gd name="T3" fmla="*/ 9 h 46"/>
                  <a:gd name="T4" fmla="*/ 5 w 28"/>
                  <a:gd name="T5" fmla="*/ 9 h 46"/>
                  <a:gd name="T6" fmla="*/ 20 w 28"/>
                  <a:gd name="T7" fmla="*/ 23 h 46"/>
                  <a:gd name="T8" fmla="*/ 5 w 28"/>
                  <a:gd name="T9" fmla="*/ 37 h 46"/>
                  <a:gd name="T10" fmla="*/ 2 w 28"/>
                  <a:gd name="T11" fmla="*/ 37 h 46"/>
                  <a:gd name="T12" fmla="*/ 0 w 28"/>
                  <a:gd name="T13" fmla="*/ 45 h 46"/>
                  <a:gd name="T14" fmla="*/ 5 w 28"/>
                  <a:gd name="T15" fmla="*/ 46 h 46"/>
                  <a:gd name="T16" fmla="*/ 28 w 28"/>
                  <a:gd name="T17" fmla="*/ 23 h 46"/>
                  <a:gd name="T18" fmla="*/ 5 w 28"/>
                  <a:gd name="T1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46">
                    <a:moveTo>
                      <a:pt x="5" y="0"/>
                    </a:moveTo>
                    <a:cubicBezTo>
                      <a:pt x="5" y="0"/>
                      <a:pt x="5" y="3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13" y="9"/>
                      <a:pt x="20" y="15"/>
                      <a:pt x="20" y="23"/>
                    </a:cubicBezTo>
                    <a:cubicBezTo>
                      <a:pt x="20" y="31"/>
                      <a:pt x="13" y="37"/>
                      <a:pt x="5" y="37"/>
                    </a:cubicBezTo>
                    <a:cubicBezTo>
                      <a:pt x="4" y="37"/>
                      <a:pt x="3" y="37"/>
                      <a:pt x="2" y="37"/>
                    </a:cubicBezTo>
                    <a:cubicBezTo>
                      <a:pt x="1" y="40"/>
                      <a:pt x="1" y="42"/>
                      <a:pt x="0" y="45"/>
                    </a:cubicBezTo>
                    <a:cubicBezTo>
                      <a:pt x="2" y="46"/>
                      <a:pt x="4" y="46"/>
                      <a:pt x="5" y="46"/>
                    </a:cubicBezTo>
                    <a:cubicBezTo>
                      <a:pt x="18" y="46"/>
                      <a:pt x="28" y="36"/>
                      <a:pt x="28" y="23"/>
                    </a:cubicBezTo>
                    <a:cubicBezTo>
                      <a:pt x="28" y="10"/>
                      <a:pt x="18" y="0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9" name="ïṩlíḑ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89F37DC-C47C-463E-8157-BB9490D02909}"/>
                  </a:ext>
                </a:extLst>
              </p:cNvPr>
              <p:cNvSpPr/>
              <p:nvPr/>
            </p:nvSpPr>
            <p:spPr bwMode="auto">
              <a:xfrm>
                <a:off x="1859" y="503"/>
                <a:ext cx="153" cy="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0" name="íşḻíḋ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40E8AE3-0BD1-487A-99B6-385DF98210B0}"/>
                  </a:ext>
                </a:extLst>
              </p:cNvPr>
              <p:cNvSpPr/>
              <p:nvPr/>
            </p:nvSpPr>
            <p:spPr bwMode="auto">
              <a:xfrm>
                <a:off x="1826" y="326"/>
                <a:ext cx="271" cy="173"/>
              </a:xfrm>
              <a:custGeom>
                <a:avLst/>
                <a:gdLst>
                  <a:gd name="T0" fmla="*/ 146 w 147"/>
                  <a:gd name="T1" fmla="*/ 22 h 94"/>
                  <a:gd name="T2" fmla="*/ 130 w 147"/>
                  <a:gd name="T3" fmla="*/ 22 h 94"/>
                  <a:gd name="T4" fmla="*/ 116 w 147"/>
                  <a:gd name="T5" fmla="*/ 41 h 94"/>
                  <a:gd name="T6" fmla="*/ 68 w 147"/>
                  <a:gd name="T7" fmla="*/ 8 h 94"/>
                  <a:gd name="T8" fmla="*/ 69 w 147"/>
                  <a:gd name="T9" fmla="*/ 6 h 94"/>
                  <a:gd name="T10" fmla="*/ 59 w 147"/>
                  <a:gd name="T11" fmla="*/ 0 h 94"/>
                  <a:gd name="T12" fmla="*/ 49 w 147"/>
                  <a:gd name="T13" fmla="*/ 6 h 94"/>
                  <a:gd name="T14" fmla="*/ 50 w 147"/>
                  <a:gd name="T15" fmla="*/ 8 h 94"/>
                  <a:gd name="T16" fmla="*/ 0 w 147"/>
                  <a:gd name="T17" fmla="*/ 54 h 94"/>
                  <a:gd name="T18" fmla="*/ 29 w 147"/>
                  <a:gd name="T19" fmla="*/ 94 h 94"/>
                  <a:gd name="T20" fmla="*/ 89 w 147"/>
                  <a:gd name="T21" fmla="*/ 94 h 94"/>
                  <a:gd name="T22" fmla="*/ 106 w 147"/>
                  <a:gd name="T23" fmla="*/ 83 h 94"/>
                  <a:gd name="T24" fmla="*/ 128 w 147"/>
                  <a:gd name="T25" fmla="*/ 67 h 94"/>
                  <a:gd name="T26" fmla="*/ 134 w 147"/>
                  <a:gd name="T27" fmla="*/ 42 h 94"/>
                  <a:gd name="T28" fmla="*/ 146 w 147"/>
                  <a:gd name="T29" fmla="*/ 2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7" h="94">
                    <a:moveTo>
                      <a:pt x="146" y="22"/>
                    </a:moveTo>
                    <a:cubicBezTo>
                      <a:pt x="145" y="19"/>
                      <a:pt x="137" y="25"/>
                      <a:pt x="130" y="22"/>
                    </a:cubicBezTo>
                    <a:cubicBezTo>
                      <a:pt x="125" y="24"/>
                      <a:pt x="124" y="36"/>
                      <a:pt x="116" y="41"/>
                    </a:cubicBezTo>
                    <a:cubicBezTo>
                      <a:pt x="110" y="24"/>
                      <a:pt x="91" y="11"/>
                      <a:pt x="68" y="8"/>
                    </a:cubicBezTo>
                    <a:cubicBezTo>
                      <a:pt x="69" y="8"/>
                      <a:pt x="69" y="7"/>
                      <a:pt x="69" y="6"/>
                    </a:cubicBezTo>
                    <a:cubicBezTo>
                      <a:pt x="69" y="3"/>
                      <a:pt x="65" y="0"/>
                      <a:pt x="59" y="0"/>
                    </a:cubicBezTo>
                    <a:cubicBezTo>
                      <a:pt x="54" y="0"/>
                      <a:pt x="49" y="3"/>
                      <a:pt x="49" y="6"/>
                    </a:cubicBezTo>
                    <a:cubicBezTo>
                      <a:pt x="49" y="7"/>
                      <a:pt x="49" y="8"/>
                      <a:pt x="50" y="8"/>
                    </a:cubicBezTo>
                    <a:cubicBezTo>
                      <a:pt x="22" y="12"/>
                      <a:pt x="0" y="31"/>
                      <a:pt x="0" y="54"/>
                    </a:cubicBezTo>
                    <a:cubicBezTo>
                      <a:pt x="0" y="71"/>
                      <a:pt x="11" y="86"/>
                      <a:pt x="29" y="94"/>
                    </a:cubicBezTo>
                    <a:cubicBezTo>
                      <a:pt x="89" y="94"/>
                      <a:pt x="89" y="94"/>
                      <a:pt x="89" y="94"/>
                    </a:cubicBezTo>
                    <a:cubicBezTo>
                      <a:pt x="96" y="91"/>
                      <a:pt x="101" y="87"/>
                      <a:pt x="106" y="83"/>
                    </a:cubicBezTo>
                    <a:cubicBezTo>
                      <a:pt x="110" y="82"/>
                      <a:pt x="120" y="80"/>
                      <a:pt x="128" y="67"/>
                    </a:cubicBezTo>
                    <a:cubicBezTo>
                      <a:pt x="133" y="59"/>
                      <a:pt x="131" y="52"/>
                      <a:pt x="134" y="42"/>
                    </a:cubicBezTo>
                    <a:cubicBezTo>
                      <a:pt x="138" y="33"/>
                      <a:pt x="147" y="27"/>
                      <a:pt x="14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1" name="îš1ïd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EAB8215-6F4A-4CF4-92B2-C1B1B25A7207}"/>
                  </a:ext>
                </a:extLst>
              </p:cNvPr>
              <p:cNvSpPr/>
              <p:nvPr/>
            </p:nvSpPr>
            <p:spPr bwMode="auto">
              <a:xfrm>
                <a:off x="1780" y="354"/>
                <a:ext cx="81" cy="110"/>
              </a:xfrm>
              <a:custGeom>
                <a:avLst/>
                <a:gdLst>
                  <a:gd name="T0" fmla="*/ 10 w 44"/>
                  <a:gd name="T1" fmla="*/ 30 h 60"/>
                  <a:gd name="T2" fmla="*/ 30 w 44"/>
                  <a:gd name="T3" fmla="*/ 10 h 60"/>
                  <a:gd name="T4" fmla="*/ 35 w 44"/>
                  <a:gd name="T5" fmla="*/ 10 h 60"/>
                  <a:gd name="T6" fmla="*/ 44 w 44"/>
                  <a:gd name="T7" fmla="*/ 3 h 60"/>
                  <a:gd name="T8" fmla="*/ 30 w 44"/>
                  <a:gd name="T9" fmla="*/ 0 h 60"/>
                  <a:gd name="T10" fmla="*/ 0 w 44"/>
                  <a:gd name="T11" fmla="*/ 30 h 60"/>
                  <a:gd name="T12" fmla="*/ 27 w 44"/>
                  <a:gd name="T13" fmla="*/ 60 h 60"/>
                  <a:gd name="T14" fmla="*/ 23 w 44"/>
                  <a:gd name="T15" fmla="*/ 49 h 60"/>
                  <a:gd name="T16" fmla="*/ 10 w 44"/>
                  <a:gd name="T17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60">
                    <a:moveTo>
                      <a:pt x="10" y="30"/>
                    </a:moveTo>
                    <a:cubicBezTo>
                      <a:pt x="10" y="19"/>
                      <a:pt x="19" y="10"/>
                      <a:pt x="30" y="10"/>
                    </a:cubicBezTo>
                    <a:cubicBezTo>
                      <a:pt x="32" y="10"/>
                      <a:pt x="33" y="10"/>
                      <a:pt x="35" y="10"/>
                    </a:cubicBezTo>
                    <a:cubicBezTo>
                      <a:pt x="37" y="7"/>
                      <a:pt x="40" y="5"/>
                      <a:pt x="44" y="3"/>
                    </a:cubicBezTo>
                    <a:cubicBezTo>
                      <a:pt x="40" y="1"/>
                      <a:pt x="35" y="0"/>
                      <a:pt x="30" y="0"/>
                    </a:cubicBezTo>
                    <a:cubicBezTo>
                      <a:pt x="14" y="0"/>
                      <a:pt x="0" y="13"/>
                      <a:pt x="0" y="30"/>
                    </a:cubicBezTo>
                    <a:cubicBezTo>
                      <a:pt x="0" y="45"/>
                      <a:pt x="12" y="58"/>
                      <a:pt x="27" y="60"/>
                    </a:cubicBezTo>
                    <a:cubicBezTo>
                      <a:pt x="25" y="56"/>
                      <a:pt x="24" y="52"/>
                      <a:pt x="23" y="49"/>
                    </a:cubicBezTo>
                    <a:cubicBezTo>
                      <a:pt x="15" y="45"/>
                      <a:pt x="10" y="38"/>
                      <a:pt x="10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2" name="îṣḻid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907F6A5-C26A-4A03-9B55-90494BB5C679}"/>
                  </a:ext>
                </a:extLst>
              </p:cNvPr>
              <p:cNvSpPr/>
              <p:nvPr/>
            </p:nvSpPr>
            <p:spPr bwMode="auto">
              <a:xfrm>
                <a:off x="5225" y="269"/>
                <a:ext cx="200" cy="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3" name="ï$lïḑ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C4F7812-AB0E-4DAD-9B25-43C7D531C5B2}"/>
                  </a:ext>
                </a:extLst>
              </p:cNvPr>
              <p:cNvSpPr/>
              <p:nvPr/>
            </p:nvSpPr>
            <p:spPr bwMode="auto">
              <a:xfrm>
                <a:off x="5183" y="41"/>
                <a:ext cx="350" cy="224"/>
              </a:xfrm>
              <a:custGeom>
                <a:avLst/>
                <a:gdLst>
                  <a:gd name="T0" fmla="*/ 188 w 190"/>
                  <a:gd name="T1" fmla="*/ 29 h 122"/>
                  <a:gd name="T2" fmla="*/ 168 w 190"/>
                  <a:gd name="T3" fmla="*/ 29 h 122"/>
                  <a:gd name="T4" fmla="*/ 150 w 190"/>
                  <a:gd name="T5" fmla="*/ 54 h 122"/>
                  <a:gd name="T6" fmla="*/ 88 w 190"/>
                  <a:gd name="T7" fmla="*/ 11 h 122"/>
                  <a:gd name="T8" fmla="*/ 89 w 190"/>
                  <a:gd name="T9" fmla="*/ 8 h 122"/>
                  <a:gd name="T10" fmla="*/ 77 w 190"/>
                  <a:gd name="T11" fmla="*/ 0 h 122"/>
                  <a:gd name="T12" fmla="*/ 64 w 190"/>
                  <a:gd name="T13" fmla="*/ 8 h 122"/>
                  <a:gd name="T14" fmla="*/ 65 w 190"/>
                  <a:gd name="T15" fmla="*/ 11 h 122"/>
                  <a:gd name="T16" fmla="*/ 0 w 190"/>
                  <a:gd name="T17" fmla="*/ 70 h 122"/>
                  <a:gd name="T18" fmla="*/ 38 w 190"/>
                  <a:gd name="T19" fmla="*/ 122 h 122"/>
                  <a:gd name="T20" fmla="*/ 115 w 190"/>
                  <a:gd name="T21" fmla="*/ 122 h 122"/>
                  <a:gd name="T22" fmla="*/ 137 w 190"/>
                  <a:gd name="T23" fmla="*/ 107 h 122"/>
                  <a:gd name="T24" fmla="*/ 165 w 190"/>
                  <a:gd name="T25" fmla="*/ 87 h 122"/>
                  <a:gd name="T26" fmla="*/ 173 w 190"/>
                  <a:gd name="T27" fmla="*/ 55 h 122"/>
                  <a:gd name="T28" fmla="*/ 188 w 190"/>
                  <a:gd name="T29" fmla="*/ 2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0" h="122">
                    <a:moveTo>
                      <a:pt x="188" y="29"/>
                    </a:moveTo>
                    <a:cubicBezTo>
                      <a:pt x="186" y="26"/>
                      <a:pt x="177" y="32"/>
                      <a:pt x="168" y="29"/>
                    </a:cubicBezTo>
                    <a:cubicBezTo>
                      <a:pt x="161" y="31"/>
                      <a:pt x="159" y="47"/>
                      <a:pt x="150" y="54"/>
                    </a:cubicBezTo>
                    <a:cubicBezTo>
                      <a:pt x="142" y="32"/>
                      <a:pt x="118" y="15"/>
                      <a:pt x="88" y="11"/>
                    </a:cubicBezTo>
                    <a:cubicBezTo>
                      <a:pt x="89" y="10"/>
                      <a:pt x="89" y="9"/>
                      <a:pt x="89" y="8"/>
                    </a:cubicBezTo>
                    <a:cubicBezTo>
                      <a:pt x="89" y="4"/>
                      <a:pt x="84" y="0"/>
                      <a:pt x="77" y="0"/>
                    </a:cubicBezTo>
                    <a:cubicBezTo>
                      <a:pt x="69" y="0"/>
                      <a:pt x="64" y="4"/>
                      <a:pt x="64" y="8"/>
                    </a:cubicBezTo>
                    <a:cubicBezTo>
                      <a:pt x="64" y="9"/>
                      <a:pt x="64" y="10"/>
                      <a:pt x="65" y="11"/>
                    </a:cubicBezTo>
                    <a:cubicBezTo>
                      <a:pt x="28" y="16"/>
                      <a:pt x="0" y="40"/>
                      <a:pt x="0" y="70"/>
                    </a:cubicBezTo>
                    <a:cubicBezTo>
                      <a:pt x="0" y="92"/>
                      <a:pt x="15" y="112"/>
                      <a:pt x="38" y="122"/>
                    </a:cubicBezTo>
                    <a:cubicBezTo>
                      <a:pt x="115" y="122"/>
                      <a:pt x="115" y="122"/>
                      <a:pt x="115" y="122"/>
                    </a:cubicBezTo>
                    <a:cubicBezTo>
                      <a:pt x="124" y="118"/>
                      <a:pt x="131" y="113"/>
                      <a:pt x="137" y="107"/>
                    </a:cubicBezTo>
                    <a:cubicBezTo>
                      <a:pt x="142" y="107"/>
                      <a:pt x="155" y="104"/>
                      <a:pt x="165" y="87"/>
                    </a:cubicBezTo>
                    <a:cubicBezTo>
                      <a:pt x="172" y="77"/>
                      <a:pt x="169" y="67"/>
                      <a:pt x="173" y="55"/>
                    </a:cubicBezTo>
                    <a:cubicBezTo>
                      <a:pt x="177" y="43"/>
                      <a:pt x="190" y="36"/>
                      <a:pt x="188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4" name="ïŝ1ïḓ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8D239B4-0EC8-4993-B4D2-DFFC52547D36}"/>
                  </a:ext>
                </a:extLst>
              </p:cNvPr>
              <p:cNvSpPr/>
              <p:nvPr/>
            </p:nvSpPr>
            <p:spPr bwMode="auto">
              <a:xfrm>
                <a:off x="5126" y="77"/>
                <a:ext cx="101" cy="142"/>
              </a:xfrm>
              <a:custGeom>
                <a:avLst/>
                <a:gdLst>
                  <a:gd name="T0" fmla="*/ 12 w 55"/>
                  <a:gd name="T1" fmla="*/ 38 h 77"/>
                  <a:gd name="T2" fmla="*/ 38 w 55"/>
                  <a:gd name="T3" fmla="*/ 12 h 77"/>
                  <a:gd name="T4" fmla="*/ 44 w 55"/>
                  <a:gd name="T5" fmla="*/ 13 h 77"/>
                  <a:gd name="T6" fmla="*/ 55 w 55"/>
                  <a:gd name="T7" fmla="*/ 4 h 77"/>
                  <a:gd name="T8" fmla="*/ 38 w 55"/>
                  <a:gd name="T9" fmla="*/ 0 h 77"/>
                  <a:gd name="T10" fmla="*/ 0 w 55"/>
                  <a:gd name="T11" fmla="*/ 38 h 77"/>
                  <a:gd name="T12" fmla="*/ 35 w 55"/>
                  <a:gd name="T13" fmla="*/ 77 h 77"/>
                  <a:gd name="T14" fmla="*/ 28 w 55"/>
                  <a:gd name="T15" fmla="*/ 62 h 77"/>
                  <a:gd name="T16" fmla="*/ 12 w 55"/>
                  <a:gd name="T17" fmla="*/ 3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" h="77">
                    <a:moveTo>
                      <a:pt x="12" y="38"/>
                    </a:moveTo>
                    <a:cubicBezTo>
                      <a:pt x="12" y="24"/>
                      <a:pt x="24" y="12"/>
                      <a:pt x="38" y="12"/>
                    </a:cubicBezTo>
                    <a:cubicBezTo>
                      <a:pt x="40" y="12"/>
                      <a:pt x="42" y="12"/>
                      <a:pt x="44" y="13"/>
                    </a:cubicBezTo>
                    <a:cubicBezTo>
                      <a:pt x="47" y="10"/>
                      <a:pt x="51" y="6"/>
                      <a:pt x="55" y="4"/>
                    </a:cubicBezTo>
                    <a:cubicBezTo>
                      <a:pt x="50" y="1"/>
                      <a:pt x="44" y="0"/>
                      <a:pt x="38" y="0"/>
                    </a:cubicBezTo>
                    <a:cubicBezTo>
                      <a:pt x="17" y="0"/>
                      <a:pt x="0" y="17"/>
                      <a:pt x="0" y="38"/>
                    </a:cubicBezTo>
                    <a:cubicBezTo>
                      <a:pt x="0" y="58"/>
                      <a:pt x="15" y="75"/>
                      <a:pt x="35" y="77"/>
                    </a:cubicBezTo>
                    <a:cubicBezTo>
                      <a:pt x="32" y="72"/>
                      <a:pt x="30" y="67"/>
                      <a:pt x="28" y="62"/>
                    </a:cubicBezTo>
                    <a:cubicBezTo>
                      <a:pt x="19" y="58"/>
                      <a:pt x="12" y="49"/>
                      <a:pt x="12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5" name="ïṣlíḋ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48FACE1-683B-4AD7-8B1C-64DB2A10DF4A}"/>
                  </a:ext>
                </a:extLst>
              </p:cNvPr>
              <p:cNvSpPr/>
              <p:nvPr/>
            </p:nvSpPr>
            <p:spPr bwMode="auto">
              <a:xfrm>
                <a:off x="3341" y="1057"/>
                <a:ext cx="21" cy="6"/>
              </a:xfrm>
              <a:custGeom>
                <a:avLst/>
                <a:gdLst>
                  <a:gd name="T0" fmla="*/ 0 w 11"/>
                  <a:gd name="T1" fmla="*/ 0 h 3"/>
                  <a:gd name="T2" fmla="*/ 11 w 11"/>
                  <a:gd name="T3" fmla="*/ 3 h 3"/>
                  <a:gd name="T4" fmla="*/ 0 w 1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3">
                    <a:moveTo>
                      <a:pt x="0" y="0"/>
                    </a:moveTo>
                    <a:cubicBezTo>
                      <a:pt x="4" y="1"/>
                      <a:pt x="7" y="2"/>
                      <a:pt x="11" y="3"/>
                    </a:cubicBezTo>
                    <a:cubicBezTo>
                      <a:pt x="7" y="2"/>
                      <a:pt x="4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6" name="îşḷïḓ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5AF01DD-9675-4737-92CB-95B695967AD2}"/>
                  </a:ext>
                </a:extLst>
              </p:cNvPr>
              <p:cNvSpPr/>
              <p:nvPr/>
            </p:nvSpPr>
            <p:spPr bwMode="auto">
              <a:xfrm>
                <a:off x="3251" y="1057"/>
                <a:ext cx="18" cy="6"/>
              </a:xfrm>
              <a:custGeom>
                <a:avLst/>
                <a:gdLst>
                  <a:gd name="T0" fmla="*/ 0 w 10"/>
                  <a:gd name="T1" fmla="*/ 3 h 3"/>
                  <a:gd name="T2" fmla="*/ 10 w 10"/>
                  <a:gd name="T3" fmla="*/ 0 h 3"/>
                  <a:gd name="T4" fmla="*/ 0 w 10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3">
                    <a:moveTo>
                      <a:pt x="0" y="3"/>
                    </a:moveTo>
                    <a:cubicBezTo>
                      <a:pt x="3" y="2"/>
                      <a:pt x="6" y="1"/>
                      <a:pt x="10" y="0"/>
                    </a:cubicBezTo>
                    <a:cubicBezTo>
                      <a:pt x="6" y="1"/>
                      <a:pt x="3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7" name="iśḻïd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8F14B42-61B8-49FF-A718-CA15490AEEC2}"/>
                  </a:ext>
                </a:extLst>
              </p:cNvPr>
              <p:cNvSpPr/>
              <p:nvPr/>
            </p:nvSpPr>
            <p:spPr bwMode="auto">
              <a:xfrm>
                <a:off x="3135" y="1063"/>
                <a:ext cx="116" cy="141"/>
              </a:xfrm>
              <a:custGeom>
                <a:avLst/>
                <a:gdLst>
                  <a:gd name="T0" fmla="*/ 63 w 63"/>
                  <a:gd name="T1" fmla="*/ 77 h 77"/>
                  <a:gd name="T2" fmla="*/ 63 w 63"/>
                  <a:gd name="T3" fmla="*/ 0 h 77"/>
                  <a:gd name="T4" fmla="*/ 0 w 63"/>
                  <a:gd name="T5" fmla="*/ 41 h 77"/>
                  <a:gd name="T6" fmla="*/ 63 w 63"/>
                  <a:gd name="T7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77">
                    <a:moveTo>
                      <a:pt x="63" y="77"/>
                    </a:moveTo>
                    <a:cubicBezTo>
                      <a:pt x="63" y="0"/>
                      <a:pt x="63" y="0"/>
                      <a:pt x="63" y="0"/>
                    </a:cubicBezTo>
                    <a:cubicBezTo>
                      <a:pt x="37" y="6"/>
                      <a:pt x="15" y="21"/>
                      <a:pt x="0" y="41"/>
                    </a:cubicBezTo>
                    <a:lnTo>
                      <a:pt x="63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8" name="ïŝľïḑ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1E17611-CB28-4E47-BA15-F3269139994C}"/>
                  </a:ext>
                </a:extLst>
              </p:cNvPr>
              <p:cNvSpPr/>
              <p:nvPr/>
            </p:nvSpPr>
            <p:spPr bwMode="auto">
              <a:xfrm>
                <a:off x="3102" y="1180"/>
                <a:ext cx="5" cy="11"/>
              </a:xfrm>
              <a:custGeom>
                <a:avLst/>
                <a:gdLst>
                  <a:gd name="T0" fmla="*/ 3 w 3"/>
                  <a:gd name="T1" fmla="*/ 0 h 6"/>
                  <a:gd name="T2" fmla="*/ 0 w 3"/>
                  <a:gd name="T3" fmla="*/ 6 h 6"/>
                  <a:gd name="T4" fmla="*/ 3 w 3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6">
                    <a:moveTo>
                      <a:pt x="3" y="0"/>
                    </a:moveTo>
                    <a:cubicBezTo>
                      <a:pt x="2" y="2"/>
                      <a:pt x="1" y="4"/>
                      <a:pt x="0" y="6"/>
                    </a:cubicBezTo>
                    <a:cubicBezTo>
                      <a:pt x="1" y="4"/>
                      <a:pt x="2" y="2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9" name="íśľïḑ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6C38F1E-B181-4D55-A3A3-0488DA5F0E47}"/>
                  </a:ext>
                </a:extLst>
              </p:cNvPr>
              <p:cNvSpPr/>
              <p:nvPr/>
            </p:nvSpPr>
            <p:spPr bwMode="auto">
              <a:xfrm>
                <a:off x="3089" y="1191"/>
                <a:ext cx="90" cy="46"/>
              </a:xfrm>
              <a:custGeom>
                <a:avLst/>
                <a:gdLst>
                  <a:gd name="T0" fmla="*/ 49 w 49"/>
                  <a:gd name="T1" fmla="*/ 25 h 25"/>
                  <a:gd name="T2" fmla="*/ 7 w 49"/>
                  <a:gd name="T3" fmla="*/ 0 h 25"/>
                  <a:gd name="T4" fmla="*/ 0 w 49"/>
                  <a:gd name="T5" fmla="*/ 25 h 25"/>
                  <a:gd name="T6" fmla="*/ 49 w 49"/>
                  <a:gd name="T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25">
                    <a:moveTo>
                      <a:pt x="49" y="25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4" y="8"/>
                      <a:pt x="2" y="16"/>
                      <a:pt x="0" y="25"/>
                    </a:cubicBezTo>
                    <a:lnTo>
                      <a:pt x="49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0" name="ïŝlîď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7A4B29C4-8C2C-4F52-AE75-3D3E234905A6}"/>
                  </a:ext>
                </a:extLst>
              </p:cNvPr>
              <p:cNvSpPr/>
              <p:nvPr/>
            </p:nvSpPr>
            <p:spPr bwMode="auto">
              <a:xfrm>
                <a:off x="3107" y="1164"/>
                <a:ext cx="133" cy="73"/>
              </a:xfrm>
              <a:custGeom>
                <a:avLst/>
                <a:gdLst>
                  <a:gd name="T0" fmla="*/ 72 w 72"/>
                  <a:gd name="T1" fmla="*/ 40 h 40"/>
                  <a:gd name="T2" fmla="*/ 4 w 72"/>
                  <a:gd name="T3" fmla="*/ 0 h 40"/>
                  <a:gd name="T4" fmla="*/ 0 w 72"/>
                  <a:gd name="T5" fmla="*/ 9 h 40"/>
                  <a:gd name="T6" fmla="*/ 53 w 72"/>
                  <a:gd name="T7" fmla="*/ 40 h 40"/>
                  <a:gd name="T8" fmla="*/ 72 w 72"/>
                  <a:gd name="T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40">
                    <a:moveTo>
                      <a:pt x="72" y="4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3"/>
                      <a:pt x="1" y="6"/>
                      <a:pt x="0" y="9"/>
                    </a:cubicBezTo>
                    <a:cubicBezTo>
                      <a:pt x="53" y="40"/>
                      <a:pt x="53" y="40"/>
                      <a:pt x="53" y="40"/>
                    </a:cubicBezTo>
                    <a:lnTo>
                      <a:pt x="72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1" name="îśľiḍ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2459541-2EDF-4713-90C9-A7AE0FB26F75}"/>
                  </a:ext>
                </a:extLst>
              </p:cNvPr>
              <p:cNvSpPr/>
              <p:nvPr/>
            </p:nvSpPr>
            <p:spPr bwMode="auto">
              <a:xfrm>
                <a:off x="3362" y="1063"/>
                <a:ext cx="116" cy="143"/>
              </a:xfrm>
              <a:custGeom>
                <a:avLst/>
                <a:gdLst>
                  <a:gd name="T0" fmla="*/ 0 w 63"/>
                  <a:gd name="T1" fmla="*/ 78 h 78"/>
                  <a:gd name="T2" fmla="*/ 63 w 63"/>
                  <a:gd name="T3" fmla="*/ 41 h 78"/>
                  <a:gd name="T4" fmla="*/ 0 w 63"/>
                  <a:gd name="T5" fmla="*/ 0 h 78"/>
                  <a:gd name="T6" fmla="*/ 0 w 63"/>
                  <a:gd name="T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78">
                    <a:moveTo>
                      <a:pt x="0" y="78"/>
                    </a:moveTo>
                    <a:cubicBezTo>
                      <a:pt x="63" y="41"/>
                      <a:pt x="63" y="41"/>
                      <a:pt x="63" y="41"/>
                    </a:cubicBezTo>
                    <a:cubicBezTo>
                      <a:pt x="47" y="21"/>
                      <a:pt x="25" y="6"/>
                      <a:pt x="0" y="0"/>
                    </a:cubicBezTo>
                    <a:lnTo>
                      <a:pt x="0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2" name="îşľiď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4E260CD-9C69-4CC1-98A6-87C4BDAC09C8}"/>
                  </a:ext>
                </a:extLst>
              </p:cNvPr>
              <p:cNvSpPr/>
              <p:nvPr/>
            </p:nvSpPr>
            <p:spPr bwMode="auto">
              <a:xfrm>
                <a:off x="3434" y="1193"/>
                <a:ext cx="88" cy="44"/>
              </a:xfrm>
              <a:custGeom>
                <a:avLst/>
                <a:gdLst>
                  <a:gd name="T0" fmla="*/ 41 w 48"/>
                  <a:gd name="T1" fmla="*/ 0 h 24"/>
                  <a:gd name="T2" fmla="*/ 0 w 48"/>
                  <a:gd name="T3" fmla="*/ 24 h 24"/>
                  <a:gd name="T4" fmla="*/ 48 w 48"/>
                  <a:gd name="T5" fmla="*/ 24 h 24"/>
                  <a:gd name="T6" fmla="*/ 41 w 48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24">
                    <a:moveTo>
                      <a:pt x="41" y="0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6" y="16"/>
                      <a:pt x="44" y="8"/>
                      <a:pt x="4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3" name="isļid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09972A4-8C08-4C48-9E0E-02EE720AEB94}"/>
                  </a:ext>
                </a:extLst>
              </p:cNvPr>
              <p:cNvSpPr/>
              <p:nvPr/>
            </p:nvSpPr>
            <p:spPr bwMode="auto">
              <a:xfrm>
                <a:off x="3362" y="1149"/>
                <a:ext cx="147" cy="88"/>
              </a:xfrm>
              <a:custGeom>
                <a:avLst/>
                <a:gdLst>
                  <a:gd name="T0" fmla="*/ 72 w 80"/>
                  <a:gd name="T1" fmla="*/ 8 h 48"/>
                  <a:gd name="T2" fmla="*/ 80 w 80"/>
                  <a:gd name="T3" fmla="*/ 24 h 48"/>
                  <a:gd name="T4" fmla="*/ 67 w 80"/>
                  <a:gd name="T5" fmla="*/ 0 h 48"/>
                  <a:gd name="T6" fmla="*/ 0 w 80"/>
                  <a:gd name="T7" fmla="*/ 39 h 48"/>
                  <a:gd name="T8" fmla="*/ 0 w 80"/>
                  <a:gd name="T9" fmla="*/ 48 h 48"/>
                  <a:gd name="T10" fmla="*/ 3 w 80"/>
                  <a:gd name="T11" fmla="*/ 48 h 48"/>
                  <a:gd name="T12" fmla="*/ 72 w 80"/>
                  <a:gd name="T13" fmla="*/ 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0" h="48">
                    <a:moveTo>
                      <a:pt x="72" y="8"/>
                    </a:moveTo>
                    <a:cubicBezTo>
                      <a:pt x="75" y="13"/>
                      <a:pt x="78" y="18"/>
                      <a:pt x="80" y="24"/>
                    </a:cubicBezTo>
                    <a:cubicBezTo>
                      <a:pt x="77" y="15"/>
                      <a:pt x="72" y="7"/>
                      <a:pt x="67" y="0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3" y="48"/>
                      <a:pt x="3" y="48"/>
                      <a:pt x="3" y="48"/>
                    </a:cubicBezTo>
                    <a:lnTo>
                      <a:pt x="72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4" name="is1ïd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40F40E0-9E12-4B05-BD20-94E87A445B3C}"/>
                  </a:ext>
                </a:extLst>
              </p:cNvPr>
              <p:cNvSpPr/>
              <p:nvPr/>
            </p:nvSpPr>
            <p:spPr bwMode="auto">
              <a:xfrm>
                <a:off x="3478" y="1138"/>
                <a:ext cx="7" cy="9"/>
              </a:xfrm>
              <a:custGeom>
                <a:avLst/>
                <a:gdLst>
                  <a:gd name="T0" fmla="*/ 0 w 4"/>
                  <a:gd name="T1" fmla="*/ 0 h 5"/>
                  <a:gd name="T2" fmla="*/ 4 w 4"/>
                  <a:gd name="T3" fmla="*/ 5 h 5"/>
                  <a:gd name="T4" fmla="*/ 0 w 4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cubicBezTo>
                      <a:pt x="1" y="2"/>
                      <a:pt x="3" y="4"/>
                      <a:pt x="4" y="5"/>
                    </a:cubicBezTo>
                    <a:cubicBezTo>
                      <a:pt x="3" y="4"/>
                      <a:pt x="1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5" name="íṧľiď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DC63B8C-AA13-49EE-B490-8C6310EAB9E8}"/>
                  </a:ext>
                </a:extLst>
              </p:cNvPr>
              <p:cNvSpPr/>
              <p:nvPr/>
            </p:nvSpPr>
            <p:spPr bwMode="auto">
              <a:xfrm>
                <a:off x="3522" y="1237"/>
                <a:ext cx="2" cy="12"/>
              </a:xfrm>
              <a:custGeom>
                <a:avLst/>
                <a:gdLst>
                  <a:gd name="T0" fmla="*/ 0 w 1"/>
                  <a:gd name="T1" fmla="*/ 0 h 6"/>
                  <a:gd name="T2" fmla="*/ 1 w 1"/>
                  <a:gd name="T3" fmla="*/ 6 h 6"/>
                  <a:gd name="T4" fmla="*/ 0 w 1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6">
                    <a:moveTo>
                      <a:pt x="0" y="0"/>
                    </a:moveTo>
                    <a:cubicBezTo>
                      <a:pt x="0" y="2"/>
                      <a:pt x="1" y="4"/>
                      <a:pt x="1" y="6"/>
                    </a:cubicBezTo>
                    <a:cubicBezTo>
                      <a:pt x="1" y="4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6" name="ïṩľíd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757C01C-ABD7-420F-9105-71E0F7B44CDC}"/>
                  </a:ext>
                </a:extLst>
              </p:cNvPr>
              <p:cNvSpPr/>
              <p:nvPr/>
            </p:nvSpPr>
            <p:spPr bwMode="auto">
              <a:xfrm>
                <a:off x="3430" y="1298"/>
                <a:ext cx="94" cy="57"/>
              </a:xfrm>
              <a:custGeom>
                <a:avLst/>
                <a:gdLst>
                  <a:gd name="T0" fmla="*/ 50 w 51"/>
                  <a:gd name="T1" fmla="*/ 7 h 31"/>
                  <a:gd name="T2" fmla="*/ 0 w 51"/>
                  <a:gd name="T3" fmla="*/ 7 h 31"/>
                  <a:gd name="T4" fmla="*/ 43 w 51"/>
                  <a:gd name="T5" fmla="*/ 31 h 31"/>
                  <a:gd name="T6" fmla="*/ 51 w 51"/>
                  <a:gd name="T7" fmla="*/ 0 h 31"/>
                  <a:gd name="T8" fmla="*/ 50 w 51"/>
                  <a:gd name="T9" fmla="*/ 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1">
                    <a:moveTo>
                      <a:pt x="50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47" y="22"/>
                      <a:pt x="50" y="11"/>
                      <a:pt x="51" y="0"/>
                    </a:cubicBezTo>
                    <a:cubicBezTo>
                      <a:pt x="51" y="2"/>
                      <a:pt x="50" y="4"/>
                      <a:pt x="5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7" name="îṣľiḋ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A35652A-7CDF-43F1-A948-6A6AE108A2D7}"/>
                  </a:ext>
                </a:extLst>
              </p:cNvPr>
              <p:cNvSpPr/>
              <p:nvPr/>
            </p:nvSpPr>
            <p:spPr bwMode="auto">
              <a:xfrm>
                <a:off x="3116" y="1138"/>
                <a:ext cx="19" cy="26"/>
              </a:xfrm>
              <a:custGeom>
                <a:avLst/>
                <a:gdLst>
                  <a:gd name="T0" fmla="*/ 10 w 10"/>
                  <a:gd name="T1" fmla="*/ 0 h 14"/>
                  <a:gd name="T2" fmla="*/ 0 w 10"/>
                  <a:gd name="T3" fmla="*/ 14 h 14"/>
                  <a:gd name="T4" fmla="*/ 10 w 10"/>
                  <a:gd name="T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14">
                    <a:moveTo>
                      <a:pt x="10" y="0"/>
                    </a:moveTo>
                    <a:cubicBezTo>
                      <a:pt x="6" y="4"/>
                      <a:pt x="3" y="9"/>
                      <a:pt x="0" y="14"/>
                    </a:cubicBezTo>
                    <a:cubicBezTo>
                      <a:pt x="3" y="9"/>
                      <a:pt x="6" y="4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8" name="ï$liḓ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B16E001-02DF-4C27-A489-64060725C7B4}"/>
                  </a:ext>
                </a:extLst>
              </p:cNvPr>
              <p:cNvSpPr/>
              <p:nvPr/>
            </p:nvSpPr>
            <p:spPr bwMode="auto">
              <a:xfrm>
                <a:off x="3341" y="1486"/>
                <a:ext cx="21" cy="4"/>
              </a:xfrm>
              <a:custGeom>
                <a:avLst/>
                <a:gdLst>
                  <a:gd name="T0" fmla="*/ 11 w 11"/>
                  <a:gd name="T1" fmla="*/ 0 h 2"/>
                  <a:gd name="T2" fmla="*/ 0 w 11"/>
                  <a:gd name="T3" fmla="*/ 2 h 2"/>
                  <a:gd name="T4" fmla="*/ 11 w 1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2">
                    <a:moveTo>
                      <a:pt x="11" y="0"/>
                    </a:moveTo>
                    <a:cubicBezTo>
                      <a:pt x="7" y="1"/>
                      <a:pt x="4" y="1"/>
                      <a:pt x="0" y="2"/>
                    </a:cubicBezTo>
                    <a:cubicBezTo>
                      <a:pt x="4" y="1"/>
                      <a:pt x="7" y="1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9" name="išļíḍ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6F1DA22-0827-4510-98CD-AADD77A33119}"/>
                  </a:ext>
                </a:extLst>
              </p:cNvPr>
              <p:cNvSpPr/>
              <p:nvPr/>
            </p:nvSpPr>
            <p:spPr bwMode="auto">
              <a:xfrm>
                <a:off x="3087" y="1055"/>
                <a:ext cx="439" cy="438"/>
              </a:xfrm>
              <a:custGeom>
                <a:avLst/>
                <a:gdLst>
                  <a:gd name="T0" fmla="*/ 138 w 238"/>
                  <a:gd name="T1" fmla="*/ 132 h 238"/>
                  <a:gd name="T2" fmla="*/ 237 w 238"/>
                  <a:gd name="T3" fmla="*/ 132 h 238"/>
                  <a:gd name="T4" fmla="*/ 238 w 238"/>
                  <a:gd name="T5" fmla="*/ 119 h 238"/>
                  <a:gd name="T6" fmla="*/ 237 w 238"/>
                  <a:gd name="T7" fmla="*/ 106 h 238"/>
                  <a:gd name="T8" fmla="*/ 138 w 238"/>
                  <a:gd name="T9" fmla="*/ 106 h 238"/>
                  <a:gd name="T10" fmla="*/ 138 w 238"/>
                  <a:gd name="T11" fmla="*/ 1 h 238"/>
                  <a:gd name="T12" fmla="*/ 119 w 238"/>
                  <a:gd name="T13" fmla="*/ 0 h 238"/>
                  <a:gd name="T14" fmla="*/ 99 w 238"/>
                  <a:gd name="T15" fmla="*/ 1 h 238"/>
                  <a:gd name="T16" fmla="*/ 99 w 238"/>
                  <a:gd name="T17" fmla="*/ 106 h 238"/>
                  <a:gd name="T18" fmla="*/ 0 w 238"/>
                  <a:gd name="T19" fmla="*/ 106 h 238"/>
                  <a:gd name="T20" fmla="*/ 1 w 238"/>
                  <a:gd name="T21" fmla="*/ 99 h 238"/>
                  <a:gd name="T22" fmla="*/ 0 w 238"/>
                  <a:gd name="T23" fmla="*/ 119 h 238"/>
                  <a:gd name="T24" fmla="*/ 8 w 238"/>
                  <a:gd name="T25" fmla="*/ 161 h 238"/>
                  <a:gd name="T26" fmla="*/ 47 w 238"/>
                  <a:gd name="T27" fmla="*/ 139 h 238"/>
                  <a:gd name="T28" fmla="*/ 1 w 238"/>
                  <a:gd name="T29" fmla="*/ 139 h 238"/>
                  <a:gd name="T30" fmla="*/ 0 w 238"/>
                  <a:gd name="T31" fmla="*/ 132 h 238"/>
                  <a:gd name="T32" fmla="*/ 99 w 238"/>
                  <a:gd name="T33" fmla="*/ 132 h 238"/>
                  <a:gd name="T34" fmla="*/ 99 w 238"/>
                  <a:gd name="T35" fmla="*/ 236 h 238"/>
                  <a:gd name="T36" fmla="*/ 119 w 238"/>
                  <a:gd name="T37" fmla="*/ 238 h 238"/>
                  <a:gd name="T38" fmla="*/ 138 w 238"/>
                  <a:gd name="T39" fmla="*/ 236 h 238"/>
                  <a:gd name="T40" fmla="*/ 138 w 238"/>
                  <a:gd name="T41" fmla="*/ 132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8" h="238">
                    <a:moveTo>
                      <a:pt x="138" y="132"/>
                    </a:moveTo>
                    <a:cubicBezTo>
                      <a:pt x="237" y="132"/>
                      <a:pt x="237" y="132"/>
                      <a:pt x="237" y="132"/>
                    </a:cubicBezTo>
                    <a:cubicBezTo>
                      <a:pt x="237" y="127"/>
                      <a:pt x="238" y="123"/>
                      <a:pt x="238" y="119"/>
                    </a:cubicBezTo>
                    <a:cubicBezTo>
                      <a:pt x="238" y="114"/>
                      <a:pt x="237" y="110"/>
                      <a:pt x="237" y="106"/>
                    </a:cubicBezTo>
                    <a:cubicBezTo>
                      <a:pt x="138" y="106"/>
                      <a:pt x="138" y="106"/>
                      <a:pt x="138" y="106"/>
                    </a:cubicBezTo>
                    <a:cubicBezTo>
                      <a:pt x="138" y="1"/>
                      <a:pt x="138" y="1"/>
                      <a:pt x="138" y="1"/>
                    </a:cubicBezTo>
                    <a:cubicBezTo>
                      <a:pt x="132" y="0"/>
                      <a:pt x="125" y="0"/>
                      <a:pt x="119" y="0"/>
                    </a:cubicBezTo>
                    <a:cubicBezTo>
                      <a:pt x="112" y="0"/>
                      <a:pt x="105" y="0"/>
                      <a:pt x="99" y="1"/>
                    </a:cubicBezTo>
                    <a:cubicBezTo>
                      <a:pt x="99" y="106"/>
                      <a:pt x="99" y="106"/>
                      <a:pt x="99" y="106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1" y="103"/>
                      <a:pt x="1" y="101"/>
                      <a:pt x="1" y="99"/>
                    </a:cubicBezTo>
                    <a:cubicBezTo>
                      <a:pt x="0" y="105"/>
                      <a:pt x="0" y="112"/>
                      <a:pt x="0" y="119"/>
                    </a:cubicBezTo>
                    <a:cubicBezTo>
                      <a:pt x="0" y="134"/>
                      <a:pt x="3" y="148"/>
                      <a:pt x="8" y="161"/>
                    </a:cubicBezTo>
                    <a:cubicBezTo>
                      <a:pt x="47" y="139"/>
                      <a:pt x="47" y="139"/>
                      <a:pt x="47" y="139"/>
                    </a:cubicBezTo>
                    <a:cubicBezTo>
                      <a:pt x="1" y="139"/>
                      <a:pt x="1" y="139"/>
                      <a:pt x="1" y="139"/>
                    </a:cubicBezTo>
                    <a:cubicBezTo>
                      <a:pt x="1" y="136"/>
                      <a:pt x="1" y="134"/>
                      <a:pt x="0" y="132"/>
                    </a:cubicBezTo>
                    <a:cubicBezTo>
                      <a:pt x="99" y="132"/>
                      <a:pt x="99" y="132"/>
                      <a:pt x="99" y="132"/>
                    </a:cubicBezTo>
                    <a:cubicBezTo>
                      <a:pt x="99" y="236"/>
                      <a:pt x="99" y="236"/>
                      <a:pt x="99" y="236"/>
                    </a:cubicBezTo>
                    <a:cubicBezTo>
                      <a:pt x="105" y="237"/>
                      <a:pt x="112" y="238"/>
                      <a:pt x="119" y="238"/>
                    </a:cubicBezTo>
                    <a:cubicBezTo>
                      <a:pt x="125" y="238"/>
                      <a:pt x="132" y="237"/>
                      <a:pt x="138" y="236"/>
                    </a:cubicBezTo>
                    <a:lnTo>
                      <a:pt x="138" y="1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0" name="íṣ1í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F64CC21-792D-431F-88A7-B24B81EB8197}"/>
                  </a:ext>
                </a:extLst>
              </p:cNvPr>
              <p:cNvSpPr/>
              <p:nvPr/>
            </p:nvSpPr>
            <p:spPr bwMode="auto">
              <a:xfrm>
                <a:off x="3362" y="1344"/>
                <a:ext cx="114" cy="142"/>
              </a:xfrm>
              <a:custGeom>
                <a:avLst/>
                <a:gdLst>
                  <a:gd name="T0" fmla="*/ 0 w 62"/>
                  <a:gd name="T1" fmla="*/ 0 h 77"/>
                  <a:gd name="T2" fmla="*/ 0 w 62"/>
                  <a:gd name="T3" fmla="*/ 77 h 77"/>
                  <a:gd name="T4" fmla="*/ 62 w 62"/>
                  <a:gd name="T5" fmla="*/ 36 h 77"/>
                  <a:gd name="T6" fmla="*/ 0 w 62"/>
                  <a:gd name="T7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2" h="77">
                    <a:moveTo>
                      <a:pt x="0" y="0"/>
                    </a:moveTo>
                    <a:cubicBezTo>
                      <a:pt x="0" y="77"/>
                      <a:pt x="0" y="77"/>
                      <a:pt x="0" y="77"/>
                    </a:cubicBezTo>
                    <a:cubicBezTo>
                      <a:pt x="25" y="70"/>
                      <a:pt x="46" y="56"/>
                      <a:pt x="62" y="36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1" name="ïṥḻíḋ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7F03247-AFC7-4464-969E-1F32AE5D2F72}"/>
                  </a:ext>
                </a:extLst>
              </p:cNvPr>
              <p:cNvSpPr/>
              <p:nvPr/>
            </p:nvSpPr>
            <p:spPr bwMode="auto">
              <a:xfrm>
                <a:off x="3367" y="1311"/>
                <a:ext cx="142" cy="100"/>
              </a:xfrm>
              <a:custGeom>
                <a:avLst/>
                <a:gdLst>
                  <a:gd name="T0" fmla="*/ 0 w 77"/>
                  <a:gd name="T1" fmla="*/ 0 h 54"/>
                  <a:gd name="T2" fmla="*/ 69 w 77"/>
                  <a:gd name="T3" fmla="*/ 39 h 54"/>
                  <a:gd name="T4" fmla="*/ 59 w 77"/>
                  <a:gd name="T5" fmla="*/ 54 h 54"/>
                  <a:gd name="T6" fmla="*/ 77 w 77"/>
                  <a:gd name="T7" fmla="*/ 25 h 54"/>
                  <a:gd name="T8" fmla="*/ 74 w 77"/>
                  <a:gd name="T9" fmla="*/ 31 h 54"/>
                  <a:gd name="T10" fmla="*/ 20 w 77"/>
                  <a:gd name="T11" fmla="*/ 0 h 54"/>
                  <a:gd name="T12" fmla="*/ 0 w 77"/>
                  <a:gd name="T1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54">
                    <a:moveTo>
                      <a:pt x="0" y="0"/>
                    </a:moveTo>
                    <a:cubicBezTo>
                      <a:pt x="69" y="39"/>
                      <a:pt x="69" y="39"/>
                      <a:pt x="69" y="39"/>
                    </a:cubicBezTo>
                    <a:cubicBezTo>
                      <a:pt x="66" y="45"/>
                      <a:pt x="63" y="50"/>
                      <a:pt x="59" y="54"/>
                    </a:cubicBezTo>
                    <a:cubicBezTo>
                      <a:pt x="66" y="45"/>
                      <a:pt x="72" y="35"/>
                      <a:pt x="77" y="25"/>
                    </a:cubicBezTo>
                    <a:cubicBezTo>
                      <a:pt x="76" y="27"/>
                      <a:pt x="75" y="29"/>
                      <a:pt x="74" y="31"/>
                    </a:cubicBezTo>
                    <a:cubicBezTo>
                      <a:pt x="20" y="0"/>
                      <a:pt x="20" y="0"/>
                      <a:pt x="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2" name="ïṧḻîḍ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6B3BC0F-D4A3-47CA-99C3-51237B7BAC1F}"/>
                  </a:ext>
                </a:extLst>
              </p:cNvPr>
              <p:cNvSpPr/>
              <p:nvPr/>
            </p:nvSpPr>
            <p:spPr bwMode="auto">
              <a:xfrm>
                <a:off x="3115" y="1311"/>
                <a:ext cx="136" cy="98"/>
              </a:xfrm>
              <a:custGeom>
                <a:avLst/>
                <a:gdLst>
                  <a:gd name="T0" fmla="*/ 0 w 74"/>
                  <a:gd name="T1" fmla="*/ 39 h 53"/>
                  <a:gd name="T2" fmla="*/ 10 w 74"/>
                  <a:gd name="T3" fmla="*/ 53 h 53"/>
                  <a:gd name="T4" fmla="*/ 6 w 74"/>
                  <a:gd name="T5" fmla="*/ 47 h 53"/>
                  <a:gd name="T6" fmla="*/ 74 w 74"/>
                  <a:gd name="T7" fmla="*/ 8 h 53"/>
                  <a:gd name="T8" fmla="*/ 74 w 74"/>
                  <a:gd name="T9" fmla="*/ 0 h 53"/>
                  <a:gd name="T10" fmla="*/ 68 w 74"/>
                  <a:gd name="T11" fmla="*/ 0 h 53"/>
                  <a:gd name="T12" fmla="*/ 0 w 74"/>
                  <a:gd name="T13" fmla="*/ 3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53">
                    <a:moveTo>
                      <a:pt x="0" y="39"/>
                    </a:moveTo>
                    <a:cubicBezTo>
                      <a:pt x="3" y="44"/>
                      <a:pt x="6" y="48"/>
                      <a:pt x="10" y="53"/>
                    </a:cubicBezTo>
                    <a:cubicBezTo>
                      <a:pt x="8" y="51"/>
                      <a:pt x="7" y="49"/>
                      <a:pt x="6" y="47"/>
                    </a:cubicBezTo>
                    <a:cubicBezTo>
                      <a:pt x="74" y="8"/>
                      <a:pt x="74" y="8"/>
                      <a:pt x="74" y="8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68" y="0"/>
                      <a:pt x="68" y="0"/>
                      <a:pt x="68" y="0"/>
                    </a:cubicBezTo>
                    <a:lnTo>
                      <a:pt x="0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3" name="îšḻîď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C4B49B2-7809-46DB-AB89-288D8DBE3EB3}"/>
                  </a:ext>
                </a:extLst>
              </p:cNvPr>
              <p:cNvSpPr/>
              <p:nvPr/>
            </p:nvSpPr>
            <p:spPr bwMode="auto">
              <a:xfrm>
                <a:off x="3251" y="1486"/>
                <a:ext cx="18" cy="4"/>
              </a:xfrm>
              <a:custGeom>
                <a:avLst/>
                <a:gdLst>
                  <a:gd name="T0" fmla="*/ 10 w 10"/>
                  <a:gd name="T1" fmla="*/ 2 h 2"/>
                  <a:gd name="T2" fmla="*/ 0 w 10"/>
                  <a:gd name="T3" fmla="*/ 0 h 2"/>
                  <a:gd name="T4" fmla="*/ 10 w 10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2">
                    <a:moveTo>
                      <a:pt x="10" y="2"/>
                    </a:moveTo>
                    <a:cubicBezTo>
                      <a:pt x="6" y="1"/>
                      <a:pt x="3" y="1"/>
                      <a:pt x="0" y="0"/>
                    </a:cubicBezTo>
                    <a:cubicBezTo>
                      <a:pt x="3" y="1"/>
                      <a:pt x="6" y="1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4" name="îś1ïd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B8556D1-DDA1-47CF-8278-EA6129C6ECB2}"/>
                  </a:ext>
                </a:extLst>
              </p:cNvPr>
              <p:cNvSpPr/>
              <p:nvPr/>
            </p:nvSpPr>
            <p:spPr bwMode="auto">
              <a:xfrm>
                <a:off x="3102" y="1353"/>
                <a:ext cx="13" cy="30"/>
              </a:xfrm>
              <a:custGeom>
                <a:avLst/>
                <a:gdLst>
                  <a:gd name="T0" fmla="*/ 7 w 7"/>
                  <a:gd name="T1" fmla="*/ 16 h 16"/>
                  <a:gd name="T2" fmla="*/ 0 w 7"/>
                  <a:gd name="T3" fmla="*/ 0 h 16"/>
                  <a:gd name="T4" fmla="*/ 7 w 7"/>
                  <a:gd name="T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16">
                    <a:moveTo>
                      <a:pt x="7" y="16"/>
                    </a:moveTo>
                    <a:cubicBezTo>
                      <a:pt x="5" y="11"/>
                      <a:pt x="2" y="5"/>
                      <a:pt x="0" y="0"/>
                    </a:cubicBezTo>
                    <a:cubicBezTo>
                      <a:pt x="2" y="5"/>
                      <a:pt x="5" y="11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5" name="íṣḻî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1265EB5-2145-43DD-B582-E1D5E4284841}"/>
                  </a:ext>
                </a:extLst>
              </p:cNvPr>
              <p:cNvSpPr/>
              <p:nvPr/>
            </p:nvSpPr>
            <p:spPr bwMode="auto">
              <a:xfrm>
                <a:off x="3133" y="1341"/>
                <a:ext cx="118" cy="145"/>
              </a:xfrm>
              <a:custGeom>
                <a:avLst/>
                <a:gdLst>
                  <a:gd name="T0" fmla="*/ 64 w 64"/>
                  <a:gd name="T1" fmla="*/ 0 h 79"/>
                  <a:gd name="T2" fmla="*/ 0 w 64"/>
                  <a:gd name="T3" fmla="*/ 37 h 79"/>
                  <a:gd name="T4" fmla="*/ 64 w 64"/>
                  <a:gd name="T5" fmla="*/ 79 h 79"/>
                  <a:gd name="T6" fmla="*/ 64 w 64"/>
                  <a:gd name="T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79">
                    <a:moveTo>
                      <a:pt x="64" y="0"/>
                    </a:moveTo>
                    <a:cubicBezTo>
                      <a:pt x="0" y="37"/>
                      <a:pt x="0" y="37"/>
                      <a:pt x="0" y="37"/>
                    </a:cubicBezTo>
                    <a:cubicBezTo>
                      <a:pt x="16" y="57"/>
                      <a:pt x="38" y="72"/>
                      <a:pt x="64" y="79"/>
                    </a:cubicBezTo>
                    <a:lnTo>
                      <a:pt x="6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6" name="ï$ḷïḍ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36E24E5-61B8-45CD-B683-9AFD7F8788DB}"/>
                  </a:ext>
                </a:extLst>
              </p:cNvPr>
              <p:cNvSpPr/>
              <p:nvPr/>
            </p:nvSpPr>
            <p:spPr bwMode="auto">
              <a:xfrm>
                <a:off x="3362" y="1149"/>
                <a:ext cx="132" cy="88"/>
              </a:xfrm>
              <a:custGeom>
                <a:avLst/>
                <a:gdLst>
                  <a:gd name="T0" fmla="*/ 0 w 72"/>
                  <a:gd name="T1" fmla="*/ 39 h 48"/>
                  <a:gd name="T2" fmla="*/ 0 w 72"/>
                  <a:gd name="T3" fmla="*/ 48 h 48"/>
                  <a:gd name="T4" fmla="*/ 3 w 72"/>
                  <a:gd name="T5" fmla="*/ 48 h 48"/>
                  <a:gd name="T6" fmla="*/ 72 w 72"/>
                  <a:gd name="T7" fmla="*/ 8 h 48"/>
                  <a:gd name="T8" fmla="*/ 67 w 72"/>
                  <a:gd name="T9" fmla="*/ 0 h 48"/>
                  <a:gd name="T10" fmla="*/ 0 w 72"/>
                  <a:gd name="T11" fmla="*/ 39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8">
                    <a:moveTo>
                      <a:pt x="0" y="39"/>
                    </a:moveTo>
                    <a:cubicBezTo>
                      <a:pt x="0" y="48"/>
                      <a:pt x="0" y="48"/>
                      <a:pt x="0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1" y="5"/>
                      <a:pt x="69" y="2"/>
                      <a:pt x="67" y="0"/>
                    </a:cubicBezTo>
                    <a:lnTo>
                      <a:pt x="0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7" name="îṣḻîḋ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19A3501-ABA0-4D3B-903A-FE5ED9B64685}"/>
                  </a:ext>
                </a:extLst>
              </p:cNvPr>
              <p:cNvSpPr/>
              <p:nvPr/>
            </p:nvSpPr>
            <p:spPr bwMode="auto">
              <a:xfrm>
                <a:off x="3367" y="1311"/>
                <a:ext cx="137" cy="72"/>
              </a:xfrm>
              <a:custGeom>
                <a:avLst/>
                <a:gdLst>
                  <a:gd name="T0" fmla="*/ 69 w 74"/>
                  <a:gd name="T1" fmla="*/ 39 h 39"/>
                  <a:gd name="T2" fmla="*/ 74 w 74"/>
                  <a:gd name="T3" fmla="*/ 31 h 39"/>
                  <a:gd name="T4" fmla="*/ 20 w 74"/>
                  <a:gd name="T5" fmla="*/ 0 h 39"/>
                  <a:gd name="T6" fmla="*/ 0 w 74"/>
                  <a:gd name="T7" fmla="*/ 0 h 39"/>
                  <a:gd name="T8" fmla="*/ 69 w 74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39">
                    <a:moveTo>
                      <a:pt x="69" y="39"/>
                    </a:moveTo>
                    <a:cubicBezTo>
                      <a:pt x="71" y="37"/>
                      <a:pt x="73" y="34"/>
                      <a:pt x="74" y="3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69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8" name="íṡľiḓ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0D39CAB-CEBD-4680-91BD-BB211722DD0C}"/>
                  </a:ext>
                </a:extLst>
              </p:cNvPr>
              <p:cNvSpPr/>
              <p:nvPr/>
            </p:nvSpPr>
            <p:spPr bwMode="auto">
              <a:xfrm>
                <a:off x="3107" y="1164"/>
                <a:ext cx="133" cy="73"/>
              </a:xfrm>
              <a:custGeom>
                <a:avLst/>
                <a:gdLst>
                  <a:gd name="T0" fmla="*/ 4 w 72"/>
                  <a:gd name="T1" fmla="*/ 0 h 40"/>
                  <a:gd name="T2" fmla="*/ 0 w 72"/>
                  <a:gd name="T3" fmla="*/ 9 h 40"/>
                  <a:gd name="T4" fmla="*/ 53 w 72"/>
                  <a:gd name="T5" fmla="*/ 40 h 40"/>
                  <a:gd name="T6" fmla="*/ 72 w 72"/>
                  <a:gd name="T7" fmla="*/ 40 h 40"/>
                  <a:gd name="T8" fmla="*/ 4 w 72"/>
                  <a:gd name="T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40">
                    <a:moveTo>
                      <a:pt x="4" y="0"/>
                    </a:moveTo>
                    <a:cubicBezTo>
                      <a:pt x="3" y="3"/>
                      <a:pt x="1" y="6"/>
                      <a:pt x="0" y="9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72" y="40"/>
                      <a:pt x="72" y="40"/>
                      <a:pt x="72" y="40"/>
                    </a:cubicBez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9" name="ïṧḷiḑ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9477F4B-5B9D-4E28-827F-FABBD4DE721E}"/>
                  </a:ext>
                </a:extLst>
              </p:cNvPr>
              <p:cNvSpPr/>
              <p:nvPr/>
            </p:nvSpPr>
            <p:spPr bwMode="auto">
              <a:xfrm>
                <a:off x="3115" y="1311"/>
                <a:ext cx="136" cy="87"/>
              </a:xfrm>
              <a:custGeom>
                <a:avLst/>
                <a:gdLst>
                  <a:gd name="T0" fmla="*/ 0 w 74"/>
                  <a:gd name="T1" fmla="*/ 39 h 47"/>
                  <a:gd name="T2" fmla="*/ 6 w 74"/>
                  <a:gd name="T3" fmla="*/ 47 h 47"/>
                  <a:gd name="T4" fmla="*/ 74 w 74"/>
                  <a:gd name="T5" fmla="*/ 8 h 47"/>
                  <a:gd name="T6" fmla="*/ 74 w 74"/>
                  <a:gd name="T7" fmla="*/ 0 h 47"/>
                  <a:gd name="T8" fmla="*/ 68 w 74"/>
                  <a:gd name="T9" fmla="*/ 0 h 47"/>
                  <a:gd name="T10" fmla="*/ 0 w 74"/>
                  <a:gd name="T11" fmla="*/ 39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47">
                    <a:moveTo>
                      <a:pt x="0" y="39"/>
                    </a:moveTo>
                    <a:cubicBezTo>
                      <a:pt x="2" y="42"/>
                      <a:pt x="4" y="44"/>
                      <a:pt x="6" y="47"/>
                    </a:cubicBezTo>
                    <a:cubicBezTo>
                      <a:pt x="74" y="8"/>
                      <a:pt x="74" y="8"/>
                      <a:pt x="74" y="8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68" y="0"/>
                      <a:pt x="68" y="0"/>
                      <a:pt x="68" y="0"/>
                    </a:cubicBezTo>
                    <a:lnTo>
                      <a:pt x="0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0" name="íṧľï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89B43FC-DF00-4915-8878-63F8AB060ED0}"/>
                  </a:ext>
                </a:extLst>
              </p:cNvPr>
              <p:cNvSpPr/>
              <p:nvPr/>
            </p:nvSpPr>
            <p:spPr bwMode="auto">
              <a:xfrm>
                <a:off x="3087" y="1055"/>
                <a:ext cx="439" cy="438"/>
              </a:xfrm>
              <a:custGeom>
                <a:avLst/>
                <a:gdLst>
                  <a:gd name="T0" fmla="*/ 99 w 238"/>
                  <a:gd name="T1" fmla="*/ 106 h 238"/>
                  <a:gd name="T2" fmla="*/ 0 w 238"/>
                  <a:gd name="T3" fmla="*/ 106 h 238"/>
                  <a:gd name="T4" fmla="*/ 0 w 238"/>
                  <a:gd name="T5" fmla="*/ 119 h 238"/>
                  <a:gd name="T6" fmla="*/ 0 w 238"/>
                  <a:gd name="T7" fmla="*/ 132 h 238"/>
                  <a:gd name="T8" fmla="*/ 99 w 238"/>
                  <a:gd name="T9" fmla="*/ 132 h 238"/>
                  <a:gd name="T10" fmla="*/ 99 w 238"/>
                  <a:gd name="T11" fmla="*/ 236 h 238"/>
                  <a:gd name="T12" fmla="*/ 119 w 238"/>
                  <a:gd name="T13" fmla="*/ 238 h 238"/>
                  <a:gd name="T14" fmla="*/ 138 w 238"/>
                  <a:gd name="T15" fmla="*/ 236 h 238"/>
                  <a:gd name="T16" fmla="*/ 138 w 238"/>
                  <a:gd name="T17" fmla="*/ 132 h 238"/>
                  <a:gd name="T18" fmla="*/ 237 w 238"/>
                  <a:gd name="T19" fmla="*/ 132 h 238"/>
                  <a:gd name="T20" fmla="*/ 238 w 238"/>
                  <a:gd name="T21" fmla="*/ 119 h 238"/>
                  <a:gd name="T22" fmla="*/ 237 w 238"/>
                  <a:gd name="T23" fmla="*/ 106 h 238"/>
                  <a:gd name="T24" fmla="*/ 138 w 238"/>
                  <a:gd name="T25" fmla="*/ 106 h 238"/>
                  <a:gd name="T26" fmla="*/ 138 w 238"/>
                  <a:gd name="T27" fmla="*/ 1 h 238"/>
                  <a:gd name="T28" fmla="*/ 119 w 238"/>
                  <a:gd name="T29" fmla="*/ 0 h 238"/>
                  <a:gd name="T30" fmla="*/ 99 w 238"/>
                  <a:gd name="T31" fmla="*/ 1 h 238"/>
                  <a:gd name="T32" fmla="*/ 99 w 238"/>
                  <a:gd name="T33" fmla="*/ 106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38" h="238">
                    <a:moveTo>
                      <a:pt x="99" y="106"/>
                    </a:moveTo>
                    <a:cubicBezTo>
                      <a:pt x="0" y="106"/>
                      <a:pt x="0" y="106"/>
                      <a:pt x="0" y="106"/>
                    </a:cubicBezTo>
                    <a:cubicBezTo>
                      <a:pt x="0" y="110"/>
                      <a:pt x="0" y="114"/>
                      <a:pt x="0" y="119"/>
                    </a:cubicBezTo>
                    <a:cubicBezTo>
                      <a:pt x="0" y="123"/>
                      <a:pt x="0" y="127"/>
                      <a:pt x="0" y="132"/>
                    </a:cubicBezTo>
                    <a:cubicBezTo>
                      <a:pt x="99" y="132"/>
                      <a:pt x="99" y="132"/>
                      <a:pt x="99" y="132"/>
                    </a:cubicBezTo>
                    <a:cubicBezTo>
                      <a:pt x="99" y="236"/>
                      <a:pt x="99" y="236"/>
                      <a:pt x="99" y="236"/>
                    </a:cubicBezTo>
                    <a:cubicBezTo>
                      <a:pt x="105" y="237"/>
                      <a:pt x="112" y="238"/>
                      <a:pt x="119" y="238"/>
                    </a:cubicBezTo>
                    <a:cubicBezTo>
                      <a:pt x="125" y="238"/>
                      <a:pt x="132" y="237"/>
                      <a:pt x="138" y="236"/>
                    </a:cubicBezTo>
                    <a:cubicBezTo>
                      <a:pt x="138" y="132"/>
                      <a:pt x="138" y="132"/>
                      <a:pt x="138" y="132"/>
                    </a:cubicBezTo>
                    <a:cubicBezTo>
                      <a:pt x="237" y="132"/>
                      <a:pt x="237" y="132"/>
                      <a:pt x="237" y="132"/>
                    </a:cubicBezTo>
                    <a:cubicBezTo>
                      <a:pt x="237" y="127"/>
                      <a:pt x="238" y="123"/>
                      <a:pt x="238" y="119"/>
                    </a:cubicBezTo>
                    <a:cubicBezTo>
                      <a:pt x="238" y="114"/>
                      <a:pt x="237" y="110"/>
                      <a:pt x="237" y="106"/>
                    </a:cubicBezTo>
                    <a:cubicBezTo>
                      <a:pt x="138" y="106"/>
                      <a:pt x="138" y="106"/>
                      <a:pt x="138" y="106"/>
                    </a:cubicBezTo>
                    <a:cubicBezTo>
                      <a:pt x="138" y="1"/>
                      <a:pt x="138" y="1"/>
                      <a:pt x="138" y="1"/>
                    </a:cubicBezTo>
                    <a:cubicBezTo>
                      <a:pt x="132" y="0"/>
                      <a:pt x="125" y="0"/>
                      <a:pt x="119" y="0"/>
                    </a:cubicBezTo>
                    <a:cubicBezTo>
                      <a:pt x="112" y="0"/>
                      <a:pt x="105" y="0"/>
                      <a:pt x="99" y="1"/>
                    </a:cubicBezTo>
                    <a:lnTo>
                      <a:pt x="99" y="1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1" name="îśḷíď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B7016BF-119F-4B97-836F-8A9B1525F2E9}"/>
                  </a:ext>
                </a:extLst>
              </p:cNvPr>
              <p:cNvSpPr/>
              <p:nvPr/>
            </p:nvSpPr>
            <p:spPr bwMode="auto">
              <a:xfrm>
                <a:off x="5780" y="552"/>
                <a:ext cx="139" cy="151"/>
              </a:xfrm>
              <a:custGeom>
                <a:avLst/>
                <a:gdLst>
                  <a:gd name="T0" fmla="*/ 65 w 75"/>
                  <a:gd name="T1" fmla="*/ 82 h 82"/>
                  <a:gd name="T2" fmla="*/ 65 w 75"/>
                  <a:gd name="T3" fmla="*/ 2 h 82"/>
                  <a:gd name="T4" fmla="*/ 75 w 75"/>
                  <a:gd name="T5" fmla="*/ 0 h 82"/>
                  <a:gd name="T6" fmla="*/ 0 w 75"/>
                  <a:gd name="T7" fmla="*/ 45 h 82"/>
                  <a:gd name="T8" fmla="*/ 65 w 75"/>
                  <a:gd name="T9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82">
                    <a:moveTo>
                      <a:pt x="65" y="82"/>
                    </a:moveTo>
                    <a:cubicBezTo>
                      <a:pt x="65" y="2"/>
                      <a:pt x="65" y="2"/>
                      <a:pt x="65" y="2"/>
                    </a:cubicBezTo>
                    <a:cubicBezTo>
                      <a:pt x="68" y="1"/>
                      <a:pt x="72" y="1"/>
                      <a:pt x="75" y="0"/>
                    </a:cubicBezTo>
                    <a:cubicBezTo>
                      <a:pt x="45" y="5"/>
                      <a:pt x="18" y="22"/>
                      <a:pt x="0" y="45"/>
                    </a:cubicBezTo>
                    <a:lnTo>
                      <a:pt x="65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2" name="ïṧľiď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31D4F19-1605-4577-83E6-21EC767FB5FE}"/>
                  </a:ext>
                </a:extLst>
              </p:cNvPr>
              <p:cNvSpPr/>
              <p:nvPr/>
            </p:nvSpPr>
            <p:spPr bwMode="auto">
              <a:xfrm>
                <a:off x="5760" y="635"/>
                <a:ext cx="19" cy="28"/>
              </a:xfrm>
              <a:custGeom>
                <a:avLst/>
                <a:gdLst>
                  <a:gd name="T0" fmla="*/ 10 w 10"/>
                  <a:gd name="T1" fmla="*/ 0 h 15"/>
                  <a:gd name="T2" fmla="*/ 0 w 10"/>
                  <a:gd name="T3" fmla="*/ 15 h 15"/>
                  <a:gd name="T4" fmla="*/ 10 w 10"/>
                  <a:gd name="T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15">
                    <a:moveTo>
                      <a:pt x="10" y="0"/>
                    </a:moveTo>
                    <a:cubicBezTo>
                      <a:pt x="7" y="5"/>
                      <a:pt x="3" y="10"/>
                      <a:pt x="0" y="15"/>
                    </a:cubicBezTo>
                    <a:cubicBezTo>
                      <a:pt x="3" y="10"/>
                      <a:pt x="7" y="5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3" name="ïS1iḑ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28798FB-5EDE-41F8-8310-5AF8BC435A13}"/>
                  </a:ext>
                </a:extLst>
              </p:cNvPr>
              <p:cNvSpPr/>
              <p:nvPr/>
            </p:nvSpPr>
            <p:spPr bwMode="auto">
              <a:xfrm>
                <a:off x="5747" y="680"/>
                <a:ext cx="4" cy="12"/>
              </a:xfrm>
              <a:custGeom>
                <a:avLst/>
                <a:gdLst>
                  <a:gd name="T0" fmla="*/ 2 w 2"/>
                  <a:gd name="T1" fmla="*/ 0 h 7"/>
                  <a:gd name="T2" fmla="*/ 0 w 2"/>
                  <a:gd name="T3" fmla="*/ 7 h 7"/>
                  <a:gd name="T4" fmla="*/ 2 w 2"/>
                  <a:gd name="T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7">
                    <a:moveTo>
                      <a:pt x="2" y="0"/>
                    </a:moveTo>
                    <a:cubicBezTo>
                      <a:pt x="1" y="2"/>
                      <a:pt x="0" y="4"/>
                      <a:pt x="0" y="7"/>
                    </a:cubicBezTo>
                    <a:cubicBezTo>
                      <a:pt x="0" y="4"/>
                      <a:pt x="1" y="2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4" name="îśḻíḓ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E073EFC-A0BB-4791-846D-9065C4D5D66F}"/>
                  </a:ext>
                </a:extLst>
              </p:cNvPr>
              <p:cNvSpPr/>
              <p:nvPr/>
            </p:nvSpPr>
            <p:spPr bwMode="auto">
              <a:xfrm>
                <a:off x="5994" y="552"/>
                <a:ext cx="21" cy="4"/>
              </a:xfrm>
              <a:custGeom>
                <a:avLst/>
                <a:gdLst>
                  <a:gd name="T0" fmla="*/ 0 w 11"/>
                  <a:gd name="T1" fmla="*/ 0 h 2"/>
                  <a:gd name="T2" fmla="*/ 11 w 11"/>
                  <a:gd name="T3" fmla="*/ 2 h 2"/>
                  <a:gd name="T4" fmla="*/ 0 w 1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2">
                    <a:moveTo>
                      <a:pt x="0" y="0"/>
                    </a:moveTo>
                    <a:cubicBezTo>
                      <a:pt x="4" y="1"/>
                      <a:pt x="7" y="1"/>
                      <a:pt x="11" y="2"/>
                    </a:cubicBezTo>
                    <a:cubicBezTo>
                      <a:pt x="7" y="1"/>
                      <a:pt x="4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5" name="ïṥļiḋ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5A6A3B1-72C1-48CA-AD04-6C720A22500F}"/>
                  </a:ext>
                </a:extLst>
              </p:cNvPr>
              <p:cNvSpPr/>
              <p:nvPr/>
            </p:nvSpPr>
            <p:spPr bwMode="auto">
              <a:xfrm>
                <a:off x="5734" y="692"/>
                <a:ext cx="92" cy="46"/>
              </a:xfrm>
              <a:custGeom>
                <a:avLst/>
                <a:gdLst>
                  <a:gd name="T0" fmla="*/ 50 w 50"/>
                  <a:gd name="T1" fmla="*/ 25 h 25"/>
                  <a:gd name="T2" fmla="*/ 7 w 50"/>
                  <a:gd name="T3" fmla="*/ 0 h 25"/>
                  <a:gd name="T4" fmla="*/ 0 w 50"/>
                  <a:gd name="T5" fmla="*/ 25 h 25"/>
                  <a:gd name="T6" fmla="*/ 50 w 50"/>
                  <a:gd name="T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25">
                    <a:moveTo>
                      <a:pt x="50" y="25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8"/>
                      <a:pt x="1" y="16"/>
                      <a:pt x="0" y="25"/>
                    </a:cubicBezTo>
                    <a:lnTo>
                      <a:pt x="50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6" name="iṧḷíḋ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6475A9C-E5B5-4600-A263-8DE34294765B}"/>
                  </a:ext>
                </a:extLst>
              </p:cNvPr>
              <p:cNvSpPr/>
              <p:nvPr/>
            </p:nvSpPr>
            <p:spPr bwMode="auto">
              <a:xfrm>
                <a:off x="5751" y="663"/>
                <a:ext cx="138" cy="75"/>
              </a:xfrm>
              <a:custGeom>
                <a:avLst/>
                <a:gdLst>
                  <a:gd name="T0" fmla="*/ 75 w 75"/>
                  <a:gd name="T1" fmla="*/ 41 h 41"/>
                  <a:gd name="T2" fmla="*/ 5 w 75"/>
                  <a:gd name="T3" fmla="*/ 0 h 41"/>
                  <a:gd name="T4" fmla="*/ 0 w 75"/>
                  <a:gd name="T5" fmla="*/ 9 h 41"/>
                  <a:gd name="T6" fmla="*/ 55 w 75"/>
                  <a:gd name="T7" fmla="*/ 41 h 41"/>
                  <a:gd name="T8" fmla="*/ 75 w 75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41">
                    <a:moveTo>
                      <a:pt x="75" y="41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3"/>
                      <a:pt x="2" y="6"/>
                      <a:pt x="0" y="9"/>
                    </a:cubicBezTo>
                    <a:cubicBezTo>
                      <a:pt x="55" y="41"/>
                      <a:pt x="55" y="41"/>
                      <a:pt x="55" y="41"/>
                    </a:cubicBezTo>
                    <a:lnTo>
                      <a:pt x="75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7" name="işľiḍ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A0E78EE-BABB-46B3-8973-EC67318AE5A3}"/>
                  </a:ext>
                </a:extLst>
              </p:cNvPr>
              <p:cNvSpPr/>
              <p:nvPr/>
            </p:nvSpPr>
            <p:spPr bwMode="auto">
              <a:xfrm>
                <a:off x="6015" y="646"/>
                <a:ext cx="153" cy="92"/>
              </a:xfrm>
              <a:custGeom>
                <a:avLst/>
                <a:gdLst>
                  <a:gd name="T0" fmla="*/ 75 w 83"/>
                  <a:gd name="T1" fmla="*/ 9 h 50"/>
                  <a:gd name="T2" fmla="*/ 83 w 83"/>
                  <a:gd name="T3" fmla="*/ 25 h 50"/>
                  <a:gd name="T4" fmla="*/ 70 w 83"/>
                  <a:gd name="T5" fmla="*/ 0 h 50"/>
                  <a:gd name="T6" fmla="*/ 0 w 83"/>
                  <a:gd name="T7" fmla="*/ 40 h 50"/>
                  <a:gd name="T8" fmla="*/ 0 w 83"/>
                  <a:gd name="T9" fmla="*/ 50 h 50"/>
                  <a:gd name="T10" fmla="*/ 4 w 83"/>
                  <a:gd name="T11" fmla="*/ 50 h 50"/>
                  <a:gd name="T12" fmla="*/ 75 w 83"/>
                  <a:gd name="T13" fmla="*/ 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50">
                    <a:moveTo>
                      <a:pt x="75" y="9"/>
                    </a:moveTo>
                    <a:cubicBezTo>
                      <a:pt x="78" y="14"/>
                      <a:pt x="81" y="19"/>
                      <a:pt x="83" y="25"/>
                    </a:cubicBezTo>
                    <a:cubicBezTo>
                      <a:pt x="80" y="16"/>
                      <a:pt x="75" y="8"/>
                      <a:pt x="70" y="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4" y="50"/>
                      <a:pt x="4" y="50"/>
                      <a:pt x="4" y="50"/>
                    </a:cubicBezTo>
                    <a:lnTo>
                      <a:pt x="75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8" name="iŝḷíḋ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D33F29F-4AA1-4EF1-AAFF-A7551A67C9D8}"/>
                  </a:ext>
                </a:extLst>
              </p:cNvPr>
              <p:cNvSpPr/>
              <p:nvPr/>
            </p:nvSpPr>
            <p:spPr bwMode="auto">
              <a:xfrm>
                <a:off x="6090" y="692"/>
                <a:ext cx="92" cy="59"/>
              </a:xfrm>
              <a:custGeom>
                <a:avLst/>
                <a:gdLst>
                  <a:gd name="T0" fmla="*/ 50 w 50"/>
                  <a:gd name="T1" fmla="*/ 32 h 32"/>
                  <a:gd name="T2" fmla="*/ 42 w 50"/>
                  <a:gd name="T3" fmla="*/ 0 h 32"/>
                  <a:gd name="T4" fmla="*/ 0 w 50"/>
                  <a:gd name="T5" fmla="*/ 25 h 32"/>
                  <a:gd name="T6" fmla="*/ 49 w 50"/>
                  <a:gd name="T7" fmla="*/ 25 h 32"/>
                  <a:gd name="T8" fmla="*/ 50 w 50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32">
                    <a:moveTo>
                      <a:pt x="50" y="32"/>
                    </a:moveTo>
                    <a:cubicBezTo>
                      <a:pt x="49" y="21"/>
                      <a:pt x="46" y="10"/>
                      <a:pt x="42" y="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9" y="27"/>
                      <a:pt x="50" y="29"/>
                      <a:pt x="50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9" name="îṡlïḋ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C2BB168-B459-492C-B286-5ED7CE94D15E}"/>
                  </a:ext>
                </a:extLst>
              </p:cNvPr>
              <p:cNvSpPr/>
              <p:nvPr/>
            </p:nvSpPr>
            <p:spPr bwMode="auto">
              <a:xfrm>
                <a:off x="6015" y="556"/>
                <a:ext cx="119" cy="149"/>
              </a:xfrm>
              <a:custGeom>
                <a:avLst/>
                <a:gdLst>
                  <a:gd name="T0" fmla="*/ 0 w 65"/>
                  <a:gd name="T1" fmla="*/ 81 h 81"/>
                  <a:gd name="T2" fmla="*/ 65 w 65"/>
                  <a:gd name="T3" fmla="*/ 43 h 81"/>
                  <a:gd name="T4" fmla="*/ 0 w 65"/>
                  <a:gd name="T5" fmla="*/ 0 h 81"/>
                  <a:gd name="T6" fmla="*/ 0 w 65"/>
                  <a:gd name="T7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5" h="81">
                    <a:moveTo>
                      <a:pt x="0" y="81"/>
                    </a:moveTo>
                    <a:cubicBezTo>
                      <a:pt x="65" y="43"/>
                      <a:pt x="65" y="43"/>
                      <a:pt x="65" y="43"/>
                    </a:cubicBezTo>
                    <a:cubicBezTo>
                      <a:pt x="49" y="23"/>
                      <a:pt x="26" y="7"/>
                      <a:pt x="0" y="0"/>
                    </a:cubicBezTo>
                    <a:lnTo>
                      <a:pt x="0" y="8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0" name="îsļîḑ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C328C1C-29CD-47A0-A70C-47F665F3543F}"/>
                  </a:ext>
                </a:extLst>
              </p:cNvPr>
              <p:cNvSpPr/>
              <p:nvPr/>
            </p:nvSpPr>
            <p:spPr bwMode="auto">
              <a:xfrm>
                <a:off x="6134" y="635"/>
                <a:ext cx="10" cy="11"/>
              </a:xfrm>
              <a:custGeom>
                <a:avLst/>
                <a:gdLst>
                  <a:gd name="T0" fmla="*/ 0 w 5"/>
                  <a:gd name="T1" fmla="*/ 0 h 6"/>
                  <a:gd name="T2" fmla="*/ 5 w 5"/>
                  <a:gd name="T3" fmla="*/ 6 h 6"/>
                  <a:gd name="T4" fmla="*/ 0 w 5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6">
                    <a:moveTo>
                      <a:pt x="0" y="0"/>
                    </a:moveTo>
                    <a:cubicBezTo>
                      <a:pt x="2" y="2"/>
                      <a:pt x="3" y="4"/>
                      <a:pt x="5" y="6"/>
                    </a:cubicBezTo>
                    <a:cubicBezTo>
                      <a:pt x="3" y="4"/>
                      <a:pt x="2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1" name="îŝļîď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B80F3B0-83BE-4B09-889A-2E1391E67979}"/>
                  </a:ext>
                </a:extLst>
              </p:cNvPr>
              <p:cNvSpPr/>
              <p:nvPr/>
            </p:nvSpPr>
            <p:spPr bwMode="auto">
              <a:xfrm>
                <a:off x="5779" y="845"/>
                <a:ext cx="121" cy="149"/>
              </a:xfrm>
              <a:custGeom>
                <a:avLst/>
                <a:gdLst>
                  <a:gd name="T0" fmla="*/ 66 w 66"/>
                  <a:gd name="T1" fmla="*/ 0 h 81"/>
                  <a:gd name="T2" fmla="*/ 0 w 66"/>
                  <a:gd name="T3" fmla="*/ 38 h 81"/>
                  <a:gd name="T4" fmla="*/ 66 w 66"/>
                  <a:gd name="T5" fmla="*/ 81 h 81"/>
                  <a:gd name="T6" fmla="*/ 66 w 66"/>
                  <a:gd name="T7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81">
                    <a:moveTo>
                      <a:pt x="66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16" y="59"/>
                      <a:pt x="39" y="74"/>
                      <a:pt x="66" y="81"/>
                    </a:cubicBez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2" name="îṥḻi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03134D5-FD4F-4B9C-B779-F5FFDDCC889F}"/>
                  </a:ext>
                </a:extLst>
              </p:cNvPr>
              <p:cNvSpPr/>
              <p:nvPr/>
            </p:nvSpPr>
            <p:spPr bwMode="auto">
              <a:xfrm>
                <a:off x="6022" y="814"/>
                <a:ext cx="146" cy="103"/>
              </a:xfrm>
              <a:custGeom>
                <a:avLst/>
                <a:gdLst>
                  <a:gd name="T0" fmla="*/ 0 w 79"/>
                  <a:gd name="T1" fmla="*/ 0 h 56"/>
                  <a:gd name="T2" fmla="*/ 71 w 79"/>
                  <a:gd name="T3" fmla="*/ 41 h 56"/>
                  <a:gd name="T4" fmla="*/ 60 w 79"/>
                  <a:gd name="T5" fmla="*/ 56 h 56"/>
                  <a:gd name="T6" fmla="*/ 79 w 79"/>
                  <a:gd name="T7" fmla="*/ 26 h 56"/>
                  <a:gd name="T8" fmla="*/ 76 w 79"/>
                  <a:gd name="T9" fmla="*/ 32 h 56"/>
                  <a:gd name="T10" fmla="*/ 20 w 79"/>
                  <a:gd name="T11" fmla="*/ 0 h 56"/>
                  <a:gd name="T12" fmla="*/ 0 w 79"/>
                  <a:gd name="T13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56">
                    <a:moveTo>
                      <a:pt x="0" y="0"/>
                    </a:moveTo>
                    <a:cubicBezTo>
                      <a:pt x="71" y="41"/>
                      <a:pt x="71" y="41"/>
                      <a:pt x="71" y="41"/>
                    </a:cubicBezTo>
                    <a:cubicBezTo>
                      <a:pt x="68" y="46"/>
                      <a:pt x="64" y="52"/>
                      <a:pt x="60" y="56"/>
                    </a:cubicBezTo>
                    <a:cubicBezTo>
                      <a:pt x="68" y="47"/>
                      <a:pt x="74" y="37"/>
                      <a:pt x="79" y="26"/>
                    </a:cubicBezTo>
                    <a:cubicBezTo>
                      <a:pt x="78" y="28"/>
                      <a:pt x="77" y="30"/>
                      <a:pt x="76" y="32"/>
                    </a:cubicBezTo>
                    <a:cubicBezTo>
                      <a:pt x="20" y="0"/>
                      <a:pt x="20" y="0"/>
                      <a:pt x="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3" name="iṩḻiḋ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453D22A-025B-4A3F-8FC2-0A020596EE0C}"/>
                  </a:ext>
                </a:extLst>
              </p:cNvPr>
              <p:cNvSpPr/>
              <p:nvPr/>
            </p:nvSpPr>
            <p:spPr bwMode="auto">
              <a:xfrm>
                <a:off x="6085" y="801"/>
                <a:ext cx="97" cy="61"/>
              </a:xfrm>
              <a:custGeom>
                <a:avLst/>
                <a:gdLst>
                  <a:gd name="T0" fmla="*/ 52 w 53"/>
                  <a:gd name="T1" fmla="*/ 7 h 33"/>
                  <a:gd name="T2" fmla="*/ 0 w 53"/>
                  <a:gd name="T3" fmla="*/ 7 h 33"/>
                  <a:gd name="T4" fmla="*/ 45 w 53"/>
                  <a:gd name="T5" fmla="*/ 33 h 33"/>
                  <a:gd name="T6" fmla="*/ 53 w 53"/>
                  <a:gd name="T7" fmla="*/ 0 h 33"/>
                  <a:gd name="T8" fmla="*/ 52 w 53"/>
                  <a:gd name="T9" fmla="*/ 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33">
                    <a:moveTo>
                      <a:pt x="52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45" y="33"/>
                      <a:pt x="45" y="33"/>
                      <a:pt x="45" y="33"/>
                    </a:cubicBezTo>
                    <a:cubicBezTo>
                      <a:pt x="49" y="22"/>
                      <a:pt x="52" y="11"/>
                      <a:pt x="53" y="0"/>
                    </a:cubicBezTo>
                    <a:cubicBezTo>
                      <a:pt x="53" y="2"/>
                      <a:pt x="52" y="5"/>
                      <a:pt x="5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4" name="íṥľïḑ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E3EBF3B-0161-4F50-B1DE-EFF1F544B7DD}"/>
                  </a:ext>
                </a:extLst>
              </p:cNvPr>
              <p:cNvSpPr/>
              <p:nvPr/>
            </p:nvSpPr>
            <p:spPr bwMode="auto">
              <a:xfrm>
                <a:off x="5731" y="549"/>
                <a:ext cx="453" cy="453"/>
              </a:xfrm>
              <a:custGeom>
                <a:avLst/>
                <a:gdLst>
                  <a:gd name="T0" fmla="*/ 143 w 246"/>
                  <a:gd name="T1" fmla="*/ 244 h 246"/>
                  <a:gd name="T2" fmla="*/ 143 w 246"/>
                  <a:gd name="T3" fmla="*/ 137 h 246"/>
                  <a:gd name="T4" fmla="*/ 245 w 246"/>
                  <a:gd name="T5" fmla="*/ 137 h 246"/>
                  <a:gd name="T6" fmla="*/ 246 w 246"/>
                  <a:gd name="T7" fmla="*/ 123 h 246"/>
                  <a:gd name="T8" fmla="*/ 245 w 246"/>
                  <a:gd name="T9" fmla="*/ 110 h 246"/>
                  <a:gd name="T10" fmla="*/ 143 w 246"/>
                  <a:gd name="T11" fmla="*/ 110 h 246"/>
                  <a:gd name="T12" fmla="*/ 143 w 246"/>
                  <a:gd name="T13" fmla="*/ 2 h 246"/>
                  <a:gd name="T14" fmla="*/ 123 w 246"/>
                  <a:gd name="T15" fmla="*/ 0 h 246"/>
                  <a:gd name="T16" fmla="*/ 102 w 246"/>
                  <a:gd name="T17" fmla="*/ 2 h 246"/>
                  <a:gd name="T18" fmla="*/ 102 w 246"/>
                  <a:gd name="T19" fmla="*/ 110 h 246"/>
                  <a:gd name="T20" fmla="*/ 1 w 246"/>
                  <a:gd name="T21" fmla="*/ 110 h 246"/>
                  <a:gd name="T22" fmla="*/ 0 w 246"/>
                  <a:gd name="T23" fmla="*/ 123 h 246"/>
                  <a:gd name="T24" fmla="*/ 1 w 246"/>
                  <a:gd name="T25" fmla="*/ 137 h 246"/>
                  <a:gd name="T26" fmla="*/ 102 w 246"/>
                  <a:gd name="T27" fmla="*/ 137 h 246"/>
                  <a:gd name="T28" fmla="*/ 102 w 246"/>
                  <a:gd name="T29" fmla="*/ 244 h 246"/>
                  <a:gd name="T30" fmla="*/ 92 w 246"/>
                  <a:gd name="T31" fmla="*/ 242 h 246"/>
                  <a:gd name="T32" fmla="*/ 123 w 246"/>
                  <a:gd name="T33" fmla="*/ 246 h 246"/>
                  <a:gd name="T34" fmla="*/ 154 w 246"/>
                  <a:gd name="T35" fmla="*/ 242 h 246"/>
                  <a:gd name="T36" fmla="*/ 143 w 246"/>
                  <a:gd name="T37" fmla="*/ 244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6" h="246">
                    <a:moveTo>
                      <a:pt x="143" y="244"/>
                    </a:moveTo>
                    <a:cubicBezTo>
                      <a:pt x="143" y="137"/>
                      <a:pt x="143" y="137"/>
                      <a:pt x="143" y="137"/>
                    </a:cubicBezTo>
                    <a:cubicBezTo>
                      <a:pt x="245" y="137"/>
                      <a:pt x="245" y="137"/>
                      <a:pt x="245" y="137"/>
                    </a:cubicBezTo>
                    <a:cubicBezTo>
                      <a:pt x="245" y="132"/>
                      <a:pt x="246" y="128"/>
                      <a:pt x="246" y="123"/>
                    </a:cubicBezTo>
                    <a:cubicBezTo>
                      <a:pt x="246" y="119"/>
                      <a:pt x="245" y="114"/>
                      <a:pt x="245" y="110"/>
                    </a:cubicBezTo>
                    <a:cubicBezTo>
                      <a:pt x="143" y="110"/>
                      <a:pt x="143" y="110"/>
                      <a:pt x="143" y="110"/>
                    </a:cubicBezTo>
                    <a:cubicBezTo>
                      <a:pt x="143" y="2"/>
                      <a:pt x="143" y="2"/>
                      <a:pt x="143" y="2"/>
                    </a:cubicBezTo>
                    <a:cubicBezTo>
                      <a:pt x="136" y="1"/>
                      <a:pt x="130" y="0"/>
                      <a:pt x="123" y="0"/>
                    </a:cubicBezTo>
                    <a:cubicBezTo>
                      <a:pt x="116" y="0"/>
                      <a:pt x="109" y="1"/>
                      <a:pt x="102" y="2"/>
                    </a:cubicBezTo>
                    <a:cubicBezTo>
                      <a:pt x="102" y="110"/>
                      <a:pt x="102" y="110"/>
                      <a:pt x="102" y="110"/>
                    </a:cubicBezTo>
                    <a:cubicBezTo>
                      <a:pt x="1" y="110"/>
                      <a:pt x="1" y="110"/>
                      <a:pt x="1" y="110"/>
                    </a:cubicBezTo>
                    <a:cubicBezTo>
                      <a:pt x="0" y="114"/>
                      <a:pt x="0" y="119"/>
                      <a:pt x="0" y="123"/>
                    </a:cubicBezTo>
                    <a:cubicBezTo>
                      <a:pt x="0" y="128"/>
                      <a:pt x="0" y="132"/>
                      <a:pt x="1" y="137"/>
                    </a:cubicBezTo>
                    <a:cubicBezTo>
                      <a:pt x="102" y="137"/>
                      <a:pt x="102" y="137"/>
                      <a:pt x="102" y="137"/>
                    </a:cubicBezTo>
                    <a:cubicBezTo>
                      <a:pt x="102" y="244"/>
                      <a:pt x="102" y="244"/>
                      <a:pt x="102" y="244"/>
                    </a:cubicBezTo>
                    <a:cubicBezTo>
                      <a:pt x="99" y="244"/>
                      <a:pt x="95" y="243"/>
                      <a:pt x="92" y="242"/>
                    </a:cubicBezTo>
                    <a:cubicBezTo>
                      <a:pt x="102" y="245"/>
                      <a:pt x="112" y="246"/>
                      <a:pt x="123" y="246"/>
                    </a:cubicBezTo>
                    <a:cubicBezTo>
                      <a:pt x="133" y="246"/>
                      <a:pt x="144" y="245"/>
                      <a:pt x="154" y="242"/>
                    </a:cubicBezTo>
                    <a:cubicBezTo>
                      <a:pt x="150" y="243"/>
                      <a:pt x="147" y="244"/>
                      <a:pt x="143" y="2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5" name="íṡļiď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7EC2FCF7-3F07-4994-9160-035895129CE0}"/>
                  </a:ext>
                </a:extLst>
              </p:cNvPr>
              <p:cNvSpPr/>
              <p:nvPr/>
            </p:nvSpPr>
            <p:spPr bwMode="auto">
              <a:xfrm>
                <a:off x="6015" y="849"/>
                <a:ext cx="118" cy="145"/>
              </a:xfrm>
              <a:custGeom>
                <a:avLst/>
                <a:gdLst>
                  <a:gd name="T0" fmla="*/ 0 w 64"/>
                  <a:gd name="T1" fmla="*/ 0 h 79"/>
                  <a:gd name="T2" fmla="*/ 0 w 64"/>
                  <a:gd name="T3" fmla="*/ 79 h 79"/>
                  <a:gd name="T4" fmla="*/ 64 w 64"/>
                  <a:gd name="T5" fmla="*/ 37 h 79"/>
                  <a:gd name="T6" fmla="*/ 0 w 64"/>
                  <a:gd name="T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79">
                    <a:moveTo>
                      <a:pt x="0" y="0"/>
                    </a:moveTo>
                    <a:cubicBezTo>
                      <a:pt x="0" y="79"/>
                      <a:pt x="0" y="79"/>
                      <a:pt x="0" y="79"/>
                    </a:cubicBezTo>
                    <a:cubicBezTo>
                      <a:pt x="26" y="72"/>
                      <a:pt x="48" y="58"/>
                      <a:pt x="64" y="37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6" name="íṥľiḑ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32F90CD-0F85-4EA7-BA6A-210F39AC48A4}"/>
                  </a:ext>
                </a:extLst>
              </p:cNvPr>
              <p:cNvSpPr/>
              <p:nvPr/>
            </p:nvSpPr>
            <p:spPr bwMode="auto">
              <a:xfrm>
                <a:off x="5732" y="738"/>
                <a:ext cx="2" cy="13"/>
              </a:xfrm>
              <a:custGeom>
                <a:avLst/>
                <a:gdLst>
                  <a:gd name="T0" fmla="*/ 0 w 1"/>
                  <a:gd name="T1" fmla="*/ 7 h 7"/>
                  <a:gd name="T2" fmla="*/ 1 w 1"/>
                  <a:gd name="T3" fmla="*/ 0 h 7"/>
                  <a:gd name="T4" fmla="*/ 0 w 1"/>
                  <a:gd name="T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7">
                    <a:moveTo>
                      <a:pt x="0" y="7"/>
                    </a:moveTo>
                    <a:cubicBezTo>
                      <a:pt x="0" y="4"/>
                      <a:pt x="0" y="2"/>
                      <a:pt x="1" y="0"/>
                    </a:cubicBezTo>
                    <a:cubicBezTo>
                      <a:pt x="0" y="2"/>
                      <a:pt x="0" y="4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7" name="íṩḷîḓ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16A05D1-3CD0-4AD4-AFBC-6AEDFB846C22}"/>
                  </a:ext>
                </a:extLst>
              </p:cNvPr>
              <p:cNvSpPr/>
              <p:nvPr/>
            </p:nvSpPr>
            <p:spPr bwMode="auto">
              <a:xfrm>
                <a:off x="5760" y="814"/>
                <a:ext cx="140" cy="101"/>
              </a:xfrm>
              <a:custGeom>
                <a:avLst/>
                <a:gdLst>
                  <a:gd name="T0" fmla="*/ 0 w 76"/>
                  <a:gd name="T1" fmla="*/ 40 h 55"/>
                  <a:gd name="T2" fmla="*/ 10 w 76"/>
                  <a:gd name="T3" fmla="*/ 55 h 55"/>
                  <a:gd name="T4" fmla="*/ 5 w 76"/>
                  <a:gd name="T5" fmla="*/ 49 h 55"/>
                  <a:gd name="T6" fmla="*/ 76 w 76"/>
                  <a:gd name="T7" fmla="*/ 8 h 55"/>
                  <a:gd name="T8" fmla="*/ 76 w 76"/>
                  <a:gd name="T9" fmla="*/ 0 h 55"/>
                  <a:gd name="T10" fmla="*/ 70 w 76"/>
                  <a:gd name="T11" fmla="*/ 0 h 55"/>
                  <a:gd name="T12" fmla="*/ 0 w 76"/>
                  <a:gd name="T13" fmla="*/ 4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55">
                    <a:moveTo>
                      <a:pt x="0" y="40"/>
                    </a:moveTo>
                    <a:cubicBezTo>
                      <a:pt x="3" y="45"/>
                      <a:pt x="6" y="50"/>
                      <a:pt x="10" y="55"/>
                    </a:cubicBezTo>
                    <a:cubicBezTo>
                      <a:pt x="8" y="53"/>
                      <a:pt x="7" y="51"/>
                      <a:pt x="5" y="49"/>
                    </a:cubicBezTo>
                    <a:cubicBezTo>
                      <a:pt x="76" y="8"/>
                      <a:pt x="76" y="8"/>
                      <a:pt x="76" y="8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0" y="0"/>
                      <a:pt x="70" y="0"/>
                      <a:pt x="70" y="0"/>
                    </a:cubicBezTo>
                    <a:lnTo>
                      <a:pt x="0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8" name="ïśľîḑ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A5BB417-21B2-4737-9DF0-BA191975EAEB}"/>
                  </a:ext>
                </a:extLst>
              </p:cNvPr>
              <p:cNvSpPr/>
              <p:nvPr/>
            </p:nvSpPr>
            <p:spPr bwMode="auto">
              <a:xfrm>
                <a:off x="5734" y="814"/>
                <a:ext cx="87" cy="44"/>
              </a:xfrm>
              <a:custGeom>
                <a:avLst/>
                <a:gdLst>
                  <a:gd name="T0" fmla="*/ 6 w 47"/>
                  <a:gd name="T1" fmla="*/ 24 h 24"/>
                  <a:gd name="T2" fmla="*/ 47 w 47"/>
                  <a:gd name="T3" fmla="*/ 0 h 24"/>
                  <a:gd name="T4" fmla="*/ 0 w 47"/>
                  <a:gd name="T5" fmla="*/ 0 h 24"/>
                  <a:gd name="T6" fmla="*/ 6 w 47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24">
                    <a:moveTo>
                      <a:pt x="6" y="24"/>
                    </a:moveTo>
                    <a:cubicBezTo>
                      <a:pt x="47" y="0"/>
                      <a:pt x="47" y="0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8"/>
                      <a:pt x="3" y="16"/>
                      <a:pt x="6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9" name="îṥḻîḋ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8A27AAF-D308-4061-AA33-89B41295DF2F}"/>
                  </a:ext>
                </a:extLst>
              </p:cNvPr>
              <p:cNvSpPr/>
              <p:nvPr/>
            </p:nvSpPr>
            <p:spPr bwMode="auto">
              <a:xfrm>
                <a:off x="5745" y="858"/>
                <a:ext cx="15" cy="30"/>
              </a:xfrm>
              <a:custGeom>
                <a:avLst/>
                <a:gdLst>
                  <a:gd name="T0" fmla="*/ 0 w 8"/>
                  <a:gd name="T1" fmla="*/ 0 h 16"/>
                  <a:gd name="T2" fmla="*/ 8 w 8"/>
                  <a:gd name="T3" fmla="*/ 16 h 16"/>
                  <a:gd name="T4" fmla="*/ 0 w 8"/>
                  <a:gd name="T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16">
                    <a:moveTo>
                      <a:pt x="0" y="0"/>
                    </a:moveTo>
                    <a:cubicBezTo>
                      <a:pt x="2" y="6"/>
                      <a:pt x="5" y="11"/>
                      <a:pt x="8" y="16"/>
                    </a:cubicBezTo>
                    <a:cubicBezTo>
                      <a:pt x="5" y="11"/>
                      <a:pt x="2" y="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0" name="ïṣ1îḋ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83BE042-CA60-4AB1-981A-5CD804EAC836}"/>
                  </a:ext>
                </a:extLst>
              </p:cNvPr>
              <p:cNvSpPr/>
              <p:nvPr/>
            </p:nvSpPr>
            <p:spPr bwMode="auto">
              <a:xfrm>
                <a:off x="5732" y="801"/>
                <a:ext cx="2" cy="13"/>
              </a:xfrm>
              <a:custGeom>
                <a:avLst/>
                <a:gdLst>
                  <a:gd name="T0" fmla="*/ 1 w 1"/>
                  <a:gd name="T1" fmla="*/ 7 h 7"/>
                  <a:gd name="T2" fmla="*/ 0 w 1"/>
                  <a:gd name="T3" fmla="*/ 0 h 7"/>
                  <a:gd name="T4" fmla="*/ 1 w 1"/>
                  <a:gd name="T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7">
                    <a:moveTo>
                      <a:pt x="1" y="7"/>
                    </a:moveTo>
                    <a:cubicBezTo>
                      <a:pt x="0" y="4"/>
                      <a:pt x="0" y="2"/>
                      <a:pt x="0" y="0"/>
                    </a:cubicBezTo>
                    <a:cubicBezTo>
                      <a:pt x="0" y="2"/>
                      <a:pt x="0" y="5"/>
                      <a:pt x="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1" name="îṩḷïḓ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F943728-95B0-4777-8A7E-24B360940291}"/>
                  </a:ext>
                </a:extLst>
              </p:cNvPr>
              <p:cNvSpPr/>
              <p:nvPr/>
            </p:nvSpPr>
            <p:spPr bwMode="auto">
              <a:xfrm>
                <a:off x="6015" y="646"/>
                <a:ext cx="138" cy="92"/>
              </a:xfrm>
              <a:custGeom>
                <a:avLst/>
                <a:gdLst>
                  <a:gd name="T0" fmla="*/ 0 w 75"/>
                  <a:gd name="T1" fmla="*/ 40 h 50"/>
                  <a:gd name="T2" fmla="*/ 0 w 75"/>
                  <a:gd name="T3" fmla="*/ 50 h 50"/>
                  <a:gd name="T4" fmla="*/ 4 w 75"/>
                  <a:gd name="T5" fmla="*/ 50 h 50"/>
                  <a:gd name="T6" fmla="*/ 75 w 75"/>
                  <a:gd name="T7" fmla="*/ 9 h 50"/>
                  <a:gd name="T8" fmla="*/ 70 w 75"/>
                  <a:gd name="T9" fmla="*/ 0 h 50"/>
                  <a:gd name="T10" fmla="*/ 0 w 75"/>
                  <a:gd name="T11" fmla="*/ 4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50">
                    <a:moveTo>
                      <a:pt x="0" y="40"/>
                    </a:moveTo>
                    <a:cubicBezTo>
                      <a:pt x="0" y="50"/>
                      <a:pt x="0" y="50"/>
                      <a:pt x="0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75" y="9"/>
                      <a:pt x="75" y="9"/>
                      <a:pt x="75" y="9"/>
                    </a:cubicBezTo>
                    <a:cubicBezTo>
                      <a:pt x="73" y="6"/>
                      <a:pt x="71" y="3"/>
                      <a:pt x="70" y="0"/>
                    </a:cubicBezTo>
                    <a:lnTo>
                      <a:pt x="0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2" name="isḻíḓ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07DDA10-319D-4D63-B78C-3192D31469CC}"/>
                  </a:ext>
                </a:extLst>
              </p:cNvPr>
              <p:cNvSpPr/>
              <p:nvPr/>
            </p:nvSpPr>
            <p:spPr bwMode="auto">
              <a:xfrm>
                <a:off x="6022" y="814"/>
                <a:ext cx="140" cy="75"/>
              </a:xfrm>
              <a:custGeom>
                <a:avLst/>
                <a:gdLst>
                  <a:gd name="T0" fmla="*/ 71 w 76"/>
                  <a:gd name="T1" fmla="*/ 41 h 41"/>
                  <a:gd name="T2" fmla="*/ 76 w 76"/>
                  <a:gd name="T3" fmla="*/ 32 h 41"/>
                  <a:gd name="T4" fmla="*/ 20 w 76"/>
                  <a:gd name="T5" fmla="*/ 0 h 41"/>
                  <a:gd name="T6" fmla="*/ 0 w 76"/>
                  <a:gd name="T7" fmla="*/ 0 h 41"/>
                  <a:gd name="T8" fmla="*/ 71 w 76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41">
                    <a:moveTo>
                      <a:pt x="71" y="41"/>
                    </a:moveTo>
                    <a:cubicBezTo>
                      <a:pt x="73" y="38"/>
                      <a:pt x="74" y="35"/>
                      <a:pt x="76" y="32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71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3" name="iṧḻîḋ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560999D-4C60-4198-BFD8-2D361CF06D60}"/>
                  </a:ext>
                </a:extLst>
              </p:cNvPr>
              <p:cNvSpPr/>
              <p:nvPr/>
            </p:nvSpPr>
            <p:spPr bwMode="auto">
              <a:xfrm>
                <a:off x="5751" y="663"/>
                <a:ext cx="138" cy="75"/>
              </a:xfrm>
              <a:custGeom>
                <a:avLst/>
                <a:gdLst>
                  <a:gd name="T0" fmla="*/ 5 w 75"/>
                  <a:gd name="T1" fmla="*/ 0 h 41"/>
                  <a:gd name="T2" fmla="*/ 0 w 75"/>
                  <a:gd name="T3" fmla="*/ 9 h 41"/>
                  <a:gd name="T4" fmla="*/ 55 w 75"/>
                  <a:gd name="T5" fmla="*/ 41 h 41"/>
                  <a:gd name="T6" fmla="*/ 75 w 75"/>
                  <a:gd name="T7" fmla="*/ 41 h 41"/>
                  <a:gd name="T8" fmla="*/ 5 w 75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41">
                    <a:moveTo>
                      <a:pt x="5" y="0"/>
                    </a:moveTo>
                    <a:cubicBezTo>
                      <a:pt x="3" y="3"/>
                      <a:pt x="2" y="6"/>
                      <a:pt x="0" y="9"/>
                    </a:cubicBezTo>
                    <a:cubicBezTo>
                      <a:pt x="55" y="41"/>
                      <a:pt x="55" y="41"/>
                      <a:pt x="55" y="41"/>
                    </a:cubicBezTo>
                    <a:cubicBezTo>
                      <a:pt x="75" y="41"/>
                      <a:pt x="75" y="41"/>
                      <a:pt x="75" y="41"/>
                    </a:cubicBez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4" name="íŝḷïḑ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31CC410-2914-4FCB-907B-05E719B5F67B}"/>
                  </a:ext>
                </a:extLst>
              </p:cNvPr>
              <p:cNvSpPr/>
              <p:nvPr/>
            </p:nvSpPr>
            <p:spPr bwMode="auto">
              <a:xfrm>
                <a:off x="5760" y="814"/>
                <a:ext cx="140" cy="90"/>
              </a:xfrm>
              <a:custGeom>
                <a:avLst/>
                <a:gdLst>
                  <a:gd name="T0" fmla="*/ 0 w 76"/>
                  <a:gd name="T1" fmla="*/ 40 h 49"/>
                  <a:gd name="T2" fmla="*/ 5 w 76"/>
                  <a:gd name="T3" fmla="*/ 49 h 49"/>
                  <a:gd name="T4" fmla="*/ 76 w 76"/>
                  <a:gd name="T5" fmla="*/ 8 h 49"/>
                  <a:gd name="T6" fmla="*/ 76 w 76"/>
                  <a:gd name="T7" fmla="*/ 0 h 49"/>
                  <a:gd name="T8" fmla="*/ 70 w 76"/>
                  <a:gd name="T9" fmla="*/ 0 h 49"/>
                  <a:gd name="T10" fmla="*/ 0 w 76"/>
                  <a:gd name="T11" fmla="*/ 4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" h="49">
                    <a:moveTo>
                      <a:pt x="0" y="40"/>
                    </a:moveTo>
                    <a:cubicBezTo>
                      <a:pt x="2" y="43"/>
                      <a:pt x="4" y="46"/>
                      <a:pt x="5" y="49"/>
                    </a:cubicBezTo>
                    <a:cubicBezTo>
                      <a:pt x="76" y="8"/>
                      <a:pt x="76" y="8"/>
                      <a:pt x="76" y="8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0" y="0"/>
                      <a:pt x="70" y="0"/>
                      <a:pt x="70" y="0"/>
                    </a:cubicBezTo>
                    <a:lnTo>
                      <a:pt x="0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5" name="iŝlíd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AF73EEF-F735-42B5-9A77-BB27750FBF9F}"/>
                  </a:ext>
                </a:extLst>
              </p:cNvPr>
              <p:cNvSpPr/>
              <p:nvPr/>
            </p:nvSpPr>
            <p:spPr bwMode="auto">
              <a:xfrm>
                <a:off x="5731" y="549"/>
                <a:ext cx="453" cy="453"/>
              </a:xfrm>
              <a:custGeom>
                <a:avLst/>
                <a:gdLst>
                  <a:gd name="T0" fmla="*/ 102 w 246"/>
                  <a:gd name="T1" fmla="*/ 110 h 246"/>
                  <a:gd name="T2" fmla="*/ 1 w 246"/>
                  <a:gd name="T3" fmla="*/ 110 h 246"/>
                  <a:gd name="T4" fmla="*/ 0 w 246"/>
                  <a:gd name="T5" fmla="*/ 123 h 246"/>
                  <a:gd name="T6" fmla="*/ 1 w 246"/>
                  <a:gd name="T7" fmla="*/ 137 h 246"/>
                  <a:gd name="T8" fmla="*/ 102 w 246"/>
                  <a:gd name="T9" fmla="*/ 137 h 246"/>
                  <a:gd name="T10" fmla="*/ 102 w 246"/>
                  <a:gd name="T11" fmla="*/ 244 h 246"/>
                  <a:gd name="T12" fmla="*/ 123 w 246"/>
                  <a:gd name="T13" fmla="*/ 246 h 246"/>
                  <a:gd name="T14" fmla="*/ 143 w 246"/>
                  <a:gd name="T15" fmla="*/ 244 h 246"/>
                  <a:gd name="T16" fmla="*/ 143 w 246"/>
                  <a:gd name="T17" fmla="*/ 137 h 246"/>
                  <a:gd name="T18" fmla="*/ 245 w 246"/>
                  <a:gd name="T19" fmla="*/ 137 h 246"/>
                  <a:gd name="T20" fmla="*/ 246 w 246"/>
                  <a:gd name="T21" fmla="*/ 123 h 246"/>
                  <a:gd name="T22" fmla="*/ 245 w 246"/>
                  <a:gd name="T23" fmla="*/ 110 h 246"/>
                  <a:gd name="T24" fmla="*/ 143 w 246"/>
                  <a:gd name="T25" fmla="*/ 110 h 246"/>
                  <a:gd name="T26" fmla="*/ 143 w 246"/>
                  <a:gd name="T27" fmla="*/ 2 h 246"/>
                  <a:gd name="T28" fmla="*/ 123 w 246"/>
                  <a:gd name="T29" fmla="*/ 0 h 246"/>
                  <a:gd name="T30" fmla="*/ 102 w 246"/>
                  <a:gd name="T31" fmla="*/ 2 h 246"/>
                  <a:gd name="T32" fmla="*/ 102 w 246"/>
                  <a:gd name="T33" fmla="*/ 11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6" h="246">
                    <a:moveTo>
                      <a:pt x="102" y="110"/>
                    </a:moveTo>
                    <a:cubicBezTo>
                      <a:pt x="1" y="110"/>
                      <a:pt x="1" y="110"/>
                      <a:pt x="1" y="110"/>
                    </a:cubicBezTo>
                    <a:cubicBezTo>
                      <a:pt x="0" y="114"/>
                      <a:pt x="0" y="119"/>
                      <a:pt x="0" y="123"/>
                    </a:cubicBezTo>
                    <a:cubicBezTo>
                      <a:pt x="0" y="128"/>
                      <a:pt x="0" y="132"/>
                      <a:pt x="1" y="137"/>
                    </a:cubicBezTo>
                    <a:cubicBezTo>
                      <a:pt x="102" y="137"/>
                      <a:pt x="102" y="137"/>
                      <a:pt x="102" y="137"/>
                    </a:cubicBezTo>
                    <a:cubicBezTo>
                      <a:pt x="102" y="244"/>
                      <a:pt x="102" y="244"/>
                      <a:pt x="102" y="244"/>
                    </a:cubicBezTo>
                    <a:cubicBezTo>
                      <a:pt x="109" y="246"/>
                      <a:pt x="116" y="246"/>
                      <a:pt x="123" y="246"/>
                    </a:cubicBezTo>
                    <a:cubicBezTo>
                      <a:pt x="130" y="246"/>
                      <a:pt x="136" y="246"/>
                      <a:pt x="143" y="244"/>
                    </a:cubicBezTo>
                    <a:cubicBezTo>
                      <a:pt x="143" y="137"/>
                      <a:pt x="143" y="137"/>
                      <a:pt x="143" y="137"/>
                    </a:cubicBezTo>
                    <a:cubicBezTo>
                      <a:pt x="245" y="137"/>
                      <a:pt x="245" y="137"/>
                      <a:pt x="245" y="137"/>
                    </a:cubicBezTo>
                    <a:cubicBezTo>
                      <a:pt x="245" y="132"/>
                      <a:pt x="246" y="128"/>
                      <a:pt x="246" y="123"/>
                    </a:cubicBezTo>
                    <a:cubicBezTo>
                      <a:pt x="246" y="119"/>
                      <a:pt x="245" y="114"/>
                      <a:pt x="245" y="110"/>
                    </a:cubicBezTo>
                    <a:cubicBezTo>
                      <a:pt x="143" y="110"/>
                      <a:pt x="143" y="110"/>
                      <a:pt x="143" y="110"/>
                    </a:cubicBezTo>
                    <a:cubicBezTo>
                      <a:pt x="143" y="2"/>
                      <a:pt x="143" y="2"/>
                      <a:pt x="143" y="2"/>
                    </a:cubicBezTo>
                    <a:cubicBezTo>
                      <a:pt x="136" y="1"/>
                      <a:pt x="130" y="0"/>
                      <a:pt x="123" y="0"/>
                    </a:cubicBezTo>
                    <a:cubicBezTo>
                      <a:pt x="116" y="0"/>
                      <a:pt x="109" y="1"/>
                      <a:pt x="102" y="2"/>
                    </a:cubicBezTo>
                    <a:lnTo>
                      <a:pt x="102" y="1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6" name="îŝ1iď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5BE9CF6-0868-41D5-8F8F-1E0D93D35E1A}"/>
                  </a:ext>
                </a:extLst>
              </p:cNvPr>
              <p:cNvSpPr/>
              <p:nvPr/>
            </p:nvSpPr>
            <p:spPr bwMode="auto">
              <a:xfrm>
                <a:off x="4038" y="210"/>
                <a:ext cx="61" cy="453"/>
              </a:xfrm>
              <a:custGeom>
                <a:avLst/>
                <a:gdLst>
                  <a:gd name="T0" fmla="*/ 30 w 33"/>
                  <a:gd name="T1" fmla="*/ 16 h 246"/>
                  <a:gd name="T2" fmla="*/ 29 w 33"/>
                  <a:gd name="T3" fmla="*/ 16 h 246"/>
                  <a:gd name="T4" fmla="*/ 18 w 33"/>
                  <a:gd name="T5" fmla="*/ 9 h 246"/>
                  <a:gd name="T6" fmla="*/ 18 w 33"/>
                  <a:gd name="T7" fmla="*/ 1 h 246"/>
                  <a:gd name="T8" fmla="*/ 16 w 33"/>
                  <a:gd name="T9" fmla="*/ 0 h 246"/>
                  <a:gd name="T10" fmla="*/ 14 w 33"/>
                  <a:gd name="T11" fmla="*/ 1 h 246"/>
                  <a:gd name="T12" fmla="*/ 14 w 33"/>
                  <a:gd name="T13" fmla="*/ 9 h 246"/>
                  <a:gd name="T14" fmla="*/ 4 w 33"/>
                  <a:gd name="T15" fmla="*/ 16 h 246"/>
                  <a:gd name="T16" fmla="*/ 2 w 33"/>
                  <a:gd name="T17" fmla="*/ 16 h 246"/>
                  <a:gd name="T18" fmla="*/ 0 w 33"/>
                  <a:gd name="T19" fmla="*/ 18 h 246"/>
                  <a:gd name="T20" fmla="*/ 2 w 33"/>
                  <a:gd name="T21" fmla="*/ 21 h 246"/>
                  <a:gd name="T22" fmla="*/ 3 w 33"/>
                  <a:gd name="T23" fmla="*/ 21 h 246"/>
                  <a:gd name="T24" fmla="*/ 13 w 33"/>
                  <a:gd name="T25" fmla="*/ 48 h 246"/>
                  <a:gd name="T26" fmla="*/ 13 w 33"/>
                  <a:gd name="T27" fmla="*/ 179 h 246"/>
                  <a:gd name="T28" fmla="*/ 11 w 33"/>
                  <a:gd name="T29" fmla="*/ 188 h 246"/>
                  <a:gd name="T30" fmla="*/ 6 w 33"/>
                  <a:gd name="T31" fmla="*/ 196 h 246"/>
                  <a:gd name="T32" fmla="*/ 10 w 33"/>
                  <a:gd name="T33" fmla="*/ 197 h 246"/>
                  <a:gd name="T34" fmla="*/ 10 w 33"/>
                  <a:gd name="T35" fmla="*/ 240 h 246"/>
                  <a:gd name="T36" fmla="*/ 4 w 33"/>
                  <a:gd name="T37" fmla="*/ 242 h 246"/>
                  <a:gd name="T38" fmla="*/ 3 w 33"/>
                  <a:gd name="T39" fmla="*/ 246 h 246"/>
                  <a:gd name="T40" fmla="*/ 16 w 33"/>
                  <a:gd name="T41" fmla="*/ 246 h 246"/>
                  <a:gd name="T42" fmla="*/ 30 w 33"/>
                  <a:gd name="T43" fmla="*/ 246 h 246"/>
                  <a:gd name="T44" fmla="*/ 29 w 33"/>
                  <a:gd name="T45" fmla="*/ 242 h 246"/>
                  <a:gd name="T46" fmla="*/ 22 w 33"/>
                  <a:gd name="T47" fmla="*/ 240 h 246"/>
                  <a:gd name="T48" fmla="*/ 22 w 33"/>
                  <a:gd name="T49" fmla="*/ 197 h 246"/>
                  <a:gd name="T50" fmla="*/ 26 w 33"/>
                  <a:gd name="T51" fmla="*/ 196 h 246"/>
                  <a:gd name="T52" fmla="*/ 22 w 33"/>
                  <a:gd name="T53" fmla="*/ 188 h 246"/>
                  <a:gd name="T54" fmla="*/ 19 w 33"/>
                  <a:gd name="T55" fmla="*/ 179 h 246"/>
                  <a:gd name="T56" fmla="*/ 19 w 33"/>
                  <a:gd name="T57" fmla="*/ 48 h 246"/>
                  <a:gd name="T58" fmla="*/ 30 w 33"/>
                  <a:gd name="T59" fmla="*/ 21 h 246"/>
                  <a:gd name="T60" fmla="*/ 30 w 33"/>
                  <a:gd name="T61" fmla="*/ 21 h 246"/>
                  <a:gd name="T62" fmla="*/ 33 w 33"/>
                  <a:gd name="T63" fmla="*/ 18 h 246"/>
                  <a:gd name="T64" fmla="*/ 30 w 33"/>
                  <a:gd name="T65" fmla="*/ 16 h 246"/>
                  <a:gd name="T66" fmla="*/ 15 w 33"/>
                  <a:gd name="T67" fmla="*/ 44 h 246"/>
                  <a:gd name="T68" fmla="*/ 8 w 33"/>
                  <a:gd name="T69" fmla="*/ 23 h 246"/>
                  <a:gd name="T70" fmla="*/ 15 w 33"/>
                  <a:gd name="T71" fmla="*/ 23 h 246"/>
                  <a:gd name="T72" fmla="*/ 15 w 33"/>
                  <a:gd name="T73" fmla="*/ 44 h 246"/>
                  <a:gd name="T74" fmla="*/ 18 w 33"/>
                  <a:gd name="T75" fmla="*/ 44 h 246"/>
                  <a:gd name="T76" fmla="*/ 18 w 33"/>
                  <a:gd name="T77" fmla="*/ 23 h 246"/>
                  <a:gd name="T78" fmla="*/ 25 w 33"/>
                  <a:gd name="T79" fmla="*/ 23 h 246"/>
                  <a:gd name="T80" fmla="*/ 18 w 33"/>
                  <a:gd name="T81" fmla="*/ 44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3" h="246">
                    <a:moveTo>
                      <a:pt x="30" y="16"/>
                    </a:moveTo>
                    <a:cubicBezTo>
                      <a:pt x="29" y="16"/>
                      <a:pt x="29" y="16"/>
                      <a:pt x="29" y="16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8" y="9"/>
                      <a:pt x="19" y="2"/>
                      <a:pt x="18" y="1"/>
                    </a:cubicBezTo>
                    <a:cubicBezTo>
                      <a:pt x="18" y="0"/>
                      <a:pt x="16" y="0"/>
                      <a:pt x="16" y="0"/>
                    </a:cubicBezTo>
                    <a:cubicBezTo>
                      <a:pt x="16" y="0"/>
                      <a:pt x="15" y="0"/>
                      <a:pt x="14" y="1"/>
                    </a:cubicBezTo>
                    <a:cubicBezTo>
                      <a:pt x="14" y="2"/>
                      <a:pt x="14" y="9"/>
                      <a:pt x="14" y="9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1" y="16"/>
                      <a:pt x="0" y="17"/>
                      <a:pt x="0" y="18"/>
                    </a:cubicBezTo>
                    <a:cubicBezTo>
                      <a:pt x="0" y="20"/>
                      <a:pt x="1" y="21"/>
                      <a:pt x="2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3" y="179"/>
                      <a:pt x="13" y="179"/>
                      <a:pt x="13" y="179"/>
                    </a:cubicBezTo>
                    <a:cubicBezTo>
                      <a:pt x="13" y="179"/>
                      <a:pt x="12" y="184"/>
                      <a:pt x="11" y="188"/>
                    </a:cubicBezTo>
                    <a:cubicBezTo>
                      <a:pt x="9" y="192"/>
                      <a:pt x="6" y="195"/>
                      <a:pt x="6" y="196"/>
                    </a:cubicBezTo>
                    <a:cubicBezTo>
                      <a:pt x="7" y="197"/>
                      <a:pt x="10" y="196"/>
                      <a:pt x="10" y="197"/>
                    </a:cubicBezTo>
                    <a:cubicBezTo>
                      <a:pt x="10" y="240"/>
                      <a:pt x="10" y="240"/>
                      <a:pt x="10" y="240"/>
                    </a:cubicBezTo>
                    <a:cubicBezTo>
                      <a:pt x="10" y="240"/>
                      <a:pt x="5" y="241"/>
                      <a:pt x="4" y="242"/>
                    </a:cubicBezTo>
                    <a:cubicBezTo>
                      <a:pt x="3" y="244"/>
                      <a:pt x="3" y="246"/>
                      <a:pt x="3" y="246"/>
                    </a:cubicBezTo>
                    <a:cubicBezTo>
                      <a:pt x="16" y="246"/>
                      <a:pt x="16" y="246"/>
                      <a:pt x="16" y="246"/>
                    </a:cubicBezTo>
                    <a:cubicBezTo>
                      <a:pt x="30" y="246"/>
                      <a:pt x="30" y="246"/>
                      <a:pt x="30" y="246"/>
                    </a:cubicBezTo>
                    <a:cubicBezTo>
                      <a:pt x="30" y="246"/>
                      <a:pt x="30" y="244"/>
                      <a:pt x="29" y="242"/>
                    </a:cubicBezTo>
                    <a:cubicBezTo>
                      <a:pt x="28" y="241"/>
                      <a:pt x="22" y="240"/>
                      <a:pt x="22" y="240"/>
                    </a:cubicBezTo>
                    <a:cubicBezTo>
                      <a:pt x="22" y="197"/>
                      <a:pt x="22" y="197"/>
                      <a:pt x="22" y="197"/>
                    </a:cubicBezTo>
                    <a:cubicBezTo>
                      <a:pt x="23" y="196"/>
                      <a:pt x="26" y="197"/>
                      <a:pt x="26" y="196"/>
                    </a:cubicBezTo>
                    <a:cubicBezTo>
                      <a:pt x="27" y="195"/>
                      <a:pt x="23" y="192"/>
                      <a:pt x="22" y="188"/>
                    </a:cubicBezTo>
                    <a:cubicBezTo>
                      <a:pt x="20" y="184"/>
                      <a:pt x="19" y="179"/>
                      <a:pt x="19" y="179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2" y="21"/>
                      <a:pt x="33" y="20"/>
                      <a:pt x="33" y="18"/>
                    </a:cubicBezTo>
                    <a:cubicBezTo>
                      <a:pt x="33" y="17"/>
                      <a:pt x="32" y="16"/>
                      <a:pt x="30" y="16"/>
                    </a:cubicBezTo>
                    <a:close/>
                    <a:moveTo>
                      <a:pt x="15" y="44"/>
                    </a:moveTo>
                    <a:cubicBezTo>
                      <a:pt x="8" y="23"/>
                      <a:pt x="8" y="23"/>
                      <a:pt x="8" y="23"/>
                    </a:cubicBezTo>
                    <a:cubicBezTo>
                      <a:pt x="15" y="23"/>
                      <a:pt x="15" y="23"/>
                      <a:pt x="15" y="23"/>
                    </a:cubicBezTo>
                    <a:lnTo>
                      <a:pt x="15" y="44"/>
                    </a:lnTo>
                    <a:close/>
                    <a:moveTo>
                      <a:pt x="18" y="44"/>
                    </a:moveTo>
                    <a:cubicBezTo>
                      <a:pt x="18" y="23"/>
                      <a:pt x="18" y="23"/>
                      <a:pt x="18" y="23"/>
                    </a:cubicBezTo>
                    <a:cubicBezTo>
                      <a:pt x="25" y="23"/>
                      <a:pt x="25" y="23"/>
                      <a:pt x="25" y="23"/>
                    </a:cubicBezTo>
                    <a:lnTo>
                      <a:pt x="18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7" name="işľiḑ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CC099F4-DD1E-482C-A288-A38390BCCE07}"/>
                  </a:ext>
                </a:extLst>
              </p:cNvPr>
              <p:cNvSpPr/>
              <p:nvPr/>
            </p:nvSpPr>
            <p:spPr bwMode="auto">
              <a:xfrm>
                <a:off x="6118" y="1017"/>
                <a:ext cx="116" cy="883"/>
              </a:xfrm>
              <a:custGeom>
                <a:avLst/>
                <a:gdLst>
                  <a:gd name="T0" fmla="*/ 59 w 63"/>
                  <a:gd name="T1" fmla="*/ 32 h 480"/>
                  <a:gd name="T2" fmla="*/ 57 w 63"/>
                  <a:gd name="T3" fmla="*/ 32 h 480"/>
                  <a:gd name="T4" fmla="*/ 36 w 63"/>
                  <a:gd name="T5" fmla="*/ 17 h 480"/>
                  <a:gd name="T6" fmla="*/ 36 w 63"/>
                  <a:gd name="T7" fmla="*/ 2 h 480"/>
                  <a:gd name="T8" fmla="*/ 32 w 63"/>
                  <a:gd name="T9" fmla="*/ 0 h 480"/>
                  <a:gd name="T10" fmla="*/ 28 w 63"/>
                  <a:gd name="T11" fmla="*/ 2 h 480"/>
                  <a:gd name="T12" fmla="*/ 28 w 63"/>
                  <a:gd name="T13" fmla="*/ 17 h 480"/>
                  <a:gd name="T14" fmla="*/ 7 w 63"/>
                  <a:gd name="T15" fmla="*/ 32 h 480"/>
                  <a:gd name="T16" fmla="*/ 4 w 63"/>
                  <a:gd name="T17" fmla="*/ 32 h 480"/>
                  <a:gd name="T18" fmla="*/ 0 w 63"/>
                  <a:gd name="T19" fmla="*/ 36 h 480"/>
                  <a:gd name="T20" fmla="*/ 4 w 63"/>
                  <a:gd name="T21" fmla="*/ 40 h 480"/>
                  <a:gd name="T22" fmla="*/ 5 w 63"/>
                  <a:gd name="T23" fmla="*/ 40 h 480"/>
                  <a:gd name="T24" fmla="*/ 26 w 63"/>
                  <a:gd name="T25" fmla="*/ 94 h 480"/>
                  <a:gd name="T26" fmla="*/ 26 w 63"/>
                  <a:gd name="T27" fmla="*/ 349 h 480"/>
                  <a:gd name="T28" fmla="*/ 21 w 63"/>
                  <a:gd name="T29" fmla="*/ 366 h 480"/>
                  <a:gd name="T30" fmla="*/ 12 w 63"/>
                  <a:gd name="T31" fmla="*/ 382 h 480"/>
                  <a:gd name="T32" fmla="*/ 20 w 63"/>
                  <a:gd name="T33" fmla="*/ 383 h 480"/>
                  <a:gd name="T34" fmla="*/ 20 w 63"/>
                  <a:gd name="T35" fmla="*/ 469 h 480"/>
                  <a:gd name="T36" fmla="*/ 7 w 63"/>
                  <a:gd name="T37" fmla="*/ 472 h 480"/>
                  <a:gd name="T38" fmla="*/ 5 w 63"/>
                  <a:gd name="T39" fmla="*/ 480 h 480"/>
                  <a:gd name="T40" fmla="*/ 32 w 63"/>
                  <a:gd name="T41" fmla="*/ 480 h 480"/>
                  <a:gd name="T42" fmla="*/ 58 w 63"/>
                  <a:gd name="T43" fmla="*/ 480 h 480"/>
                  <a:gd name="T44" fmla="*/ 56 w 63"/>
                  <a:gd name="T45" fmla="*/ 472 h 480"/>
                  <a:gd name="T46" fmla="*/ 43 w 63"/>
                  <a:gd name="T47" fmla="*/ 469 h 480"/>
                  <a:gd name="T48" fmla="*/ 43 w 63"/>
                  <a:gd name="T49" fmla="*/ 383 h 480"/>
                  <a:gd name="T50" fmla="*/ 51 w 63"/>
                  <a:gd name="T51" fmla="*/ 382 h 480"/>
                  <a:gd name="T52" fmla="*/ 42 w 63"/>
                  <a:gd name="T53" fmla="*/ 366 h 480"/>
                  <a:gd name="T54" fmla="*/ 38 w 63"/>
                  <a:gd name="T55" fmla="*/ 349 h 480"/>
                  <a:gd name="T56" fmla="*/ 38 w 63"/>
                  <a:gd name="T57" fmla="*/ 94 h 480"/>
                  <a:gd name="T58" fmla="*/ 58 w 63"/>
                  <a:gd name="T59" fmla="*/ 40 h 480"/>
                  <a:gd name="T60" fmla="*/ 59 w 63"/>
                  <a:gd name="T61" fmla="*/ 40 h 480"/>
                  <a:gd name="T62" fmla="*/ 63 w 63"/>
                  <a:gd name="T63" fmla="*/ 36 h 480"/>
                  <a:gd name="T64" fmla="*/ 59 w 63"/>
                  <a:gd name="T65" fmla="*/ 32 h 480"/>
                  <a:gd name="T66" fmla="*/ 29 w 63"/>
                  <a:gd name="T67" fmla="*/ 85 h 480"/>
                  <a:gd name="T68" fmla="*/ 15 w 63"/>
                  <a:gd name="T69" fmla="*/ 45 h 480"/>
                  <a:gd name="T70" fmla="*/ 29 w 63"/>
                  <a:gd name="T71" fmla="*/ 45 h 480"/>
                  <a:gd name="T72" fmla="*/ 29 w 63"/>
                  <a:gd name="T73" fmla="*/ 85 h 480"/>
                  <a:gd name="T74" fmla="*/ 34 w 63"/>
                  <a:gd name="T75" fmla="*/ 85 h 480"/>
                  <a:gd name="T76" fmla="*/ 34 w 63"/>
                  <a:gd name="T77" fmla="*/ 45 h 480"/>
                  <a:gd name="T78" fmla="*/ 48 w 63"/>
                  <a:gd name="T79" fmla="*/ 45 h 480"/>
                  <a:gd name="T80" fmla="*/ 34 w 63"/>
                  <a:gd name="T81" fmla="*/ 85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3" h="480">
                    <a:moveTo>
                      <a:pt x="59" y="32"/>
                    </a:moveTo>
                    <a:cubicBezTo>
                      <a:pt x="57" y="32"/>
                      <a:pt x="57" y="32"/>
                      <a:pt x="57" y="32"/>
                    </a:cubicBezTo>
                    <a:cubicBezTo>
                      <a:pt x="36" y="17"/>
                      <a:pt x="36" y="17"/>
                      <a:pt x="36" y="17"/>
                    </a:cubicBezTo>
                    <a:cubicBezTo>
                      <a:pt x="36" y="17"/>
                      <a:pt x="37" y="3"/>
                      <a:pt x="36" y="2"/>
                    </a:cubicBezTo>
                    <a:cubicBezTo>
                      <a:pt x="35" y="0"/>
                      <a:pt x="32" y="0"/>
                      <a:pt x="32" y="0"/>
                    </a:cubicBezTo>
                    <a:cubicBezTo>
                      <a:pt x="32" y="0"/>
                      <a:pt x="28" y="0"/>
                      <a:pt x="28" y="2"/>
                    </a:cubicBezTo>
                    <a:cubicBezTo>
                      <a:pt x="27" y="3"/>
                      <a:pt x="28" y="17"/>
                      <a:pt x="28" y="17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4" y="32"/>
                      <a:pt x="4" y="32"/>
                      <a:pt x="4" y="32"/>
                    </a:cubicBezTo>
                    <a:cubicBezTo>
                      <a:pt x="2" y="32"/>
                      <a:pt x="0" y="33"/>
                      <a:pt x="0" y="36"/>
                    </a:cubicBezTo>
                    <a:cubicBezTo>
                      <a:pt x="0" y="38"/>
                      <a:pt x="2" y="40"/>
                      <a:pt x="4" y="40"/>
                    </a:cubicBezTo>
                    <a:cubicBezTo>
                      <a:pt x="5" y="40"/>
                      <a:pt x="5" y="40"/>
                      <a:pt x="5" y="40"/>
                    </a:cubicBezTo>
                    <a:cubicBezTo>
                      <a:pt x="26" y="94"/>
                      <a:pt x="26" y="94"/>
                      <a:pt x="26" y="94"/>
                    </a:cubicBezTo>
                    <a:cubicBezTo>
                      <a:pt x="26" y="349"/>
                      <a:pt x="26" y="349"/>
                      <a:pt x="26" y="349"/>
                    </a:cubicBezTo>
                    <a:cubicBezTo>
                      <a:pt x="26" y="349"/>
                      <a:pt x="24" y="359"/>
                      <a:pt x="21" y="366"/>
                    </a:cubicBezTo>
                    <a:cubicBezTo>
                      <a:pt x="18" y="373"/>
                      <a:pt x="11" y="380"/>
                      <a:pt x="12" y="382"/>
                    </a:cubicBezTo>
                    <a:cubicBezTo>
                      <a:pt x="13" y="384"/>
                      <a:pt x="19" y="382"/>
                      <a:pt x="20" y="383"/>
                    </a:cubicBezTo>
                    <a:cubicBezTo>
                      <a:pt x="20" y="469"/>
                      <a:pt x="20" y="469"/>
                      <a:pt x="20" y="469"/>
                    </a:cubicBezTo>
                    <a:cubicBezTo>
                      <a:pt x="20" y="469"/>
                      <a:pt x="9" y="469"/>
                      <a:pt x="7" y="472"/>
                    </a:cubicBezTo>
                    <a:cubicBezTo>
                      <a:pt x="5" y="475"/>
                      <a:pt x="5" y="480"/>
                      <a:pt x="5" y="480"/>
                    </a:cubicBezTo>
                    <a:cubicBezTo>
                      <a:pt x="32" y="480"/>
                      <a:pt x="32" y="480"/>
                      <a:pt x="32" y="480"/>
                    </a:cubicBezTo>
                    <a:cubicBezTo>
                      <a:pt x="58" y="480"/>
                      <a:pt x="58" y="480"/>
                      <a:pt x="58" y="480"/>
                    </a:cubicBezTo>
                    <a:cubicBezTo>
                      <a:pt x="58" y="480"/>
                      <a:pt x="58" y="475"/>
                      <a:pt x="56" y="472"/>
                    </a:cubicBezTo>
                    <a:cubicBezTo>
                      <a:pt x="54" y="469"/>
                      <a:pt x="43" y="469"/>
                      <a:pt x="43" y="469"/>
                    </a:cubicBezTo>
                    <a:cubicBezTo>
                      <a:pt x="43" y="383"/>
                      <a:pt x="43" y="383"/>
                      <a:pt x="43" y="383"/>
                    </a:cubicBezTo>
                    <a:cubicBezTo>
                      <a:pt x="45" y="382"/>
                      <a:pt x="50" y="384"/>
                      <a:pt x="51" y="382"/>
                    </a:cubicBezTo>
                    <a:cubicBezTo>
                      <a:pt x="53" y="380"/>
                      <a:pt x="45" y="373"/>
                      <a:pt x="42" y="366"/>
                    </a:cubicBezTo>
                    <a:cubicBezTo>
                      <a:pt x="39" y="359"/>
                      <a:pt x="38" y="349"/>
                      <a:pt x="38" y="349"/>
                    </a:cubicBezTo>
                    <a:cubicBezTo>
                      <a:pt x="38" y="94"/>
                      <a:pt x="38" y="94"/>
                      <a:pt x="38" y="94"/>
                    </a:cubicBezTo>
                    <a:cubicBezTo>
                      <a:pt x="58" y="40"/>
                      <a:pt x="58" y="40"/>
                      <a:pt x="58" y="40"/>
                    </a:cubicBezTo>
                    <a:cubicBezTo>
                      <a:pt x="59" y="40"/>
                      <a:pt x="59" y="40"/>
                      <a:pt x="59" y="40"/>
                    </a:cubicBezTo>
                    <a:cubicBezTo>
                      <a:pt x="62" y="40"/>
                      <a:pt x="63" y="38"/>
                      <a:pt x="63" y="36"/>
                    </a:cubicBezTo>
                    <a:cubicBezTo>
                      <a:pt x="63" y="33"/>
                      <a:pt x="62" y="32"/>
                      <a:pt x="59" y="32"/>
                    </a:cubicBezTo>
                    <a:close/>
                    <a:moveTo>
                      <a:pt x="29" y="85"/>
                    </a:moveTo>
                    <a:cubicBezTo>
                      <a:pt x="15" y="45"/>
                      <a:pt x="15" y="45"/>
                      <a:pt x="15" y="45"/>
                    </a:cubicBezTo>
                    <a:cubicBezTo>
                      <a:pt x="29" y="45"/>
                      <a:pt x="29" y="45"/>
                      <a:pt x="29" y="45"/>
                    </a:cubicBezTo>
                    <a:lnTo>
                      <a:pt x="29" y="85"/>
                    </a:lnTo>
                    <a:close/>
                    <a:moveTo>
                      <a:pt x="34" y="85"/>
                    </a:moveTo>
                    <a:cubicBezTo>
                      <a:pt x="34" y="45"/>
                      <a:pt x="34" y="45"/>
                      <a:pt x="34" y="45"/>
                    </a:cubicBezTo>
                    <a:cubicBezTo>
                      <a:pt x="48" y="45"/>
                      <a:pt x="48" y="45"/>
                      <a:pt x="48" y="45"/>
                    </a:cubicBezTo>
                    <a:lnTo>
                      <a:pt x="34" y="8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8" name="ïṡḷiḍ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7427A7D-9176-426B-881A-1C56F4298207}"/>
                  </a:ext>
                </a:extLst>
              </p:cNvPr>
              <p:cNvSpPr/>
              <p:nvPr/>
            </p:nvSpPr>
            <p:spPr bwMode="auto">
              <a:xfrm>
                <a:off x="1642" y="643"/>
                <a:ext cx="77" cy="464"/>
              </a:xfrm>
              <a:custGeom>
                <a:avLst/>
                <a:gdLst>
                  <a:gd name="T0" fmla="*/ 42 w 42"/>
                  <a:gd name="T1" fmla="*/ 242 h 252"/>
                  <a:gd name="T2" fmla="*/ 41 w 42"/>
                  <a:gd name="T3" fmla="*/ 152 h 252"/>
                  <a:gd name="T4" fmla="*/ 38 w 42"/>
                  <a:gd name="T5" fmla="*/ 147 h 252"/>
                  <a:gd name="T6" fmla="*/ 31 w 42"/>
                  <a:gd name="T7" fmla="*/ 149 h 252"/>
                  <a:gd name="T8" fmla="*/ 11 w 42"/>
                  <a:gd name="T9" fmla="*/ 174 h 252"/>
                  <a:gd name="T10" fmla="*/ 11 w 42"/>
                  <a:gd name="T11" fmla="*/ 5 h 252"/>
                  <a:gd name="T12" fmla="*/ 5 w 42"/>
                  <a:gd name="T13" fmla="*/ 0 h 252"/>
                  <a:gd name="T14" fmla="*/ 0 w 42"/>
                  <a:gd name="T15" fmla="*/ 5 h 252"/>
                  <a:gd name="T16" fmla="*/ 0 w 42"/>
                  <a:gd name="T17" fmla="*/ 190 h 252"/>
                  <a:gd name="T18" fmla="*/ 3 w 42"/>
                  <a:gd name="T19" fmla="*/ 196 h 252"/>
                  <a:gd name="T20" fmla="*/ 10 w 42"/>
                  <a:gd name="T21" fmla="*/ 194 h 252"/>
                  <a:gd name="T22" fmla="*/ 30 w 42"/>
                  <a:gd name="T23" fmla="*/ 169 h 252"/>
                  <a:gd name="T24" fmla="*/ 31 w 42"/>
                  <a:gd name="T25" fmla="*/ 252 h 252"/>
                  <a:gd name="T26" fmla="*/ 42 w 42"/>
                  <a:gd name="T27" fmla="*/ 24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" h="252">
                    <a:moveTo>
                      <a:pt x="42" y="242"/>
                    </a:moveTo>
                    <a:cubicBezTo>
                      <a:pt x="41" y="152"/>
                      <a:pt x="41" y="152"/>
                      <a:pt x="41" y="152"/>
                    </a:cubicBezTo>
                    <a:cubicBezTo>
                      <a:pt x="41" y="150"/>
                      <a:pt x="40" y="148"/>
                      <a:pt x="38" y="147"/>
                    </a:cubicBezTo>
                    <a:cubicBezTo>
                      <a:pt x="35" y="146"/>
                      <a:pt x="33" y="147"/>
                      <a:pt x="31" y="149"/>
                    </a:cubicBezTo>
                    <a:cubicBezTo>
                      <a:pt x="11" y="174"/>
                      <a:pt x="11" y="174"/>
                      <a:pt x="11" y="174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2"/>
                      <a:pt x="8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90"/>
                      <a:pt x="0" y="190"/>
                      <a:pt x="0" y="190"/>
                    </a:cubicBezTo>
                    <a:cubicBezTo>
                      <a:pt x="0" y="193"/>
                      <a:pt x="1" y="195"/>
                      <a:pt x="3" y="196"/>
                    </a:cubicBezTo>
                    <a:cubicBezTo>
                      <a:pt x="6" y="197"/>
                      <a:pt x="8" y="196"/>
                      <a:pt x="10" y="194"/>
                    </a:cubicBezTo>
                    <a:cubicBezTo>
                      <a:pt x="30" y="169"/>
                      <a:pt x="30" y="169"/>
                      <a:pt x="30" y="169"/>
                    </a:cubicBezTo>
                    <a:cubicBezTo>
                      <a:pt x="31" y="252"/>
                      <a:pt x="31" y="252"/>
                      <a:pt x="31" y="252"/>
                    </a:cubicBezTo>
                    <a:cubicBezTo>
                      <a:pt x="33" y="247"/>
                      <a:pt x="37" y="244"/>
                      <a:pt x="42" y="2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9" name="iśľïḋ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D333321-8F9B-4E32-9A27-85D85BACA796}"/>
                  </a:ext>
                </a:extLst>
              </p:cNvPr>
              <p:cNvSpPr/>
              <p:nvPr/>
            </p:nvSpPr>
            <p:spPr bwMode="auto">
              <a:xfrm>
                <a:off x="1789" y="1042"/>
                <a:ext cx="114" cy="41"/>
              </a:xfrm>
              <a:custGeom>
                <a:avLst/>
                <a:gdLst>
                  <a:gd name="T0" fmla="*/ 50 w 62"/>
                  <a:gd name="T1" fmla="*/ 12 h 22"/>
                  <a:gd name="T2" fmla="*/ 62 w 62"/>
                  <a:gd name="T3" fmla="*/ 0 h 22"/>
                  <a:gd name="T4" fmla="*/ 31 w 62"/>
                  <a:gd name="T5" fmla="*/ 8 h 22"/>
                  <a:gd name="T6" fmla="*/ 0 w 62"/>
                  <a:gd name="T7" fmla="*/ 0 h 22"/>
                  <a:gd name="T8" fmla="*/ 11 w 62"/>
                  <a:gd name="T9" fmla="*/ 12 h 22"/>
                  <a:gd name="T10" fmla="*/ 11 w 62"/>
                  <a:gd name="T11" fmla="*/ 22 h 22"/>
                  <a:gd name="T12" fmla="*/ 50 w 62"/>
                  <a:gd name="T13" fmla="*/ 22 h 22"/>
                  <a:gd name="T14" fmla="*/ 50 w 62"/>
                  <a:gd name="T15" fmla="*/ 1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2" h="22">
                    <a:moveTo>
                      <a:pt x="50" y="12"/>
                    </a:moveTo>
                    <a:cubicBezTo>
                      <a:pt x="55" y="9"/>
                      <a:pt x="58" y="5"/>
                      <a:pt x="62" y="0"/>
                    </a:cubicBezTo>
                    <a:cubicBezTo>
                      <a:pt x="52" y="5"/>
                      <a:pt x="42" y="8"/>
                      <a:pt x="31" y="8"/>
                    </a:cubicBezTo>
                    <a:cubicBezTo>
                      <a:pt x="19" y="8"/>
                      <a:pt x="9" y="5"/>
                      <a:pt x="0" y="0"/>
                    </a:cubicBezTo>
                    <a:cubicBezTo>
                      <a:pt x="3" y="5"/>
                      <a:pt x="7" y="9"/>
                      <a:pt x="11" y="12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50" y="22"/>
                      <a:pt x="50" y="22"/>
                      <a:pt x="50" y="22"/>
                    </a:cubicBezTo>
                    <a:lnTo>
                      <a:pt x="5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0" name="ïṧḻíḓ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1F4FC33-AB84-4BFB-B80B-0380A16F9BBA}"/>
                  </a:ext>
                </a:extLst>
              </p:cNvPr>
              <p:cNvSpPr/>
              <p:nvPr/>
            </p:nvSpPr>
            <p:spPr bwMode="auto">
              <a:xfrm>
                <a:off x="1723" y="678"/>
                <a:ext cx="245" cy="379"/>
              </a:xfrm>
              <a:custGeom>
                <a:avLst/>
                <a:gdLst>
                  <a:gd name="T0" fmla="*/ 98 w 133"/>
                  <a:gd name="T1" fmla="*/ 198 h 206"/>
                  <a:gd name="T2" fmla="*/ 133 w 133"/>
                  <a:gd name="T3" fmla="*/ 140 h 206"/>
                  <a:gd name="T4" fmla="*/ 133 w 133"/>
                  <a:gd name="T5" fmla="*/ 67 h 206"/>
                  <a:gd name="T6" fmla="*/ 67 w 133"/>
                  <a:gd name="T7" fmla="*/ 0 h 206"/>
                  <a:gd name="T8" fmla="*/ 0 w 133"/>
                  <a:gd name="T9" fmla="*/ 67 h 206"/>
                  <a:gd name="T10" fmla="*/ 0 w 133"/>
                  <a:gd name="T11" fmla="*/ 140 h 206"/>
                  <a:gd name="T12" fmla="*/ 36 w 133"/>
                  <a:gd name="T13" fmla="*/ 198 h 206"/>
                  <a:gd name="T14" fmla="*/ 67 w 133"/>
                  <a:gd name="T15" fmla="*/ 206 h 206"/>
                  <a:gd name="T16" fmla="*/ 98 w 133"/>
                  <a:gd name="T17" fmla="*/ 198 h 206"/>
                  <a:gd name="T18" fmla="*/ 26 w 133"/>
                  <a:gd name="T19" fmla="*/ 166 h 206"/>
                  <a:gd name="T20" fmla="*/ 67 w 133"/>
                  <a:gd name="T21" fmla="*/ 128 h 206"/>
                  <a:gd name="T22" fmla="*/ 107 w 133"/>
                  <a:gd name="T23" fmla="*/ 166 h 206"/>
                  <a:gd name="T24" fmla="*/ 67 w 133"/>
                  <a:gd name="T25" fmla="*/ 193 h 206"/>
                  <a:gd name="T26" fmla="*/ 26 w 133"/>
                  <a:gd name="T27" fmla="*/ 166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3" h="206">
                    <a:moveTo>
                      <a:pt x="98" y="198"/>
                    </a:moveTo>
                    <a:cubicBezTo>
                      <a:pt x="119" y="187"/>
                      <a:pt x="133" y="165"/>
                      <a:pt x="133" y="140"/>
                    </a:cubicBezTo>
                    <a:cubicBezTo>
                      <a:pt x="133" y="67"/>
                      <a:pt x="133" y="67"/>
                      <a:pt x="133" y="67"/>
                    </a:cubicBezTo>
                    <a:cubicBezTo>
                      <a:pt x="133" y="30"/>
                      <a:pt x="103" y="0"/>
                      <a:pt x="67" y="0"/>
                    </a:cubicBezTo>
                    <a:cubicBezTo>
                      <a:pt x="30" y="0"/>
                      <a:pt x="0" y="30"/>
                      <a:pt x="0" y="67"/>
                    </a:cubicBezTo>
                    <a:cubicBezTo>
                      <a:pt x="0" y="140"/>
                      <a:pt x="0" y="140"/>
                      <a:pt x="0" y="140"/>
                    </a:cubicBezTo>
                    <a:cubicBezTo>
                      <a:pt x="0" y="165"/>
                      <a:pt x="15" y="187"/>
                      <a:pt x="36" y="198"/>
                    </a:cubicBezTo>
                    <a:cubicBezTo>
                      <a:pt x="45" y="203"/>
                      <a:pt x="55" y="206"/>
                      <a:pt x="67" y="206"/>
                    </a:cubicBezTo>
                    <a:cubicBezTo>
                      <a:pt x="78" y="206"/>
                      <a:pt x="88" y="203"/>
                      <a:pt x="98" y="198"/>
                    </a:cubicBezTo>
                    <a:close/>
                    <a:moveTo>
                      <a:pt x="26" y="166"/>
                    </a:moveTo>
                    <a:cubicBezTo>
                      <a:pt x="26" y="138"/>
                      <a:pt x="44" y="128"/>
                      <a:pt x="67" y="128"/>
                    </a:cubicBezTo>
                    <a:cubicBezTo>
                      <a:pt x="89" y="128"/>
                      <a:pt x="107" y="138"/>
                      <a:pt x="107" y="166"/>
                    </a:cubicBezTo>
                    <a:cubicBezTo>
                      <a:pt x="107" y="193"/>
                      <a:pt x="76" y="193"/>
                      <a:pt x="67" y="193"/>
                    </a:cubicBezTo>
                    <a:cubicBezTo>
                      <a:pt x="57" y="193"/>
                      <a:pt x="26" y="193"/>
                      <a:pt x="26" y="1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1" name="iš1ïḑ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13CA206-CE18-43C6-AF14-5A5CEDD241D7}"/>
                  </a:ext>
                </a:extLst>
              </p:cNvPr>
              <p:cNvSpPr/>
              <p:nvPr/>
            </p:nvSpPr>
            <p:spPr bwMode="auto">
              <a:xfrm>
                <a:off x="1771" y="913"/>
                <a:ext cx="149" cy="120"/>
              </a:xfrm>
              <a:custGeom>
                <a:avLst/>
                <a:gdLst>
                  <a:gd name="T0" fmla="*/ 81 w 81"/>
                  <a:gd name="T1" fmla="*/ 38 h 65"/>
                  <a:gd name="T2" fmla="*/ 41 w 81"/>
                  <a:gd name="T3" fmla="*/ 0 h 65"/>
                  <a:gd name="T4" fmla="*/ 0 w 81"/>
                  <a:gd name="T5" fmla="*/ 38 h 65"/>
                  <a:gd name="T6" fmla="*/ 41 w 81"/>
                  <a:gd name="T7" fmla="*/ 65 h 65"/>
                  <a:gd name="T8" fmla="*/ 81 w 81"/>
                  <a:gd name="T9" fmla="*/ 3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65">
                    <a:moveTo>
                      <a:pt x="81" y="38"/>
                    </a:moveTo>
                    <a:cubicBezTo>
                      <a:pt x="81" y="10"/>
                      <a:pt x="63" y="0"/>
                      <a:pt x="41" y="0"/>
                    </a:cubicBezTo>
                    <a:cubicBezTo>
                      <a:pt x="18" y="0"/>
                      <a:pt x="0" y="10"/>
                      <a:pt x="0" y="38"/>
                    </a:cubicBezTo>
                    <a:cubicBezTo>
                      <a:pt x="0" y="65"/>
                      <a:pt x="31" y="65"/>
                      <a:pt x="41" y="65"/>
                    </a:cubicBezTo>
                    <a:cubicBezTo>
                      <a:pt x="50" y="65"/>
                      <a:pt x="81" y="65"/>
                      <a:pt x="81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2" name="îSḷîḓ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539FD50-6824-4A52-A7F3-F446CC90FBF5}"/>
                  </a:ext>
                </a:extLst>
              </p:cNvPr>
              <p:cNvSpPr/>
              <p:nvPr/>
            </p:nvSpPr>
            <p:spPr bwMode="auto">
              <a:xfrm>
                <a:off x="1691" y="1083"/>
                <a:ext cx="310" cy="445"/>
              </a:xfrm>
              <a:custGeom>
                <a:avLst/>
                <a:gdLst>
                  <a:gd name="T0" fmla="*/ 141 w 168"/>
                  <a:gd name="T1" fmla="*/ 0 h 242"/>
                  <a:gd name="T2" fmla="*/ 103 w 168"/>
                  <a:gd name="T3" fmla="*/ 0 h 242"/>
                  <a:gd name="T4" fmla="*/ 64 w 168"/>
                  <a:gd name="T5" fmla="*/ 0 h 242"/>
                  <a:gd name="T6" fmla="*/ 26 w 168"/>
                  <a:gd name="T7" fmla="*/ 0 h 242"/>
                  <a:gd name="T8" fmla="*/ 15 w 168"/>
                  <a:gd name="T9" fmla="*/ 3 h 242"/>
                  <a:gd name="T10" fmla="*/ 4 w 168"/>
                  <a:gd name="T11" fmla="*/ 13 h 242"/>
                  <a:gd name="T12" fmla="*/ 0 w 168"/>
                  <a:gd name="T13" fmla="*/ 26 h 242"/>
                  <a:gd name="T14" fmla="*/ 0 w 168"/>
                  <a:gd name="T15" fmla="*/ 216 h 242"/>
                  <a:gd name="T16" fmla="*/ 26 w 168"/>
                  <a:gd name="T17" fmla="*/ 242 h 242"/>
                  <a:gd name="T18" fmla="*/ 141 w 168"/>
                  <a:gd name="T19" fmla="*/ 242 h 242"/>
                  <a:gd name="T20" fmla="*/ 168 w 168"/>
                  <a:gd name="T21" fmla="*/ 216 h 242"/>
                  <a:gd name="T22" fmla="*/ 168 w 168"/>
                  <a:gd name="T23" fmla="*/ 26 h 242"/>
                  <a:gd name="T24" fmla="*/ 141 w 168"/>
                  <a:gd name="T25" fmla="*/ 0 h 242"/>
                  <a:gd name="T26" fmla="*/ 84 w 168"/>
                  <a:gd name="T27" fmla="*/ 197 h 242"/>
                  <a:gd name="T28" fmla="*/ 76 w 168"/>
                  <a:gd name="T29" fmla="*/ 190 h 242"/>
                  <a:gd name="T30" fmla="*/ 84 w 168"/>
                  <a:gd name="T31" fmla="*/ 182 h 242"/>
                  <a:gd name="T32" fmla="*/ 91 w 168"/>
                  <a:gd name="T33" fmla="*/ 190 h 242"/>
                  <a:gd name="T34" fmla="*/ 84 w 168"/>
                  <a:gd name="T35" fmla="*/ 197 h 242"/>
                  <a:gd name="T36" fmla="*/ 84 w 168"/>
                  <a:gd name="T37" fmla="*/ 161 h 242"/>
                  <a:gd name="T38" fmla="*/ 76 w 168"/>
                  <a:gd name="T39" fmla="*/ 153 h 242"/>
                  <a:gd name="T40" fmla="*/ 84 w 168"/>
                  <a:gd name="T41" fmla="*/ 145 h 242"/>
                  <a:gd name="T42" fmla="*/ 91 w 168"/>
                  <a:gd name="T43" fmla="*/ 153 h 242"/>
                  <a:gd name="T44" fmla="*/ 84 w 168"/>
                  <a:gd name="T45" fmla="*/ 161 h 242"/>
                  <a:gd name="T46" fmla="*/ 84 w 168"/>
                  <a:gd name="T47" fmla="*/ 124 h 242"/>
                  <a:gd name="T48" fmla="*/ 76 w 168"/>
                  <a:gd name="T49" fmla="*/ 116 h 242"/>
                  <a:gd name="T50" fmla="*/ 84 w 168"/>
                  <a:gd name="T51" fmla="*/ 109 h 242"/>
                  <a:gd name="T52" fmla="*/ 91 w 168"/>
                  <a:gd name="T53" fmla="*/ 116 h 242"/>
                  <a:gd name="T54" fmla="*/ 84 w 168"/>
                  <a:gd name="T55" fmla="*/ 124 h 242"/>
                  <a:gd name="T56" fmla="*/ 84 w 168"/>
                  <a:gd name="T57" fmla="*/ 87 h 242"/>
                  <a:gd name="T58" fmla="*/ 76 w 168"/>
                  <a:gd name="T59" fmla="*/ 79 h 242"/>
                  <a:gd name="T60" fmla="*/ 84 w 168"/>
                  <a:gd name="T61" fmla="*/ 72 h 242"/>
                  <a:gd name="T62" fmla="*/ 91 w 168"/>
                  <a:gd name="T63" fmla="*/ 79 h 242"/>
                  <a:gd name="T64" fmla="*/ 84 w 168"/>
                  <a:gd name="T65" fmla="*/ 87 h 242"/>
                  <a:gd name="T66" fmla="*/ 84 w 168"/>
                  <a:gd name="T67" fmla="*/ 50 h 242"/>
                  <a:gd name="T68" fmla="*/ 76 w 168"/>
                  <a:gd name="T69" fmla="*/ 43 h 242"/>
                  <a:gd name="T70" fmla="*/ 84 w 168"/>
                  <a:gd name="T71" fmla="*/ 35 h 242"/>
                  <a:gd name="T72" fmla="*/ 91 w 168"/>
                  <a:gd name="T73" fmla="*/ 43 h 242"/>
                  <a:gd name="T74" fmla="*/ 84 w 168"/>
                  <a:gd name="T75" fmla="*/ 50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8" h="242">
                    <a:moveTo>
                      <a:pt x="141" y="0"/>
                    </a:moveTo>
                    <a:cubicBezTo>
                      <a:pt x="103" y="0"/>
                      <a:pt x="103" y="0"/>
                      <a:pt x="103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8" y="1"/>
                      <a:pt x="15" y="3"/>
                    </a:cubicBezTo>
                    <a:cubicBezTo>
                      <a:pt x="10" y="5"/>
                      <a:pt x="6" y="8"/>
                      <a:pt x="4" y="13"/>
                    </a:cubicBezTo>
                    <a:cubicBezTo>
                      <a:pt x="1" y="17"/>
                      <a:pt x="0" y="21"/>
                      <a:pt x="0" y="26"/>
                    </a:cubicBezTo>
                    <a:cubicBezTo>
                      <a:pt x="0" y="216"/>
                      <a:pt x="0" y="216"/>
                      <a:pt x="0" y="216"/>
                    </a:cubicBezTo>
                    <a:cubicBezTo>
                      <a:pt x="0" y="230"/>
                      <a:pt x="11" y="242"/>
                      <a:pt x="26" y="242"/>
                    </a:cubicBezTo>
                    <a:cubicBezTo>
                      <a:pt x="141" y="242"/>
                      <a:pt x="141" y="242"/>
                      <a:pt x="141" y="242"/>
                    </a:cubicBezTo>
                    <a:cubicBezTo>
                      <a:pt x="156" y="242"/>
                      <a:pt x="168" y="230"/>
                      <a:pt x="168" y="216"/>
                    </a:cubicBezTo>
                    <a:cubicBezTo>
                      <a:pt x="168" y="26"/>
                      <a:pt x="168" y="26"/>
                      <a:pt x="168" y="26"/>
                    </a:cubicBezTo>
                    <a:cubicBezTo>
                      <a:pt x="168" y="12"/>
                      <a:pt x="156" y="0"/>
                      <a:pt x="141" y="0"/>
                    </a:cubicBezTo>
                    <a:close/>
                    <a:moveTo>
                      <a:pt x="84" y="197"/>
                    </a:moveTo>
                    <a:cubicBezTo>
                      <a:pt x="79" y="197"/>
                      <a:pt x="76" y="194"/>
                      <a:pt x="76" y="190"/>
                    </a:cubicBezTo>
                    <a:cubicBezTo>
                      <a:pt x="76" y="186"/>
                      <a:pt x="79" y="182"/>
                      <a:pt x="84" y="182"/>
                    </a:cubicBezTo>
                    <a:cubicBezTo>
                      <a:pt x="88" y="182"/>
                      <a:pt x="91" y="186"/>
                      <a:pt x="91" y="190"/>
                    </a:cubicBezTo>
                    <a:cubicBezTo>
                      <a:pt x="91" y="194"/>
                      <a:pt x="88" y="197"/>
                      <a:pt x="84" y="197"/>
                    </a:cubicBezTo>
                    <a:close/>
                    <a:moveTo>
                      <a:pt x="84" y="161"/>
                    </a:moveTo>
                    <a:cubicBezTo>
                      <a:pt x="79" y="161"/>
                      <a:pt x="76" y="157"/>
                      <a:pt x="76" y="153"/>
                    </a:cubicBezTo>
                    <a:cubicBezTo>
                      <a:pt x="76" y="149"/>
                      <a:pt x="79" y="145"/>
                      <a:pt x="84" y="145"/>
                    </a:cubicBezTo>
                    <a:cubicBezTo>
                      <a:pt x="88" y="145"/>
                      <a:pt x="91" y="149"/>
                      <a:pt x="91" y="153"/>
                    </a:cubicBezTo>
                    <a:cubicBezTo>
                      <a:pt x="91" y="157"/>
                      <a:pt x="88" y="161"/>
                      <a:pt x="84" y="161"/>
                    </a:cubicBezTo>
                    <a:close/>
                    <a:moveTo>
                      <a:pt x="84" y="124"/>
                    </a:moveTo>
                    <a:cubicBezTo>
                      <a:pt x="79" y="124"/>
                      <a:pt x="76" y="120"/>
                      <a:pt x="76" y="116"/>
                    </a:cubicBezTo>
                    <a:cubicBezTo>
                      <a:pt x="76" y="112"/>
                      <a:pt x="79" y="109"/>
                      <a:pt x="84" y="109"/>
                    </a:cubicBezTo>
                    <a:cubicBezTo>
                      <a:pt x="88" y="109"/>
                      <a:pt x="91" y="112"/>
                      <a:pt x="91" y="116"/>
                    </a:cubicBezTo>
                    <a:cubicBezTo>
                      <a:pt x="91" y="120"/>
                      <a:pt x="88" y="124"/>
                      <a:pt x="84" y="124"/>
                    </a:cubicBezTo>
                    <a:close/>
                    <a:moveTo>
                      <a:pt x="84" y="87"/>
                    </a:moveTo>
                    <a:cubicBezTo>
                      <a:pt x="79" y="87"/>
                      <a:pt x="76" y="84"/>
                      <a:pt x="76" y="79"/>
                    </a:cubicBezTo>
                    <a:cubicBezTo>
                      <a:pt x="76" y="75"/>
                      <a:pt x="79" y="72"/>
                      <a:pt x="84" y="72"/>
                    </a:cubicBezTo>
                    <a:cubicBezTo>
                      <a:pt x="88" y="72"/>
                      <a:pt x="91" y="75"/>
                      <a:pt x="91" y="79"/>
                    </a:cubicBezTo>
                    <a:cubicBezTo>
                      <a:pt x="91" y="84"/>
                      <a:pt x="88" y="87"/>
                      <a:pt x="84" y="87"/>
                    </a:cubicBezTo>
                    <a:close/>
                    <a:moveTo>
                      <a:pt x="84" y="50"/>
                    </a:moveTo>
                    <a:cubicBezTo>
                      <a:pt x="79" y="50"/>
                      <a:pt x="76" y="47"/>
                      <a:pt x="76" y="43"/>
                    </a:cubicBezTo>
                    <a:cubicBezTo>
                      <a:pt x="76" y="39"/>
                      <a:pt x="79" y="35"/>
                      <a:pt x="84" y="35"/>
                    </a:cubicBezTo>
                    <a:cubicBezTo>
                      <a:pt x="88" y="35"/>
                      <a:pt x="91" y="39"/>
                      <a:pt x="91" y="43"/>
                    </a:cubicBezTo>
                    <a:cubicBezTo>
                      <a:pt x="91" y="47"/>
                      <a:pt x="88" y="50"/>
                      <a:pt x="84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3" name="ïṡ1íd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3FD7EDD-1A38-48CA-A683-34E023F4D62A}"/>
                  </a:ext>
                </a:extLst>
              </p:cNvPr>
              <p:cNvSpPr/>
              <p:nvPr/>
            </p:nvSpPr>
            <p:spPr bwMode="auto">
              <a:xfrm>
                <a:off x="1831" y="1147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4" name="îšľïd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6E03B2A-C65C-4AE2-82AE-848BEB7B7390}"/>
                  </a:ext>
                </a:extLst>
              </p:cNvPr>
              <p:cNvSpPr/>
              <p:nvPr/>
            </p:nvSpPr>
            <p:spPr bwMode="auto">
              <a:xfrm>
                <a:off x="1831" y="1215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5" name="íṧļíḍ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E597549-5897-4409-BDB4-22D8B6FF6FBB}"/>
                  </a:ext>
                </a:extLst>
              </p:cNvPr>
              <p:cNvSpPr/>
              <p:nvPr/>
            </p:nvSpPr>
            <p:spPr bwMode="auto">
              <a:xfrm>
                <a:off x="1831" y="1284"/>
                <a:ext cx="28" cy="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6" name="iṣlí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B3E2A62-E2BF-4C2F-88CA-8EE0B5225D42}"/>
                  </a:ext>
                </a:extLst>
              </p:cNvPr>
              <p:cNvSpPr/>
              <p:nvPr/>
            </p:nvSpPr>
            <p:spPr bwMode="auto">
              <a:xfrm>
                <a:off x="1831" y="1350"/>
                <a:ext cx="28" cy="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7" name="íšḷïḑ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D3BBAAE-1203-42D7-86BE-84B245B5C006}"/>
                  </a:ext>
                </a:extLst>
              </p:cNvPr>
              <p:cNvSpPr/>
              <p:nvPr/>
            </p:nvSpPr>
            <p:spPr bwMode="auto">
              <a:xfrm>
                <a:off x="1831" y="1418"/>
                <a:ext cx="28" cy="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8" name="îṥļid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EE556DF-6C15-41A8-B90C-22C6B74508D3}"/>
                  </a:ext>
                </a:extLst>
              </p:cNvPr>
              <p:cNvSpPr/>
              <p:nvPr/>
            </p:nvSpPr>
            <p:spPr bwMode="auto">
              <a:xfrm>
                <a:off x="3834" y="1604"/>
                <a:ext cx="64" cy="387"/>
              </a:xfrm>
              <a:custGeom>
                <a:avLst/>
                <a:gdLst>
                  <a:gd name="T0" fmla="*/ 35 w 35"/>
                  <a:gd name="T1" fmla="*/ 201 h 210"/>
                  <a:gd name="T2" fmla="*/ 35 w 35"/>
                  <a:gd name="T3" fmla="*/ 127 h 210"/>
                  <a:gd name="T4" fmla="*/ 31 w 35"/>
                  <a:gd name="T5" fmla="*/ 123 h 210"/>
                  <a:gd name="T6" fmla="*/ 26 w 35"/>
                  <a:gd name="T7" fmla="*/ 124 h 210"/>
                  <a:gd name="T8" fmla="*/ 9 w 35"/>
                  <a:gd name="T9" fmla="*/ 145 h 210"/>
                  <a:gd name="T10" fmla="*/ 9 w 35"/>
                  <a:gd name="T11" fmla="*/ 5 h 210"/>
                  <a:gd name="T12" fmla="*/ 5 w 35"/>
                  <a:gd name="T13" fmla="*/ 0 h 210"/>
                  <a:gd name="T14" fmla="*/ 0 w 35"/>
                  <a:gd name="T15" fmla="*/ 5 h 210"/>
                  <a:gd name="T16" fmla="*/ 0 w 35"/>
                  <a:gd name="T17" fmla="*/ 159 h 210"/>
                  <a:gd name="T18" fmla="*/ 3 w 35"/>
                  <a:gd name="T19" fmla="*/ 163 h 210"/>
                  <a:gd name="T20" fmla="*/ 8 w 35"/>
                  <a:gd name="T21" fmla="*/ 162 h 210"/>
                  <a:gd name="T22" fmla="*/ 25 w 35"/>
                  <a:gd name="T23" fmla="*/ 141 h 210"/>
                  <a:gd name="T24" fmla="*/ 26 w 35"/>
                  <a:gd name="T25" fmla="*/ 210 h 210"/>
                  <a:gd name="T26" fmla="*/ 35 w 35"/>
                  <a:gd name="T27" fmla="*/ 201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210">
                    <a:moveTo>
                      <a:pt x="35" y="201"/>
                    </a:moveTo>
                    <a:cubicBezTo>
                      <a:pt x="35" y="127"/>
                      <a:pt x="35" y="127"/>
                      <a:pt x="35" y="127"/>
                    </a:cubicBezTo>
                    <a:cubicBezTo>
                      <a:pt x="35" y="125"/>
                      <a:pt x="33" y="123"/>
                      <a:pt x="31" y="123"/>
                    </a:cubicBezTo>
                    <a:cubicBezTo>
                      <a:pt x="30" y="122"/>
                      <a:pt x="27" y="123"/>
                      <a:pt x="26" y="124"/>
                    </a:cubicBezTo>
                    <a:cubicBezTo>
                      <a:pt x="9" y="145"/>
                      <a:pt x="9" y="145"/>
                      <a:pt x="9" y="14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7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59"/>
                      <a:pt x="0" y="159"/>
                      <a:pt x="0" y="159"/>
                    </a:cubicBezTo>
                    <a:cubicBezTo>
                      <a:pt x="0" y="161"/>
                      <a:pt x="1" y="163"/>
                      <a:pt x="3" y="163"/>
                    </a:cubicBezTo>
                    <a:cubicBezTo>
                      <a:pt x="5" y="164"/>
                      <a:pt x="7" y="163"/>
                      <a:pt x="8" y="162"/>
                    </a:cubicBezTo>
                    <a:cubicBezTo>
                      <a:pt x="25" y="141"/>
                      <a:pt x="25" y="141"/>
                      <a:pt x="25" y="141"/>
                    </a:cubicBezTo>
                    <a:cubicBezTo>
                      <a:pt x="26" y="210"/>
                      <a:pt x="26" y="210"/>
                      <a:pt x="26" y="210"/>
                    </a:cubicBezTo>
                    <a:cubicBezTo>
                      <a:pt x="28" y="206"/>
                      <a:pt x="31" y="203"/>
                      <a:pt x="35" y="2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9" name="íṡḷïḓ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DFD37C2-7B64-46A2-9F6C-706A11A5F853}"/>
                  </a:ext>
                </a:extLst>
              </p:cNvPr>
              <p:cNvSpPr/>
              <p:nvPr/>
            </p:nvSpPr>
            <p:spPr bwMode="auto">
              <a:xfrm>
                <a:off x="3955" y="1937"/>
                <a:ext cx="96" cy="33"/>
              </a:xfrm>
              <a:custGeom>
                <a:avLst/>
                <a:gdLst>
                  <a:gd name="T0" fmla="*/ 43 w 52"/>
                  <a:gd name="T1" fmla="*/ 10 h 18"/>
                  <a:gd name="T2" fmla="*/ 52 w 52"/>
                  <a:gd name="T3" fmla="*/ 0 h 18"/>
                  <a:gd name="T4" fmla="*/ 26 w 52"/>
                  <a:gd name="T5" fmla="*/ 6 h 18"/>
                  <a:gd name="T6" fmla="*/ 0 w 52"/>
                  <a:gd name="T7" fmla="*/ 0 h 18"/>
                  <a:gd name="T8" fmla="*/ 10 w 52"/>
                  <a:gd name="T9" fmla="*/ 10 h 18"/>
                  <a:gd name="T10" fmla="*/ 10 w 52"/>
                  <a:gd name="T11" fmla="*/ 18 h 18"/>
                  <a:gd name="T12" fmla="*/ 43 w 52"/>
                  <a:gd name="T13" fmla="*/ 18 h 18"/>
                  <a:gd name="T14" fmla="*/ 43 w 52"/>
                  <a:gd name="T15" fmla="*/ 1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" h="18">
                    <a:moveTo>
                      <a:pt x="43" y="10"/>
                    </a:moveTo>
                    <a:cubicBezTo>
                      <a:pt x="46" y="7"/>
                      <a:pt x="49" y="4"/>
                      <a:pt x="52" y="0"/>
                    </a:cubicBezTo>
                    <a:cubicBezTo>
                      <a:pt x="44" y="4"/>
                      <a:pt x="36" y="6"/>
                      <a:pt x="26" y="6"/>
                    </a:cubicBezTo>
                    <a:cubicBezTo>
                      <a:pt x="17" y="6"/>
                      <a:pt x="8" y="4"/>
                      <a:pt x="0" y="0"/>
                    </a:cubicBezTo>
                    <a:cubicBezTo>
                      <a:pt x="3" y="4"/>
                      <a:pt x="6" y="7"/>
                      <a:pt x="10" y="10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43" y="18"/>
                      <a:pt x="43" y="18"/>
                      <a:pt x="43" y="18"/>
                    </a:cubicBezTo>
                    <a:lnTo>
                      <a:pt x="43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0" name="ïśḷiḍ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B18AFB3-D011-408F-8E9E-CD3835ACAB84}"/>
                  </a:ext>
                </a:extLst>
              </p:cNvPr>
              <p:cNvSpPr/>
              <p:nvPr/>
            </p:nvSpPr>
            <p:spPr bwMode="auto">
              <a:xfrm>
                <a:off x="3902" y="1633"/>
                <a:ext cx="203" cy="315"/>
              </a:xfrm>
              <a:custGeom>
                <a:avLst/>
                <a:gdLst>
                  <a:gd name="T0" fmla="*/ 81 w 110"/>
                  <a:gd name="T1" fmla="*/ 165 h 171"/>
                  <a:gd name="T2" fmla="*/ 110 w 110"/>
                  <a:gd name="T3" fmla="*/ 116 h 171"/>
                  <a:gd name="T4" fmla="*/ 110 w 110"/>
                  <a:gd name="T5" fmla="*/ 55 h 171"/>
                  <a:gd name="T6" fmla="*/ 55 w 110"/>
                  <a:gd name="T7" fmla="*/ 0 h 171"/>
                  <a:gd name="T8" fmla="*/ 0 w 110"/>
                  <a:gd name="T9" fmla="*/ 55 h 171"/>
                  <a:gd name="T10" fmla="*/ 0 w 110"/>
                  <a:gd name="T11" fmla="*/ 116 h 171"/>
                  <a:gd name="T12" fmla="*/ 29 w 110"/>
                  <a:gd name="T13" fmla="*/ 165 h 171"/>
                  <a:gd name="T14" fmla="*/ 55 w 110"/>
                  <a:gd name="T15" fmla="*/ 171 h 171"/>
                  <a:gd name="T16" fmla="*/ 81 w 110"/>
                  <a:gd name="T17" fmla="*/ 165 h 171"/>
                  <a:gd name="T18" fmla="*/ 21 w 110"/>
                  <a:gd name="T19" fmla="*/ 138 h 171"/>
                  <a:gd name="T20" fmla="*/ 55 w 110"/>
                  <a:gd name="T21" fmla="*/ 106 h 171"/>
                  <a:gd name="T22" fmla="*/ 89 w 110"/>
                  <a:gd name="T23" fmla="*/ 138 h 171"/>
                  <a:gd name="T24" fmla="*/ 55 w 110"/>
                  <a:gd name="T25" fmla="*/ 161 h 171"/>
                  <a:gd name="T26" fmla="*/ 21 w 110"/>
                  <a:gd name="T27" fmla="*/ 138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0" h="171">
                    <a:moveTo>
                      <a:pt x="81" y="165"/>
                    </a:moveTo>
                    <a:cubicBezTo>
                      <a:pt x="99" y="156"/>
                      <a:pt x="110" y="137"/>
                      <a:pt x="110" y="116"/>
                    </a:cubicBezTo>
                    <a:cubicBezTo>
                      <a:pt x="110" y="55"/>
                      <a:pt x="110" y="55"/>
                      <a:pt x="110" y="55"/>
                    </a:cubicBezTo>
                    <a:cubicBezTo>
                      <a:pt x="110" y="25"/>
                      <a:pt x="86" y="0"/>
                      <a:pt x="55" y="0"/>
                    </a:cubicBezTo>
                    <a:cubicBezTo>
                      <a:pt x="25" y="0"/>
                      <a:pt x="0" y="25"/>
                      <a:pt x="0" y="55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0" y="137"/>
                      <a:pt x="12" y="156"/>
                      <a:pt x="29" y="165"/>
                    </a:cubicBezTo>
                    <a:cubicBezTo>
                      <a:pt x="37" y="169"/>
                      <a:pt x="46" y="171"/>
                      <a:pt x="55" y="171"/>
                    </a:cubicBezTo>
                    <a:cubicBezTo>
                      <a:pt x="65" y="171"/>
                      <a:pt x="73" y="169"/>
                      <a:pt x="81" y="165"/>
                    </a:cubicBezTo>
                    <a:close/>
                    <a:moveTo>
                      <a:pt x="21" y="138"/>
                    </a:moveTo>
                    <a:cubicBezTo>
                      <a:pt x="21" y="115"/>
                      <a:pt x="37" y="106"/>
                      <a:pt x="55" y="106"/>
                    </a:cubicBezTo>
                    <a:cubicBezTo>
                      <a:pt x="74" y="106"/>
                      <a:pt x="89" y="115"/>
                      <a:pt x="89" y="138"/>
                    </a:cubicBezTo>
                    <a:cubicBezTo>
                      <a:pt x="89" y="161"/>
                      <a:pt x="63" y="161"/>
                      <a:pt x="55" y="161"/>
                    </a:cubicBezTo>
                    <a:cubicBezTo>
                      <a:pt x="47" y="161"/>
                      <a:pt x="21" y="161"/>
                      <a:pt x="21" y="1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1" name="ísḷîḍ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C188ABB-5DE9-4BDD-9281-0CFCBCDA4AA5}"/>
                  </a:ext>
                </a:extLst>
              </p:cNvPr>
              <p:cNvSpPr/>
              <p:nvPr/>
            </p:nvSpPr>
            <p:spPr bwMode="auto">
              <a:xfrm>
                <a:off x="3941" y="1829"/>
                <a:ext cx="125" cy="101"/>
              </a:xfrm>
              <a:custGeom>
                <a:avLst/>
                <a:gdLst>
                  <a:gd name="T0" fmla="*/ 68 w 68"/>
                  <a:gd name="T1" fmla="*/ 32 h 55"/>
                  <a:gd name="T2" fmla="*/ 34 w 68"/>
                  <a:gd name="T3" fmla="*/ 0 h 55"/>
                  <a:gd name="T4" fmla="*/ 0 w 68"/>
                  <a:gd name="T5" fmla="*/ 32 h 55"/>
                  <a:gd name="T6" fmla="*/ 34 w 68"/>
                  <a:gd name="T7" fmla="*/ 55 h 55"/>
                  <a:gd name="T8" fmla="*/ 68 w 68"/>
                  <a:gd name="T9" fmla="*/ 32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55">
                    <a:moveTo>
                      <a:pt x="68" y="32"/>
                    </a:moveTo>
                    <a:cubicBezTo>
                      <a:pt x="68" y="9"/>
                      <a:pt x="53" y="0"/>
                      <a:pt x="34" y="0"/>
                    </a:cubicBezTo>
                    <a:cubicBezTo>
                      <a:pt x="16" y="0"/>
                      <a:pt x="0" y="9"/>
                      <a:pt x="0" y="32"/>
                    </a:cubicBezTo>
                    <a:cubicBezTo>
                      <a:pt x="0" y="55"/>
                      <a:pt x="26" y="55"/>
                      <a:pt x="34" y="55"/>
                    </a:cubicBezTo>
                    <a:cubicBezTo>
                      <a:pt x="42" y="55"/>
                      <a:pt x="68" y="55"/>
                      <a:pt x="68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2" name="iṡľíď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C5CF203-7690-4E0A-8290-E74C3BCA3BE4}"/>
                  </a:ext>
                </a:extLst>
              </p:cNvPr>
              <p:cNvSpPr/>
              <p:nvPr/>
            </p:nvSpPr>
            <p:spPr bwMode="auto">
              <a:xfrm>
                <a:off x="3874" y="1970"/>
                <a:ext cx="258" cy="372"/>
              </a:xfrm>
              <a:custGeom>
                <a:avLst/>
                <a:gdLst>
                  <a:gd name="T0" fmla="*/ 118 w 140"/>
                  <a:gd name="T1" fmla="*/ 0 h 202"/>
                  <a:gd name="T2" fmla="*/ 87 w 140"/>
                  <a:gd name="T3" fmla="*/ 0 h 202"/>
                  <a:gd name="T4" fmla="*/ 54 w 140"/>
                  <a:gd name="T5" fmla="*/ 0 h 202"/>
                  <a:gd name="T6" fmla="*/ 22 w 140"/>
                  <a:gd name="T7" fmla="*/ 0 h 202"/>
                  <a:gd name="T8" fmla="*/ 13 w 140"/>
                  <a:gd name="T9" fmla="*/ 2 h 202"/>
                  <a:gd name="T10" fmla="*/ 4 w 140"/>
                  <a:gd name="T11" fmla="*/ 11 h 202"/>
                  <a:gd name="T12" fmla="*/ 0 w 140"/>
                  <a:gd name="T13" fmla="*/ 22 h 202"/>
                  <a:gd name="T14" fmla="*/ 0 w 140"/>
                  <a:gd name="T15" fmla="*/ 180 h 202"/>
                  <a:gd name="T16" fmla="*/ 22 w 140"/>
                  <a:gd name="T17" fmla="*/ 202 h 202"/>
                  <a:gd name="T18" fmla="*/ 118 w 140"/>
                  <a:gd name="T19" fmla="*/ 202 h 202"/>
                  <a:gd name="T20" fmla="*/ 140 w 140"/>
                  <a:gd name="T21" fmla="*/ 180 h 202"/>
                  <a:gd name="T22" fmla="*/ 140 w 140"/>
                  <a:gd name="T23" fmla="*/ 22 h 202"/>
                  <a:gd name="T24" fmla="*/ 118 w 140"/>
                  <a:gd name="T25" fmla="*/ 0 h 202"/>
                  <a:gd name="T26" fmla="*/ 70 w 140"/>
                  <a:gd name="T27" fmla="*/ 164 h 202"/>
                  <a:gd name="T28" fmla="*/ 64 w 140"/>
                  <a:gd name="T29" fmla="*/ 158 h 202"/>
                  <a:gd name="T30" fmla="*/ 70 w 140"/>
                  <a:gd name="T31" fmla="*/ 152 h 202"/>
                  <a:gd name="T32" fmla="*/ 77 w 140"/>
                  <a:gd name="T33" fmla="*/ 158 h 202"/>
                  <a:gd name="T34" fmla="*/ 70 w 140"/>
                  <a:gd name="T35" fmla="*/ 164 h 202"/>
                  <a:gd name="T36" fmla="*/ 70 w 140"/>
                  <a:gd name="T37" fmla="*/ 134 h 202"/>
                  <a:gd name="T38" fmla="*/ 64 w 140"/>
                  <a:gd name="T39" fmla="*/ 128 h 202"/>
                  <a:gd name="T40" fmla="*/ 70 w 140"/>
                  <a:gd name="T41" fmla="*/ 121 h 202"/>
                  <a:gd name="T42" fmla="*/ 77 w 140"/>
                  <a:gd name="T43" fmla="*/ 128 h 202"/>
                  <a:gd name="T44" fmla="*/ 70 w 140"/>
                  <a:gd name="T45" fmla="*/ 134 h 202"/>
                  <a:gd name="T46" fmla="*/ 70 w 140"/>
                  <a:gd name="T47" fmla="*/ 103 h 202"/>
                  <a:gd name="T48" fmla="*/ 64 w 140"/>
                  <a:gd name="T49" fmla="*/ 97 h 202"/>
                  <a:gd name="T50" fmla="*/ 70 w 140"/>
                  <a:gd name="T51" fmla="*/ 91 h 202"/>
                  <a:gd name="T52" fmla="*/ 77 w 140"/>
                  <a:gd name="T53" fmla="*/ 97 h 202"/>
                  <a:gd name="T54" fmla="*/ 70 w 140"/>
                  <a:gd name="T55" fmla="*/ 103 h 202"/>
                  <a:gd name="T56" fmla="*/ 70 w 140"/>
                  <a:gd name="T57" fmla="*/ 73 h 202"/>
                  <a:gd name="T58" fmla="*/ 64 w 140"/>
                  <a:gd name="T59" fmla="*/ 66 h 202"/>
                  <a:gd name="T60" fmla="*/ 70 w 140"/>
                  <a:gd name="T61" fmla="*/ 60 h 202"/>
                  <a:gd name="T62" fmla="*/ 77 w 140"/>
                  <a:gd name="T63" fmla="*/ 66 h 202"/>
                  <a:gd name="T64" fmla="*/ 70 w 140"/>
                  <a:gd name="T65" fmla="*/ 73 h 202"/>
                  <a:gd name="T66" fmla="*/ 70 w 140"/>
                  <a:gd name="T67" fmla="*/ 42 h 202"/>
                  <a:gd name="T68" fmla="*/ 64 w 140"/>
                  <a:gd name="T69" fmla="*/ 36 h 202"/>
                  <a:gd name="T70" fmla="*/ 70 w 140"/>
                  <a:gd name="T71" fmla="*/ 29 h 202"/>
                  <a:gd name="T72" fmla="*/ 77 w 140"/>
                  <a:gd name="T73" fmla="*/ 36 h 202"/>
                  <a:gd name="T74" fmla="*/ 70 w 140"/>
                  <a:gd name="T75" fmla="*/ 4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40" h="202">
                    <a:moveTo>
                      <a:pt x="118" y="0"/>
                    </a:moveTo>
                    <a:cubicBezTo>
                      <a:pt x="87" y="0"/>
                      <a:pt x="87" y="0"/>
                      <a:pt x="87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9" y="0"/>
                      <a:pt x="16" y="1"/>
                      <a:pt x="13" y="2"/>
                    </a:cubicBezTo>
                    <a:cubicBezTo>
                      <a:pt x="9" y="4"/>
                      <a:pt x="6" y="7"/>
                      <a:pt x="4" y="11"/>
                    </a:cubicBezTo>
                    <a:cubicBezTo>
                      <a:pt x="2" y="14"/>
                      <a:pt x="0" y="18"/>
                      <a:pt x="0" y="22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0" y="192"/>
                      <a:pt x="10" y="202"/>
                      <a:pt x="22" y="202"/>
                    </a:cubicBezTo>
                    <a:cubicBezTo>
                      <a:pt x="118" y="202"/>
                      <a:pt x="118" y="202"/>
                      <a:pt x="118" y="202"/>
                    </a:cubicBezTo>
                    <a:cubicBezTo>
                      <a:pt x="130" y="202"/>
                      <a:pt x="140" y="192"/>
                      <a:pt x="140" y="180"/>
                    </a:cubicBezTo>
                    <a:cubicBezTo>
                      <a:pt x="140" y="22"/>
                      <a:pt x="140" y="22"/>
                      <a:pt x="140" y="22"/>
                    </a:cubicBezTo>
                    <a:cubicBezTo>
                      <a:pt x="140" y="10"/>
                      <a:pt x="130" y="0"/>
                      <a:pt x="118" y="0"/>
                    </a:cubicBezTo>
                    <a:close/>
                    <a:moveTo>
                      <a:pt x="70" y="164"/>
                    </a:moveTo>
                    <a:cubicBezTo>
                      <a:pt x="67" y="164"/>
                      <a:pt x="64" y="162"/>
                      <a:pt x="64" y="158"/>
                    </a:cubicBezTo>
                    <a:cubicBezTo>
                      <a:pt x="64" y="155"/>
                      <a:pt x="67" y="152"/>
                      <a:pt x="70" y="152"/>
                    </a:cubicBezTo>
                    <a:cubicBezTo>
                      <a:pt x="74" y="152"/>
                      <a:pt x="77" y="155"/>
                      <a:pt x="77" y="158"/>
                    </a:cubicBezTo>
                    <a:cubicBezTo>
                      <a:pt x="77" y="162"/>
                      <a:pt x="74" y="164"/>
                      <a:pt x="70" y="164"/>
                    </a:cubicBezTo>
                    <a:close/>
                    <a:moveTo>
                      <a:pt x="70" y="134"/>
                    </a:moveTo>
                    <a:cubicBezTo>
                      <a:pt x="67" y="134"/>
                      <a:pt x="64" y="131"/>
                      <a:pt x="64" y="128"/>
                    </a:cubicBezTo>
                    <a:cubicBezTo>
                      <a:pt x="64" y="124"/>
                      <a:pt x="67" y="121"/>
                      <a:pt x="70" y="121"/>
                    </a:cubicBezTo>
                    <a:cubicBezTo>
                      <a:pt x="74" y="121"/>
                      <a:pt x="77" y="124"/>
                      <a:pt x="77" y="128"/>
                    </a:cubicBezTo>
                    <a:cubicBezTo>
                      <a:pt x="77" y="131"/>
                      <a:pt x="74" y="134"/>
                      <a:pt x="70" y="134"/>
                    </a:cubicBezTo>
                    <a:close/>
                    <a:moveTo>
                      <a:pt x="70" y="103"/>
                    </a:moveTo>
                    <a:cubicBezTo>
                      <a:pt x="67" y="103"/>
                      <a:pt x="64" y="100"/>
                      <a:pt x="64" y="97"/>
                    </a:cubicBezTo>
                    <a:cubicBezTo>
                      <a:pt x="64" y="93"/>
                      <a:pt x="67" y="91"/>
                      <a:pt x="70" y="91"/>
                    </a:cubicBezTo>
                    <a:cubicBezTo>
                      <a:pt x="74" y="91"/>
                      <a:pt x="77" y="93"/>
                      <a:pt x="77" y="97"/>
                    </a:cubicBezTo>
                    <a:cubicBezTo>
                      <a:pt x="77" y="100"/>
                      <a:pt x="74" y="103"/>
                      <a:pt x="70" y="103"/>
                    </a:cubicBezTo>
                    <a:close/>
                    <a:moveTo>
                      <a:pt x="70" y="73"/>
                    </a:moveTo>
                    <a:cubicBezTo>
                      <a:pt x="67" y="73"/>
                      <a:pt x="64" y="70"/>
                      <a:pt x="64" y="66"/>
                    </a:cubicBezTo>
                    <a:cubicBezTo>
                      <a:pt x="64" y="63"/>
                      <a:pt x="67" y="60"/>
                      <a:pt x="70" y="60"/>
                    </a:cubicBezTo>
                    <a:cubicBezTo>
                      <a:pt x="74" y="60"/>
                      <a:pt x="77" y="63"/>
                      <a:pt x="77" y="66"/>
                    </a:cubicBezTo>
                    <a:cubicBezTo>
                      <a:pt x="77" y="70"/>
                      <a:pt x="74" y="73"/>
                      <a:pt x="70" y="73"/>
                    </a:cubicBezTo>
                    <a:close/>
                    <a:moveTo>
                      <a:pt x="70" y="42"/>
                    </a:moveTo>
                    <a:cubicBezTo>
                      <a:pt x="67" y="42"/>
                      <a:pt x="64" y="39"/>
                      <a:pt x="64" y="36"/>
                    </a:cubicBezTo>
                    <a:cubicBezTo>
                      <a:pt x="64" y="32"/>
                      <a:pt x="67" y="29"/>
                      <a:pt x="70" y="29"/>
                    </a:cubicBezTo>
                    <a:cubicBezTo>
                      <a:pt x="74" y="29"/>
                      <a:pt x="77" y="32"/>
                      <a:pt x="77" y="36"/>
                    </a:cubicBezTo>
                    <a:cubicBezTo>
                      <a:pt x="77" y="39"/>
                      <a:pt x="74" y="42"/>
                      <a:pt x="70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3" name="íŝlid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7C778BF-3FB7-4413-932E-2B73E67B8AFA}"/>
                  </a:ext>
                </a:extLst>
              </p:cNvPr>
              <p:cNvSpPr/>
              <p:nvPr/>
            </p:nvSpPr>
            <p:spPr bwMode="auto">
              <a:xfrm>
                <a:off x="3992" y="2024"/>
                <a:ext cx="24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4" name="íśḷïd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7850551A-7144-4659-A49B-6B1F01BB52FF}"/>
                  </a:ext>
                </a:extLst>
              </p:cNvPr>
              <p:cNvSpPr/>
              <p:nvPr/>
            </p:nvSpPr>
            <p:spPr bwMode="auto">
              <a:xfrm>
                <a:off x="3992" y="2081"/>
                <a:ext cx="24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5" name="íṡḻíḑ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0DDB8ED-DE19-4A47-BF19-F89382889271}"/>
                  </a:ext>
                </a:extLst>
              </p:cNvPr>
              <p:cNvSpPr/>
              <p:nvPr/>
            </p:nvSpPr>
            <p:spPr bwMode="auto">
              <a:xfrm>
                <a:off x="3992" y="2138"/>
                <a:ext cx="24" cy="2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6" name="ï$ľïḍ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243E4B6-6D81-437C-A819-57284F544993}"/>
                  </a:ext>
                </a:extLst>
              </p:cNvPr>
              <p:cNvSpPr/>
              <p:nvPr/>
            </p:nvSpPr>
            <p:spPr bwMode="auto">
              <a:xfrm>
                <a:off x="3992" y="2193"/>
                <a:ext cx="24" cy="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7" name="îS1îd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0016342-A24E-4024-8D5E-0DB1F75F77AB}"/>
                  </a:ext>
                </a:extLst>
              </p:cNvPr>
              <p:cNvSpPr/>
              <p:nvPr/>
            </p:nvSpPr>
            <p:spPr bwMode="auto">
              <a:xfrm>
                <a:off x="3992" y="2250"/>
                <a:ext cx="24" cy="2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8" name="íşľîḍ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C23AC3B-7905-44FA-9F5F-4AB785915806}"/>
                  </a:ext>
                </a:extLst>
              </p:cNvPr>
              <p:cNvSpPr/>
              <p:nvPr/>
            </p:nvSpPr>
            <p:spPr bwMode="auto">
              <a:xfrm>
                <a:off x="4953" y="2167"/>
                <a:ext cx="46" cy="277"/>
              </a:xfrm>
              <a:custGeom>
                <a:avLst/>
                <a:gdLst>
                  <a:gd name="T0" fmla="*/ 25 w 25"/>
                  <a:gd name="T1" fmla="*/ 144 h 150"/>
                  <a:gd name="T2" fmla="*/ 25 w 25"/>
                  <a:gd name="T3" fmla="*/ 91 h 150"/>
                  <a:gd name="T4" fmla="*/ 23 w 25"/>
                  <a:gd name="T5" fmla="*/ 88 h 150"/>
                  <a:gd name="T6" fmla="*/ 19 w 25"/>
                  <a:gd name="T7" fmla="*/ 89 h 150"/>
                  <a:gd name="T8" fmla="*/ 7 w 25"/>
                  <a:gd name="T9" fmla="*/ 104 h 150"/>
                  <a:gd name="T10" fmla="*/ 7 w 25"/>
                  <a:gd name="T11" fmla="*/ 3 h 150"/>
                  <a:gd name="T12" fmla="*/ 4 w 25"/>
                  <a:gd name="T13" fmla="*/ 0 h 150"/>
                  <a:gd name="T14" fmla="*/ 0 w 25"/>
                  <a:gd name="T15" fmla="*/ 3 h 150"/>
                  <a:gd name="T16" fmla="*/ 0 w 25"/>
                  <a:gd name="T17" fmla="*/ 114 h 150"/>
                  <a:gd name="T18" fmla="*/ 3 w 25"/>
                  <a:gd name="T19" fmla="*/ 117 h 150"/>
                  <a:gd name="T20" fmla="*/ 6 w 25"/>
                  <a:gd name="T21" fmla="*/ 116 h 150"/>
                  <a:gd name="T22" fmla="*/ 18 w 25"/>
                  <a:gd name="T23" fmla="*/ 101 h 150"/>
                  <a:gd name="T24" fmla="*/ 19 w 25"/>
                  <a:gd name="T25" fmla="*/ 150 h 150"/>
                  <a:gd name="T26" fmla="*/ 25 w 25"/>
                  <a:gd name="T27" fmla="*/ 144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5" h="150">
                    <a:moveTo>
                      <a:pt x="25" y="144"/>
                    </a:moveTo>
                    <a:cubicBezTo>
                      <a:pt x="25" y="91"/>
                      <a:pt x="25" y="91"/>
                      <a:pt x="25" y="91"/>
                    </a:cubicBezTo>
                    <a:cubicBezTo>
                      <a:pt x="25" y="90"/>
                      <a:pt x="24" y="88"/>
                      <a:pt x="23" y="88"/>
                    </a:cubicBezTo>
                    <a:cubicBezTo>
                      <a:pt x="22" y="87"/>
                      <a:pt x="20" y="88"/>
                      <a:pt x="19" y="89"/>
                    </a:cubicBezTo>
                    <a:cubicBezTo>
                      <a:pt x="7" y="104"/>
                      <a:pt x="7" y="104"/>
                      <a:pt x="7" y="10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1"/>
                      <a:pt x="6" y="0"/>
                      <a:pt x="4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114"/>
                      <a:pt x="0" y="114"/>
                      <a:pt x="0" y="114"/>
                    </a:cubicBezTo>
                    <a:cubicBezTo>
                      <a:pt x="0" y="115"/>
                      <a:pt x="1" y="116"/>
                      <a:pt x="3" y="117"/>
                    </a:cubicBezTo>
                    <a:cubicBezTo>
                      <a:pt x="4" y="117"/>
                      <a:pt x="5" y="117"/>
                      <a:pt x="6" y="116"/>
                    </a:cubicBezTo>
                    <a:cubicBezTo>
                      <a:pt x="18" y="101"/>
                      <a:pt x="18" y="101"/>
                      <a:pt x="18" y="101"/>
                    </a:cubicBezTo>
                    <a:cubicBezTo>
                      <a:pt x="19" y="150"/>
                      <a:pt x="19" y="150"/>
                      <a:pt x="19" y="150"/>
                    </a:cubicBezTo>
                    <a:cubicBezTo>
                      <a:pt x="20" y="148"/>
                      <a:pt x="23" y="145"/>
                      <a:pt x="25" y="1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9" name="îŝ1iď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4CE66C0-9FA1-4331-B65D-2653AE7BA53E}"/>
                  </a:ext>
                </a:extLst>
              </p:cNvPr>
              <p:cNvSpPr/>
              <p:nvPr/>
            </p:nvSpPr>
            <p:spPr bwMode="auto">
              <a:xfrm>
                <a:off x="5041" y="2407"/>
                <a:ext cx="68" cy="24"/>
              </a:xfrm>
              <a:custGeom>
                <a:avLst/>
                <a:gdLst>
                  <a:gd name="T0" fmla="*/ 30 w 37"/>
                  <a:gd name="T1" fmla="*/ 6 h 13"/>
                  <a:gd name="T2" fmla="*/ 37 w 37"/>
                  <a:gd name="T3" fmla="*/ 0 h 13"/>
                  <a:gd name="T4" fmla="*/ 18 w 37"/>
                  <a:gd name="T5" fmla="*/ 4 h 13"/>
                  <a:gd name="T6" fmla="*/ 0 w 37"/>
                  <a:gd name="T7" fmla="*/ 0 h 13"/>
                  <a:gd name="T8" fmla="*/ 7 w 37"/>
                  <a:gd name="T9" fmla="*/ 6 h 13"/>
                  <a:gd name="T10" fmla="*/ 7 w 37"/>
                  <a:gd name="T11" fmla="*/ 13 h 13"/>
                  <a:gd name="T12" fmla="*/ 30 w 37"/>
                  <a:gd name="T13" fmla="*/ 13 h 13"/>
                  <a:gd name="T14" fmla="*/ 30 w 37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" h="13">
                    <a:moveTo>
                      <a:pt x="30" y="6"/>
                    </a:moveTo>
                    <a:cubicBezTo>
                      <a:pt x="33" y="5"/>
                      <a:pt x="35" y="2"/>
                      <a:pt x="37" y="0"/>
                    </a:cubicBezTo>
                    <a:cubicBezTo>
                      <a:pt x="31" y="2"/>
                      <a:pt x="25" y="4"/>
                      <a:pt x="18" y="4"/>
                    </a:cubicBezTo>
                    <a:cubicBezTo>
                      <a:pt x="12" y="4"/>
                      <a:pt x="5" y="2"/>
                      <a:pt x="0" y="0"/>
                    </a:cubicBezTo>
                    <a:cubicBezTo>
                      <a:pt x="2" y="2"/>
                      <a:pt x="4" y="5"/>
                      <a:pt x="7" y="6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30" y="13"/>
                      <a:pt x="30" y="13"/>
                      <a:pt x="30" y="13"/>
                    </a:cubicBezTo>
                    <a:lnTo>
                      <a:pt x="3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0" name="ïŝ1ïḋ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2849D8C-4EAB-445B-AB5A-35C0580A0F39}"/>
                  </a:ext>
                </a:extLst>
              </p:cNvPr>
              <p:cNvSpPr/>
              <p:nvPr/>
            </p:nvSpPr>
            <p:spPr bwMode="auto">
              <a:xfrm>
                <a:off x="5002" y="2189"/>
                <a:ext cx="146" cy="225"/>
              </a:xfrm>
              <a:custGeom>
                <a:avLst/>
                <a:gdLst>
                  <a:gd name="T0" fmla="*/ 58 w 79"/>
                  <a:gd name="T1" fmla="*/ 118 h 122"/>
                  <a:gd name="T2" fmla="*/ 79 w 79"/>
                  <a:gd name="T3" fmla="*/ 83 h 122"/>
                  <a:gd name="T4" fmla="*/ 79 w 79"/>
                  <a:gd name="T5" fmla="*/ 39 h 122"/>
                  <a:gd name="T6" fmla="*/ 39 w 79"/>
                  <a:gd name="T7" fmla="*/ 0 h 122"/>
                  <a:gd name="T8" fmla="*/ 0 w 79"/>
                  <a:gd name="T9" fmla="*/ 39 h 122"/>
                  <a:gd name="T10" fmla="*/ 0 w 79"/>
                  <a:gd name="T11" fmla="*/ 83 h 122"/>
                  <a:gd name="T12" fmla="*/ 21 w 79"/>
                  <a:gd name="T13" fmla="*/ 118 h 122"/>
                  <a:gd name="T14" fmla="*/ 39 w 79"/>
                  <a:gd name="T15" fmla="*/ 122 h 122"/>
                  <a:gd name="T16" fmla="*/ 58 w 79"/>
                  <a:gd name="T17" fmla="*/ 118 h 122"/>
                  <a:gd name="T18" fmla="*/ 15 w 79"/>
                  <a:gd name="T19" fmla="*/ 98 h 122"/>
                  <a:gd name="T20" fmla="*/ 39 w 79"/>
                  <a:gd name="T21" fmla="*/ 76 h 122"/>
                  <a:gd name="T22" fmla="*/ 64 w 79"/>
                  <a:gd name="T23" fmla="*/ 98 h 122"/>
                  <a:gd name="T24" fmla="*/ 39 w 79"/>
                  <a:gd name="T25" fmla="*/ 115 h 122"/>
                  <a:gd name="T26" fmla="*/ 15 w 79"/>
                  <a:gd name="T27" fmla="*/ 98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9" h="122">
                    <a:moveTo>
                      <a:pt x="58" y="118"/>
                    </a:moveTo>
                    <a:cubicBezTo>
                      <a:pt x="70" y="111"/>
                      <a:pt x="79" y="98"/>
                      <a:pt x="79" y="83"/>
                    </a:cubicBezTo>
                    <a:cubicBezTo>
                      <a:pt x="79" y="39"/>
                      <a:pt x="79" y="39"/>
                      <a:pt x="79" y="39"/>
                    </a:cubicBezTo>
                    <a:cubicBezTo>
                      <a:pt x="79" y="17"/>
                      <a:pt x="61" y="0"/>
                      <a:pt x="39" y="0"/>
                    </a:cubicBezTo>
                    <a:cubicBezTo>
                      <a:pt x="18" y="0"/>
                      <a:pt x="0" y="17"/>
                      <a:pt x="0" y="39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98"/>
                      <a:pt x="8" y="111"/>
                      <a:pt x="21" y="118"/>
                    </a:cubicBezTo>
                    <a:cubicBezTo>
                      <a:pt x="26" y="120"/>
                      <a:pt x="33" y="122"/>
                      <a:pt x="39" y="122"/>
                    </a:cubicBezTo>
                    <a:cubicBezTo>
                      <a:pt x="46" y="122"/>
                      <a:pt x="52" y="120"/>
                      <a:pt x="58" y="118"/>
                    </a:cubicBezTo>
                    <a:close/>
                    <a:moveTo>
                      <a:pt x="15" y="98"/>
                    </a:moveTo>
                    <a:cubicBezTo>
                      <a:pt x="15" y="82"/>
                      <a:pt x="26" y="76"/>
                      <a:pt x="39" y="76"/>
                    </a:cubicBezTo>
                    <a:cubicBezTo>
                      <a:pt x="53" y="76"/>
                      <a:pt x="64" y="82"/>
                      <a:pt x="64" y="98"/>
                    </a:cubicBezTo>
                    <a:cubicBezTo>
                      <a:pt x="64" y="115"/>
                      <a:pt x="45" y="115"/>
                      <a:pt x="39" y="115"/>
                    </a:cubicBezTo>
                    <a:cubicBezTo>
                      <a:pt x="34" y="115"/>
                      <a:pt x="15" y="115"/>
                      <a:pt x="15" y="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1" name="iṧḷïḑ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A3A5109-5F8D-4D32-A0E7-97DB44A677A1}"/>
                  </a:ext>
                </a:extLst>
              </p:cNvPr>
              <p:cNvSpPr/>
              <p:nvPr/>
            </p:nvSpPr>
            <p:spPr bwMode="auto">
              <a:xfrm>
                <a:off x="5030" y="2329"/>
                <a:ext cx="90" cy="72"/>
              </a:xfrm>
              <a:custGeom>
                <a:avLst/>
                <a:gdLst>
                  <a:gd name="T0" fmla="*/ 49 w 49"/>
                  <a:gd name="T1" fmla="*/ 22 h 39"/>
                  <a:gd name="T2" fmla="*/ 24 w 49"/>
                  <a:gd name="T3" fmla="*/ 0 h 39"/>
                  <a:gd name="T4" fmla="*/ 0 w 49"/>
                  <a:gd name="T5" fmla="*/ 22 h 39"/>
                  <a:gd name="T6" fmla="*/ 24 w 49"/>
                  <a:gd name="T7" fmla="*/ 39 h 39"/>
                  <a:gd name="T8" fmla="*/ 49 w 49"/>
                  <a:gd name="T9" fmla="*/ 22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39">
                    <a:moveTo>
                      <a:pt x="49" y="22"/>
                    </a:moveTo>
                    <a:cubicBezTo>
                      <a:pt x="49" y="6"/>
                      <a:pt x="38" y="0"/>
                      <a:pt x="24" y="0"/>
                    </a:cubicBezTo>
                    <a:cubicBezTo>
                      <a:pt x="11" y="0"/>
                      <a:pt x="0" y="6"/>
                      <a:pt x="0" y="22"/>
                    </a:cubicBezTo>
                    <a:cubicBezTo>
                      <a:pt x="0" y="39"/>
                      <a:pt x="19" y="39"/>
                      <a:pt x="24" y="39"/>
                    </a:cubicBezTo>
                    <a:cubicBezTo>
                      <a:pt x="30" y="39"/>
                      <a:pt x="49" y="39"/>
                      <a:pt x="49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2" name="ïṩlïḍ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F1D8BC1-A999-442E-B9AE-B78606D0D8EA}"/>
                  </a:ext>
                </a:extLst>
              </p:cNvPr>
              <p:cNvSpPr/>
              <p:nvPr/>
            </p:nvSpPr>
            <p:spPr bwMode="auto">
              <a:xfrm>
                <a:off x="4982" y="2431"/>
                <a:ext cx="186" cy="265"/>
              </a:xfrm>
              <a:custGeom>
                <a:avLst/>
                <a:gdLst>
                  <a:gd name="T0" fmla="*/ 85 w 101"/>
                  <a:gd name="T1" fmla="*/ 0 h 144"/>
                  <a:gd name="T2" fmla="*/ 62 w 101"/>
                  <a:gd name="T3" fmla="*/ 0 h 144"/>
                  <a:gd name="T4" fmla="*/ 39 w 101"/>
                  <a:gd name="T5" fmla="*/ 0 h 144"/>
                  <a:gd name="T6" fmla="*/ 16 w 101"/>
                  <a:gd name="T7" fmla="*/ 0 h 144"/>
                  <a:gd name="T8" fmla="*/ 9 w 101"/>
                  <a:gd name="T9" fmla="*/ 1 h 144"/>
                  <a:gd name="T10" fmla="*/ 3 w 101"/>
                  <a:gd name="T11" fmla="*/ 7 h 144"/>
                  <a:gd name="T12" fmla="*/ 0 w 101"/>
                  <a:gd name="T13" fmla="*/ 15 h 144"/>
                  <a:gd name="T14" fmla="*/ 0 w 101"/>
                  <a:gd name="T15" fmla="*/ 128 h 144"/>
                  <a:gd name="T16" fmla="*/ 16 w 101"/>
                  <a:gd name="T17" fmla="*/ 144 h 144"/>
                  <a:gd name="T18" fmla="*/ 85 w 101"/>
                  <a:gd name="T19" fmla="*/ 144 h 144"/>
                  <a:gd name="T20" fmla="*/ 101 w 101"/>
                  <a:gd name="T21" fmla="*/ 128 h 144"/>
                  <a:gd name="T22" fmla="*/ 101 w 101"/>
                  <a:gd name="T23" fmla="*/ 15 h 144"/>
                  <a:gd name="T24" fmla="*/ 85 w 101"/>
                  <a:gd name="T25" fmla="*/ 0 h 144"/>
                  <a:gd name="T26" fmla="*/ 50 w 101"/>
                  <a:gd name="T27" fmla="*/ 117 h 144"/>
                  <a:gd name="T28" fmla="*/ 46 w 101"/>
                  <a:gd name="T29" fmla="*/ 113 h 144"/>
                  <a:gd name="T30" fmla="*/ 50 w 101"/>
                  <a:gd name="T31" fmla="*/ 108 h 144"/>
                  <a:gd name="T32" fmla="*/ 55 w 101"/>
                  <a:gd name="T33" fmla="*/ 113 h 144"/>
                  <a:gd name="T34" fmla="*/ 50 w 101"/>
                  <a:gd name="T35" fmla="*/ 117 h 144"/>
                  <a:gd name="T36" fmla="*/ 50 w 101"/>
                  <a:gd name="T37" fmla="*/ 95 h 144"/>
                  <a:gd name="T38" fmla="*/ 46 w 101"/>
                  <a:gd name="T39" fmla="*/ 91 h 144"/>
                  <a:gd name="T40" fmla="*/ 50 w 101"/>
                  <a:gd name="T41" fmla="*/ 86 h 144"/>
                  <a:gd name="T42" fmla="*/ 55 w 101"/>
                  <a:gd name="T43" fmla="*/ 91 h 144"/>
                  <a:gd name="T44" fmla="*/ 50 w 101"/>
                  <a:gd name="T45" fmla="*/ 95 h 144"/>
                  <a:gd name="T46" fmla="*/ 50 w 101"/>
                  <a:gd name="T47" fmla="*/ 74 h 144"/>
                  <a:gd name="T48" fmla="*/ 46 w 101"/>
                  <a:gd name="T49" fmla="*/ 69 h 144"/>
                  <a:gd name="T50" fmla="*/ 50 w 101"/>
                  <a:gd name="T51" fmla="*/ 64 h 144"/>
                  <a:gd name="T52" fmla="*/ 55 w 101"/>
                  <a:gd name="T53" fmla="*/ 69 h 144"/>
                  <a:gd name="T54" fmla="*/ 50 w 101"/>
                  <a:gd name="T55" fmla="*/ 74 h 144"/>
                  <a:gd name="T56" fmla="*/ 50 w 101"/>
                  <a:gd name="T57" fmla="*/ 52 h 144"/>
                  <a:gd name="T58" fmla="*/ 46 w 101"/>
                  <a:gd name="T59" fmla="*/ 47 h 144"/>
                  <a:gd name="T60" fmla="*/ 50 w 101"/>
                  <a:gd name="T61" fmla="*/ 43 h 144"/>
                  <a:gd name="T62" fmla="*/ 55 w 101"/>
                  <a:gd name="T63" fmla="*/ 47 h 144"/>
                  <a:gd name="T64" fmla="*/ 50 w 101"/>
                  <a:gd name="T65" fmla="*/ 52 h 144"/>
                  <a:gd name="T66" fmla="*/ 50 w 101"/>
                  <a:gd name="T67" fmla="*/ 30 h 144"/>
                  <a:gd name="T68" fmla="*/ 46 w 101"/>
                  <a:gd name="T69" fmla="*/ 25 h 144"/>
                  <a:gd name="T70" fmla="*/ 50 w 101"/>
                  <a:gd name="T71" fmla="*/ 21 h 144"/>
                  <a:gd name="T72" fmla="*/ 55 w 101"/>
                  <a:gd name="T73" fmla="*/ 25 h 144"/>
                  <a:gd name="T74" fmla="*/ 50 w 101"/>
                  <a:gd name="T75" fmla="*/ 3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1" h="144">
                    <a:moveTo>
                      <a:pt x="85" y="0"/>
                    </a:moveTo>
                    <a:cubicBezTo>
                      <a:pt x="62" y="0"/>
                      <a:pt x="62" y="0"/>
                      <a:pt x="6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4" y="0"/>
                      <a:pt x="12" y="0"/>
                      <a:pt x="9" y="1"/>
                    </a:cubicBezTo>
                    <a:cubicBezTo>
                      <a:pt x="7" y="2"/>
                      <a:pt x="4" y="5"/>
                      <a:pt x="3" y="7"/>
                    </a:cubicBezTo>
                    <a:cubicBezTo>
                      <a:pt x="1" y="10"/>
                      <a:pt x="0" y="12"/>
                      <a:pt x="0" y="15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37"/>
                      <a:pt x="7" y="144"/>
                      <a:pt x="16" y="144"/>
                    </a:cubicBezTo>
                    <a:cubicBezTo>
                      <a:pt x="85" y="144"/>
                      <a:pt x="85" y="144"/>
                      <a:pt x="85" y="144"/>
                    </a:cubicBezTo>
                    <a:cubicBezTo>
                      <a:pt x="94" y="144"/>
                      <a:pt x="101" y="137"/>
                      <a:pt x="101" y="128"/>
                    </a:cubicBezTo>
                    <a:cubicBezTo>
                      <a:pt x="101" y="15"/>
                      <a:pt x="101" y="15"/>
                      <a:pt x="101" y="15"/>
                    </a:cubicBezTo>
                    <a:cubicBezTo>
                      <a:pt x="101" y="7"/>
                      <a:pt x="94" y="0"/>
                      <a:pt x="85" y="0"/>
                    </a:cubicBezTo>
                    <a:close/>
                    <a:moveTo>
                      <a:pt x="50" y="117"/>
                    </a:moveTo>
                    <a:cubicBezTo>
                      <a:pt x="48" y="117"/>
                      <a:pt x="46" y="115"/>
                      <a:pt x="46" y="113"/>
                    </a:cubicBezTo>
                    <a:cubicBezTo>
                      <a:pt x="46" y="110"/>
                      <a:pt x="48" y="108"/>
                      <a:pt x="50" y="108"/>
                    </a:cubicBezTo>
                    <a:cubicBezTo>
                      <a:pt x="53" y="108"/>
                      <a:pt x="55" y="110"/>
                      <a:pt x="55" y="113"/>
                    </a:cubicBezTo>
                    <a:cubicBezTo>
                      <a:pt x="55" y="115"/>
                      <a:pt x="53" y="117"/>
                      <a:pt x="50" y="117"/>
                    </a:cubicBezTo>
                    <a:close/>
                    <a:moveTo>
                      <a:pt x="50" y="95"/>
                    </a:moveTo>
                    <a:cubicBezTo>
                      <a:pt x="48" y="95"/>
                      <a:pt x="46" y="93"/>
                      <a:pt x="46" y="91"/>
                    </a:cubicBezTo>
                    <a:cubicBezTo>
                      <a:pt x="46" y="88"/>
                      <a:pt x="48" y="86"/>
                      <a:pt x="50" y="86"/>
                    </a:cubicBezTo>
                    <a:cubicBezTo>
                      <a:pt x="53" y="86"/>
                      <a:pt x="55" y="88"/>
                      <a:pt x="55" y="91"/>
                    </a:cubicBezTo>
                    <a:cubicBezTo>
                      <a:pt x="55" y="93"/>
                      <a:pt x="53" y="95"/>
                      <a:pt x="50" y="95"/>
                    </a:cubicBezTo>
                    <a:close/>
                    <a:moveTo>
                      <a:pt x="50" y="74"/>
                    </a:moveTo>
                    <a:cubicBezTo>
                      <a:pt x="48" y="74"/>
                      <a:pt x="46" y="72"/>
                      <a:pt x="46" y="69"/>
                    </a:cubicBezTo>
                    <a:cubicBezTo>
                      <a:pt x="46" y="66"/>
                      <a:pt x="48" y="64"/>
                      <a:pt x="50" y="64"/>
                    </a:cubicBezTo>
                    <a:cubicBezTo>
                      <a:pt x="53" y="64"/>
                      <a:pt x="55" y="66"/>
                      <a:pt x="55" y="69"/>
                    </a:cubicBezTo>
                    <a:cubicBezTo>
                      <a:pt x="55" y="72"/>
                      <a:pt x="53" y="74"/>
                      <a:pt x="50" y="74"/>
                    </a:cubicBezTo>
                    <a:close/>
                    <a:moveTo>
                      <a:pt x="50" y="52"/>
                    </a:moveTo>
                    <a:cubicBezTo>
                      <a:pt x="48" y="52"/>
                      <a:pt x="46" y="50"/>
                      <a:pt x="46" y="47"/>
                    </a:cubicBezTo>
                    <a:cubicBezTo>
                      <a:pt x="46" y="45"/>
                      <a:pt x="48" y="43"/>
                      <a:pt x="50" y="43"/>
                    </a:cubicBezTo>
                    <a:cubicBezTo>
                      <a:pt x="53" y="43"/>
                      <a:pt x="55" y="45"/>
                      <a:pt x="55" y="47"/>
                    </a:cubicBezTo>
                    <a:cubicBezTo>
                      <a:pt x="55" y="50"/>
                      <a:pt x="53" y="52"/>
                      <a:pt x="50" y="52"/>
                    </a:cubicBezTo>
                    <a:close/>
                    <a:moveTo>
                      <a:pt x="50" y="30"/>
                    </a:moveTo>
                    <a:cubicBezTo>
                      <a:pt x="48" y="30"/>
                      <a:pt x="46" y="28"/>
                      <a:pt x="46" y="25"/>
                    </a:cubicBezTo>
                    <a:cubicBezTo>
                      <a:pt x="46" y="23"/>
                      <a:pt x="48" y="21"/>
                      <a:pt x="50" y="21"/>
                    </a:cubicBezTo>
                    <a:cubicBezTo>
                      <a:pt x="53" y="21"/>
                      <a:pt x="55" y="23"/>
                      <a:pt x="55" y="25"/>
                    </a:cubicBezTo>
                    <a:cubicBezTo>
                      <a:pt x="55" y="28"/>
                      <a:pt x="53" y="30"/>
                      <a:pt x="50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3" name="íṧliḍ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47DDD23-B06E-4D63-9A3A-9DD481A83598}"/>
                  </a:ext>
                </a:extLst>
              </p:cNvPr>
              <p:cNvSpPr/>
              <p:nvPr/>
            </p:nvSpPr>
            <p:spPr bwMode="auto">
              <a:xfrm>
                <a:off x="5067" y="2469"/>
                <a:ext cx="17" cy="1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4" name="íšḻîḓ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17BEA5C-5C05-4AF3-9F30-D1DB56844D2A}"/>
                  </a:ext>
                </a:extLst>
              </p:cNvPr>
              <p:cNvSpPr/>
              <p:nvPr/>
            </p:nvSpPr>
            <p:spPr bwMode="auto">
              <a:xfrm>
                <a:off x="5067" y="2510"/>
                <a:ext cx="17" cy="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5" name="îŝľi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AEABAA2-CD08-461A-A218-AAED7D5AFE2A}"/>
                  </a:ext>
                </a:extLst>
              </p:cNvPr>
              <p:cNvSpPr/>
              <p:nvPr/>
            </p:nvSpPr>
            <p:spPr bwMode="auto">
              <a:xfrm>
                <a:off x="5067" y="2549"/>
                <a:ext cx="17" cy="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6" name="íṧḻiḍ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0510F30-6208-476C-9703-44E2424B510B}"/>
                  </a:ext>
                </a:extLst>
              </p:cNvPr>
              <p:cNvSpPr/>
              <p:nvPr/>
            </p:nvSpPr>
            <p:spPr bwMode="auto">
              <a:xfrm>
                <a:off x="5067" y="2589"/>
                <a:ext cx="17" cy="1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7" name="ïṥľîḓ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C7E042E-122E-4A76-A932-9632E3805C4E}"/>
                  </a:ext>
                </a:extLst>
              </p:cNvPr>
              <p:cNvSpPr/>
              <p:nvPr/>
            </p:nvSpPr>
            <p:spPr bwMode="auto">
              <a:xfrm>
                <a:off x="5067" y="2630"/>
                <a:ext cx="17" cy="1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8" name="ïŝľiḓ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7524FCE-D4B4-4B6D-A821-CD306F6F2FF9}"/>
                  </a:ext>
                </a:extLst>
              </p:cNvPr>
              <p:cNvSpPr/>
              <p:nvPr/>
            </p:nvSpPr>
            <p:spPr bwMode="auto">
              <a:xfrm>
                <a:off x="5390" y="372"/>
                <a:ext cx="44" cy="260"/>
              </a:xfrm>
              <a:custGeom>
                <a:avLst/>
                <a:gdLst>
                  <a:gd name="T0" fmla="*/ 24 w 24"/>
                  <a:gd name="T1" fmla="*/ 135 h 141"/>
                  <a:gd name="T2" fmla="*/ 24 w 24"/>
                  <a:gd name="T3" fmla="*/ 85 h 141"/>
                  <a:gd name="T4" fmla="*/ 21 w 24"/>
                  <a:gd name="T5" fmla="*/ 82 h 141"/>
                  <a:gd name="T6" fmla="*/ 18 w 24"/>
                  <a:gd name="T7" fmla="*/ 83 h 141"/>
                  <a:gd name="T8" fmla="*/ 7 w 24"/>
                  <a:gd name="T9" fmla="*/ 98 h 141"/>
                  <a:gd name="T10" fmla="*/ 7 w 24"/>
                  <a:gd name="T11" fmla="*/ 3 h 141"/>
                  <a:gd name="T12" fmla="*/ 3 w 24"/>
                  <a:gd name="T13" fmla="*/ 0 h 141"/>
                  <a:gd name="T14" fmla="*/ 0 w 24"/>
                  <a:gd name="T15" fmla="*/ 3 h 141"/>
                  <a:gd name="T16" fmla="*/ 0 w 24"/>
                  <a:gd name="T17" fmla="*/ 107 h 141"/>
                  <a:gd name="T18" fmla="*/ 2 w 24"/>
                  <a:gd name="T19" fmla="*/ 110 h 141"/>
                  <a:gd name="T20" fmla="*/ 6 w 24"/>
                  <a:gd name="T21" fmla="*/ 109 h 141"/>
                  <a:gd name="T22" fmla="*/ 17 w 24"/>
                  <a:gd name="T23" fmla="*/ 94 h 141"/>
                  <a:gd name="T24" fmla="*/ 17 w 24"/>
                  <a:gd name="T25" fmla="*/ 141 h 141"/>
                  <a:gd name="T26" fmla="*/ 24 w 24"/>
                  <a:gd name="T27" fmla="*/ 135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" h="141">
                    <a:moveTo>
                      <a:pt x="24" y="135"/>
                    </a:moveTo>
                    <a:cubicBezTo>
                      <a:pt x="24" y="85"/>
                      <a:pt x="24" y="85"/>
                      <a:pt x="24" y="85"/>
                    </a:cubicBezTo>
                    <a:cubicBezTo>
                      <a:pt x="24" y="84"/>
                      <a:pt x="23" y="83"/>
                      <a:pt x="21" y="82"/>
                    </a:cubicBezTo>
                    <a:cubicBezTo>
                      <a:pt x="20" y="82"/>
                      <a:pt x="19" y="82"/>
                      <a:pt x="18" y="83"/>
                    </a:cubicBezTo>
                    <a:cubicBezTo>
                      <a:pt x="7" y="98"/>
                      <a:pt x="7" y="98"/>
                      <a:pt x="7" y="98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1"/>
                      <a:pt x="5" y="0"/>
                      <a:pt x="3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0" y="108"/>
                      <a:pt x="1" y="109"/>
                      <a:pt x="2" y="110"/>
                    </a:cubicBezTo>
                    <a:cubicBezTo>
                      <a:pt x="4" y="110"/>
                      <a:pt x="5" y="110"/>
                      <a:pt x="6" y="109"/>
                    </a:cubicBezTo>
                    <a:cubicBezTo>
                      <a:pt x="17" y="94"/>
                      <a:pt x="17" y="94"/>
                      <a:pt x="17" y="94"/>
                    </a:cubicBezTo>
                    <a:cubicBezTo>
                      <a:pt x="17" y="141"/>
                      <a:pt x="17" y="141"/>
                      <a:pt x="17" y="141"/>
                    </a:cubicBezTo>
                    <a:cubicBezTo>
                      <a:pt x="19" y="139"/>
                      <a:pt x="21" y="137"/>
                      <a:pt x="24" y="1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9" name="ïṧliḋ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89D8931-7A10-4755-AEA9-C90EB96B0F3A}"/>
                  </a:ext>
                </a:extLst>
              </p:cNvPr>
              <p:cNvSpPr/>
              <p:nvPr/>
            </p:nvSpPr>
            <p:spPr bwMode="auto">
              <a:xfrm>
                <a:off x="5473" y="597"/>
                <a:ext cx="64" cy="22"/>
              </a:xfrm>
              <a:custGeom>
                <a:avLst/>
                <a:gdLst>
                  <a:gd name="T0" fmla="*/ 28 w 35"/>
                  <a:gd name="T1" fmla="*/ 6 h 12"/>
                  <a:gd name="T2" fmla="*/ 35 w 35"/>
                  <a:gd name="T3" fmla="*/ 0 h 12"/>
                  <a:gd name="T4" fmla="*/ 17 w 35"/>
                  <a:gd name="T5" fmla="*/ 4 h 12"/>
                  <a:gd name="T6" fmla="*/ 0 w 35"/>
                  <a:gd name="T7" fmla="*/ 0 h 12"/>
                  <a:gd name="T8" fmla="*/ 6 w 35"/>
                  <a:gd name="T9" fmla="*/ 6 h 12"/>
                  <a:gd name="T10" fmla="*/ 6 w 35"/>
                  <a:gd name="T11" fmla="*/ 12 h 12"/>
                  <a:gd name="T12" fmla="*/ 28 w 35"/>
                  <a:gd name="T13" fmla="*/ 12 h 12"/>
                  <a:gd name="T14" fmla="*/ 28 w 35"/>
                  <a:gd name="T1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12">
                    <a:moveTo>
                      <a:pt x="28" y="6"/>
                    </a:moveTo>
                    <a:cubicBezTo>
                      <a:pt x="31" y="4"/>
                      <a:pt x="33" y="2"/>
                      <a:pt x="35" y="0"/>
                    </a:cubicBezTo>
                    <a:cubicBezTo>
                      <a:pt x="29" y="2"/>
                      <a:pt x="24" y="4"/>
                      <a:pt x="17" y="4"/>
                    </a:cubicBezTo>
                    <a:cubicBezTo>
                      <a:pt x="11" y="4"/>
                      <a:pt x="5" y="2"/>
                      <a:pt x="0" y="0"/>
                    </a:cubicBezTo>
                    <a:cubicBezTo>
                      <a:pt x="2" y="2"/>
                      <a:pt x="4" y="4"/>
                      <a:pt x="6" y="6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28" y="12"/>
                      <a:pt x="28" y="12"/>
                      <a:pt x="28" y="12"/>
                    </a:cubicBezTo>
                    <a:lnTo>
                      <a:pt x="28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0" name="iṥ1ïḋ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C959BAC-3447-4548-95BA-A270F0ECE387}"/>
                  </a:ext>
                </a:extLst>
              </p:cNvPr>
              <p:cNvSpPr/>
              <p:nvPr/>
            </p:nvSpPr>
            <p:spPr bwMode="auto">
              <a:xfrm>
                <a:off x="5436" y="392"/>
                <a:ext cx="136" cy="212"/>
              </a:xfrm>
              <a:custGeom>
                <a:avLst/>
                <a:gdLst>
                  <a:gd name="T0" fmla="*/ 55 w 74"/>
                  <a:gd name="T1" fmla="*/ 111 h 115"/>
                  <a:gd name="T2" fmla="*/ 74 w 74"/>
                  <a:gd name="T3" fmla="*/ 78 h 115"/>
                  <a:gd name="T4" fmla="*/ 74 w 74"/>
                  <a:gd name="T5" fmla="*/ 37 h 115"/>
                  <a:gd name="T6" fmla="*/ 37 w 74"/>
                  <a:gd name="T7" fmla="*/ 0 h 115"/>
                  <a:gd name="T8" fmla="*/ 0 w 74"/>
                  <a:gd name="T9" fmla="*/ 37 h 115"/>
                  <a:gd name="T10" fmla="*/ 0 w 74"/>
                  <a:gd name="T11" fmla="*/ 78 h 115"/>
                  <a:gd name="T12" fmla="*/ 20 w 74"/>
                  <a:gd name="T13" fmla="*/ 111 h 115"/>
                  <a:gd name="T14" fmla="*/ 37 w 74"/>
                  <a:gd name="T15" fmla="*/ 115 h 115"/>
                  <a:gd name="T16" fmla="*/ 55 w 74"/>
                  <a:gd name="T17" fmla="*/ 111 h 115"/>
                  <a:gd name="T18" fmla="*/ 14 w 74"/>
                  <a:gd name="T19" fmla="*/ 92 h 115"/>
                  <a:gd name="T20" fmla="*/ 37 w 74"/>
                  <a:gd name="T21" fmla="*/ 71 h 115"/>
                  <a:gd name="T22" fmla="*/ 60 w 74"/>
                  <a:gd name="T23" fmla="*/ 92 h 115"/>
                  <a:gd name="T24" fmla="*/ 37 w 74"/>
                  <a:gd name="T25" fmla="*/ 108 h 115"/>
                  <a:gd name="T26" fmla="*/ 14 w 74"/>
                  <a:gd name="T27" fmla="*/ 92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4" h="115">
                    <a:moveTo>
                      <a:pt x="55" y="111"/>
                    </a:moveTo>
                    <a:cubicBezTo>
                      <a:pt x="66" y="104"/>
                      <a:pt x="74" y="92"/>
                      <a:pt x="74" y="78"/>
                    </a:cubicBezTo>
                    <a:cubicBezTo>
                      <a:pt x="74" y="37"/>
                      <a:pt x="74" y="37"/>
                      <a:pt x="74" y="37"/>
                    </a:cubicBezTo>
                    <a:cubicBezTo>
                      <a:pt x="74" y="16"/>
                      <a:pt x="58" y="0"/>
                      <a:pt x="37" y="0"/>
                    </a:cubicBezTo>
                    <a:cubicBezTo>
                      <a:pt x="17" y="0"/>
                      <a:pt x="0" y="16"/>
                      <a:pt x="0" y="37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92"/>
                      <a:pt x="8" y="104"/>
                      <a:pt x="20" y="111"/>
                    </a:cubicBezTo>
                    <a:cubicBezTo>
                      <a:pt x="25" y="113"/>
                      <a:pt x="31" y="115"/>
                      <a:pt x="37" y="115"/>
                    </a:cubicBezTo>
                    <a:cubicBezTo>
                      <a:pt x="44" y="115"/>
                      <a:pt x="49" y="113"/>
                      <a:pt x="55" y="111"/>
                    </a:cubicBezTo>
                    <a:close/>
                    <a:moveTo>
                      <a:pt x="14" y="92"/>
                    </a:moveTo>
                    <a:cubicBezTo>
                      <a:pt x="14" y="77"/>
                      <a:pt x="25" y="71"/>
                      <a:pt x="37" y="71"/>
                    </a:cubicBezTo>
                    <a:cubicBezTo>
                      <a:pt x="50" y="71"/>
                      <a:pt x="60" y="77"/>
                      <a:pt x="60" y="92"/>
                    </a:cubicBezTo>
                    <a:cubicBezTo>
                      <a:pt x="60" y="108"/>
                      <a:pt x="43" y="108"/>
                      <a:pt x="37" y="108"/>
                    </a:cubicBezTo>
                    <a:cubicBezTo>
                      <a:pt x="32" y="108"/>
                      <a:pt x="14" y="108"/>
                      <a:pt x="14" y="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1" name="íṥľîḑ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58D74FF-1CF0-4EC9-9165-420F02740F2F}"/>
                  </a:ext>
                </a:extLst>
              </p:cNvPr>
              <p:cNvSpPr/>
              <p:nvPr/>
            </p:nvSpPr>
            <p:spPr bwMode="auto">
              <a:xfrm>
                <a:off x="5461" y="523"/>
                <a:ext cx="85" cy="68"/>
              </a:xfrm>
              <a:custGeom>
                <a:avLst/>
                <a:gdLst>
                  <a:gd name="T0" fmla="*/ 46 w 46"/>
                  <a:gd name="T1" fmla="*/ 21 h 37"/>
                  <a:gd name="T2" fmla="*/ 23 w 46"/>
                  <a:gd name="T3" fmla="*/ 0 h 37"/>
                  <a:gd name="T4" fmla="*/ 0 w 46"/>
                  <a:gd name="T5" fmla="*/ 21 h 37"/>
                  <a:gd name="T6" fmla="*/ 23 w 46"/>
                  <a:gd name="T7" fmla="*/ 37 h 37"/>
                  <a:gd name="T8" fmla="*/ 46 w 46"/>
                  <a:gd name="T9" fmla="*/ 2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7">
                    <a:moveTo>
                      <a:pt x="46" y="21"/>
                    </a:moveTo>
                    <a:cubicBezTo>
                      <a:pt x="46" y="6"/>
                      <a:pt x="36" y="0"/>
                      <a:pt x="23" y="0"/>
                    </a:cubicBezTo>
                    <a:cubicBezTo>
                      <a:pt x="11" y="0"/>
                      <a:pt x="0" y="6"/>
                      <a:pt x="0" y="21"/>
                    </a:cubicBezTo>
                    <a:cubicBezTo>
                      <a:pt x="0" y="37"/>
                      <a:pt x="18" y="37"/>
                      <a:pt x="23" y="37"/>
                    </a:cubicBezTo>
                    <a:cubicBezTo>
                      <a:pt x="29" y="37"/>
                      <a:pt x="46" y="37"/>
                      <a:pt x="4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2" name="iṡľïḋ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5242F61-2FC6-4FFF-9E01-322503406051}"/>
                  </a:ext>
                </a:extLst>
              </p:cNvPr>
              <p:cNvSpPr/>
              <p:nvPr/>
            </p:nvSpPr>
            <p:spPr bwMode="auto">
              <a:xfrm>
                <a:off x="5417" y="619"/>
                <a:ext cx="173" cy="250"/>
              </a:xfrm>
              <a:custGeom>
                <a:avLst/>
                <a:gdLst>
                  <a:gd name="T0" fmla="*/ 80 w 94"/>
                  <a:gd name="T1" fmla="*/ 0 h 136"/>
                  <a:gd name="T2" fmla="*/ 58 w 94"/>
                  <a:gd name="T3" fmla="*/ 0 h 136"/>
                  <a:gd name="T4" fmla="*/ 36 w 94"/>
                  <a:gd name="T5" fmla="*/ 0 h 136"/>
                  <a:gd name="T6" fmla="*/ 15 w 94"/>
                  <a:gd name="T7" fmla="*/ 0 h 136"/>
                  <a:gd name="T8" fmla="*/ 9 w 94"/>
                  <a:gd name="T9" fmla="*/ 1 h 136"/>
                  <a:gd name="T10" fmla="*/ 2 w 94"/>
                  <a:gd name="T11" fmla="*/ 7 h 136"/>
                  <a:gd name="T12" fmla="*/ 0 w 94"/>
                  <a:gd name="T13" fmla="*/ 15 h 136"/>
                  <a:gd name="T14" fmla="*/ 0 w 94"/>
                  <a:gd name="T15" fmla="*/ 121 h 136"/>
                  <a:gd name="T16" fmla="*/ 15 w 94"/>
                  <a:gd name="T17" fmla="*/ 136 h 136"/>
                  <a:gd name="T18" fmla="*/ 80 w 94"/>
                  <a:gd name="T19" fmla="*/ 136 h 136"/>
                  <a:gd name="T20" fmla="*/ 94 w 94"/>
                  <a:gd name="T21" fmla="*/ 121 h 136"/>
                  <a:gd name="T22" fmla="*/ 94 w 94"/>
                  <a:gd name="T23" fmla="*/ 15 h 136"/>
                  <a:gd name="T24" fmla="*/ 80 w 94"/>
                  <a:gd name="T25" fmla="*/ 0 h 136"/>
                  <a:gd name="T26" fmla="*/ 47 w 94"/>
                  <a:gd name="T27" fmla="*/ 110 h 136"/>
                  <a:gd name="T28" fmla="*/ 43 w 94"/>
                  <a:gd name="T29" fmla="*/ 106 h 136"/>
                  <a:gd name="T30" fmla="*/ 47 w 94"/>
                  <a:gd name="T31" fmla="*/ 102 h 136"/>
                  <a:gd name="T32" fmla="*/ 52 w 94"/>
                  <a:gd name="T33" fmla="*/ 106 h 136"/>
                  <a:gd name="T34" fmla="*/ 47 w 94"/>
                  <a:gd name="T35" fmla="*/ 110 h 136"/>
                  <a:gd name="T36" fmla="*/ 47 w 94"/>
                  <a:gd name="T37" fmla="*/ 90 h 136"/>
                  <a:gd name="T38" fmla="*/ 43 w 94"/>
                  <a:gd name="T39" fmla="*/ 86 h 136"/>
                  <a:gd name="T40" fmla="*/ 47 w 94"/>
                  <a:gd name="T41" fmla="*/ 81 h 136"/>
                  <a:gd name="T42" fmla="*/ 52 w 94"/>
                  <a:gd name="T43" fmla="*/ 86 h 136"/>
                  <a:gd name="T44" fmla="*/ 47 w 94"/>
                  <a:gd name="T45" fmla="*/ 90 h 136"/>
                  <a:gd name="T46" fmla="*/ 47 w 94"/>
                  <a:gd name="T47" fmla="*/ 69 h 136"/>
                  <a:gd name="T48" fmla="*/ 43 w 94"/>
                  <a:gd name="T49" fmla="*/ 65 h 136"/>
                  <a:gd name="T50" fmla="*/ 47 w 94"/>
                  <a:gd name="T51" fmla="*/ 61 h 136"/>
                  <a:gd name="T52" fmla="*/ 52 w 94"/>
                  <a:gd name="T53" fmla="*/ 65 h 136"/>
                  <a:gd name="T54" fmla="*/ 47 w 94"/>
                  <a:gd name="T55" fmla="*/ 69 h 136"/>
                  <a:gd name="T56" fmla="*/ 47 w 94"/>
                  <a:gd name="T57" fmla="*/ 49 h 136"/>
                  <a:gd name="T58" fmla="*/ 43 w 94"/>
                  <a:gd name="T59" fmla="*/ 44 h 136"/>
                  <a:gd name="T60" fmla="*/ 47 w 94"/>
                  <a:gd name="T61" fmla="*/ 40 h 136"/>
                  <a:gd name="T62" fmla="*/ 52 w 94"/>
                  <a:gd name="T63" fmla="*/ 44 h 136"/>
                  <a:gd name="T64" fmla="*/ 47 w 94"/>
                  <a:gd name="T65" fmla="*/ 49 h 136"/>
                  <a:gd name="T66" fmla="*/ 47 w 94"/>
                  <a:gd name="T67" fmla="*/ 28 h 136"/>
                  <a:gd name="T68" fmla="*/ 43 w 94"/>
                  <a:gd name="T69" fmla="*/ 24 h 136"/>
                  <a:gd name="T70" fmla="*/ 47 w 94"/>
                  <a:gd name="T71" fmla="*/ 20 h 136"/>
                  <a:gd name="T72" fmla="*/ 52 w 94"/>
                  <a:gd name="T73" fmla="*/ 24 h 136"/>
                  <a:gd name="T74" fmla="*/ 47 w 94"/>
                  <a:gd name="T75" fmla="*/ 28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4" h="136">
                    <a:moveTo>
                      <a:pt x="80" y="0"/>
                    </a:moveTo>
                    <a:cubicBezTo>
                      <a:pt x="58" y="0"/>
                      <a:pt x="58" y="0"/>
                      <a:pt x="58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3" y="0"/>
                      <a:pt x="11" y="0"/>
                      <a:pt x="9" y="1"/>
                    </a:cubicBezTo>
                    <a:cubicBezTo>
                      <a:pt x="6" y="3"/>
                      <a:pt x="4" y="5"/>
                      <a:pt x="2" y="7"/>
                    </a:cubicBezTo>
                    <a:cubicBezTo>
                      <a:pt x="1" y="9"/>
                      <a:pt x="0" y="12"/>
                      <a:pt x="0" y="15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29"/>
                      <a:pt x="7" y="136"/>
                      <a:pt x="15" y="136"/>
                    </a:cubicBezTo>
                    <a:cubicBezTo>
                      <a:pt x="80" y="136"/>
                      <a:pt x="80" y="136"/>
                      <a:pt x="80" y="136"/>
                    </a:cubicBezTo>
                    <a:cubicBezTo>
                      <a:pt x="88" y="136"/>
                      <a:pt x="94" y="129"/>
                      <a:pt x="94" y="121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7"/>
                      <a:pt x="88" y="0"/>
                      <a:pt x="80" y="0"/>
                    </a:cubicBezTo>
                    <a:close/>
                    <a:moveTo>
                      <a:pt x="47" y="110"/>
                    </a:moveTo>
                    <a:cubicBezTo>
                      <a:pt x="45" y="110"/>
                      <a:pt x="43" y="109"/>
                      <a:pt x="43" y="106"/>
                    </a:cubicBezTo>
                    <a:cubicBezTo>
                      <a:pt x="43" y="104"/>
                      <a:pt x="45" y="102"/>
                      <a:pt x="47" y="102"/>
                    </a:cubicBezTo>
                    <a:cubicBezTo>
                      <a:pt x="50" y="102"/>
                      <a:pt x="52" y="104"/>
                      <a:pt x="52" y="106"/>
                    </a:cubicBezTo>
                    <a:cubicBezTo>
                      <a:pt x="52" y="109"/>
                      <a:pt x="50" y="110"/>
                      <a:pt x="47" y="110"/>
                    </a:cubicBezTo>
                    <a:close/>
                    <a:moveTo>
                      <a:pt x="47" y="90"/>
                    </a:moveTo>
                    <a:cubicBezTo>
                      <a:pt x="45" y="90"/>
                      <a:pt x="43" y="88"/>
                      <a:pt x="43" y="86"/>
                    </a:cubicBezTo>
                    <a:cubicBezTo>
                      <a:pt x="43" y="83"/>
                      <a:pt x="45" y="81"/>
                      <a:pt x="47" y="81"/>
                    </a:cubicBezTo>
                    <a:cubicBezTo>
                      <a:pt x="50" y="81"/>
                      <a:pt x="52" y="83"/>
                      <a:pt x="52" y="86"/>
                    </a:cubicBezTo>
                    <a:cubicBezTo>
                      <a:pt x="52" y="88"/>
                      <a:pt x="50" y="90"/>
                      <a:pt x="47" y="90"/>
                    </a:cubicBezTo>
                    <a:close/>
                    <a:moveTo>
                      <a:pt x="47" y="69"/>
                    </a:moveTo>
                    <a:cubicBezTo>
                      <a:pt x="45" y="69"/>
                      <a:pt x="43" y="67"/>
                      <a:pt x="43" y="65"/>
                    </a:cubicBezTo>
                    <a:cubicBezTo>
                      <a:pt x="43" y="63"/>
                      <a:pt x="45" y="61"/>
                      <a:pt x="47" y="61"/>
                    </a:cubicBezTo>
                    <a:cubicBezTo>
                      <a:pt x="50" y="61"/>
                      <a:pt x="52" y="63"/>
                      <a:pt x="52" y="65"/>
                    </a:cubicBezTo>
                    <a:cubicBezTo>
                      <a:pt x="52" y="67"/>
                      <a:pt x="50" y="69"/>
                      <a:pt x="47" y="69"/>
                    </a:cubicBezTo>
                    <a:close/>
                    <a:moveTo>
                      <a:pt x="47" y="49"/>
                    </a:moveTo>
                    <a:cubicBezTo>
                      <a:pt x="45" y="49"/>
                      <a:pt x="43" y="47"/>
                      <a:pt x="43" y="44"/>
                    </a:cubicBezTo>
                    <a:cubicBezTo>
                      <a:pt x="43" y="42"/>
                      <a:pt x="45" y="40"/>
                      <a:pt x="47" y="40"/>
                    </a:cubicBezTo>
                    <a:cubicBezTo>
                      <a:pt x="50" y="40"/>
                      <a:pt x="52" y="42"/>
                      <a:pt x="52" y="44"/>
                    </a:cubicBezTo>
                    <a:cubicBezTo>
                      <a:pt x="52" y="47"/>
                      <a:pt x="50" y="49"/>
                      <a:pt x="47" y="49"/>
                    </a:cubicBezTo>
                    <a:close/>
                    <a:moveTo>
                      <a:pt x="47" y="28"/>
                    </a:moveTo>
                    <a:cubicBezTo>
                      <a:pt x="45" y="28"/>
                      <a:pt x="43" y="26"/>
                      <a:pt x="43" y="24"/>
                    </a:cubicBezTo>
                    <a:cubicBezTo>
                      <a:pt x="43" y="21"/>
                      <a:pt x="45" y="20"/>
                      <a:pt x="47" y="20"/>
                    </a:cubicBezTo>
                    <a:cubicBezTo>
                      <a:pt x="50" y="20"/>
                      <a:pt x="52" y="21"/>
                      <a:pt x="52" y="24"/>
                    </a:cubicBezTo>
                    <a:cubicBezTo>
                      <a:pt x="52" y="26"/>
                      <a:pt x="50" y="28"/>
                      <a:pt x="47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3" name="îṧ1ïḓ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F0E89A2-37AC-4B87-9E2F-151FDDC05AFB}"/>
                  </a:ext>
                </a:extLst>
              </p:cNvPr>
              <p:cNvSpPr/>
              <p:nvPr/>
            </p:nvSpPr>
            <p:spPr bwMode="auto">
              <a:xfrm>
                <a:off x="5496" y="656"/>
                <a:ext cx="17" cy="1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4" name="îṩḻíḋ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1DFDF7B-ECE4-4546-B0AE-14AB34FFA5F1}"/>
                </a:ext>
              </a:extLst>
            </p:cNvPr>
            <p:cNvSpPr/>
            <p:nvPr/>
          </p:nvSpPr>
          <p:spPr bwMode="auto">
            <a:xfrm>
              <a:off x="7956770" y="1910587"/>
              <a:ext cx="19114" cy="191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í$ľî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083C939-C5AC-4CBD-92C8-44CF7F3E0647}"/>
                </a:ext>
              </a:extLst>
            </p:cNvPr>
            <p:cNvSpPr/>
            <p:nvPr/>
          </p:nvSpPr>
          <p:spPr bwMode="auto">
            <a:xfrm>
              <a:off x="7956770" y="1954436"/>
              <a:ext cx="19114" cy="1686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islîḋ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A7A7E20-AED2-48F4-96AD-2AD18DCD03F0}"/>
                </a:ext>
              </a:extLst>
            </p:cNvPr>
            <p:cNvSpPr/>
            <p:nvPr/>
          </p:nvSpPr>
          <p:spPr bwMode="auto">
            <a:xfrm>
              <a:off x="7956770" y="1996036"/>
              <a:ext cx="19114" cy="191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îṡ1îď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BB4302A-18A9-4BCE-A7CA-169D1BF8807B}"/>
                </a:ext>
              </a:extLst>
            </p:cNvPr>
            <p:cNvSpPr/>
            <p:nvPr/>
          </p:nvSpPr>
          <p:spPr bwMode="auto">
            <a:xfrm>
              <a:off x="7956770" y="2039885"/>
              <a:ext cx="19114" cy="157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şļíḍ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D4EA1FB-A2ED-47C9-A2D3-148B947D67C5}"/>
                </a:ext>
              </a:extLst>
            </p:cNvPr>
            <p:cNvSpPr/>
            <p:nvPr/>
          </p:nvSpPr>
          <p:spPr bwMode="auto">
            <a:xfrm>
              <a:off x="5877879" y="5285834"/>
              <a:ext cx="591399" cy="248478"/>
            </a:xfrm>
            <a:custGeom>
              <a:avLst/>
              <a:gdLst>
                <a:gd name="T0" fmla="*/ 281 w 285"/>
                <a:gd name="T1" fmla="*/ 120 h 120"/>
                <a:gd name="T2" fmla="*/ 285 w 285"/>
                <a:gd name="T3" fmla="*/ 101 h 120"/>
                <a:gd name="T4" fmla="*/ 237 w 285"/>
                <a:gd name="T5" fmla="*/ 53 h 120"/>
                <a:gd name="T6" fmla="*/ 222 w 285"/>
                <a:gd name="T7" fmla="*/ 55 h 120"/>
                <a:gd name="T8" fmla="*/ 148 w 285"/>
                <a:gd name="T9" fmla="*/ 0 h 120"/>
                <a:gd name="T10" fmla="*/ 79 w 285"/>
                <a:gd name="T11" fmla="*/ 43 h 120"/>
                <a:gd name="T12" fmla="*/ 62 w 285"/>
                <a:gd name="T13" fmla="*/ 40 h 120"/>
                <a:gd name="T14" fmla="*/ 0 w 285"/>
                <a:gd name="T15" fmla="*/ 101 h 120"/>
                <a:gd name="T16" fmla="*/ 3 w 285"/>
                <a:gd name="T17" fmla="*/ 120 h 120"/>
                <a:gd name="T18" fmla="*/ 281 w 285"/>
                <a:gd name="T19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5" h="120">
                  <a:moveTo>
                    <a:pt x="281" y="120"/>
                  </a:moveTo>
                  <a:cubicBezTo>
                    <a:pt x="284" y="114"/>
                    <a:pt x="285" y="108"/>
                    <a:pt x="285" y="101"/>
                  </a:cubicBezTo>
                  <a:cubicBezTo>
                    <a:pt x="285" y="74"/>
                    <a:pt x="264" y="53"/>
                    <a:pt x="237" y="53"/>
                  </a:cubicBezTo>
                  <a:cubicBezTo>
                    <a:pt x="232" y="53"/>
                    <a:pt x="226" y="54"/>
                    <a:pt x="222" y="55"/>
                  </a:cubicBezTo>
                  <a:cubicBezTo>
                    <a:pt x="213" y="23"/>
                    <a:pt x="183" y="0"/>
                    <a:pt x="148" y="0"/>
                  </a:cubicBezTo>
                  <a:cubicBezTo>
                    <a:pt x="118" y="0"/>
                    <a:pt x="92" y="17"/>
                    <a:pt x="79" y="43"/>
                  </a:cubicBezTo>
                  <a:cubicBezTo>
                    <a:pt x="74" y="41"/>
                    <a:pt x="68" y="40"/>
                    <a:pt x="62" y="40"/>
                  </a:cubicBezTo>
                  <a:cubicBezTo>
                    <a:pt x="28" y="40"/>
                    <a:pt x="0" y="67"/>
                    <a:pt x="0" y="101"/>
                  </a:cubicBezTo>
                  <a:cubicBezTo>
                    <a:pt x="0" y="108"/>
                    <a:pt x="1" y="114"/>
                    <a:pt x="3" y="120"/>
                  </a:cubicBezTo>
                  <a:lnTo>
                    <a:pt x="281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iśḷiḋ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D9C1879-019E-470A-B53D-87DA800DCAAB}"/>
                </a:ext>
              </a:extLst>
            </p:cNvPr>
            <p:cNvSpPr/>
            <p:nvPr/>
          </p:nvSpPr>
          <p:spPr bwMode="auto">
            <a:xfrm>
              <a:off x="5940842" y="5604020"/>
              <a:ext cx="64087" cy="92195"/>
            </a:xfrm>
            <a:custGeom>
              <a:avLst/>
              <a:gdLst>
                <a:gd name="T0" fmla="*/ 31 w 31"/>
                <a:gd name="T1" fmla="*/ 28 h 44"/>
                <a:gd name="T2" fmla="*/ 16 w 31"/>
                <a:gd name="T3" fmla="*/ 44 h 44"/>
                <a:gd name="T4" fmla="*/ 0 w 31"/>
                <a:gd name="T5" fmla="*/ 28 h 44"/>
                <a:gd name="T6" fmla="*/ 16 w 31"/>
                <a:gd name="T7" fmla="*/ 0 h 44"/>
                <a:gd name="T8" fmla="*/ 31 w 31"/>
                <a:gd name="T9" fmla="*/ 2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44">
                  <a:moveTo>
                    <a:pt x="31" y="28"/>
                  </a:moveTo>
                  <a:cubicBezTo>
                    <a:pt x="31" y="37"/>
                    <a:pt x="24" y="44"/>
                    <a:pt x="16" y="44"/>
                  </a:cubicBezTo>
                  <a:cubicBezTo>
                    <a:pt x="7" y="44"/>
                    <a:pt x="0" y="37"/>
                    <a:pt x="0" y="28"/>
                  </a:cubicBezTo>
                  <a:cubicBezTo>
                    <a:pt x="0" y="20"/>
                    <a:pt x="16" y="0"/>
                    <a:pt x="16" y="0"/>
                  </a:cubicBezTo>
                  <a:cubicBezTo>
                    <a:pt x="16" y="0"/>
                    <a:pt x="31" y="20"/>
                    <a:pt x="31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ïslíd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7F67017-F5EB-423B-902F-39C712F36F73}"/>
                </a:ext>
              </a:extLst>
            </p:cNvPr>
            <p:cNvSpPr/>
            <p:nvPr/>
          </p:nvSpPr>
          <p:spPr bwMode="auto">
            <a:xfrm>
              <a:off x="5940842" y="5751308"/>
              <a:ext cx="64087" cy="88822"/>
            </a:xfrm>
            <a:custGeom>
              <a:avLst/>
              <a:gdLst>
                <a:gd name="T0" fmla="*/ 31 w 31"/>
                <a:gd name="T1" fmla="*/ 28 h 43"/>
                <a:gd name="T2" fmla="*/ 16 w 31"/>
                <a:gd name="T3" fmla="*/ 43 h 43"/>
                <a:gd name="T4" fmla="*/ 0 w 31"/>
                <a:gd name="T5" fmla="*/ 28 h 43"/>
                <a:gd name="T6" fmla="*/ 16 w 31"/>
                <a:gd name="T7" fmla="*/ 0 h 43"/>
                <a:gd name="T8" fmla="*/ 31 w 31"/>
                <a:gd name="T9" fmla="*/ 2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43">
                  <a:moveTo>
                    <a:pt x="31" y="28"/>
                  </a:moveTo>
                  <a:cubicBezTo>
                    <a:pt x="31" y="36"/>
                    <a:pt x="24" y="43"/>
                    <a:pt x="16" y="43"/>
                  </a:cubicBezTo>
                  <a:cubicBezTo>
                    <a:pt x="7" y="43"/>
                    <a:pt x="0" y="36"/>
                    <a:pt x="0" y="28"/>
                  </a:cubicBezTo>
                  <a:cubicBezTo>
                    <a:pt x="0" y="19"/>
                    <a:pt x="16" y="0"/>
                    <a:pt x="16" y="0"/>
                  </a:cubicBezTo>
                  <a:cubicBezTo>
                    <a:pt x="16" y="0"/>
                    <a:pt x="31" y="19"/>
                    <a:pt x="31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iṥľîď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481BE7B-6359-42BD-B5ED-FA99E63CB16D}"/>
                </a:ext>
              </a:extLst>
            </p:cNvPr>
            <p:cNvSpPr/>
            <p:nvPr/>
          </p:nvSpPr>
          <p:spPr bwMode="auto">
            <a:xfrm>
              <a:off x="5940842" y="5896347"/>
              <a:ext cx="64087" cy="91071"/>
            </a:xfrm>
            <a:custGeom>
              <a:avLst/>
              <a:gdLst>
                <a:gd name="T0" fmla="*/ 31 w 31"/>
                <a:gd name="T1" fmla="*/ 28 h 44"/>
                <a:gd name="T2" fmla="*/ 16 w 31"/>
                <a:gd name="T3" fmla="*/ 44 h 44"/>
                <a:gd name="T4" fmla="*/ 0 w 31"/>
                <a:gd name="T5" fmla="*/ 28 h 44"/>
                <a:gd name="T6" fmla="*/ 16 w 31"/>
                <a:gd name="T7" fmla="*/ 0 h 44"/>
                <a:gd name="T8" fmla="*/ 31 w 31"/>
                <a:gd name="T9" fmla="*/ 2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44">
                  <a:moveTo>
                    <a:pt x="31" y="28"/>
                  </a:moveTo>
                  <a:cubicBezTo>
                    <a:pt x="31" y="37"/>
                    <a:pt x="24" y="44"/>
                    <a:pt x="16" y="44"/>
                  </a:cubicBezTo>
                  <a:cubicBezTo>
                    <a:pt x="7" y="44"/>
                    <a:pt x="0" y="37"/>
                    <a:pt x="0" y="28"/>
                  </a:cubicBezTo>
                  <a:cubicBezTo>
                    <a:pt x="0" y="20"/>
                    <a:pt x="16" y="0"/>
                    <a:pt x="16" y="0"/>
                  </a:cubicBezTo>
                  <a:cubicBezTo>
                    <a:pt x="16" y="0"/>
                    <a:pt x="31" y="20"/>
                    <a:pt x="31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îSļïḍ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A85838C-FD7C-4DC6-A455-0221987EE1A3}"/>
                </a:ext>
              </a:extLst>
            </p:cNvPr>
            <p:cNvSpPr/>
            <p:nvPr/>
          </p:nvSpPr>
          <p:spPr bwMode="auto">
            <a:xfrm>
              <a:off x="6042032" y="5684972"/>
              <a:ext cx="64087" cy="88822"/>
            </a:xfrm>
            <a:custGeom>
              <a:avLst/>
              <a:gdLst>
                <a:gd name="T0" fmla="*/ 31 w 31"/>
                <a:gd name="T1" fmla="*/ 28 h 43"/>
                <a:gd name="T2" fmla="*/ 16 w 31"/>
                <a:gd name="T3" fmla="*/ 43 h 43"/>
                <a:gd name="T4" fmla="*/ 0 w 31"/>
                <a:gd name="T5" fmla="*/ 28 h 43"/>
                <a:gd name="T6" fmla="*/ 16 w 31"/>
                <a:gd name="T7" fmla="*/ 0 h 43"/>
                <a:gd name="T8" fmla="*/ 31 w 31"/>
                <a:gd name="T9" fmla="*/ 2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43">
                  <a:moveTo>
                    <a:pt x="31" y="28"/>
                  </a:moveTo>
                  <a:cubicBezTo>
                    <a:pt x="31" y="36"/>
                    <a:pt x="24" y="43"/>
                    <a:pt x="16" y="43"/>
                  </a:cubicBezTo>
                  <a:cubicBezTo>
                    <a:pt x="7" y="43"/>
                    <a:pt x="0" y="36"/>
                    <a:pt x="0" y="28"/>
                  </a:cubicBezTo>
                  <a:cubicBezTo>
                    <a:pt x="0" y="19"/>
                    <a:pt x="16" y="0"/>
                    <a:pt x="16" y="0"/>
                  </a:cubicBezTo>
                  <a:cubicBezTo>
                    <a:pt x="16" y="0"/>
                    <a:pt x="31" y="19"/>
                    <a:pt x="31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ïšľíḑ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76D26FB4-A3DB-4BC9-9BAB-3CB9B7C5638E}"/>
                </a:ext>
              </a:extLst>
            </p:cNvPr>
            <p:cNvSpPr/>
            <p:nvPr/>
          </p:nvSpPr>
          <p:spPr bwMode="auto">
            <a:xfrm>
              <a:off x="6042032" y="5830011"/>
              <a:ext cx="64087" cy="91071"/>
            </a:xfrm>
            <a:custGeom>
              <a:avLst/>
              <a:gdLst>
                <a:gd name="T0" fmla="*/ 31 w 31"/>
                <a:gd name="T1" fmla="*/ 28 h 44"/>
                <a:gd name="T2" fmla="*/ 16 w 31"/>
                <a:gd name="T3" fmla="*/ 44 h 44"/>
                <a:gd name="T4" fmla="*/ 0 w 31"/>
                <a:gd name="T5" fmla="*/ 28 h 44"/>
                <a:gd name="T6" fmla="*/ 16 w 31"/>
                <a:gd name="T7" fmla="*/ 0 h 44"/>
                <a:gd name="T8" fmla="*/ 31 w 31"/>
                <a:gd name="T9" fmla="*/ 2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44">
                  <a:moveTo>
                    <a:pt x="31" y="28"/>
                  </a:moveTo>
                  <a:cubicBezTo>
                    <a:pt x="31" y="37"/>
                    <a:pt x="24" y="44"/>
                    <a:pt x="16" y="44"/>
                  </a:cubicBezTo>
                  <a:cubicBezTo>
                    <a:pt x="7" y="44"/>
                    <a:pt x="0" y="37"/>
                    <a:pt x="0" y="28"/>
                  </a:cubicBezTo>
                  <a:cubicBezTo>
                    <a:pt x="0" y="20"/>
                    <a:pt x="16" y="0"/>
                    <a:pt x="16" y="0"/>
                  </a:cubicBezTo>
                  <a:cubicBezTo>
                    <a:pt x="16" y="0"/>
                    <a:pt x="31" y="20"/>
                    <a:pt x="31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îsḷïḍ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CE3EB61-5FDB-4BCA-896B-42B8CCD73086}"/>
                </a:ext>
              </a:extLst>
            </p:cNvPr>
            <p:cNvSpPr/>
            <p:nvPr/>
          </p:nvSpPr>
          <p:spPr bwMode="auto">
            <a:xfrm>
              <a:off x="6564846" y="1147165"/>
              <a:ext cx="888223" cy="374403"/>
            </a:xfrm>
            <a:custGeom>
              <a:avLst/>
              <a:gdLst>
                <a:gd name="T0" fmla="*/ 423 w 429"/>
                <a:gd name="T1" fmla="*/ 181 h 181"/>
                <a:gd name="T2" fmla="*/ 429 w 429"/>
                <a:gd name="T3" fmla="*/ 153 h 181"/>
                <a:gd name="T4" fmla="*/ 356 w 429"/>
                <a:gd name="T5" fmla="*/ 80 h 181"/>
                <a:gd name="T6" fmla="*/ 333 w 429"/>
                <a:gd name="T7" fmla="*/ 84 h 181"/>
                <a:gd name="T8" fmla="*/ 222 w 429"/>
                <a:gd name="T9" fmla="*/ 0 h 181"/>
                <a:gd name="T10" fmla="*/ 119 w 429"/>
                <a:gd name="T11" fmla="*/ 65 h 181"/>
                <a:gd name="T12" fmla="*/ 92 w 429"/>
                <a:gd name="T13" fmla="*/ 61 h 181"/>
                <a:gd name="T14" fmla="*/ 0 w 429"/>
                <a:gd name="T15" fmla="*/ 153 h 181"/>
                <a:gd name="T16" fmla="*/ 4 w 429"/>
                <a:gd name="T17" fmla="*/ 181 h 181"/>
                <a:gd name="T18" fmla="*/ 423 w 429"/>
                <a:gd name="T1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9" h="181">
                  <a:moveTo>
                    <a:pt x="423" y="181"/>
                  </a:moveTo>
                  <a:cubicBezTo>
                    <a:pt x="427" y="173"/>
                    <a:pt x="429" y="163"/>
                    <a:pt x="429" y="153"/>
                  </a:cubicBezTo>
                  <a:cubicBezTo>
                    <a:pt x="429" y="113"/>
                    <a:pt x="396" y="80"/>
                    <a:pt x="356" y="80"/>
                  </a:cubicBezTo>
                  <a:cubicBezTo>
                    <a:pt x="348" y="80"/>
                    <a:pt x="340" y="81"/>
                    <a:pt x="333" y="84"/>
                  </a:cubicBezTo>
                  <a:cubicBezTo>
                    <a:pt x="319" y="36"/>
                    <a:pt x="275" y="0"/>
                    <a:pt x="222" y="0"/>
                  </a:cubicBezTo>
                  <a:cubicBezTo>
                    <a:pt x="177" y="0"/>
                    <a:pt x="138" y="26"/>
                    <a:pt x="119" y="65"/>
                  </a:cubicBezTo>
                  <a:cubicBezTo>
                    <a:pt x="110" y="62"/>
                    <a:pt x="101" y="61"/>
                    <a:pt x="92" y="61"/>
                  </a:cubicBezTo>
                  <a:cubicBezTo>
                    <a:pt x="41" y="61"/>
                    <a:pt x="0" y="102"/>
                    <a:pt x="0" y="153"/>
                  </a:cubicBezTo>
                  <a:cubicBezTo>
                    <a:pt x="0" y="163"/>
                    <a:pt x="1" y="172"/>
                    <a:pt x="4" y="181"/>
                  </a:cubicBezTo>
                  <a:lnTo>
                    <a:pt x="423" y="1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işḻîḓ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57EDC5E-4704-4CF9-B07F-5EC421E7DAE5}"/>
                </a:ext>
              </a:extLst>
            </p:cNvPr>
            <p:cNvSpPr/>
            <p:nvPr/>
          </p:nvSpPr>
          <p:spPr bwMode="auto">
            <a:xfrm>
              <a:off x="6658166" y="1629504"/>
              <a:ext cx="96693" cy="134920"/>
            </a:xfrm>
            <a:custGeom>
              <a:avLst/>
              <a:gdLst>
                <a:gd name="T0" fmla="*/ 47 w 47"/>
                <a:gd name="T1" fmla="*/ 42 h 65"/>
                <a:gd name="T2" fmla="*/ 24 w 47"/>
                <a:gd name="T3" fmla="*/ 65 h 65"/>
                <a:gd name="T4" fmla="*/ 0 w 47"/>
                <a:gd name="T5" fmla="*/ 42 h 65"/>
                <a:gd name="T6" fmla="*/ 24 w 47"/>
                <a:gd name="T7" fmla="*/ 0 h 65"/>
                <a:gd name="T8" fmla="*/ 47 w 47"/>
                <a:gd name="T9" fmla="*/ 4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65">
                  <a:moveTo>
                    <a:pt x="47" y="42"/>
                  </a:moveTo>
                  <a:cubicBezTo>
                    <a:pt x="47" y="55"/>
                    <a:pt x="36" y="65"/>
                    <a:pt x="24" y="65"/>
                  </a:cubicBezTo>
                  <a:cubicBezTo>
                    <a:pt x="11" y="65"/>
                    <a:pt x="0" y="55"/>
                    <a:pt x="0" y="42"/>
                  </a:cubicBezTo>
                  <a:cubicBezTo>
                    <a:pt x="0" y="29"/>
                    <a:pt x="24" y="0"/>
                    <a:pt x="24" y="0"/>
                  </a:cubicBezTo>
                  <a:cubicBezTo>
                    <a:pt x="24" y="0"/>
                    <a:pt x="47" y="29"/>
                    <a:pt x="4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i$ľîḑ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73BE099-9C44-405B-BDED-C9A29AF35181}"/>
                </a:ext>
              </a:extLst>
            </p:cNvPr>
            <p:cNvSpPr/>
            <p:nvPr/>
          </p:nvSpPr>
          <p:spPr bwMode="auto">
            <a:xfrm>
              <a:off x="6658166" y="1848749"/>
              <a:ext cx="96693" cy="134920"/>
            </a:xfrm>
            <a:custGeom>
              <a:avLst/>
              <a:gdLst>
                <a:gd name="T0" fmla="*/ 47 w 47"/>
                <a:gd name="T1" fmla="*/ 42 h 65"/>
                <a:gd name="T2" fmla="*/ 24 w 47"/>
                <a:gd name="T3" fmla="*/ 65 h 65"/>
                <a:gd name="T4" fmla="*/ 0 w 47"/>
                <a:gd name="T5" fmla="*/ 42 h 65"/>
                <a:gd name="T6" fmla="*/ 24 w 47"/>
                <a:gd name="T7" fmla="*/ 0 h 65"/>
                <a:gd name="T8" fmla="*/ 47 w 47"/>
                <a:gd name="T9" fmla="*/ 4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65">
                  <a:moveTo>
                    <a:pt x="47" y="42"/>
                  </a:moveTo>
                  <a:cubicBezTo>
                    <a:pt x="47" y="55"/>
                    <a:pt x="36" y="65"/>
                    <a:pt x="24" y="65"/>
                  </a:cubicBezTo>
                  <a:cubicBezTo>
                    <a:pt x="11" y="65"/>
                    <a:pt x="0" y="55"/>
                    <a:pt x="0" y="42"/>
                  </a:cubicBezTo>
                  <a:cubicBezTo>
                    <a:pt x="0" y="29"/>
                    <a:pt x="24" y="0"/>
                    <a:pt x="24" y="0"/>
                  </a:cubicBezTo>
                  <a:cubicBezTo>
                    <a:pt x="24" y="0"/>
                    <a:pt x="47" y="29"/>
                    <a:pt x="4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ïs1íď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9F530E8-1E42-4D13-9F9A-A2DE1402D6BC}"/>
                </a:ext>
              </a:extLst>
            </p:cNvPr>
            <p:cNvSpPr/>
            <p:nvPr/>
          </p:nvSpPr>
          <p:spPr bwMode="auto">
            <a:xfrm>
              <a:off x="6658166" y="2067994"/>
              <a:ext cx="96693" cy="134920"/>
            </a:xfrm>
            <a:custGeom>
              <a:avLst/>
              <a:gdLst>
                <a:gd name="T0" fmla="*/ 47 w 47"/>
                <a:gd name="T1" fmla="*/ 42 h 65"/>
                <a:gd name="T2" fmla="*/ 24 w 47"/>
                <a:gd name="T3" fmla="*/ 65 h 65"/>
                <a:gd name="T4" fmla="*/ 0 w 47"/>
                <a:gd name="T5" fmla="*/ 42 h 65"/>
                <a:gd name="T6" fmla="*/ 24 w 47"/>
                <a:gd name="T7" fmla="*/ 0 h 65"/>
                <a:gd name="T8" fmla="*/ 47 w 47"/>
                <a:gd name="T9" fmla="*/ 4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65">
                  <a:moveTo>
                    <a:pt x="47" y="42"/>
                  </a:moveTo>
                  <a:cubicBezTo>
                    <a:pt x="47" y="55"/>
                    <a:pt x="36" y="65"/>
                    <a:pt x="24" y="65"/>
                  </a:cubicBezTo>
                  <a:cubicBezTo>
                    <a:pt x="11" y="65"/>
                    <a:pt x="0" y="55"/>
                    <a:pt x="0" y="42"/>
                  </a:cubicBezTo>
                  <a:cubicBezTo>
                    <a:pt x="0" y="29"/>
                    <a:pt x="24" y="0"/>
                    <a:pt x="24" y="0"/>
                  </a:cubicBezTo>
                  <a:cubicBezTo>
                    <a:pt x="24" y="0"/>
                    <a:pt x="47" y="29"/>
                    <a:pt x="4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ïṩḻíḋ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CA04E2A-6F67-43CA-8AA2-73B2E288CFD4}"/>
                </a:ext>
              </a:extLst>
            </p:cNvPr>
            <p:cNvSpPr/>
            <p:nvPr/>
          </p:nvSpPr>
          <p:spPr bwMode="auto">
            <a:xfrm>
              <a:off x="6808827" y="1749807"/>
              <a:ext cx="97817" cy="136044"/>
            </a:xfrm>
            <a:custGeom>
              <a:avLst/>
              <a:gdLst>
                <a:gd name="T0" fmla="*/ 47 w 47"/>
                <a:gd name="T1" fmla="*/ 42 h 66"/>
                <a:gd name="T2" fmla="*/ 24 w 47"/>
                <a:gd name="T3" fmla="*/ 66 h 66"/>
                <a:gd name="T4" fmla="*/ 0 w 47"/>
                <a:gd name="T5" fmla="*/ 42 h 66"/>
                <a:gd name="T6" fmla="*/ 24 w 47"/>
                <a:gd name="T7" fmla="*/ 0 h 66"/>
                <a:gd name="T8" fmla="*/ 47 w 47"/>
                <a:gd name="T9" fmla="*/ 4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66">
                  <a:moveTo>
                    <a:pt x="47" y="42"/>
                  </a:moveTo>
                  <a:cubicBezTo>
                    <a:pt x="47" y="55"/>
                    <a:pt x="36" y="66"/>
                    <a:pt x="24" y="66"/>
                  </a:cubicBezTo>
                  <a:cubicBezTo>
                    <a:pt x="11" y="66"/>
                    <a:pt x="0" y="55"/>
                    <a:pt x="0" y="42"/>
                  </a:cubicBezTo>
                  <a:cubicBezTo>
                    <a:pt x="0" y="29"/>
                    <a:pt x="24" y="0"/>
                    <a:pt x="24" y="0"/>
                  </a:cubicBezTo>
                  <a:cubicBezTo>
                    <a:pt x="24" y="0"/>
                    <a:pt x="47" y="29"/>
                    <a:pt x="4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íṩļïḓ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6657DA0-2C29-4154-8FB0-14916E8FF5A8}"/>
                </a:ext>
              </a:extLst>
            </p:cNvPr>
            <p:cNvSpPr/>
            <p:nvPr/>
          </p:nvSpPr>
          <p:spPr bwMode="auto">
            <a:xfrm>
              <a:off x="6808827" y="1969052"/>
              <a:ext cx="97817" cy="137169"/>
            </a:xfrm>
            <a:custGeom>
              <a:avLst/>
              <a:gdLst>
                <a:gd name="T0" fmla="*/ 47 w 47"/>
                <a:gd name="T1" fmla="*/ 42 h 66"/>
                <a:gd name="T2" fmla="*/ 24 w 47"/>
                <a:gd name="T3" fmla="*/ 66 h 66"/>
                <a:gd name="T4" fmla="*/ 0 w 47"/>
                <a:gd name="T5" fmla="*/ 42 h 66"/>
                <a:gd name="T6" fmla="*/ 24 w 47"/>
                <a:gd name="T7" fmla="*/ 0 h 66"/>
                <a:gd name="T8" fmla="*/ 47 w 47"/>
                <a:gd name="T9" fmla="*/ 4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66">
                  <a:moveTo>
                    <a:pt x="47" y="42"/>
                  </a:moveTo>
                  <a:cubicBezTo>
                    <a:pt x="47" y="55"/>
                    <a:pt x="36" y="66"/>
                    <a:pt x="24" y="66"/>
                  </a:cubicBezTo>
                  <a:cubicBezTo>
                    <a:pt x="11" y="66"/>
                    <a:pt x="0" y="55"/>
                    <a:pt x="0" y="42"/>
                  </a:cubicBezTo>
                  <a:cubicBezTo>
                    <a:pt x="0" y="29"/>
                    <a:pt x="24" y="0"/>
                    <a:pt x="24" y="0"/>
                  </a:cubicBezTo>
                  <a:cubicBezTo>
                    <a:pt x="24" y="0"/>
                    <a:pt x="47" y="29"/>
                    <a:pt x="4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îslïḍ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4FD0037-C87B-4DDF-843A-A42D3F77A940}"/>
                </a:ext>
              </a:extLst>
            </p:cNvPr>
            <p:cNvSpPr/>
            <p:nvPr/>
          </p:nvSpPr>
          <p:spPr bwMode="auto">
            <a:xfrm>
              <a:off x="4764789" y="1780164"/>
              <a:ext cx="889347" cy="375527"/>
            </a:xfrm>
            <a:custGeom>
              <a:avLst/>
              <a:gdLst>
                <a:gd name="T0" fmla="*/ 424 w 429"/>
                <a:gd name="T1" fmla="*/ 181 h 181"/>
                <a:gd name="T2" fmla="*/ 429 w 429"/>
                <a:gd name="T3" fmla="*/ 152 h 181"/>
                <a:gd name="T4" fmla="*/ 357 w 429"/>
                <a:gd name="T5" fmla="*/ 80 h 181"/>
                <a:gd name="T6" fmla="*/ 334 w 429"/>
                <a:gd name="T7" fmla="*/ 83 h 181"/>
                <a:gd name="T8" fmla="*/ 223 w 429"/>
                <a:gd name="T9" fmla="*/ 0 h 181"/>
                <a:gd name="T10" fmla="*/ 120 w 429"/>
                <a:gd name="T11" fmla="*/ 64 h 181"/>
                <a:gd name="T12" fmla="*/ 93 w 429"/>
                <a:gd name="T13" fmla="*/ 60 h 181"/>
                <a:gd name="T14" fmla="*/ 0 w 429"/>
                <a:gd name="T15" fmla="*/ 152 h 181"/>
                <a:gd name="T16" fmla="*/ 5 w 429"/>
                <a:gd name="T17" fmla="*/ 181 h 181"/>
                <a:gd name="T18" fmla="*/ 424 w 429"/>
                <a:gd name="T1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9" h="181">
                  <a:moveTo>
                    <a:pt x="424" y="181"/>
                  </a:moveTo>
                  <a:cubicBezTo>
                    <a:pt x="427" y="172"/>
                    <a:pt x="429" y="162"/>
                    <a:pt x="429" y="152"/>
                  </a:cubicBezTo>
                  <a:cubicBezTo>
                    <a:pt x="429" y="112"/>
                    <a:pt x="397" y="80"/>
                    <a:pt x="357" y="80"/>
                  </a:cubicBezTo>
                  <a:cubicBezTo>
                    <a:pt x="349" y="80"/>
                    <a:pt x="341" y="81"/>
                    <a:pt x="334" y="83"/>
                  </a:cubicBezTo>
                  <a:cubicBezTo>
                    <a:pt x="320" y="35"/>
                    <a:pt x="276" y="0"/>
                    <a:pt x="223" y="0"/>
                  </a:cubicBezTo>
                  <a:cubicBezTo>
                    <a:pt x="178" y="0"/>
                    <a:pt x="138" y="26"/>
                    <a:pt x="120" y="64"/>
                  </a:cubicBezTo>
                  <a:cubicBezTo>
                    <a:pt x="111" y="62"/>
                    <a:pt x="102" y="60"/>
                    <a:pt x="93" y="60"/>
                  </a:cubicBezTo>
                  <a:cubicBezTo>
                    <a:pt x="42" y="60"/>
                    <a:pt x="0" y="101"/>
                    <a:pt x="0" y="152"/>
                  </a:cubicBezTo>
                  <a:cubicBezTo>
                    <a:pt x="0" y="162"/>
                    <a:pt x="2" y="172"/>
                    <a:pt x="5" y="181"/>
                  </a:cubicBezTo>
                  <a:lnTo>
                    <a:pt x="424" y="1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iSlíḓ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FA06B33-0177-4177-94EB-EDE5613A0175}"/>
                </a:ext>
              </a:extLst>
            </p:cNvPr>
            <p:cNvSpPr/>
            <p:nvPr/>
          </p:nvSpPr>
          <p:spPr bwMode="auto">
            <a:xfrm>
              <a:off x="4860358" y="2261379"/>
              <a:ext cx="95568" cy="136044"/>
            </a:xfrm>
            <a:custGeom>
              <a:avLst/>
              <a:gdLst>
                <a:gd name="T0" fmla="*/ 46 w 46"/>
                <a:gd name="T1" fmla="*/ 42 h 66"/>
                <a:gd name="T2" fmla="*/ 23 w 46"/>
                <a:gd name="T3" fmla="*/ 66 h 66"/>
                <a:gd name="T4" fmla="*/ 0 w 46"/>
                <a:gd name="T5" fmla="*/ 42 h 66"/>
                <a:gd name="T6" fmla="*/ 23 w 46"/>
                <a:gd name="T7" fmla="*/ 0 h 66"/>
                <a:gd name="T8" fmla="*/ 46 w 46"/>
                <a:gd name="T9" fmla="*/ 4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66">
                  <a:moveTo>
                    <a:pt x="46" y="42"/>
                  </a:moveTo>
                  <a:cubicBezTo>
                    <a:pt x="46" y="55"/>
                    <a:pt x="36" y="66"/>
                    <a:pt x="23" y="66"/>
                  </a:cubicBezTo>
                  <a:cubicBezTo>
                    <a:pt x="10" y="66"/>
                    <a:pt x="0" y="55"/>
                    <a:pt x="0" y="42"/>
                  </a:cubicBezTo>
                  <a:cubicBezTo>
                    <a:pt x="0" y="30"/>
                    <a:pt x="23" y="0"/>
                    <a:pt x="23" y="0"/>
                  </a:cubicBezTo>
                  <a:cubicBezTo>
                    <a:pt x="23" y="0"/>
                    <a:pt x="46" y="30"/>
                    <a:pt x="4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i$liḍ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D8E0924-D016-4059-9B7B-19895D6FCFDF}"/>
                </a:ext>
              </a:extLst>
            </p:cNvPr>
            <p:cNvSpPr/>
            <p:nvPr/>
          </p:nvSpPr>
          <p:spPr bwMode="auto">
            <a:xfrm>
              <a:off x="4860358" y="2480624"/>
              <a:ext cx="95568" cy="136044"/>
            </a:xfrm>
            <a:custGeom>
              <a:avLst/>
              <a:gdLst>
                <a:gd name="T0" fmla="*/ 46 w 46"/>
                <a:gd name="T1" fmla="*/ 43 h 66"/>
                <a:gd name="T2" fmla="*/ 23 w 46"/>
                <a:gd name="T3" fmla="*/ 66 h 66"/>
                <a:gd name="T4" fmla="*/ 0 w 46"/>
                <a:gd name="T5" fmla="*/ 43 h 66"/>
                <a:gd name="T6" fmla="*/ 23 w 46"/>
                <a:gd name="T7" fmla="*/ 0 h 66"/>
                <a:gd name="T8" fmla="*/ 46 w 46"/>
                <a:gd name="T9" fmla="*/ 4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66">
                  <a:moveTo>
                    <a:pt x="46" y="43"/>
                  </a:moveTo>
                  <a:cubicBezTo>
                    <a:pt x="46" y="55"/>
                    <a:pt x="36" y="66"/>
                    <a:pt x="23" y="66"/>
                  </a:cubicBezTo>
                  <a:cubicBezTo>
                    <a:pt x="10" y="66"/>
                    <a:pt x="0" y="55"/>
                    <a:pt x="0" y="43"/>
                  </a:cubicBezTo>
                  <a:cubicBezTo>
                    <a:pt x="0" y="30"/>
                    <a:pt x="23" y="0"/>
                    <a:pt x="23" y="0"/>
                  </a:cubicBezTo>
                  <a:cubicBezTo>
                    <a:pt x="23" y="0"/>
                    <a:pt x="46" y="30"/>
                    <a:pt x="4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íslíd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19F7F79-1AEF-4117-927A-2B89BD766074}"/>
                </a:ext>
              </a:extLst>
            </p:cNvPr>
            <p:cNvSpPr/>
            <p:nvPr/>
          </p:nvSpPr>
          <p:spPr bwMode="auto">
            <a:xfrm>
              <a:off x="4860358" y="2699869"/>
              <a:ext cx="95568" cy="137169"/>
            </a:xfrm>
            <a:custGeom>
              <a:avLst/>
              <a:gdLst>
                <a:gd name="T0" fmla="*/ 46 w 46"/>
                <a:gd name="T1" fmla="*/ 43 h 66"/>
                <a:gd name="T2" fmla="*/ 23 w 46"/>
                <a:gd name="T3" fmla="*/ 66 h 66"/>
                <a:gd name="T4" fmla="*/ 0 w 46"/>
                <a:gd name="T5" fmla="*/ 43 h 66"/>
                <a:gd name="T6" fmla="*/ 23 w 46"/>
                <a:gd name="T7" fmla="*/ 0 h 66"/>
                <a:gd name="T8" fmla="*/ 46 w 46"/>
                <a:gd name="T9" fmla="*/ 4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66">
                  <a:moveTo>
                    <a:pt x="46" y="43"/>
                  </a:moveTo>
                  <a:cubicBezTo>
                    <a:pt x="46" y="55"/>
                    <a:pt x="36" y="66"/>
                    <a:pt x="23" y="66"/>
                  </a:cubicBezTo>
                  <a:cubicBezTo>
                    <a:pt x="10" y="66"/>
                    <a:pt x="0" y="55"/>
                    <a:pt x="0" y="43"/>
                  </a:cubicBezTo>
                  <a:cubicBezTo>
                    <a:pt x="0" y="30"/>
                    <a:pt x="23" y="0"/>
                    <a:pt x="23" y="0"/>
                  </a:cubicBezTo>
                  <a:cubicBezTo>
                    <a:pt x="23" y="0"/>
                    <a:pt x="46" y="30"/>
                    <a:pt x="46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îšḷîd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971742A-ED07-4C3E-AF84-3B03CBAEF50F}"/>
                </a:ext>
              </a:extLst>
            </p:cNvPr>
            <p:cNvSpPr/>
            <p:nvPr/>
          </p:nvSpPr>
          <p:spPr bwMode="auto">
            <a:xfrm>
              <a:off x="5012143" y="2380558"/>
              <a:ext cx="96693" cy="137169"/>
            </a:xfrm>
            <a:custGeom>
              <a:avLst/>
              <a:gdLst>
                <a:gd name="T0" fmla="*/ 47 w 47"/>
                <a:gd name="T1" fmla="*/ 43 h 66"/>
                <a:gd name="T2" fmla="*/ 23 w 47"/>
                <a:gd name="T3" fmla="*/ 66 h 66"/>
                <a:gd name="T4" fmla="*/ 0 w 47"/>
                <a:gd name="T5" fmla="*/ 43 h 66"/>
                <a:gd name="T6" fmla="*/ 23 w 47"/>
                <a:gd name="T7" fmla="*/ 0 h 66"/>
                <a:gd name="T8" fmla="*/ 47 w 47"/>
                <a:gd name="T9" fmla="*/ 4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66">
                  <a:moveTo>
                    <a:pt x="47" y="43"/>
                  </a:moveTo>
                  <a:cubicBezTo>
                    <a:pt x="47" y="56"/>
                    <a:pt x="36" y="66"/>
                    <a:pt x="23" y="66"/>
                  </a:cubicBezTo>
                  <a:cubicBezTo>
                    <a:pt x="10" y="66"/>
                    <a:pt x="0" y="56"/>
                    <a:pt x="0" y="43"/>
                  </a:cubicBezTo>
                  <a:cubicBezTo>
                    <a:pt x="0" y="30"/>
                    <a:pt x="23" y="0"/>
                    <a:pt x="23" y="0"/>
                  </a:cubicBezTo>
                  <a:cubicBezTo>
                    <a:pt x="23" y="0"/>
                    <a:pt x="47" y="30"/>
                    <a:pt x="47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îsľíd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62BFAAD-97D1-4795-83E9-09DE782D29F7}"/>
                </a:ext>
              </a:extLst>
            </p:cNvPr>
            <p:cNvSpPr/>
            <p:nvPr/>
          </p:nvSpPr>
          <p:spPr bwMode="auto">
            <a:xfrm>
              <a:off x="5012143" y="2600927"/>
              <a:ext cx="96693" cy="136044"/>
            </a:xfrm>
            <a:custGeom>
              <a:avLst/>
              <a:gdLst>
                <a:gd name="T0" fmla="*/ 47 w 47"/>
                <a:gd name="T1" fmla="*/ 43 h 66"/>
                <a:gd name="T2" fmla="*/ 23 w 47"/>
                <a:gd name="T3" fmla="*/ 66 h 66"/>
                <a:gd name="T4" fmla="*/ 0 w 47"/>
                <a:gd name="T5" fmla="*/ 43 h 66"/>
                <a:gd name="T6" fmla="*/ 23 w 47"/>
                <a:gd name="T7" fmla="*/ 0 h 66"/>
                <a:gd name="T8" fmla="*/ 47 w 47"/>
                <a:gd name="T9" fmla="*/ 4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66">
                  <a:moveTo>
                    <a:pt x="47" y="43"/>
                  </a:moveTo>
                  <a:cubicBezTo>
                    <a:pt x="47" y="56"/>
                    <a:pt x="36" y="66"/>
                    <a:pt x="23" y="66"/>
                  </a:cubicBezTo>
                  <a:cubicBezTo>
                    <a:pt x="10" y="66"/>
                    <a:pt x="0" y="56"/>
                    <a:pt x="0" y="43"/>
                  </a:cubicBezTo>
                  <a:cubicBezTo>
                    <a:pt x="0" y="30"/>
                    <a:pt x="23" y="0"/>
                    <a:pt x="23" y="0"/>
                  </a:cubicBezTo>
                  <a:cubicBezTo>
                    <a:pt x="23" y="0"/>
                    <a:pt x="47" y="30"/>
                    <a:pt x="47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i$ļiḋ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CDD01AF-3BF8-4F39-9D17-4EB46DCE241D}"/>
                </a:ext>
              </a:extLst>
            </p:cNvPr>
            <p:cNvSpPr/>
            <p:nvPr/>
          </p:nvSpPr>
          <p:spPr bwMode="auto">
            <a:xfrm>
              <a:off x="4415122" y="3960246"/>
              <a:ext cx="722946" cy="176520"/>
            </a:xfrm>
            <a:custGeom>
              <a:avLst/>
              <a:gdLst>
                <a:gd name="T0" fmla="*/ 349 w 349"/>
                <a:gd name="T1" fmla="*/ 16 h 85"/>
                <a:gd name="T2" fmla="*/ 332 w 349"/>
                <a:gd name="T3" fmla="*/ 0 h 85"/>
                <a:gd name="T4" fmla="*/ 17 w 349"/>
                <a:gd name="T5" fmla="*/ 0 h 85"/>
                <a:gd name="T6" fmla="*/ 0 w 349"/>
                <a:gd name="T7" fmla="*/ 16 h 85"/>
                <a:gd name="T8" fmla="*/ 0 w 349"/>
                <a:gd name="T9" fmla="*/ 85 h 85"/>
                <a:gd name="T10" fmla="*/ 349 w 349"/>
                <a:gd name="T11" fmla="*/ 85 h 85"/>
                <a:gd name="T12" fmla="*/ 349 w 349"/>
                <a:gd name="T13" fmla="*/ 16 h 85"/>
                <a:gd name="T14" fmla="*/ 71 w 349"/>
                <a:gd name="T15" fmla="*/ 39 h 85"/>
                <a:gd name="T16" fmla="*/ 63 w 349"/>
                <a:gd name="T17" fmla="*/ 47 h 85"/>
                <a:gd name="T18" fmla="*/ 30 w 349"/>
                <a:gd name="T19" fmla="*/ 47 h 85"/>
                <a:gd name="T20" fmla="*/ 22 w 349"/>
                <a:gd name="T21" fmla="*/ 39 h 85"/>
                <a:gd name="T22" fmla="*/ 22 w 349"/>
                <a:gd name="T23" fmla="*/ 25 h 85"/>
                <a:gd name="T24" fmla="*/ 30 w 349"/>
                <a:gd name="T25" fmla="*/ 17 h 85"/>
                <a:gd name="T26" fmla="*/ 63 w 349"/>
                <a:gd name="T27" fmla="*/ 17 h 85"/>
                <a:gd name="T28" fmla="*/ 71 w 349"/>
                <a:gd name="T29" fmla="*/ 25 h 85"/>
                <a:gd name="T30" fmla="*/ 71 w 349"/>
                <a:gd name="T31" fmla="*/ 39 h 85"/>
                <a:gd name="T32" fmla="*/ 137 w 349"/>
                <a:gd name="T33" fmla="*/ 39 h 85"/>
                <a:gd name="T34" fmla="*/ 129 w 349"/>
                <a:gd name="T35" fmla="*/ 47 h 85"/>
                <a:gd name="T36" fmla="*/ 96 w 349"/>
                <a:gd name="T37" fmla="*/ 47 h 85"/>
                <a:gd name="T38" fmla="*/ 88 w 349"/>
                <a:gd name="T39" fmla="*/ 39 h 85"/>
                <a:gd name="T40" fmla="*/ 88 w 349"/>
                <a:gd name="T41" fmla="*/ 25 h 85"/>
                <a:gd name="T42" fmla="*/ 96 w 349"/>
                <a:gd name="T43" fmla="*/ 17 h 85"/>
                <a:gd name="T44" fmla="*/ 129 w 349"/>
                <a:gd name="T45" fmla="*/ 17 h 85"/>
                <a:gd name="T46" fmla="*/ 137 w 349"/>
                <a:gd name="T47" fmla="*/ 25 h 85"/>
                <a:gd name="T48" fmla="*/ 137 w 349"/>
                <a:gd name="T49" fmla="*/ 39 h 85"/>
                <a:gd name="T50" fmla="*/ 203 w 349"/>
                <a:gd name="T51" fmla="*/ 39 h 85"/>
                <a:gd name="T52" fmla="*/ 196 w 349"/>
                <a:gd name="T53" fmla="*/ 47 h 85"/>
                <a:gd name="T54" fmla="*/ 162 w 349"/>
                <a:gd name="T55" fmla="*/ 47 h 85"/>
                <a:gd name="T56" fmla="*/ 155 w 349"/>
                <a:gd name="T57" fmla="*/ 39 h 85"/>
                <a:gd name="T58" fmla="*/ 155 w 349"/>
                <a:gd name="T59" fmla="*/ 25 h 85"/>
                <a:gd name="T60" fmla="*/ 162 w 349"/>
                <a:gd name="T61" fmla="*/ 17 h 85"/>
                <a:gd name="T62" fmla="*/ 196 w 349"/>
                <a:gd name="T63" fmla="*/ 17 h 85"/>
                <a:gd name="T64" fmla="*/ 203 w 349"/>
                <a:gd name="T65" fmla="*/ 25 h 85"/>
                <a:gd name="T66" fmla="*/ 203 w 349"/>
                <a:gd name="T67" fmla="*/ 39 h 85"/>
                <a:gd name="T68" fmla="*/ 269 w 349"/>
                <a:gd name="T69" fmla="*/ 39 h 85"/>
                <a:gd name="T70" fmla="*/ 262 w 349"/>
                <a:gd name="T71" fmla="*/ 47 h 85"/>
                <a:gd name="T72" fmla="*/ 228 w 349"/>
                <a:gd name="T73" fmla="*/ 47 h 85"/>
                <a:gd name="T74" fmla="*/ 221 w 349"/>
                <a:gd name="T75" fmla="*/ 39 h 85"/>
                <a:gd name="T76" fmla="*/ 221 w 349"/>
                <a:gd name="T77" fmla="*/ 25 h 85"/>
                <a:gd name="T78" fmla="*/ 228 w 349"/>
                <a:gd name="T79" fmla="*/ 17 h 85"/>
                <a:gd name="T80" fmla="*/ 262 w 349"/>
                <a:gd name="T81" fmla="*/ 17 h 85"/>
                <a:gd name="T82" fmla="*/ 269 w 349"/>
                <a:gd name="T83" fmla="*/ 25 h 85"/>
                <a:gd name="T84" fmla="*/ 269 w 349"/>
                <a:gd name="T85" fmla="*/ 39 h 85"/>
                <a:gd name="T86" fmla="*/ 328 w 349"/>
                <a:gd name="T87" fmla="*/ 47 h 85"/>
                <a:gd name="T88" fmla="*/ 294 w 349"/>
                <a:gd name="T89" fmla="*/ 47 h 85"/>
                <a:gd name="T90" fmla="*/ 287 w 349"/>
                <a:gd name="T91" fmla="*/ 39 h 85"/>
                <a:gd name="T92" fmla="*/ 287 w 349"/>
                <a:gd name="T93" fmla="*/ 25 h 85"/>
                <a:gd name="T94" fmla="*/ 294 w 349"/>
                <a:gd name="T95" fmla="*/ 17 h 85"/>
                <a:gd name="T96" fmla="*/ 323 w 349"/>
                <a:gd name="T97" fmla="*/ 25 h 85"/>
                <a:gd name="T98" fmla="*/ 328 w 349"/>
                <a:gd name="T99" fmla="*/ 4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49" h="85">
                  <a:moveTo>
                    <a:pt x="349" y="16"/>
                  </a:moveTo>
                  <a:cubicBezTo>
                    <a:pt x="349" y="7"/>
                    <a:pt x="341" y="0"/>
                    <a:pt x="332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7"/>
                    <a:pt x="0" y="1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349" y="85"/>
                    <a:pt x="349" y="85"/>
                    <a:pt x="349" y="85"/>
                  </a:cubicBezTo>
                  <a:lnTo>
                    <a:pt x="349" y="16"/>
                  </a:lnTo>
                  <a:close/>
                  <a:moveTo>
                    <a:pt x="71" y="39"/>
                  </a:moveTo>
                  <a:cubicBezTo>
                    <a:pt x="71" y="43"/>
                    <a:pt x="67" y="47"/>
                    <a:pt x="63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6" y="47"/>
                    <a:pt x="22" y="43"/>
                    <a:pt x="22" y="39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0"/>
                    <a:pt x="26" y="17"/>
                    <a:pt x="30" y="17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7" y="17"/>
                    <a:pt x="71" y="20"/>
                    <a:pt x="71" y="25"/>
                  </a:cubicBezTo>
                  <a:lnTo>
                    <a:pt x="71" y="39"/>
                  </a:lnTo>
                  <a:close/>
                  <a:moveTo>
                    <a:pt x="137" y="39"/>
                  </a:moveTo>
                  <a:cubicBezTo>
                    <a:pt x="137" y="43"/>
                    <a:pt x="134" y="47"/>
                    <a:pt x="129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2" y="47"/>
                    <a:pt x="88" y="43"/>
                    <a:pt x="88" y="39"/>
                  </a:cubicBezTo>
                  <a:cubicBezTo>
                    <a:pt x="88" y="25"/>
                    <a:pt x="88" y="25"/>
                    <a:pt x="88" y="25"/>
                  </a:cubicBezTo>
                  <a:cubicBezTo>
                    <a:pt x="88" y="20"/>
                    <a:pt x="92" y="17"/>
                    <a:pt x="96" y="17"/>
                  </a:cubicBezTo>
                  <a:cubicBezTo>
                    <a:pt x="129" y="17"/>
                    <a:pt x="129" y="17"/>
                    <a:pt x="129" y="17"/>
                  </a:cubicBezTo>
                  <a:cubicBezTo>
                    <a:pt x="134" y="17"/>
                    <a:pt x="137" y="20"/>
                    <a:pt x="137" y="25"/>
                  </a:cubicBezTo>
                  <a:lnTo>
                    <a:pt x="137" y="39"/>
                  </a:lnTo>
                  <a:close/>
                  <a:moveTo>
                    <a:pt x="203" y="39"/>
                  </a:moveTo>
                  <a:cubicBezTo>
                    <a:pt x="203" y="43"/>
                    <a:pt x="200" y="47"/>
                    <a:pt x="196" y="47"/>
                  </a:cubicBezTo>
                  <a:cubicBezTo>
                    <a:pt x="162" y="47"/>
                    <a:pt x="162" y="47"/>
                    <a:pt x="162" y="47"/>
                  </a:cubicBezTo>
                  <a:cubicBezTo>
                    <a:pt x="158" y="47"/>
                    <a:pt x="155" y="43"/>
                    <a:pt x="155" y="39"/>
                  </a:cubicBezTo>
                  <a:cubicBezTo>
                    <a:pt x="155" y="25"/>
                    <a:pt x="155" y="25"/>
                    <a:pt x="155" y="25"/>
                  </a:cubicBezTo>
                  <a:cubicBezTo>
                    <a:pt x="155" y="20"/>
                    <a:pt x="158" y="17"/>
                    <a:pt x="162" y="17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200" y="17"/>
                    <a:pt x="203" y="20"/>
                    <a:pt x="203" y="25"/>
                  </a:cubicBezTo>
                  <a:lnTo>
                    <a:pt x="203" y="39"/>
                  </a:lnTo>
                  <a:close/>
                  <a:moveTo>
                    <a:pt x="269" y="39"/>
                  </a:moveTo>
                  <a:cubicBezTo>
                    <a:pt x="269" y="43"/>
                    <a:pt x="266" y="47"/>
                    <a:pt x="262" y="47"/>
                  </a:cubicBezTo>
                  <a:cubicBezTo>
                    <a:pt x="228" y="47"/>
                    <a:pt x="228" y="47"/>
                    <a:pt x="228" y="47"/>
                  </a:cubicBezTo>
                  <a:cubicBezTo>
                    <a:pt x="224" y="47"/>
                    <a:pt x="221" y="43"/>
                    <a:pt x="221" y="39"/>
                  </a:cubicBezTo>
                  <a:cubicBezTo>
                    <a:pt x="221" y="25"/>
                    <a:pt x="221" y="25"/>
                    <a:pt x="221" y="25"/>
                  </a:cubicBezTo>
                  <a:cubicBezTo>
                    <a:pt x="221" y="20"/>
                    <a:pt x="224" y="17"/>
                    <a:pt x="228" y="17"/>
                  </a:cubicBezTo>
                  <a:cubicBezTo>
                    <a:pt x="262" y="17"/>
                    <a:pt x="262" y="17"/>
                    <a:pt x="262" y="17"/>
                  </a:cubicBezTo>
                  <a:cubicBezTo>
                    <a:pt x="266" y="17"/>
                    <a:pt x="269" y="20"/>
                    <a:pt x="269" y="25"/>
                  </a:cubicBezTo>
                  <a:lnTo>
                    <a:pt x="269" y="39"/>
                  </a:lnTo>
                  <a:close/>
                  <a:moveTo>
                    <a:pt x="328" y="47"/>
                  </a:moveTo>
                  <a:cubicBezTo>
                    <a:pt x="294" y="47"/>
                    <a:pt x="294" y="47"/>
                    <a:pt x="294" y="47"/>
                  </a:cubicBezTo>
                  <a:cubicBezTo>
                    <a:pt x="290" y="47"/>
                    <a:pt x="287" y="43"/>
                    <a:pt x="287" y="39"/>
                  </a:cubicBezTo>
                  <a:cubicBezTo>
                    <a:pt x="287" y="25"/>
                    <a:pt x="287" y="25"/>
                    <a:pt x="287" y="25"/>
                  </a:cubicBezTo>
                  <a:cubicBezTo>
                    <a:pt x="287" y="20"/>
                    <a:pt x="290" y="17"/>
                    <a:pt x="294" y="17"/>
                  </a:cubicBezTo>
                  <a:cubicBezTo>
                    <a:pt x="294" y="17"/>
                    <a:pt x="314" y="13"/>
                    <a:pt x="323" y="25"/>
                  </a:cubicBezTo>
                  <a:cubicBezTo>
                    <a:pt x="328" y="32"/>
                    <a:pt x="332" y="47"/>
                    <a:pt x="32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iṥļîḋ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7AC13F2-7362-4203-9C2F-4E0E0752C0A2}"/>
                </a:ext>
              </a:extLst>
            </p:cNvPr>
            <p:cNvSpPr/>
            <p:nvPr/>
          </p:nvSpPr>
          <p:spPr bwMode="auto">
            <a:xfrm>
              <a:off x="4487079" y="4380746"/>
              <a:ext cx="93320" cy="933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iśḻiḑ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232DC2C-A2F7-42C0-B806-D5BE2235D85A}"/>
                </a:ext>
              </a:extLst>
            </p:cNvPr>
            <p:cNvSpPr/>
            <p:nvPr/>
          </p:nvSpPr>
          <p:spPr bwMode="auto">
            <a:xfrm>
              <a:off x="4390387" y="4142388"/>
              <a:ext cx="760049" cy="286705"/>
            </a:xfrm>
            <a:custGeom>
              <a:avLst/>
              <a:gdLst>
                <a:gd name="T0" fmla="*/ 361 w 367"/>
                <a:gd name="T1" fmla="*/ 0 h 138"/>
                <a:gd name="T2" fmla="*/ 12 w 367"/>
                <a:gd name="T3" fmla="*/ 13 h 138"/>
                <a:gd name="T4" fmla="*/ 19 w 367"/>
                <a:gd name="T5" fmla="*/ 67 h 138"/>
                <a:gd name="T6" fmla="*/ 0 w 367"/>
                <a:gd name="T7" fmla="*/ 69 h 138"/>
                <a:gd name="T8" fmla="*/ 2 w 367"/>
                <a:gd name="T9" fmla="*/ 127 h 138"/>
                <a:gd name="T10" fmla="*/ 20 w 367"/>
                <a:gd name="T11" fmla="*/ 127 h 138"/>
                <a:gd name="T12" fmla="*/ 41 w 367"/>
                <a:gd name="T13" fmla="*/ 138 h 138"/>
                <a:gd name="T14" fmla="*/ 98 w 367"/>
                <a:gd name="T15" fmla="*/ 138 h 138"/>
                <a:gd name="T16" fmla="*/ 242 w 367"/>
                <a:gd name="T17" fmla="*/ 138 h 138"/>
                <a:gd name="T18" fmla="*/ 299 w 367"/>
                <a:gd name="T19" fmla="*/ 138 h 138"/>
                <a:gd name="T20" fmla="*/ 350 w 367"/>
                <a:gd name="T21" fmla="*/ 138 h 138"/>
                <a:gd name="T22" fmla="*/ 367 w 367"/>
                <a:gd name="T23" fmla="*/ 14 h 138"/>
                <a:gd name="T24" fmla="*/ 83 w 367"/>
                <a:gd name="T25" fmla="*/ 55 h 138"/>
                <a:gd name="T26" fmla="*/ 42 w 367"/>
                <a:gd name="T27" fmla="*/ 63 h 138"/>
                <a:gd name="T28" fmla="*/ 34 w 367"/>
                <a:gd name="T29" fmla="*/ 40 h 138"/>
                <a:gd name="T30" fmla="*/ 75 w 367"/>
                <a:gd name="T31" fmla="*/ 33 h 138"/>
                <a:gd name="T32" fmla="*/ 83 w 367"/>
                <a:gd name="T33" fmla="*/ 55 h 138"/>
                <a:gd name="T34" fmla="*/ 141 w 367"/>
                <a:gd name="T35" fmla="*/ 63 h 138"/>
                <a:gd name="T36" fmla="*/ 100 w 367"/>
                <a:gd name="T37" fmla="*/ 55 h 138"/>
                <a:gd name="T38" fmla="*/ 108 w 367"/>
                <a:gd name="T39" fmla="*/ 33 h 138"/>
                <a:gd name="T40" fmla="*/ 149 w 367"/>
                <a:gd name="T41" fmla="*/ 40 h 138"/>
                <a:gd name="T42" fmla="*/ 215 w 367"/>
                <a:gd name="T43" fmla="*/ 55 h 138"/>
                <a:gd name="T44" fmla="*/ 174 w 367"/>
                <a:gd name="T45" fmla="*/ 63 h 138"/>
                <a:gd name="T46" fmla="*/ 167 w 367"/>
                <a:gd name="T47" fmla="*/ 40 h 138"/>
                <a:gd name="T48" fmla="*/ 208 w 367"/>
                <a:gd name="T49" fmla="*/ 33 h 138"/>
                <a:gd name="T50" fmla="*/ 215 w 367"/>
                <a:gd name="T51" fmla="*/ 55 h 138"/>
                <a:gd name="T52" fmla="*/ 274 w 367"/>
                <a:gd name="T53" fmla="*/ 63 h 138"/>
                <a:gd name="T54" fmla="*/ 233 w 367"/>
                <a:gd name="T55" fmla="*/ 55 h 138"/>
                <a:gd name="T56" fmla="*/ 240 w 367"/>
                <a:gd name="T57" fmla="*/ 33 h 138"/>
                <a:gd name="T58" fmla="*/ 281 w 367"/>
                <a:gd name="T59" fmla="*/ 40 h 138"/>
                <a:gd name="T60" fmla="*/ 347 w 367"/>
                <a:gd name="T61" fmla="*/ 114 h 138"/>
                <a:gd name="T62" fmla="*/ 306 w 367"/>
                <a:gd name="T63" fmla="*/ 121 h 138"/>
                <a:gd name="T64" fmla="*/ 299 w 367"/>
                <a:gd name="T65" fmla="*/ 106 h 138"/>
                <a:gd name="T66" fmla="*/ 299 w 367"/>
                <a:gd name="T67" fmla="*/ 96 h 138"/>
                <a:gd name="T68" fmla="*/ 299 w 367"/>
                <a:gd name="T69" fmla="*/ 84 h 138"/>
                <a:gd name="T70" fmla="*/ 306 w 367"/>
                <a:gd name="T71" fmla="*/ 33 h 138"/>
                <a:gd name="T72" fmla="*/ 347 w 367"/>
                <a:gd name="T73" fmla="*/ 4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67" h="138">
                  <a:moveTo>
                    <a:pt x="361" y="0"/>
                  </a:moveTo>
                  <a:cubicBezTo>
                    <a:pt x="361" y="0"/>
                    <a:pt x="361" y="0"/>
                    <a:pt x="36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21"/>
                    <a:pt x="19" y="25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1" y="67"/>
                    <a:pt x="0" y="68"/>
                    <a:pt x="0" y="69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6"/>
                    <a:pt x="1" y="127"/>
                    <a:pt x="2" y="127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38"/>
                    <a:pt x="20" y="138"/>
                    <a:pt x="20" y="13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41" y="122"/>
                    <a:pt x="54" y="109"/>
                    <a:pt x="69" y="109"/>
                  </a:cubicBezTo>
                  <a:cubicBezTo>
                    <a:pt x="85" y="109"/>
                    <a:pt x="98" y="122"/>
                    <a:pt x="98" y="138"/>
                  </a:cubicBezTo>
                  <a:cubicBezTo>
                    <a:pt x="240" y="138"/>
                    <a:pt x="240" y="138"/>
                    <a:pt x="240" y="138"/>
                  </a:cubicBezTo>
                  <a:cubicBezTo>
                    <a:pt x="242" y="138"/>
                    <a:pt x="242" y="138"/>
                    <a:pt x="242" y="138"/>
                  </a:cubicBezTo>
                  <a:cubicBezTo>
                    <a:pt x="242" y="122"/>
                    <a:pt x="255" y="109"/>
                    <a:pt x="270" y="109"/>
                  </a:cubicBezTo>
                  <a:cubicBezTo>
                    <a:pt x="286" y="109"/>
                    <a:pt x="299" y="122"/>
                    <a:pt x="299" y="138"/>
                  </a:cubicBezTo>
                  <a:cubicBezTo>
                    <a:pt x="302" y="138"/>
                    <a:pt x="302" y="138"/>
                    <a:pt x="302" y="138"/>
                  </a:cubicBezTo>
                  <a:cubicBezTo>
                    <a:pt x="350" y="138"/>
                    <a:pt x="350" y="138"/>
                    <a:pt x="350" y="138"/>
                  </a:cubicBezTo>
                  <a:cubicBezTo>
                    <a:pt x="360" y="138"/>
                    <a:pt x="367" y="130"/>
                    <a:pt x="367" y="121"/>
                  </a:cubicBezTo>
                  <a:cubicBezTo>
                    <a:pt x="367" y="14"/>
                    <a:pt x="367" y="14"/>
                    <a:pt x="367" y="14"/>
                  </a:cubicBezTo>
                  <a:cubicBezTo>
                    <a:pt x="367" y="8"/>
                    <a:pt x="365" y="3"/>
                    <a:pt x="361" y="0"/>
                  </a:cubicBezTo>
                  <a:close/>
                  <a:moveTo>
                    <a:pt x="83" y="55"/>
                  </a:moveTo>
                  <a:cubicBezTo>
                    <a:pt x="83" y="59"/>
                    <a:pt x="79" y="63"/>
                    <a:pt x="75" y="63"/>
                  </a:cubicBezTo>
                  <a:cubicBezTo>
                    <a:pt x="42" y="63"/>
                    <a:pt x="42" y="63"/>
                    <a:pt x="42" y="63"/>
                  </a:cubicBezTo>
                  <a:cubicBezTo>
                    <a:pt x="38" y="63"/>
                    <a:pt x="34" y="59"/>
                    <a:pt x="34" y="55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4" y="36"/>
                    <a:pt x="38" y="33"/>
                    <a:pt x="42" y="33"/>
                  </a:cubicBezTo>
                  <a:cubicBezTo>
                    <a:pt x="75" y="33"/>
                    <a:pt x="75" y="33"/>
                    <a:pt x="75" y="33"/>
                  </a:cubicBezTo>
                  <a:cubicBezTo>
                    <a:pt x="79" y="33"/>
                    <a:pt x="83" y="36"/>
                    <a:pt x="83" y="40"/>
                  </a:cubicBezTo>
                  <a:lnTo>
                    <a:pt x="83" y="55"/>
                  </a:lnTo>
                  <a:close/>
                  <a:moveTo>
                    <a:pt x="149" y="55"/>
                  </a:moveTo>
                  <a:cubicBezTo>
                    <a:pt x="149" y="59"/>
                    <a:pt x="146" y="63"/>
                    <a:pt x="141" y="63"/>
                  </a:cubicBezTo>
                  <a:cubicBezTo>
                    <a:pt x="108" y="63"/>
                    <a:pt x="108" y="63"/>
                    <a:pt x="108" y="63"/>
                  </a:cubicBezTo>
                  <a:cubicBezTo>
                    <a:pt x="104" y="63"/>
                    <a:pt x="100" y="59"/>
                    <a:pt x="100" y="55"/>
                  </a:cubicBezTo>
                  <a:cubicBezTo>
                    <a:pt x="100" y="40"/>
                    <a:pt x="100" y="40"/>
                    <a:pt x="100" y="40"/>
                  </a:cubicBezTo>
                  <a:cubicBezTo>
                    <a:pt x="100" y="36"/>
                    <a:pt x="104" y="33"/>
                    <a:pt x="108" y="33"/>
                  </a:cubicBezTo>
                  <a:cubicBezTo>
                    <a:pt x="141" y="33"/>
                    <a:pt x="141" y="33"/>
                    <a:pt x="141" y="33"/>
                  </a:cubicBezTo>
                  <a:cubicBezTo>
                    <a:pt x="146" y="33"/>
                    <a:pt x="149" y="36"/>
                    <a:pt x="149" y="40"/>
                  </a:cubicBezTo>
                  <a:lnTo>
                    <a:pt x="149" y="55"/>
                  </a:lnTo>
                  <a:close/>
                  <a:moveTo>
                    <a:pt x="215" y="55"/>
                  </a:moveTo>
                  <a:cubicBezTo>
                    <a:pt x="215" y="59"/>
                    <a:pt x="212" y="63"/>
                    <a:pt x="208" y="63"/>
                  </a:cubicBezTo>
                  <a:cubicBezTo>
                    <a:pt x="174" y="63"/>
                    <a:pt x="174" y="63"/>
                    <a:pt x="174" y="63"/>
                  </a:cubicBezTo>
                  <a:cubicBezTo>
                    <a:pt x="170" y="63"/>
                    <a:pt x="167" y="59"/>
                    <a:pt x="167" y="55"/>
                  </a:cubicBezTo>
                  <a:cubicBezTo>
                    <a:pt x="167" y="40"/>
                    <a:pt x="167" y="40"/>
                    <a:pt x="167" y="40"/>
                  </a:cubicBezTo>
                  <a:cubicBezTo>
                    <a:pt x="167" y="36"/>
                    <a:pt x="170" y="33"/>
                    <a:pt x="174" y="33"/>
                  </a:cubicBezTo>
                  <a:cubicBezTo>
                    <a:pt x="208" y="33"/>
                    <a:pt x="208" y="33"/>
                    <a:pt x="208" y="33"/>
                  </a:cubicBezTo>
                  <a:cubicBezTo>
                    <a:pt x="212" y="33"/>
                    <a:pt x="215" y="36"/>
                    <a:pt x="215" y="40"/>
                  </a:cubicBezTo>
                  <a:lnTo>
                    <a:pt x="215" y="55"/>
                  </a:lnTo>
                  <a:close/>
                  <a:moveTo>
                    <a:pt x="281" y="55"/>
                  </a:moveTo>
                  <a:cubicBezTo>
                    <a:pt x="281" y="59"/>
                    <a:pt x="278" y="63"/>
                    <a:pt x="274" y="63"/>
                  </a:cubicBezTo>
                  <a:cubicBezTo>
                    <a:pt x="240" y="63"/>
                    <a:pt x="240" y="63"/>
                    <a:pt x="240" y="63"/>
                  </a:cubicBezTo>
                  <a:cubicBezTo>
                    <a:pt x="236" y="63"/>
                    <a:pt x="233" y="59"/>
                    <a:pt x="233" y="55"/>
                  </a:cubicBezTo>
                  <a:cubicBezTo>
                    <a:pt x="233" y="40"/>
                    <a:pt x="233" y="40"/>
                    <a:pt x="233" y="40"/>
                  </a:cubicBezTo>
                  <a:cubicBezTo>
                    <a:pt x="233" y="36"/>
                    <a:pt x="236" y="33"/>
                    <a:pt x="240" y="33"/>
                  </a:cubicBezTo>
                  <a:cubicBezTo>
                    <a:pt x="274" y="33"/>
                    <a:pt x="274" y="33"/>
                    <a:pt x="274" y="33"/>
                  </a:cubicBezTo>
                  <a:cubicBezTo>
                    <a:pt x="278" y="33"/>
                    <a:pt x="281" y="36"/>
                    <a:pt x="281" y="40"/>
                  </a:cubicBezTo>
                  <a:lnTo>
                    <a:pt x="281" y="55"/>
                  </a:lnTo>
                  <a:close/>
                  <a:moveTo>
                    <a:pt x="347" y="114"/>
                  </a:moveTo>
                  <a:cubicBezTo>
                    <a:pt x="347" y="118"/>
                    <a:pt x="344" y="121"/>
                    <a:pt x="340" y="121"/>
                  </a:cubicBezTo>
                  <a:cubicBezTo>
                    <a:pt x="306" y="121"/>
                    <a:pt x="306" y="121"/>
                    <a:pt x="306" y="121"/>
                  </a:cubicBezTo>
                  <a:cubicBezTo>
                    <a:pt x="302" y="121"/>
                    <a:pt x="299" y="118"/>
                    <a:pt x="299" y="114"/>
                  </a:cubicBezTo>
                  <a:cubicBezTo>
                    <a:pt x="299" y="106"/>
                    <a:pt x="299" y="106"/>
                    <a:pt x="299" y="106"/>
                  </a:cubicBezTo>
                  <a:cubicBezTo>
                    <a:pt x="299" y="103"/>
                    <a:pt x="299" y="103"/>
                    <a:pt x="299" y="103"/>
                  </a:cubicBezTo>
                  <a:cubicBezTo>
                    <a:pt x="299" y="96"/>
                    <a:pt x="299" y="96"/>
                    <a:pt x="299" y="96"/>
                  </a:cubicBezTo>
                  <a:cubicBezTo>
                    <a:pt x="299" y="93"/>
                    <a:pt x="299" y="93"/>
                    <a:pt x="299" y="93"/>
                  </a:cubicBezTo>
                  <a:cubicBezTo>
                    <a:pt x="299" y="84"/>
                    <a:pt x="299" y="84"/>
                    <a:pt x="299" y="84"/>
                  </a:cubicBezTo>
                  <a:cubicBezTo>
                    <a:pt x="299" y="40"/>
                    <a:pt x="299" y="40"/>
                    <a:pt x="299" y="40"/>
                  </a:cubicBezTo>
                  <a:cubicBezTo>
                    <a:pt x="299" y="36"/>
                    <a:pt x="302" y="33"/>
                    <a:pt x="306" y="33"/>
                  </a:cubicBezTo>
                  <a:cubicBezTo>
                    <a:pt x="340" y="33"/>
                    <a:pt x="340" y="33"/>
                    <a:pt x="340" y="33"/>
                  </a:cubicBezTo>
                  <a:cubicBezTo>
                    <a:pt x="344" y="33"/>
                    <a:pt x="347" y="36"/>
                    <a:pt x="347" y="40"/>
                  </a:cubicBezTo>
                  <a:lnTo>
                    <a:pt x="347" y="1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î$1id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6BF70F8-608C-490C-9BF6-70ECF5DF948B}"/>
                </a:ext>
              </a:extLst>
            </p:cNvPr>
            <p:cNvSpPr/>
            <p:nvPr/>
          </p:nvSpPr>
          <p:spPr bwMode="auto">
            <a:xfrm>
              <a:off x="4904207" y="4380746"/>
              <a:ext cx="93320" cy="933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iŝḻiḓ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D9249FC-8603-4058-8128-FBCA011B240C}"/>
                </a:ext>
              </a:extLst>
            </p:cNvPr>
            <p:cNvSpPr/>
            <p:nvPr/>
          </p:nvSpPr>
          <p:spPr bwMode="auto">
            <a:xfrm>
              <a:off x="7032569" y="1689093"/>
              <a:ext cx="621756" cy="151785"/>
            </a:xfrm>
            <a:custGeom>
              <a:avLst/>
              <a:gdLst>
                <a:gd name="T0" fmla="*/ 300 w 300"/>
                <a:gd name="T1" fmla="*/ 14 h 73"/>
                <a:gd name="T2" fmla="*/ 286 w 300"/>
                <a:gd name="T3" fmla="*/ 0 h 73"/>
                <a:gd name="T4" fmla="*/ 15 w 300"/>
                <a:gd name="T5" fmla="*/ 0 h 73"/>
                <a:gd name="T6" fmla="*/ 0 w 300"/>
                <a:gd name="T7" fmla="*/ 14 h 73"/>
                <a:gd name="T8" fmla="*/ 0 w 300"/>
                <a:gd name="T9" fmla="*/ 73 h 73"/>
                <a:gd name="T10" fmla="*/ 300 w 300"/>
                <a:gd name="T11" fmla="*/ 73 h 73"/>
                <a:gd name="T12" fmla="*/ 300 w 300"/>
                <a:gd name="T13" fmla="*/ 14 h 73"/>
                <a:gd name="T14" fmla="*/ 61 w 300"/>
                <a:gd name="T15" fmla="*/ 34 h 73"/>
                <a:gd name="T16" fmla="*/ 54 w 300"/>
                <a:gd name="T17" fmla="*/ 40 h 73"/>
                <a:gd name="T18" fmla="*/ 26 w 300"/>
                <a:gd name="T19" fmla="*/ 40 h 73"/>
                <a:gd name="T20" fmla="*/ 19 w 300"/>
                <a:gd name="T21" fmla="*/ 34 h 73"/>
                <a:gd name="T22" fmla="*/ 19 w 300"/>
                <a:gd name="T23" fmla="*/ 21 h 73"/>
                <a:gd name="T24" fmla="*/ 26 w 300"/>
                <a:gd name="T25" fmla="*/ 15 h 73"/>
                <a:gd name="T26" fmla="*/ 54 w 300"/>
                <a:gd name="T27" fmla="*/ 15 h 73"/>
                <a:gd name="T28" fmla="*/ 61 w 300"/>
                <a:gd name="T29" fmla="*/ 21 h 73"/>
                <a:gd name="T30" fmla="*/ 61 w 300"/>
                <a:gd name="T31" fmla="*/ 34 h 73"/>
                <a:gd name="T32" fmla="*/ 118 w 300"/>
                <a:gd name="T33" fmla="*/ 34 h 73"/>
                <a:gd name="T34" fmla="*/ 111 w 300"/>
                <a:gd name="T35" fmla="*/ 40 h 73"/>
                <a:gd name="T36" fmla="*/ 83 w 300"/>
                <a:gd name="T37" fmla="*/ 40 h 73"/>
                <a:gd name="T38" fmla="*/ 76 w 300"/>
                <a:gd name="T39" fmla="*/ 34 h 73"/>
                <a:gd name="T40" fmla="*/ 76 w 300"/>
                <a:gd name="T41" fmla="*/ 21 h 73"/>
                <a:gd name="T42" fmla="*/ 83 w 300"/>
                <a:gd name="T43" fmla="*/ 15 h 73"/>
                <a:gd name="T44" fmla="*/ 111 w 300"/>
                <a:gd name="T45" fmla="*/ 15 h 73"/>
                <a:gd name="T46" fmla="*/ 118 w 300"/>
                <a:gd name="T47" fmla="*/ 21 h 73"/>
                <a:gd name="T48" fmla="*/ 118 w 300"/>
                <a:gd name="T49" fmla="*/ 34 h 73"/>
                <a:gd name="T50" fmla="*/ 175 w 300"/>
                <a:gd name="T51" fmla="*/ 34 h 73"/>
                <a:gd name="T52" fmla="*/ 168 w 300"/>
                <a:gd name="T53" fmla="*/ 40 h 73"/>
                <a:gd name="T54" fmla="*/ 140 w 300"/>
                <a:gd name="T55" fmla="*/ 40 h 73"/>
                <a:gd name="T56" fmla="*/ 133 w 300"/>
                <a:gd name="T57" fmla="*/ 34 h 73"/>
                <a:gd name="T58" fmla="*/ 133 w 300"/>
                <a:gd name="T59" fmla="*/ 21 h 73"/>
                <a:gd name="T60" fmla="*/ 140 w 300"/>
                <a:gd name="T61" fmla="*/ 15 h 73"/>
                <a:gd name="T62" fmla="*/ 168 w 300"/>
                <a:gd name="T63" fmla="*/ 15 h 73"/>
                <a:gd name="T64" fmla="*/ 175 w 300"/>
                <a:gd name="T65" fmla="*/ 21 h 73"/>
                <a:gd name="T66" fmla="*/ 175 w 300"/>
                <a:gd name="T67" fmla="*/ 34 h 73"/>
                <a:gd name="T68" fmla="*/ 232 w 300"/>
                <a:gd name="T69" fmla="*/ 34 h 73"/>
                <a:gd name="T70" fmla="*/ 225 w 300"/>
                <a:gd name="T71" fmla="*/ 40 h 73"/>
                <a:gd name="T72" fmla="*/ 197 w 300"/>
                <a:gd name="T73" fmla="*/ 40 h 73"/>
                <a:gd name="T74" fmla="*/ 190 w 300"/>
                <a:gd name="T75" fmla="*/ 34 h 73"/>
                <a:gd name="T76" fmla="*/ 190 w 300"/>
                <a:gd name="T77" fmla="*/ 21 h 73"/>
                <a:gd name="T78" fmla="*/ 197 w 300"/>
                <a:gd name="T79" fmla="*/ 15 h 73"/>
                <a:gd name="T80" fmla="*/ 225 w 300"/>
                <a:gd name="T81" fmla="*/ 15 h 73"/>
                <a:gd name="T82" fmla="*/ 232 w 300"/>
                <a:gd name="T83" fmla="*/ 21 h 73"/>
                <a:gd name="T84" fmla="*/ 232 w 300"/>
                <a:gd name="T85" fmla="*/ 34 h 73"/>
                <a:gd name="T86" fmla="*/ 282 w 300"/>
                <a:gd name="T87" fmla="*/ 40 h 73"/>
                <a:gd name="T88" fmla="*/ 253 w 300"/>
                <a:gd name="T89" fmla="*/ 40 h 73"/>
                <a:gd name="T90" fmla="*/ 247 w 300"/>
                <a:gd name="T91" fmla="*/ 34 h 73"/>
                <a:gd name="T92" fmla="*/ 247 w 300"/>
                <a:gd name="T93" fmla="*/ 21 h 73"/>
                <a:gd name="T94" fmla="*/ 253 w 300"/>
                <a:gd name="T95" fmla="*/ 15 h 73"/>
                <a:gd name="T96" fmla="*/ 278 w 300"/>
                <a:gd name="T97" fmla="*/ 21 h 73"/>
                <a:gd name="T98" fmla="*/ 282 w 300"/>
                <a:gd name="T99" fmla="*/ 4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00" h="73">
                  <a:moveTo>
                    <a:pt x="300" y="14"/>
                  </a:moveTo>
                  <a:cubicBezTo>
                    <a:pt x="300" y="6"/>
                    <a:pt x="294" y="0"/>
                    <a:pt x="286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300" y="73"/>
                    <a:pt x="300" y="73"/>
                    <a:pt x="300" y="73"/>
                  </a:cubicBezTo>
                  <a:lnTo>
                    <a:pt x="300" y="14"/>
                  </a:lnTo>
                  <a:close/>
                  <a:moveTo>
                    <a:pt x="61" y="34"/>
                  </a:moveTo>
                  <a:cubicBezTo>
                    <a:pt x="61" y="37"/>
                    <a:pt x="58" y="40"/>
                    <a:pt x="54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2" y="40"/>
                    <a:pt x="19" y="37"/>
                    <a:pt x="19" y="34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17"/>
                    <a:pt x="22" y="15"/>
                    <a:pt x="26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8" y="15"/>
                    <a:pt x="61" y="17"/>
                    <a:pt x="61" y="21"/>
                  </a:cubicBezTo>
                  <a:lnTo>
                    <a:pt x="61" y="34"/>
                  </a:lnTo>
                  <a:close/>
                  <a:moveTo>
                    <a:pt x="118" y="34"/>
                  </a:moveTo>
                  <a:cubicBezTo>
                    <a:pt x="118" y="37"/>
                    <a:pt x="115" y="40"/>
                    <a:pt x="111" y="40"/>
                  </a:cubicBezTo>
                  <a:cubicBezTo>
                    <a:pt x="83" y="40"/>
                    <a:pt x="83" y="40"/>
                    <a:pt x="83" y="40"/>
                  </a:cubicBezTo>
                  <a:cubicBezTo>
                    <a:pt x="79" y="40"/>
                    <a:pt x="76" y="37"/>
                    <a:pt x="76" y="34"/>
                  </a:cubicBezTo>
                  <a:cubicBezTo>
                    <a:pt x="76" y="21"/>
                    <a:pt x="76" y="21"/>
                    <a:pt x="76" y="21"/>
                  </a:cubicBezTo>
                  <a:cubicBezTo>
                    <a:pt x="76" y="17"/>
                    <a:pt x="79" y="15"/>
                    <a:pt x="83" y="15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15" y="15"/>
                    <a:pt x="118" y="17"/>
                    <a:pt x="118" y="21"/>
                  </a:cubicBezTo>
                  <a:lnTo>
                    <a:pt x="118" y="34"/>
                  </a:lnTo>
                  <a:close/>
                  <a:moveTo>
                    <a:pt x="175" y="34"/>
                  </a:moveTo>
                  <a:cubicBezTo>
                    <a:pt x="175" y="37"/>
                    <a:pt x="172" y="40"/>
                    <a:pt x="168" y="40"/>
                  </a:cubicBezTo>
                  <a:cubicBezTo>
                    <a:pt x="140" y="40"/>
                    <a:pt x="140" y="40"/>
                    <a:pt x="140" y="40"/>
                  </a:cubicBezTo>
                  <a:cubicBezTo>
                    <a:pt x="136" y="40"/>
                    <a:pt x="133" y="37"/>
                    <a:pt x="133" y="34"/>
                  </a:cubicBezTo>
                  <a:cubicBezTo>
                    <a:pt x="133" y="21"/>
                    <a:pt x="133" y="21"/>
                    <a:pt x="133" y="21"/>
                  </a:cubicBezTo>
                  <a:cubicBezTo>
                    <a:pt x="133" y="17"/>
                    <a:pt x="136" y="15"/>
                    <a:pt x="140" y="15"/>
                  </a:cubicBezTo>
                  <a:cubicBezTo>
                    <a:pt x="168" y="15"/>
                    <a:pt x="168" y="15"/>
                    <a:pt x="168" y="15"/>
                  </a:cubicBezTo>
                  <a:cubicBezTo>
                    <a:pt x="172" y="15"/>
                    <a:pt x="175" y="17"/>
                    <a:pt x="175" y="21"/>
                  </a:cubicBezTo>
                  <a:lnTo>
                    <a:pt x="175" y="34"/>
                  </a:lnTo>
                  <a:close/>
                  <a:moveTo>
                    <a:pt x="232" y="34"/>
                  </a:moveTo>
                  <a:cubicBezTo>
                    <a:pt x="232" y="37"/>
                    <a:pt x="229" y="40"/>
                    <a:pt x="225" y="40"/>
                  </a:cubicBezTo>
                  <a:cubicBezTo>
                    <a:pt x="197" y="40"/>
                    <a:pt x="197" y="40"/>
                    <a:pt x="197" y="40"/>
                  </a:cubicBezTo>
                  <a:cubicBezTo>
                    <a:pt x="193" y="40"/>
                    <a:pt x="190" y="37"/>
                    <a:pt x="190" y="34"/>
                  </a:cubicBezTo>
                  <a:cubicBezTo>
                    <a:pt x="190" y="21"/>
                    <a:pt x="190" y="21"/>
                    <a:pt x="190" y="21"/>
                  </a:cubicBezTo>
                  <a:cubicBezTo>
                    <a:pt x="190" y="17"/>
                    <a:pt x="193" y="15"/>
                    <a:pt x="197" y="15"/>
                  </a:cubicBezTo>
                  <a:cubicBezTo>
                    <a:pt x="225" y="15"/>
                    <a:pt x="225" y="15"/>
                    <a:pt x="225" y="15"/>
                  </a:cubicBezTo>
                  <a:cubicBezTo>
                    <a:pt x="229" y="15"/>
                    <a:pt x="232" y="17"/>
                    <a:pt x="232" y="21"/>
                  </a:cubicBezTo>
                  <a:lnTo>
                    <a:pt x="232" y="34"/>
                  </a:lnTo>
                  <a:close/>
                  <a:moveTo>
                    <a:pt x="282" y="40"/>
                  </a:moveTo>
                  <a:cubicBezTo>
                    <a:pt x="253" y="40"/>
                    <a:pt x="253" y="40"/>
                    <a:pt x="253" y="40"/>
                  </a:cubicBezTo>
                  <a:cubicBezTo>
                    <a:pt x="250" y="40"/>
                    <a:pt x="247" y="37"/>
                    <a:pt x="247" y="34"/>
                  </a:cubicBezTo>
                  <a:cubicBezTo>
                    <a:pt x="247" y="21"/>
                    <a:pt x="247" y="21"/>
                    <a:pt x="247" y="21"/>
                  </a:cubicBezTo>
                  <a:cubicBezTo>
                    <a:pt x="247" y="17"/>
                    <a:pt x="250" y="15"/>
                    <a:pt x="253" y="15"/>
                  </a:cubicBezTo>
                  <a:cubicBezTo>
                    <a:pt x="253" y="15"/>
                    <a:pt x="270" y="11"/>
                    <a:pt x="278" y="21"/>
                  </a:cubicBezTo>
                  <a:cubicBezTo>
                    <a:pt x="283" y="27"/>
                    <a:pt x="286" y="40"/>
                    <a:pt x="282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ïṣ1ïḓ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8580666-74AD-4720-966E-B4C94D5FCBA7}"/>
                </a:ext>
              </a:extLst>
            </p:cNvPr>
            <p:cNvSpPr/>
            <p:nvPr/>
          </p:nvSpPr>
          <p:spPr bwMode="auto">
            <a:xfrm>
              <a:off x="7095531" y="2052253"/>
              <a:ext cx="79828" cy="798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ïsḻíḋ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B132F28-D985-4117-8656-0F88124DA3D6}"/>
                </a:ext>
              </a:extLst>
            </p:cNvPr>
            <p:cNvSpPr/>
            <p:nvPr/>
          </p:nvSpPr>
          <p:spPr bwMode="auto">
            <a:xfrm>
              <a:off x="7010082" y="1846500"/>
              <a:ext cx="656610" cy="245105"/>
            </a:xfrm>
            <a:custGeom>
              <a:avLst/>
              <a:gdLst>
                <a:gd name="T0" fmla="*/ 311 w 317"/>
                <a:gd name="T1" fmla="*/ 0 h 118"/>
                <a:gd name="T2" fmla="*/ 11 w 317"/>
                <a:gd name="T3" fmla="*/ 11 h 118"/>
                <a:gd name="T4" fmla="*/ 17 w 317"/>
                <a:gd name="T5" fmla="*/ 57 h 118"/>
                <a:gd name="T6" fmla="*/ 0 w 317"/>
                <a:gd name="T7" fmla="*/ 59 h 118"/>
                <a:gd name="T8" fmla="*/ 2 w 317"/>
                <a:gd name="T9" fmla="*/ 109 h 118"/>
                <a:gd name="T10" fmla="*/ 17 w 317"/>
                <a:gd name="T11" fmla="*/ 109 h 118"/>
                <a:gd name="T12" fmla="*/ 36 w 317"/>
                <a:gd name="T13" fmla="*/ 118 h 118"/>
                <a:gd name="T14" fmla="*/ 85 w 317"/>
                <a:gd name="T15" fmla="*/ 118 h 118"/>
                <a:gd name="T16" fmla="*/ 209 w 317"/>
                <a:gd name="T17" fmla="*/ 118 h 118"/>
                <a:gd name="T18" fmla="*/ 258 w 317"/>
                <a:gd name="T19" fmla="*/ 118 h 118"/>
                <a:gd name="T20" fmla="*/ 302 w 317"/>
                <a:gd name="T21" fmla="*/ 118 h 118"/>
                <a:gd name="T22" fmla="*/ 317 w 317"/>
                <a:gd name="T23" fmla="*/ 12 h 118"/>
                <a:gd name="T24" fmla="*/ 72 w 317"/>
                <a:gd name="T25" fmla="*/ 47 h 118"/>
                <a:gd name="T26" fmla="*/ 37 w 317"/>
                <a:gd name="T27" fmla="*/ 54 h 118"/>
                <a:gd name="T28" fmla="*/ 30 w 317"/>
                <a:gd name="T29" fmla="*/ 35 h 118"/>
                <a:gd name="T30" fmla="*/ 65 w 317"/>
                <a:gd name="T31" fmla="*/ 28 h 118"/>
                <a:gd name="T32" fmla="*/ 72 w 317"/>
                <a:gd name="T33" fmla="*/ 47 h 118"/>
                <a:gd name="T34" fmla="*/ 122 w 317"/>
                <a:gd name="T35" fmla="*/ 54 h 118"/>
                <a:gd name="T36" fmla="*/ 87 w 317"/>
                <a:gd name="T37" fmla="*/ 47 h 118"/>
                <a:gd name="T38" fmla="*/ 94 w 317"/>
                <a:gd name="T39" fmla="*/ 28 h 118"/>
                <a:gd name="T40" fmla="*/ 129 w 317"/>
                <a:gd name="T41" fmla="*/ 35 h 118"/>
                <a:gd name="T42" fmla="*/ 186 w 317"/>
                <a:gd name="T43" fmla="*/ 47 h 118"/>
                <a:gd name="T44" fmla="*/ 151 w 317"/>
                <a:gd name="T45" fmla="*/ 54 h 118"/>
                <a:gd name="T46" fmla="*/ 144 w 317"/>
                <a:gd name="T47" fmla="*/ 35 h 118"/>
                <a:gd name="T48" fmla="*/ 179 w 317"/>
                <a:gd name="T49" fmla="*/ 28 h 118"/>
                <a:gd name="T50" fmla="*/ 186 w 317"/>
                <a:gd name="T51" fmla="*/ 47 h 118"/>
                <a:gd name="T52" fmla="*/ 236 w 317"/>
                <a:gd name="T53" fmla="*/ 54 h 118"/>
                <a:gd name="T54" fmla="*/ 201 w 317"/>
                <a:gd name="T55" fmla="*/ 47 h 118"/>
                <a:gd name="T56" fmla="*/ 208 w 317"/>
                <a:gd name="T57" fmla="*/ 28 h 118"/>
                <a:gd name="T58" fmla="*/ 243 w 317"/>
                <a:gd name="T59" fmla="*/ 35 h 118"/>
                <a:gd name="T60" fmla="*/ 300 w 317"/>
                <a:gd name="T61" fmla="*/ 98 h 118"/>
                <a:gd name="T62" fmla="*/ 264 w 317"/>
                <a:gd name="T63" fmla="*/ 104 h 118"/>
                <a:gd name="T64" fmla="*/ 258 w 317"/>
                <a:gd name="T65" fmla="*/ 91 h 118"/>
                <a:gd name="T66" fmla="*/ 258 w 317"/>
                <a:gd name="T67" fmla="*/ 82 h 118"/>
                <a:gd name="T68" fmla="*/ 258 w 317"/>
                <a:gd name="T69" fmla="*/ 72 h 118"/>
                <a:gd name="T70" fmla="*/ 264 w 317"/>
                <a:gd name="T71" fmla="*/ 28 h 118"/>
                <a:gd name="T72" fmla="*/ 300 w 317"/>
                <a:gd name="T73" fmla="*/ 3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17" h="118">
                  <a:moveTo>
                    <a:pt x="311" y="0"/>
                  </a:moveTo>
                  <a:cubicBezTo>
                    <a:pt x="311" y="0"/>
                    <a:pt x="311" y="0"/>
                    <a:pt x="3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8"/>
                    <a:pt x="17" y="21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" y="57"/>
                    <a:pt x="0" y="58"/>
                    <a:pt x="0" y="59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0" y="108"/>
                    <a:pt x="1" y="109"/>
                    <a:pt x="2" y="109"/>
                  </a:cubicBezTo>
                  <a:cubicBezTo>
                    <a:pt x="17" y="109"/>
                    <a:pt x="17" y="109"/>
                    <a:pt x="17" y="109"/>
                  </a:cubicBezTo>
                  <a:cubicBezTo>
                    <a:pt x="17" y="109"/>
                    <a:pt x="17" y="109"/>
                    <a:pt x="17" y="109"/>
                  </a:cubicBezTo>
                  <a:cubicBezTo>
                    <a:pt x="17" y="118"/>
                    <a:pt x="17" y="118"/>
                    <a:pt x="17" y="118"/>
                  </a:cubicBezTo>
                  <a:cubicBezTo>
                    <a:pt x="36" y="118"/>
                    <a:pt x="36" y="118"/>
                    <a:pt x="36" y="118"/>
                  </a:cubicBezTo>
                  <a:cubicBezTo>
                    <a:pt x="36" y="105"/>
                    <a:pt x="47" y="94"/>
                    <a:pt x="60" y="94"/>
                  </a:cubicBezTo>
                  <a:cubicBezTo>
                    <a:pt x="74" y="94"/>
                    <a:pt x="85" y="105"/>
                    <a:pt x="85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9" y="118"/>
                    <a:pt x="209" y="118"/>
                    <a:pt x="209" y="118"/>
                  </a:cubicBezTo>
                  <a:cubicBezTo>
                    <a:pt x="209" y="105"/>
                    <a:pt x="220" y="94"/>
                    <a:pt x="234" y="94"/>
                  </a:cubicBezTo>
                  <a:cubicBezTo>
                    <a:pt x="247" y="94"/>
                    <a:pt x="258" y="105"/>
                    <a:pt x="258" y="118"/>
                  </a:cubicBezTo>
                  <a:cubicBezTo>
                    <a:pt x="261" y="118"/>
                    <a:pt x="261" y="118"/>
                    <a:pt x="261" y="118"/>
                  </a:cubicBezTo>
                  <a:cubicBezTo>
                    <a:pt x="302" y="118"/>
                    <a:pt x="302" y="118"/>
                    <a:pt x="302" y="118"/>
                  </a:cubicBezTo>
                  <a:cubicBezTo>
                    <a:pt x="310" y="118"/>
                    <a:pt x="317" y="112"/>
                    <a:pt x="317" y="104"/>
                  </a:cubicBezTo>
                  <a:cubicBezTo>
                    <a:pt x="317" y="12"/>
                    <a:pt x="317" y="12"/>
                    <a:pt x="317" y="12"/>
                  </a:cubicBezTo>
                  <a:cubicBezTo>
                    <a:pt x="317" y="7"/>
                    <a:pt x="315" y="3"/>
                    <a:pt x="311" y="0"/>
                  </a:cubicBezTo>
                  <a:close/>
                  <a:moveTo>
                    <a:pt x="72" y="47"/>
                  </a:moveTo>
                  <a:cubicBezTo>
                    <a:pt x="72" y="51"/>
                    <a:pt x="69" y="54"/>
                    <a:pt x="65" y="54"/>
                  </a:cubicBezTo>
                  <a:cubicBezTo>
                    <a:pt x="37" y="54"/>
                    <a:pt x="37" y="54"/>
                    <a:pt x="37" y="54"/>
                  </a:cubicBezTo>
                  <a:cubicBezTo>
                    <a:pt x="33" y="54"/>
                    <a:pt x="30" y="51"/>
                    <a:pt x="30" y="47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1"/>
                    <a:pt x="33" y="28"/>
                    <a:pt x="37" y="28"/>
                  </a:cubicBezTo>
                  <a:cubicBezTo>
                    <a:pt x="65" y="28"/>
                    <a:pt x="65" y="28"/>
                    <a:pt x="65" y="28"/>
                  </a:cubicBezTo>
                  <a:cubicBezTo>
                    <a:pt x="69" y="28"/>
                    <a:pt x="72" y="31"/>
                    <a:pt x="72" y="35"/>
                  </a:cubicBezTo>
                  <a:lnTo>
                    <a:pt x="72" y="47"/>
                  </a:lnTo>
                  <a:close/>
                  <a:moveTo>
                    <a:pt x="129" y="47"/>
                  </a:moveTo>
                  <a:cubicBezTo>
                    <a:pt x="129" y="51"/>
                    <a:pt x="126" y="54"/>
                    <a:pt x="122" y="54"/>
                  </a:cubicBezTo>
                  <a:cubicBezTo>
                    <a:pt x="94" y="54"/>
                    <a:pt x="94" y="54"/>
                    <a:pt x="94" y="54"/>
                  </a:cubicBezTo>
                  <a:cubicBezTo>
                    <a:pt x="90" y="54"/>
                    <a:pt x="87" y="51"/>
                    <a:pt x="87" y="47"/>
                  </a:cubicBezTo>
                  <a:cubicBezTo>
                    <a:pt x="87" y="35"/>
                    <a:pt x="87" y="35"/>
                    <a:pt x="87" y="35"/>
                  </a:cubicBezTo>
                  <a:cubicBezTo>
                    <a:pt x="87" y="31"/>
                    <a:pt x="90" y="28"/>
                    <a:pt x="94" y="28"/>
                  </a:cubicBezTo>
                  <a:cubicBezTo>
                    <a:pt x="122" y="28"/>
                    <a:pt x="122" y="28"/>
                    <a:pt x="122" y="28"/>
                  </a:cubicBezTo>
                  <a:cubicBezTo>
                    <a:pt x="126" y="28"/>
                    <a:pt x="129" y="31"/>
                    <a:pt x="129" y="35"/>
                  </a:cubicBezTo>
                  <a:lnTo>
                    <a:pt x="129" y="47"/>
                  </a:lnTo>
                  <a:close/>
                  <a:moveTo>
                    <a:pt x="186" y="47"/>
                  </a:moveTo>
                  <a:cubicBezTo>
                    <a:pt x="186" y="51"/>
                    <a:pt x="183" y="54"/>
                    <a:pt x="179" y="54"/>
                  </a:cubicBezTo>
                  <a:cubicBezTo>
                    <a:pt x="151" y="54"/>
                    <a:pt x="151" y="54"/>
                    <a:pt x="151" y="54"/>
                  </a:cubicBezTo>
                  <a:cubicBezTo>
                    <a:pt x="147" y="54"/>
                    <a:pt x="144" y="51"/>
                    <a:pt x="144" y="47"/>
                  </a:cubicBezTo>
                  <a:cubicBezTo>
                    <a:pt x="144" y="35"/>
                    <a:pt x="144" y="35"/>
                    <a:pt x="144" y="35"/>
                  </a:cubicBezTo>
                  <a:cubicBezTo>
                    <a:pt x="144" y="31"/>
                    <a:pt x="147" y="28"/>
                    <a:pt x="151" y="28"/>
                  </a:cubicBezTo>
                  <a:cubicBezTo>
                    <a:pt x="179" y="28"/>
                    <a:pt x="179" y="28"/>
                    <a:pt x="179" y="28"/>
                  </a:cubicBezTo>
                  <a:cubicBezTo>
                    <a:pt x="183" y="28"/>
                    <a:pt x="186" y="31"/>
                    <a:pt x="186" y="35"/>
                  </a:cubicBezTo>
                  <a:lnTo>
                    <a:pt x="186" y="47"/>
                  </a:lnTo>
                  <a:close/>
                  <a:moveTo>
                    <a:pt x="243" y="47"/>
                  </a:moveTo>
                  <a:cubicBezTo>
                    <a:pt x="243" y="51"/>
                    <a:pt x="240" y="54"/>
                    <a:pt x="236" y="54"/>
                  </a:cubicBezTo>
                  <a:cubicBezTo>
                    <a:pt x="208" y="54"/>
                    <a:pt x="208" y="54"/>
                    <a:pt x="208" y="54"/>
                  </a:cubicBezTo>
                  <a:cubicBezTo>
                    <a:pt x="204" y="54"/>
                    <a:pt x="201" y="51"/>
                    <a:pt x="201" y="47"/>
                  </a:cubicBezTo>
                  <a:cubicBezTo>
                    <a:pt x="201" y="35"/>
                    <a:pt x="201" y="35"/>
                    <a:pt x="201" y="35"/>
                  </a:cubicBezTo>
                  <a:cubicBezTo>
                    <a:pt x="201" y="31"/>
                    <a:pt x="204" y="28"/>
                    <a:pt x="208" y="28"/>
                  </a:cubicBezTo>
                  <a:cubicBezTo>
                    <a:pt x="236" y="28"/>
                    <a:pt x="236" y="28"/>
                    <a:pt x="236" y="28"/>
                  </a:cubicBezTo>
                  <a:cubicBezTo>
                    <a:pt x="240" y="28"/>
                    <a:pt x="243" y="31"/>
                    <a:pt x="243" y="35"/>
                  </a:cubicBezTo>
                  <a:lnTo>
                    <a:pt x="243" y="47"/>
                  </a:lnTo>
                  <a:close/>
                  <a:moveTo>
                    <a:pt x="300" y="98"/>
                  </a:moveTo>
                  <a:cubicBezTo>
                    <a:pt x="300" y="101"/>
                    <a:pt x="297" y="104"/>
                    <a:pt x="293" y="104"/>
                  </a:cubicBezTo>
                  <a:cubicBezTo>
                    <a:pt x="264" y="104"/>
                    <a:pt x="264" y="104"/>
                    <a:pt x="264" y="104"/>
                  </a:cubicBezTo>
                  <a:cubicBezTo>
                    <a:pt x="261" y="104"/>
                    <a:pt x="258" y="101"/>
                    <a:pt x="258" y="98"/>
                  </a:cubicBezTo>
                  <a:cubicBezTo>
                    <a:pt x="258" y="91"/>
                    <a:pt x="258" y="91"/>
                    <a:pt x="258" y="91"/>
                  </a:cubicBezTo>
                  <a:cubicBezTo>
                    <a:pt x="258" y="89"/>
                    <a:pt x="258" y="89"/>
                    <a:pt x="258" y="89"/>
                  </a:cubicBezTo>
                  <a:cubicBezTo>
                    <a:pt x="258" y="82"/>
                    <a:pt x="258" y="82"/>
                    <a:pt x="258" y="82"/>
                  </a:cubicBezTo>
                  <a:cubicBezTo>
                    <a:pt x="258" y="80"/>
                    <a:pt x="258" y="80"/>
                    <a:pt x="258" y="80"/>
                  </a:cubicBezTo>
                  <a:cubicBezTo>
                    <a:pt x="258" y="72"/>
                    <a:pt x="258" y="72"/>
                    <a:pt x="258" y="72"/>
                  </a:cubicBezTo>
                  <a:cubicBezTo>
                    <a:pt x="258" y="35"/>
                    <a:pt x="258" y="35"/>
                    <a:pt x="258" y="35"/>
                  </a:cubicBezTo>
                  <a:cubicBezTo>
                    <a:pt x="258" y="31"/>
                    <a:pt x="261" y="28"/>
                    <a:pt x="264" y="28"/>
                  </a:cubicBezTo>
                  <a:cubicBezTo>
                    <a:pt x="293" y="28"/>
                    <a:pt x="293" y="28"/>
                    <a:pt x="293" y="28"/>
                  </a:cubicBezTo>
                  <a:cubicBezTo>
                    <a:pt x="297" y="28"/>
                    <a:pt x="300" y="31"/>
                    <a:pt x="300" y="35"/>
                  </a:cubicBezTo>
                  <a:lnTo>
                    <a:pt x="300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íşļîḍ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20B2995-808F-4C52-A8A0-8D4305C18C18}"/>
                </a:ext>
              </a:extLst>
            </p:cNvPr>
            <p:cNvSpPr/>
            <p:nvPr/>
          </p:nvSpPr>
          <p:spPr bwMode="auto">
            <a:xfrm>
              <a:off x="7453069" y="2052253"/>
              <a:ext cx="80952" cy="798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iṥļîḓ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C8E2D21-D95E-493C-A7F1-587AAD89193F}"/>
                </a:ext>
              </a:extLst>
            </p:cNvPr>
            <p:cNvSpPr/>
            <p:nvPr/>
          </p:nvSpPr>
          <p:spPr bwMode="auto">
            <a:xfrm>
              <a:off x="4294818" y="1836381"/>
              <a:ext cx="246229" cy="243980"/>
            </a:xfrm>
            <a:custGeom>
              <a:avLst/>
              <a:gdLst>
                <a:gd name="T0" fmla="*/ 0 w 119"/>
                <a:gd name="T1" fmla="*/ 0 h 118"/>
                <a:gd name="T2" fmla="*/ 0 w 119"/>
                <a:gd name="T3" fmla="*/ 118 h 118"/>
                <a:gd name="T4" fmla="*/ 119 w 119"/>
                <a:gd name="T5" fmla="*/ 118 h 118"/>
                <a:gd name="T6" fmla="*/ 119 w 119"/>
                <a:gd name="T7" fmla="*/ 0 h 118"/>
                <a:gd name="T8" fmla="*/ 0 w 119"/>
                <a:gd name="T9" fmla="*/ 0 h 118"/>
                <a:gd name="T10" fmla="*/ 59 w 119"/>
                <a:gd name="T11" fmla="*/ 115 h 118"/>
                <a:gd name="T12" fmla="*/ 4 w 119"/>
                <a:gd name="T13" fmla="*/ 59 h 118"/>
                <a:gd name="T14" fmla="*/ 59 w 119"/>
                <a:gd name="T15" fmla="*/ 3 h 118"/>
                <a:gd name="T16" fmla="*/ 115 w 119"/>
                <a:gd name="T17" fmla="*/ 59 h 118"/>
                <a:gd name="T18" fmla="*/ 59 w 119"/>
                <a:gd name="T19" fmla="*/ 11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9" h="118">
                  <a:moveTo>
                    <a:pt x="0" y="0"/>
                  </a:moveTo>
                  <a:cubicBezTo>
                    <a:pt x="0" y="118"/>
                    <a:pt x="0" y="118"/>
                    <a:pt x="0" y="118"/>
                  </a:cubicBezTo>
                  <a:cubicBezTo>
                    <a:pt x="119" y="118"/>
                    <a:pt x="119" y="118"/>
                    <a:pt x="119" y="118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0" y="0"/>
                  </a:lnTo>
                  <a:close/>
                  <a:moveTo>
                    <a:pt x="59" y="115"/>
                  </a:moveTo>
                  <a:cubicBezTo>
                    <a:pt x="29" y="115"/>
                    <a:pt x="4" y="90"/>
                    <a:pt x="4" y="59"/>
                  </a:cubicBezTo>
                  <a:cubicBezTo>
                    <a:pt x="4" y="28"/>
                    <a:pt x="29" y="3"/>
                    <a:pt x="59" y="3"/>
                  </a:cubicBezTo>
                  <a:cubicBezTo>
                    <a:pt x="90" y="3"/>
                    <a:pt x="115" y="28"/>
                    <a:pt x="115" y="59"/>
                  </a:cubicBezTo>
                  <a:cubicBezTo>
                    <a:pt x="115" y="90"/>
                    <a:pt x="90" y="115"/>
                    <a:pt x="59" y="1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íş1ïd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11A2E20-E776-48DB-9949-765E2FCA3580}"/>
                </a:ext>
              </a:extLst>
            </p:cNvPr>
            <p:cNvSpPr/>
            <p:nvPr/>
          </p:nvSpPr>
          <p:spPr bwMode="auto">
            <a:xfrm>
              <a:off x="4385889" y="1925203"/>
              <a:ext cx="64087" cy="66336"/>
            </a:xfrm>
            <a:custGeom>
              <a:avLst/>
              <a:gdLst>
                <a:gd name="T0" fmla="*/ 15 w 31"/>
                <a:gd name="T1" fmla="*/ 18 h 32"/>
                <a:gd name="T2" fmla="*/ 13 w 31"/>
                <a:gd name="T3" fmla="*/ 16 h 32"/>
                <a:gd name="T4" fmla="*/ 15 w 31"/>
                <a:gd name="T5" fmla="*/ 14 h 32"/>
                <a:gd name="T6" fmla="*/ 15 w 31"/>
                <a:gd name="T7" fmla="*/ 0 h 32"/>
                <a:gd name="T8" fmla="*/ 0 w 31"/>
                <a:gd name="T9" fmla="*/ 16 h 32"/>
                <a:gd name="T10" fmla="*/ 15 w 31"/>
                <a:gd name="T11" fmla="*/ 32 h 32"/>
                <a:gd name="T12" fmla="*/ 31 w 31"/>
                <a:gd name="T13" fmla="*/ 17 h 32"/>
                <a:gd name="T14" fmla="*/ 17 w 31"/>
                <a:gd name="T15" fmla="*/ 17 h 32"/>
                <a:gd name="T16" fmla="*/ 15 w 31"/>
                <a:gd name="T17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2">
                  <a:moveTo>
                    <a:pt x="15" y="18"/>
                  </a:moveTo>
                  <a:cubicBezTo>
                    <a:pt x="14" y="18"/>
                    <a:pt x="13" y="17"/>
                    <a:pt x="13" y="16"/>
                  </a:cubicBezTo>
                  <a:cubicBezTo>
                    <a:pt x="13" y="15"/>
                    <a:pt x="14" y="14"/>
                    <a:pt x="15" y="14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1"/>
                    <a:pt x="0" y="7"/>
                    <a:pt x="0" y="16"/>
                  </a:cubicBezTo>
                  <a:cubicBezTo>
                    <a:pt x="0" y="25"/>
                    <a:pt x="7" y="32"/>
                    <a:pt x="15" y="32"/>
                  </a:cubicBezTo>
                  <a:cubicBezTo>
                    <a:pt x="24" y="32"/>
                    <a:pt x="31" y="25"/>
                    <a:pt x="31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6" y="18"/>
                    <a:pt x="15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ïSḻiď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AC1264D-587B-4AF7-9C1B-6385E866D2D6}"/>
                </a:ext>
              </a:extLst>
            </p:cNvPr>
            <p:cNvSpPr/>
            <p:nvPr/>
          </p:nvSpPr>
          <p:spPr bwMode="auto">
            <a:xfrm>
              <a:off x="4419619" y="1925203"/>
              <a:ext cx="30357" cy="31481"/>
            </a:xfrm>
            <a:custGeom>
              <a:avLst/>
              <a:gdLst>
                <a:gd name="T0" fmla="*/ 1 w 15"/>
                <a:gd name="T1" fmla="*/ 15 h 15"/>
                <a:gd name="T2" fmla="*/ 15 w 15"/>
                <a:gd name="T3" fmla="*/ 15 h 15"/>
                <a:gd name="T4" fmla="*/ 0 w 15"/>
                <a:gd name="T5" fmla="*/ 0 h 15"/>
                <a:gd name="T6" fmla="*/ 0 w 15"/>
                <a:gd name="T7" fmla="*/ 14 h 15"/>
                <a:gd name="T8" fmla="*/ 1 w 15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" y="15"/>
                  </a:moveTo>
                  <a:cubicBezTo>
                    <a:pt x="15" y="15"/>
                    <a:pt x="15" y="15"/>
                    <a:pt x="15" y="15"/>
                  </a:cubicBezTo>
                  <a:cubicBezTo>
                    <a:pt x="15" y="7"/>
                    <a:pt x="8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4"/>
                    <a:pt x="1" y="14"/>
                    <a:pt x="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ï$ľîḋ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CF7173A-F9B4-4AEB-A504-98220EF6DE28}"/>
                </a:ext>
              </a:extLst>
            </p:cNvPr>
            <p:cNvSpPr/>
            <p:nvPr/>
          </p:nvSpPr>
          <p:spPr bwMode="auto">
            <a:xfrm>
              <a:off x="4307186" y="1848749"/>
              <a:ext cx="221494" cy="219245"/>
            </a:xfrm>
            <a:custGeom>
              <a:avLst/>
              <a:gdLst>
                <a:gd name="T0" fmla="*/ 53 w 107"/>
                <a:gd name="T1" fmla="*/ 0 h 106"/>
                <a:gd name="T2" fmla="*/ 0 w 107"/>
                <a:gd name="T3" fmla="*/ 53 h 106"/>
                <a:gd name="T4" fmla="*/ 53 w 107"/>
                <a:gd name="T5" fmla="*/ 106 h 106"/>
                <a:gd name="T6" fmla="*/ 107 w 107"/>
                <a:gd name="T7" fmla="*/ 53 h 106"/>
                <a:gd name="T8" fmla="*/ 53 w 107"/>
                <a:gd name="T9" fmla="*/ 0 h 106"/>
                <a:gd name="T10" fmla="*/ 70 w 107"/>
                <a:gd name="T11" fmla="*/ 54 h 106"/>
                <a:gd name="T12" fmla="*/ 53 w 107"/>
                <a:gd name="T13" fmla="*/ 70 h 106"/>
                <a:gd name="T14" fmla="*/ 36 w 107"/>
                <a:gd name="T15" fmla="*/ 53 h 106"/>
                <a:gd name="T16" fmla="*/ 53 w 107"/>
                <a:gd name="T17" fmla="*/ 36 h 106"/>
                <a:gd name="T18" fmla="*/ 53 w 107"/>
                <a:gd name="T19" fmla="*/ 2 h 106"/>
                <a:gd name="T20" fmla="*/ 54 w 107"/>
                <a:gd name="T21" fmla="*/ 2 h 106"/>
                <a:gd name="T22" fmla="*/ 54 w 107"/>
                <a:gd name="T23" fmla="*/ 36 h 106"/>
                <a:gd name="T24" fmla="*/ 70 w 107"/>
                <a:gd name="T25" fmla="*/ 52 h 106"/>
                <a:gd name="T26" fmla="*/ 94 w 107"/>
                <a:gd name="T27" fmla="*/ 52 h 106"/>
                <a:gd name="T28" fmla="*/ 94 w 107"/>
                <a:gd name="T29" fmla="*/ 54 h 106"/>
                <a:gd name="T30" fmla="*/ 70 w 107"/>
                <a:gd name="T31" fmla="*/ 5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7" h="106">
                  <a:moveTo>
                    <a:pt x="53" y="0"/>
                  </a:moveTo>
                  <a:cubicBezTo>
                    <a:pt x="24" y="0"/>
                    <a:pt x="0" y="24"/>
                    <a:pt x="0" y="53"/>
                  </a:cubicBezTo>
                  <a:cubicBezTo>
                    <a:pt x="0" y="82"/>
                    <a:pt x="24" y="106"/>
                    <a:pt x="53" y="106"/>
                  </a:cubicBezTo>
                  <a:cubicBezTo>
                    <a:pt x="83" y="106"/>
                    <a:pt x="107" y="82"/>
                    <a:pt x="107" y="53"/>
                  </a:cubicBezTo>
                  <a:cubicBezTo>
                    <a:pt x="107" y="24"/>
                    <a:pt x="83" y="0"/>
                    <a:pt x="53" y="0"/>
                  </a:cubicBezTo>
                  <a:close/>
                  <a:moveTo>
                    <a:pt x="70" y="54"/>
                  </a:moveTo>
                  <a:cubicBezTo>
                    <a:pt x="70" y="63"/>
                    <a:pt x="62" y="70"/>
                    <a:pt x="53" y="70"/>
                  </a:cubicBezTo>
                  <a:cubicBezTo>
                    <a:pt x="44" y="70"/>
                    <a:pt x="36" y="62"/>
                    <a:pt x="36" y="53"/>
                  </a:cubicBezTo>
                  <a:cubicBezTo>
                    <a:pt x="36" y="44"/>
                    <a:pt x="44" y="36"/>
                    <a:pt x="53" y="36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63" y="36"/>
                    <a:pt x="70" y="43"/>
                    <a:pt x="70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4"/>
                    <a:pt x="94" y="54"/>
                    <a:pt x="94" y="54"/>
                  </a:cubicBezTo>
                  <a:lnTo>
                    <a:pt x="70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ïś1îď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7ECD7AC-E606-4A6C-825C-187EEDF089B7}"/>
                </a:ext>
              </a:extLst>
            </p:cNvPr>
            <p:cNvSpPr/>
            <p:nvPr/>
          </p:nvSpPr>
          <p:spPr bwMode="auto">
            <a:xfrm>
              <a:off x="4182385" y="1764424"/>
              <a:ext cx="12368" cy="339549"/>
            </a:xfrm>
            <a:custGeom>
              <a:avLst/>
              <a:gdLst>
                <a:gd name="T0" fmla="*/ 6 w 6"/>
                <a:gd name="T1" fmla="*/ 5 h 164"/>
                <a:gd name="T2" fmla="*/ 4 w 6"/>
                <a:gd name="T3" fmla="*/ 5 h 164"/>
                <a:gd name="T4" fmla="*/ 4 w 6"/>
                <a:gd name="T5" fmla="*/ 3 h 164"/>
                <a:gd name="T6" fmla="*/ 5 w 6"/>
                <a:gd name="T7" fmla="*/ 2 h 164"/>
                <a:gd name="T8" fmla="*/ 3 w 6"/>
                <a:gd name="T9" fmla="*/ 0 h 164"/>
                <a:gd name="T10" fmla="*/ 2 w 6"/>
                <a:gd name="T11" fmla="*/ 2 h 164"/>
                <a:gd name="T12" fmla="*/ 2 w 6"/>
                <a:gd name="T13" fmla="*/ 3 h 164"/>
                <a:gd name="T14" fmla="*/ 2 w 6"/>
                <a:gd name="T15" fmla="*/ 5 h 164"/>
                <a:gd name="T16" fmla="*/ 0 w 6"/>
                <a:gd name="T17" fmla="*/ 5 h 164"/>
                <a:gd name="T18" fmla="*/ 0 w 6"/>
                <a:gd name="T19" fmla="*/ 6 h 164"/>
                <a:gd name="T20" fmla="*/ 2 w 6"/>
                <a:gd name="T21" fmla="*/ 6 h 164"/>
                <a:gd name="T22" fmla="*/ 2 w 6"/>
                <a:gd name="T23" fmla="*/ 164 h 164"/>
                <a:gd name="T24" fmla="*/ 4 w 6"/>
                <a:gd name="T25" fmla="*/ 164 h 164"/>
                <a:gd name="T26" fmla="*/ 4 w 6"/>
                <a:gd name="T27" fmla="*/ 6 h 164"/>
                <a:gd name="T28" fmla="*/ 6 w 6"/>
                <a:gd name="T29" fmla="*/ 6 h 164"/>
                <a:gd name="T30" fmla="*/ 6 w 6"/>
                <a:gd name="T31" fmla="*/ 5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" h="164">
                  <a:moveTo>
                    <a:pt x="6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5" y="2"/>
                    <a:pt x="5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164"/>
                    <a:pt x="2" y="164"/>
                    <a:pt x="2" y="164"/>
                  </a:cubicBezTo>
                  <a:cubicBezTo>
                    <a:pt x="4" y="164"/>
                    <a:pt x="4" y="164"/>
                    <a:pt x="4" y="164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6" y="6"/>
                    <a:pt x="6" y="6"/>
                    <a:pt x="6" y="6"/>
                  </a:cubicBezTo>
                  <a:lnTo>
                    <a:pt x="6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ïṩlïď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3E2F18E-3264-4A79-86DE-EA061131ED13}"/>
                </a:ext>
              </a:extLst>
            </p:cNvPr>
            <p:cNvSpPr/>
            <p:nvPr/>
          </p:nvSpPr>
          <p:spPr bwMode="auto">
            <a:xfrm>
              <a:off x="4638864" y="1764424"/>
              <a:ext cx="14616" cy="339549"/>
            </a:xfrm>
            <a:custGeom>
              <a:avLst/>
              <a:gdLst>
                <a:gd name="T0" fmla="*/ 7 w 7"/>
                <a:gd name="T1" fmla="*/ 5 h 164"/>
                <a:gd name="T2" fmla="*/ 4 w 7"/>
                <a:gd name="T3" fmla="*/ 5 h 164"/>
                <a:gd name="T4" fmla="*/ 4 w 7"/>
                <a:gd name="T5" fmla="*/ 3 h 164"/>
                <a:gd name="T6" fmla="*/ 5 w 7"/>
                <a:gd name="T7" fmla="*/ 2 h 164"/>
                <a:gd name="T8" fmla="*/ 4 w 7"/>
                <a:gd name="T9" fmla="*/ 0 h 164"/>
                <a:gd name="T10" fmla="*/ 2 w 7"/>
                <a:gd name="T11" fmla="*/ 2 h 164"/>
                <a:gd name="T12" fmla="*/ 3 w 7"/>
                <a:gd name="T13" fmla="*/ 3 h 164"/>
                <a:gd name="T14" fmla="*/ 3 w 7"/>
                <a:gd name="T15" fmla="*/ 5 h 164"/>
                <a:gd name="T16" fmla="*/ 0 w 7"/>
                <a:gd name="T17" fmla="*/ 5 h 164"/>
                <a:gd name="T18" fmla="*/ 0 w 7"/>
                <a:gd name="T19" fmla="*/ 6 h 164"/>
                <a:gd name="T20" fmla="*/ 3 w 7"/>
                <a:gd name="T21" fmla="*/ 6 h 164"/>
                <a:gd name="T22" fmla="*/ 3 w 7"/>
                <a:gd name="T23" fmla="*/ 164 h 164"/>
                <a:gd name="T24" fmla="*/ 4 w 7"/>
                <a:gd name="T25" fmla="*/ 164 h 164"/>
                <a:gd name="T26" fmla="*/ 4 w 7"/>
                <a:gd name="T27" fmla="*/ 6 h 164"/>
                <a:gd name="T28" fmla="*/ 7 w 7"/>
                <a:gd name="T29" fmla="*/ 6 h 164"/>
                <a:gd name="T30" fmla="*/ 7 w 7"/>
                <a:gd name="T31" fmla="*/ 5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" h="164">
                  <a:moveTo>
                    <a:pt x="7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1"/>
                    <a:pt x="4" y="0"/>
                    <a:pt x="4" y="0"/>
                  </a:cubicBezTo>
                  <a:cubicBezTo>
                    <a:pt x="3" y="0"/>
                    <a:pt x="2" y="1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164"/>
                    <a:pt x="3" y="164"/>
                    <a:pt x="3" y="164"/>
                  </a:cubicBezTo>
                  <a:cubicBezTo>
                    <a:pt x="4" y="164"/>
                    <a:pt x="4" y="164"/>
                    <a:pt x="4" y="164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7" y="6"/>
                    <a:pt x="7" y="6"/>
                    <a:pt x="7" y="6"/>
                  </a:cubicBezTo>
                  <a:lnTo>
                    <a:pt x="7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iSḻiḑ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96B681C-78D0-46ED-AEBE-1A177FF65B87}"/>
                </a:ext>
              </a:extLst>
            </p:cNvPr>
            <p:cNvSpPr/>
            <p:nvPr/>
          </p:nvSpPr>
          <p:spPr bwMode="auto">
            <a:xfrm>
              <a:off x="4181261" y="1656488"/>
              <a:ext cx="469971" cy="463225"/>
            </a:xfrm>
            <a:custGeom>
              <a:avLst/>
              <a:gdLst>
                <a:gd name="T0" fmla="*/ 226 w 227"/>
                <a:gd name="T1" fmla="*/ 76 h 224"/>
                <a:gd name="T2" fmla="*/ 212 w 227"/>
                <a:gd name="T3" fmla="*/ 20 h 224"/>
                <a:gd name="T4" fmla="*/ 212 w 227"/>
                <a:gd name="T5" fmla="*/ 6 h 224"/>
                <a:gd name="T6" fmla="*/ 215 w 227"/>
                <a:gd name="T7" fmla="*/ 5 h 224"/>
                <a:gd name="T8" fmla="*/ 212 w 227"/>
                <a:gd name="T9" fmla="*/ 3 h 224"/>
                <a:gd name="T10" fmla="*/ 211 w 227"/>
                <a:gd name="T11" fmla="*/ 0 h 224"/>
                <a:gd name="T12" fmla="*/ 211 w 227"/>
                <a:gd name="T13" fmla="*/ 3 h 224"/>
                <a:gd name="T14" fmla="*/ 208 w 227"/>
                <a:gd name="T15" fmla="*/ 5 h 224"/>
                <a:gd name="T16" fmla="*/ 211 w 227"/>
                <a:gd name="T17" fmla="*/ 6 h 224"/>
                <a:gd name="T18" fmla="*/ 18 w 227"/>
                <a:gd name="T19" fmla="*/ 20 h 224"/>
                <a:gd name="T20" fmla="*/ 21 w 227"/>
                <a:gd name="T21" fmla="*/ 6 h 224"/>
                <a:gd name="T22" fmla="*/ 18 w 227"/>
                <a:gd name="T23" fmla="*/ 5 h 224"/>
                <a:gd name="T24" fmla="*/ 19 w 227"/>
                <a:gd name="T25" fmla="*/ 2 h 224"/>
                <a:gd name="T26" fmla="*/ 16 w 227"/>
                <a:gd name="T27" fmla="*/ 2 h 224"/>
                <a:gd name="T28" fmla="*/ 17 w 227"/>
                <a:gd name="T29" fmla="*/ 5 h 224"/>
                <a:gd name="T30" fmla="*/ 14 w 227"/>
                <a:gd name="T31" fmla="*/ 6 h 224"/>
                <a:gd name="T32" fmla="*/ 17 w 227"/>
                <a:gd name="T33" fmla="*/ 20 h 224"/>
                <a:gd name="T34" fmla="*/ 17 w 227"/>
                <a:gd name="T35" fmla="*/ 76 h 224"/>
                <a:gd name="T36" fmla="*/ 3 w 227"/>
                <a:gd name="T37" fmla="*/ 216 h 224"/>
                <a:gd name="T38" fmla="*/ 0 w 227"/>
                <a:gd name="T39" fmla="*/ 224 h 224"/>
                <a:gd name="T40" fmla="*/ 227 w 227"/>
                <a:gd name="T41" fmla="*/ 216 h 224"/>
                <a:gd name="T42" fmla="*/ 171 w 227"/>
                <a:gd name="T43" fmla="*/ 34 h 224"/>
                <a:gd name="T44" fmla="*/ 183 w 227"/>
                <a:gd name="T45" fmla="*/ 64 h 224"/>
                <a:gd name="T46" fmla="*/ 171 w 227"/>
                <a:gd name="T47" fmla="*/ 34 h 224"/>
                <a:gd name="T48" fmla="*/ 165 w 227"/>
                <a:gd name="T49" fmla="*/ 34 h 224"/>
                <a:gd name="T50" fmla="*/ 153 w 227"/>
                <a:gd name="T51" fmla="*/ 64 h 224"/>
                <a:gd name="T52" fmla="*/ 135 w 227"/>
                <a:gd name="T53" fmla="*/ 34 h 224"/>
                <a:gd name="T54" fmla="*/ 148 w 227"/>
                <a:gd name="T55" fmla="*/ 64 h 224"/>
                <a:gd name="T56" fmla="*/ 135 w 227"/>
                <a:gd name="T57" fmla="*/ 34 h 224"/>
                <a:gd name="T58" fmla="*/ 130 w 227"/>
                <a:gd name="T59" fmla="*/ 34 h 224"/>
                <a:gd name="T60" fmla="*/ 117 w 227"/>
                <a:gd name="T61" fmla="*/ 64 h 224"/>
                <a:gd name="T62" fmla="*/ 99 w 227"/>
                <a:gd name="T63" fmla="*/ 34 h 224"/>
                <a:gd name="T64" fmla="*/ 112 w 227"/>
                <a:gd name="T65" fmla="*/ 64 h 224"/>
                <a:gd name="T66" fmla="*/ 99 w 227"/>
                <a:gd name="T67" fmla="*/ 34 h 224"/>
                <a:gd name="T68" fmla="*/ 94 w 227"/>
                <a:gd name="T69" fmla="*/ 34 h 224"/>
                <a:gd name="T70" fmla="*/ 81 w 227"/>
                <a:gd name="T71" fmla="*/ 64 h 224"/>
                <a:gd name="T72" fmla="*/ 64 w 227"/>
                <a:gd name="T73" fmla="*/ 34 h 224"/>
                <a:gd name="T74" fmla="*/ 76 w 227"/>
                <a:gd name="T75" fmla="*/ 64 h 224"/>
                <a:gd name="T76" fmla="*/ 64 w 227"/>
                <a:gd name="T77" fmla="*/ 34 h 224"/>
                <a:gd name="T78" fmla="*/ 58 w 227"/>
                <a:gd name="T79" fmla="*/ 34 h 224"/>
                <a:gd name="T80" fmla="*/ 46 w 227"/>
                <a:gd name="T81" fmla="*/ 64 h 224"/>
                <a:gd name="T82" fmla="*/ 179 w 227"/>
                <a:gd name="T83" fmla="*/ 211 h 224"/>
                <a:gd name="T84" fmla="*/ 50 w 227"/>
                <a:gd name="T85" fmla="*/ 81 h 224"/>
                <a:gd name="T86" fmla="*/ 179 w 227"/>
                <a:gd name="T87" fmla="*/ 211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7" h="224">
                  <a:moveTo>
                    <a:pt x="226" y="216"/>
                  </a:moveTo>
                  <a:cubicBezTo>
                    <a:pt x="226" y="76"/>
                    <a:pt x="226" y="76"/>
                    <a:pt x="226" y="76"/>
                  </a:cubicBezTo>
                  <a:cubicBezTo>
                    <a:pt x="212" y="76"/>
                    <a:pt x="212" y="76"/>
                    <a:pt x="212" y="76"/>
                  </a:cubicBezTo>
                  <a:cubicBezTo>
                    <a:pt x="212" y="20"/>
                    <a:pt x="212" y="20"/>
                    <a:pt x="212" y="20"/>
                  </a:cubicBezTo>
                  <a:cubicBezTo>
                    <a:pt x="212" y="20"/>
                    <a:pt x="212" y="20"/>
                    <a:pt x="212" y="20"/>
                  </a:cubicBezTo>
                  <a:cubicBezTo>
                    <a:pt x="212" y="6"/>
                    <a:pt x="212" y="6"/>
                    <a:pt x="212" y="6"/>
                  </a:cubicBezTo>
                  <a:cubicBezTo>
                    <a:pt x="215" y="6"/>
                    <a:pt x="215" y="6"/>
                    <a:pt x="215" y="6"/>
                  </a:cubicBezTo>
                  <a:cubicBezTo>
                    <a:pt x="215" y="5"/>
                    <a:pt x="215" y="5"/>
                    <a:pt x="215" y="5"/>
                  </a:cubicBezTo>
                  <a:cubicBezTo>
                    <a:pt x="212" y="5"/>
                    <a:pt x="212" y="5"/>
                    <a:pt x="212" y="5"/>
                  </a:cubicBezTo>
                  <a:cubicBezTo>
                    <a:pt x="212" y="3"/>
                    <a:pt x="212" y="3"/>
                    <a:pt x="212" y="3"/>
                  </a:cubicBezTo>
                  <a:cubicBezTo>
                    <a:pt x="213" y="3"/>
                    <a:pt x="213" y="2"/>
                    <a:pt x="213" y="2"/>
                  </a:cubicBezTo>
                  <a:cubicBezTo>
                    <a:pt x="213" y="1"/>
                    <a:pt x="212" y="0"/>
                    <a:pt x="211" y="0"/>
                  </a:cubicBezTo>
                  <a:cubicBezTo>
                    <a:pt x="211" y="0"/>
                    <a:pt x="210" y="1"/>
                    <a:pt x="210" y="2"/>
                  </a:cubicBezTo>
                  <a:cubicBezTo>
                    <a:pt x="210" y="2"/>
                    <a:pt x="210" y="3"/>
                    <a:pt x="211" y="3"/>
                  </a:cubicBezTo>
                  <a:cubicBezTo>
                    <a:pt x="211" y="5"/>
                    <a:pt x="211" y="5"/>
                    <a:pt x="211" y="5"/>
                  </a:cubicBezTo>
                  <a:cubicBezTo>
                    <a:pt x="208" y="5"/>
                    <a:pt x="208" y="5"/>
                    <a:pt x="208" y="5"/>
                  </a:cubicBezTo>
                  <a:cubicBezTo>
                    <a:pt x="208" y="6"/>
                    <a:pt x="208" y="6"/>
                    <a:pt x="208" y="6"/>
                  </a:cubicBezTo>
                  <a:cubicBezTo>
                    <a:pt x="211" y="6"/>
                    <a:pt x="211" y="6"/>
                    <a:pt x="211" y="6"/>
                  </a:cubicBezTo>
                  <a:cubicBezTo>
                    <a:pt x="211" y="20"/>
                    <a:pt x="211" y="20"/>
                    <a:pt x="211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7" y="0"/>
                    <a:pt x="16" y="1"/>
                    <a:pt x="16" y="2"/>
                  </a:cubicBezTo>
                  <a:cubicBezTo>
                    <a:pt x="16" y="2"/>
                    <a:pt x="16" y="3"/>
                    <a:pt x="17" y="3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3" y="216"/>
                    <a:pt x="3" y="216"/>
                    <a:pt x="3" y="216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227" y="224"/>
                    <a:pt x="227" y="224"/>
                    <a:pt x="227" y="224"/>
                  </a:cubicBezTo>
                  <a:cubicBezTo>
                    <a:pt x="227" y="216"/>
                    <a:pt x="227" y="216"/>
                    <a:pt x="227" y="216"/>
                  </a:cubicBezTo>
                  <a:lnTo>
                    <a:pt x="226" y="216"/>
                  </a:lnTo>
                  <a:close/>
                  <a:moveTo>
                    <a:pt x="171" y="34"/>
                  </a:moveTo>
                  <a:cubicBezTo>
                    <a:pt x="183" y="34"/>
                    <a:pt x="183" y="34"/>
                    <a:pt x="183" y="34"/>
                  </a:cubicBezTo>
                  <a:cubicBezTo>
                    <a:pt x="183" y="64"/>
                    <a:pt x="183" y="64"/>
                    <a:pt x="183" y="64"/>
                  </a:cubicBezTo>
                  <a:cubicBezTo>
                    <a:pt x="171" y="64"/>
                    <a:pt x="171" y="64"/>
                    <a:pt x="171" y="64"/>
                  </a:cubicBezTo>
                  <a:lnTo>
                    <a:pt x="171" y="34"/>
                  </a:lnTo>
                  <a:close/>
                  <a:moveTo>
                    <a:pt x="153" y="34"/>
                  </a:moveTo>
                  <a:cubicBezTo>
                    <a:pt x="165" y="34"/>
                    <a:pt x="165" y="34"/>
                    <a:pt x="165" y="34"/>
                  </a:cubicBezTo>
                  <a:cubicBezTo>
                    <a:pt x="165" y="64"/>
                    <a:pt x="165" y="64"/>
                    <a:pt x="165" y="64"/>
                  </a:cubicBezTo>
                  <a:cubicBezTo>
                    <a:pt x="153" y="64"/>
                    <a:pt x="153" y="64"/>
                    <a:pt x="153" y="64"/>
                  </a:cubicBezTo>
                  <a:lnTo>
                    <a:pt x="153" y="34"/>
                  </a:lnTo>
                  <a:close/>
                  <a:moveTo>
                    <a:pt x="135" y="34"/>
                  </a:moveTo>
                  <a:cubicBezTo>
                    <a:pt x="148" y="34"/>
                    <a:pt x="148" y="34"/>
                    <a:pt x="148" y="34"/>
                  </a:cubicBezTo>
                  <a:cubicBezTo>
                    <a:pt x="148" y="64"/>
                    <a:pt x="148" y="64"/>
                    <a:pt x="148" y="64"/>
                  </a:cubicBezTo>
                  <a:cubicBezTo>
                    <a:pt x="135" y="64"/>
                    <a:pt x="135" y="64"/>
                    <a:pt x="135" y="64"/>
                  </a:cubicBezTo>
                  <a:lnTo>
                    <a:pt x="135" y="34"/>
                  </a:lnTo>
                  <a:close/>
                  <a:moveTo>
                    <a:pt x="117" y="34"/>
                  </a:moveTo>
                  <a:cubicBezTo>
                    <a:pt x="130" y="34"/>
                    <a:pt x="130" y="34"/>
                    <a:pt x="130" y="34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17" y="64"/>
                    <a:pt x="117" y="64"/>
                    <a:pt x="117" y="64"/>
                  </a:cubicBezTo>
                  <a:lnTo>
                    <a:pt x="117" y="34"/>
                  </a:lnTo>
                  <a:close/>
                  <a:moveTo>
                    <a:pt x="99" y="34"/>
                  </a:moveTo>
                  <a:cubicBezTo>
                    <a:pt x="112" y="34"/>
                    <a:pt x="112" y="34"/>
                    <a:pt x="112" y="34"/>
                  </a:cubicBezTo>
                  <a:cubicBezTo>
                    <a:pt x="112" y="64"/>
                    <a:pt x="112" y="64"/>
                    <a:pt x="112" y="64"/>
                  </a:cubicBezTo>
                  <a:cubicBezTo>
                    <a:pt x="99" y="64"/>
                    <a:pt x="99" y="64"/>
                    <a:pt x="99" y="64"/>
                  </a:cubicBezTo>
                  <a:lnTo>
                    <a:pt x="99" y="34"/>
                  </a:lnTo>
                  <a:close/>
                  <a:moveTo>
                    <a:pt x="81" y="34"/>
                  </a:moveTo>
                  <a:cubicBezTo>
                    <a:pt x="94" y="34"/>
                    <a:pt x="94" y="34"/>
                    <a:pt x="94" y="34"/>
                  </a:cubicBezTo>
                  <a:cubicBezTo>
                    <a:pt x="94" y="64"/>
                    <a:pt x="94" y="64"/>
                    <a:pt x="94" y="64"/>
                  </a:cubicBezTo>
                  <a:cubicBezTo>
                    <a:pt x="81" y="64"/>
                    <a:pt x="81" y="64"/>
                    <a:pt x="81" y="64"/>
                  </a:cubicBezTo>
                  <a:lnTo>
                    <a:pt x="81" y="34"/>
                  </a:lnTo>
                  <a:close/>
                  <a:moveTo>
                    <a:pt x="64" y="34"/>
                  </a:moveTo>
                  <a:cubicBezTo>
                    <a:pt x="76" y="34"/>
                    <a:pt x="76" y="34"/>
                    <a:pt x="76" y="3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64" y="64"/>
                    <a:pt x="64" y="64"/>
                    <a:pt x="64" y="64"/>
                  </a:cubicBezTo>
                  <a:lnTo>
                    <a:pt x="64" y="34"/>
                  </a:lnTo>
                  <a:close/>
                  <a:moveTo>
                    <a:pt x="46" y="34"/>
                  </a:moveTo>
                  <a:cubicBezTo>
                    <a:pt x="58" y="34"/>
                    <a:pt x="58" y="34"/>
                    <a:pt x="58" y="3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46" y="64"/>
                    <a:pt x="46" y="64"/>
                    <a:pt x="46" y="64"/>
                  </a:cubicBezTo>
                  <a:lnTo>
                    <a:pt x="46" y="34"/>
                  </a:lnTo>
                  <a:close/>
                  <a:moveTo>
                    <a:pt x="179" y="211"/>
                  </a:moveTo>
                  <a:cubicBezTo>
                    <a:pt x="50" y="211"/>
                    <a:pt x="50" y="211"/>
                    <a:pt x="50" y="21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179" y="81"/>
                    <a:pt x="179" y="81"/>
                    <a:pt x="179" y="81"/>
                  </a:cubicBezTo>
                  <a:lnTo>
                    <a:pt x="179" y="2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iš1íḍ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6A6CAC4-52CC-4A96-B0A3-9A6DE89D078F}"/>
                </a:ext>
              </a:extLst>
            </p:cNvPr>
            <p:cNvSpPr/>
            <p:nvPr/>
          </p:nvSpPr>
          <p:spPr bwMode="auto">
            <a:xfrm>
              <a:off x="4181261" y="2153443"/>
              <a:ext cx="469971" cy="956807"/>
            </a:xfrm>
            <a:custGeom>
              <a:avLst/>
              <a:gdLst>
                <a:gd name="T0" fmla="*/ 0 w 418"/>
                <a:gd name="T1" fmla="*/ 0 h 851"/>
                <a:gd name="T2" fmla="*/ 0 w 418"/>
                <a:gd name="T3" fmla="*/ 26 h 851"/>
                <a:gd name="T4" fmla="*/ 38 w 418"/>
                <a:gd name="T5" fmla="*/ 26 h 851"/>
                <a:gd name="T6" fmla="*/ 38 w 418"/>
                <a:gd name="T7" fmla="*/ 851 h 851"/>
                <a:gd name="T8" fmla="*/ 108 w 418"/>
                <a:gd name="T9" fmla="*/ 851 h 851"/>
                <a:gd name="T10" fmla="*/ 108 w 418"/>
                <a:gd name="T11" fmla="*/ 26 h 851"/>
                <a:gd name="T12" fmla="*/ 140 w 418"/>
                <a:gd name="T13" fmla="*/ 26 h 851"/>
                <a:gd name="T14" fmla="*/ 140 w 418"/>
                <a:gd name="T15" fmla="*/ 851 h 851"/>
                <a:gd name="T16" fmla="*/ 195 w 418"/>
                <a:gd name="T17" fmla="*/ 851 h 851"/>
                <a:gd name="T18" fmla="*/ 195 w 418"/>
                <a:gd name="T19" fmla="*/ 26 h 851"/>
                <a:gd name="T20" fmla="*/ 226 w 418"/>
                <a:gd name="T21" fmla="*/ 26 h 851"/>
                <a:gd name="T22" fmla="*/ 226 w 418"/>
                <a:gd name="T23" fmla="*/ 851 h 851"/>
                <a:gd name="T24" fmla="*/ 282 w 418"/>
                <a:gd name="T25" fmla="*/ 851 h 851"/>
                <a:gd name="T26" fmla="*/ 282 w 418"/>
                <a:gd name="T27" fmla="*/ 26 h 851"/>
                <a:gd name="T28" fmla="*/ 311 w 418"/>
                <a:gd name="T29" fmla="*/ 26 h 851"/>
                <a:gd name="T30" fmla="*/ 311 w 418"/>
                <a:gd name="T31" fmla="*/ 851 h 851"/>
                <a:gd name="T32" fmla="*/ 383 w 418"/>
                <a:gd name="T33" fmla="*/ 851 h 851"/>
                <a:gd name="T34" fmla="*/ 383 w 418"/>
                <a:gd name="T35" fmla="*/ 26 h 851"/>
                <a:gd name="T36" fmla="*/ 418 w 418"/>
                <a:gd name="T37" fmla="*/ 26 h 851"/>
                <a:gd name="T38" fmla="*/ 418 w 418"/>
                <a:gd name="T39" fmla="*/ 0 h 851"/>
                <a:gd name="T40" fmla="*/ 0 w 418"/>
                <a:gd name="T41" fmla="*/ 0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18" h="851">
                  <a:moveTo>
                    <a:pt x="0" y="0"/>
                  </a:moveTo>
                  <a:lnTo>
                    <a:pt x="0" y="26"/>
                  </a:lnTo>
                  <a:lnTo>
                    <a:pt x="38" y="26"/>
                  </a:lnTo>
                  <a:lnTo>
                    <a:pt x="38" y="851"/>
                  </a:lnTo>
                  <a:lnTo>
                    <a:pt x="108" y="851"/>
                  </a:lnTo>
                  <a:lnTo>
                    <a:pt x="108" y="26"/>
                  </a:lnTo>
                  <a:lnTo>
                    <a:pt x="140" y="26"/>
                  </a:lnTo>
                  <a:lnTo>
                    <a:pt x="140" y="851"/>
                  </a:lnTo>
                  <a:lnTo>
                    <a:pt x="195" y="851"/>
                  </a:lnTo>
                  <a:lnTo>
                    <a:pt x="195" y="26"/>
                  </a:lnTo>
                  <a:lnTo>
                    <a:pt x="226" y="26"/>
                  </a:lnTo>
                  <a:lnTo>
                    <a:pt x="226" y="851"/>
                  </a:lnTo>
                  <a:lnTo>
                    <a:pt x="282" y="851"/>
                  </a:lnTo>
                  <a:lnTo>
                    <a:pt x="282" y="26"/>
                  </a:lnTo>
                  <a:lnTo>
                    <a:pt x="311" y="26"/>
                  </a:lnTo>
                  <a:lnTo>
                    <a:pt x="311" y="851"/>
                  </a:lnTo>
                  <a:lnTo>
                    <a:pt x="383" y="851"/>
                  </a:lnTo>
                  <a:lnTo>
                    <a:pt x="383" y="26"/>
                  </a:lnTo>
                  <a:lnTo>
                    <a:pt x="418" y="26"/>
                  </a:lnTo>
                  <a:lnTo>
                    <a:pt x="4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îś1iḓ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45EFAE6-AED4-4479-92B0-FD86505B4DA4}"/>
                </a:ext>
              </a:extLst>
            </p:cNvPr>
            <p:cNvSpPr/>
            <p:nvPr/>
          </p:nvSpPr>
          <p:spPr bwMode="auto">
            <a:xfrm>
              <a:off x="4221737" y="1151662"/>
              <a:ext cx="394641" cy="537431"/>
            </a:xfrm>
            <a:custGeom>
              <a:avLst/>
              <a:gdLst>
                <a:gd name="T0" fmla="*/ 190 w 190"/>
                <a:gd name="T1" fmla="*/ 260 h 260"/>
                <a:gd name="T2" fmla="*/ 189 w 190"/>
                <a:gd name="T3" fmla="*/ 259 h 260"/>
                <a:gd name="T4" fmla="*/ 174 w 190"/>
                <a:gd name="T5" fmla="*/ 238 h 260"/>
                <a:gd name="T6" fmla="*/ 174 w 190"/>
                <a:gd name="T7" fmla="*/ 238 h 260"/>
                <a:gd name="T8" fmla="*/ 155 w 190"/>
                <a:gd name="T9" fmla="*/ 214 h 260"/>
                <a:gd name="T10" fmla="*/ 128 w 190"/>
                <a:gd name="T11" fmla="*/ 178 h 260"/>
                <a:gd name="T12" fmla="*/ 134 w 190"/>
                <a:gd name="T13" fmla="*/ 178 h 260"/>
                <a:gd name="T14" fmla="*/ 134 w 190"/>
                <a:gd name="T15" fmla="*/ 170 h 260"/>
                <a:gd name="T16" fmla="*/ 134 w 190"/>
                <a:gd name="T17" fmla="*/ 134 h 260"/>
                <a:gd name="T18" fmla="*/ 133 w 190"/>
                <a:gd name="T19" fmla="*/ 134 h 260"/>
                <a:gd name="T20" fmla="*/ 111 w 190"/>
                <a:gd name="T21" fmla="*/ 88 h 260"/>
                <a:gd name="T22" fmla="*/ 96 w 190"/>
                <a:gd name="T23" fmla="*/ 31 h 260"/>
                <a:gd name="T24" fmla="*/ 96 w 190"/>
                <a:gd name="T25" fmla="*/ 28 h 260"/>
                <a:gd name="T26" fmla="*/ 98 w 190"/>
                <a:gd name="T27" fmla="*/ 27 h 260"/>
                <a:gd name="T28" fmla="*/ 96 w 190"/>
                <a:gd name="T29" fmla="*/ 26 h 260"/>
                <a:gd name="T30" fmla="*/ 96 w 190"/>
                <a:gd name="T31" fmla="*/ 12 h 260"/>
                <a:gd name="T32" fmla="*/ 101 w 190"/>
                <a:gd name="T33" fmla="*/ 12 h 260"/>
                <a:gd name="T34" fmla="*/ 101 w 190"/>
                <a:gd name="T35" fmla="*/ 8 h 260"/>
                <a:gd name="T36" fmla="*/ 96 w 190"/>
                <a:gd name="T37" fmla="*/ 8 h 260"/>
                <a:gd name="T38" fmla="*/ 96 w 190"/>
                <a:gd name="T39" fmla="*/ 5 h 260"/>
                <a:gd name="T40" fmla="*/ 98 w 190"/>
                <a:gd name="T41" fmla="*/ 3 h 260"/>
                <a:gd name="T42" fmla="*/ 95 w 190"/>
                <a:gd name="T43" fmla="*/ 0 h 260"/>
                <a:gd name="T44" fmla="*/ 92 w 190"/>
                <a:gd name="T45" fmla="*/ 3 h 260"/>
                <a:gd name="T46" fmla="*/ 93 w 190"/>
                <a:gd name="T47" fmla="*/ 5 h 260"/>
                <a:gd name="T48" fmla="*/ 93 w 190"/>
                <a:gd name="T49" fmla="*/ 8 h 260"/>
                <a:gd name="T50" fmla="*/ 88 w 190"/>
                <a:gd name="T51" fmla="*/ 8 h 260"/>
                <a:gd name="T52" fmla="*/ 88 w 190"/>
                <a:gd name="T53" fmla="*/ 12 h 260"/>
                <a:gd name="T54" fmla="*/ 93 w 190"/>
                <a:gd name="T55" fmla="*/ 12 h 260"/>
                <a:gd name="T56" fmla="*/ 93 w 190"/>
                <a:gd name="T57" fmla="*/ 26 h 260"/>
                <a:gd name="T58" fmla="*/ 91 w 190"/>
                <a:gd name="T59" fmla="*/ 27 h 260"/>
                <a:gd name="T60" fmla="*/ 93 w 190"/>
                <a:gd name="T61" fmla="*/ 28 h 260"/>
                <a:gd name="T62" fmla="*/ 93 w 190"/>
                <a:gd name="T63" fmla="*/ 31 h 260"/>
                <a:gd name="T64" fmla="*/ 78 w 190"/>
                <a:gd name="T65" fmla="*/ 88 h 260"/>
                <a:gd name="T66" fmla="*/ 56 w 190"/>
                <a:gd name="T67" fmla="*/ 134 h 260"/>
                <a:gd name="T68" fmla="*/ 56 w 190"/>
                <a:gd name="T69" fmla="*/ 134 h 260"/>
                <a:gd name="T70" fmla="*/ 56 w 190"/>
                <a:gd name="T71" fmla="*/ 170 h 260"/>
                <a:gd name="T72" fmla="*/ 56 w 190"/>
                <a:gd name="T73" fmla="*/ 178 h 260"/>
                <a:gd name="T74" fmla="*/ 61 w 190"/>
                <a:gd name="T75" fmla="*/ 178 h 260"/>
                <a:gd name="T76" fmla="*/ 34 w 190"/>
                <a:gd name="T77" fmla="*/ 214 h 260"/>
                <a:gd name="T78" fmla="*/ 2 w 190"/>
                <a:gd name="T79" fmla="*/ 257 h 260"/>
                <a:gd name="T80" fmla="*/ 1 w 190"/>
                <a:gd name="T81" fmla="*/ 258 h 260"/>
                <a:gd name="T82" fmla="*/ 0 w 190"/>
                <a:gd name="T83" fmla="*/ 260 h 260"/>
                <a:gd name="T84" fmla="*/ 190 w 190"/>
                <a:gd name="T85" fmla="*/ 26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0" h="260">
                  <a:moveTo>
                    <a:pt x="190" y="260"/>
                  </a:moveTo>
                  <a:cubicBezTo>
                    <a:pt x="189" y="259"/>
                    <a:pt x="189" y="259"/>
                    <a:pt x="189" y="259"/>
                  </a:cubicBezTo>
                  <a:cubicBezTo>
                    <a:pt x="186" y="254"/>
                    <a:pt x="180" y="246"/>
                    <a:pt x="174" y="238"/>
                  </a:cubicBezTo>
                  <a:cubicBezTo>
                    <a:pt x="174" y="238"/>
                    <a:pt x="174" y="238"/>
                    <a:pt x="174" y="238"/>
                  </a:cubicBezTo>
                  <a:cubicBezTo>
                    <a:pt x="168" y="230"/>
                    <a:pt x="161" y="222"/>
                    <a:pt x="155" y="214"/>
                  </a:cubicBezTo>
                  <a:cubicBezTo>
                    <a:pt x="140" y="195"/>
                    <a:pt x="128" y="178"/>
                    <a:pt x="128" y="178"/>
                  </a:cubicBezTo>
                  <a:cubicBezTo>
                    <a:pt x="134" y="178"/>
                    <a:pt x="134" y="178"/>
                    <a:pt x="134" y="178"/>
                  </a:cubicBezTo>
                  <a:cubicBezTo>
                    <a:pt x="134" y="170"/>
                    <a:pt x="134" y="170"/>
                    <a:pt x="134" y="170"/>
                  </a:cubicBezTo>
                  <a:cubicBezTo>
                    <a:pt x="134" y="134"/>
                    <a:pt x="134" y="134"/>
                    <a:pt x="134" y="134"/>
                  </a:cubicBezTo>
                  <a:cubicBezTo>
                    <a:pt x="133" y="134"/>
                    <a:pt x="133" y="134"/>
                    <a:pt x="133" y="134"/>
                  </a:cubicBezTo>
                  <a:cubicBezTo>
                    <a:pt x="133" y="134"/>
                    <a:pt x="119" y="116"/>
                    <a:pt x="111" y="88"/>
                  </a:cubicBezTo>
                  <a:cubicBezTo>
                    <a:pt x="106" y="69"/>
                    <a:pt x="99" y="44"/>
                    <a:pt x="96" y="31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97" y="28"/>
                    <a:pt x="98" y="28"/>
                    <a:pt x="98" y="27"/>
                  </a:cubicBezTo>
                  <a:cubicBezTo>
                    <a:pt x="98" y="26"/>
                    <a:pt x="97" y="26"/>
                    <a:pt x="96" y="26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7" y="5"/>
                    <a:pt x="98" y="4"/>
                    <a:pt x="98" y="3"/>
                  </a:cubicBezTo>
                  <a:cubicBezTo>
                    <a:pt x="98" y="1"/>
                    <a:pt x="96" y="0"/>
                    <a:pt x="95" y="0"/>
                  </a:cubicBezTo>
                  <a:cubicBezTo>
                    <a:pt x="93" y="0"/>
                    <a:pt x="92" y="1"/>
                    <a:pt x="92" y="3"/>
                  </a:cubicBezTo>
                  <a:cubicBezTo>
                    <a:pt x="92" y="4"/>
                    <a:pt x="92" y="5"/>
                    <a:pt x="93" y="5"/>
                  </a:cubicBezTo>
                  <a:cubicBezTo>
                    <a:pt x="93" y="8"/>
                    <a:pt x="93" y="8"/>
                    <a:pt x="93" y="8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92" y="26"/>
                    <a:pt x="91" y="26"/>
                    <a:pt x="91" y="27"/>
                  </a:cubicBezTo>
                  <a:cubicBezTo>
                    <a:pt x="91" y="28"/>
                    <a:pt x="92" y="28"/>
                    <a:pt x="93" y="28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0" y="44"/>
                    <a:pt x="84" y="69"/>
                    <a:pt x="78" y="88"/>
                  </a:cubicBezTo>
                  <a:cubicBezTo>
                    <a:pt x="70" y="116"/>
                    <a:pt x="56" y="134"/>
                    <a:pt x="56" y="134"/>
                  </a:cubicBezTo>
                  <a:cubicBezTo>
                    <a:pt x="56" y="134"/>
                    <a:pt x="56" y="134"/>
                    <a:pt x="56" y="134"/>
                  </a:cubicBezTo>
                  <a:cubicBezTo>
                    <a:pt x="56" y="170"/>
                    <a:pt x="56" y="170"/>
                    <a:pt x="56" y="170"/>
                  </a:cubicBezTo>
                  <a:cubicBezTo>
                    <a:pt x="56" y="178"/>
                    <a:pt x="56" y="178"/>
                    <a:pt x="56" y="178"/>
                  </a:cubicBezTo>
                  <a:cubicBezTo>
                    <a:pt x="61" y="178"/>
                    <a:pt x="61" y="178"/>
                    <a:pt x="61" y="178"/>
                  </a:cubicBezTo>
                  <a:cubicBezTo>
                    <a:pt x="61" y="178"/>
                    <a:pt x="49" y="195"/>
                    <a:pt x="34" y="214"/>
                  </a:cubicBezTo>
                  <a:cubicBezTo>
                    <a:pt x="23" y="228"/>
                    <a:pt x="9" y="247"/>
                    <a:pt x="2" y="257"/>
                  </a:cubicBezTo>
                  <a:cubicBezTo>
                    <a:pt x="1" y="257"/>
                    <a:pt x="1" y="258"/>
                    <a:pt x="1" y="258"/>
                  </a:cubicBezTo>
                  <a:cubicBezTo>
                    <a:pt x="0" y="259"/>
                    <a:pt x="0" y="259"/>
                    <a:pt x="0" y="260"/>
                  </a:cubicBezTo>
                  <a:lnTo>
                    <a:pt x="190" y="2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íṥľiď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0F47275-E5DB-4E58-A448-06CE862B8AFF}"/>
                </a:ext>
              </a:extLst>
            </p:cNvPr>
            <p:cNvSpPr/>
            <p:nvPr/>
          </p:nvSpPr>
          <p:spPr bwMode="auto">
            <a:xfrm>
              <a:off x="5673250" y="4535904"/>
              <a:ext cx="766795" cy="161904"/>
            </a:xfrm>
            <a:custGeom>
              <a:avLst/>
              <a:gdLst>
                <a:gd name="T0" fmla="*/ 0 w 682"/>
                <a:gd name="T1" fmla="*/ 0 h 144"/>
                <a:gd name="T2" fmla="*/ 0 w 682"/>
                <a:gd name="T3" fmla="*/ 144 h 144"/>
                <a:gd name="T4" fmla="*/ 682 w 682"/>
                <a:gd name="T5" fmla="*/ 144 h 144"/>
                <a:gd name="T6" fmla="*/ 682 w 682"/>
                <a:gd name="T7" fmla="*/ 0 h 144"/>
                <a:gd name="T8" fmla="*/ 0 w 682"/>
                <a:gd name="T9" fmla="*/ 0 h 144"/>
                <a:gd name="T10" fmla="*/ 96 w 682"/>
                <a:gd name="T11" fmla="*/ 114 h 144"/>
                <a:gd name="T12" fmla="*/ 50 w 682"/>
                <a:gd name="T13" fmla="*/ 114 h 144"/>
                <a:gd name="T14" fmla="*/ 50 w 682"/>
                <a:gd name="T15" fmla="*/ 30 h 144"/>
                <a:gd name="T16" fmla="*/ 96 w 682"/>
                <a:gd name="T17" fmla="*/ 30 h 144"/>
                <a:gd name="T18" fmla="*/ 96 w 682"/>
                <a:gd name="T19" fmla="*/ 114 h 144"/>
                <a:gd name="T20" fmla="*/ 230 w 682"/>
                <a:gd name="T21" fmla="*/ 114 h 144"/>
                <a:gd name="T22" fmla="*/ 182 w 682"/>
                <a:gd name="T23" fmla="*/ 114 h 144"/>
                <a:gd name="T24" fmla="*/ 182 w 682"/>
                <a:gd name="T25" fmla="*/ 30 h 144"/>
                <a:gd name="T26" fmla="*/ 230 w 682"/>
                <a:gd name="T27" fmla="*/ 30 h 144"/>
                <a:gd name="T28" fmla="*/ 230 w 682"/>
                <a:gd name="T29" fmla="*/ 114 h 144"/>
                <a:gd name="T30" fmla="*/ 363 w 682"/>
                <a:gd name="T31" fmla="*/ 114 h 144"/>
                <a:gd name="T32" fmla="*/ 317 w 682"/>
                <a:gd name="T33" fmla="*/ 114 h 144"/>
                <a:gd name="T34" fmla="*/ 317 w 682"/>
                <a:gd name="T35" fmla="*/ 30 h 144"/>
                <a:gd name="T36" fmla="*/ 363 w 682"/>
                <a:gd name="T37" fmla="*/ 30 h 144"/>
                <a:gd name="T38" fmla="*/ 363 w 682"/>
                <a:gd name="T39" fmla="*/ 114 h 144"/>
                <a:gd name="T40" fmla="*/ 498 w 682"/>
                <a:gd name="T41" fmla="*/ 114 h 144"/>
                <a:gd name="T42" fmla="*/ 452 w 682"/>
                <a:gd name="T43" fmla="*/ 114 h 144"/>
                <a:gd name="T44" fmla="*/ 452 w 682"/>
                <a:gd name="T45" fmla="*/ 30 h 144"/>
                <a:gd name="T46" fmla="*/ 498 w 682"/>
                <a:gd name="T47" fmla="*/ 30 h 144"/>
                <a:gd name="T48" fmla="*/ 498 w 682"/>
                <a:gd name="T49" fmla="*/ 114 h 144"/>
                <a:gd name="T50" fmla="*/ 632 w 682"/>
                <a:gd name="T51" fmla="*/ 114 h 144"/>
                <a:gd name="T52" fmla="*/ 584 w 682"/>
                <a:gd name="T53" fmla="*/ 114 h 144"/>
                <a:gd name="T54" fmla="*/ 584 w 682"/>
                <a:gd name="T55" fmla="*/ 30 h 144"/>
                <a:gd name="T56" fmla="*/ 632 w 682"/>
                <a:gd name="T57" fmla="*/ 30 h 144"/>
                <a:gd name="T58" fmla="*/ 632 w 682"/>
                <a:gd name="T59" fmla="*/ 11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82" h="144">
                  <a:moveTo>
                    <a:pt x="0" y="0"/>
                  </a:moveTo>
                  <a:lnTo>
                    <a:pt x="0" y="144"/>
                  </a:lnTo>
                  <a:lnTo>
                    <a:pt x="682" y="144"/>
                  </a:lnTo>
                  <a:lnTo>
                    <a:pt x="682" y="0"/>
                  </a:lnTo>
                  <a:lnTo>
                    <a:pt x="0" y="0"/>
                  </a:lnTo>
                  <a:close/>
                  <a:moveTo>
                    <a:pt x="96" y="114"/>
                  </a:moveTo>
                  <a:lnTo>
                    <a:pt x="50" y="114"/>
                  </a:lnTo>
                  <a:lnTo>
                    <a:pt x="50" y="30"/>
                  </a:lnTo>
                  <a:lnTo>
                    <a:pt x="96" y="30"/>
                  </a:lnTo>
                  <a:lnTo>
                    <a:pt x="96" y="114"/>
                  </a:lnTo>
                  <a:close/>
                  <a:moveTo>
                    <a:pt x="230" y="114"/>
                  </a:moveTo>
                  <a:lnTo>
                    <a:pt x="182" y="114"/>
                  </a:lnTo>
                  <a:lnTo>
                    <a:pt x="182" y="30"/>
                  </a:lnTo>
                  <a:lnTo>
                    <a:pt x="230" y="30"/>
                  </a:lnTo>
                  <a:lnTo>
                    <a:pt x="230" y="114"/>
                  </a:lnTo>
                  <a:close/>
                  <a:moveTo>
                    <a:pt x="363" y="114"/>
                  </a:moveTo>
                  <a:lnTo>
                    <a:pt x="317" y="114"/>
                  </a:lnTo>
                  <a:lnTo>
                    <a:pt x="317" y="30"/>
                  </a:lnTo>
                  <a:lnTo>
                    <a:pt x="363" y="30"/>
                  </a:lnTo>
                  <a:lnTo>
                    <a:pt x="363" y="114"/>
                  </a:lnTo>
                  <a:close/>
                  <a:moveTo>
                    <a:pt x="498" y="114"/>
                  </a:moveTo>
                  <a:lnTo>
                    <a:pt x="452" y="114"/>
                  </a:lnTo>
                  <a:lnTo>
                    <a:pt x="452" y="30"/>
                  </a:lnTo>
                  <a:lnTo>
                    <a:pt x="498" y="30"/>
                  </a:lnTo>
                  <a:lnTo>
                    <a:pt x="498" y="114"/>
                  </a:lnTo>
                  <a:close/>
                  <a:moveTo>
                    <a:pt x="632" y="114"/>
                  </a:moveTo>
                  <a:lnTo>
                    <a:pt x="584" y="114"/>
                  </a:lnTo>
                  <a:lnTo>
                    <a:pt x="584" y="30"/>
                  </a:lnTo>
                  <a:lnTo>
                    <a:pt x="632" y="30"/>
                  </a:lnTo>
                  <a:lnTo>
                    <a:pt x="632" y="1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ïṣ1iď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3123177-DA99-4C41-A005-075F53502B01}"/>
                </a:ext>
              </a:extLst>
            </p:cNvPr>
            <p:cNvSpPr/>
            <p:nvPr/>
          </p:nvSpPr>
          <p:spPr bwMode="auto">
            <a:xfrm>
              <a:off x="5673250" y="4712425"/>
              <a:ext cx="766795" cy="160780"/>
            </a:xfrm>
            <a:custGeom>
              <a:avLst/>
              <a:gdLst>
                <a:gd name="T0" fmla="*/ 0 w 682"/>
                <a:gd name="T1" fmla="*/ 0 h 143"/>
                <a:gd name="T2" fmla="*/ 0 w 682"/>
                <a:gd name="T3" fmla="*/ 143 h 143"/>
                <a:gd name="T4" fmla="*/ 682 w 682"/>
                <a:gd name="T5" fmla="*/ 143 h 143"/>
                <a:gd name="T6" fmla="*/ 682 w 682"/>
                <a:gd name="T7" fmla="*/ 0 h 143"/>
                <a:gd name="T8" fmla="*/ 0 w 682"/>
                <a:gd name="T9" fmla="*/ 0 h 143"/>
                <a:gd name="T10" fmla="*/ 96 w 682"/>
                <a:gd name="T11" fmla="*/ 114 h 143"/>
                <a:gd name="T12" fmla="*/ 50 w 682"/>
                <a:gd name="T13" fmla="*/ 114 h 143"/>
                <a:gd name="T14" fmla="*/ 50 w 682"/>
                <a:gd name="T15" fmla="*/ 29 h 143"/>
                <a:gd name="T16" fmla="*/ 96 w 682"/>
                <a:gd name="T17" fmla="*/ 29 h 143"/>
                <a:gd name="T18" fmla="*/ 96 w 682"/>
                <a:gd name="T19" fmla="*/ 114 h 143"/>
                <a:gd name="T20" fmla="*/ 230 w 682"/>
                <a:gd name="T21" fmla="*/ 114 h 143"/>
                <a:gd name="T22" fmla="*/ 182 w 682"/>
                <a:gd name="T23" fmla="*/ 114 h 143"/>
                <a:gd name="T24" fmla="*/ 182 w 682"/>
                <a:gd name="T25" fmla="*/ 29 h 143"/>
                <a:gd name="T26" fmla="*/ 230 w 682"/>
                <a:gd name="T27" fmla="*/ 29 h 143"/>
                <a:gd name="T28" fmla="*/ 230 w 682"/>
                <a:gd name="T29" fmla="*/ 114 h 143"/>
                <a:gd name="T30" fmla="*/ 363 w 682"/>
                <a:gd name="T31" fmla="*/ 114 h 143"/>
                <a:gd name="T32" fmla="*/ 317 w 682"/>
                <a:gd name="T33" fmla="*/ 114 h 143"/>
                <a:gd name="T34" fmla="*/ 317 w 682"/>
                <a:gd name="T35" fmla="*/ 29 h 143"/>
                <a:gd name="T36" fmla="*/ 363 w 682"/>
                <a:gd name="T37" fmla="*/ 29 h 143"/>
                <a:gd name="T38" fmla="*/ 363 w 682"/>
                <a:gd name="T39" fmla="*/ 114 h 143"/>
                <a:gd name="T40" fmla="*/ 498 w 682"/>
                <a:gd name="T41" fmla="*/ 114 h 143"/>
                <a:gd name="T42" fmla="*/ 452 w 682"/>
                <a:gd name="T43" fmla="*/ 114 h 143"/>
                <a:gd name="T44" fmla="*/ 452 w 682"/>
                <a:gd name="T45" fmla="*/ 29 h 143"/>
                <a:gd name="T46" fmla="*/ 498 w 682"/>
                <a:gd name="T47" fmla="*/ 29 h 143"/>
                <a:gd name="T48" fmla="*/ 498 w 682"/>
                <a:gd name="T49" fmla="*/ 114 h 143"/>
                <a:gd name="T50" fmla="*/ 632 w 682"/>
                <a:gd name="T51" fmla="*/ 114 h 143"/>
                <a:gd name="T52" fmla="*/ 584 w 682"/>
                <a:gd name="T53" fmla="*/ 114 h 143"/>
                <a:gd name="T54" fmla="*/ 584 w 682"/>
                <a:gd name="T55" fmla="*/ 29 h 143"/>
                <a:gd name="T56" fmla="*/ 632 w 682"/>
                <a:gd name="T57" fmla="*/ 29 h 143"/>
                <a:gd name="T58" fmla="*/ 632 w 682"/>
                <a:gd name="T59" fmla="*/ 11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82" h="143">
                  <a:moveTo>
                    <a:pt x="0" y="0"/>
                  </a:moveTo>
                  <a:lnTo>
                    <a:pt x="0" y="143"/>
                  </a:lnTo>
                  <a:lnTo>
                    <a:pt x="682" y="143"/>
                  </a:lnTo>
                  <a:lnTo>
                    <a:pt x="682" y="0"/>
                  </a:lnTo>
                  <a:lnTo>
                    <a:pt x="0" y="0"/>
                  </a:lnTo>
                  <a:close/>
                  <a:moveTo>
                    <a:pt x="96" y="114"/>
                  </a:moveTo>
                  <a:lnTo>
                    <a:pt x="50" y="114"/>
                  </a:lnTo>
                  <a:lnTo>
                    <a:pt x="50" y="29"/>
                  </a:lnTo>
                  <a:lnTo>
                    <a:pt x="96" y="29"/>
                  </a:lnTo>
                  <a:lnTo>
                    <a:pt x="96" y="114"/>
                  </a:lnTo>
                  <a:close/>
                  <a:moveTo>
                    <a:pt x="230" y="114"/>
                  </a:moveTo>
                  <a:lnTo>
                    <a:pt x="182" y="114"/>
                  </a:lnTo>
                  <a:lnTo>
                    <a:pt x="182" y="29"/>
                  </a:lnTo>
                  <a:lnTo>
                    <a:pt x="230" y="29"/>
                  </a:lnTo>
                  <a:lnTo>
                    <a:pt x="230" y="114"/>
                  </a:lnTo>
                  <a:close/>
                  <a:moveTo>
                    <a:pt x="363" y="114"/>
                  </a:moveTo>
                  <a:lnTo>
                    <a:pt x="317" y="114"/>
                  </a:lnTo>
                  <a:lnTo>
                    <a:pt x="317" y="29"/>
                  </a:lnTo>
                  <a:lnTo>
                    <a:pt x="363" y="29"/>
                  </a:lnTo>
                  <a:lnTo>
                    <a:pt x="363" y="114"/>
                  </a:lnTo>
                  <a:close/>
                  <a:moveTo>
                    <a:pt x="498" y="114"/>
                  </a:moveTo>
                  <a:lnTo>
                    <a:pt x="452" y="114"/>
                  </a:lnTo>
                  <a:lnTo>
                    <a:pt x="452" y="29"/>
                  </a:lnTo>
                  <a:lnTo>
                    <a:pt x="498" y="29"/>
                  </a:lnTo>
                  <a:lnTo>
                    <a:pt x="498" y="114"/>
                  </a:lnTo>
                  <a:close/>
                  <a:moveTo>
                    <a:pt x="632" y="114"/>
                  </a:moveTo>
                  <a:lnTo>
                    <a:pt x="584" y="114"/>
                  </a:lnTo>
                  <a:lnTo>
                    <a:pt x="584" y="29"/>
                  </a:lnTo>
                  <a:lnTo>
                    <a:pt x="632" y="29"/>
                  </a:lnTo>
                  <a:lnTo>
                    <a:pt x="632" y="1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iSlî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977053A-CD90-4D3F-98FD-7492BC1FE9A6}"/>
                </a:ext>
              </a:extLst>
            </p:cNvPr>
            <p:cNvSpPr/>
            <p:nvPr/>
          </p:nvSpPr>
          <p:spPr bwMode="auto">
            <a:xfrm>
              <a:off x="5673250" y="4892318"/>
              <a:ext cx="766795" cy="206877"/>
            </a:xfrm>
            <a:custGeom>
              <a:avLst/>
              <a:gdLst>
                <a:gd name="T0" fmla="*/ 0 w 682"/>
                <a:gd name="T1" fmla="*/ 0 h 184"/>
                <a:gd name="T2" fmla="*/ 0 w 682"/>
                <a:gd name="T3" fmla="*/ 184 h 184"/>
                <a:gd name="T4" fmla="*/ 477 w 682"/>
                <a:gd name="T5" fmla="*/ 184 h 184"/>
                <a:gd name="T6" fmla="*/ 477 w 682"/>
                <a:gd name="T7" fmla="*/ 28 h 184"/>
                <a:gd name="T8" fmla="*/ 557 w 682"/>
                <a:gd name="T9" fmla="*/ 28 h 184"/>
                <a:gd name="T10" fmla="*/ 557 w 682"/>
                <a:gd name="T11" fmla="*/ 184 h 184"/>
                <a:gd name="T12" fmla="*/ 566 w 682"/>
                <a:gd name="T13" fmla="*/ 184 h 184"/>
                <a:gd name="T14" fmla="*/ 566 w 682"/>
                <a:gd name="T15" fmla="*/ 28 h 184"/>
                <a:gd name="T16" fmla="*/ 645 w 682"/>
                <a:gd name="T17" fmla="*/ 28 h 184"/>
                <a:gd name="T18" fmla="*/ 645 w 682"/>
                <a:gd name="T19" fmla="*/ 184 h 184"/>
                <a:gd name="T20" fmla="*/ 682 w 682"/>
                <a:gd name="T21" fmla="*/ 184 h 184"/>
                <a:gd name="T22" fmla="*/ 682 w 682"/>
                <a:gd name="T23" fmla="*/ 0 h 184"/>
                <a:gd name="T24" fmla="*/ 0 w 682"/>
                <a:gd name="T2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2" h="184">
                  <a:moveTo>
                    <a:pt x="0" y="0"/>
                  </a:moveTo>
                  <a:lnTo>
                    <a:pt x="0" y="184"/>
                  </a:lnTo>
                  <a:lnTo>
                    <a:pt x="477" y="184"/>
                  </a:lnTo>
                  <a:lnTo>
                    <a:pt x="477" y="28"/>
                  </a:lnTo>
                  <a:lnTo>
                    <a:pt x="557" y="28"/>
                  </a:lnTo>
                  <a:lnTo>
                    <a:pt x="557" y="184"/>
                  </a:lnTo>
                  <a:lnTo>
                    <a:pt x="566" y="184"/>
                  </a:lnTo>
                  <a:lnTo>
                    <a:pt x="566" y="28"/>
                  </a:lnTo>
                  <a:lnTo>
                    <a:pt x="645" y="28"/>
                  </a:lnTo>
                  <a:lnTo>
                    <a:pt x="645" y="184"/>
                  </a:lnTo>
                  <a:lnTo>
                    <a:pt x="682" y="184"/>
                  </a:lnTo>
                  <a:lnTo>
                    <a:pt x="68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îṧḷîḍ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9829842-6FFA-4C96-8329-0952FE1B7866}"/>
                </a:ext>
              </a:extLst>
            </p:cNvPr>
            <p:cNvSpPr/>
            <p:nvPr/>
          </p:nvSpPr>
          <p:spPr bwMode="auto">
            <a:xfrm>
              <a:off x="5673250" y="4360508"/>
              <a:ext cx="766795" cy="163028"/>
            </a:xfrm>
            <a:custGeom>
              <a:avLst/>
              <a:gdLst>
                <a:gd name="T0" fmla="*/ 313 w 370"/>
                <a:gd name="T1" fmla="*/ 0 h 79"/>
                <a:gd name="T2" fmla="*/ 56 w 370"/>
                <a:gd name="T3" fmla="*/ 0 h 79"/>
                <a:gd name="T4" fmla="*/ 0 w 370"/>
                <a:gd name="T5" fmla="*/ 79 h 79"/>
                <a:gd name="T6" fmla="*/ 370 w 370"/>
                <a:gd name="T7" fmla="*/ 79 h 79"/>
                <a:gd name="T8" fmla="*/ 313 w 370"/>
                <a:gd name="T9" fmla="*/ 0 h 79"/>
                <a:gd name="T10" fmla="*/ 127 w 370"/>
                <a:gd name="T11" fmla="*/ 70 h 79"/>
                <a:gd name="T12" fmla="*/ 81 w 370"/>
                <a:gd name="T13" fmla="*/ 70 h 79"/>
                <a:gd name="T14" fmla="*/ 81 w 370"/>
                <a:gd name="T15" fmla="*/ 44 h 79"/>
                <a:gd name="T16" fmla="*/ 95 w 370"/>
                <a:gd name="T17" fmla="*/ 33 h 79"/>
                <a:gd name="T18" fmla="*/ 113 w 370"/>
                <a:gd name="T19" fmla="*/ 33 h 79"/>
                <a:gd name="T20" fmla="*/ 127 w 370"/>
                <a:gd name="T21" fmla="*/ 44 h 79"/>
                <a:gd name="T22" fmla="*/ 127 w 370"/>
                <a:gd name="T23" fmla="*/ 70 h 79"/>
                <a:gd name="T24" fmla="*/ 208 w 370"/>
                <a:gd name="T25" fmla="*/ 70 h 79"/>
                <a:gd name="T26" fmla="*/ 162 w 370"/>
                <a:gd name="T27" fmla="*/ 70 h 79"/>
                <a:gd name="T28" fmla="*/ 162 w 370"/>
                <a:gd name="T29" fmla="*/ 44 h 79"/>
                <a:gd name="T30" fmla="*/ 176 w 370"/>
                <a:gd name="T31" fmla="*/ 33 h 79"/>
                <a:gd name="T32" fmla="*/ 194 w 370"/>
                <a:gd name="T33" fmla="*/ 33 h 79"/>
                <a:gd name="T34" fmla="*/ 208 w 370"/>
                <a:gd name="T35" fmla="*/ 44 h 79"/>
                <a:gd name="T36" fmla="*/ 208 w 370"/>
                <a:gd name="T37" fmla="*/ 70 h 79"/>
                <a:gd name="T38" fmla="*/ 289 w 370"/>
                <a:gd name="T39" fmla="*/ 70 h 79"/>
                <a:gd name="T40" fmla="*/ 243 w 370"/>
                <a:gd name="T41" fmla="*/ 70 h 79"/>
                <a:gd name="T42" fmla="*/ 243 w 370"/>
                <a:gd name="T43" fmla="*/ 44 h 79"/>
                <a:gd name="T44" fmla="*/ 257 w 370"/>
                <a:gd name="T45" fmla="*/ 33 h 79"/>
                <a:gd name="T46" fmla="*/ 275 w 370"/>
                <a:gd name="T47" fmla="*/ 33 h 79"/>
                <a:gd name="T48" fmla="*/ 289 w 370"/>
                <a:gd name="T49" fmla="*/ 44 h 79"/>
                <a:gd name="T50" fmla="*/ 289 w 370"/>
                <a:gd name="T51" fmla="*/ 7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70" h="79">
                  <a:moveTo>
                    <a:pt x="313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370" y="79"/>
                    <a:pt x="370" y="79"/>
                    <a:pt x="370" y="79"/>
                  </a:cubicBezTo>
                  <a:lnTo>
                    <a:pt x="313" y="0"/>
                  </a:lnTo>
                  <a:close/>
                  <a:moveTo>
                    <a:pt x="127" y="70"/>
                  </a:moveTo>
                  <a:cubicBezTo>
                    <a:pt x="81" y="70"/>
                    <a:pt x="81" y="70"/>
                    <a:pt x="81" y="70"/>
                  </a:cubicBezTo>
                  <a:cubicBezTo>
                    <a:pt x="81" y="44"/>
                    <a:pt x="81" y="44"/>
                    <a:pt x="81" y="44"/>
                  </a:cubicBezTo>
                  <a:cubicBezTo>
                    <a:pt x="81" y="38"/>
                    <a:pt x="87" y="33"/>
                    <a:pt x="95" y="33"/>
                  </a:cubicBezTo>
                  <a:cubicBezTo>
                    <a:pt x="113" y="33"/>
                    <a:pt x="113" y="33"/>
                    <a:pt x="113" y="33"/>
                  </a:cubicBezTo>
                  <a:cubicBezTo>
                    <a:pt x="120" y="33"/>
                    <a:pt x="127" y="38"/>
                    <a:pt x="127" y="44"/>
                  </a:cubicBezTo>
                  <a:lnTo>
                    <a:pt x="127" y="70"/>
                  </a:lnTo>
                  <a:close/>
                  <a:moveTo>
                    <a:pt x="208" y="70"/>
                  </a:moveTo>
                  <a:cubicBezTo>
                    <a:pt x="162" y="70"/>
                    <a:pt x="162" y="70"/>
                    <a:pt x="162" y="70"/>
                  </a:cubicBezTo>
                  <a:cubicBezTo>
                    <a:pt x="162" y="44"/>
                    <a:pt x="162" y="44"/>
                    <a:pt x="162" y="44"/>
                  </a:cubicBezTo>
                  <a:cubicBezTo>
                    <a:pt x="162" y="38"/>
                    <a:pt x="168" y="33"/>
                    <a:pt x="176" y="33"/>
                  </a:cubicBezTo>
                  <a:cubicBezTo>
                    <a:pt x="194" y="33"/>
                    <a:pt x="194" y="33"/>
                    <a:pt x="194" y="33"/>
                  </a:cubicBezTo>
                  <a:cubicBezTo>
                    <a:pt x="201" y="33"/>
                    <a:pt x="208" y="38"/>
                    <a:pt x="208" y="44"/>
                  </a:cubicBezTo>
                  <a:lnTo>
                    <a:pt x="208" y="70"/>
                  </a:lnTo>
                  <a:close/>
                  <a:moveTo>
                    <a:pt x="289" y="70"/>
                  </a:moveTo>
                  <a:cubicBezTo>
                    <a:pt x="243" y="70"/>
                    <a:pt x="243" y="70"/>
                    <a:pt x="243" y="70"/>
                  </a:cubicBezTo>
                  <a:cubicBezTo>
                    <a:pt x="243" y="44"/>
                    <a:pt x="243" y="44"/>
                    <a:pt x="243" y="44"/>
                  </a:cubicBezTo>
                  <a:cubicBezTo>
                    <a:pt x="243" y="38"/>
                    <a:pt x="249" y="33"/>
                    <a:pt x="257" y="33"/>
                  </a:cubicBezTo>
                  <a:cubicBezTo>
                    <a:pt x="275" y="33"/>
                    <a:pt x="275" y="33"/>
                    <a:pt x="275" y="33"/>
                  </a:cubicBezTo>
                  <a:cubicBezTo>
                    <a:pt x="283" y="33"/>
                    <a:pt x="289" y="38"/>
                    <a:pt x="289" y="44"/>
                  </a:cubicBezTo>
                  <a:lnTo>
                    <a:pt x="289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íṥḻïd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7AA814B-FE71-4045-86F5-D4C8214E15D2}"/>
                </a:ext>
              </a:extLst>
            </p:cNvPr>
            <p:cNvSpPr/>
            <p:nvPr/>
          </p:nvSpPr>
          <p:spPr bwMode="auto">
            <a:xfrm>
              <a:off x="5393291" y="4360508"/>
              <a:ext cx="246229" cy="738687"/>
            </a:xfrm>
            <a:custGeom>
              <a:avLst/>
              <a:gdLst>
                <a:gd name="T0" fmla="*/ 0 w 119"/>
                <a:gd name="T1" fmla="*/ 0 h 357"/>
                <a:gd name="T2" fmla="*/ 0 w 119"/>
                <a:gd name="T3" fmla="*/ 357 h 357"/>
                <a:gd name="T4" fmla="*/ 14 w 119"/>
                <a:gd name="T5" fmla="*/ 357 h 357"/>
                <a:gd name="T6" fmla="*/ 60 w 119"/>
                <a:gd name="T7" fmla="*/ 311 h 357"/>
                <a:gd name="T8" fmla="*/ 105 w 119"/>
                <a:gd name="T9" fmla="*/ 357 h 357"/>
                <a:gd name="T10" fmla="*/ 119 w 119"/>
                <a:gd name="T11" fmla="*/ 357 h 357"/>
                <a:gd name="T12" fmla="*/ 119 w 119"/>
                <a:gd name="T13" fmla="*/ 0 h 357"/>
                <a:gd name="T14" fmla="*/ 0 w 119"/>
                <a:gd name="T15" fmla="*/ 0 h 357"/>
                <a:gd name="T16" fmla="*/ 38 w 119"/>
                <a:gd name="T17" fmla="*/ 255 h 357"/>
                <a:gd name="T18" fmla="*/ 14 w 119"/>
                <a:gd name="T19" fmla="*/ 255 h 357"/>
                <a:gd name="T20" fmla="*/ 14 w 119"/>
                <a:gd name="T21" fmla="*/ 161 h 357"/>
                <a:gd name="T22" fmla="*/ 38 w 119"/>
                <a:gd name="T23" fmla="*/ 161 h 357"/>
                <a:gd name="T24" fmla="*/ 38 w 119"/>
                <a:gd name="T25" fmla="*/ 255 h 357"/>
                <a:gd name="T26" fmla="*/ 38 w 119"/>
                <a:gd name="T27" fmla="*/ 131 h 357"/>
                <a:gd name="T28" fmla="*/ 14 w 119"/>
                <a:gd name="T29" fmla="*/ 131 h 357"/>
                <a:gd name="T30" fmla="*/ 14 w 119"/>
                <a:gd name="T31" fmla="*/ 37 h 357"/>
                <a:gd name="T32" fmla="*/ 38 w 119"/>
                <a:gd name="T33" fmla="*/ 37 h 357"/>
                <a:gd name="T34" fmla="*/ 38 w 119"/>
                <a:gd name="T35" fmla="*/ 131 h 357"/>
                <a:gd name="T36" fmla="*/ 72 w 119"/>
                <a:gd name="T37" fmla="*/ 255 h 357"/>
                <a:gd name="T38" fmla="*/ 48 w 119"/>
                <a:gd name="T39" fmla="*/ 255 h 357"/>
                <a:gd name="T40" fmla="*/ 48 w 119"/>
                <a:gd name="T41" fmla="*/ 161 h 357"/>
                <a:gd name="T42" fmla="*/ 72 w 119"/>
                <a:gd name="T43" fmla="*/ 161 h 357"/>
                <a:gd name="T44" fmla="*/ 72 w 119"/>
                <a:gd name="T45" fmla="*/ 255 h 357"/>
                <a:gd name="T46" fmla="*/ 72 w 119"/>
                <a:gd name="T47" fmla="*/ 131 h 357"/>
                <a:gd name="T48" fmla="*/ 48 w 119"/>
                <a:gd name="T49" fmla="*/ 131 h 357"/>
                <a:gd name="T50" fmla="*/ 48 w 119"/>
                <a:gd name="T51" fmla="*/ 37 h 357"/>
                <a:gd name="T52" fmla="*/ 72 w 119"/>
                <a:gd name="T53" fmla="*/ 37 h 357"/>
                <a:gd name="T54" fmla="*/ 72 w 119"/>
                <a:gd name="T55" fmla="*/ 131 h 357"/>
                <a:gd name="T56" fmla="*/ 105 w 119"/>
                <a:gd name="T57" fmla="*/ 255 h 357"/>
                <a:gd name="T58" fmla="*/ 81 w 119"/>
                <a:gd name="T59" fmla="*/ 255 h 357"/>
                <a:gd name="T60" fmla="*/ 81 w 119"/>
                <a:gd name="T61" fmla="*/ 161 h 357"/>
                <a:gd name="T62" fmla="*/ 105 w 119"/>
                <a:gd name="T63" fmla="*/ 161 h 357"/>
                <a:gd name="T64" fmla="*/ 105 w 119"/>
                <a:gd name="T65" fmla="*/ 255 h 357"/>
                <a:gd name="T66" fmla="*/ 105 w 119"/>
                <a:gd name="T67" fmla="*/ 131 h 357"/>
                <a:gd name="T68" fmla="*/ 81 w 119"/>
                <a:gd name="T69" fmla="*/ 131 h 357"/>
                <a:gd name="T70" fmla="*/ 81 w 119"/>
                <a:gd name="T71" fmla="*/ 37 h 357"/>
                <a:gd name="T72" fmla="*/ 105 w 119"/>
                <a:gd name="T73" fmla="*/ 37 h 357"/>
                <a:gd name="T74" fmla="*/ 105 w 119"/>
                <a:gd name="T75" fmla="*/ 131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9" h="357">
                  <a:moveTo>
                    <a:pt x="0" y="0"/>
                  </a:moveTo>
                  <a:cubicBezTo>
                    <a:pt x="0" y="357"/>
                    <a:pt x="0" y="357"/>
                    <a:pt x="0" y="357"/>
                  </a:cubicBezTo>
                  <a:cubicBezTo>
                    <a:pt x="14" y="357"/>
                    <a:pt x="14" y="357"/>
                    <a:pt x="14" y="357"/>
                  </a:cubicBezTo>
                  <a:cubicBezTo>
                    <a:pt x="14" y="332"/>
                    <a:pt x="34" y="311"/>
                    <a:pt x="60" y="311"/>
                  </a:cubicBezTo>
                  <a:cubicBezTo>
                    <a:pt x="85" y="311"/>
                    <a:pt x="105" y="332"/>
                    <a:pt x="105" y="357"/>
                  </a:cubicBezTo>
                  <a:cubicBezTo>
                    <a:pt x="119" y="357"/>
                    <a:pt x="119" y="357"/>
                    <a:pt x="119" y="357"/>
                  </a:cubicBezTo>
                  <a:cubicBezTo>
                    <a:pt x="119" y="0"/>
                    <a:pt x="119" y="0"/>
                    <a:pt x="119" y="0"/>
                  </a:cubicBezTo>
                  <a:lnTo>
                    <a:pt x="0" y="0"/>
                  </a:lnTo>
                  <a:close/>
                  <a:moveTo>
                    <a:pt x="38" y="255"/>
                  </a:moveTo>
                  <a:cubicBezTo>
                    <a:pt x="14" y="255"/>
                    <a:pt x="14" y="255"/>
                    <a:pt x="14" y="255"/>
                  </a:cubicBezTo>
                  <a:cubicBezTo>
                    <a:pt x="14" y="161"/>
                    <a:pt x="14" y="161"/>
                    <a:pt x="14" y="161"/>
                  </a:cubicBezTo>
                  <a:cubicBezTo>
                    <a:pt x="38" y="161"/>
                    <a:pt x="38" y="161"/>
                    <a:pt x="38" y="161"/>
                  </a:cubicBezTo>
                  <a:lnTo>
                    <a:pt x="38" y="255"/>
                  </a:lnTo>
                  <a:close/>
                  <a:moveTo>
                    <a:pt x="38" y="131"/>
                  </a:moveTo>
                  <a:cubicBezTo>
                    <a:pt x="14" y="131"/>
                    <a:pt x="14" y="131"/>
                    <a:pt x="14" y="131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38" y="37"/>
                    <a:pt x="38" y="37"/>
                    <a:pt x="38" y="37"/>
                  </a:cubicBezTo>
                  <a:lnTo>
                    <a:pt x="38" y="131"/>
                  </a:lnTo>
                  <a:close/>
                  <a:moveTo>
                    <a:pt x="72" y="255"/>
                  </a:moveTo>
                  <a:cubicBezTo>
                    <a:pt x="48" y="255"/>
                    <a:pt x="48" y="255"/>
                    <a:pt x="48" y="255"/>
                  </a:cubicBezTo>
                  <a:cubicBezTo>
                    <a:pt x="48" y="161"/>
                    <a:pt x="48" y="161"/>
                    <a:pt x="48" y="161"/>
                  </a:cubicBezTo>
                  <a:cubicBezTo>
                    <a:pt x="72" y="161"/>
                    <a:pt x="72" y="161"/>
                    <a:pt x="72" y="161"/>
                  </a:cubicBezTo>
                  <a:lnTo>
                    <a:pt x="72" y="255"/>
                  </a:lnTo>
                  <a:close/>
                  <a:moveTo>
                    <a:pt x="72" y="131"/>
                  </a:moveTo>
                  <a:cubicBezTo>
                    <a:pt x="48" y="131"/>
                    <a:pt x="48" y="131"/>
                    <a:pt x="48" y="131"/>
                  </a:cubicBezTo>
                  <a:cubicBezTo>
                    <a:pt x="48" y="37"/>
                    <a:pt x="48" y="37"/>
                    <a:pt x="48" y="37"/>
                  </a:cubicBezTo>
                  <a:cubicBezTo>
                    <a:pt x="72" y="37"/>
                    <a:pt x="72" y="37"/>
                    <a:pt x="72" y="37"/>
                  </a:cubicBezTo>
                  <a:lnTo>
                    <a:pt x="72" y="131"/>
                  </a:lnTo>
                  <a:close/>
                  <a:moveTo>
                    <a:pt x="105" y="255"/>
                  </a:moveTo>
                  <a:cubicBezTo>
                    <a:pt x="81" y="255"/>
                    <a:pt x="81" y="255"/>
                    <a:pt x="81" y="255"/>
                  </a:cubicBezTo>
                  <a:cubicBezTo>
                    <a:pt x="81" y="161"/>
                    <a:pt x="81" y="161"/>
                    <a:pt x="81" y="161"/>
                  </a:cubicBezTo>
                  <a:cubicBezTo>
                    <a:pt x="105" y="161"/>
                    <a:pt x="105" y="161"/>
                    <a:pt x="105" y="161"/>
                  </a:cubicBezTo>
                  <a:lnTo>
                    <a:pt x="105" y="255"/>
                  </a:lnTo>
                  <a:close/>
                  <a:moveTo>
                    <a:pt x="105" y="131"/>
                  </a:moveTo>
                  <a:cubicBezTo>
                    <a:pt x="81" y="131"/>
                    <a:pt x="81" y="131"/>
                    <a:pt x="81" y="131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105" y="37"/>
                    <a:pt x="105" y="37"/>
                    <a:pt x="105" y="37"/>
                  </a:cubicBezTo>
                  <a:lnTo>
                    <a:pt x="105" y="1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işḷiḑ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646FBAC-C215-4C0B-B860-7EE8E058C6C0}"/>
                </a:ext>
              </a:extLst>
            </p:cNvPr>
            <p:cNvSpPr/>
            <p:nvPr/>
          </p:nvSpPr>
          <p:spPr bwMode="auto">
            <a:xfrm>
              <a:off x="5393291" y="4240205"/>
              <a:ext cx="248478" cy="105687"/>
            </a:xfrm>
            <a:custGeom>
              <a:avLst/>
              <a:gdLst>
                <a:gd name="T0" fmla="*/ 0 w 221"/>
                <a:gd name="T1" fmla="*/ 94 h 94"/>
                <a:gd name="T2" fmla="*/ 111 w 221"/>
                <a:gd name="T3" fmla="*/ 0 h 94"/>
                <a:gd name="T4" fmla="*/ 221 w 221"/>
                <a:gd name="T5" fmla="*/ 94 h 94"/>
                <a:gd name="T6" fmla="*/ 0 w 221"/>
                <a:gd name="T7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1" h="94">
                  <a:moveTo>
                    <a:pt x="0" y="94"/>
                  </a:moveTo>
                  <a:lnTo>
                    <a:pt x="111" y="0"/>
                  </a:lnTo>
                  <a:lnTo>
                    <a:pt x="221" y="94"/>
                  </a:lnTo>
                  <a:lnTo>
                    <a:pt x="0" y="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ïşlíḍ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135F7D1-18CA-4810-B0D7-DE98E90AF82B}"/>
                </a:ext>
              </a:extLst>
            </p:cNvPr>
            <p:cNvSpPr/>
            <p:nvPr/>
          </p:nvSpPr>
          <p:spPr bwMode="auto">
            <a:xfrm>
              <a:off x="4707448" y="1265220"/>
              <a:ext cx="588026" cy="123677"/>
            </a:xfrm>
            <a:custGeom>
              <a:avLst/>
              <a:gdLst>
                <a:gd name="T0" fmla="*/ 0 w 523"/>
                <a:gd name="T1" fmla="*/ 0 h 110"/>
                <a:gd name="T2" fmla="*/ 0 w 523"/>
                <a:gd name="T3" fmla="*/ 110 h 110"/>
                <a:gd name="T4" fmla="*/ 523 w 523"/>
                <a:gd name="T5" fmla="*/ 110 h 110"/>
                <a:gd name="T6" fmla="*/ 523 w 523"/>
                <a:gd name="T7" fmla="*/ 0 h 110"/>
                <a:gd name="T8" fmla="*/ 0 w 523"/>
                <a:gd name="T9" fmla="*/ 0 h 110"/>
                <a:gd name="T10" fmla="*/ 74 w 523"/>
                <a:gd name="T11" fmla="*/ 88 h 110"/>
                <a:gd name="T12" fmla="*/ 38 w 523"/>
                <a:gd name="T13" fmla="*/ 88 h 110"/>
                <a:gd name="T14" fmla="*/ 38 w 523"/>
                <a:gd name="T15" fmla="*/ 22 h 110"/>
                <a:gd name="T16" fmla="*/ 74 w 523"/>
                <a:gd name="T17" fmla="*/ 22 h 110"/>
                <a:gd name="T18" fmla="*/ 74 w 523"/>
                <a:gd name="T19" fmla="*/ 88 h 110"/>
                <a:gd name="T20" fmla="*/ 177 w 523"/>
                <a:gd name="T21" fmla="*/ 88 h 110"/>
                <a:gd name="T22" fmla="*/ 142 w 523"/>
                <a:gd name="T23" fmla="*/ 88 h 110"/>
                <a:gd name="T24" fmla="*/ 142 w 523"/>
                <a:gd name="T25" fmla="*/ 22 h 110"/>
                <a:gd name="T26" fmla="*/ 177 w 523"/>
                <a:gd name="T27" fmla="*/ 22 h 110"/>
                <a:gd name="T28" fmla="*/ 177 w 523"/>
                <a:gd name="T29" fmla="*/ 88 h 110"/>
                <a:gd name="T30" fmla="*/ 280 w 523"/>
                <a:gd name="T31" fmla="*/ 88 h 110"/>
                <a:gd name="T32" fmla="*/ 243 w 523"/>
                <a:gd name="T33" fmla="*/ 88 h 110"/>
                <a:gd name="T34" fmla="*/ 243 w 523"/>
                <a:gd name="T35" fmla="*/ 22 h 110"/>
                <a:gd name="T36" fmla="*/ 280 w 523"/>
                <a:gd name="T37" fmla="*/ 22 h 110"/>
                <a:gd name="T38" fmla="*/ 280 w 523"/>
                <a:gd name="T39" fmla="*/ 88 h 110"/>
                <a:gd name="T40" fmla="*/ 381 w 523"/>
                <a:gd name="T41" fmla="*/ 88 h 110"/>
                <a:gd name="T42" fmla="*/ 346 w 523"/>
                <a:gd name="T43" fmla="*/ 88 h 110"/>
                <a:gd name="T44" fmla="*/ 346 w 523"/>
                <a:gd name="T45" fmla="*/ 22 h 110"/>
                <a:gd name="T46" fmla="*/ 381 w 523"/>
                <a:gd name="T47" fmla="*/ 22 h 110"/>
                <a:gd name="T48" fmla="*/ 381 w 523"/>
                <a:gd name="T49" fmla="*/ 88 h 110"/>
                <a:gd name="T50" fmla="*/ 485 w 523"/>
                <a:gd name="T51" fmla="*/ 88 h 110"/>
                <a:gd name="T52" fmla="*/ 450 w 523"/>
                <a:gd name="T53" fmla="*/ 88 h 110"/>
                <a:gd name="T54" fmla="*/ 450 w 523"/>
                <a:gd name="T55" fmla="*/ 22 h 110"/>
                <a:gd name="T56" fmla="*/ 485 w 523"/>
                <a:gd name="T57" fmla="*/ 22 h 110"/>
                <a:gd name="T58" fmla="*/ 485 w 523"/>
                <a:gd name="T59" fmla="*/ 8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23" h="110">
                  <a:moveTo>
                    <a:pt x="0" y="0"/>
                  </a:moveTo>
                  <a:lnTo>
                    <a:pt x="0" y="110"/>
                  </a:lnTo>
                  <a:lnTo>
                    <a:pt x="523" y="110"/>
                  </a:lnTo>
                  <a:lnTo>
                    <a:pt x="523" y="0"/>
                  </a:lnTo>
                  <a:lnTo>
                    <a:pt x="0" y="0"/>
                  </a:lnTo>
                  <a:close/>
                  <a:moveTo>
                    <a:pt x="74" y="88"/>
                  </a:moveTo>
                  <a:lnTo>
                    <a:pt x="38" y="88"/>
                  </a:lnTo>
                  <a:lnTo>
                    <a:pt x="38" y="22"/>
                  </a:lnTo>
                  <a:lnTo>
                    <a:pt x="74" y="22"/>
                  </a:lnTo>
                  <a:lnTo>
                    <a:pt x="74" y="88"/>
                  </a:lnTo>
                  <a:close/>
                  <a:moveTo>
                    <a:pt x="177" y="88"/>
                  </a:moveTo>
                  <a:lnTo>
                    <a:pt x="142" y="88"/>
                  </a:lnTo>
                  <a:lnTo>
                    <a:pt x="142" y="22"/>
                  </a:lnTo>
                  <a:lnTo>
                    <a:pt x="177" y="22"/>
                  </a:lnTo>
                  <a:lnTo>
                    <a:pt x="177" y="88"/>
                  </a:lnTo>
                  <a:close/>
                  <a:moveTo>
                    <a:pt x="280" y="88"/>
                  </a:moveTo>
                  <a:lnTo>
                    <a:pt x="243" y="88"/>
                  </a:lnTo>
                  <a:lnTo>
                    <a:pt x="243" y="22"/>
                  </a:lnTo>
                  <a:lnTo>
                    <a:pt x="280" y="22"/>
                  </a:lnTo>
                  <a:lnTo>
                    <a:pt x="280" y="88"/>
                  </a:lnTo>
                  <a:close/>
                  <a:moveTo>
                    <a:pt x="381" y="88"/>
                  </a:moveTo>
                  <a:lnTo>
                    <a:pt x="346" y="88"/>
                  </a:lnTo>
                  <a:lnTo>
                    <a:pt x="346" y="22"/>
                  </a:lnTo>
                  <a:lnTo>
                    <a:pt x="381" y="22"/>
                  </a:lnTo>
                  <a:lnTo>
                    <a:pt x="381" y="88"/>
                  </a:lnTo>
                  <a:close/>
                  <a:moveTo>
                    <a:pt x="485" y="88"/>
                  </a:moveTo>
                  <a:lnTo>
                    <a:pt x="450" y="88"/>
                  </a:lnTo>
                  <a:lnTo>
                    <a:pt x="450" y="22"/>
                  </a:lnTo>
                  <a:lnTo>
                    <a:pt x="485" y="22"/>
                  </a:lnTo>
                  <a:lnTo>
                    <a:pt x="485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ï$ḻíd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8F59107-7F76-44C5-BF18-0F0DD41DF00B}"/>
                </a:ext>
              </a:extLst>
            </p:cNvPr>
            <p:cNvSpPr/>
            <p:nvPr/>
          </p:nvSpPr>
          <p:spPr bwMode="auto">
            <a:xfrm>
              <a:off x="4707448" y="1400140"/>
              <a:ext cx="588026" cy="125925"/>
            </a:xfrm>
            <a:custGeom>
              <a:avLst/>
              <a:gdLst>
                <a:gd name="T0" fmla="*/ 0 w 523"/>
                <a:gd name="T1" fmla="*/ 0 h 112"/>
                <a:gd name="T2" fmla="*/ 0 w 523"/>
                <a:gd name="T3" fmla="*/ 112 h 112"/>
                <a:gd name="T4" fmla="*/ 523 w 523"/>
                <a:gd name="T5" fmla="*/ 112 h 112"/>
                <a:gd name="T6" fmla="*/ 523 w 523"/>
                <a:gd name="T7" fmla="*/ 0 h 112"/>
                <a:gd name="T8" fmla="*/ 0 w 523"/>
                <a:gd name="T9" fmla="*/ 0 h 112"/>
                <a:gd name="T10" fmla="*/ 74 w 523"/>
                <a:gd name="T11" fmla="*/ 88 h 112"/>
                <a:gd name="T12" fmla="*/ 38 w 523"/>
                <a:gd name="T13" fmla="*/ 88 h 112"/>
                <a:gd name="T14" fmla="*/ 38 w 523"/>
                <a:gd name="T15" fmla="*/ 24 h 112"/>
                <a:gd name="T16" fmla="*/ 74 w 523"/>
                <a:gd name="T17" fmla="*/ 24 h 112"/>
                <a:gd name="T18" fmla="*/ 74 w 523"/>
                <a:gd name="T19" fmla="*/ 88 h 112"/>
                <a:gd name="T20" fmla="*/ 177 w 523"/>
                <a:gd name="T21" fmla="*/ 88 h 112"/>
                <a:gd name="T22" fmla="*/ 142 w 523"/>
                <a:gd name="T23" fmla="*/ 88 h 112"/>
                <a:gd name="T24" fmla="*/ 142 w 523"/>
                <a:gd name="T25" fmla="*/ 24 h 112"/>
                <a:gd name="T26" fmla="*/ 177 w 523"/>
                <a:gd name="T27" fmla="*/ 24 h 112"/>
                <a:gd name="T28" fmla="*/ 177 w 523"/>
                <a:gd name="T29" fmla="*/ 88 h 112"/>
                <a:gd name="T30" fmla="*/ 280 w 523"/>
                <a:gd name="T31" fmla="*/ 88 h 112"/>
                <a:gd name="T32" fmla="*/ 243 w 523"/>
                <a:gd name="T33" fmla="*/ 88 h 112"/>
                <a:gd name="T34" fmla="*/ 243 w 523"/>
                <a:gd name="T35" fmla="*/ 24 h 112"/>
                <a:gd name="T36" fmla="*/ 280 w 523"/>
                <a:gd name="T37" fmla="*/ 24 h 112"/>
                <a:gd name="T38" fmla="*/ 280 w 523"/>
                <a:gd name="T39" fmla="*/ 88 h 112"/>
                <a:gd name="T40" fmla="*/ 381 w 523"/>
                <a:gd name="T41" fmla="*/ 88 h 112"/>
                <a:gd name="T42" fmla="*/ 346 w 523"/>
                <a:gd name="T43" fmla="*/ 88 h 112"/>
                <a:gd name="T44" fmla="*/ 346 w 523"/>
                <a:gd name="T45" fmla="*/ 24 h 112"/>
                <a:gd name="T46" fmla="*/ 381 w 523"/>
                <a:gd name="T47" fmla="*/ 24 h 112"/>
                <a:gd name="T48" fmla="*/ 381 w 523"/>
                <a:gd name="T49" fmla="*/ 88 h 112"/>
                <a:gd name="T50" fmla="*/ 485 w 523"/>
                <a:gd name="T51" fmla="*/ 88 h 112"/>
                <a:gd name="T52" fmla="*/ 450 w 523"/>
                <a:gd name="T53" fmla="*/ 88 h 112"/>
                <a:gd name="T54" fmla="*/ 450 w 523"/>
                <a:gd name="T55" fmla="*/ 24 h 112"/>
                <a:gd name="T56" fmla="*/ 485 w 523"/>
                <a:gd name="T57" fmla="*/ 24 h 112"/>
                <a:gd name="T58" fmla="*/ 485 w 523"/>
                <a:gd name="T59" fmla="*/ 8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23" h="112">
                  <a:moveTo>
                    <a:pt x="0" y="0"/>
                  </a:moveTo>
                  <a:lnTo>
                    <a:pt x="0" y="112"/>
                  </a:lnTo>
                  <a:lnTo>
                    <a:pt x="523" y="112"/>
                  </a:lnTo>
                  <a:lnTo>
                    <a:pt x="523" y="0"/>
                  </a:lnTo>
                  <a:lnTo>
                    <a:pt x="0" y="0"/>
                  </a:lnTo>
                  <a:close/>
                  <a:moveTo>
                    <a:pt x="74" y="88"/>
                  </a:moveTo>
                  <a:lnTo>
                    <a:pt x="38" y="88"/>
                  </a:lnTo>
                  <a:lnTo>
                    <a:pt x="38" y="24"/>
                  </a:lnTo>
                  <a:lnTo>
                    <a:pt x="74" y="24"/>
                  </a:lnTo>
                  <a:lnTo>
                    <a:pt x="74" y="88"/>
                  </a:lnTo>
                  <a:close/>
                  <a:moveTo>
                    <a:pt x="177" y="88"/>
                  </a:moveTo>
                  <a:lnTo>
                    <a:pt x="142" y="88"/>
                  </a:lnTo>
                  <a:lnTo>
                    <a:pt x="142" y="24"/>
                  </a:lnTo>
                  <a:lnTo>
                    <a:pt x="177" y="24"/>
                  </a:lnTo>
                  <a:lnTo>
                    <a:pt x="177" y="88"/>
                  </a:lnTo>
                  <a:close/>
                  <a:moveTo>
                    <a:pt x="280" y="88"/>
                  </a:moveTo>
                  <a:lnTo>
                    <a:pt x="243" y="88"/>
                  </a:lnTo>
                  <a:lnTo>
                    <a:pt x="243" y="24"/>
                  </a:lnTo>
                  <a:lnTo>
                    <a:pt x="280" y="24"/>
                  </a:lnTo>
                  <a:lnTo>
                    <a:pt x="280" y="88"/>
                  </a:lnTo>
                  <a:close/>
                  <a:moveTo>
                    <a:pt x="381" y="88"/>
                  </a:moveTo>
                  <a:lnTo>
                    <a:pt x="346" y="88"/>
                  </a:lnTo>
                  <a:lnTo>
                    <a:pt x="346" y="24"/>
                  </a:lnTo>
                  <a:lnTo>
                    <a:pt x="381" y="24"/>
                  </a:lnTo>
                  <a:lnTo>
                    <a:pt x="381" y="88"/>
                  </a:lnTo>
                  <a:close/>
                  <a:moveTo>
                    <a:pt x="485" y="88"/>
                  </a:moveTo>
                  <a:lnTo>
                    <a:pt x="450" y="88"/>
                  </a:lnTo>
                  <a:lnTo>
                    <a:pt x="450" y="24"/>
                  </a:lnTo>
                  <a:lnTo>
                    <a:pt x="485" y="24"/>
                  </a:lnTo>
                  <a:lnTo>
                    <a:pt x="485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işliḍ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DFA5610-EBCE-4FEA-89EC-9DC69E63916C}"/>
                </a:ext>
              </a:extLst>
            </p:cNvPr>
            <p:cNvSpPr/>
            <p:nvPr/>
          </p:nvSpPr>
          <p:spPr bwMode="auto">
            <a:xfrm>
              <a:off x="4707448" y="1538433"/>
              <a:ext cx="588026" cy="159655"/>
            </a:xfrm>
            <a:custGeom>
              <a:avLst/>
              <a:gdLst>
                <a:gd name="T0" fmla="*/ 0 w 523"/>
                <a:gd name="T1" fmla="*/ 0 h 142"/>
                <a:gd name="T2" fmla="*/ 0 w 523"/>
                <a:gd name="T3" fmla="*/ 142 h 142"/>
                <a:gd name="T4" fmla="*/ 367 w 523"/>
                <a:gd name="T5" fmla="*/ 142 h 142"/>
                <a:gd name="T6" fmla="*/ 367 w 523"/>
                <a:gd name="T7" fmla="*/ 22 h 142"/>
                <a:gd name="T8" fmla="*/ 427 w 523"/>
                <a:gd name="T9" fmla="*/ 22 h 142"/>
                <a:gd name="T10" fmla="*/ 427 w 523"/>
                <a:gd name="T11" fmla="*/ 142 h 142"/>
                <a:gd name="T12" fmla="*/ 435 w 523"/>
                <a:gd name="T13" fmla="*/ 142 h 142"/>
                <a:gd name="T14" fmla="*/ 435 w 523"/>
                <a:gd name="T15" fmla="*/ 22 h 142"/>
                <a:gd name="T16" fmla="*/ 494 w 523"/>
                <a:gd name="T17" fmla="*/ 22 h 142"/>
                <a:gd name="T18" fmla="*/ 494 w 523"/>
                <a:gd name="T19" fmla="*/ 142 h 142"/>
                <a:gd name="T20" fmla="*/ 523 w 523"/>
                <a:gd name="T21" fmla="*/ 142 h 142"/>
                <a:gd name="T22" fmla="*/ 523 w 523"/>
                <a:gd name="T23" fmla="*/ 0 h 142"/>
                <a:gd name="T24" fmla="*/ 0 w 523"/>
                <a:gd name="T25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3" h="142">
                  <a:moveTo>
                    <a:pt x="0" y="0"/>
                  </a:moveTo>
                  <a:lnTo>
                    <a:pt x="0" y="142"/>
                  </a:lnTo>
                  <a:lnTo>
                    <a:pt x="367" y="142"/>
                  </a:lnTo>
                  <a:lnTo>
                    <a:pt x="367" y="22"/>
                  </a:lnTo>
                  <a:lnTo>
                    <a:pt x="427" y="22"/>
                  </a:lnTo>
                  <a:lnTo>
                    <a:pt x="427" y="142"/>
                  </a:lnTo>
                  <a:lnTo>
                    <a:pt x="435" y="142"/>
                  </a:lnTo>
                  <a:lnTo>
                    <a:pt x="435" y="22"/>
                  </a:lnTo>
                  <a:lnTo>
                    <a:pt x="494" y="22"/>
                  </a:lnTo>
                  <a:lnTo>
                    <a:pt x="494" y="142"/>
                  </a:lnTo>
                  <a:lnTo>
                    <a:pt x="523" y="142"/>
                  </a:lnTo>
                  <a:lnTo>
                    <a:pt x="52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íṧ1iḑ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E6BF625-7F4F-4FDF-ABE4-A77401AD1229}"/>
                </a:ext>
              </a:extLst>
            </p:cNvPr>
            <p:cNvSpPr/>
            <p:nvPr/>
          </p:nvSpPr>
          <p:spPr bwMode="auto">
            <a:xfrm>
              <a:off x="4707448" y="1130300"/>
              <a:ext cx="588026" cy="124801"/>
            </a:xfrm>
            <a:custGeom>
              <a:avLst/>
              <a:gdLst>
                <a:gd name="T0" fmla="*/ 241 w 284"/>
                <a:gd name="T1" fmla="*/ 0 h 60"/>
                <a:gd name="T2" fmla="*/ 43 w 284"/>
                <a:gd name="T3" fmla="*/ 0 h 60"/>
                <a:gd name="T4" fmla="*/ 0 w 284"/>
                <a:gd name="T5" fmla="*/ 60 h 60"/>
                <a:gd name="T6" fmla="*/ 284 w 284"/>
                <a:gd name="T7" fmla="*/ 60 h 60"/>
                <a:gd name="T8" fmla="*/ 241 w 284"/>
                <a:gd name="T9" fmla="*/ 0 h 60"/>
                <a:gd name="T10" fmla="*/ 97 w 284"/>
                <a:gd name="T11" fmla="*/ 54 h 60"/>
                <a:gd name="T12" fmla="*/ 62 w 284"/>
                <a:gd name="T13" fmla="*/ 54 h 60"/>
                <a:gd name="T14" fmla="*/ 62 w 284"/>
                <a:gd name="T15" fmla="*/ 34 h 60"/>
                <a:gd name="T16" fmla="*/ 73 w 284"/>
                <a:gd name="T17" fmla="*/ 26 h 60"/>
                <a:gd name="T18" fmla="*/ 87 w 284"/>
                <a:gd name="T19" fmla="*/ 26 h 60"/>
                <a:gd name="T20" fmla="*/ 97 w 284"/>
                <a:gd name="T21" fmla="*/ 34 h 60"/>
                <a:gd name="T22" fmla="*/ 97 w 284"/>
                <a:gd name="T23" fmla="*/ 54 h 60"/>
                <a:gd name="T24" fmla="*/ 160 w 284"/>
                <a:gd name="T25" fmla="*/ 54 h 60"/>
                <a:gd name="T26" fmla="*/ 124 w 284"/>
                <a:gd name="T27" fmla="*/ 54 h 60"/>
                <a:gd name="T28" fmla="*/ 124 w 284"/>
                <a:gd name="T29" fmla="*/ 34 h 60"/>
                <a:gd name="T30" fmla="*/ 135 w 284"/>
                <a:gd name="T31" fmla="*/ 26 h 60"/>
                <a:gd name="T32" fmla="*/ 149 w 284"/>
                <a:gd name="T33" fmla="*/ 26 h 60"/>
                <a:gd name="T34" fmla="*/ 160 w 284"/>
                <a:gd name="T35" fmla="*/ 34 h 60"/>
                <a:gd name="T36" fmla="*/ 160 w 284"/>
                <a:gd name="T37" fmla="*/ 54 h 60"/>
                <a:gd name="T38" fmla="*/ 222 w 284"/>
                <a:gd name="T39" fmla="*/ 54 h 60"/>
                <a:gd name="T40" fmla="*/ 187 w 284"/>
                <a:gd name="T41" fmla="*/ 54 h 60"/>
                <a:gd name="T42" fmla="*/ 187 w 284"/>
                <a:gd name="T43" fmla="*/ 34 h 60"/>
                <a:gd name="T44" fmla="*/ 197 w 284"/>
                <a:gd name="T45" fmla="*/ 26 h 60"/>
                <a:gd name="T46" fmla="*/ 211 w 284"/>
                <a:gd name="T47" fmla="*/ 26 h 60"/>
                <a:gd name="T48" fmla="*/ 222 w 284"/>
                <a:gd name="T49" fmla="*/ 34 h 60"/>
                <a:gd name="T50" fmla="*/ 222 w 284"/>
                <a:gd name="T51" fmla="*/ 5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84" h="60">
                  <a:moveTo>
                    <a:pt x="241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284" y="60"/>
                    <a:pt x="284" y="60"/>
                    <a:pt x="284" y="60"/>
                  </a:cubicBezTo>
                  <a:lnTo>
                    <a:pt x="241" y="0"/>
                  </a:lnTo>
                  <a:close/>
                  <a:moveTo>
                    <a:pt x="97" y="54"/>
                  </a:moveTo>
                  <a:cubicBezTo>
                    <a:pt x="62" y="54"/>
                    <a:pt x="62" y="54"/>
                    <a:pt x="62" y="54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62" y="30"/>
                    <a:pt x="67" y="26"/>
                    <a:pt x="73" y="26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93" y="26"/>
                    <a:pt x="97" y="30"/>
                    <a:pt x="97" y="34"/>
                  </a:cubicBezTo>
                  <a:lnTo>
                    <a:pt x="97" y="54"/>
                  </a:lnTo>
                  <a:close/>
                  <a:moveTo>
                    <a:pt x="160" y="54"/>
                  </a:moveTo>
                  <a:cubicBezTo>
                    <a:pt x="124" y="54"/>
                    <a:pt x="124" y="54"/>
                    <a:pt x="124" y="54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24" y="30"/>
                    <a:pt x="129" y="26"/>
                    <a:pt x="135" y="26"/>
                  </a:cubicBezTo>
                  <a:cubicBezTo>
                    <a:pt x="149" y="26"/>
                    <a:pt x="149" y="26"/>
                    <a:pt x="149" y="26"/>
                  </a:cubicBezTo>
                  <a:cubicBezTo>
                    <a:pt x="155" y="26"/>
                    <a:pt x="160" y="30"/>
                    <a:pt x="160" y="34"/>
                  </a:cubicBezTo>
                  <a:lnTo>
                    <a:pt x="160" y="54"/>
                  </a:lnTo>
                  <a:close/>
                  <a:moveTo>
                    <a:pt x="222" y="54"/>
                  </a:moveTo>
                  <a:cubicBezTo>
                    <a:pt x="187" y="54"/>
                    <a:pt x="187" y="54"/>
                    <a:pt x="187" y="54"/>
                  </a:cubicBezTo>
                  <a:cubicBezTo>
                    <a:pt x="187" y="34"/>
                    <a:pt x="187" y="34"/>
                    <a:pt x="187" y="34"/>
                  </a:cubicBezTo>
                  <a:cubicBezTo>
                    <a:pt x="187" y="30"/>
                    <a:pt x="191" y="26"/>
                    <a:pt x="197" y="26"/>
                  </a:cubicBezTo>
                  <a:cubicBezTo>
                    <a:pt x="211" y="26"/>
                    <a:pt x="211" y="26"/>
                    <a:pt x="211" y="26"/>
                  </a:cubicBezTo>
                  <a:cubicBezTo>
                    <a:pt x="217" y="26"/>
                    <a:pt x="222" y="30"/>
                    <a:pt x="222" y="34"/>
                  </a:cubicBezTo>
                  <a:lnTo>
                    <a:pt x="222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îşļíď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49EA5EC-E0F5-4092-A7A9-06932B22F541}"/>
                </a:ext>
              </a:extLst>
            </p:cNvPr>
            <p:cNvSpPr/>
            <p:nvPr/>
          </p:nvSpPr>
          <p:spPr bwMode="auto">
            <a:xfrm>
              <a:off x="5322459" y="3304760"/>
              <a:ext cx="601518" cy="55092"/>
            </a:xfrm>
            <a:custGeom>
              <a:avLst/>
              <a:gdLst>
                <a:gd name="T0" fmla="*/ 535 w 535"/>
                <a:gd name="T1" fmla="*/ 49 h 49"/>
                <a:gd name="T2" fmla="*/ 0 w 535"/>
                <a:gd name="T3" fmla="*/ 49 h 49"/>
                <a:gd name="T4" fmla="*/ 45 w 535"/>
                <a:gd name="T5" fmla="*/ 0 h 49"/>
                <a:gd name="T6" fmla="*/ 491 w 535"/>
                <a:gd name="T7" fmla="*/ 0 h 49"/>
                <a:gd name="T8" fmla="*/ 535 w 535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5" h="49">
                  <a:moveTo>
                    <a:pt x="535" y="49"/>
                  </a:moveTo>
                  <a:lnTo>
                    <a:pt x="0" y="49"/>
                  </a:lnTo>
                  <a:lnTo>
                    <a:pt x="45" y="0"/>
                  </a:lnTo>
                  <a:lnTo>
                    <a:pt x="491" y="0"/>
                  </a:lnTo>
                  <a:lnTo>
                    <a:pt x="535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ïSľïď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D02F78D-328E-4636-9D8B-A9480C594116}"/>
                </a:ext>
              </a:extLst>
            </p:cNvPr>
            <p:cNvSpPr/>
            <p:nvPr/>
          </p:nvSpPr>
          <p:spPr bwMode="auto">
            <a:xfrm>
              <a:off x="5373053" y="3592589"/>
              <a:ext cx="503701" cy="349668"/>
            </a:xfrm>
            <a:custGeom>
              <a:avLst/>
              <a:gdLst>
                <a:gd name="T0" fmla="*/ 0 w 448"/>
                <a:gd name="T1" fmla="*/ 0 h 311"/>
                <a:gd name="T2" fmla="*/ 0 w 448"/>
                <a:gd name="T3" fmla="*/ 311 h 311"/>
                <a:gd name="T4" fmla="*/ 55 w 448"/>
                <a:gd name="T5" fmla="*/ 311 h 311"/>
                <a:gd name="T6" fmla="*/ 55 w 448"/>
                <a:gd name="T7" fmla="*/ 62 h 311"/>
                <a:gd name="T8" fmla="*/ 83 w 448"/>
                <a:gd name="T9" fmla="*/ 62 h 311"/>
                <a:gd name="T10" fmla="*/ 83 w 448"/>
                <a:gd name="T11" fmla="*/ 311 h 311"/>
                <a:gd name="T12" fmla="*/ 116 w 448"/>
                <a:gd name="T13" fmla="*/ 311 h 311"/>
                <a:gd name="T14" fmla="*/ 116 w 448"/>
                <a:gd name="T15" fmla="*/ 62 h 311"/>
                <a:gd name="T16" fmla="*/ 145 w 448"/>
                <a:gd name="T17" fmla="*/ 62 h 311"/>
                <a:gd name="T18" fmla="*/ 145 w 448"/>
                <a:gd name="T19" fmla="*/ 311 h 311"/>
                <a:gd name="T20" fmla="*/ 178 w 448"/>
                <a:gd name="T21" fmla="*/ 311 h 311"/>
                <a:gd name="T22" fmla="*/ 178 w 448"/>
                <a:gd name="T23" fmla="*/ 62 h 311"/>
                <a:gd name="T24" fmla="*/ 206 w 448"/>
                <a:gd name="T25" fmla="*/ 62 h 311"/>
                <a:gd name="T26" fmla="*/ 206 w 448"/>
                <a:gd name="T27" fmla="*/ 311 h 311"/>
                <a:gd name="T28" fmla="*/ 239 w 448"/>
                <a:gd name="T29" fmla="*/ 311 h 311"/>
                <a:gd name="T30" fmla="*/ 239 w 448"/>
                <a:gd name="T31" fmla="*/ 62 h 311"/>
                <a:gd name="T32" fmla="*/ 269 w 448"/>
                <a:gd name="T33" fmla="*/ 62 h 311"/>
                <a:gd name="T34" fmla="*/ 269 w 448"/>
                <a:gd name="T35" fmla="*/ 311 h 311"/>
                <a:gd name="T36" fmla="*/ 302 w 448"/>
                <a:gd name="T37" fmla="*/ 311 h 311"/>
                <a:gd name="T38" fmla="*/ 302 w 448"/>
                <a:gd name="T39" fmla="*/ 62 h 311"/>
                <a:gd name="T40" fmla="*/ 330 w 448"/>
                <a:gd name="T41" fmla="*/ 62 h 311"/>
                <a:gd name="T42" fmla="*/ 330 w 448"/>
                <a:gd name="T43" fmla="*/ 311 h 311"/>
                <a:gd name="T44" fmla="*/ 363 w 448"/>
                <a:gd name="T45" fmla="*/ 311 h 311"/>
                <a:gd name="T46" fmla="*/ 363 w 448"/>
                <a:gd name="T47" fmla="*/ 62 h 311"/>
                <a:gd name="T48" fmla="*/ 392 w 448"/>
                <a:gd name="T49" fmla="*/ 62 h 311"/>
                <a:gd name="T50" fmla="*/ 392 w 448"/>
                <a:gd name="T51" fmla="*/ 311 h 311"/>
                <a:gd name="T52" fmla="*/ 448 w 448"/>
                <a:gd name="T53" fmla="*/ 311 h 311"/>
                <a:gd name="T54" fmla="*/ 448 w 448"/>
                <a:gd name="T55" fmla="*/ 0 h 311"/>
                <a:gd name="T56" fmla="*/ 0 w 448"/>
                <a:gd name="T57" fmla="*/ 0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48" h="311">
                  <a:moveTo>
                    <a:pt x="0" y="0"/>
                  </a:moveTo>
                  <a:lnTo>
                    <a:pt x="0" y="311"/>
                  </a:lnTo>
                  <a:lnTo>
                    <a:pt x="55" y="311"/>
                  </a:lnTo>
                  <a:lnTo>
                    <a:pt x="55" y="62"/>
                  </a:lnTo>
                  <a:lnTo>
                    <a:pt x="83" y="62"/>
                  </a:lnTo>
                  <a:lnTo>
                    <a:pt x="83" y="311"/>
                  </a:lnTo>
                  <a:lnTo>
                    <a:pt x="116" y="311"/>
                  </a:lnTo>
                  <a:lnTo>
                    <a:pt x="116" y="62"/>
                  </a:lnTo>
                  <a:lnTo>
                    <a:pt x="145" y="62"/>
                  </a:lnTo>
                  <a:lnTo>
                    <a:pt x="145" y="311"/>
                  </a:lnTo>
                  <a:lnTo>
                    <a:pt x="178" y="311"/>
                  </a:lnTo>
                  <a:lnTo>
                    <a:pt x="178" y="62"/>
                  </a:lnTo>
                  <a:lnTo>
                    <a:pt x="206" y="62"/>
                  </a:lnTo>
                  <a:lnTo>
                    <a:pt x="206" y="311"/>
                  </a:lnTo>
                  <a:lnTo>
                    <a:pt x="239" y="311"/>
                  </a:lnTo>
                  <a:lnTo>
                    <a:pt x="239" y="62"/>
                  </a:lnTo>
                  <a:lnTo>
                    <a:pt x="269" y="62"/>
                  </a:lnTo>
                  <a:lnTo>
                    <a:pt x="269" y="311"/>
                  </a:lnTo>
                  <a:lnTo>
                    <a:pt x="302" y="311"/>
                  </a:lnTo>
                  <a:lnTo>
                    <a:pt x="302" y="62"/>
                  </a:lnTo>
                  <a:lnTo>
                    <a:pt x="330" y="62"/>
                  </a:lnTo>
                  <a:lnTo>
                    <a:pt x="330" y="311"/>
                  </a:lnTo>
                  <a:lnTo>
                    <a:pt x="363" y="311"/>
                  </a:lnTo>
                  <a:lnTo>
                    <a:pt x="363" y="62"/>
                  </a:lnTo>
                  <a:lnTo>
                    <a:pt x="392" y="62"/>
                  </a:lnTo>
                  <a:lnTo>
                    <a:pt x="392" y="311"/>
                  </a:lnTo>
                  <a:lnTo>
                    <a:pt x="448" y="311"/>
                  </a:lnTo>
                  <a:lnTo>
                    <a:pt x="44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îśľïď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9AFC6B5-E383-44A9-A9B7-93418C7E8E5A}"/>
                </a:ext>
              </a:extLst>
            </p:cNvPr>
            <p:cNvSpPr/>
            <p:nvPr/>
          </p:nvSpPr>
          <p:spPr bwMode="auto">
            <a:xfrm>
              <a:off x="5373053" y="3374468"/>
              <a:ext cx="503701" cy="199007"/>
            </a:xfrm>
            <a:custGeom>
              <a:avLst/>
              <a:gdLst>
                <a:gd name="T0" fmla="*/ 0 w 448"/>
                <a:gd name="T1" fmla="*/ 0 h 177"/>
                <a:gd name="T2" fmla="*/ 0 w 448"/>
                <a:gd name="T3" fmla="*/ 177 h 177"/>
                <a:gd name="T4" fmla="*/ 448 w 448"/>
                <a:gd name="T5" fmla="*/ 177 h 177"/>
                <a:gd name="T6" fmla="*/ 448 w 448"/>
                <a:gd name="T7" fmla="*/ 0 h 177"/>
                <a:gd name="T8" fmla="*/ 0 w 448"/>
                <a:gd name="T9" fmla="*/ 0 h 177"/>
                <a:gd name="T10" fmla="*/ 83 w 448"/>
                <a:gd name="T11" fmla="*/ 140 h 177"/>
                <a:gd name="T12" fmla="*/ 55 w 448"/>
                <a:gd name="T13" fmla="*/ 140 h 177"/>
                <a:gd name="T14" fmla="*/ 55 w 448"/>
                <a:gd name="T15" fmla="*/ 37 h 177"/>
                <a:gd name="T16" fmla="*/ 83 w 448"/>
                <a:gd name="T17" fmla="*/ 37 h 177"/>
                <a:gd name="T18" fmla="*/ 83 w 448"/>
                <a:gd name="T19" fmla="*/ 140 h 177"/>
                <a:gd name="T20" fmla="*/ 145 w 448"/>
                <a:gd name="T21" fmla="*/ 140 h 177"/>
                <a:gd name="T22" fmla="*/ 116 w 448"/>
                <a:gd name="T23" fmla="*/ 140 h 177"/>
                <a:gd name="T24" fmla="*/ 116 w 448"/>
                <a:gd name="T25" fmla="*/ 37 h 177"/>
                <a:gd name="T26" fmla="*/ 145 w 448"/>
                <a:gd name="T27" fmla="*/ 37 h 177"/>
                <a:gd name="T28" fmla="*/ 145 w 448"/>
                <a:gd name="T29" fmla="*/ 140 h 177"/>
                <a:gd name="T30" fmla="*/ 206 w 448"/>
                <a:gd name="T31" fmla="*/ 140 h 177"/>
                <a:gd name="T32" fmla="*/ 178 w 448"/>
                <a:gd name="T33" fmla="*/ 140 h 177"/>
                <a:gd name="T34" fmla="*/ 178 w 448"/>
                <a:gd name="T35" fmla="*/ 37 h 177"/>
                <a:gd name="T36" fmla="*/ 206 w 448"/>
                <a:gd name="T37" fmla="*/ 37 h 177"/>
                <a:gd name="T38" fmla="*/ 206 w 448"/>
                <a:gd name="T39" fmla="*/ 140 h 177"/>
                <a:gd name="T40" fmla="*/ 269 w 448"/>
                <a:gd name="T41" fmla="*/ 140 h 177"/>
                <a:gd name="T42" fmla="*/ 239 w 448"/>
                <a:gd name="T43" fmla="*/ 140 h 177"/>
                <a:gd name="T44" fmla="*/ 239 w 448"/>
                <a:gd name="T45" fmla="*/ 37 h 177"/>
                <a:gd name="T46" fmla="*/ 269 w 448"/>
                <a:gd name="T47" fmla="*/ 37 h 177"/>
                <a:gd name="T48" fmla="*/ 269 w 448"/>
                <a:gd name="T49" fmla="*/ 140 h 177"/>
                <a:gd name="T50" fmla="*/ 330 w 448"/>
                <a:gd name="T51" fmla="*/ 140 h 177"/>
                <a:gd name="T52" fmla="*/ 302 w 448"/>
                <a:gd name="T53" fmla="*/ 140 h 177"/>
                <a:gd name="T54" fmla="*/ 302 w 448"/>
                <a:gd name="T55" fmla="*/ 37 h 177"/>
                <a:gd name="T56" fmla="*/ 330 w 448"/>
                <a:gd name="T57" fmla="*/ 37 h 177"/>
                <a:gd name="T58" fmla="*/ 330 w 448"/>
                <a:gd name="T59" fmla="*/ 140 h 177"/>
                <a:gd name="T60" fmla="*/ 392 w 448"/>
                <a:gd name="T61" fmla="*/ 140 h 177"/>
                <a:gd name="T62" fmla="*/ 363 w 448"/>
                <a:gd name="T63" fmla="*/ 140 h 177"/>
                <a:gd name="T64" fmla="*/ 363 w 448"/>
                <a:gd name="T65" fmla="*/ 37 h 177"/>
                <a:gd name="T66" fmla="*/ 392 w 448"/>
                <a:gd name="T67" fmla="*/ 37 h 177"/>
                <a:gd name="T68" fmla="*/ 392 w 448"/>
                <a:gd name="T69" fmla="*/ 14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8" h="177">
                  <a:moveTo>
                    <a:pt x="0" y="0"/>
                  </a:moveTo>
                  <a:lnTo>
                    <a:pt x="0" y="177"/>
                  </a:lnTo>
                  <a:lnTo>
                    <a:pt x="448" y="177"/>
                  </a:lnTo>
                  <a:lnTo>
                    <a:pt x="448" y="0"/>
                  </a:lnTo>
                  <a:lnTo>
                    <a:pt x="0" y="0"/>
                  </a:lnTo>
                  <a:close/>
                  <a:moveTo>
                    <a:pt x="83" y="140"/>
                  </a:moveTo>
                  <a:lnTo>
                    <a:pt x="55" y="140"/>
                  </a:lnTo>
                  <a:lnTo>
                    <a:pt x="55" y="37"/>
                  </a:lnTo>
                  <a:lnTo>
                    <a:pt x="83" y="37"/>
                  </a:lnTo>
                  <a:lnTo>
                    <a:pt x="83" y="140"/>
                  </a:lnTo>
                  <a:close/>
                  <a:moveTo>
                    <a:pt x="145" y="140"/>
                  </a:moveTo>
                  <a:lnTo>
                    <a:pt x="116" y="140"/>
                  </a:lnTo>
                  <a:lnTo>
                    <a:pt x="116" y="37"/>
                  </a:lnTo>
                  <a:lnTo>
                    <a:pt x="145" y="37"/>
                  </a:lnTo>
                  <a:lnTo>
                    <a:pt x="145" y="140"/>
                  </a:lnTo>
                  <a:close/>
                  <a:moveTo>
                    <a:pt x="206" y="140"/>
                  </a:moveTo>
                  <a:lnTo>
                    <a:pt x="178" y="140"/>
                  </a:lnTo>
                  <a:lnTo>
                    <a:pt x="178" y="37"/>
                  </a:lnTo>
                  <a:lnTo>
                    <a:pt x="206" y="37"/>
                  </a:lnTo>
                  <a:lnTo>
                    <a:pt x="206" y="140"/>
                  </a:lnTo>
                  <a:close/>
                  <a:moveTo>
                    <a:pt x="269" y="140"/>
                  </a:moveTo>
                  <a:lnTo>
                    <a:pt x="239" y="140"/>
                  </a:lnTo>
                  <a:lnTo>
                    <a:pt x="239" y="37"/>
                  </a:lnTo>
                  <a:lnTo>
                    <a:pt x="269" y="37"/>
                  </a:lnTo>
                  <a:lnTo>
                    <a:pt x="269" y="140"/>
                  </a:lnTo>
                  <a:close/>
                  <a:moveTo>
                    <a:pt x="330" y="140"/>
                  </a:moveTo>
                  <a:lnTo>
                    <a:pt x="302" y="140"/>
                  </a:lnTo>
                  <a:lnTo>
                    <a:pt x="302" y="37"/>
                  </a:lnTo>
                  <a:lnTo>
                    <a:pt x="330" y="37"/>
                  </a:lnTo>
                  <a:lnTo>
                    <a:pt x="330" y="140"/>
                  </a:lnTo>
                  <a:close/>
                  <a:moveTo>
                    <a:pt x="392" y="140"/>
                  </a:moveTo>
                  <a:lnTo>
                    <a:pt x="363" y="140"/>
                  </a:lnTo>
                  <a:lnTo>
                    <a:pt x="363" y="37"/>
                  </a:lnTo>
                  <a:lnTo>
                    <a:pt x="392" y="37"/>
                  </a:lnTo>
                  <a:lnTo>
                    <a:pt x="392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íşľîď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AB93B36-841B-4BA0-A591-99299C46A999}"/>
                </a:ext>
              </a:extLst>
            </p:cNvPr>
            <p:cNvSpPr/>
            <p:nvPr/>
          </p:nvSpPr>
          <p:spPr bwMode="auto">
            <a:xfrm>
              <a:off x="5374178" y="2828043"/>
              <a:ext cx="500328" cy="462101"/>
            </a:xfrm>
            <a:custGeom>
              <a:avLst/>
              <a:gdLst>
                <a:gd name="T0" fmla="*/ 137 w 241"/>
                <a:gd name="T1" fmla="*/ 103 h 223"/>
                <a:gd name="T2" fmla="*/ 137 w 241"/>
                <a:gd name="T3" fmla="*/ 67 h 223"/>
                <a:gd name="T4" fmla="*/ 126 w 241"/>
                <a:gd name="T5" fmla="*/ 67 h 223"/>
                <a:gd name="T6" fmla="*/ 120 w 241"/>
                <a:gd name="T7" fmla="*/ 0 h 223"/>
                <a:gd name="T8" fmla="*/ 115 w 241"/>
                <a:gd name="T9" fmla="*/ 67 h 223"/>
                <a:gd name="T10" fmla="*/ 104 w 241"/>
                <a:gd name="T11" fmla="*/ 67 h 223"/>
                <a:gd name="T12" fmla="*/ 104 w 241"/>
                <a:gd name="T13" fmla="*/ 103 h 223"/>
                <a:gd name="T14" fmla="*/ 0 w 241"/>
                <a:gd name="T15" fmla="*/ 223 h 223"/>
                <a:gd name="T16" fmla="*/ 241 w 241"/>
                <a:gd name="T17" fmla="*/ 223 h 223"/>
                <a:gd name="T18" fmla="*/ 137 w 241"/>
                <a:gd name="T19" fmla="*/ 10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1" h="223">
                  <a:moveTo>
                    <a:pt x="137" y="103"/>
                  </a:moveTo>
                  <a:cubicBezTo>
                    <a:pt x="137" y="67"/>
                    <a:pt x="137" y="67"/>
                    <a:pt x="137" y="67"/>
                  </a:cubicBezTo>
                  <a:cubicBezTo>
                    <a:pt x="126" y="67"/>
                    <a:pt x="126" y="67"/>
                    <a:pt x="126" y="67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15" y="67"/>
                    <a:pt x="115" y="67"/>
                    <a:pt x="115" y="67"/>
                  </a:cubicBezTo>
                  <a:cubicBezTo>
                    <a:pt x="104" y="67"/>
                    <a:pt x="104" y="67"/>
                    <a:pt x="104" y="67"/>
                  </a:cubicBezTo>
                  <a:cubicBezTo>
                    <a:pt x="104" y="103"/>
                    <a:pt x="104" y="103"/>
                    <a:pt x="104" y="103"/>
                  </a:cubicBezTo>
                  <a:cubicBezTo>
                    <a:pt x="45" y="112"/>
                    <a:pt x="0" y="162"/>
                    <a:pt x="0" y="223"/>
                  </a:cubicBezTo>
                  <a:cubicBezTo>
                    <a:pt x="241" y="223"/>
                    <a:pt x="241" y="223"/>
                    <a:pt x="241" y="223"/>
                  </a:cubicBezTo>
                  <a:cubicBezTo>
                    <a:pt x="241" y="162"/>
                    <a:pt x="196" y="112"/>
                    <a:pt x="137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íşļïḓ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FEDB0A7-1E85-4762-B622-7F09EDDAD573}"/>
                </a:ext>
              </a:extLst>
            </p:cNvPr>
            <p:cNvSpPr/>
            <p:nvPr/>
          </p:nvSpPr>
          <p:spPr bwMode="auto">
            <a:xfrm>
              <a:off x="5241507" y="3942257"/>
              <a:ext cx="1348075" cy="266467"/>
            </a:xfrm>
            <a:custGeom>
              <a:avLst/>
              <a:gdLst>
                <a:gd name="T0" fmla="*/ 0 w 650"/>
                <a:gd name="T1" fmla="*/ 0 h 129"/>
                <a:gd name="T2" fmla="*/ 0 w 650"/>
                <a:gd name="T3" fmla="*/ 129 h 129"/>
                <a:gd name="T4" fmla="*/ 23 w 650"/>
                <a:gd name="T5" fmla="*/ 129 h 129"/>
                <a:gd name="T6" fmla="*/ 108 w 650"/>
                <a:gd name="T7" fmla="*/ 44 h 129"/>
                <a:gd name="T8" fmla="*/ 193 w 650"/>
                <a:gd name="T9" fmla="*/ 129 h 129"/>
                <a:gd name="T10" fmla="*/ 240 w 650"/>
                <a:gd name="T11" fmla="*/ 129 h 129"/>
                <a:gd name="T12" fmla="*/ 325 w 650"/>
                <a:gd name="T13" fmla="*/ 44 h 129"/>
                <a:gd name="T14" fmla="*/ 410 w 650"/>
                <a:gd name="T15" fmla="*/ 129 h 129"/>
                <a:gd name="T16" fmla="*/ 458 w 650"/>
                <a:gd name="T17" fmla="*/ 129 h 129"/>
                <a:gd name="T18" fmla="*/ 543 w 650"/>
                <a:gd name="T19" fmla="*/ 44 h 129"/>
                <a:gd name="T20" fmla="*/ 627 w 650"/>
                <a:gd name="T21" fmla="*/ 129 h 129"/>
                <a:gd name="T22" fmla="*/ 650 w 650"/>
                <a:gd name="T23" fmla="*/ 129 h 129"/>
                <a:gd name="T24" fmla="*/ 650 w 650"/>
                <a:gd name="T25" fmla="*/ 0 h 129"/>
                <a:gd name="T26" fmla="*/ 0 w 650"/>
                <a:gd name="T27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0" h="129">
                  <a:moveTo>
                    <a:pt x="0" y="0"/>
                  </a:moveTo>
                  <a:cubicBezTo>
                    <a:pt x="0" y="129"/>
                    <a:pt x="0" y="129"/>
                    <a:pt x="0" y="129"/>
                  </a:cubicBezTo>
                  <a:cubicBezTo>
                    <a:pt x="23" y="129"/>
                    <a:pt x="23" y="129"/>
                    <a:pt x="23" y="129"/>
                  </a:cubicBezTo>
                  <a:cubicBezTo>
                    <a:pt x="23" y="82"/>
                    <a:pt x="61" y="44"/>
                    <a:pt x="108" y="44"/>
                  </a:cubicBezTo>
                  <a:cubicBezTo>
                    <a:pt x="155" y="44"/>
                    <a:pt x="193" y="82"/>
                    <a:pt x="193" y="129"/>
                  </a:cubicBezTo>
                  <a:cubicBezTo>
                    <a:pt x="240" y="129"/>
                    <a:pt x="240" y="129"/>
                    <a:pt x="240" y="129"/>
                  </a:cubicBezTo>
                  <a:cubicBezTo>
                    <a:pt x="240" y="82"/>
                    <a:pt x="278" y="44"/>
                    <a:pt x="325" y="44"/>
                  </a:cubicBezTo>
                  <a:cubicBezTo>
                    <a:pt x="372" y="44"/>
                    <a:pt x="410" y="82"/>
                    <a:pt x="410" y="129"/>
                  </a:cubicBezTo>
                  <a:cubicBezTo>
                    <a:pt x="458" y="129"/>
                    <a:pt x="458" y="129"/>
                    <a:pt x="458" y="129"/>
                  </a:cubicBezTo>
                  <a:cubicBezTo>
                    <a:pt x="458" y="82"/>
                    <a:pt x="496" y="44"/>
                    <a:pt x="543" y="44"/>
                  </a:cubicBezTo>
                  <a:cubicBezTo>
                    <a:pt x="589" y="44"/>
                    <a:pt x="627" y="82"/>
                    <a:pt x="627" y="129"/>
                  </a:cubicBezTo>
                  <a:cubicBezTo>
                    <a:pt x="650" y="129"/>
                    <a:pt x="650" y="129"/>
                    <a:pt x="650" y="129"/>
                  </a:cubicBezTo>
                  <a:cubicBezTo>
                    <a:pt x="650" y="0"/>
                    <a:pt x="650" y="0"/>
                    <a:pt x="65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iṣľïď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B5A37F4-406D-4ED3-B9E4-F26EEED683B5}"/>
                </a:ext>
              </a:extLst>
            </p:cNvPr>
            <p:cNvSpPr/>
            <p:nvPr/>
          </p:nvSpPr>
          <p:spPr bwMode="auto">
            <a:xfrm>
              <a:off x="7982630" y="3826450"/>
              <a:ext cx="12368" cy="26984"/>
            </a:xfrm>
            <a:custGeom>
              <a:avLst/>
              <a:gdLst>
                <a:gd name="T0" fmla="*/ 6 w 6"/>
                <a:gd name="T1" fmla="*/ 13 h 13"/>
                <a:gd name="T2" fmla="*/ 6 w 6"/>
                <a:gd name="T3" fmla="*/ 3 h 13"/>
                <a:gd name="T4" fmla="*/ 3 w 6"/>
                <a:gd name="T5" fmla="*/ 0 h 13"/>
                <a:gd name="T6" fmla="*/ 0 w 6"/>
                <a:gd name="T7" fmla="*/ 3 h 13"/>
                <a:gd name="T8" fmla="*/ 0 w 6"/>
                <a:gd name="T9" fmla="*/ 13 h 13"/>
                <a:gd name="T10" fmla="*/ 3 w 6"/>
                <a:gd name="T11" fmla="*/ 13 h 13"/>
                <a:gd name="T12" fmla="*/ 6 w 6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3">
                  <a:moveTo>
                    <a:pt x="6" y="13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4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3"/>
                    <a:pt x="2" y="13"/>
                    <a:pt x="3" y="13"/>
                  </a:cubicBezTo>
                  <a:cubicBezTo>
                    <a:pt x="4" y="13"/>
                    <a:pt x="5" y="13"/>
                    <a:pt x="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íślïḑ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47898DC-49C7-4756-B669-49C747C03CA0}"/>
                </a:ext>
              </a:extLst>
            </p:cNvPr>
            <p:cNvSpPr/>
            <p:nvPr/>
          </p:nvSpPr>
          <p:spPr bwMode="auto">
            <a:xfrm>
              <a:off x="7936532" y="4092917"/>
              <a:ext cx="56217" cy="260845"/>
            </a:xfrm>
            <a:custGeom>
              <a:avLst/>
              <a:gdLst>
                <a:gd name="T0" fmla="*/ 22 w 27"/>
                <a:gd name="T1" fmla="*/ 0 h 126"/>
                <a:gd name="T2" fmla="*/ 22 w 27"/>
                <a:gd name="T3" fmla="*/ 107 h 126"/>
                <a:gd name="T4" fmla="*/ 22 w 27"/>
                <a:gd name="T5" fmla="*/ 108 h 126"/>
                <a:gd name="T6" fmla="*/ 20 w 27"/>
                <a:gd name="T7" fmla="*/ 120 h 126"/>
                <a:gd name="T8" fmla="*/ 13 w 27"/>
                <a:gd name="T9" fmla="*/ 122 h 126"/>
                <a:gd name="T10" fmla="*/ 8 w 27"/>
                <a:gd name="T11" fmla="*/ 119 h 126"/>
                <a:gd name="T12" fmla="*/ 5 w 27"/>
                <a:gd name="T13" fmla="*/ 108 h 126"/>
                <a:gd name="T14" fmla="*/ 3 w 27"/>
                <a:gd name="T15" fmla="*/ 105 h 126"/>
                <a:gd name="T16" fmla="*/ 1 w 27"/>
                <a:gd name="T17" fmla="*/ 108 h 126"/>
                <a:gd name="T18" fmla="*/ 4 w 27"/>
                <a:gd name="T19" fmla="*/ 123 h 126"/>
                <a:gd name="T20" fmla="*/ 13 w 27"/>
                <a:gd name="T21" fmla="*/ 126 h 126"/>
                <a:gd name="T22" fmla="*/ 23 w 27"/>
                <a:gd name="T23" fmla="*/ 123 h 126"/>
                <a:gd name="T24" fmla="*/ 27 w 27"/>
                <a:gd name="T25" fmla="*/ 108 h 126"/>
                <a:gd name="T26" fmla="*/ 27 w 27"/>
                <a:gd name="T27" fmla="*/ 0 h 126"/>
                <a:gd name="T28" fmla="*/ 25 w 27"/>
                <a:gd name="T29" fmla="*/ 12 h 126"/>
                <a:gd name="T30" fmla="*/ 22 w 27"/>
                <a:gd name="T31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" h="126">
                  <a:moveTo>
                    <a:pt x="22" y="0"/>
                  </a:moveTo>
                  <a:cubicBezTo>
                    <a:pt x="22" y="107"/>
                    <a:pt x="22" y="107"/>
                    <a:pt x="22" y="107"/>
                  </a:cubicBezTo>
                  <a:cubicBezTo>
                    <a:pt x="22" y="107"/>
                    <a:pt x="22" y="108"/>
                    <a:pt x="22" y="108"/>
                  </a:cubicBezTo>
                  <a:cubicBezTo>
                    <a:pt x="22" y="112"/>
                    <a:pt x="22" y="117"/>
                    <a:pt x="20" y="120"/>
                  </a:cubicBezTo>
                  <a:cubicBezTo>
                    <a:pt x="18" y="121"/>
                    <a:pt x="16" y="122"/>
                    <a:pt x="13" y="122"/>
                  </a:cubicBezTo>
                  <a:cubicBezTo>
                    <a:pt x="11" y="122"/>
                    <a:pt x="9" y="121"/>
                    <a:pt x="8" y="119"/>
                  </a:cubicBezTo>
                  <a:cubicBezTo>
                    <a:pt x="5" y="116"/>
                    <a:pt x="5" y="110"/>
                    <a:pt x="5" y="108"/>
                  </a:cubicBezTo>
                  <a:cubicBezTo>
                    <a:pt x="6" y="107"/>
                    <a:pt x="5" y="106"/>
                    <a:pt x="3" y="105"/>
                  </a:cubicBezTo>
                  <a:cubicBezTo>
                    <a:pt x="2" y="105"/>
                    <a:pt x="1" y="106"/>
                    <a:pt x="1" y="108"/>
                  </a:cubicBezTo>
                  <a:cubicBezTo>
                    <a:pt x="1" y="108"/>
                    <a:pt x="0" y="117"/>
                    <a:pt x="4" y="123"/>
                  </a:cubicBezTo>
                  <a:cubicBezTo>
                    <a:pt x="7" y="125"/>
                    <a:pt x="10" y="126"/>
                    <a:pt x="13" y="126"/>
                  </a:cubicBezTo>
                  <a:cubicBezTo>
                    <a:pt x="18" y="126"/>
                    <a:pt x="21" y="125"/>
                    <a:pt x="23" y="123"/>
                  </a:cubicBezTo>
                  <a:cubicBezTo>
                    <a:pt x="27" y="119"/>
                    <a:pt x="27" y="112"/>
                    <a:pt x="27" y="108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3"/>
                    <a:pt x="25" y="8"/>
                    <a:pt x="25" y="12"/>
                  </a:cubicBezTo>
                  <a:cubicBezTo>
                    <a:pt x="25" y="8"/>
                    <a:pt x="2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ïs1íḍ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7CF994B-D8AA-4A77-9913-2F11D08271D0}"/>
                </a:ext>
              </a:extLst>
            </p:cNvPr>
            <p:cNvSpPr/>
            <p:nvPr/>
          </p:nvSpPr>
          <p:spPr bwMode="auto">
            <a:xfrm>
              <a:off x="7720660" y="3853434"/>
              <a:ext cx="532934" cy="264218"/>
            </a:xfrm>
            <a:custGeom>
              <a:avLst/>
              <a:gdLst>
                <a:gd name="T0" fmla="*/ 132 w 257"/>
                <a:gd name="T1" fmla="*/ 0 h 128"/>
                <a:gd name="T2" fmla="*/ 129 w 257"/>
                <a:gd name="T3" fmla="*/ 0 h 128"/>
                <a:gd name="T4" fmla="*/ 126 w 257"/>
                <a:gd name="T5" fmla="*/ 0 h 128"/>
                <a:gd name="T6" fmla="*/ 0 w 257"/>
                <a:gd name="T7" fmla="*/ 128 h 128"/>
                <a:gd name="T8" fmla="*/ 32 w 257"/>
                <a:gd name="T9" fmla="*/ 96 h 128"/>
                <a:gd name="T10" fmla="*/ 65 w 257"/>
                <a:gd name="T11" fmla="*/ 128 h 128"/>
                <a:gd name="T12" fmla="*/ 97 w 257"/>
                <a:gd name="T13" fmla="*/ 96 h 128"/>
                <a:gd name="T14" fmla="*/ 126 w 257"/>
                <a:gd name="T15" fmla="*/ 116 h 128"/>
                <a:gd name="T16" fmla="*/ 129 w 257"/>
                <a:gd name="T17" fmla="*/ 128 h 128"/>
                <a:gd name="T18" fmla="*/ 131 w 257"/>
                <a:gd name="T19" fmla="*/ 116 h 128"/>
                <a:gd name="T20" fmla="*/ 161 w 257"/>
                <a:gd name="T21" fmla="*/ 96 h 128"/>
                <a:gd name="T22" fmla="*/ 193 w 257"/>
                <a:gd name="T23" fmla="*/ 128 h 128"/>
                <a:gd name="T24" fmla="*/ 225 w 257"/>
                <a:gd name="T25" fmla="*/ 96 h 128"/>
                <a:gd name="T26" fmla="*/ 257 w 257"/>
                <a:gd name="T27" fmla="*/ 128 h 128"/>
                <a:gd name="T28" fmla="*/ 257 w 257"/>
                <a:gd name="T29" fmla="*/ 128 h 128"/>
                <a:gd name="T30" fmla="*/ 132 w 257"/>
                <a:gd name="T3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7" h="128">
                  <a:moveTo>
                    <a:pt x="132" y="0"/>
                  </a:moveTo>
                  <a:cubicBezTo>
                    <a:pt x="131" y="0"/>
                    <a:pt x="130" y="0"/>
                    <a:pt x="129" y="0"/>
                  </a:cubicBezTo>
                  <a:cubicBezTo>
                    <a:pt x="128" y="0"/>
                    <a:pt x="127" y="0"/>
                    <a:pt x="126" y="0"/>
                  </a:cubicBezTo>
                  <a:cubicBezTo>
                    <a:pt x="56" y="1"/>
                    <a:pt x="0" y="58"/>
                    <a:pt x="0" y="128"/>
                  </a:cubicBezTo>
                  <a:cubicBezTo>
                    <a:pt x="0" y="110"/>
                    <a:pt x="15" y="96"/>
                    <a:pt x="32" y="96"/>
                  </a:cubicBezTo>
                  <a:cubicBezTo>
                    <a:pt x="50" y="96"/>
                    <a:pt x="65" y="110"/>
                    <a:pt x="65" y="128"/>
                  </a:cubicBezTo>
                  <a:cubicBezTo>
                    <a:pt x="65" y="110"/>
                    <a:pt x="79" y="96"/>
                    <a:pt x="97" y="96"/>
                  </a:cubicBezTo>
                  <a:cubicBezTo>
                    <a:pt x="110" y="96"/>
                    <a:pt x="122" y="104"/>
                    <a:pt x="126" y="116"/>
                  </a:cubicBezTo>
                  <a:cubicBezTo>
                    <a:pt x="128" y="120"/>
                    <a:pt x="129" y="124"/>
                    <a:pt x="129" y="128"/>
                  </a:cubicBezTo>
                  <a:cubicBezTo>
                    <a:pt x="129" y="124"/>
                    <a:pt x="130" y="119"/>
                    <a:pt x="131" y="116"/>
                  </a:cubicBezTo>
                  <a:cubicBezTo>
                    <a:pt x="136" y="104"/>
                    <a:pt x="147" y="96"/>
                    <a:pt x="161" y="96"/>
                  </a:cubicBezTo>
                  <a:cubicBezTo>
                    <a:pt x="178" y="96"/>
                    <a:pt x="193" y="110"/>
                    <a:pt x="193" y="128"/>
                  </a:cubicBezTo>
                  <a:cubicBezTo>
                    <a:pt x="193" y="110"/>
                    <a:pt x="207" y="96"/>
                    <a:pt x="225" y="96"/>
                  </a:cubicBezTo>
                  <a:cubicBezTo>
                    <a:pt x="243" y="96"/>
                    <a:pt x="257" y="110"/>
                    <a:pt x="257" y="128"/>
                  </a:cubicBezTo>
                  <a:cubicBezTo>
                    <a:pt x="257" y="128"/>
                    <a:pt x="257" y="128"/>
                    <a:pt x="257" y="128"/>
                  </a:cubicBezTo>
                  <a:cubicBezTo>
                    <a:pt x="257" y="58"/>
                    <a:pt x="201" y="1"/>
                    <a:pt x="1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îŝḻïḓ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5D7F17D-6057-4405-B699-BA766FF3B892}"/>
                </a:ext>
              </a:extLst>
            </p:cNvPr>
            <p:cNvSpPr/>
            <p:nvPr/>
          </p:nvSpPr>
          <p:spPr bwMode="auto">
            <a:xfrm>
              <a:off x="5896993" y="1637374"/>
              <a:ext cx="7870" cy="23611"/>
            </a:xfrm>
            <a:custGeom>
              <a:avLst/>
              <a:gdLst>
                <a:gd name="T0" fmla="*/ 4 w 4"/>
                <a:gd name="T1" fmla="*/ 11 h 11"/>
                <a:gd name="T2" fmla="*/ 4 w 4"/>
                <a:gd name="T3" fmla="*/ 3 h 11"/>
                <a:gd name="T4" fmla="*/ 2 w 4"/>
                <a:gd name="T5" fmla="*/ 0 h 11"/>
                <a:gd name="T6" fmla="*/ 0 w 4"/>
                <a:gd name="T7" fmla="*/ 3 h 11"/>
                <a:gd name="T8" fmla="*/ 0 w 4"/>
                <a:gd name="T9" fmla="*/ 11 h 11"/>
                <a:gd name="T10" fmla="*/ 2 w 4"/>
                <a:gd name="T11" fmla="*/ 11 h 11"/>
                <a:gd name="T12" fmla="*/ 4 w 4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1">
                  <a:moveTo>
                    <a:pt x="4" y="11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1" y="11"/>
                    <a:pt x="2" y="11"/>
                  </a:cubicBezTo>
                  <a:cubicBezTo>
                    <a:pt x="3" y="11"/>
                    <a:pt x="4" y="11"/>
                    <a:pt x="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ïS1îd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5311659-9FBD-4A67-A145-71A6FE9CCF7D}"/>
                </a:ext>
              </a:extLst>
            </p:cNvPr>
            <p:cNvSpPr/>
            <p:nvPr/>
          </p:nvSpPr>
          <p:spPr bwMode="auto">
            <a:xfrm>
              <a:off x="5855392" y="1867862"/>
              <a:ext cx="49471" cy="224867"/>
            </a:xfrm>
            <a:custGeom>
              <a:avLst/>
              <a:gdLst>
                <a:gd name="T0" fmla="*/ 20 w 24"/>
                <a:gd name="T1" fmla="*/ 0 h 109"/>
                <a:gd name="T2" fmla="*/ 20 w 24"/>
                <a:gd name="T3" fmla="*/ 92 h 109"/>
                <a:gd name="T4" fmla="*/ 20 w 24"/>
                <a:gd name="T5" fmla="*/ 93 h 109"/>
                <a:gd name="T6" fmla="*/ 18 w 24"/>
                <a:gd name="T7" fmla="*/ 103 h 109"/>
                <a:gd name="T8" fmla="*/ 12 w 24"/>
                <a:gd name="T9" fmla="*/ 105 h 109"/>
                <a:gd name="T10" fmla="*/ 8 w 24"/>
                <a:gd name="T11" fmla="*/ 103 h 109"/>
                <a:gd name="T12" fmla="*/ 5 w 24"/>
                <a:gd name="T13" fmla="*/ 93 h 109"/>
                <a:gd name="T14" fmla="*/ 3 w 24"/>
                <a:gd name="T15" fmla="*/ 91 h 109"/>
                <a:gd name="T16" fmla="*/ 1 w 24"/>
                <a:gd name="T17" fmla="*/ 93 h 109"/>
                <a:gd name="T18" fmla="*/ 4 w 24"/>
                <a:gd name="T19" fmla="*/ 106 h 109"/>
                <a:gd name="T20" fmla="*/ 12 w 24"/>
                <a:gd name="T21" fmla="*/ 109 h 109"/>
                <a:gd name="T22" fmla="*/ 21 w 24"/>
                <a:gd name="T23" fmla="*/ 106 h 109"/>
                <a:gd name="T24" fmla="*/ 24 w 24"/>
                <a:gd name="T25" fmla="*/ 93 h 109"/>
                <a:gd name="T26" fmla="*/ 24 w 24"/>
                <a:gd name="T27" fmla="*/ 0 h 109"/>
                <a:gd name="T28" fmla="*/ 22 w 24"/>
                <a:gd name="T29" fmla="*/ 10 h 109"/>
                <a:gd name="T30" fmla="*/ 20 w 24"/>
                <a:gd name="T31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109">
                  <a:moveTo>
                    <a:pt x="20" y="0"/>
                  </a:moveTo>
                  <a:cubicBezTo>
                    <a:pt x="20" y="92"/>
                    <a:pt x="20" y="92"/>
                    <a:pt x="20" y="92"/>
                  </a:cubicBezTo>
                  <a:cubicBezTo>
                    <a:pt x="20" y="92"/>
                    <a:pt x="20" y="93"/>
                    <a:pt x="20" y="93"/>
                  </a:cubicBezTo>
                  <a:cubicBezTo>
                    <a:pt x="20" y="96"/>
                    <a:pt x="20" y="101"/>
                    <a:pt x="18" y="103"/>
                  </a:cubicBezTo>
                  <a:cubicBezTo>
                    <a:pt x="17" y="104"/>
                    <a:pt x="15" y="105"/>
                    <a:pt x="12" y="105"/>
                  </a:cubicBezTo>
                  <a:cubicBezTo>
                    <a:pt x="10" y="105"/>
                    <a:pt x="9" y="104"/>
                    <a:pt x="8" y="103"/>
                  </a:cubicBezTo>
                  <a:cubicBezTo>
                    <a:pt x="5" y="100"/>
                    <a:pt x="5" y="95"/>
                    <a:pt x="5" y="93"/>
                  </a:cubicBezTo>
                  <a:cubicBezTo>
                    <a:pt x="5" y="92"/>
                    <a:pt x="5" y="91"/>
                    <a:pt x="3" y="91"/>
                  </a:cubicBezTo>
                  <a:cubicBezTo>
                    <a:pt x="2" y="91"/>
                    <a:pt x="1" y="91"/>
                    <a:pt x="1" y="93"/>
                  </a:cubicBezTo>
                  <a:cubicBezTo>
                    <a:pt x="1" y="93"/>
                    <a:pt x="0" y="101"/>
                    <a:pt x="4" y="106"/>
                  </a:cubicBezTo>
                  <a:cubicBezTo>
                    <a:pt x="6" y="108"/>
                    <a:pt x="9" y="109"/>
                    <a:pt x="12" y="109"/>
                  </a:cubicBezTo>
                  <a:cubicBezTo>
                    <a:pt x="16" y="109"/>
                    <a:pt x="19" y="108"/>
                    <a:pt x="21" y="106"/>
                  </a:cubicBezTo>
                  <a:cubicBezTo>
                    <a:pt x="24" y="102"/>
                    <a:pt x="24" y="97"/>
                    <a:pt x="24" y="93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3" y="3"/>
                    <a:pt x="22" y="7"/>
                    <a:pt x="22" y="10"/>
                  </a:cubicBezTo>
                  <a:cubicBezTo>
                    <a:pt x="22" y="7"/>
                    <a:pt x="21" y="3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îsľîḓ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3EEC8F4-6966-488A-BDB6-F61A68A73E6F}"/>
                </a:ext>
              </a:extLst>
            </p:cNvPr>
            <p:cNvSpPr/>
            <p:nvPr/>
          </p:nvSpPr>
          <p:spPr bwMode="auto">
            <a:xfrm>
              <a:off x="5673250" y="1660985"/>
              <a:ext cx="455355" cy="227115"/>
            </a:xfrm>
            <a:custGeom>
              <a:avLst/>
              <a:gdLst>
                <a:gd name="T0" fmla="*/ 112 w 220"/>
                <a:gd name="T1" fmla="*/ 0 h 110"/>
                <a:gd name="T2" fmla="*/ 110 w 220"/>
                <a:gd name="T3" fmla="*/ 0 h 110"/>
                <a:gd name="T4" fmla="*/ 108 w 220"/>
                <a:gd name="T5" fmla="*/ 0 h 110"/>
                <a:gd name="T6" fmla="*/ 0 w 220"/>
                <a:gd name="T7" fmla="*/ 110 h 110"/>
                <a:gd name="T8" fmla="*/ 27 w 220"/>
                <a:gd name="T9" fmla="*/ 83 h 110"/>
                <a:gd name="T10" fmla="*/ 55 w 220"/>
                <a:gd name="T11" fmla="*/ 110 h 110"/>
                <a:gd name="T12" fmla="*/ 82 w 220"/>
                <a:gd name="T13" fmla="*/ 83 h 110"/>
                <a:gd name="T14" fmla="*/ 108 w 220"/>
                <a:gd name="T15" fmla="*/ 100 h 110"/>
                <a:gd name="T16" fmla="*/ 110 w 220"/>
                <a:gd name="T17" fmla="*/ 110 h 110"/>
                <a:gd name="T18" fmla="*/ 112 w 220"/>
                <a:gd name="T19" fmla="*/ 100 h 110"/>
                <a:gd name="T20" fmla="*/ 137 w 220"/>
                <a:gd name="T21" fmla="*/ 83 h 110"/>
                <a:gd name="T22" fmla="*/ 165 w 220"/>
                <a:gd name="T23" fmla="*/ 110 h 110"/>
                <a:gd name="T24" fmla="*/ 193 w 220"/>
                <a:gd name="T25" fmla="*/ 83 h 110"/>
                <a:gd name="T26" fmla="*/ 220 w 220"/>
                <a:gd name="T27" fmla="*/ 110 h 110"/>
                <a:gd name="T28" fmla="*/ 220 w 220"/>
                <a:gd name="T29" fmla="*/ 110 h 110"/>
                <a:gd name="T30" fmla="*/ 112 w 220"/>
                <a:gd name="T31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0" h="110">
                  <a:moveTo>
                    <a:pt x="112" y="0"/>
                  </a:moveTo>
                  <a:cubicBezTo>
                    <a:pt x="112" y="0"/>
                    <a:pt x="111" y="0"/>
                    <a:pt x="110" y="0"/>
                  </a:cubicBezTo>
                  <a:cubicBezTo>
                    <a:pt x="109" y="0"/>
                    <a:pt x="108" y="0"/>
                    <a:pt x="108" y="0"/>
                  </a:cubicBezTo>
                  <a:cubicBezTo>
                    <a:pt x="48" y="1"/>
                    <a:pt x="0" y="50"/>
                    <a:pt x="0" y="110"/>
                  </a:cubicBezTo>
                  <a:cubicBezTo>
                    <a:pt x="0" y="95"/>
                    <a:pt x="12" y="83"/>
                    <a:pt x="27" y="83"/>
                  </a:cubicBezTo>
                  <a:cubicBezTo>
                    <a:pt x="42" y="83"/>
                    <a:pt x="55" y="95"/>
                    <a:pt x="55" y="110"/>
                  </a:cubicBezTo>
                  <a:cubicBezTo>
                    <a:pt x="55" y="95"/>
                    <a:pt x="67" y="83"/>
                    <a:pt x="82" y="83"/>
                  </a:cubicBezTo>
                  <a:cubicBezTo>
                    <a:pt x="94" y="83"/>
                    <a:pt x="104" y="90"/>
                    <a:pt x="108" y="100"/>
                  </a:cubicBezTo>
                  <a:cubicBezTo>
                    <a:pt x="109" y="103"/>
                    <a:pt x="110" y="107"/>
                    <a:pt x="110" y="110"/>
                  </a:cubicBezTo>
                  <a:cubicBezTo>
                    <a:pt x="110" y="107"/>
                    <a:pt x="111" y="103"/>
                    <a:pt x="112" y="100"/>
                  </a:cubicBezTo>
                  <a:cubicBezTo>
                    <a:pt x="116" y="90"/>
                    <a:pt x="126" y="83"/>
                    <a:pt x="137" y="83"/>
                  </a:cubicBezTo>
                  <a:cubicBezTo>
                    <a:pt x="153" y="83"/>
                    <a:pt x="165" y="95"/>
                    <a:pt x="165" y="110"/>
                  </a:cubicBezTo>
                  <a:cubicBezTo>
                    <a:pt x="165" y="95"/>
                    <a:pt x="177" y="83"/>
                    <a:pt x="193" y="83"/>
                  </a:cubicBezTo>
                  <a:cubicBezTo>
                    <a:pt x="208" y="83"/>
                    <a:pt x="220" y="95"/>
                    <a:pt x="220" y="110"/>
                  </a:cubicBezTo>
                  <a:cubicBezTo>
                    <a:pt x="220" y="110"/>
                    <a:pt x="220" y="110"/>
                    <a:pt x="220" y="110"/>
                  </a:cubicBezTo>
                  <a:cubicBezTo>
                    <a:pt x="220" y="50"/>
                    <a:pt x="172" y="1"/>
                    <a:pt x="1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0" name="矩形 9"/>
          <p:cNvSpPr/>
          <p:nvPr/>
        </p:nvSpPr>
        <p:spPr>
          <a:xfrm>
            <a:off x="-179958" y="1826620"/>
            <a:ext cx="9181083" cy="1987902"/>
          </a:xfrm>
          <a:prstGeom prst="rect">
            <a:avLst/>
          </a:prstGeom>
          <a:solidFill>
            <a:srgbClr val="C0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WordArt 4"/>
          <p:cNvSpPr>
            <a:spLocks noChangeArrowheads="1" noChangeShapeType="1" noTextEdit="1"/>
          </p:cNvSpPr>
          <p:nvPr/>
        </p:nvSpPr>
        <p:spPr bwMode="auto">
          <a:xfrm>
            <a:off x="468114" y="792287"/>
            <a:ext cx="84610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我始终相信，你们会做得更好 </a:t>
            </a:r>
          </a:p>
        </p:txBody>
      </p:sp>
      <p:sp>
        <p:nvSpPr>
          <p:cNvPr id="11" name="矩形 10"/>
          <p:cNvSpPr/>
          <p:nvPr/>
        </p:nvSpPr>
        <p:spPr>
          <a:xfrm>
            <a:off x="612131" y="1785298"/>
            <a:ext cx="777686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用你的</a:t>
            </a:r>
            <a:r>
              <a:rPr lang="zh-CN" altLang="en-US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成绩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来证明你的与众不同</a:t>
            </a: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</a:t>
            </a:r>
            <a:r>
              <a:rPr lang="zh-CN" altLang="en-US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行动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证明你关心与爱护我们的集体</a:t>
            </a: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你对他人的</a:t>
            </a:r>
            <a:r>
              <a:rPr lang="zh-CN" altLang="en-US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理解与宽容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来赢得别人的尊重。</a:t>
            </a:r>
          </a:p>
        </p:txBody>
      </p:sp>
    </p:spTree>
    <p:extLst>
      <p:ext uri="{BB962C8B-B14F-4D97-AF65-F5344CB8AC3E}">
        <p14:creationId xmlns:p14="http://schemas.microsoft.com/office/powerpoint/2010/main" val="181516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468114" y="504255"/>
            <a:ext cx="8064896" cy="743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2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凉茶再苦也有甘味</a:t>
            </a:r>
            <a:r>
              <a:rPr lang="zh-CN" altLang="en-US" sz="32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3200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5" name="b6cf7fc2-4146-47e4-8fb4-00c3ffc553bc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998D1529-D5CA-4F1F-B484-F24BD93B5E99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24394" y="1708279"/>
            <a:ext cx="3762491" cy="4052560"/>
            <a:chOff x="2892426" y="-38100"/>
            <a:chExt cx="6403975" cy="6897688"/>
          </a:xfrm>
        </p:grpSpPr>
        <p:sp>
          <p:nvSpPr>
            <p:cNvPr id="276" name="íŝľiḓ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AFC6681B-66FE-4B17-8B3A-0EC4A09D2599}"/>
                </a:ext>
              </a:extLst>
            </p:cNvPr>
            <p:cNvSpPr/>
            <p:nvPr/>
          </p:nvSpPr>
          <p:spPr bwMode="auto">
            <a:xfrm>
              <a:off x="4581526" y="1143000"/>
              <a:ext cx="2654300" cy="3027363"/>
            </a:xfrm>
            <a:custGeom>
              <a:avLst/>
              <a:gdLst>
                <a:gd name="T0" fmla="*/ 1134 w 1672"/>
                <a:gd name="T1" fmla="*/ 0 h 1907"/>
                <a:gd name="T2" fmla="*/ 1134 w 1672"/>
                <a:gd name="T3" fmla="*/ 0 h 1907"/>
                <a:gd name="T4" fmla="*/ 1672 w 1672"/>
                <a:gd name="T5" fmla="*/ 1503 h 1907"/>
                <a:gd name="T6" fmla="*/ 538 w 1672"/>
                <a:gd name="T7" fmla="*/ 1907 h 1907"/>
                <a:gd name="T8" fmla="*/ 0 w 1672"/>
                <a:gd name="T9" fmla="*/ 405 h 1907"/>
                <a:gd name="T10" fmla="*/ 1134 w 1672"/>
                <a:gd name="T11" fmla="*/ 0 h 1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2" h="1907">
                  <a:moveTo>
                    <a:pt x="1134" y="0"/>
                  </a:moveTo>
                  <a:lnTo>
                    <a:pt x="1134" y="0"/>
                  </a:lnTo>
                  <a:lnTo>
                    <a:pt x="1672" y="1503"/>
                  </a:lnTo>
                  <a:lnTo>
                    <a:pt x="538" y="1907"/>
                  </a:lnTo>
                  <a:lnTo>
                    <a:pt x="0" y="405"/>
                  </a:lnTo>
                  <a:lnTo>
                    <a:pt x="1134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7" name="işliḋ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50D61679-B432-470D-B645-D043C791256F}"/>
                </a:ext>
              </a:extLst>
            </p:cNvPr>
            <p:cNvSpPr/>
            <p:nvPr/>
          </p:nvSpPr>
          <p:spPr bwMode="auto">
            <a:xfrm>
              <a:off x="5141913" y="2206625"/>
              <a:ext cx="1428750" cy="571500"/>
            </a:xfrm>
            <a:custGeom>
              <a:avLst/>
              <a:gdLst>
                <a:gd name="T0" fmla="*/ 0 w 900"/>
                <a:gd name="T1" fmla="*/ 315 h 360"/>
                <a:gd name="T2" fmla="*/ 885 w 900"/>
                <a:gd name="T3" fmla="*/ 0 h 360"/>
                <a:gd name="T4" fmla="*/ 900 w 900"/>
                <a:gd name="T5" fmla="*/ 44 h 360"/>
                <a:gd name="T6" fmla="*/ 16 w 900"/>
                <a:gd name="T7" fmla="*/ 360 h 360"/>
                <a:gd name="T8" fmla="*/ 0 w 900"/>
                <a:gd name="T9" fmla="*/ 315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0" h="360">
                  <a:moveTo>
                    <a:pt x="0" y="315"/>
                  </a:moveTo>
                  <a:lnTo>
                    <a:pt x="885" y="0"/>
                  </a:lnTo>
                  <a:lnTo>
                    <a:pt x="900" y="44"/>
                  </a:lnTo>
                  <a:lnTo>
                    <a:pt x="16" y="360"/>
                  </a:lnTo>
                  <a:lnTo>
                    <a:pt x="0" y="31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8" name="ïṩḷïḋ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C6131E98-60BB-417B-8F47-77D8288B4C80}"/>
                </a:ext>
              </a:extLst>
            </p:cNvPr>
            <p:cNvSpPr/>
            <p:nvPr/>
          </p:nvSpPr>
          <p:spPr bwMode="auto">
            <a:xfrm>
              <a:off x="5257801" y="2530475"/>
              <a:ext cx="1430338" cy="571500"/>
            </a:xfrm>
            <a:custGeom>
              <a:avLst/>
              <a:gdLst>
                <a:gd name="T0" fmla="*/ 0 w 901"/>
                <a:gd name="T1" fmla="*/ 316 h 360"/>
                <a:gd name="T2" fmla="*/ 885 w 901"/>
                <a:gd name="T3" fmla="*/ 0 h 360"/>
                <a:gd name="T4" fmla="*/ 901 w 901"/>
                <a:gd name="T5" fmla="*/ 45 h 360"/>
                <a:gd name="T6" fmla="*/ 16 w 901"/>
                <a:gd name="T7" fmla="*/ 360 h 360"/>
                <a:gd name="T8" fmla="*/ 0 w 901"/>
                <a:gd name="T9" fmla="*/ 316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1" h="360">
                  <a:moveTo>
                    <a:pt x="0" y="316"/>
                  </a:moveTo>
                  <a:lnTo>
                    <a:pt x="885" y="0"/>
                  </a:lnTo>
                  <a:lnTo>
                    <a:pt x="901" y="45"/>
                  </a:lnTo>
                  <a:lnTo>
                    <a:pt x="16" y="360"/>
                  </a:lnTo>
                  <a:lnTo>
                    <a:pt x="0" y="31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9" name="íSḻïḍ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94129C37-210D-4E91-BE58-B237F82B9764}"/>
                </a:ext>
              </a:extLst>
            </p:cNvPr>
            <p:cNvSpPr/>
            <p:nvPr/>
          </p:nvSpPr>
          <p:spPr bwMode="auto">
            <a:xfrm>
              <a:off x="5373688" y="2855913"/>
              <a:ext cx="1430338" cy="571500"/>
            </a:xfrm>
            <a:custGeom>
              <a:avLst/>
              <a:gdLst>
                <a:gd name="T0" fmla="*/ 0 w 901"/>
                <a:gd name="T1" fmla="*/ 315 h 360"/>
                <a:gd name="T2" fmla="*/ 885 w 901"/>
                <a:gd name="T3" fmla="*/ 0 h 360"/>
                <a:gd name="T4" fmla="*/ 901 w 901"/>
                <a:gd name="T5" fmla="*/ 44 h 360"/>
                <a:gd name="T6" fmla="*/ 16 w 901"/>
                <a:gd name="T7" fmla="*/ 360 h 360"/>
                <a:gd name="T8" fmla="*/ 0 w 901"/>
                <a:gd name="T9" fmla="*/ 315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1" h="360">
                  <a:moveTo>
                    <a:pt x="0" y="315"/>
                  </a:moveTo>
                  <a:lnTo>
                    <a:pt x="885" y="0"/>
                  </a:lnTo>
                  <a:lnTo>
                    <a:pt x="901" y="44"/>
                  </a:lnTo>
                  <a:lnTo>
                    <a:pt x="16" y="360"/>
                  </a:lnTo>
                  <a:lnTo>
                    <a:pt x="0" y="31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0" name="iṩḷîde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E9937A5E-2F12-4568-BAF5-4B0740C41A1C}"/>
                </a:ext>
              </a:extLst>
            </p:cNvPr>
            <p:cNvSpPr/>
            <p:nvPr/>
          </p:nvSpPr>
          <p:spPr bwMode="auto">
            <a:xfrm>
              <a:off x="5489576" y="3182938"/>
              <a:ext cx="1430338" cy="568325"/>
            </a:xfrm>
            <a:custGeom>
              <a:avLst/>
              <a:gdLst>
                <a:gd name="T0" fmla="*/ 0 w 901"/>
                <a:gd name="T1" fmla="*/ 314 h 358"/>
                <a:gd name="T2" fmla="*/ 885 w 901"/>
                <a:gd name="T3" fmla="*/ 0 h 358"/>
                <a:gd name="T4" fmla="*/ 901 w 901"/>
                <a:gd name="T5" fmla="*/ 43 h 358"/>
                <a:gd name="T6" fmla="*/ 16 w 901"/>
                <a:gd name="T7" fmla="*/ 358 h 358"/>
                <a:gd name="T8" fmla="*/ 0 w 901"/>
                <a:gd name="T9" fmla="*/ 314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1" h="358">
                  <a:moveTo>
                    <a:pt x="0" y="314"/>
                  </a:moveTo>
                  <a:lnTo>
                    <a:pt x="885" y="0"/>
                  </a:lnTo>
                  <a:lnTo>
                    <a:pt x="901" y="43"/>
                  </a:lnTo>
                  <a:lnTo>
                    <a:pt x="16" y="358"/>
                  </a:lnTo>
                  <a:lnTo>
                    <a:pt x="0" y="314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1" name="íṥļiḓ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512FF999-210C-46BF-A31E-A18946C22A80}"/>
                </a:ext>
              </a:extLst>
            </p:cNvPr>
            <p:cNvSpPr/>
            <p:nvPr/>
          </p:nvSpPr>
          <p:spPr bwMode="auto">
            <a:xfrm>
              <a:off x="5024438" y="1881188"/>
              <a:ext cx="1430338" cy="571500"/>
            </a:xfrm>
            <a:custGeom>
              <a:avLst/>
              <a:gdLst>
                <a:gd name="T0" fmla="*/ 0 w 901"/>
                <a:gd name="T1" fmla="*/ 316 h 360"/>
                <a:gd name="T2" fmla="*/ 886 w 901"/>
                <a:gd name="T3" fmla="*/ 0 h 360"/>
                <a:gd name="T4" fmla="*/ 901 w 901"/>
                <a:gd name="T5" fmla="*/ 45 h 360"/>
                <a:gd name="T6" fmla="*/ 16 w 901"/>
                <a:gd name="T7" fmla="*/ 360 h 360"/>
                <a:gd name="T8" fmla="*/ 0 w 901"/>
                <a:gd name="T9" fmla="*/ 316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1" h="360">
                  <a:moveTo>
                    <a:pt x="0" y="316"/>
                  </a:moveTo>
                  <a:lnTo>
                    <a:pt x="886" y="0"/>
                  </a:lnTo>
                  <a:lnTo>
                    <a:pt x="901" y="45"/>
                  </a:lnTo>
                  <a:lnTo>
                    <a:pt x="16" y="360"/>
                  </a:lnTo>
                  <a:lnTo>
                    <a:pt x="0" y="31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2" name="îṡļïḍ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6E8C0AE0-5202-42FE-AAEE-AB0FE1EDCDBE}"/>
                </a:ext>
              </a:extLst>
            </p:cNvPr>
            <p:cNvSpPr/>
            <p:nvPr/>
          </p:nvSpPr>
          <p:spPr bwMode="auto">
            <a:xfrm>
              <a:off x="4908551" y="1557338"/>
              <a:ext cx="1430338" cy="571500"/>
            </a:xfrm>
            <a:custGeom>
              <a:avLst/>
              <a:gdLst>
                <a:gd name="T0" fmla="*/ 0 w 901"/>
                <a:gd name="T1" fmla="*/ 315 h 360"/>
                <a:gd name="T2" fmla="*/ 886 w 901"/>
                <a:gd name="T3" fmla="*/ 0 h 360"/>
                <a:gd name="T4" fmla="*/ 901 w 901"/>
                <a:gd name="T5" fmla="*/ 44 h 360"/>
                <a:gd name="T6" fmla="*/ 16 w 901"/>
                <a:gd name="T7" fmla="*/ 360 h 360"/>
                <a:gd name="T8" fmla="*/ 0 w 901"/>
                <a:gd name="T9" fmla="*/ 315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1" h="360">
                  <a:moveTo>
                    <a:pt x="0" y="315"/>
                  </a:moveTo>
                  <a:lnTo>
                    <a:pt x="886" y="0"/>
                  </a:lnTo>
                  <a:lnTo>
                    <a:pt x="901" y="44"/>
                  </a:lnTo>
                  <a:lnTo>
                    <a:pt x="16" y="360"/>
                  </a:lnTo>
                  <a:lnTo>
                    <a:pt x="0" y="315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3" name="îŝḷíḓ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596B90FD-4C8A-4D6D-926E-9B348D1B8255}"/>
                </a:ext>
              </a:extLst>
            </p:cNvPr>
            <p:cNvSpPr/>
            <p:nvPr/>
          </p:nvSpPr>
          <p:spPr bwMode="auto">
            <a:xfrm>
              <a:off x="6326188" y="1600200"/>
              <a:ext cx="2406650" cy="2982913"/>
            </a:xfrm>
            <a:custGeom>
              <a:avLst/>
              <a:gdLst>
                <a:gd name="T0" fmla="*/ 1516 w 1516"/>
                <a:gd name="T1" fmla="*/ 171 h 1879"/>
                <a:gd name="T2" fmla="*/ 1516 w 1516"/>
                <a:gd name="T3" fmla="*/ 171 h 1879"/>
                <a:gd name="T4" fmla="*/ 1287 w 1516"/>
                <a:gd name="T5" fmla="*/ 1879 h 1879"/>
                <a:gd name="T6" fmla="*/ 0 w 1516"/>
                <a:gd name="T7" fmla="*/ 1707 h 1879"/>
                <a:gd name="T8" fmla="*/ 229 w 1516"/>
                <a:gd name="T9" fmla="*/ 0 h 1879"/>
                <a:gd name="T10" fmla="*/ 1516 w 1516"/>
                <a:gd name="T11" fmla="*/ 171 h 1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6" h="1879">
                  <a:moveTo>
                    <a:pt x="1516" y="171"/>
                  </a:moveTo>
                  <a:lnTo>
                    <a:pt x="1516" y="171"/>
                  </a:lnTo>
                  <a:lnTo>
                    <a:pt x="1287" y="1879"/>
                  </a:lnTo>
                  <a:lnTo>
                    <a:pt x="0" y="1707"/>
                  </a:lnTo>
                  <a:lnTo>
                    <a:pt x="229" y="0"/>
                  </a:lnTo>
                  <a:lnTo>
                    <a:pt x="1516" y="1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4" name="ísḻïḓ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463CBC70-9753-46A3-BEB5-C16F2B80335E}"/>
                </a:ext>
              </a:extLst>
            </p:cNvPr>
            <p:cNvSpPr/>
            <p:nvPr/>
          </p:nvSpPr>
          <p:spPr bwMode="auto">
            <a:xfrm>
              <a:off x="6757988" y="2760663"/>
              <a:ext cx="1604963" cy="295275"/>
            </a:xfrm>
            <a:custGeom>
              <a:avLst/>
              <a:gdLst>
                <a:gd name="T0" fmla="*/ 6 w 1011"/>
                <a:gd name="T1" fmla="*/ 0 h 186"/>
                <a:gd name="T2" fmla="*/ 1011 w 1011"/>
                <a:gd name="T3" fmla="*/ 135 h 186"/>
                <a:gd name="T4" fmla="*/ 1004 w 1011"/>
                <a:gd name="T5" fmla="*/ 186 h 186"/>
                <a:gd name="T6" fmla="*/ 0 w 1011"/>
                <a:gd name="T7" fmla="*/ 51 h 186"/>
                <a:gd name="T8" fmla="*/ 6 w 1011"/>
                <a:gd name="T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1" h="186">
                  <a:moveTo>
                    <a:pt x="6" y="0"/>
                  </a:moveTo>
                  <a:lnTo>
                    <a:pt x="1011" y="135"/>
                  </a:lnTo>
                  <a:lnTo>
                    <a:pt x="1004" y="186"/>
                  </a:lnTo>
                  <a:lnTo>
                    <a:pt x="0" y="51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5" name="ïṥľïd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DDEF38BD-7D3F-4E20-9E43-4398B253D672}"/>
                </a:ext>
              </a:extLst>
            </p:cNvPr>
            <p:cNvSpPr/>
            <p:nvPr/>
          </p:nvSpPr>
          <p:spPr bwMode="auto">
            <a:xfrm>
              <a:off x="6707188" y="3132138"/>
              <a:ext cx="1606550" cy="292100"/>
            </a:xfrm>
            <a:custGeom>
              <a:avLst/>
              <a:gdLst>
                <a:gd name="T0" fmla="*/ 7 w 1012"/>
                <a:gd name="T1" fmla="*/ 0 h 184"/>
                <a:gd name="T2" fmla="*/ 1012 w 1012"/>
                <a:gd name="T3" fmla="*/ 133 h 184"/>
                <a:gd name="T4" fmla="*/ 1005 w 1012"/>
                <a:gd name="T5" fmla="*/ 184 h 184"/>
                <a:gd name="T6" fmla="*/ 0 w 1012"/>
                <a:gd name="T7" fmla="*/ 49 h 184"/>
                <a:gd name="T8" fmla="*/ 7 w 1012"/>
                <a:gd name="T9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2" h="184">
                  <a:moveTo>
                    <a:pt x="7" y="0"/>
                  </a:moveTo>
                  <a:lnTo>
                    <a:pt x="1012" y="133"/>
                  </a:lnTo>
                  <a:lnTo>
                    <a:pt x="1005" y="184"/>
                  </a:lnTo>
                  <a:lnTo>
                    <a:pt x="0" y="49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6" name="iṥḻiḓ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799EA4CC-7126-488F-A6AB-5C7CF7E6FBCE}"/>
                </a:ext>
              </a:extLst>
            </p:cNvPr>
            <p:cNvSpPr/>
            <p:nvPr/>
          </p:nvSpPr>
          <p:spPr bwMode="auto">
            <a:xfrm>
              <a:off x="6657976" y="3500438"/>
              <a:ext cx="1606550" cy="292100"/>
            </a:xfrm>
            <a:custGeom>
              <a:avLst/>
              <a:gdLst>
                <a:gd name="T0" fmla="*/ 7 w 1012"/>
                <a:gd name="T1" fmla="*/ 0 h 184"/>
                <a:gd name="T2" fmla="*/ 1012 w 1012"/>
                <a:gd name="T3" fmla="*/ 133 h 184"/>
                <a:gd name="T4" fmla="*/ 1005 w 1012"/>
                <a:gd name="T5" fmla="*/ 184 h 184"/>
                <a:gd name="T6" fmla="*/ 0 w 1012"/>
                <a:gd name="T7" fmla="*/ 50 h 184"/>
                <a:gd name="T8" fmla="*/ 7 w 1012"/>
                <a:gd name="T9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2" h="184">
                  <a:moveTo>
                    <a:pt x="7" y="0"/>
                  </a:moveTo>
                  <a:lnTo>
                    <a:pt x="1012" y="133"/>
                  </a:lnTo>
                  <a:lnTo>
                    <a:pt x="1005" y="184"/>
                  </a:lnTo>
                  <a:lnTo>
                    <a:pt x="0" y="5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7" name="íŝļïḋ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ECA9CC46-4C39-42C0-8DFE-DDF307931B7B}"/>
                </a:ext>
              </a:extLst>
            </p:cNvPr>
            <p:cNvSpPr/>
            <p:nvPr/>
          </p:nvSpPr>
          <p:spPr bwMode="auto">
            <a:xfrm>
              <a:off x="6608763" y="3868738"/>
              <a:ext cx="1606550" cy="292100"/>
            </a:xfrm>
            <a:custGeom>
              <a:avLst/>
              <a:gdLst>
                <a:gd name="T0" fmla="*/ 7 w 1012"/>
                <a:gd name="T1" fmla="*/ 0 h 184"/>
                <a:gd name="T2" fmla="*/ 1012 w 1012"/>
                <a:gd name="T3" fmla="*/ 134 h 184"/>
                <a:gd name="T4" fmla="*/ 1005 w 1012"/>
                <a:gd name="T5" fmla="*/ 184 h 184"/>
                <a:gd name="T6" fmla="*/ 0 w 1012"/>
                <a:gd name="T7" fmla="*/ 50 h 184"/>
                <a:gd name="T8" fmla="*/ 7 w 1012"/>
                <a:gd name="T9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2" h="184">
                  <a:moveTo>
                    <a:pt x="7" y="0"/>
                  </a:moveTo>
                  <a:lnTo>
                    <a:pt x="1012" y="134"/>
                  </a:lnTo>
                  <a:lnTo>
                    <a:pt x="1005" y="184"/>
                  </a:lnTo>
                  <a:lnTo>
                    <a:pt x="0" y="5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8" name="ïṩļîḋ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071A608C-72E9-4C5B-A999-AF9602E2284F}"/>
                </a:ext>
              </a:extLst>
            </p:cNvPr>
            <p:cNvSpPr/>
            <p:nvPr/>
          </p:nvSpPr>
          <p:spPr bwMode="auto">
            <a:xfrm>
              <a:off x="6807201" y="2392363"/>
              <a:ext cx="1604963" cy="292100"/>
            </a:xfrm>
            <a:custGeom>
              <a:avLst/>
              <a:gdLst>
                <a:gd name="T0" fmla="*/ 7 w 1011"/>
                <a:gd name="T1" fmla="*/ 0 h 184"/>
                <a:gd name="T2" fmla="*/ 1011 w 1011"/>
                <a:gd name="T3" fmla="*/ 135 h 184"/>
                <a:gd name="T4" fmla="*/ 1004 w 1011"/>
                <a:gd name="T5" fmla="*/ 184 h 184"/>
                <a:gd name="T6" fmla="*/ 0 w 1011"/>
                <a:gd name="T7" fmla="*/ 51 h 184"/>
                <a:gd name="T8" fmla="*/ 7 w 1011"/>
                <a:gd name="T9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1" h="184">
                  <a:moveTo>
                    <a:pt x="7" y="0"/>
                  </a:moveTo>
                  <a:lnTo>
                    <a:pt x="1011" y="135"/>
                  </a:lnTo>
                  <a:lnTo>
                    <a:pt x="1004" y="184"/>
                  </a:lnTo>
                  <a:lnTo>
                    <a:pt x="0" y="51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9" name="îṧḷîde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0C35A871-722D-4C2B-B14E-21FB0AFA930D}"/>
                </a:ext>
              </a:extLst>
            </p:cNvPr>
            <p:cNvSpPr/>
            <p:nvPr/>
          </p:nvSpPr>
          <p:spPr bwMode="auto">
            <a:xfrm>
              <a:off x="6856413" y="2024063"/>
              <a:ext cx="1603375" cy="292100"/>
            </a:xfrm>
            <a:custGeom>
              <a:avLst/>
              <a:gdLst>
                <a:gd name="T0" fmla="*/ 7 w 1010"/>
                <a:gd name="T1" fmla="*/ 0 h 184"/>
                <a:gd name="T2" fmla="*/ 1010 w 1010"/>
                <a:gd name="T3" fmla="*/ 134 h 184"/>
                <a:gd name="T4" fmla="*/ 1004 w 1010"/>
                <a:gd name="T5" fmla="*/ 184 h 184"/>
                <a:gd name="T6" fmla="*/ 0 w 1010"/>
                <a:gd name="T7" fmla="*/ 51 h 184"/>
                <a:gd name="T8" fmla="*/ 7 w 1010"/>
                <a:gd name="T9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0" h="184">
                  <a:moveTo>
                    <a:pt x="7" y="0"/>
                  </a:moveTo>
                  <a:lnTo>
                    <a:pt x="1010" y="134"/>
                  </a:lnTo>
                  <a:lnTo>
                    <a:pt x="1004" y="184"/>
                  </a:lnTo>
                  <a:lnTo>
                    <a:pt x="0" y="51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0" name="íṡḷiḋ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B362E3DE-77E3-4A5F-BEE9-5A761DB5A05B}"/>
                </a:ext>
              </a:extLst>
            </p:cNvPr>
            <p:cNvSpPr/>
            <p:nvPr/>
          </p:nvSpPr>
          <p:spPr bwMode="auto">
            <a:xfrm>
              <a:off x="6838951" y="2128838"/>
              <a:ext cx="1508125" cy="1384300"/>
            </a:xfrm>
            <a:custGeom>
              <a:avLst/>
              <a:gdLst>
                <a:gd name="T0" fmla="*/ 131 w 831"/>
                <a:gd name="T1" fmla="*/ 703 h 763"/>
                <a:gd name="T2" fmla="*/ 637 w 831"/>
                <a:gd name="T3" fmla="*/ 755 h 763"/>
                <a:gd name="T4" fmla="*/ 789 w 831"/>
                <a:gd name="T5" fmla="*/ 632 h 763"/>
                <a:gd name="T6" fmla="*/ 811 w 831"/>
                <a:gd name="T7" fmla="*/ 417 h 763"/>
                <a:gd name="T8" fmla="*/ 495 w 831"/>
                <a:gd name="T9" fmla="*/ 28 h 763"/>
                <a:gd name="T10" fmla="*/ 419 w 831"/>
                <a:gd name="T11" fmla="*/ 20 h 763"/>
                <a:gd name="T12" fmla="*/ 30 w 831"/>
                <a:gd name="T13" fmla="*/ 337 h 763"/>
                <a:gd name="T14" fmla="*/ 8 w 831"/>
                <a:gd name="T15" fmla="*/ 552 h 763"/>
                <a:gd name="T16" fmla="*/ 131 w 831"/>
                <a:gd name="T17" fmla="*/ 703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1" h="763">
                  <a:moveTo>
                    <a:pt x="131" y="703"/>
                  </a:moveTo>
                  <a:cubicBezTo>
                    <a:pt x="637" y="755"/>
                    <a:pt x="637" y="755"/>
                    <a:pt x="637" y="755"/>
                  </a:cubicBezTo>
                  <a:cubicBezTo>
                    <a:pt x="713" y="763"/>
                    <a:pt x="781" y="708"/>
                    <a:pt x="789" y="632"/>
                  </a:cubicBezTo>
                  <a:cubicBezTo>
                    <a:pt x="811" y="417"/>
                    <a:pt x="811" y="417"/>
                    <a:pt x="811" y="417"/>
                  </a:cubicBezTo>
                  <a:cubicBezTo>
                    <a:pt x="831" y="223"/>
                    <a:pt x="689" y="48"/>
                    <a:pt x="495" y="28"/>
                  </a:cubicBezTo>
                  <a:cubicBezTo>
                    <a:pt x="419" y="20"/>
                    <a:pt x="419" y="20"/>
                    <a:pt x="419" y="20"/>
                  </a:cubicBezTo>
                  <a:cubicBezTo>
                    <a:pt x="225" y="0"/>
                    <a:pt x="50" y="143"/>
                    <a:pt x="30" y="337"/>
                  </a:cubicBezTo>
                  <a:cubicBezTo>
                    <a:pt x="8" y="552"/>
                    <a:pt x="8" y="552"/>
                    <a:pt x="8" y="552"/>
                  </a:cubicBezTo>
                  <a:cubicBezTo>
                    <a:pt x="0" y="627"/>
                    <a:pt x="56" y="695"/>
                    <a:pt x="131" y="703"/>
                  </a:cubicBezTo>
                  <a:close/>
                </a:path>
              </a:pathLst>
            </a:custGeom>
            <a:solidFill>
              <a:srgbClr val="363F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1" name="íṥľíď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B3D89CF3-629A-4E75-AF69-6A3A4240E59D}"/>
                </a:ext>
              </a:extLst>
            </p:cNvPr>
            <p:cNvSpPr/>
            <p:nvPr/>
          </p:nvSpPr>
          <p:spPr bwMode="auto">
            <a:xfrm>
              <a:off x="6775451" y="3478213"/>
              <a:ext cx="1403350" cy="765175"/>
            </a:xfrm>
            <a:custGeom>
              <a:avLst/>
              <a:gdLst>
                <a:gd name="T0" fmla="*/ 767 w 773"/>
                <a:gd name="T1" fmla="*/ 374 h 422"/>
                <a:gd name="T2" fmla="*/ 466 w 773"/>
                <a:gd name="T3" fmla="*/ 28 h 422"/>
                <a:gd name="T4" fmla="*/ 365 w 773"/>
                <a:gd name="T5" fmla="*/ 18 h 422"/>
                <a:gd name="T6" fmla="*/ 0 w 773"/>
                <a:gd name="T7" fmla="*/ 295 h 422"/>
                <a:gd name="T8" fmla="*/ 376 w 773"/>
                <a:gd name="T9" fmla="*/ 408 h 422"/>
                <a:gd name="T10" fmla="*/ 767 w 773"/>
                <a:gd name="T11" fmla="*/ 374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3" h="422">
                  <a:moveTo>
                    <a:pt x="767" y="374"/>
                  </a:moveTo>
                  <a:cubicBezTo>
                    <a:pt x="773" y="200"/>
                    <a:pt x="642" y="47"/>
                    <a:pt x="466" y="28"/>
                  </a:cubicBezTo>
                  <a:cubicBezTo>
                    <a:pt x="365" y="18"/>
                    <a:pt x="365" y="18"/>
                    <a:pt x="365" y="18"/>
                  </a:cubicBezTo>
                  <a:cubicBezTo>
                    <a:pt x="189" y="0"/>
                    <a:pt x="29" y="123"/>
                    <a:pt x="0" y="295"/>
                  </a:cubicBezTo>
                  <a:cubicBezTo>
                    <a:pt x="111" y="354"/>
                    <a:pt x="239" y="394"/>
                    <a:pt x="376" y="408"/>
                  </a:cubicBezTo>
                  <a:cubicBezTo>
                    <a:pt x="513" y="422"/>
                    <a:pt x="646" y="409"/>
                    <a:pt x="767" y="374"/>
                  </a:cubicBezTo>
                  <a:close/>
                </a:path>
              </a:pathLst>
            </a:custGeom>
            <a:solidFill>
              <a:srgbClr val="E848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2" name="íṥ1ide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B270A953-4437-4FE5-A397-8FE73DFC9963}"/>
                </a:ext>
              </a:extLst>
            </p:cNvPr>
            <p:cNvSpPr/>
            <p:nvPr/>
          </p:nvSpPr>
          <p:spPr bwMode="auto">
            <a:xfrm>
              <a:off x="7256463" y="3505200"/>
              <a:ext cx="528638" cy="265113"/>
            </a:xfrm>
            <a:custGeom>
              <a:avLst/>
              <a:gdLst>
                <a:gd name="T0" fmla="*/ 291 w 291"/>
                <a:gd name="T1" fmla="*/ 36 h 146"/>
                <a:gd name="T2" fmla="*/ 201 w 291"/>
                <a:gd name="T3" fmla="*/ 13 h 146"/>
                <a:gd name="T4" fmla="*/ 100 w 291"/>
                <a:gd name="T5" fmla="*/ 3 h 146"/>
                <a:gd name="T6" fmla="*/ 7 w 291"/>
                <a:gd name="T7" fmla="*/ 6 h 146"/>
                <a:gd name="T8" fmla="*/ 6 w 291"/>
                <a:gd name="T9" fmla="*/ 20 h 146"/>
                <a:gd name="T10" fmla="*/ 96 w 291"/>
                <a:gd name="T11" fmla="*/ 132 h 146"/>
                <a:gd name="T12" fmla="*/ 179 w 291"/>
                <a:gd name="T13" fmla="*/ 140 h 146"/>
                <a:gd name="T14" fmla="*/ 290 w 291"/>
                <a:gd name="T15" fmla="*/ 49 h 146"/>
                <a:gd name="T16" fmla="*/ 291 w 291"/>
                <a:gd name="T17" fmla="*/ 3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1" h="146">
                  <a:moveTo>
                    <a:pt x="291" y="36"/>
                  </a:moveTo>
                  <a:cubicBezTo>
                    <a:pt x="263" y="24"/>
                    <a:pt x="233" y="16"/>
                    <a:pt x="201" y="13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68" y="0"/>
                    <a:pt x="37" y="1"/>
                    <a:pt x="7" y="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0" y="76"/>
                    <a:pt x="41" y="126"/>
                    <a:pt x="96" y="132"/>
                  </a:cubicBezTo>
                  <a:cubicBezTo>
                    <a:pt x="179" y="140"/>
                    <a:pt x="179" y="140"/>
                    <a:pt x="179" y="140"/>
                  </a:cubicBezTo>
                  <a:cubicBezTo>
                    <a:pt x="234" y="146"/>
                    <a:pt x="284" y="105"/>
                    <a:pt x="290" y="49"/>
                  </a:cubicBezTo>
                  <a:lnTo>
                    <a:pt x="291" y="36"/>
                  </a:lnTo>
                  <a:close/>
                </a:path>
              </a:pathLst>
            </a:custGeom>
            <a:solidFill>
              <a:srgbClr val="EE7A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3" name="îṩḻiḋ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2996C868-0020-4B18-B4E8-B3A70A80F24F}"/>
                </a:ext>
              </a:extLst>
            </p:cNvPr>
            <p:cNvSpPr/>
            <p:nvPr/>
          </p:nvSpPr>
          <p:spPr bwMode="auto">
            <a:xfrm>
              <a:off x="7316788" y="3163888"/>
              <a:ext cx="444500" cy="533400"/>
            </a:xfrm>
            <a:custGeom>
              <a:avLst/>
              <a:gdLst>
                <a:gd name="T0" fmla="*/ 76 w 245"/>
                <a:gd name="T1" fmla="*/ 283 h 294"/>
                <a:gd name="T2" fmla="*/ 141 w 245"/>
                <a:gd name="T3" fmla="*/ 290 h 294"/>
                <a:gd name="T4" fmla="*/ 228 w 245"/>
                <a:gd name="T5" fmla="*/ 218 h 294"/>
                <a:gd name="T6" fmla="*/ 241 w 245"/>
                <a:gd name="T7" fmla="*/ 99 h 294"/>
                <a:gd name="T8" fmla="*/ 169 w 245"/>
                <a:gd name="T9" fmla="*/ 11 h 294"/>
                <a:gd name="T10" fmla="*/ 105 w 245"/>
                <a:gd name="T11" fmla="*/ 4 h 294"/>
                <a:gd name="T12" fmla="*/ 17 w 245"/>
                <a:gd name="T13" fmla="*/ 76 h 294"/>
                <a:gd name="T14" fmla="*/ 5 w 245"/>
                <a:gd name="T15" fmla="*/ 195 h 294"/>
                <a:gd name="T16" fmla="*/ 76 w 245"/>
                <a:gd name="T17" fmla="*/ 283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5" h="294">
                  <a:moveTo>
                    <a:pt x="76" y="283"/>
                  </a:moveTo>
                  <a:cubicBezTo>
                    <a:pt x="141" y="290"/>
                    <a:pt x="141" y="290"/>
                    <a:pt x="141" y="290"/>
                  </a:cubicBezTo>
                  <a:cubicBezTo>
                    <a:pt x="184" y="294"/>
                    <a:pt x="224" y="262"/>
                    <a:pt x="228" y="218"/>
                  </a:cubicBezTo>
                  <a:cubicBezTo>
                    <a:pt x="241" y="99"/>
                    <a:pt x="241" y="99"/>
                    <a:pt x="241" y="99"/>
                  </a:cubicBezTo>
                  <a:cubicBezTo>
                    <a:pt x="245" y="55"/>
                    <a:pt x="213" y="15"/>
                    <a:pt x="169" y="11"/>
                  </a:cubicBezTo>
                  <a:cubicBezTo>
                    <a:pt x="105" y="4"/>
                    <a:pt x="105" y="4"/>
                    <a:pt x="105" y="4"/>
                  </a:cubicBezTo>
                  <a:cubicBezTo>
                    <a:pt x="61" y="0"/>
                    <a:pt x="22" y="32"/>
                    <a:pt x="17" y="76"/>
                  </a:cubicBezTo>
                  <a:cubicBezTo>
                    <a:pt x="5" y="195"/>
                    <a:pt x="5" y="195"/>
                    <a:pt x="5" y="195"/>
                  </a:cubicBezTo>
                  <a:cubicBezTo>
                    <a:pt x="0" y="239"/>
                    <a:pt x="32" y="278"/>
                    <a:pt x="76" y="283"/>
                  </a:cubicBezTo>
                  <a:close/>
                </a:path>
              </a:pathLst>
            </a:custGeom>
            <a:solidFill>
              <a:srgbClr val="F7CA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4" name="ïṡlîḋe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2AF7E953-538E-491E-9A9C-D67A6D63B2EB}"/>
                </a:ext>
              </a:extLst>
            </p:cNvPr>
            <p:cNvSpPr/>
            <p:nvPr/>
          </p:nvSpPr>
          <p:spPr bwMode="auto">
            <a:xfrm>
              <a:off x="7054851" y="2565400"/>
              <a:ext cx="1060450" cy="914400"/>
            </a:xfrm>
            <a:custGeom>
              <a:avLst/>
              <a:gdLst>
                <a:gd name="T0" fmla="*/ 580 w 584"/>
                <a:gd name="T1" fmla="*/ 93 h 504"/>
                <a:gd name="T2" fmla="*/ 581 w 584"/>
                <a:gd name="T3" fmla="*/ 183 h 504"/>
                <a:gd name="T4" fmla="*/ 265 w 584"/>
                <a:gd name="T5" fmla="*/ 488 h 504"/>
                <a:gd name="T6" fmla="*/ 19 w 584"/>
                <a:gd name="T7" fmla="*/ 126 h 504"/>
                <a:gd name="T8" fmla="*/ 39 w 584"/>
                <a:gd name="T9" fmla="*/ 37 h 504"/>
                <a:gd name="T10" fmla="*/ 315 w 584"/>
                <a:gd name="T11" fmla="*/ 10 h 504"/>
                <a:gd name="T12" fmla="*/ 580 w 584"/>
                <a:gd name="T13" fmla="*/ 93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4" h="504">
                  <a:moveTo>
                    <a:pt x="580" y="93"/>
                  </a:moveTo>
                  <a:cubicBezTo>
                    <a:pt x="583" y="122"/>
                    <a:pt x="584" y="152"/>
                    <a:pt x="581" y="183"/>
                  </a:cubicBezTo>
                  <a:cubicBezTo>
                    <a:pt x="561" y="368"/>
                    <a:pt x="421" y="504"/>
                    <a:pt x="265" y="488"/>
                  </a:cubicBezTo>
                  <a:cubicBezTo>
                    <a:pt x="110" y="472"/>
                    <a:pt x="0" y="310"/>
                    <a:pt x="19" y="126"/>
                  </a:cubicBezTo>
                  <a:cubicBezTo>
                    <a:pt x="22" y="95"/>
                    <a:pt x="29" y="65"/>
                    <a:pt x="39" y="37"/>
                  </a:cubicBezTo>
                  <a:cubicBezTo>
                    <a:pt x="113" y="11"/>
                    <a:pt x="210" y="0"/>
                    <a:pt x="315" y="10"/>
                  </a:cubicBezTo>
                  <a:cubicBezTo>
                    <a:pt x="419" y="21"/>
                    <a:pt x="512" y="52"/>
                    <a:pt x="580" y="93"/>
                  </a:cubicBezTo>
                  <a:close/>
                </a:path>
              </a:pathLst>
            </a:custGeom>
            <a:solidFill>
              <a:srgbClr val="F9D4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5" name="îṥľïḓ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8A71DA7F-D802-4A16-A25B-ED04BF74B369}"/>
                </a:ext>
              </a:extLst>
            </p:cNvPr>
            <p:cNvSpPr/>
            <p:nvPr/>
          </p:nvSpPr>
          <p:spPr bwMode="auto">
            <a:xfrm>
              <a:off x="7823201" y="3290888"/>
              <a:ext cx="1038225" cy="822325"/>
            </a:xfrm>
            <a:custGeom>
              <a:avLst/>
              <a:gdLst>
                <a:gd name="T0" fmla="*/ 313 w 572"/>
                <a:gd name="T1" fmla="*/ 16 h 453"/>
                <a:gd name="T2" fmla="*/ 560 w 572"/>
                <a:gd name="T3" fmla="*/ 254 h 453"/>
                <a:gd name="T4" fmla="*/ 269 w 572"/>
                <a:gd name="T5" fmla="*/ 438 h 453"/>
                <a:gd name="T6" fmla="*/ 145 w 572"/>
                <a:gd name="T7" fmla="*/ 400 h 453"/>
                <a:gd name="T8" fmla="*/ 0 w 572"/>
                <a:gd name="T9" fmla="*/ 431 h 453"/>
                <a:gd name="T10" fmla="*/ 70 w 572"/>
                <a:gd name="T11" fmla="*/ 340 h 453"/>
                <a:gd name="T12" fmla="*/ 21 w 572"/>
                <a:gd name="T13" fmla="*/ 199 h 453"/>
                <a:gd name="T14" fmla="*/ 313 w 572"/>
                <a:gd name="T15" fmla="*/ 16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2" h="453">
                  <a:moveTo>
                    <a:pt x="313" y="16"/>
                  </a:moveTo>
                  <a:cubicBezTo>
                    <a:pt x="461" y="31"/>
                    <a:pt x="572" y="138"/>
                    <a:pt x="560" y="254"/>
                  </a:cubicBezTo>
                  <a:cubicBezTo>
                    <a:pt x="548" y="371"/>
                    <a:pt x="418" y="453"/>
                    <a:pt x="269" y="438"/>
                  </a:cubicBezTo>
                  <a:cubicBezTo>
                    <a:pt x="223" y="433"/>
                    <a:pt x="181" y="419"/>
                    <a:pt x="145" y="400"/>
                  </a:cubicBezTo>
                  <a:cubicBezTo>
                    <a:pt x="0" y="431"/>
                    <a:pt x="0" y="431"/>
                    <a:pt x="0" y="431"/>
                  </a:cubicBezTo>
                  <a:cubicBezTo>
                    <a:pt x="70" y="340"/>
                    <a:pt x="70" y="340"/>
                    <a:pt x="70" y="340"/>
                  </a:cubicBezTo>
                  <a:cubicBezTo>
                    <a:pt x="35" y="300"/>
                    <a:pt x="16" y="250"/>
                    <a:pt x="21" y="199"/>
                  </a:cubicBezTo>
                  <a:cubicBezTo>
                    <a:pt x="33" y="82"/>
                    <a:pt x="164" y="0"/>
                    <a:pt x="313" y="16"/>
                  </a:cubicBezTo>
                  <a:close/>
                </a:path>
              </a:pathLst>
            </a:custGeom>
            <a:solidFill>
              <a:srgbClr val="0246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6" name="ïsļíḍ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F4E05BB1-74DD-43BB-BD8F-116D3C6405B2}"/>
                </a:ext>
              </a:extLst>
            </p:cNvPr>
            <p:cNvSpPr/>
            <p:nvPr/>
          </p:nvSpPr>
          <p:spPr bwMode="auto">
            <a:xfrm>
              <a:off x="8118476" y="3187700"/>
              <a:ext cx="1177925" cy="790575"/>
            </a:xfrm>
            <a:custGeom>
              <a:avLst/>
              <a:gdLst>
                <a:gd name="T0" fmla="*/ 0 w 742"/>
                <a:gd name="T1" fmla="*/ 187 h 498"/>
                <a:gd name="T2" fmla="*/ 92 w 742"/>
                <a:gd name="T3" fmla="*/ 498 h 498"/>
                <a:gd name="T4" fmla="*/ 742 w 742"/>
                <a:gd name="T5" fmla="*/ 0 h 498"/>
                <a:gd name="T6" fmla="*/ 134 w 742"/>
                <a:gd name="T7" fmla="*/ 325 h 498"/>
                <a:gd name="T8" fmla="*/ 0 w 742"/>
                <a:gd name="T9" fmla="*/ 187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2" h="498">
                  <a:moveTo>
                    <a:pt x="0" y="187"/>
                  </a:moveTo>
                  <a:lnTo>
                    <a:pt x="92" y="498"/>
                  </a:lnTo>
                  <a:lnTo>
                    <a:pt x="742" y="0"/>
                  </a:lnTo>
                  <a:lnTo>
                    <a:pt x="134" y="325"/>
                  </a:lnTo>
                  <a:lnTo>
                    <a:pt x="0" y="1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7" name="íṩļïd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3491506D-C54D-46D8-93A6-9C0183909089}"/>
                </a:ext>
              </a:extLst>
            </p:cNvPr>
            <p:cNvSpPr/>
            <p:nvPr/>
          </p:nvSpPr>
          <p:spPr bwMode="auto">
            <a:xfrm>
              <a:off x="7162801" y="1333500"/>
              <a:ext cx="249238" cy="357188"/>
            </a:xfrm>
            <a:custGeom>
              <a:avLst/>
              <a:gdLst>
                <a:gd name="T0" fmla="*/ 0 w 157"/>
                <a:gd name="T1" fmla="*/ 207 h 225"/>
                <a:gd name="T2" fmla="*/ 129 w 157"/>
                <a:gd name="T3" fmla="*/ 225 h 225"/>
                <a:gd name="T4" fmla="*/ 157 w 157"/>
                <a:gd name="T5" fmla="*/ 18 h 225"/>
                <a:gd name="T6" fmla="*/ 29 w 157"/>
                <a:gd name="T7" fmla="*/ 0 h 225"/>
                <a:gd name="T8" fmla="*/ 0 w 157"/>
                <a:gd name="T9" fmla="*/ 207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225">
                  <a:moveTo>
                    <a:pt x="0" y="207"/>
                  </a:moveTo>
                  <a:lnTo>
                    <a:pt x="129" y="225"/>
                  </a:lnTo>
                  <a:lnTo>
                    <a:pt x="157" y="18"/>
                  </a:lnTo>
                  <a:lnTo>
                    <a:pt x="29" y="0"/>
                  </a:lnTo>
                  <a:lnTo>
                    <a:pt x="0" y="207"/>
                  </a:lnTo>
                  <a:close/>
                </a:path>
              </a:pathLst>
            </a:custGeom>
            <a:solidFill>
              <a:srgbClr val="0246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8" name="îṥḷîď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66BB00E1-751F-4CD4-9A94-AC03E0BF8EE2}"/>
                </a:ext>
              </a:extLst>
            </p:cNvPr>
            <p:cNvSpPr/>
            <p:nvPr/>
          </p:nvSpPr>
          <p:spPr bwMode="auto">
            <a:xfrm>
              <a:off x="7367588" y="1143000"/>
              <a:ext cx="277813" cy="574675"/>
            </a:xfrm>
            <a:custGeom>
              <a:avLst/>
              <a:gdLst>
                <a:gd name="T0" fmla="*/ 128 w 175"/>
                <a:gd name="T1" fmla="*/ 362 h 362"/>
                <a:gd name="T2" fmla="*/ 0 w 175"/>
                <a:gd name="T3" fmla="*/ 345 h 362"/>
                <a:gd name="T4" fmla="*/ 46 w 175"/>
                <a:gd name="T5" fmla="*/ 0 h 362"/>
                <a:gd name="T6" fmla="*/ 175 w 175"/>
                <a:gd name="T7" fmla="*/ 18 h 362"/>
                <a:gd name="T8" fmla="*/ 128 w 175"/>
                <a:gd name="T9" fmla="*/ 362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362">
                  <a:moveTo>
                    <a:pt x="128" y="362"/>
                  </a:moveTo>
                  <a:lnTo>
                    <a:pt x="0" y="345"/>
                  </a:lnTo>
                  <a:lnTo>
                    <a:pt x="46" y="0"/>
                  </a:lnTo>
                  <a:lnTo>
                    <a:pt x="175" y="18"/>
                  </a:lnTo>
                  <a:lnTo>
                    <a:pt x="128" y="362"/>
                  </a:lnTo>
                  <a:close/>
                </a:path>
              </a:pathLst>
            </a:custGeom>
            <a:solidFill>
              <a:srgbClr val="3DD4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9" name="i$1íḍ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874C816D-AF01-4988-9728-F8F1E7BADD1D}"/>
                </a:ext>
              </a:extLst>
            </p:cNvPr>
            <p:cNvSpPr/>
            <p:nvPr/>
          </p:nvSpPr>
          <p:spPr bwMode="auto">
            <a:xfrm>
              <a:off x="7570788" y="954088"/>
              <a:ext cx="307975" cy="790575"/>
            </a:xfrm>
            <a:custGeom>
              <a:avLst/>
              <a:gdLst>
                <a:gd name="T0" fmla="*/ 0 w 194"/>
                <a:gd name="T1" fmla="*/ 481 h 498"/>
                <a:gd name="T2" fmla="*/ 128 w 194"/>
                <a:gd name="T3" fmla="*/ 498 h 498"/>
                <a:gd name="T4" fmla="*/ 194 w 194"/>
                <a:gd name="T5" fmla="*/ 17 h 498"/>
                <a:gd name="T6" fmla="*/ 66 w 194"/>
                <a:gd name="T7" fmla="*/ 0 h 498"/>
                <a:gd name="T8" fmla="*/ 0 w 194"/>
                <a:gd name="T9" fmla="*/ 481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4" h="498">
                  <a:moveTo>
                    <a:pt x="0" y="481"/>
                  </a:moveTo>
                  <a:lnTo>
                    <a:pt x="128" y="498"/>
                  </a:lnTo>
                  <a:lnTo>
                    <a:pt x="194" y="17"/>
                  </a:lnTo>
                  <a:lnTo>
                    <a:pt x="66" y="0"/>
                  </a:lnTo>
                  <a:lnTo>
                    <a:pt x="0" y="481"/>
                  </a:lnTo>
                  <a:close/>
                </a:path>
              </a:pathLst>
            </a:custGeom>
            <a:solidFill>
              <a:srgbClr val="0246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0" name="ïṧliḓ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9C5C7CDB-A205-4558-8562-9E9050395F92}"/>
                </a:ext>
              </a:extLst>
            </p:cNvPr>
            <p:cNvSpPr/>
            <p:nvPr/>
          </p:nvSpPr>
          <p:spPr bwMode="auto">
            <a:xfrm>
              <a:off x="7773988" y="625475"/>
              <a:ext cx="355600" cy="1147763"/>
            </a:xfrm>
            <a:custGeom>
              <a:avLst/>
              <a:gdLst>
                <a:gd name="T0" fmla="*/ 128 w 224"/>
                <a:gd name="T1" fmla="*/ 723 h 723"/>
                <a:gd name="T2" fmla="*/ 0 w 224"/>
                <a:gd name="T3" fmla="*/ 705 h 723"/>
                <a:gd name="T4" fmla="*/ 96 w 224"/>
                <a:gd name="T5" fmla="*/ 0 h 723"/>
                <a:gd name="T6" fmla="*/ 224 w 224"/>
                <a:gd name="T7" fmla="*/ 17 h 723"/>
                <a:gd name="T8" fmla="*/ 128 w 224"/>
                <a:gd name="T9" fmla="*/ 723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" h="723">
                  <a:moveTo>
                    <a:pt x="128" y="723"/>
                  </a:moveTo>
                  <a:lnTo>
                    <a:pt x="0" y="705"/>
                  </a:lnTo>
                  <a:lnTo>
                    <a:pt x="96" y="0"/>
                  </a:lnTo>
                  <a:lnTo>
                    <a:pt x="224" y="17"/>
                  </a:lnTo>
                  <a:lnTo>
                    <a:pt x="128" y="723"/>
                  </a:lnTo>
                  <a:close/>
                </a:path>
              </a:pathLst>
            </a:custGeom>
            <a:solidFill>
              <a:srgbClr val="3DD4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1" name="íṣḷîd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A81B35B5-CBD0-417D-A1ED-AAB9661DEFAB}"/>
                </a:ext>
              </a:extLst>
            </p:cNvPr>
            <p:cNvSpPr/>
            <p:nvPr/>
          </p:nvSpPr>
          <p:spPr bwMode="auto">
            <a:xfrm>
              <a:off x="6959601" y="1471613"/>
              <a:ext cx="225425" cy="190500"/>
            </a:xfrm>
            <a:custGeom>
              <a:avLst/>
              <a:gdLst>
                <a:gd name="T0" fmla="*/ 128 w 142"/>
                <a:gd name="T1" fmla="*/ 120 h 120"/>
                <a:gd name="T2" fmla="*/ 0 w 142"/>
                <a:gd name="T3" fmla="*/ 103 h 120"/>
                <a:gd name="T4" fmla="*/ 15 w 142"/>
                <a:gd name="T5" fmla="*/ 0 h 120"/>
                <a:gd name="T6" fmla="*/ 142 w 142"/>
                <a:gd name="T7" fmla="*/ 17 h 120"/>
                <a:gd name="T8" fmla="*/ 128 w 142"/>
                <a:gd name="T9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120">
                  <a:moveTo>
                    <a:pt x="128" y="120"/>
                  </a:moveTo>
                  <a:lnTo>
                    <a:pt x="0" y="103"/>
                  </a:lnTo>
                  <a:lnTo>
                    <a:pt x="15" y="0"/>
                  </a:lnTo>
                  <a:lnTo>
                    <a:pt x="142" y="17"/>
                  </a:lnTo>
                  <a:lnTo>
                    <a:pt x="128" y="120"/>
                  </a:lnTo>
                  <a:close/>
                </a:path>
              </a:pathLst>
            </a:custGeom>
            <a:solidFill>
              <a:srgbClr val="3DD4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2" name="î$1iḑ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928DEA03-450B-4B33-8992-DDD3D82E39F6}"/>
                </a:ext>
              </a:extLst>
            </p:cNvPr>
            <p:cNvSpPr/>
            <p:nvPr/>
          </p:nvSpPr>
          <p:spPr bwMode="auto">
            <a:xfrm>
              <a:off x="6756401" y="1539875"/>
              <a:ext cx="212725" cy="95250"/>
            </a:xfrm>
            <a:custGeom>
              <a:avLst/>
              <a:gdLst>
                <a:gd name="T0" fmla="*/ 0 w 134"/>
                <a:gd name="T1" fmla="*/ 43 h 60"/>
                <a:gd name="T2" fmla="*/ 128 w 134"/>
                <a:gd name="T3" fmla="*/ 60 h 60"/>
                <a:gd name="T4" fmla="*/ 134 w 134"/>
                <a:gd name="T5" fmla="*/ 19 h 60"/>
                <a:gd name="T6" fmla="*/ 6 w 134"/>
                <a:gd name="T7" fmla="*/ 0 h 60"/>
                <a:gd name="T8" fmla="*/ 0 w 134"/>
                <a:gd name="T9" fmla="*/ 4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60">
                  <a:moveTo>
                    <a:pt x="0" y="43"/>
                  </a:moveTo>
                  <a:lnTo>
                    <a:pt x="128" y="60"/>
                  </a:lnTo>
                  <a:lnTo>
                    <a:pt x="134" y="19"/>
                  </a:lnTo>
                  <a:lnTo>
                    <a:pt x="6" y="0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0246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3" name="ïşlîď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5DC6855C-7FBC-4119-AC6C-8F3FEB25D6BE}"/>
                </a:ext>
              </a:extLst>
            </p:cNvPr>
            <p:cNvSpPr/>
            <p:nvPr/>
          </p:nvSpPr>
          <p:spPr bwMode="auto">
            <a:xfrm>
              <a:off x="2997201" y="5964238"/>
              <a:ext cx="3074988" cy="479425"/>
            </a:xfrm>
            <a:prstGeom prst="rect">
              <a:avLst/>
            </a:prstGeom>
            <a:solidFill>
              <a:srgbClr val="1F59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4" name="íşļïḓ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417CC10D-3E3E-44D6-9241-5FD3E13D5AE7}"/>
                </a:ext>
              </a:extLst>
            </p:cNvPr>
            <p:cNvSpPr/>
            <p:nvPr/>
          </p:nvSpPr>
          <p:spPr bwMode="auto">
            <a:xfrm>
              <a:off x="3719513" y="5964238"/>
              <a:ext cx="1651000" cy="479425"/>
            </a:xfrm>
            <a:custGeom>
              <a:avLst/>
              <a:gdLst>
                <a:gd name="T0" fmla="*/ 0 w 1040"/>
                <a:gd name="T1" fmla="*/ 0 h 302"/>
                <a:gd name="T2" fmla="*/ 65 w 1040"/>
                <a:gd name="T3" fmla="*/ 0 h 302"/>
                <a:gd name="T4" fmla="*/ 65 w 1040"/>
                <a:gd name="T5" fmla="*/ 302 h 302"/>
                <a:gd name="T6" fmla="*/ 0 w 1040"/>
                <a:gd name="T7" fmla="*/ 302 h 302"/>
                <a:gd name="T8" fmla="*/ 0 w 1040"/>
                <a:gd name="T9" fmla="*/ 0 h 302"/>
                <a:gd name="T10" fmla="*/ 698 w 1040"/>
                <a:gd name="T11" fmla="*/ 0 h 302"/>
                <a:gd name="T12" fmla="*/ 763 w 1040"/>
                <a:gd name="T13" fmla="*/ 0 h 302"/>
                <a:gd name="T14" fmla="*/ 763 w 1040"/>
                <a:gd name="T15" fmla="*/ 302 h 302"/>
                <a:gd name="T16" fmla="*/ 698 w 1040"/>
                <a:gd name="T17" fmla="*/ 302 h 302"/>
                <a:gd name="T18" fmla="*/ 698 w 1040"/>
                <a:gd name="T19" fmla="*/ 0 h 302"/>
                <a:gd name="T20" fmla="*/ 835 w 1040"/>
                <a:gd name="T21" fmla="*/ 0 h 302"/>
                <a:gd name="T22" fmla="*/ 901 w 1040"/>
                <a:gd name="T23" fmla="*/ 0 h 302"/>
                <a:gd name="T24" fmla="*/ 901 w 1040"/>
                <a:gd name="T25" fmla="*/ 302 h 302"/>
                <a:gd name="T26" fmla="*/ 835 w 1040"/>
                <a:gd name="T27" fmla="*/ 302 h 302"/>
                <a:gd name="T28" fmla="*/ 835 w 1040"/>
                <a:gd name="T29" fmla="*/ 0 h 302"/>
                <a:gd name="T30" fmla="*/ 974 w 1040"/>
                <a:gd name="T31" fmla="*/ 0 h 302"/>
                <a:gd name="T32" fmla="*/ 1040 w 1040"/>
                <a:gd name="T33" fmla="*/ 0 h 302"/>
                <a:gd name="T34" fmla="*/ 1040 w 1040"/>
                <a:gd name="T35" fmla="*/ 302 h 302"/>
                <a:gd name="T36" fmla="*/ 974 w 1040"/>
                <a:gd name="T37" fmla="*/ 302 h 302"/>
                <a:gd name="T38" fmla="*/ 974 w 1040"/>
                <a:gd name="T39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40" h="302">
                  <a:moveTo>
                    <a:pt x="0" y="0"/>
                  </a:moveTo>
                  <a:lnTo>
                    <a:pt x="65" y="0"/>
                  </a:lnTo>
                  <a:lnTo>
                    <a:pt x="65" y="302"/>
                  </a:lnTo>
                  <a:lnTo>
                    <a:pt x="0" y="302"/>
                  </a:lnTo>
                  <a:lnTo>
                    <a:pt x="0" y="0"/>
                  </a:lnTo>
                  <a:close/>
                  <a:moveTo>
                    <a:pt x="698" y="0"/>
                  </a:moveTo>
                  <a:lnTo>
                    <a:pt x="763" y="0"/>
                  </a:lnTo>
                  <a:lnTo>
                    <a:pt x="763" y="302"/>
                  </a:lnTo>
                  <a:lnTo>
                    <a:pt x="698" y="302"/>
                  </a:lnTo>
                  <a:lnTo>
                    <a:pt x="698" y="0"/>
                  </a:lnTo>
                  <a:close/>
                  <a:moveTo>
                    <a:pt x="835" y="0"/>
                  </a:moveTo>
                  <a:lnTo>
                    <a:pt x="901" y="0"/>
                  </a:lnTo>
                  <a:lnTo>
                    <a:pt x="901" y="302"/>
                  </a:lnTo>
                  <a:lnTo>
                    <a:pt x="835" y="302"/>
                  </a:lnTo>
                  <a:lnTo>
                    <a:pt x="835" y="0"/>
                  </a:lnTo>
                  <a:close/>
                  <a:moveTo>
                    <a:pt x="974" y="0"/>
                  </a:moveTo>
                  <a:lnTo>
                    <a:pt x="1040" y="0"/>
                  </a:lnTo>
                  <a:lnTo>
                    <a:pt x="1040" y="302"/>
                  </a:lnTo>
                  <a:lnTo>
                    <a:pt x="974" y="302"/>
                  </a:lnTo>
                  <a:lnTo>
                    <a:pt x="974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5" name="iṣḷîḍ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CBC132B3-EB9E-423F-B310-E40CDC746BDF}"/>
                </a:ext>
              </a:extLst>
            </p:cNvPr>
            <p:cNvSpPr/>
            <p:nvPr/>
          </p:nvSpPr>
          <p:spPr bwMode="auto">
            <a:xfrm>
              <a:off x="3187701" y="6442075"/>
              <a:ext cx="2603500" cy="354013"/>
            </a:xfrm>
            <a:prstGeom prst="rect">
              <a:avLst/>
            </a:prstGeom>
            <a:solidFill>
              <a:srgbClr val="DE00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6" name="îśḷiḍ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D02457EE-519B-49B7-B6AB-AFCCAA938157}"/>
                </a:ext>
              </a:extLst>
            </p:cNvPr>
            <p:cNvSpPr/>
            <p:nvPr/>
          </p:nvSpPr>
          <p:spPr bwMode="auto">
            <a:xfrm>
              <a:off x="3448051" y="6442075"/>
              <a:ext cx="1957388" cy="358775"/>
            </a:xfrm>
            <a:custGeom>
              <a:avLst/>
              <a:gdLst>
                <a:gd name="T0" fmla="*/ 0 w 1233"/>
                <a:gd name="T1" fmla="*/ 0 h 226"/>
                <a:gd name="T2" fmla="*/ 68 w 1233"/>
                <a:gd name="T3" fmla="*/ 0 h 226"/>
                <a:gd name="T4" fmla="*/ 68 w 1233"/>
                <a:gd name="T5" fmla="*/ 226 h 226"/>
                <a:gd name="T6" fmla="*/ 0 w 1233"/>
                <a:gd name="T7" fmla="*/ 226 h 226"/>
                <a:gd name="T8" fmla="*/ 0 w 1233"/>
                <a:gd name="T9" fmla="*/ 0 h 226"/>
                <a:gd name="T10" fmla="*/ 1166 w 1233"/>
                <a:gd name="T11" fmla="*/ 0 h 226"/>
                <a:gd name="T12" fmla="*/ 1233 w 1233"/>
                <a:gd name="T13" fmla="*/ 0 h 226"/>
                <a:gd name="T14" fmla="*/ 1233 w 1233"/>
                <a:gd name="T15" fmla="*/ 223 h 226"/>
                <a:gd name="T16" fmla="*/ 1166 w 1233"/>
                <a:gd name="T17" fmla="*/ 223 h 226"/>
                <a:gd name="T18" fmla="*/ 1166 w 1233"/>
                <a:gd name="T19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3" h="226">
                  <a:moveTo>
                    <a:pt x="0" y="0"/>
                  </a:moveTo>
                  <a:lnTo>
                    <a:pt x="68" y="0"/>
                  </a:lnTo>
                  <a:lnTo>
                    <a:pt x="68" y="226"/>
                  </a:lnTo>
                  <a:lnTo>
                    <a:pt x="0" y="226"/>
                  </a:lnTo>
                  <a:lnTo>
                    <a:pt x="0" y="0"/>
                  </a:lnTo>
                  <a:close/>
                  <a:moveTo>
                    <a:pt x="1166" y="0"/>
                  </a:moveTo>
                  <a:lnTo>
                    <a:pt x="1233" y="0"/>
                  </a:lnTo>
                  <a:lnTo>
                    <a:pt x="1233" y="223"/>
                  </a:lnTo>
                  <a:lnTo>
                    <a:pt x="1166" y="223"/>
                  </a:lnTo>
                  <a:lnTo>
                    <a:pt x="1166" y="0"/>
                  </a:lnTo>
                  <a:close/>
                </a:path>
              </a:pathLst>
            </a:custGeom>
            <a:solidFill>
              <a:srgbClr val="582A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7" name="ïşľïd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6B5848C3-ADD8-4131-80FE-052C0176712B}"/>
                </a:ext>
              </a:extLst>
            </p:cNvPr>
            <p:cNvSpPr/>
            <p:nvPr/>
          </p:nvSpPr>
          <p:spPr bwMode="auto">
            <a:xfrm>
              <a:off x="3219451" y="5372100"/>
              <a:ext cx="2319338" cy="595313"/>
            </a:xfrm>
            <a:custGeom>
              <a:avLst/>
              <a:gdLst>
                <a:gd name="T0" fmla="*/ 0 w 1461"/>
                <a:gd name="T1" fmla="*/ 0 h 375"/>
                <a:gd name="T2" fmla="*/ 1461 w 1461"/>
                <a:gd name="T3" fmla="*/ 0 h 375"/>
                <a:gd name="T4" fmla="*/ 1461 w 1461"/>
                <a:gd name="T5" fmla="*/ 66 h 375"/>
                <a:gd name="T6" fmla="*/ 72 w 1461"/>
                <a:gd name="T7" fmla="*/ 66 h 375"/>
                <a:gd name="T8" fmla="*/ 72 w 1461"/>
                <a:gd name="T9" fmla="*/ 307 h 375"/>
                <a:gd name="T10" fmla="*/ 1461 w 1461"/>
                <a:gd name="T11" fmla="*/ 307 h 375"/>
                <a:gd name="T12" fmla="*/ 1461 w 1461"/>
                <a:gd name="T13" fmla="*/ 375 h 375"/>
                <a:gd name="T14" fmla="*/ 0 w 1461"/>
                <a:gd name="T15" fmla="*/ 375 h 375"/>
                <a:gd name="T16" fmla="*/ 0 w 1461"/>
                <a:gd name="T17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61" h="375">
                  <a:moveTo>
                    <a:pt x="0" y="0"/>
                  </a:moveTo>
                  <a:lnTo>
                    <a:pt x="1461" y="0"/>
                  </a:lnTo>
                  <a:lnTo>
                    <a:pt x="1461" y="66"/>
                  </a:lnTo>
                  <a:lnTo>
                    <a:pt x="72" y="66"/>
                  </a:lnTo>
                  <a:lnTo>
                    <a:pt x="72" y="307"/>
                  </a:lnTo>
                  <a:lnTo>
                    <a:pt x="1461" y="307"/>
                  </a:lnTo>
                  <a:lnTo>
                    <a:pt x="1461" y="375"/>
                  </a:lnTo>
                  <a:lnTo>
                    <a:pt x="0" y="3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2B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8" name="îSḷíḍ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1357911B-C8D0-4BF9-9D14-C9C447766486}"/>
                </a:ext>
              </a:extLst>
            </p:cNvPr>
            <p:cNvSpPr/>
            <p:nvPr/>
          </p:nvSpPr>
          <p:spPr bwMode="auto">
            <a:xfrm>
              <a:off x="3333751" y="5476875"/>
              <a:ext cx="2127250" cy="55563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9" name="îśḷíḓ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70FC9107-4F1C-4664-A41C-1088A495C522}"/>
                </a:ext>
              </a:extLst>
            </p:cNvPr>
            <p:cNvSpPr/>
            <p:nvPr/>
          </p:nvSpPr>
          <p:spPr bwMode="auto">
            <a:xfrm>
              <a:off x="3333751" y="5532438"/>
              <a:ext cx="2127250" cy="55563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0" name="ïṣḻiḍ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68E93FDA-2BDC-486A-92D1-D233E0BB6800}"/>
                </a:ext>
              </a:extLst>
            </p:cNvPr>
            <p:cNvSpPr/>
            <p:nvPr/>
          </p:nvSpPr>
          <p:spPr bwMode="auto">
            <a:xfrm>
              <a:off x="3333751" y="5641975"/>
              <a:ext cx="2127250" cy="55563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1" name="iṧḷíḑe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F311C41D-A2B3-4301-A198-1709BBC98064}"/>
                </a:ext>
              </a:extLst>
            </p:cNvPr>
            <p:cNvSpPr/>
            <p:nvPr/>
          </p:nvSpPr>
          <p:spPr bwMode="auto">
            <a:xfrm>
              <a:off x="3333751" y="5588000"/>
              <a:ext cx="2127250" cy="53975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2" name="iŝļïḓe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50BAE1ED-3CE7-4882-88AC-F49CE3DABFCE}"/>
                </a:ext>
              </a:extLst>
            </p:cNvPr>
            <p:cNvSpPr/>
            <p:nvPr/>
          </p:nvSpPr>
          <p:spPr bwMode="auto">
            <a:xfrm>
              <a:off x="3333751" y="5697538"/>
              <a:ext cx="2127250" cy="53975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3" name="íṥḻïḋ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402F62F8-1FCE-40E7-8F82-BDF626744C70}"/>
                </a:ext>
              </a:extLst>
            </p:cNvPr>
            <p:cNvSpPr/>
            <p:nvPr/>
          </p:nvSpPr>
          <p:spPr bwMode="auto">
            <a:xfrm>
              <a:off x="3333751" y="5751513"/>
              <a:ext cx="2127250" cy="5397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4" name="ïṧ1íḋe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E3266F7E-2BC6-4AC2-96BD-516FA4506C2F}"/>
                </a:ext>
              </a:extLst>
            </p:cNvPr>
            <p:cNvSpPr/>
            <p:nvPr/>
          </p:nvSpPr>
          <p:spPr bwMode="auto">
            <a:xfrm>
              <a:off x="3333751" y="5805488"/>
              <a:ext cx="2127250" cy="53975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5" name="ïsļïḍ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26E659B0-0BB4-4AA8-874F-0ECDD738305D}"/>
                </a:ext>
              </a:extLst>
            </p:cNvPr>
            <p:cNvSpPr/>
            <p:nvPr/>
          </p:nvSpPr>
          <p:spPr bwMode="auto">
            <a:xfrm>
              <a:off x="3617913" y="5191125"/>
              <a:ext cx="2046288" cy="180975"/>
            </a:xfrm>
            <a:prstGeom prst="rect">
              <a:avLst/>
            </a:prstGeom>
            <a:solidFill>
              <a:srgbClr val="FFB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6" name="îŝľïḓ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9303A594-1723-49D1-8E08-ABE8BA8020E3}"/>
                </a:ext>
              </a:extLst>
            </p:cNvPr>
            <p:cNvSpPr/>
            <p:nvPr/>
          </p:nvSpPr>
          <p:spPr bwMode="auto">
            <a:xfrm>
              <a:off x="3824288" y="5262563"/>
              <a:ext cx="1463675" cy="46038"/>
            </a:xfrm>
            <a:prstGeom prst="rect">
              <a:avLst/>
            </a:prstGeom>
            <a:solidFill>
              <a:srgbClr val="21A8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7" name="ïsľíḍ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9AB6A674-4623-45C6-B203-007529CD65AA}"/>
                </a:ext>
              </a:extLst>
            </p:cNvPr>
            <p:cNvSpPr/>
            <p:nvPr/>
          </p:nvSpPr>
          <p:spPr bwMode="auto">
            <a:xfrm>
              <a:off x="5432426" y="5191125"/>
              <a:ext cx="115888" cy="180975"/>
            </a:xfrm>
            <a:prstGeom prst="rect">
              <a:avLst/>
            </a:prstGeom>
            <a:solidFill>
              <a:srgbClr val="21A8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8" name="ïŝļïde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A70C7803-4FFD-4144-AC81-73D35AE2D187}"/>
                </a:ext>
              </a:extLst>
            </p:cNvPr>
            <p:cNvSpPr/>
            <p:nvPr/>
          </p:nvSpPr>
          <p:spPr bwMode="auto">
            <a:xfrm>
              <a:off x="2892426" y="4837113"/>
              <a:ext cx="2603500" cy="354013"/>
            </a:xfrm>
            <a:prstGeom prst="rect">
              <a:avLst/>
            </a:prstGeom>
            <a:solidFill>
              <a:srgbClr val="215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9" name="ïṧľíḋ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F8C851F1-A173-419B-9BC7-7CB9253CC69B}"/>
                </a:ext>
              </a:extLst>
            </p:cNvPr>
            <p:cNvSpPr/>
            <p:nvPr/>
          </p:nvSpPr>
          <p:spPr bwMode="auto">
            <a:xfrm>
              <a:off x="3152776" y="4837113"/>
              <a:ext cx="1954213" cy="358775"/>
            </a:xfrm>
            <a:custGeom>
              <a:avLst/>
              <a:gdLst>
                <a:gd name="T0" fmla="*/ 0 w 1231"/>
                <a:gd name="T1" fmla="*/ 0 h 226"/>
                <a:gd name="T2" fmla="*/ 66 w 1231"/>
                <a:gd name="T3" fmla="*/ 0 h 226"/>
                <a:gd name="T4" fmla="*/ 66 w 1231"/>
                <a:gd name="T5" fmla="*/ 226 h 226"/>
                <a:gd name="T6" fmla="*/ 0 w 1231"/>
                <a:gd name="T7" fmla="*/ 226 h 226"/>
                <a:gd name="T8" fmla="*/ 0 w 1231"/>
                <a:gd name="T9" fmla="*/ 0 h 226"/>
                <a:gd name="T10" fmla="*/ 1166 w 1231"/>
                <a:gd name="T11" fmla="*/ 0 h 226"/>
                <a:gd name="T12" fmla="*/ 1231 w 1231"/>
                <a:gd name="T13" fmla="*/ 0 h 226"/>
                <a:gd name="T14" fmla="*/ 1231 w 1231"/>
                <a:gd name="T15" fmla="*/ 223 h 226"/>
                <a:gd name="T16" fmla="*/ 1166 w 1231"/>
                <a:gd name="T17" fmla="*/ 223 h 226"/>
                <a:gd name="T18" fmla="*/ 1166 w 1231"/>
                <a:gd name="T19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1" h="226">
                  <a:moveTo>
                    <a:pt x="0" y="0"/>
                  </a:moveTo>
                  <a:lnTo>
                    <a:pt x="66" y="0"/>
                  </a:lnTo>
                  <a:lnTo>
                    <a:pt x="66" y="226"/>
                  </a:lnTo>
                  <a:lnTo>
                    <a:pt x="0" y="226"/>
                  </a:lnTo>
                  <a:lnTo>
                    <a:pt x="0" y="0"/>
                  </a:lnTo>
                  <a:close/>
                  <a:moveTo>
                    <a:pt x="1166" y="0"/>
                  </a:moveTo>
                  <a:lnTo>
                    <a:pt x="1231" y="0"/>
                  </a:lnTo>
                  <a:lnTo>
                    <a:pt x="1231" y="223"/>
                  </a:lnTo>
                  <a:lnTo>
                    <a:pt x="1166" y="223"/>
                  </a:lnTo>
                  <a:lnTo>
                    <a:pt x="1166" y="0"/>
                  </a:lnTo>
                  <a:close/>
                </a:path>
              </a:pathLst>
            </a:custGeom>
            <a:solidFill>
              <a:srgbClr val="26AF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0" name="íšļîḑ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D1ED1D04-FA41-470D-88B0-C898D6309354}"/>
                </a:ext>
              </a:extLst>
            </p:cNvPr>
            <p:cNvSpPr/>
            <p:nvPr/>
          </p:nvSpPr>
          <p:spPr bwMode="auto">
            <a:xfrm>
              <a:off x="3744913" y="4930775"/>
              <a:ext cx="1144588" cy="165100"/>
            </a:xfrm>
            <a:prstGeom prst="rect">
              <a:avLst/>
            </a:prstGeom>
            <a:solidFill>
              <a:srgbClr val="26AF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1" name="îSlïḋe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1C94AF5D-8DE7-454D-A888-047AF9D63032}"/>
                </a:ext>
              </a:extLst>
            </p:cNvPr>
            <p:cNvSpPr/>
            <p:nvPr/>
          </p:nvSpPr>
          <p:spPr bwMode="auto">
            <a:xfrm>
              <a:off x="3063876" y="4090988"/>
              <a:ext cx="2770188" cy="749300"/>
            </a:xfrm>
            <a:prstGeom prst="rect">
              <a:avLst/>
            </a:prstGeom>
            <a:solidFill>
              <a:srgbClr val="562C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2" name="îśḻíde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35E4A129-1EDD-4329-9A7F-AB5E646C12FE}"/>
                </a:ext>
              </a:extLst>
            </p:cNvPr>
            <p:cNvSpPr/>
            <p:nvPr/>
          </p:nvSpPr>
          <p:spPr bwMode="auto">
            <a:xfrm>
              <a:off x="4121151" y="4090988"/>
              <a:ext cx="46038" cy="749300"/>
            </a:xfrm>
            <a:prstGeom prst="rect">
              <a:avLst/>
            </a:prstGeom>
            <a:solidFill>
              <a:srgbClr val="FFB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3" name="iṩľíḑ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623CC0D7-48F0-4DD5-BB20-89AFD1574A2D}"/>
                </a:ext>
              </a:extLst>
            </p:cNvPr>
            <p:cNvSpPr/>
            <p:nvPr/>
          </p:nvSpPr>
          <p:spPr bwMode="auto">
            <a:xfrm>
              <a:off x="3325813" y="4090988"/>
              <a:ext cx="61913" cy="749300"/>
            </a:xfrm>
            <a:prstGeom prst="rect">
              <a:avLst/>
            </a:prstGeom>
            <a:solidFill>
              <a:srgbClr val="FFB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4" name="îşḻíd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2290026A-D9F3-4343-8875-BE4EF2CB1F11}"/>
                </a:ext>
              </a:extLst>
            </p:cNvPr>
            <p:cNvSpPr/>
            <p:nvPr/>
          </p:nvSpPr>
          <p:spPr bwMode="auto">
            <a:xfrm>
              <a:off x="3405188" y="4090988"/>
              <a:ext cx="28575" cy="749300"/>
            </a:xfrm>
            <a:prstGeom prst="rect">
              <a:avLst/>
            </a:prstGeom>
            <a:solidFill>
              <a:srgbClr val="FFB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5" name="í$ľïḑ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B83F05FD-DC0D-453B-BD5A-F365A332BDC4}"/>
                </a:ext>
              </a:extLst>
            </p:cNvPr>
            <p:cNvSpPr/>
            <p:nvPr/>
          </p:nvSpPr>
          <p:spPr bwMode="auto">
            <a:xfrm>
              <a:off x="5222876" y="4090988"/>
              <a:ext cx="63500" cy="749300"/>
            </a:xfrm>
            <a:prstGeom prst="rect">
              <a:avLst/>
            </a:prstGeom>
            <a:solidFill>
              <a:srgbClr val="FFB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6" name="ï$ļiď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870B1018-CF1F-4E6C-B9BE-0BBDFB57A755}"/>
                </a:ext>
              </a:extLst>
            </p:cNvPr>
            <p:cNvSpPr/>
            <p:nvPr/>
          </p:nvSpPr>
          <p:spPr bwMode="auto">
            <a:xfrm>
              <a:off x="5300663" y="4090988"/>
              <a:ext cx="30163" cy="749300"/>
            </a:xfrm>
            <a:prstGeom prst="rect">
              <a:avLst/>
            </a:prstGeom>
            <a:solidFill>
              <a:srgbClr val="FFB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7" name="íşľîḋ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B0A80130-F6B2-405C-B400-3E9FCBFCE3F4}"/>
                </a:ext>
              </a:extLst>
            </p:cNvPr>
            <p:cNvSpPr/>
            <p:nvPr/>
          </p:nvSpPr>
          <p:spPr bwMode="auto">
            <a:xfrm>
              <a:off x="3411538" y="3497263"/>
              <a:ext cx="2322513" cy="595313"/>
            </a:xfrm>
            <a:custGeom>
              <a:avLst/>
              <a:gdLst>
                <a:gd name="T0" fmla="*/ 1463 w 1463"/>
                <a:gd name="T1" fmla="*/ 0 h 375"/>
                <a:gd name="T2" fmla="*/ 0 w 1463"/>
                <a:gd name="T3" fmla="*/ 0 h 375"/>
                <a:gd name="T4" fmla="*/ 0 w 1463"/>
                <a:gd name="T5" fmla="*/ 68 h 375"/>
                <a:gd name="T6" fmla="*/ 1390 w 1463"/>
                <a:gd name="T7" fmla="*/ 68 h 375"/>
                <a:gd name="T8" fmla="*/ 1390 w 1463"/>
                <a:gd name="T9" fmla="*/ 308 h 375"/>
                <a:gd name="T10" fmla="*/ 0 w 1463"/>
                <a:gd name="T11" fmla="*/ 308 h 375"/>
                <a:gd name="T12" fmla="*/ 0 w 1463"/>
                <a:gd name="T13" fmla="*/ 375 h 375"/>
                <a:gd name="T14" fmla="*/ 1463 w 1463"/>
                <a:gd name="T15" fmla="*/ 375 h 375"/>
                <a:gd name="T16" fmla="*/ 1463 w 1463"/>
                <a:gd name="T17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63" h="375">
                  <a:moveTo>
                    <a:pt x="1463" y="0"/>
                  </a:moveTo>
                  <a:lnTo>
                    <a:pt x="0" y="0"/>
                  </a:lnTo>
                  <a:lnTo>
                    <a:pt x="0" y="68"/>
                  </a:lnTo>
                  <a:lnTo>
                    <a:pt x="1390" y="68"/>
                  </a:lnTo>
                  <a:lnTo>
                    <a:pt x="1390" y="308"/>
                  </a:lnTo>
                  <a:lnTo>
                    <a:pt x="0" y="308"/>
                  </a:lnTo>
                  <a:lnTo>
                    <a:pt x="0" y="375"/>
                  </a:lnTo>
                  <a:lnTo>
                    <a:pt x="1463" y="375"/>
                  </a:lnTo>
                  <a:lnTo>
                    <a:pt x="1463" y="0"/>
                  </a:lnTo>
                  <a:close/>
                </a:path>
              </a:pathLst>
            </a:custGeom>
            <a:solidFill>
              <a:srgbClr val="215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8" name="íṩḷíd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638D90EE-5ECB-43B4-A9FD-EF17843E0AC6}"/>
                </a:ext>
              </a:extLst>
            </p:cNvPr>
            <p:cNvSpPr/>
            <p:nvPr/>
          </p:nvSpPr>
          <p:spPr bwMode="auto">
            <a:xfrm>
              <a:off x="3489326" y="3605213"/>
              <a:ext cx="2128838" cy="53975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9" name="íşľïd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21636659-4629-4861-AA5D-555303622CCD}"/>
                </a:ext>
              </a:extLst>
            </p:cNvPr>
            <p:cNvSpPr/>
            <p:nvPr/>
          </p:nvSpPr>
          <p:spPr bwMode="auto">
            <a:xfrm>
              <a:off x="3489326" y="3659188"/>
              <a:ext cx="2128838" cy="5397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0" name="î$ḻîḑe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2AE796B0-3FEA-45A1-AD5D-94E6746B75F5}"/>
                </a:ext>
              </a:extLst>
            </p:cNvPr>
            <p:cNvSpPr/>
            <p:nvPr/>
          </p:nvSpPr>
          <p:spPr bwMode="auto">
            <a:xfrm>
              <a:off x="3489326" y="3768725"/>
              <a:ext cx="2128838" cy="5397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1" name="îŝḷiḓ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E851034C-200A-4FAE-A74B-C426B42C93B1}"/>
                </a:ext>
              </a:extLst>
            </p:cNvPr>
            <p:cNvSpPr/>
            <p:nvPr/>
          </p:nvSpPr>
          <p:spPr bwMode="auto">
            <a:xfrm>
              <a:off x="3489326" y="3713163"/>
              <a:ext cx="2128838" cy="55563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2" name="ísļiď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A0EA1F31-079B-4EAE-9954-9062A58F389C}"/>
                </a:ext>
              </a:extLst>
            </p:cNvPr>
            <p:cNvSpPr/>
            <p:nvPr/>
          </p:nvSpPr>
          <p:spPr bwMode="auto">
            <a:xfrm>
              <a:off x="3489326" y="3822700"/>
              <a:ext cx="2128838" cy="53975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3" name="iSḷid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8F6E9A82-C7DB-434F-B904-6825D1F27AA5}"/>
                </a:ext>
              </a:extLst>
            </p:cNvPr>
            <p:cNvSpPr/>
            <p:nvPr/>
          </p:nvSpPr>
          <p:spPr bwMode="auto">
            <a:xfrm>
              <a:off x="3489326" y="3876675"/>
              <a:ext cx="2128838" cy="55563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4" name="ïṧ1îḍ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650F4009-D2DF-40E1-8695-465941799175}"/>
                </a:ext>
              </a:extLst>
            </p:cNvPr>
            <p:cNvSpPr/>
            <p:nvPr/>
          </p:nvSpPr>
          <p:spPr bwMode="auto">
            <a:xfrm>
              <a:off x="3489326" y="3932238"/>
              <a:ext cx="2128838" cy="53975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5" name="îṧ1ïḑ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AE969DB5-1F32-400B-8087-5F8180F616A1}"/>
                </a:ext>
              </a:extLst>
            </p:cNvPr>
            <p:cNvSpPr/>
            <p:nvPr/>
          </p:nvSpPr>
          <p:spPr bwMode="auto">
            <a:xfrm>
              <a:off x="2928938" y="3019425"/>
              <a:ext cx="3073400" cy="481013"/>
            </a:xfrm>
            <a:prstGeom prst="rect">
              <a:avLst/>
            </a:prstGeom>
            <a:solidFill>
              <a:srgbClr val="FFB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6" name="íṧľíď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50D13CF3-8EAF-4B9A-8346-C6A40D450FA7}"/>
                </a:ext>
              </a:extLst>
            </p:cNvPr>
            <p:cNvSpPr/>
            <p:nvPr/>
          </p:nvSpPr>
          <p:spPr bwMode="auto">
            <a:xfrm>
              <a:off x="3648076" y="3019425"/>
              <a:ext cx="1652588" cy="481013"/>
            </a:xfrm>
            <a:custGeom>
              <a:avLst/>
              <a:gdLst>
                <a:gd name="T0" fmla="*/ 0 w 1041"/>
                <a:gd name="T1" fmla="*/ 0 h 303"/>
                <a:gd name="T2" fmla="*/ 66 w 1041"/>
                <a:gd name="T3" fmla="*/ 0 h 303"/>
                <a:gd name="T4" fmla="*/ 66 w 1041"/>
                <a:gd name="T5" fmla="*/ 303 h 303"/>
                <a:gd name="T6" fmla="*/ 0 w 1041"/>
                <a:gd name="T7" fmla="*/ 303 h 303"/>
                <a:gd name="T8" fmla="*/ 0 w 1041"/>
                <a:gd name="T9" fmla="*/ 0 h 303"/>
                <a:gd name="T10" fmla="*/ 699 w 1041"/>
                <a:gd name="T11" fmla="*/ 0 h 303"/>
                <a:gd name="T12" fmla="*/ 764 w 1041"/>
                <a:gd name="T13" fmla="*/ 0 h 303"/>
                <a:gd name="T14" fmla="*/ 764 w 1041"/>
                <a:gd name="T15" fmla="*/ 303 h 303"/>
                <a:gd name="T16" fmla="*/ 699 w 1041"/>
                <a:gd name="T17" fmla="*/ 303 h 303"/>
                <a:gd name="T18" fmla="*/ 699 w 1041"/>
                <a:gd name="T19" fmla="*/ 0 h 303"/>
                <a:gd name="T20" fmla="*/ 837 w 1041"/>
                <a:gd name="T21" fmla="*/ 0 h 303"/>
                <a:gd name="T22" fmla="*/ 903 w 1041"/>
                <a:gd name="T23" fmla="*/ 0 h 303"/>
                <a:gd name="T24" fmla="*/ 903 w 1041"/>
                <a:gd name="T25" fmla="*/ 303 h 303"/>
                <a:gd name="T26" fmla="*/ 837 w 1041"/>
                <a:gd name="T27" fmla="*/ 303 h 303"/>
                <a:gd name="T28" fmla="*/ 837 w 1041"/>
                <a:gd name="T29" fmla="*/ 0 h 303"/>
                <a:gd name="T30" fmla="*/ 975 w 1041"/>
                <a:gd name="T31" fmla="*/ 0 h 303"/>
                <a:gd name="T32" fmla="*/ 1041 w 1041"/>
                <a:gd name="T33" fmla="*/ 0 h 303"/>
                <a:gd name="T34" fmla="*/ 1041 w 1041"/>
                <a:gd name="T35" fmla="*/ 303 h 303"/>
                <a:gd name="T36" fmla="*/ 975 w 1041"/>
                <a:gd name="T37" fmla="*/ 303 h 303"/>
                <a:gd name="T38" fmla="*/ 975 w 1041"/>
                <a:gd name="T39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41" h="303">
                  <a:moveTo>
                    <a:pt x="0" y="0"/>
                  </a:moveTo>
                  <a:lnTo>
                    <a:pt x="66" y="0"/>
                  </a:lnTo>
                  <a:lnTo>
                    <a:pt x="66" y="303"/>
                  </a:lnTo>
                  <a:lnTo>
                    <a:pt x="0" y="303"/>
                  </a:lnTo>
                  <a:lnTo>
                    <a:pt x="0" y="0"/>
                  </a:lnTo>
                  <a:close/>
                  <a:moveTo>
                    <a:pt x="699" y="0"/>
                  </a:moveTo>
                  <a:lnTo>
                    <a:pt x="764" y="0"/>
                  </a:lnTo>
                  <a:lnTo>
                    <a:pt x="764" y="303"/>
                  </a:lnTo>
                  <a:lnTo>
                    <a:pt x="699" y="303"/>
                  </a:lnTo>
                  <a:lnTo>
                    <a:pt x="699" y="0"/>
                  </a:lnTo>
                  <a:close/>
                  <a:moveTo>
                    <a:pt x="837" y="0"/>
                  </a:moveTo>
                  <a:lnTo>
                    <a:pt x="903" y="0"/>
                  </a:lnTo>
                  <a:lnTo>
                    <a:pt x="903" y="303"/>
                  </a:lnTo>
                  <a:lnTo>
                    <a:pt x="837" y="303"/>
                  </a:lnTo>
                  <a:lnTo>
                    <a:pt x="837" y="0"/>
                  </a:lnTo>
                  <a:close/>
                  <a:moveTo>
                    <a:pt x="975" y="0"/>
                  </a:moveTo>
                  <a:lnTo>
                    <a:pt x="1041" y="0"/>
                  </a:lnTo>
                  <a:lnTo>
                    <a:pt x="1041" y="303"/>
                  </a:lnTo>
                  <a:lnTo>
                    <a:pt x="975" y="303"/>
                  </a:lnTo>
                  <a:lnTo>
                    <a:pt x="975" y="0"/>
                  </a:lnTo>
                  <a:close/>
                </a:path>
              </a:pathLst>
            </a:custGeom>
            <a:solidFill>
              <a:srgbClr val="562C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7" name="iśḷïď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3C085177-4319-4E52-9713-1ED499F986BB}"/>
                </a:ext>
              </a:extLst>
            </p:cNvPr>
            <p:cNvSpPr/>
            <p:nvPr/>
          </p:nvSpPr>
          <p:spPr bwMode="auto">
            <a:xfrm>
              <a:off x="3190876" y="2836863"/>
              <a:ext cx="2047875" cy="182563"/>
            </a:xfrm>
            <a:prstGeom prst="rect">
              <a:avLst/>
            </a:prstGeom>
            <a:solidFill>
              <a:srgbClr val="215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8" name="íś1ïḓe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5FBDF240-384E-411F-8662-66CCB7AC7BFB}"/>
                </a:ext>
              </a:extLst>
            </p:cNvPr>
            <p:cNvSpPr/>
            <p:nvPr/>
          </p:nvSpPr>
          <p:spPr bwMode="auto">
            <a:xfrm>
              <a:off x="3397251" y="2909888"/>
              <a:ext cx="1463675" cy="47625"/>
            </a:xfrm>
            <a:prstGeom prst="rect">
              <a:avLst/>
            </a:prstGeom>
            <a:solidFill>
              <a:srgbClr val="21A8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9" name="ïṡ1íḓ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00688CA9-B4E8-4477-ACAB-9A34B3A4932A}"/>
                </a:ext>
              </a:extLst>
            </p:cNvPr>
            <p:cNvSpPr/>
            <p:nvPr/>
          </p:nvSpPr>
          <p:spPr bwMode="auto">
            <a:xfrm>
              <a:off x="5006976" y="2836863"/>
              <a:ext cx="114300" cy="182563"/>
            </a:xfrm>
            <a:prstGeom prst="rect">
              <a:avLst/>
            </a:prstGeom>
            <a:solidFill>
              <a:srgbClr val="21A8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0" name="ïSliḑ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818C5411-65AD-4200-A24C-062930F8A487}"/>
                </a:ext>
              </a:extLst>
            </p:cNvPr>
            <p:cNvSpPr/>
            <p:nvPr/>
          </p:nvSpPr>
          <p:spPr bwMode="auto">
            <a:xfrm>
              <a:off x="3287713" y="2487613"/>
              <a:ext cx="2603500" cy="354013"/>
            </a:xfrm>
            <a:prstGeom prst="rect">
              <a:avLst/>
            </a:prstGeom>
            <a:solidFill>
              <a:srgbClr val="5329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1" name="îṣļïḑe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0CC0EBFB-7D55-4495-AB88-F2937E6ED66B}"/>
                </a:ext>
              </a:extLst>
            </p:cNvPr>
            <p:cNvSpPr/>
            <p:nvPr/>
          </p:nvSpPr>
          <p:spPr bwMode="auto">
            <a:xfrm>
              <a:off x="3548063" y="2487613"/>
              <a:ext cx="1954213" cy="358775"/>
            </a:xfrm>
            <a:custGeom>
              <a:avLst/>
              <a:gdLst>
                <a:gd name="T0" fmla="*/ 0 w 1231"/>
                <a:gd name="T1" fmla="*/ 0 h 226"/>
                <a:gd name="T2" fmla="*/ 66 w 1231"/>
                <a:gd name="T3" fmla="*/ 0 h 226"/>
                <a:gd name="T4" fmla="*/ 66 w 1231"/>
                <a:gd name="T5" fmla="*/ 226 h 226"/>
                <a:gd name="T6" fmla="*/ 0 w 1231"/>
                <a:gd name="T7" fmla="*/ 226 h 226"/>
                <a:gd name="T8" fmla="*/ 0 w 1231"/>
                <a:gd name="T9" fmla="*/ 0 h 226"/>
                <a:gd name="T10" fmla="*/ 1166 w 1231"/>
                <a:gd name="T11" fmla="*/ 0 h 226"/>
                <a:gd name="T12" fmla="*/ 1231 w 1231"/>
                <a:gd name="T13" fmla="*/ 0 h 226"/>
                <a:gd name="T14" fmla="*/ 1231 w 1231"/>
                <a:gd name="T15" fmla="*/ 223 h 226"/>
                <a:gd name="T16" fmla="*/ 1166 w 1231"/>
                <a:gd name="T17" fmla="*/ 223 h 226"/>
                <a:gd name="T18" fmla="*/ 1166 w 1231"/>
                <a:gd name="T19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1" h="226">
                  <a:moveTo>
                    <a:pt x="0" y="0"/>
                  </a:moveTo>
                  <a:lnTo>
                    <a:pt x="66" y="0"/>
                  </a:lnTo>
                  <a:lnTo>
                    <a:pt x="66" y="226"/>
                  </a:lnTo>
                  <a:lnTo>
                    <a:pt x="0" y="226"/>
                  </a:lnTo>
                  <a:lnTo>
                    <a:pt x="0" y="0"/>
                  </a:lnTo>
                  <a:close/>
                  <a:moveTo>
                    <a:pt x="1166" y="0"/>
                  </a:moveTo>
                  <a:lnTo>
                    <a:pt x="1231" y="0"/>
                  </a:lnTo>
                  <a:lnTo>
                    <a:pt x="1231" y="223"/>
                  </a:lnTo>
                  <a:lnTo>
                    <a:pt x="1166" y="223"/>
                  </a:lnTo>
                  <a:lnTo>
                    <a:pt x="1166" y="0"/>
                  </a:lnTo>
                  <a:close/>
                </a:path>
              </a:pathLst>
            </a:custGeom>
            <a:solidFill>
              <a:srgbClr val="866B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2" name="iş1iď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427F2D86-4640-4ECF-9037-9E55515268F9}"/>
                </a:ext>
              </a:extLst>
            </p:cNvPr>
            <p:cNvSpPr/>
            <p:nvPr/>
          </p:nvSpPr>
          <p:spPr bwMode="auto">
            <a:xfrm>
              <a:off x="4140201" y="2579688"/>
              <a:ext cx="1144588" cy="168275"/>
            </a:xfrm>
            <a:prstGeom prst="rect">
              <a:avLst/>
            </a:prstGeom>
            <a:solidFill>
              <a:srgbClr val="866B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3" name="ïSḷíḋe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FBABAEB8-9CBF-42DF-B0AE-044E9B112DA9}"/>
                </a:ext>
              </a:extLst>
            </p:cNvPr>
            <p:cNvSpPr/>
            <p:nvPr/>
          </p:nvSpPr>
          <p:spPr bwMode="auto">
            <a:xfrm>
              <a:off x="2982913" y="2009775"/>
              <a:ext cx="3073400" cy="481013"/>
            </a:xfrm>
            <a:prstGeom prst="rect">
              <a:avLst/>
            </a:prstGeom>
            <a:solidFill>
              <a:srgbClr val="C300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4" name="íŝ1iďe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56C7034E-0677-4A85-B3A4-0AE0D4F143FA}"/>
                </a:ext>
              </a:extLst>
            </p:cNvPr>
            <p:cNvSpPr/>
            <p:nvPr/>
          </p:nvSpPr>
          <p:spPr bwMode="auto">
            <a:xfrm>
              <a:off x="3684588" y="2009775"/>
              <a:ext cx="1652588" cy="481013"/>
            </a:xfrm>
            <a:custGeom>
              <a:avLst/>
              <a:gdLst>
                <a:gd name="T0" fmla="*/ 1041 w 1041"/>
                <a:gd name="T1" fmla="*/ 0 h 303"/>
                <a:gd name="T2" fmla="*/ 975 w 1041"/>
                <a:gd name="T3" fmla="*/ 0 h 303"/>
                <a:gd name="T4" fmla="*/ 975 w 1041"/>
                <a:gd name="T5" fmla="*/ 303 h 303"/>
                <a:gd name="T6" fmla="*/ 1041 w 1041"/>
                <a:gd name="T7" fmla="*/ 303 h 303"/>
                <a:gd name="T8" fmla="*/ 1041 w 1041"/>
                <a:gd name="T9" fmla="*/ 0 h 303"/>
                <a:gd name="T10" fmla="*/ 342 w 1041"/>
                <a:gd name="T11" fmla="*/ 0 h 303"/>
                <a:gd name="T12" fmla="*/ 277 w 1041"/>
                <a:gd name="T13" fmla="*/ 0 h 303"/>
                <a:gd name="T14" fmla="*/ 277 w 1041"/>
                <a:gd name="T15" fmla="*/ 303 h 303"/>
                <a:gd name="T16" fmla="*/ 342 w 1041"/>
                <a:gd name="T17" fmla="*/ 303 h 303"/>
                <a:gd name="T18" fmla="*/ 342 w 1041"/>
                <a:gd name="T19" fmla="*/ 0 h 303"/>
                <a:gd name="T20" fmla="*/ 204 w 1041"/>
                <a:gd name="T21" fmla="*/ 0 h 303"/>
                <a:gd name="T22" fmla="*/ 138 w 1041"/>
                <a:gd name="T23" fmla="*/ 0 h 303"/>
                <a:gd name="T24" fmla="*/ 138 w 1041"/>
                <a:gd name="T25" fmla="*/ 303 h 303"/>
                <a:gd name="T26" fmla="*/ 204 w 1041"/>
                <a:gd name="T27" fmla="*/ 303 h 303"/>
                <a:gd name="T28" fmla="*/ 204 w 1041"/>
                <a:gd name="T29" fmla="*/ 0 h 303"/>
                <a:gd name="T30" fmla="*/ 66 w 1041"/>
                <a:gd name="T31" fmla="*/ 0 h 303"/>
                <a:gd name="T32" fmla="*/ 0 w 1041"/>
                <a:gd name="T33" fmla="*/ 0 h 303"/>
                <a:gd name="T34" fmla="*/ 0 w 1041"/>
                <a:gd name="T35" fmla="*/ 303 h 303"/>
                <a:gd name="T36" fmla="*/ 66 w 1041"/>
                <a:gd name="T37" fmla="*/ 303 h 303"/>
                <a:gd name="T38" fmla="*/ 66 w 1041"/>
                <a:gd name="T39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41" h="303">
                  <a:moveTo>
                    <a:pt x="1041" y="0"/>
                  </a:moveTo>
                  <a:lnTo>
                    <a:pt x="975" y="0"/>
                  </a:lnTo>
                  <a:lnTo>
                    <a:pt x="975" y="303"/>
                  </a:lnTo>
                  <a:lnTo>
                    <a:pt x="1041" y="303"/>
                  </a:lnTo>
                  <a:lnTo>
                    <a:pt x="1041" y="0"/>
                  </a:lnTo>
                  <a:close/>
                  <a:moveTo>
                    <a:pt x="342" y="0"/>
                  </a:moveTo>
                  <a:lnTo>
                    <a:pt x="277" y="0"/>
                  </a:lnTo>
                  <a:lnTo>
                    <a:pt x="277" y="303"/>
                  </a:lnTo>
                  <a:lnTo>
                    <a:pt x="342" y="303"/>
                  </a:lnTo>
                  <a:lnTo>
                    <a:pt x="342" y="0"/>
                  </a:lnTo>
                  <a:close/>
                  <a:moveTo>
                    <a:pt x="204" y="0"/>
                  </a:moveTo>
                  <a:lnTo>
                    <a:pt x="138" y="0"/>
                  </a:lnTo>
                  <a:lnTo>
                    <a:pt x="138" y="303"/>
                  </a:lnTo>
                  <a:lnTo>
                    <a:pt x="204" y="303"/>
                  </a:lnTo>
                  <a:lnTo>
                    <a:pt x="204" y="0"/>
                  </a:lnTo>
                  <a:close/>
                  <a:moveTo>
                    <a:pt x="66" y="0"/>
                  </a:moveTo>
                  <a:lnTo>
                    <a:pt x="0" y="0"/>
                  </a:lnTo>
                  <a:lnTo>
                    <a:pt x="0" y="303"/>
                  </a:lnTo>
                  <a:lnTo>
                    <a:pt x="66" y="303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5100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5" name="îS1îḍ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97BE4A4D-AD88-4651-A0CA-FC7AABECCF1C}"/>
                </a:ext>
              </a:extLst>
            </p:cNvPr>
            <p:cNvSpPr/>
            <p:nvPr/>
          </p:nvSpPr>
          <p:spPr bwMode="auto">
            <a:xfrm>
              <a:off x="5737226" y="3489325"/>
              <a:ext cx="1252538" cy="1573213"/>
            </a:xfrm>
            <a:custGeom>
              <a:avLst/>
              <a:gdLst>
                <a:gd name="T0" fmla="*/ 465 w 789"/>
                <a:gd name="T1" fmla="*/ 991 h 991"/>
                <a:gd name="T2" fmla="*/ 0 w 789"/>
                <a:gd name="T3" fmla="*/ 186 h 991"/>
                <a:gd name="T4" fmla="*/ 58 w 789"/>
                <a:gd name="T5" fmla="*/ 153 h 991"/>
                <a:gd name="T6" fmla="*/ 500 w 789"/>
                <a:gd name="T7" fmla="*/ 916 h 991"/>
                <a:gd name="T8" fmla="*/ 707 w 789"/>
                <a:gd name="T9" fmla="*/ 797 h 991"/>
                <a:gd name="T10" fmla="*/ 266 w 789"/>
                <a:gd name="T11" fmla="*/ 33 h 991"/>
                <a:gd name="T12" fmla="*/ 324 w 789"/>
                <a:gd name="T13" fmla="*/ 0 h 991"/>
                <a:gd name="T14" fmla="*/ 789 w 789"/>
                <a:gd name="T15" fmla="*/ 803 h 991"/>
                <a:gd name="T16" fmla="*/ 465 w 789"/>
                <a:gd name="T17" fmla="*/ 991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9" h="991">
                  <a:moveTo>
                    <a:pt x="465" y="991"/>
                  </a:moveTo>
                  <a:lnTo>
                    <a:pt x="0" y="186"/>
                  </a:lnTo>
                  <a:lnTo>
                    <a:pt x="58" y="153"/>
                  </a:lnTo>
                  <a:lnTo>
                    <a:pt x="500" y="916"/>
                  </a:lnTo>
                  <a:lnTo>
                    <a:pt x="707" y="797"/>
                  </a:lnTo>
                  <a:lnTo>
                    <a:pt x="266" y="33"/>
                  </a:lnTo>
                  <a:lnTo>
                    <a:pt x="324" y="0"/>
                  </a:lnTo>
                  <a:lnTo>
                    <a:pt x="789" y="803"/>
                  </a:lnTo>
                  <a:lnTo>
                    <a:pt x="465" y="991"/>
                  </a:lnTo>
                  <a:close/>
                </a:path>
              </a:pathLst>
            </a:custGeom>
            <a:solidFill>
              <a:srgbClr val="C91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6" name="íşḷïd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AC012025-8760-4FCD-9863-07DE95915400}"/>
                </a:ext>
              </a:extLst>
            </p:cNvPr>
            <p:cNvSpPr/>
            <p:nvPr/>
          </p:nvSpPr>
          <p:spPr bwMode="auto">
            <a:xfrm>
              <a:off x="5854701" y="3754438"/>
              <a:ext cx="712788" cy="1189038"/>
            </a:xfrm>
            <a:custGeom>
              <a:avLst/>
              <a:gdLst>
                <a:gd name="T0" fmla="*/ 0 w 449"/>
                <a:gd name="T1" fmla="*/ 13 h 749"/>
                <a:gd name="T2" fmla="*/ 426 w 449"/>
                <a:gd name="T3" fmla="*/ 749 h 749"/>
                <a:gd name="T4" fmla="*/ 449 w 449"/>
                <a:gd name="T5" fmla="*/ 737 h 749"/>
                <a:gd name="T6" fmla="*/ 23 w 449"/>
                <a:gd name="T7" fmla="*/ 0 h 749"/>
                <a:gd name="T8" fmla="*/ 0 w 449"/>
                <a:gd name="T9" fmla="*/ 13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9" h="749">
                  <a:moveTo>
                    <a:pt x="0" y="13"/>
                  </a:moveTo>
                  <a:lnTo>
                    <a:pt x="426" y="749"/>
                  </a:lnTo>
                  <a:lnTo>
                    <a:pt x="449" y="737"/>
                  </a:lnTo>
                  <a:lnTo>
                    <a:pt x="23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7" name="íṩḷiḑ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9C172885-2C04-4D30-B8E7-5D2EC4DCAA2E}"/>
                </a:ext>
              </a:extLst>
            </p:cNvPr>
            <p:cNvSpPr/>
            <p:nvPr/>
          </p:nvSpPr>
          <p:spPr bwMode="auto">
            <a:xfrm>
              <a:off x="5891213" y="3732213"/>
              <a:ext cx="712788" cy="1192213"/>
            </a:xfrm>
            <a:custGeom>
              <a:avLst/>
              <a:gdLst>
                <a:gd name="T0" fmla="*/ 23 w 449"/>
                <a:gd name="T1" fmla="*/ 0 h 751"/>
                <a:gd name="T2" fmla="*/ 449 w 449"/>
                <a:gd name="T3" fmla="*/ 737 h 751"/>
                <a:gd name="T4" fmla="*/ 426 w 449"/>
                <a:gd name="T5" fmla="*/ 751 h 751"/>
                <a:gd name="T6" fmla="*/ 0 w 449"/>
                <a:gd name="T7" fmla="*/ 14 h 751"/>
                <a:gd name="T8" fmla="*/ 23 w 449"/>
                <a:gd name="T9" fmla="*/ 0 h 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9" h="751">
                  <a:moveTo>
                    <a:pt x="23" y="0"/>
                  </a:moveTo>
                  <a:lnTo>
                    <a:pt x="449" y="737"/>
                  </a:lnTo>
                  <a:lnTo>
                    <a:pt x="426" y="751"/>
                  </a:lnTo>
                  <a:lnTo>
                    <a:pt x="0" y="14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8" name="ïšľiḑ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345455D1-D229-49BC-BD43-C6195B838C69}"/>
                </a:ext>
              </a:extLst>
            </p:cNvPr>
            <p:cNvSpPr/>
            <p:nvPr/>
          </p:nvSpPr>
          <p:spPr bwMode="auto">
            <a:xfrm>
              <a:off x="5964238" y="3690938"/>
              <a:ext cx="712788" cy="1189038"/>
            </a:xfrm>
            <a:custGeom>
              <a:avLst/>
              <a:gdLst>
                <a:gd name="T0" fmla="*/ 23 w 449"/>
                <a:gd name="T1" fmla="*/ 0 h 749"/>
                <a:gd name="T2" fmla="*/ 449 w 449"/>
                <a:gd name="T3" fmla="*/ 737 h 749"/>
                <a:gd name="T4" fmla="*/ 426 w 449"/>
                <a:gd name="T5" fmla="*/ 749 h 749"/>
                <a:gd name="T6" fmla="*/ 0 w 449"/>
                <a:gd name="T7" fmla="*/ 13 h 749"/>
                <a:gd name="T8" fmla="*/ 23 w 449"/>
                <a:gd name="T9" fmla="*/ 0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9" h="749">
                  <a:moveTo>
                    <a:pt x="23" y="0"/>
                  </a:moveTo>
                  <a:lnTo>
                    <a:pt x="449" y="737"/>
                  </a:lnTo>
                  <a:lnTo>
                    <a:pt x="426" y="749"/>
                  </a:lnTo>
                  <a:lnTo>
                    <a:pt x="0" y="1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9" name="ïŝḻiḑ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D0B4FBC5-8401-4229-A98C-8E36B9426055}"/>
                </a:ext>
              </a:extLst>
            </p:cNvPr>
            <p:cNvSpPr/>
            <p:nvPr/>
          </p:nvSpPr>
          <p:spPr bwMode="auto">
            <a:xfrm>
              <a:off x="5927726" y="3711575"/>
              <a:ext cx="712788" cy="1190625"/>
            </a:xfrm>
            <a:custGeom>
              <a:avLst/>
              <a:gdLst>
                <a:gd name="T0" fmla="*/ 0 w 449"/>
                <a:gd name="T1" fmla="*/ 13 h 750"/>
                <a:gd name="T2" fmla="*/ 426 w 449"/>
                <a:gd name="T3" fmla="*/ 750 h 750"/>
                <a:gd name="T4" fmla="*/ 449 w 449"/>
                <a:gd name="T5" fmla="*/ 736 h 750"/>
                <a:gd name="T6" fmla="*/ 23 w 449"/>
                <a:gd name="T7" fmla="*/ 0 h 750"/>
                <a:gd name="T8" fmla="*/ 0 w 449"/>
                <a:gd name="T9" fmla="*/ 1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9" h="750">
                  <a:moveTo>
                    <a:pt x="0" y="13"/>
                  </a:moveTo>
                  <a:lnTo>
                    <a:pt x="426" y="750"/>
                  </a:lnTo>
                  <a:lnTo>
                    <a:pt x="449" y="736"/>
                  </a:lnTo>
                  <a:lnTo>
                    <a:pt x="23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0" name="ïṣḷîḋ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FEC40F50-6823-40B9-814D-FEC28A238FF5}"/>
                </a:ext>
              </a:extLst>
            </p:cNvPr>
            <p:cNvSpPr/>
            <p:nvPr/>
          </p:nvSpPr>
          <p:spPr bwMode="auto">
            <a:xfrm>
              <a:off x="6000751" y="3668713"/>
              <a:ext cx="714375" cy="1192213"/>
            </a:xfrm>
            <a:custGeom>
              <a:avLst/>
              <a:gdLst>
                <a:gd name="T0" fmla="*/ 0 w 450"/>
                <a:gd name="T1" fmla="*/ 14 h 751"/>
                <a:gd name="T2" fmla="*/ 426 w 450"/>
                <a:gd name="T3" fmla="*/ 751 h 751"/>
                <a:gd name="T4" fmla="*/ 450 w 450"/>
                <a:gd name="T5" fmla="*/ 737 h 751"/>
                <a:gd name="T6" fmla="*/ 23 w 450"/>
                <a:gd name="T7" fmla="*/ 0 h 751"/>
                <a:gd name="T8" fmla="*/ 0 w 450"/>
                <a:gd name="T9" fmla="*/ 14 h 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0" h="751">
                  <a:moveTo>
                    <a:pt x="0" y="14"/>
                  </a:moveTo>
                  <a:lnTo>
                    <a:pt x="426" y="751"/>
                  </a:lnTo>
                  <a:lnTo>
                    <a:pt x="450" y="737"/>
                  </a:lnTo>
                  <a:lnTo>
                    <a:pt x="23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1" name="iṣļíḓe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560DE9D0-AEAE-4C6C-BCE9-F07D6EF79F40}"/>
                </a:ext>
              </a:extLst>
            </p:cNvPr>
            <p:cNvSpPr/>
            <p:nvPr/>
          </p:nvSpPr>
          <p:spPr bwMode="auto">
            <a:xfrm>
              <a:off x="6037263" y="3648075"/>
              <a:ext cx="714375" cy="1190625"/>
            </a:xfrm>
            <a:custGeom>
              <a:avLst/>
              <a:gdLst>
                <a:gd name="T0" fmla="*/ 23 w 450"/>
                <a:gd name="T1" fmla="*/ 0 h 750"/>
                <a:gd name="T2" fmla="*/ 450 w 450"/>
                <a:gd name="T3" fmla="*/ 737 h 750"/>
                <a:gd name="T4" fmla="*/ 427 w 450"/>
                <a:gd name="T5" fmla="*/ 750 h 750"/>
                <a:gd name="T6" fmla="*/ 0 w 450"/>
                <a:gd name="T7" fmla="*/ 13 h 750"/>
                <a:gd name="T8" fmla="*/ 23 w 450"/>
                <a:gd name="T9" fmla="*/ 0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0" h="750">
                  <a:moveTo>
                    <a:pt x="23" y="0"/>
                  </a:moveTo>
                  <a:lnTo>
                    <a:pt x="450" y="737"/>
                  </a:lnTo>
                  <a:lnTo>
                    <a:pt x="427" y="750"/>
                  </a:lnTo>
                  <a:lnTo>
                    <a:pt x="0" y="1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2" name="işḻîď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7000E76E-5301-4399-8ADC-EB9ED58EB839}"/>
                </a:ext>
              </a:extLst>
            </p:cNvPr>
            <p:cNvSpPr/>
            <p:nvPr/>
          </p:nvSpPr>
          <p:spPr bwMode="auto">
            <a:xfrm>
              <a:off x="6073776" y="3627438"/>
              <a:ext cx="714375" cy="1190625"/>
            </a:xfrm>
            <a:custGeom>
              <a:avLst/>
              <a:gdLst>
                <a:gd name="T0" fmla="*/ 0 w 450"/>
                <a:gd name="T1" fmla="*/ 13 h 750"/>
                <a:gd name="T2" fmla="*/ 427 w 450"/>
                <a:gd name="T3" fmla="*/ 750 h 750"/>
                <a:gd name="T4" fmla="*/ 450 w 450"/>
                <a:gd name="T5" fmla="*/ 737 h 750"/>
                <a:gd name="T6" fmla="*/ 24 w 450"/>
                <a:gd name="T7" fmla="*/ 0 h 750"/>
                <a:gd name="T8" fmla="*/ 0 w 450"/>
                <a:gd name="T9" fmla="*/ 1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0" h="750">
                  <a:moveTo>
                    <a:pt x="0" y="13"/>
                  </a:moveTo>
                  <a:lnTo>
                    <a:pt x="427" y="750"/>
                  </a:lnTo>
                  <a:lnTo>
                    <a:pt x="450" y="737"/>
                  </a:lnTo>
                  <a:lnTo>
                    <a:pt x="24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3" name="îṡ1iḋ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A32EF5F6-C803-4DDD-8C6D-988DF22B0213}"/>
                </a:ext>
              </a:extLst>
            </p:cNvPr>
            <p:cNvSpPr/>
            <p:nvPr/>
          </p:nvSpPr>
          <p:spPr bwMode="auto">
            <a:xfrm>
              <a:off x="6148388" y="3584575"/>
              <a:ext cx="711200" cy="1190625"/>
            </a:xfrm>
            <a:custGeom>
              <a:avLst/>
              <a:gdLst>
                <a:gd name="T0" fmla="*/ 0 w 448"/>
                <a:gd name="T1" fmla="*/ 14 h 750"/>
                <a:gd name="T2" fmla="*/ 425 w 448"/>
                <a:gd name="T3" fmla="*/ 750 h 750"/>
                <a:gd name="T4" fmla="*/ 448 w 448"/>
                <a:gd name="T5" fmla="*/ 737 h 750"/>
                <a:gd name="T6" fmla="*/ 23 w 448"/>
                <a:gd name="T7" fmla="*/ 0 h 750"/>
                <a:gd name="T8" fmla="*/ 0 w 448"/>
                <a:gd name="T9" fmla="*/ 14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8" h="750">
                  <a:moveTo>
                    <a:pt x="0" y="14"/>
                  </a:moveTo>
                  <a:lnTo>
                    <a:pt x="425" y="750"/>
                  </a:lnTo>
                  <a:lnTo>
                    <a:pt x="448" y="737"/>
                  </a:lnTo>
                  <a:lnTo>
                    <a:pt x="23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4" name="îṩļíḑ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38EB099B-1DF8-42E1-8EC5-86E5908ECBD1}"/>
                </a:ext>
              </a:extLst>
            </p:cNvPr>
            <p:cNvSpPr/>
            <p:nvPr/>
          </p:nvSpPr>
          <p:spPr bwMode="auto">
            <a:xfrm>
              <a:off x="6111876" y="3606800"/>
              <a:ext cx="711200" cy="1190625"/>
            </a:xfrm>
            <a:custGeom>
              <a:avLst/>
              <a:gdLst>
                <a:gd name="T0" fmla="*/ 23 w 448"/>
                <a:gd name="T1" fmla="*/ 0 h 750"/>
                <a:gd name="T2" fmla="*/ 448 w 448"/>
                <a:gd name="T3" fmla="*/ 736 h 750"/>
                <a:gd name="T4" fmla="*/ 426 w 448"/>
                <a:gd name="T5" fmla="*/ 750 h 750"/>
                <a:gd name="T6" fmla="*/ 0 w 448"/>
                <a:gd name="T7" fmla="*/ 13 h 750"/>
                <a:gd name="T8" fmla="*/ 23 w 448"/>
                <a:gd name="T9" fmla="*/ 0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8" h="750">
                  <a:moveTo>
                    <a:pt x="23" y="0"/>
                  </a:moveTo>
                  <a:lnTo>
                    <a:pt x="448" y="736"/>
                  </a:lnTo>
                  <a:lnTo>
                    <a:pt x="426" y="750"/>
                  </a:lnTo>
                  <a:lnTo>
                    <a:pt x="0" y="1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5" name="ïśľïd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1BAEBFD4-C631-4D4D-AC1A-212BBEF28399}"/>
                </a:ext>
              </a:extLst>
            </p:cNvPr>
            <p:cNvSpPr/>
            <p:nvPr/>
          </p:nvSpPr>
          <p:spPr bwMode="auto">
            <a:xfrm>
              <a:off x="7589838" y="5400675"/>
              <a:ext cx="293688" cy="1458913"/>
            </a:xfrm>
            <a:prstGeom prst="rect">
              <a:avLst/>
            </a:prstGeom>
            <a:solidFill>
              <a:srgbClr val="215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6" name="îṧlid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4FB03C8F-D5A1-455B-BCF0-297F998B74EE}"/>
                </a:ext>
              </a:extLst>
            </p:cNvPr>
            <p:cNvSpPr/>
            <p:nvPr/>
          </p:nvSpPr>
          <p:spPr bwMode="auto">
            <a:xfrm>
              <a:off x="7889876" y="5880100"/>
              <a:ext cx="700088" cy="979488"/>
            </a:xfrm>
            <a:custGeom>
              <a:avLst/>
              <a:gdLst>
                <a:gd name="T0" fmla="*/ 145 w 441"/>
                <a:gd name="T1" fmla="*/ 0 h 617"/>
                <a:gd name="T2" fmla="*/ 0 w 441"/>
                <a:gd name="T3" fmla="*/ 63 h 617"/>
                <a:gd name="T4" fmla="*/ 295 w 441"/>
                <a:gd name="T5" fmla="*/ 617 h 617"/>
                <a:gd name="T6" fmla="*/ 441 w 441"/>
                <a:gd name="T7" fmla="*/ 554 h 617"/>
                <a:gd name="T8" fmla="*/ 145 w 441"/>
                <a:gd name="T9" fmla="*/ 0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1" h="617">
                  <a:moveTo>
                    <a:pt x="145" y="0"/>
                  </a:moveTo>
                  <a:lnTo>
                    <a:pt x="0" y="63"/>
                  </a:lnTo>
                  <a:lnTo>
                    <a:pt x="295" y="617"/>
                  </a:lnTo>
                  <a:lnTo>
                    <a:pt x="441" y="554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rgbClr val="FFB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7" name="íṥlíd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180390D2-A558-45C8-A290-1A45844ACE5F}"/>
                </a:ext>
              </a:extLst>
            </p:cNvPr>
            <p:cNvSpPr/>
            <p:nvPr/>
          </p:nvSpPr>
          <p:spPr bwMode="auto">
            <a:xfrm>
              <a:off x="6356351" y="5070475"/>
              <a:ext cx="836613" cy="1789113"/>
            </a:xfrm>
            <a:prstGeom prst="rect">
              <a:avLst/>
            </a:prstGeom>
            <a:solidFill>
              <a:srgbClr val="562C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8" name="îṩḷiḑe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F42E7695-BE83-4FFB-977C-3415AAD3D896}"/>
                </a:ext>
              </a:extLst>
            </p:cNvPr>
            <p:cNvSpPr/>
            <p:nvPr/>
          </p:nvSpPr>
          <p:spPr bwMode="auto">
            <a:xfrm>
              <a:off x="6356351" y="5754688"/>
              <a:ext cx="836613" cy="420688"/>
            </a:xfrm>
            <a:prstGeom prst="rect">
              <a:avLst/>
            </a:prstGeom>
            <a:solidFill>
              <a:srgbClr val="866B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9" name="îṣľïḓ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A3AFD2A7-7E39-49D6-88EB-9543DDD1E458}"/>
                </a:ext>
              </a:extLst>
            </p:cNvPr>
            <p:cNvSpPr/>
            <p:nvPr/>
          </p:nvSpPr>
          <p:spPr bwMode="auto">
            <a:xfrm>
              <a:off x="6356351" y="5491163"/>
              <a:ext cx="836613" cy="131763"/>
            </a:xfrm>
            <a:prstGeom prst="rect">
              <a:avLst/>
            </a:prstGeom>
            <a:solidFill>
              <a:srgbClr val="866B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0" name="iŝḻïḍ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A0358C33-9F0E-41FB-A95F-58865200EF1C}"/>
                </a:ext>
              </a:extLst>
            </p:cNvPr>
            <p:cNvSpPr/>
            <p:nvPr/>
          </p:nvSpPr>
          <p:spPr bwMode="auto">
            <a:xfrm>
              <a:off x="6356351" y="6329363"/>
              <a:ext cx="836613" cy="131763"/>
            </a:xfrm>
            <a:prstGeom prst="rect">
              <a:avLst/>
            </a:prstGeom>
            <a:solidFill>
              <a:srgbClr val="866B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1" name="î$ḻîďe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A36AFF85-EB74-46C6-BD97-2B4DC222F2F3}"/>
                </a:ext>
              </a:extLst>
            </p:cNvPr>
            <p:cNvSpPr/>
            <p:nvPr/>
          </p:nvSpPr>
          <p:spPr bwMode="auto">
            <a:xfrm>
              <a:off x="5740401" y="5227638"/>
              <a:ext cx="615950" cy="1631950"/>
            </a:xfrm>
            <a:prstGeom prst="rect">
              <a:avLst/>
            </a:prstGeom>
            <a:solidFill>
              <a:srgbClr val="3C46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2" name="îṡľiďé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43FE23B4-AC00-4710-9DA1-F2FC01FF8BCA}"/>
                </a:ext>
              </a:extLst>
            </p:cNvPr>
            <p:cNvSpPr/>
            <p:nvPr/>
          </p:nvSpPr>
          <p:spPr bwMode="auto">
            <a:xfrm>
              <a:off x="5911851" y="5437188"/>
              <a:ext cx="273050" cy="1211263"/>
            </a:xfrm>
            <a:prstGeom prst="rect">
              <a:avLst/>
            </a:prstGeom>
            <a:solidFill>
              <a:srgbClr val="21A8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3" name="ïṡľïḑe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9606EFA1-2D11-4D74-B99F-9CBC19227934}"/>
                </a:ext>
              </a:extLst>
            </p:cNvPr>
            <p:cNvSpPr/>
            <p:nvPr/>
          </p:nvSpPr>
          <p:spPr bwMode="auto">
            <a:xfrm>
              <a:off x="7192963" y="5281613"/>
              <a:ext cx="384175" cy="1577975"/>
            </a:xfrm>
            <a:prstGeom prst="rect">
              <a:avLst/>
            </a:prstGeom>
            <a:solidFill>
              <a:srgbClr val="C300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4" name="ïšḷiḋ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5F34399B-3615-45B8-B2D9-0451995EF01D}"/>
                </a:ext>
              </a:extLst>
            </p:cNvPr>
            <p:cNvSpPr/>
            <p:nvPr/>
          </p:nvSpPr>
          <p:spPr bwMode="auto">
            <a:xfrm>
              <a:off x="7192963" y="5522913"/>
              <a:ext cx="384175" cy="1096963"/>
            </a:xfrm>
            <a:prstGeom prst="rect">
              <a:avLst/>
            </a:prstGeom>
            <a:solidFill>
              <a:srgbClr val="5100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5" name="iŝḻíd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AF9F9DB2-8A48-4815-B87B-1784AC766302}"/>
                </a:ext>
              </a:extLst>
            </p:cNvPr>
            <p:cNvSpPr/>
            <p:nvPr/>
          </p:nvSpPr>
          <p:spPr bwMode="auto">
            <a:xfrm>
              <a:off x="3367088" y="403225"/>
              <a:ext cx="2298700" cy="1606550"/>
            </a:xfrm>
            <a:custGeom>
              <a:avLst/>
              <a:gdLst>
                <a:gd name="T0" fmla="*/ 37 w 1266"/>
                <a:gd name="T1" fmla="*/ 0 h 886"/>
                <a:gd name="T2" fmla="*/ 633 w 1266"/>
                <a:gd name="T3" fmla="*/ 0 h 886"/>
                <a:gd name="T4" fmla="*/ 1229 w 1266"/>
                <a:gd name="T5" fmla="*/ 0 h 886"/>
                <a:gd name="T6" fmla="*/ 1266 w 1266"/>
                <a:gd name="T7" fmla="*/ 36 h 886"/>
                <a:gd name="T8" fmla="*/ 1266 w 1266"/>
                <a:gd name="T9" fmla="*/ 849 h 886"/>
                <a:gd name="T10" fmla="*/ 1229 w 1266"/>
                <a:gd name="T11" fmla="*/ 886 h 886"/>
                <a:gd name="T12" fmla="*/ 633 w 1266"/>
                <a:gd name="T13" fmla="*/ 886 h 886"/>
                <a:gd name="T14" fmla="*/ 37 w 1266"/>
                <a:gd name="T15" fmla="*/ 886 h 886"/>
                <a:gd name="T16" fmla="*/ 0 w 1266"/>
                <a:gd name="T17" fmla="*/ 849 h 886"/>
                <a:gd name="T18" fmla="*/ 0 w 1266"/>
                <a:gd name="T19" fmla="*/ 36 h 886"/>
                <a:gd name="T20" fmla="*/ 37 w 1266"/>
                <a:gd name="T21" fmla="*/ 0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66" h="886">
                  <a:moveTo>
                    <a:pt x="37" y="0"/>
                  </a:moveTo>
                  <a:cubicBezTo>
                    <a:pt x="633" y="0"/>
                    <a:pt x="633" y="0"/>
                    <a:pt x="633" y="0"/>
                  </a:cubicBezTo>
                  <a:cubicBezTo>
                    <a:pt x="1229" y="0"/>
                    <a:pt x="1229" y="0"/>
                    <a:pt x="1229" y="0"/>
                  </a:cubicBezTo>
                  <a:cubicBezTo>
                    <a:pt x="1250" y="0"/>
                    <a:pt x="1266" y="16"/>
                    <a:pt x="1266" y="36"/>
                  </a:cubicBezTo>
                  <a:cubicBezTo>
                    <a:pt x="1266" y="849"/>
                    <a:pt x="1266" y="849"/>
                    <a:pt x="1266" y="849"/>
                  </a:cubicBezTo>
                  <a:cubicBezTo>
                    <a:pt x="1266" y="870"/>
                    <a:pt x="1250" y="886"/>
                    <a:pt x="1229" y="886"/>
                  </a:cubicBezTo>
                  <a:cubicBezTo>
                    <a:pt x="633" y="886"/>
                    <a:pt x="633" y="886"/>
                    <a:pt x="633" y="886"/>
                  </a:cubicBezTo>
                  <a:cubicBezTo>
                    <a:pt x="37" y="886"/>
                    <a:pt x="37" y="886"/>
                    <a:pt x="37" y="886"/>
                  </a:cubicBezTo>
                  <a:cubicBezTo>
                    <a:pt x="16" y="886"/>
                    <a:pt x="0" y="870"/>
                    <a:pt x="0" y="849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7" y="0"/>
                  </a:cubicBezTo>
                  <a:close/>
                </a:path>
              </a:pathLst>
            </a:custGeom>
            <a:solidFill>
              <a:srgbClr val="F99E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6" name="ïṡlîḓê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D34DFFA6-10DC-4E4C-9941-C703ED9424AA}"/>
                </a:ext>
              </a:extLst>
            </p:cNvPr>
            <p:cNvSpPr/>
            <p:nvPr/>
          </p:nvSpPr>
          <p:spPr bwMode="auto">
            <a:xfrm>
              <a:off x="3313113" y="382588"/>
              <a:ext cx="2406650" cy="701675"/>
            </a:xfrm>
            <a:custGeom>
              <a:avLst/>
              <a:gdLst>
                <a:gd name="T0" fmla="*/ 57 w 1324"/>
                <a:gd name="T1" fmla="*/ 0 h 387"/>
                <a:gd name="T2" fmla="*/ 662 w 1324"/>
                <a:gd name="T3" fmla="*/ 0 h 387"/>
                <a:gd name="T4" fmla="*/ 1267 w 1324"/>
                <a:gd name="T5" fmla="*/ 0 h 387"/>
                <a:gd name="T6" fmla="*/ 1324 w 1324"/>
                <a:gd name="T7" fmla="*/ 57 h 387"/>
                <a:gd name="T8" fmla="*/ 1324 w 1324"/>
                <a:gd name="T9" fmla="*/ 330 h 387"/>
                <a:gd name="T10" fmla="*/ 1267 w 1324"/>
                <a:gd name="T11" fmla="*/ 387 h 387"/>
                <a:gd name="T12" fmla="*/ 662 w 1324"/>
                <a:gd name="T13" fmla="*/ 387 h 387"/>
                <a:gd name="T14" fmla="*/ 57 w 1324"/>
                <a:gd name="T15" fmla="*/ 387 h 387"/>
                <a:gd name="T16" fmla="*/ 0 w 1324"/>
                <a:gd name="T17" fmla="*/ 330 h 387"/>
                <a:gd name="T18" fmla="*/ 0 w 1324"/>
                <a:gd name="T19" fmla="*/ 57 h 387"/>
                <a:gd name="T20" fmla="*/ 57 w 1324"/>
                <a:gd name="T21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4" h="387">
                  <a:moveTo>
                    <a:pt x="57" y="0"/>
                  </a:moveTo>
                  <a:cubicBezTo>
                    <a:pt x="662" y="0"/>
                    <a:pt x="662" y="0"/>
                    <a:pt x="662" y="0"/>
                  </a:cubicBezTo>
                  <a:cubicBezTo>
                    <a:pt x="1267" y="0"/>
                    <a:pt x="1267" y="0"/>
                    <a:pt x="1267" y="0"/>
                  </a:cubicBezTo>
                  <a:cubicBezTo>
                    <a:pt x="1298" y="0"/>
                    <a:pt x="1324" y="26"/>
                    <a:pt x="1324" y="57"/>
                  </a:cubicBezTo>
                  <a:cubicBezTo>
                    <a:pt x="1324" y="330"/>
                    <a:pt x="1324" y="330"/>
                    <a:pt x="1324" y="330"/>
                  </a:cubicBezTo>
                  <a:cubicBezTo>
                    <a:pt x="1324" y="361"/>
                    <a:pt x="1298" y="387"/>
                    <a:pt x="1267" y="387"/>
                  </a:cubicBezTo>
                  <a:cubicBezTo>
                    <a:pt x="662" y="387"/>
                    <a:pt x="662" y="387"/>
                    <a:pt x="662" y="387"/>
                  </a:cubicBezTo>
                  <a:cubicBezTo>
                    <a:pt x="57" y="387"/>
                    <a:pt x="57" y="387"/>
                    <a:pt x="57" y="387"/>
                  </a:cubicBezTo>
                  <a:cubicBezTo>
                    <a:pt x="26" y="387"/>
                    <a:pt x="0" y="361"/>
                    <a:pt x="0" y="33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26"/>
                    <a:pt x="26" y="0"/>
                    <a:pt x="57" y="0"/>
                  </a:cubicBezTo>
                  <a:close/>
                </a:path>
              </a:pathLst>
            </a:custGeom>
            <a:solidFill>
              <a:srgbClr val="E488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7" name="îsľíḍe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1A7C09E4-4285-4ABF-A7D9-B32699A91717}"/>
                </a:ext>
              </a:extLst>
            </p:cNvPr>
            <p:cNvSpPr/>
            <p:nvPr/>
          </p:nvSpPr>
          <p:spPr bwMode="auto">
            <a:xfrm>
              <a:off x="3313113" y="569913"/>
              <a:ext cx="2406650" cy="407988"/>
            </a:xfrm>
            <a:custGeom>
              <a:avLst/>
              <a:gdLst>
                <a:gd name="T0" fmla="*/ 33 w 1324"/>
                <a:gd name="T1" fmla="*/ 0 h 225"/>
                <a:gd name="T2" fmla="*/ 662 w 1324"/>
                <a:gd name="T3" fmla="*/ 0 h 225"/>
                <a:gd name="T4" fmla="*/ 1291 w 1324"/>
                <a:gd name="T5" fmla="*/ 0 h 225"/>
                <a:gd name="T6" fmla="*/ 1324 w 1324"/>
                <a:gd name="T7" fmla="*/ 34 h 225"/>
                <a:gd name="T8" fmla="*/ 1324 w 1324"/>
                <a:gd name="T9" fmla="*/ 192 h 225"/>
                <a:gd name="T10" fmla="*/ 1291 w 1324"/>
                <a:gd name="T11" fmla="*/ 225 h 225"/>
                <a:gd name="T12" fmla="*/ 662 w 1324"/>
                <a:gd name="T13" fmla="*/ 225 h 225"/>
                <a:gd name="T14" fmla="*/ 33 w 1324"/>
                <a:gd name="T15" fmla="*/ 225 h 225"/>
                <a:gd name="T16" fmla="*/ 0 w 1324"/>
                <a:gd name="T17" fmla="*/ 192 h 225"/>
                <a:gd name="T18" fmla="*/ 0 w 1324"/>
                <a:gd name="T19" fmla="*/ 34 h 225"/>
                <a:gd name="T20" fmla="*/ 33 w 1324"/>
                <a:gd name="T21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4" h="225">
                  <a:moveTo>
                    <a:pt x="33" y="0"/>
                  </a:moveTo>
                  <a:cubicBezTo>
                    <a:pt x="662" y="0"/>
                    <a:pt x="662" y="0"/>
                    <a:pt x="662" y="0"/>
                  </a:cubicBezTo>
                  <a:cubicBezTo>
                    <a:pt x="1291" y="0"/>
                    <a:pt x="1291" y="0"/>
                    <a:pt x="1291" y="0"/>
                  </a:cubicBezTo>
                  <a:cubicBezTo>
                    <a:pt x="1309" y="0"/>
                    <a:pt x="1324" y="15"/>
                    <a:pt x="1324" y="34"/>
                  </a:cubicBezTo>
                  <a:cubicBezTo>
                    <a:pt x="1324" y="192"/>
                    <a:pt x="1324" y="192"/>
                    <a:pt x="1324" y="192"/>
                  </a:cubicBezTo>
                  <a:cubicBezTo>
                    <a:pt x="1324" y="210"/>
                    <a:pt x="1309" y="225"/>
                    <a:pt x="1291" y="225"/>
                  </a:cubicBezTo>
                  <a:cubicBezTo>
                    <a:pt x="662" y="225"/>
                    <a:pt x="662" y="225"/>
                    <a:pt x="662" y="225"/>
                  </a:cubicBezTo>
                  <a:cubicBezTo>
                    <a:pt x="33" y="225"/>
                    <a:pt x="33" y="225"/>
                    <a:pt x="33" y="225"/>
                  </a:cubicBezTo>
                  <a:cubicBezTo>
                    <a:pt x="15" y="225"/>
                    <a:pt x="0" y="210"/>
                    <a:pt x="0" y="192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5" y="0"/>
                    <a:pt x="33" y="0"/>
                  </a:cubicBezTo>
                  <a:close/>
                </a:path>
              </a:pathLst>
            </a:custGeom>
            <a:solidFill>
              <a:srgbClr val="F99E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8" name="ïṩḷîd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4F6DED8C-BCE4-4CA2-8D8C-FD03ADEA2DF9}"/>
                </a:ext>
              </a:extLst>
            </p:cNvPr>
            <p:cNvSpPr/>
            <p:nvPr/>
          </p:nvSpPr>
          <p:spPr bwMode="auto">
            <a:xfrm>
              <a:off x="3733801" y="350838"/>
              <a:ext cx="1565275" cy="1574800"/>
            </a:xfrm>
            <a:custGeom>
              <a:avLst/>
              <a:gdLst>
                <a:gd name="T0" fmla="*/ 833 w 862"/>
                <a:gd name="T1" fmla="*/ 0 h 868"/>
                <a:gd name="T2" fmla="*/ 792 w 862"/>
                <a:gd name="T3" fmla="*/ 0 h 868"/>
                <a:gd name="T4" fmla="*/ 764 w 862"/>
                <a:gd name="T5" fmla="*/ 29 h 868"/>
                <a:gd name="T6" fmla="*/ 764 w 862"/>
                <a:gd name="T7" fmla="*/ 839 h 868"/>
                <a:gd name="T8" fmla="*/ 792 w 862"/>
                <a:gd name="T9" fmla="*/ 868 h 868"/>
                <a:gd name="T10" fmla="*/ 833 w 862"/>
                <a:gd name="T11" fmla="*/ 868 h 868"/>
                <a:gd name="T12" fmla="*/ 862 w 862"/>
                <a:gd name="T13" fmla="*/ 839 h 868"/>
                <a:gd name="T14" fmla="*/ 862 w 862"/>
                <a:gd name="T15" fmla="*/ 29 h 868"/>
                <a:gd name="T16" fmla="*/ 833 w 862"/>
                <a:gd name="T17" fmla="*/ 0 h 868"/>
                <a:gd name="T18" fmla="*/ 29 w 862"/>
                <a:gd name="T19" fmla="*/ 0 h 868"/>
                <a:gd name="T20" fmla="*/ 70 w 862"/>
                <a:gd name="T21" fmla="*/ 0 h 868"/>
                <a:gd name="T22" fmla="*/ 98 w 862"/>
                <a:gd name="T23" fmla="*/ 29 h 868"/>
                <a:gd name="T24" fmla="*/ 98 w 862"/>
                <a:gd name="T25" fmla="*/ 839 h 868"/>
                <a:gd name="T26" fmla="*/ 70 w 862"/>
                <a:gd name="T27" fmla="*/ 868 h 868"/>
                <a:gd name="T28" fmla="*/ 29 w 862"/>
                <a:gd name="T29" fmla="*/ 868 h 868"/>
                <a:gd name="T30" fmla="*/ 0 w 862"/>
                <a:gd name="T31" fmla="*/ 839 h 868"/>
                <a:gd name="T32" fmla="*/ 0 w 862"/>
                <a:gd name="T33" fmla="*/ 29 h 868"/>
                <a:gd name="T34" fmla="*/ 29 w 862"/>
                <a:gd name="T35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62" h="868">
                  <a:moveTo>
                    <a:pt x="833" y="0"/>
                  </a:moveTo>
                  <a:cubicBezTo>
                    <a:pt x="792" y="0"/>
                    <a:pt x="792" y="0"/>
                    <a:pt x="792" y="0"/>
                  </a:cubicBezTo>
                  <a:cubicBezTo>
                    <a:pt x="776" y="0"/>
                    <a:pt x="764" y="13"/>
                    <a:pt x="764" y="29"/>
                  </a:cubicBezTo>
                  <a:cubicBezTo>
                    <a:pt x="764" y="839"/>
                    <a:pt x="764" y="839"/>
                    <a:pt x="764" y="839"/>
                  </a:cubicBezTo>
                  <a:cubicBezTo>
                    <a:pt x="764" y="855"/>
                    <a:pt x="776" y="868"/>
                    <a:pt x="792" y="868"/>
                  </a:cubicBezTo>
                  <a:cubicBezTo>
                    <a:pt x="833" y="868"/>
                    <a:pt x="833" y="868"/>
                    <a:pt x="833" y="868"/>
                  </a:cubicBezTo>
                  <a:cubicBezTo>
                    <a:pt x="849" y="868"/>
                    <a:pt x="862" y="855"/>
                    <a:pt x="862" y="839"/>
                  </a:cubicBezTo>
                  <a:cubicBezTo>
                    <a:pt x="862" y="29"/>
                    <a:pt x="862" y="29"/>
                    <a:pt x="862" y="29"/>
                  </a:cubicBezTo>
                  <a:cubicBezTo>
                    <a:pt x="862" y="13"/>
                    <a:pt x="849" y="0"/>
                    <a:pt x="833" y="0"/>
                  </a:cubicBezTo>
                  <a:close/>
                  <a:moveTo>
                    <a:pt x="29" y="0"/>
                  </a:moveTo>
                  <a:cubicBezTo>
                    <a:pt x="70" y="0"/>
                    <a:pt x="70" y="0"/>
                    <a:pt x="70" y="0"/>
                  </a:cubicBezTo>
                  <a:cubicBezTo>
                    <a:pt x="86" y="0"/>
                    <a:pt x="98" y="13"/>
                    <a:pt x="98" y="29"/>
                  </a:cubicBezTo>
                  <a:cubicBezTo>
                    <a:pt x="98" y="839"/>
                    <a:pt x="98" y="839"/>
                    <a:pt x="98" y="839"/>
                  </a:cubicBezTo>
                  <a:cubicBezTo>
                    <a:pt x="98" y="855"/>
                    <a:pt x="86" y="868"/>
                    <a:pt x="70" y="868"/>
                  </a:cubicBezTo>
                  <a:cubicBezTo>
                    <a:pt x="29" y="868"/>
                    <a:pt x="29" y="868"/>
                    <a:pt x="29" y="868"/>
                  </a:cubicBezTo>
                  <a:cubicBezTo>
                    <a:pt x="13" y="868"/>
                    <a:pt x="0" y="855"/>
                    <a:pt x="0" y="83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lose/>
                </a:path>
              </a:pathLst>
            </a:custGeom>
            <a:solidFill>
              <a:srgbClr val="B96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9" name="íS1ïď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C3E20930-39EF-47A3-B878-4A36EE1A77C6}"/>
                </a:ext>
              </a:extLst>
            </p:cNvPr>
            <p:cNvSpPr/>
            <p:nvPr/>
          </p:nvSpPr>
          <p:spPr bwMode="auto">
            <a:xfrm>
              <a:off x="3663951" y="665163"/>
              <a:ext cx="1704975" cy="812800"/>
            </a:xfrm>
            <a:custGeom>
              <a:avLst/>
              <a:gdLst>
                <a:gd name="T0" fmla="*/ 75 w 938"/>
                <a:gd name="T1" fmla="*/ 308 h 448"/>
                <a:gd name="T2" fmla="*/ 80 w 938"/>
                <a:gd name="T3" fmla="*/ 329 h 448"/>
                <a:gd name="T4" fmla="*/ 85 w 938"/>
                <a:gd name="T5" fmla="*/ 324 h 448"/>
                <a:gd name="T6" fmla="*/ 127 w 938"/>
                <a:gd name="T7" fmla="*/ 308 h 448"/>
                <a:gd name="T8" fmla="*/ 144 w 938"/>
                <a:gd name="T9" fmla="*/ 418 h 448"/>
                <a:gd name="T10" fmla="*/ 34 w 938"/>
                <a:gd name="T11" fmla="*/ 435 h 448"/>
                <a:gd name="T12" fmla="*/ 17 w 938"/>
                <a:gd name="T13" fmla="*/ 325 h 448"/>
                <a:gd name="T14" fmla="*/ 858 w 938"/>
                <a:gd name="T15" fmla="*/ 281 h 448"/>
                <a:gd name="T16" fmla="*/ 853 w 938"/>
                <a:gd name="T17" fmla="*/ 285 h 448"/>
                <a:gd name="T18" fmla="*/ 802 w 938"/>
                <a:gd name="T19" fmla="*/ 295 h 448"/>
                <a:gd name="T20" fmla="*/ 781 w 938"/>
                <a:gd name="T21" fmla="*/ 428 h 448"/>
                <a:gd name="T22" fmla="*/ 914 w 938"/>
                <a:gd name="T23" fmla="*/ 448 h 448"/>
                <a:gd name="T24" fmla="*/ 934 w 938"/>
                <a:gd name="T25" fmla="*/ 315 h 448"/>
                <a:gd name="T26" fmla="*/ 862 w 938"/>
                <a:gd name="T27" fmla="*/ 295 h 448"/>
                <a:gd name="T28" fmla="*/ 858 w 938"/>
                <a:gd name="T29" fmla="*/ 281 h 448"/>
                <a:gd name="T30" fmla="*/ 792 w 938"/>
                <a:gd name="T31" fmla="*/ 0 h 448"/>
                <a:gd name="T32" fmla="*/ 764 w 938"/>
                <a:gd name="T33" fmla="*/ 35 h 448"/>
                <a:gd name="T34" fmla="*/ 909 w 938"/>
                <a:gd name="T35" fmla="*/ 64 h 448"/>
                <a:gd name="T36" fmla="*/ 938 w 938"/>
                <a:gd name="T37" fmla="*/ 29 h 448"/>
                <a:gd name="T38" fmla="*/ 853 w 938"/>
                <a:gd name="T39" fmla="*/ 308 h 448"/>
                <a:gd name="T40" fmla="*/ 858 w 938"/>
                <a:gd name="T41" fmla="*/ 329 h 448"/>
                <a:gd name="T42" fmla="*/ 862 w 938"/>
                <a:gd name="T43" fmla="*/ 324 h 448"/>
                <a:gd name="T44" fmla="*/ 904 w 938"/>
                <a:gd name="T45" fmla="*/ 308 h 448"/>
                <a:gd name="T46" fmla="*/ 921 w 938"/>
                <a:gd name="T47" fmla="*/ 418 h 448"/>
                <a:gd name="T48" fmla="*/ 811 w 938"/>
                <a:gd name="T49" fmla="*/ 435 h 448"/>
                <a:gd name="T50" fmla="*/ 794 w 938"/>
                <a:gd name="T51" fmla="*/ 325 h 448"/>
                <a:gd name="T52" fmla="*/ 853 w 938"/>
                <a:gd name="T53" fmla="*/ 308 h 448"/>
                <a:gd name="T54" fmla="*/ 146 w 938"/>
                <a:gd name="T55" fmla="*/ 0 h 448"/>
                <a:gd name="T56" fmla="*/ 174 w 938"/>
                <a:gd name="T57" fmla="*/ 35 h 448"/>
                <a:gd name="T58" fmla="*/ 29 w 938"/>
                <a:gd name="T59" fmla="*/ 64 h 448"/>
                <a:gd name="T60" fmla="*/ 0 w 938"/>
                <a:gd name="T61" fmla="*/ 29 h 448"/>
                <a:gd name="T62" fmla="*/ 80 w 938"/>
                <a:gd name="T63" fmla="*/ 281 h 448"/>
                <a:gd name="T64" fmla="*/ 85 w 938"/>
                <a:gd name="T65" fmla="*/ 285 h 448"/>
                <a:gd name="T66" fmla="*/ 136 w 938"/>
                <a:gd name="T67" fmla="*/ 295 h 448"/>
                <a:gd name="T68" fmla="*/ 157 w 938"/>
                <a:gd name="T69" fmla="*/ 428 h 448"/>
                <a:gd name="T70" fmla="*/ 24 w 938"/>
                <a:gd name="T71" fmla="*/ 448 h 448"/>
                <a:gd name="T72" fmla="*/ 4 w 938"/>
                <a:gd name="T73" fmla="*/ 315 h 448"/>
                <a:gd name="T74" fmla="*/ 75 w 938"/>
                <a:gd name="T75" fmla="*/ 295 h 448"/>
                <a:gd name="T76" fmla="*/ 80 w 938"/>
                <a:gd name="T77" fmla="*/ 281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38" h="448">
                  <a:moveTo>
                    <a:pt x="34" y="308"/>
                  </a:moveTo>
                  <a:cubicBezTo>
                    <a:pt x="75" y="308"/>
                    <a:pt x="75" y="308"/>
                    <a:pt x="75" y="308"/>
                  </a:cubicBezTo>
                  <a:cubicBezTo>
                    <a:pt x="75" y="324"/>
                    <a:pt x="75" y="324"/>
                    <a:pt x="75" y="324"/>
                  </a:cubicBezTo>
                  <a:cubicBezTo>
                    <a:pt x="75" y="327"/>
                    <a:pt x="78" y="329"/>
                    <a:pt x="80" y="329"/>
                  </a:cubicBezTo>
                  <a:cubicBezTo>
                    <a:pt x="80" y="329"/>
                    <a:pt x="80" y="329"/>
                    <a:pt x="80" y="329"/>
                  </a:cubicBezTo>
                  <a:cubicBezTo>
                    <a:pt x="83" y="329"/>
                    <a:pt x="85" y="327"/>
                    <a:pt x="85" y="324"/>
                  </a:cubicBezTo>
                  <a:cubicBezTo>
                    <a:pt x="85" y="308"/>
                    <a:pt x="85" y="308"/>
                    <a:pt x="85" y="308"/>
                  </a:cubicBezTo>
                  <a:cubicBezTo>
                    <a:pt x="127" y="308"/>
                    <a:pt x="127" y="308"/>
                    <a:pt x="127" y="308"/>
                  </a:cubicBezTo>
                  <a:cubicBezTo>
                    <a:pt x="136" y="308"/>
                    <a:pt x="144" y="316"/>
                    <a:pt x="144" y="325"/>
                  </a:cubicBezTo>
                  <a:cubicBezTo>
                    <a:pt x="144" y="418"/>
                    <a:pt x="144" y="418"/>
                    <a:pt x="144" y="418"/>
                  </a:cubicBezTo>
                  <a:cubicBezTo>
                    <a:pt x="144" y="427"/>
                    <a:pt x="136" y="435"/>
                    <a:pt x="127" y="435"/>
                  </a:cubicBezTo>
                  <a:cubicBezTo>
                    <a:pt x="34" y="435"/>
                    <a:pt x="34" y="435"/>
                    <a:pt x="34" y="435"/>
                  </a:cubicBezTo>
                  <a:cubicBezTo>
                    <a:pt x="25" y="435"/>
                    <a:pt x="17" y="427"/>
                    <a:pt x="17" y="418"/>
                  </a:cubicBezTo>
                  <a:cubicBezTo>
                    <a:pt x="17" y="325"/>
                    <a:pt x="17" y="325"/>
                    <a:pt x="17" y="325"/>
                  </a:cubicBezTo>
                  <a:cubicBezTo>
                    <a:pt x="17" y="316"/>
                    <a:pt x="25" y="308"/>
                    <a:pt x="34" y="308"/>
                  </a:cubicBezTo>
                  <a:close/>
                  <a:moveTo>
                    <a:pt x="858" y="281"/>
                  </a:moveTo>
                  <a:cubicBezTo>
                    <a:pt x="858" y="281"/>
                    <a:pt x="858" y="281"/>
                    <a:pt x="858" y="281"/>
                  </a:cubicBezTo>
                  <a:cubicBezTo>
                    <a:pt x="855" y="281"/>
                    <a:pt x="853" y="283"/>
                    <a:pt x="853" y="285"/>
                  </a:cubicBezTo>
                  <a:cubicBezTo>
                    <a:pt x="853" y="295"/>
                    <a:pt x="853" y="295"/>
                    <a:pt x="853" y="295"/>
                  </a:cubicBezTo>
                  <a:cubicBezTo>
                    <a:pt x="802" y="295"/>
                    <a:pt x="802" y="295"/>
                    <a:pt x="802" y="295"/>
                  </a:cubicBezTo>
                  <a:cubicBezTo>
                    <a:pt x="790" y="295"/>
                    <a:pt x="781" y="304"/>
                    <a:pt x="781" y="315"/>
                  </a:cubicBezTo>
                  <a:cubicBezTo>
                    <a:pt x="781" y="428"/>
                    <a:pt x="781" y="428"/>
                    <a:pt x="781" y="428"/>
                  </a:cubicBezTo>
                  <a:cubicBezTo>
                    <a:pt x="781" y="439"/>
                    <a:pt x="790" y="448"/>
                    <a:pt x="802" y="448"/>
                  </a:cubicBezTo>
                  <a:cubicBezTo>
                    <a:pt x="914" y="448"/>
                    <a:pt x="914" y="448"/>
                    <a:pt x="914" y="448"/>
                  </a:cubicBezTo>
                  <a:cubicBezTo>
                    <a:pt x="925" y="448"/>
                    <a:pt x="934" y="439"/>
                    <a:pt x="934" y="428"/>
                  </a:cubicBezTo>
                  <a:cubicBezTo>
                    <a:pt x="934" y="315"/>
                    <a:pt x="934" y="315"/>
                    <a:pt x="934" y="315"/>
                  </a:cubicBezTo>
                  <a:cubicBezTo>
                    <a:pt x="934" y="304"/>
                    <a:pt x="925" y="295"/>
                    <a:pt x="914" y="295"/>
                  </a:cubicBezTo>
                  <a:cubicBezTo>
                    <a:pt x="862" y="295"/>
                    <a:pt x="862" y="295"/>
                    <a:pt x="862" y="295"/>
                  </a:cubicBezTo>
                  <a:cubicBezTo>
                    <a:pt x="862" y="285"/>
                    <a:pt x="862" y="285"/>
                    <a:pt x="862" y="285"/>
                  </a:cubicBezTo>
                  <a:cubicBezTo>
                    <a:pt x="862" y="283"/>
                    <a:pt x="860" y="281"/>
                    <a:pt x="858" y="281"/>
                  </a:cubicBezTo>
                  <a:close/>
                  <a:moveTo>
                    <a:pt x="909" y="0"/>
                  </a:moveTo>
                  <a:cubicBezTo>
                    <a:pt x="792" y="0"/>
                    <a:pt x="792" y="0"/>
                    <a:pt x="792" y="0"/>
                  </a:cubicBezTo>
                  <a:cubicBezTo>
                    <a:pt x="776" y="0"/>
                    <a:pt x="764" y="13"/>
                    <a:pt x="764" y="29"/>
                  </a:cubicBezTo>
                  <a:cubicBezTo>
                    <a:pt x="764" y="35"/>
                    <a:pt x="764" y="35"/>
                    <a:pt x="764" y="35"/>
                  </a:cubicBezTo>
                  <a:cubicBezTo>
                    <a:pt x="764" y="51"/>
                    <a:pt x="776" y="64"/>
                    <a:pt x="792" y="64"/>
                  </a:cubicBezTo>
                  <a:cubicBezTo>
                    <a:pt x="909" y="64"/>
                    <a:pt x="909" y="64"/>
                    <a:pt x="909" y="64"/>
                  </a:cubicBezTo>
                  <a:cubicBezTo>
                    <a:pt x="925" y="64"/>
                    <a:pt x="938" y="51"/>
                    <a:pt x="938" y="35"/>
                  </a:cubicBezTo>
                  <a:cubicBezTo>
                    <a:pt x="938" y="29"/>
                    <a:pt x="938" y="29"/>
                    <a:pt x="938" y="29"/>
                  </a:cubicBezTo>
                  <a:cubicBezTo>
                    <a:pt x="938" y="13"/>
                    <a:pt x="925" y="0"/>
                    <a:pt x="909" y="0"/>
                  </a:cubicBezTo>
                  <a:close/>
                  <a:moveTo>
                    <a:pt x="853" y="308"/>
                  </a:moveTo>
                  <a:cubicBezTo>
                    <a:pt x="853" y="324"/>
                    <a:pt x="853" y="324"/>
                    <a:pt x="853" y="324"/>
                  </a:cubicBezTo>
                  <a:cubicBezTo>
                    <a:pt x="853" y="327"/>
                    <a:pt x="855" y="329"/>
                    <a:pt x="858" y="329"/>
                  </a:cubicBezTo>
                  <a:cubicBezTo>
                    <a:pt x="858" y="329"/>
                    <a:pt x="858" y="329"/>
                    <a:pt x="858" y="329"/>
                  </a:cubicBezTo>
                  <a:cubicBezTo>
                    <a:pt x="860" y="329"/>
                    <a:pt x="862" y="327"/>
                    <a:pt x="862" y="324"/>
                  </a:cubicBezTo>
                  <a:cubicBezTo>
                    <a:pt x="862" y="308"/>
                    <a:pt x="862" y="308"/>
                    <a:pt x="862" y="308"/>
                  </a:cubicBezTo>
                  <a:cubicBezTo>
                    <a:pt x="904" y="308"/>
                    <a:pt x="904" y="308"/>
                    <a:pt x="904" y="308"/>
                  </a:cubicBezTo>
                  <a:cubicBezTo>
                    <a:pt x="913" y="308"/>
                    <a:pt x="921" y="316"/>
                    <a:pt x="921" y="325"/>
                  </a:cubicBezTo>
                  <a:cubicBezTo>
                    <a:pt x="921" y="418"/>
                    <a:pt x="921" y="418"/>
                    <a:pt x="921" y="418"/>
                  </a:cubicBezTo>
                  <a:cubicBezTo>
                    <a:pt x="921" y="427"/>
                    <a:pt x="913" y="435"/>
                    <a:pt x="904" y="435"/>
                  </a:cubicBezTo>
                  <a:cubicBezTo>
                    <a:pt x="811" y="435"/>
                    <a:pt x="811" y="435"/>
                    <a:pt x="811" y="435"/>
                  </a:cubicBezTo>
                  <a:cubicBezTo>
                    <a:pt x="802" y="435"/>
                    <a:pt x="794" y="427"/>
                    <a:pt x="794" y="418"/>
                  </a:cubicBezTo>
                  <a:cubicBezTo>
                    <a:pt x="794" y="325"/>
                    <a:pt x="794" y="325"/>
                    <a:pt x="794" y="325"/>
                  </a:cubicBezTo>
                  <a:cubicBezTo>
                    <a:pt x="794" y="316"/>
                    <a:pt x="802" y="308"/>
                    <a:pt x="811" y="308"/>
                  </a:cubicBezTo>
                  <a:lnTo>
                    <a:pt x="853" y="308"/>
                  </a:lnTo>
                  <a:close/>
                  <a:moveTo>
                    <a:pt x="29" y="0"/>
                  </a:moveTo>
                  <a:cubicBezTo>
                    <a:pt x="146" y="0"/>
                    <a:pt x="146" y="0"/>
                    <a:pt x="146" y="0"/>
                  </a:cubicBezTo>
                  <a:cubicBezTo>
                    <a:pt x="162" y="0"/>
                    <a:pt x="174" y="13"/>
                    <a:pt x="174" y="29"/>
                  </a:cubicBezTo>
                  <a:cubicBezTo>
                    <a:pt x="174" y="35"/>
                    <a:pt x="174" y="35"/>
                    <a:pt x="174" y="35"/>
                  </a:cubicBezTo>
                  <a:cubicBezTo>
                    <a:pt x="174" y="51"/>
                    <a:pt x="162" y="64"/>
                    <a:pt x="146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13" y="64"/>
                    <a:pt x="0" y="51"/>
                    <a:pt x="0" y="35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lose/>
                  <a:moveTo>
                    <a:pt x="80" y="281"/>
                  </a:moveTo>
                  <a:cubicBezTo>
                    <a:pt x="80" y="281"/>
                    <a:pt x="80" y="281"/>
                    <a:pt x="80" y="281"/>
                  </a:cubicBezTo>
                  <a:cubicBezTo>
                    <a:pt x="83" y="281"/>
                    <a:pt x="85" y="283"/>
                    <a:pt x="85" y="285"/>
                  </a:cubicBezTo>
                  <a:cubicBezTo>
                    <a:pt x="85" y="295"/>
                    <a:pt x="85" y="295"/>
                    <a:pt x="85" y="295"/>
                  </a:cubicBezTo>
                  <a:cubicBezTo>
                    <a:pt x="136" y="295"/>
                    <a:pt x="136" y="295"/>
                    <a:pt x="136" y="295"/>
                  </a:cubicBezTo>
                  <a:cubicBezTo>
                    <a:pt x="148" y="295"/>
                    <a:pt x="157" y="304"/>
                    <a:pt x="157" y="315"/>
                  </a:cubicBezTo>
                  <a:cubicBezTo>
                    <a:pt x="157" y="428"/>
                    <a:pt x="157" y="428"/>
                    <a:pt x="157" y="428"/>
                  </a:cubicBezTo>
                  <a:cubicBezTo>
                    <a:pt x="157" y="439"/>
                    <a:pt x="148" y="448"/>
                    <a:pt x="136" y="448"/>
                  </a:cubicBezTo>
                  <a:cubicBezTo>
                    <a:pt x="24" y="448"/>
                    <a:pt x="24" y="448"/>
                    <a:pt x="24" y="448"/>
                  </a:cubicBezTo>
                  <a:cubicBezTo>
                    <a:pt x="13" y="448"/>
                    <a:pt x="4" y="439"/>
                    <a:pt x="4" y="428"/>
                  </a:cubicBezTo>
                  <a:cubicBezTo>
                    <a:pt x="4" y="315"/>
                    <a:pt x="4" y="315"/>
                    <a:pt x="4" y="315"/>
                  </a:cubicBezTo>
                  <a:cubicBezTo>
                    <a:pt x="4" y="304"/>
                    <a:pt x="13" y="295"/>
                    <a:pt x="24" y="295"/>
                  </a:cubicBezTo>
                  <a:cubicBezTo>
                    <a:pt x="75" y="295"/>
                    <a:pt x="75" y="295"/>
                    <a:pt x="75" y="295"/>
                  </a:cubicBezTo>
                  <a:cubicBezTo>
                    <a:pt x="75" y="285"/>
                    <a:pt x="75" y="285"/>
                    <a:pt x="75" y="285"/>
                  </a:cubicBezTo>
                  <a:cubicBezTo>
                    <a:pt x="75" y="283"/>
                    <a:pt x="78" y="281"/>
                    <a:pt x="80" y="28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0" name="ïṥḻíḑè">
              <a:extLst>
                <a:ext uri="{FF2B5EF4-FFF2-40B4-BE49-F238E27FC236}">
                  <a16:creationId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id="{4EC261C3-1921-4924-A745-2301E24E3333}"/>
                </a:ext>
              </a:extLst>
            </p:cNvPr>
            <p:cNvSpPr/>
            <p:nvPr/>
          </p:nvSpPr>
          <p:spPr bwMode="auto">
            <a:xfrm>
              <a:off x="3970338" y="-38100"/>
              <a:ext cx="1092200" cy="479425"/>
            </a:xfrm>
            <a:custGeom>
              <a:avLst/>
              <a:gdLst>
                <a:gd name="T0" fmla="*/ 588 w 602"/>
                <a:gd name="T1" fmla="*/ 182 h 264"/>
                <a:gd name="T2" fmla="*/ 584 w 602"/>
                <a:gd name="T3" fmla="*/ 182 h 264"/>
                <a:gd name="T4" fmla="*/ 584 w 602"/>
                <a:gd name="T5" fmla="*/ 89 h 264"/>
                <a:gd name="T6" fmla="*/ 583 w 602"/>
                <a:gd name="T7" fmla="*/ 89 h 264"/>
                <a:gd name="T8" fmla="*/ 18 w 602"/>
                <a:gd name="T9" fmla="*/ 89 h 264"/>
                <a:gd name="T10" fmla="*/ 18 w 602"/>
                <a:gd name="T11" fmla="*/ 89 h 264"/>
                <a:gd name="T12" fmla="*/ 18 w 602"/>
                <a:gd name="T13" fmla="*/ 182 h 264"/>
                <a:gd name="T14" fmla="*/ 14 w 602"/>
                <a:gd name="T15" fmla="*/ 182 h 264"/>
                <a:gd name="T16" fmla="*/ 0 w 602"/>
                <a:gd name="T17" fmla="*/ 195 h 264"/>
                <a:gd name="T18" fmla="*/ 0 w 602"/>
                <a:gd name="T19" fmla="*/ 251 h 264"/>
                <a:gd name="T20" fmla="*/ 14 w 602"/>
                <a:gd name="T21" fmla="*/ 264 h 264"/>
                <a:gd name="T22" fmla="*/ 49 w 602"/>
                <a:gd name="T23" fmla="*/ 264 h 264"/>
                <a:gd name="T24" fmla="*/ 63 w 602"/>
                <a:gd name="T25" fmla="*/ 251 h 264"/>
                <a:gd name="T26" fmla="*/ 63 w 602"/>
                <a:gd name="T27" fmla="*/ 195 h 264"/>
                <a:gd name="T28" fmla="*/ 49 w 602"/>
                <a:gd name="T29" fmla="*/ 182 h 264"/>
                <a:gd name="T30" fmla="*/ 42 w 602"/>
                <a:gd name="T31" fmla="*/ 182 h 264"/>
                <a:gd name="T32" fmla="*/ 42 w 602"/>
                <a:gd name="T33" fmla="*/ 129 h 264"/>
                <a:gd name="T34" fmla="*/ 560 w 602"/>
                <a:gd name="T35" fmla="*/ 129 h 264"/>
                <a:gd name="T36" fmla="*/ 560 w 602"/>
                <a:gd name="T37" fmla="*/ 182 h 264"/>
                <a:gd name="T38" fmla="*/ 553 w 602"/>
                <a:gd name="T39" fmla="*/ 182 h 264"/>
                <a:gd name="T40" fmla="*/ 539 w 602"/>
                <a:gd name="T41" fmla="*/ 195 h 264"/>
                <a:gd name="T42" fmla="*/ 539 w 602"/>
                <a:gd name="T43" fmla="*/ 251 h 264"/>
                <a:gd name="T44" fmla="*/ 553 w 602"/>
                <a:gd name="T45" fmla="*/ 264 h 264"/>
                <a:gd name="T46" fmla="*/ 588 w 602"/>
                <a:gd name="T47" fmla="*/ 264 h 264"/>
                <a:gd name="T48" fmla="*/ 602 w 602"/>
                <a:gd name="T49" fmla="*/ 251 h 264"/>
                <a:gd name="T50" fmla="*/ 602 w 602"/>
                <a:gd name="T51" fmla="*/ 195 h 264"/>
                <a:gd name="T52" fmla="*/ 588 w 602"/>
                <a:gd name="T53" fmla="*/ 182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02" h="264">
                  <a:moveTo>
                    <a:pt x="588" y="182"/>
                  </a:moveTo>
                  <a:cubicBezTo>
                    <a:pt x="584" y="182"/>
                    <a:pt x="584" y="182"/>
                    <a:pt x="584" y="182"/>
                  </a:cubicBezTo>
                  <a:cubicBezTo>
                    <a:pt x="584" y="89"/>
                    <a:pt x="584" y="89"/>
                    <a:pt x="584" y="89"/>
                  </a:cubicBezTo>
                  <a:cubicBezTo>
                    <a:pt x="583" y="89"/>
                    <a:pt x="583" y="89"/>
                    <a:pt x="583" y="89"/>
                  </a:cubicBezTo>
                  <a:cubicBezTo>
                    <a:pt x="457" y="0"/>
                    <a:pt x="145" y="0"/>
                    <a:pt x="18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182"/>
                    <a:pt x="18" y="182"/>
                    <a:pt x="18" y="182"/>
                  </a:cubicBezTo>
                  <a:cubicBezTo>
                    <a:pt x="14" y="182"/>
                    <a:pt x="14" y="182"/>
                    <a:pt x="14" y="182"/>
                  </a:cubicBezTo>
                  <a:cubicBezTo>
                    <a:pt x="6" y="182"/>
                    <a:pt x="0" y="188"/>
                    <a:pt x="0" y="195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0" y="258"/>
                    <a:pt x="6" y="264"/>
                    <a:pt x="14" y="264"/>
                  </a:cubicBezTo>
                  <a:cubicBezTo>
                    <a:pt x="49" y="264"/>
                    <a:pt x="49" y="264"/>
                    <a:pt x="49" y="264"/>
                  </a:cubicBezTo>
                  <a:cubicBezTo>
                    <a:pt x="57" y="264"/>
                    <a:pt x="63" y="258"/>
                    <a:pt x="63" y="251"/>
                  </a:cubicBezTo>
                  <a:cubicBezTo>
                    <a:pt x="63" y="195"/>
                    <a:pt x="63" y="195"/>
                    <a:pt x="63" y="195"/>
                  </a:cubicBezTo>
                  <a:cubicBezTo>
                    <a:pt x="63" y="188"/>
                    <a:pt x="57" y="182"/>
                    <a:pt x="49" y="182"/>
                  </a:cubicBezTo>
                  <a:cubicBezTo>
                    <a:pt x="42" y="182"/>
                    <a:pt x="42" y="182"/>
                    <a:pt x="42" y="182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168" y="59"/>
                    <a:pt x="434" y="59"/>
                    <a:pt x="560" y="129"/>
                  </a:cubicBezTo>
                  <a:cubicBezTo>
                    <a:pt x="560" y="182"/>
                    <a:pt x="560" y="182"/>
                    <a:pt x="560" y="182"/>
                  </a:cubicBezTo>
                  <a:cubicBezTo>
                    <a:pt x="553" y="182"/>
                    <a:pt x="553" y="182"/>
                    <a:pt x="553" y="182"/>
                  </a:cubicBezTo>
                  <a:cubicBezTo>
                    <a:pt x="545" y="182"/>
                    <a:pt x="539" y="188"/>
                    <a:pt x="539" y="195"/>
                  </a:cubicBezTo>
                  <a:cubicBezTo>
                    <a:pt x="539" y="251"/>
                    <a:pt x="539" y="251"/>
                    <a:pt x="539" y="251"/>
                  </a:cubicBezTo>
                  <a:cubicBezTo>
                    <a:pt x="539" y="258"/>
                    <a:pt x="545" y="264"/>
                    <a:pt x="553" y="264"/>
                  </a:cubicBezTo>
                  <a:cubicBezTo>
                    <a:pt x="588" y="264"/>
                    <a:pt x="588" y="264"/>
                    <a:pt x="588" y="264"/>
                  </a:cubicBezTo>
                  <a:cubicBezTo>
                    <a:pt x="596" y="264"/>
                    <a:pt x="602" y="258"/>
                    <a:pt x="602" y="251"/>
                  </a:cubicBezTo>
                  <a:cubicBezTo>
                    <a:pt x="602" y="195"/>
                    <a:pt x="602" y="195"/>
                    <a:pt x="602" y="195"/>
                  </a:cubicBezTo>
                  <a:cubicBezTo>
                    <a:pt x="602" y="188"/>
                    <a:pt x="596" y="182"/>
                    <a:pt x="588" y="182"/>
                  </a:cubicBezTo>
                  <a:close/>
                </a:path>
              </a:pathLst>
            </a:custGeom>
            <a:solidFill>
              <a:srgbClr val="B96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4140522" y="2360233"/>
            <a:ext cx="4176464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能实现读书从痛苦向快乐的转化，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才得读书的意义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41351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e30fe44f-42e0-4cc8-baf2-b1bd88897ccd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217453" y="720278"/>
            <a:ext cx="7747605" cy="5087439"/>
            <a:chOff x="-794558" y="-199473"/>
            <a:chExt cx="9440874" cy="6199316"/>
          </a:xfrm>
        </p:grpSpPr>
        <p:sp>
          <p:nvSpPr>
            <p:cNvPr id="4" name="îṩḻiḑ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A58CB6F-572F-4391-A14C-4B324F1E50E3}"/>
                </a:ext>
              </a:extLst>
            </p:cNvPr>
            <p:cNvSpPr/>
            <p:nvPr/>
          </p:nvSpPr>
          <p:spPr bwMode="auto">
            <a:xfrm>
              <a:off x="-794557" y="-199471"/>
              <a:ext cx="6693234" cy="456277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ṩľïḓ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4EACE2E-B43F-4B3A-9FB2-F2568FE0F687}"/>
                </a:ext>
              </a:extLst>
            </p:cNvPr>
            <p:cNvSpPr/>
            <p:nvPr/>
          </p:nvSpPr>
          <p:spPr bwMode="auto">
            <a:xfrm>
              <a:off x="3517112" y="2210701"/>
              <a:ext cx="3142215" cy="2664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îṧḷiḋ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4E58B36-33E1-41C3-A448-1C0B527D3312}"/>
                </a:ext>
              </a:extLst>
            </p:cNvPr>
            <p:cNvSpPr/>
            <p:nvPr/>
          </p:nvSpPr>
          <p:spPr bwMode="auto">
            <a:xfrm>
              <a:off x="-794558" y="-199473"/>
              <a:ext cx="3346620" cy="456277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$1îḋ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4BD777E-85F4-49D9-BF15-CF32ED725A38}"/>
                </a:ext>
              </a:extLst>
            </p:cNvPr>
            <p:cNvSpPr/>
            <p:nvPr/>
          </p:nvSpPr>
          <p:spPr bwMode="auto">
            <a:xfrm>
              <a:off x="3517112" y="2210701"/>
              <a:ext cx="1571108" cy="2664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ṡ1îḑ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40BB869-C800-4630-B37F-3F584DE8DE93}"/>
                </a:ext>
              </a:extLst>
            </p:cNvPr>
            <p:cNvSpPr/>
            <p:nvPr/>
          </p:nvSpPr>
          <p:spPr bwMode="auto">
            <a:xfrm>
              <a:off x="-588250" y="55204"/>
              <a:ext cx="6280622" cy="40764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îṡļíḓ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8112CC0-6D58-4446-A9E2-AF5F36ACD9E9}"/>
                </a:ext>
              </a:extLst>
            </p:cNvPr>
            <p:cNvSpPr/>
            <p:nvPr/>
          </p:nvSpPr>
          <p:spPr bwMode="auto">
            <a:xfrm>
              <a:off x="3709647" y="2434047"/>
              <a:ext cx="2757140" cy="22180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îŝľîḓ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68C8449-2C30-4726-B3F5-854796C87828}"/>
                </a:ext>
              </a:extLst>
            </p:cNvPr>
            <p:cNvSpPr/>
            <p:nvPr/>
          </p:nvSpPr>
          <p:spPr bwMode="auto">
            <a:xfrm>
              <a:off x="-638420" y="55203"/>
              <a:ext cx="3190479" cy="408972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îSlîď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E8384BC-95DA-464D-A69F-15898FAC0997}"/>
                </a:ext>
              </a:extLst>
            </p:cNvPr>
            <p:cNvSpPr/>
            <p:nvPr/>
          </p:nvSpPr>
          <p:spPr bwMode="auto">
            <a:xfrm>
              <a:off x="3709647" y="2418644"/>
              <a:ext cx="1378572" cy="2233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ṩḻïḑ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92FFCCD-9DD9-4D99-A15B-A8E24DBB75BD}"/>
                </a:ext>
              </a:extLst>
            </p:cNvPr>
            <p:cNvSpPr/>
            <p:nvPr/>
          </p:nvSpPr>
          <p:spPr bwMode="auto">
            <a:xfrm>
              <a:off x="4541410" y="3119479"/>
              <a:ext cx="292657" cy="1278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ïŝḷïď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DBCEBF5-D30D-476D-8FAC-02A3BCE325A9}"/>
                </a:ext>
              </a:extLst>
            </p:cNvPr>
            <p:cNvSpPr/>
            <p:nvPr/>
          </p:nvSpPr>
          <p:spPr bwMode="auto">
            <a:xfrm>
              <a:off x="7075208" y="3473748"/>
              <a:ext cx="593019" cy="1162930"/>
            </a:xfrm>
            <a:custGeom>
              <a:avLst/>
              <a:gdLst>
                <a:gd name="T0" fmla="*/ 19 w 37"/>
                <a:gd name="T1" fmla="*/ 0 h 73"/>
                <a:gd name="T2" fmla="*/ 37 w 37"/>
                <a:gd name="T3" fmla="*/ 10 h 73"/>
                <a:gd name="T4" fmla="*/ 36 w 37"/>
                <a:gd name="T5" fmla="*/ 10 h 73"/>
                <a:gd name="T6" fmla="*/ 0 w 37"/>
                <a:gd name="T7" fmla="*/ 73 h 73"/>
                <a:gd name="T8" fmla="*/ 0 w 37"/>
                <a:gd name="T9" fmla="*/ 10 h 73"/>
                <a:gd name="T10" fmla="*/ 19 w 37"/>
                <a:gd name="T1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73">
                  <a:moveTo>
                    <a:pt x="19" y="0"/>
                  </a:moveTo>
                  <a:cubicBezTo>
                    <a:pt x="19" y="0"/>
                    <a:pt x="27" y="5"/>
                    <a:pt x="37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rgbClr val="E1ED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iśľiď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14CCE18-FF30-41E1-BB48-13BBBC760F5B}"/>
                </a:ext>
              </a:extLst>
            </p:cNvPr>
            <p:cNvSpPr/>
            <p:nvPr/>
          </p:nvSpPr>
          <p:spPr bwMode="auto">
            <a:xfrm>
              <a:off x="6497593" y="3473748"/>
              <a:ext cx="577615" cy="1162930"/>
            </a:xfrm>
            <a:custGeom>
              <a:avLst/>
              <a:gdLst>
                <a:gd name="T0" fmla="*/ 18 w 36"/>
                <a:gd name="T1" fmla="*/ 0 h 73"/>
                <a:gd name="T2" fmla="*/ 0 w 36"/>
                <a:gd name="T3" fmla="*/ 10 h 73"/>
                <a:gd name="T4" fmla="*/ 1 w 36"/>
                <a:gd name="T5" fmla="*/ 10 h 73"/>
                <a:gd name="T6" fmla="*/ 36 w 36"/>
                <a:gd name="T7" fmla="*/ 73 h 73"/>
                <a:gd name="T8" fmla="*/ 36 w 36"/>
                <a:gd name="T9" fmla="*/ 10 h 73"/>
                <a:gd name="T10" fmla="*/ 18 w 36"/>
                <a:gd name="T1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73">
                  <a:moveTo>
                    <a:pt x="18" y="0"/>
                  </a:moveTo>
                  <a:cubicBezTo>
                    <a:pt x="18" y="0"/>
                    <a:pt x="10" y="5"/>
                    <a:pt x="0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CFE8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íṣlïd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974F9D0-C737-47FD-9CE9-72E47639AD1D}"/>
                </a:ext>
              </a:extLst>
            </p:cNvPr>
            <p:cNvSpPr/>
            <p:nvPr/>
          </p:nvSpPr>
          <p:spPr bwMode="auto">
            <a:xfrm>
              <a:off x="6782551" y="3088673"/>
              <a:ext cx="593019" cy="539106"/>
            </a:xfrm>
            <a:custGeom>
              <a:avLst/>
              <a:gdLst>
                <a:gd name="T0" fmla="*/ 35 w 37"/>
                <a:gd name="T1" fmla="*/ 2 h 34"/>
                <a:gd name="T2" fmla="*/ 18 w 37"/>
                <a:gd name="T3" fmla="*/ 0 h 34"/>
                <a:gd name="T4" fmla="*/ 2 w 37"/>
                <a:gd name="T5" fmla="*/ 2 h 34"/>
                <a:gd name="T6" fmla="*/ 0 w 37"/>
                <a:gd name="T7" fmla="*/ 24 h 34"/>
                <a:gd name="T8" fmla="*/ 18 w 37"/>
                <a:gd name="T9" fmla="*/ 34 h 34"/>
                <a:gd name="T10" fmla="*/ 37 w 37"/>
                <a:gd name="T11" fmla="*/ 24 h 34"/>
                <a:gd name="T12" fmla="*/ 35 w 37"/>
                <a:gd name="T13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34">
                  <a:moveTo>
                    <a:pt x="35" y="2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3" y="17"/>
                    <a:pt x="0" y="24"/>
                  </a:cubicBezTo>
                  <a:cubicBezTo>
                    <a:pt x="0" y="24"/>
                    <a:pt x="9" y="34"/>
                    <a:pt x="18" y="34"/>
                  </a:cubicBezTo>
                  <a:cubicBezTo>
                    <a:pt x="28" y="34"/>
                    <a:pt x="37" y="24"/>
                    <a:pt x="37" y="24"/>
                  </a:cubicBezTo>
                  <a:cubicBezTo>
                    <a:pt x="34" y="17"/>
                    <a:pt x="35" y="2"/>
                    <a:pt x="35" y="2"/>
                  </a:cubicBezTo>
                </a:path>
              </a:pathLst>
            </a:custGeom>
            <a:solidFill>
              <a:srgbClr val="F4C2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ïŝ1íd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D682CA9-4A28-4F17-BD53-25D9B9715CA5}"/>
                </a:ext>
              </a:extLst>
            </p:cNvPr>
            <p:cNvSpPr/>
            <p:nvPr/>
          </p:nvSpPr>
          <p:spPr bwMode="auto">
            <a:xfrm>
              <a:off x="6397476" y="1694702"/>
              <a:ext cx="1363169" cy="1678929"/>
            </a:xfrm>
            <a:custGeom>
              <a:avLst/>
              <a:gdLst>
                <a:gd name="T0" fmla="*/ 78 w 85"/>
                <a:gd name="T1" fmla="*/ 53 h 105"/>
                <a:gd name="T2" fmla="*/ 77 w 85"/>
                <a:gd name="T3" fmla="*/ 53 h 105"/>
                <a:gd name="T4" fmla="*/ 78 w 85"/>
                <a:gd name="T5" fmla="*/ 46 h 105"/>
                <a:gd name="T6" fmla="*/ 42 w 85"/>
                <a:gd name="T7" fmla="*/ 0 h 105"/>
                <a:gd name="T8" fmla="*/ 6 w 85"/>
                <a:gd name="T9" fmla="*/ 46 h 105"/>
                <a:gd name="T10" fmla="*/ 7 w 85"/>
                <a:gd name="T11" fmla="*/ 53 h 105"/>
                <a:gd name="T12" fmla="*/ 7 w 85"/>
                <a:gd name="T13" fmla="*/ 53 h 105"/>
                <a:gd name="T14" fmla="*/ 2 w 85"/>
                <a:gd name="T15" fmla="*/ 64 h 105"/>
                <a:gd name="T16" fmla="*/ 6 w 85"/>
                <a:gd name="T17" fmla="*/ 72 h 105"/>
                <a:gd name="T18" fmla="*/ 10 w 85"/>
                <a:gd name="T19" fmla="*/ 75 h 105"/>
                <a:gd name="T20" fmla="*/ 10 w 85"/>
                <a:gd name="T21" fmla="*/ 79 h 105"/>
                <a:gd name="T22" fmla="*/ 29 w 85"/>
                <a:gd name="T23" fmla="*/ 102 h 105"/>
                <a:gd name="T24" fmla="*/ 40 w 85"/>
                <a:gd name="T25" fmla="*/ 104 h 105"/>
                <a:gd name="T26" fmla="*/ 42 w 85"/>
                <a:gd name="T27" fmla="*/ 104 h 105"/>
                <a:gd name="T28" fmla="*/ 45 w 85"/>
                <a:gd name="T29" fmla="*/ 104 h 105"/>
                <a:gd name="T30" fmla="*/ 55 w 85"/>
                <a:gd name="T31" fmla="*/ 102 h 105"/>
                <a:gd name="T32" fmla="*/ 74 w 85"/>
                <a:gd name="T33" fmla="*/ 79 h 105"/>
                <a:gd name="T34" fmla="*/ 75 w 85"/>
                <a:gd name="T35" fmla="*/ 75 h 105"/>
                <a:gd name="T36" fmla="*/ 79 w 85"/>
                <a:gd name="T37" fmla="*/ 72 h 105"/>
                <a:gd name="T38" fmla="*/ 82 w 85"/>
                <a:gd name="T39" fmla="*/ 64 h 105"/>
                <a:gd name="T40" fmla="*/ 78 w 85"/>
                <a:gd name="T41" fmla="*/ 5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5" h="105">
                  <a:moveTo>
                    <a:pt x="78" y="53"/>
                  </a:moveTo>
                  <a:cubicBezTo>
                    <a:pt x="77" y="53"/>
                    <a:pt x="77" y="53"/>
                    <a:pt x="77" y="53"/>
                  </a:cubicBezTo>
                  <a:cubicBezTo>
                    <a:pt x="78" y="50"/>
                    <a:pt x="78" y="48"/>
                    <a:pt x="78" y="46"/>
                  </a:cubicBezTo>
                  <a:cubicBezTo>
                    <a:pt x="80" y="34"/>
                    <a:pt x="83" y="0"/>
                    <a:pt x="42" y="0"/>
                  </a:cubicBezTo>
                  <a:cubicBezTo>
                    <a:pt x="1" y="0"/>
                    <a:pt x="5" y="34"/>
                    <a:pt x="6" y="46"/>
                  </a:cubicBezTo>
                  <a:cubicBezTo>
                    <a:pt x="7" y="48"/>
                    <a:pt x="7" y="50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48"/>
                    <a:pt x="0" y="60"/>
                    <a:pt x="2" y="64"/>
                  </a:cubicBezTo>
                  <a:cubicBezTo>
                    <a:pt x="5" y="68"/>
                    <a:pt x="5" y="68"/>
                    <a:pt x="6" y="72"/>
                  </a:cubicBezTo>
                  <a:cubicBezTo>
                    <a:pt x="7" y="74"/>
                    <a:pt x="8" y="75"/>
                    <a:pt x="10" y="75"/>
                  </a:cubicBezTo>
                  <a:cubicBezTo>
                    <a:pt x="10" y="76"/>
                    <a:pt x="10" y="78"/>
                    <a:pt x="10" y="79"/>
                  </a:cubicBezTo>
                  <a:cubicBezTo>
                    <a:pt x="11" y="85"/>
                    <a:pt x="26" y="98"/>
                    <a:pt x="29" y="102"/>
                  </a:cubicBezTo>
                  <a:cubicBezTo>
                    <a:pt x="33" y="105"/>
                    <a:pt x="38" y="104"/>
                    <a:pt x="40" y="104"/>
                  </a:cubicBezTo>
                  <a:cubicBezTo>
                    <a:pt x="42" y="104"/>
                    <a:pt x="42" y="104"/>
                    <a:pt x="42" y="104"/>
                  </a:cubicBezTo>
                  <a:cubicBezTo>
                    <a:pt x="42" y="104"/>
                    <a:pt x="43" y="104"/>
                    <a:pt x="45" y="104"/>
                  </a:cubicBezTo>
                  <a:cubicBezTo>
                    <a:pt x="47" y="104"/>
                    <a:pt x="52" y="105"/>
                    <a:pt x="55" y="102"/>
                  </a:cubicBezTo>
                  <a:cubicBezTo>
                    <a:pt x="59" y="98"/>
                    <a:pt x="74" y="85"/>
                    <a:pt x="74" y="79"/>
                  </a:cubicBezTo>
                  <a:cubicBezTo>
                    <a:pt x="75" y="78"/>
                    <a:pt x="75" y="76"/>
                    <a:pt x="75" y="75"/>
                  </a:cubicBezTo>
                  <a:cubicBezTo>
                    <a:pt x="76" y="75"/>
                    <a:pt x="78" y="74"/>
                    <a:pt x="79" y="72"/>
                  </a:cubicBezTo>
                  <a:cubicBezTo>
                    <a:pt x="80" y="68"/>
                    <a:pt x="80" y="68"/>
                    <a:pt x="82" y="64"/>
                  </a:cubicBezTo>
                  <a:cubicBezTo>
                    <a:pt x="85" y="60"/>
                    <a:pt x="84" y="48"/>
                    <a:pt x="78" y="53"/>
                  </a:cubicBezTo>
                </a:path>
              </a:pathLst>
            </a:custGeom>
            <a:solidFill>
              <a:srgbClr val="F4C2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íSḻíḋ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75CEC11A-B341-4DFB-97BE-9A7D5767B0B1}"/>
                </a:ext>
              </a:extLst>
            </p:cNvPr>
            <p:cNvSpPr/>
            <p:nvPr/>
          </p:nvSpPr>
          <p:spPr bwMode="auto">
            <a:xfrm>
              <a:off x="6512996" y="2449450"/>
              <a:ext cx="1139823" cy="924181"/>
            </a:xfrm>
            <a:custGeom>
              <a:avLst/>
              <a:gdLst>
                <a:gd name="T0" fmla="*/ 70 w 71"/>
                <a:gd name="T1" fmla="*/ 2 h 58"/>
                <a:gd name="T2" fmla="*/ 65 w 71"/>
                <a:gd name="T3" fmla="*/ 25 h 58"/>
                <a:gd name="T4" fmla="*/ 55 w 71"/>
                <a:gd name="T5" fmla="*/ 42 h 58"/>
                <a:gd name="T6" fmla="*/ 43 w 71"/>
                <a:gd name="T7" fmla="*/ 48 h 58"/>
                <a:gd name="T8" fmla="*/ 28 w 71"/>
                <a:gd name="T9" fmla="*/ 48 h 58"/>
                <a:gd name="T10" fmla="*/ 16 w 71"/>
                <a:gd name="T11" fmla="*/ 42 h 58"/>
                <a:gd name="T12" fmla="*/ 5 w 71"/>
                <a:gd name="T13" fmla="*/ 25 h 58"/>
                <a:gd name="T14" fmla="*/ 1 w 71"/>
                <a:gd name="T15" fmla="*/ 2 h 58"/>
                <a:gd name="T16" fmla="*/ 0 w 71"/>
                <a:gd name="T17" fmla="*/ 2 h 58"/>
                <a:gd name="T18" fmla="*/ 0 w 71"/>
                <a:gd name="T19" fmla="*/ 6 h 58"/>
                <a:gd name="T20" fmla="*/ 3 w 71"/>
                <a:gd name="T21" fmla="*/ 28 h 58"/>
                <a:gd name="T22" fmla="*/ 3 w 71"/>
                <a:gd name="T23" fmla="*/ 32 h 58"/>
                <a:gd name="T24" fmla="*/ 4 w 71"/>
                <a:gd name="T25" fmla="*/ 34 h 58"/>
                <a:gd name="T26" fmla="*/ 7 w 71"/>
                <a:gd name="T27" fmla="*/ 39 h 58"/>
                <a:gd name="T28" fmla="*/ 22 w 71"/>
                <a:gd name="T29" fmla="*/ 55 h 58"/>
                <a:gd name="T30" fmla="*/ 33 w 71"/>
                <a:gd name="T31" fmla="*/ 57 h 58"/>
                <a:gd name="T32" fmla="*/ 35 w 71"/>
                <a:gd name="T33" fmla="*/ 57 h 58"/>
                <a:gd name="T34" fmla="*/ 38 w 71"/>
                <a:gd name="T35" fmla="*/ 57 h 58"/>
                <a:gd name="T36" fmla="*/ 48 w 71"/>
                <a:gd name="T37" fmla="*/ 55 h 58"/>
                <a:gd name="T38" fmla="*/ 63 w 71"/>
                <a:gd name="T39" fmla="*/ 39 h 58"/>
                <a:gd name="T40" fmla="*/ 67 w 71"/>
                <a:gd name="T41" fmla="*/ 34 h 58"/>
                <a:gd name="T42" fmla="*/ 67 w 71"/>
                <a:gd name="T43" fmla="*/ 32 h 58"/>
                <a:gd name="T44" fmla="*/ 68 w 71"/>
                <a:gd name="T45" fmla="*/ 28 h 58"/>
                <a:gd name="T46" fmla="*/ 70 w 71"/>
                <a:gd name="T47" fmla="*/ 6 h 58"/>
                <a:gd name="T48" fmla="*/ 71 w 71"/>
                <a:gd name="T49" fmla="*/ 2 h 58"/>
                <a:gd name="T50" fmla="*/ 70 w 71"/>
                <a:gd name="T51" fmla="*/ 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1" h="58">
                  <a:moveTo>
                    <a:pt x="70" y="2"/>
                  </a:moveTo>
                  <a:cubicBezTo>
                    <a:pt x="70" y="4"/>
                    <a:pt x="66" y="20"/>
                    <a:pt x="65" y="25"/>
                  </a:cubicBezTo>
                  <a:cubicBezTo>
                    <a:pt x="64" y="35"/>
                    <a:pt x="57" y="40"/>
                    <a:pt x="55" y="42"/>
                  </a:cubicBezTo>
                  <a:cubicBezTo>
                    <a:pt x="53" y="45"/>
                    <a:pt x="46" y="47"/>
                    <a:pt x="43" y="48"/>
                  </a:cubicBezTo>
                  <a:cubicBezTo>
                    <a:pt x="40" y="49"/>
                    <a:pt x="30" y="49"/>
                    <a:pt x="28" y="48"/>
                  </a:cubicBezTo>
                  <a:cubicBezTo>
                    <a:pt x="25" y="47"/>
                    <a:pt x="18" y="45"/>
                    <a:pt x="16" y="42"/>
                  </a:cubicBezTo>
                  <a:cubicBezTo>
                    <a:pt x="14" y="40"/>
                    <a:pt x="7" y="35"/>
                    <a:pt x="5" y="25"/>
                  </a:cubicBezTo>
                  <a:cubicBezTo>
                    <a:pt x="5" y="20"/>
                    <a:pt x="1" y="4"/>
                    <a:pt x="1" y="2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0" y="6"/>
                    <a:pt x="2" y="28"/>
                    <a:pt x="3" y="28"/>
                  </a:cubicBezTo>
                  <a:cubicBezTo>
                    <a:pt x="3" y="29"/>
                    <a:pt x="3" y="31"/>
                    <a:pt x="3" y="32"/>
                  </a:cubicBezTo>
                  <a:cubicBezTo>
                    <a:pt x="3" y="32"/>
                    <a:pt x="3" y="33"/>
                    <a:pt x="4" y="34"/>
                  </a:cubicBezTo>
                  <a:cubicBezTo>
                    <a:pt x="4" y="35"/>
                    <a:pt x="6" y="37"/>
                    <a:pt x="7" y="39"/>
                  </a:cubicBezTo>
                  <a:cubicBezTo>
                    <a:pt x="12" y="45"/>
                    <a:pt x="20" y="52"/>
                    <a:pt x="22" y="55"/>
                  </a:cubicBezTo>
                  <a:cubicBezTo>
                    <a:pt x="26" y="58"/>
                    <a:pt x="31" y="57"/>
                    <a:pt x="33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7"/>
                    <a:pt x="36" y="57"/>
                    <a:pt x="38" y="57"/>
                  </a:cubicBezTo>
                  <a:cubicBezTo>
                    <a:pt x="40" y="57"/>
                    <a:pt x="45" y="58"/>
                    <a:pt x="48" y="55"/>
                  </a:cubicBezTo>
                  <a:cubicBezTo>
                    <a:pt x="51" y="52"/>
                    <a:pt x="59" y="45"/>
                    <a:pt x="63" y="39"/>
                  </a:cubicBezTo>
                  <a:cubicBezTo>
                    <a:pt x="65" y="37"/>
                    <a:pt x="66" y="35"/>
                    <a:pt x="67" y="34"/>
                  </a:cubicBezTo>
                  <a:cubicBezTo>
                    <a:pt x="67" y="33"/>
                    <a:pt x="67" y="32"/>
                    <a:pt x="67" y="32"/>
                  </a:cubicBezTo>
                  <a:cubicBezTo>
                    <a:pt x="68" y="31"/>
                    <a:pt x="68" y="29"/>
                    <a:pt x="68" y="28"/>
                  </a:cubicBezTo>
                  <a:cubicBezTo>
                    <a:pt x="68" y="28"/>
                    <a:pt x="70" y="6"/>
                    <a:pt x="70" y="6"/>
                  </a:cubicBezTo>
                  <a:cubicBezTo>
                    <a:pt x="71" y="5"/>
                    <a:pt x="71" y="4"/>
                    <a:pt x="71" y="2"/>
                  </a:cubicBezTo>
                  <a:cubicBezTo>
                    <a:pt x="70" y="1"/>
                    <a:pt x="70" y="0"/>
                    <a:pt x="70" y="2"/>
                  </a:cubicBezTo>
                </a:path>
              </a:pathLst>
            </a:custGeom>
            <a:solidFill>
              <a:srgbClr val="582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i$líḋ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953EEFE-D2A4-4C8B-8B66-E74E122B9E51}"/>
                </a:ext>
              </a:extLst>
            </p:cNvPr>
            <p:cNvSpPr/>
            <p:nvPr/>
          </p:nvSpPr>
          <p:spPr bwMode="auto">
            <a:xfrm>
              <a:off x="6836459" y="2957750"/>
              <a:ext cx="492896" cy="254152"/>
            </a:xfrm>
            <a:custGeom>
              <a:avLst/>
              <a:gdLst>
                <a:gd name="T0" fmla="*/ 26 w 31"/>
                <a:gd name="T1" fmla="*/ 5 h 16"/>
                <a:gd name="T2" fmla="*/ 15 w 31"/>
                <a:gd name="T3" fmla="*/ 0 h 16"/>
                <a:gd name="T4" fmla="*/ 4 w 31"/>
                <a:gd name="T5" fmla="*/ 5 h 16"/>
                <a:gd name="T6" fmla="*/ 4 w 31"/>
                <a:gd name="T7" fmla="*/ 16 h 16"/>
                <a:gd name="T8" fmla="*/ 6 w 31"/>
                <a:gd name="T9" fmla="*/ 15 h 16"/>
                <a:gd name="T10" fmla="*/ 15 w 31"/>
                <a:gd name="T11" fmla="*/ 5 h 16"/>
                <a:gd name="T12" fmla="*/ 25 w 31"/>
                <a:gd name="T13" fmla="*/ 15 h 16"/>
                <a:gd name="T14" fmla="*/ 26 w 31"/>
                <a:gd name="T15" fmla="*/ 16 h 16"/>
                <a:gd name="T16" fmla="*/ 26 w 31"/>
                <a:gd name="T17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16">
                  <a:moveTo>
                    <a:pt x="26" y="5"/>
                  </a:moveTo>
                  <a:cubicBezTo>
                    <a:pt x="22" y="1"/>
                    <a:pt x="15" y="0"/>
                    <a:pt x="15" y="0"/>
                  </a:cubicBezTo>
                  <a:cubicBezTo>
                    <a:pt x="15" y="0"/>
                    <a:pt x="9" y="1"/>
                    <a:pt x="4" y="5"/>
                  </a:cubicBezTo>
                  <a:cubicBezTo>
                    <a:pt x="0" y="9"/>
                    <a:pt x="4" y="16"/>
                    <a:pt x="4" y="1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" y="5"/>
                    <a:pt x="15" y="5"/>
                    <a:pt x="15" y="5"/>
                  </a:cubicBezTo>
                  <a:cubicBezTo>
                    <a:pt x="15" y="5"/>
                    <a:pt x="30" y="5"/>
                    <a:pt x="25" y="15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31" y="9"/>
                    <a:pt x="26" y="5"/>
                  </a:cubicBezTo>
                </a:path>
              </a:pathLst>
            </a:custGeom>
            <a:solidFill>
              <a:srgbClr val="582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íṩľïḓ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0096827-CF20-41A2-A45D-7B5584C69679}"/>
                </a:ext>
              </a:extLst>
            </p:cNvPr>
            <p:cNvSpPr/>
            <p:nvPr/>
          </p:nvSpPr>
          <p:spPr bwMode="auto">
            <a:xfrm>
              <a:off x="6959683" y="3181091"/>
              <a:ext cx="238749" cy="115525"/>
            </a:xfrm>
            <a:custGeom>
              <a:avLst/>
              <a:gdLst>
                <a:gd name="T0" fmla="*/ 11 w 15"/>
                <a:gd name="T1" fmla="*/ 2 h 7"/>
                <a:gd name="T2" fmla="*/ 7 w 15"/>
                <a:gd name="T3" fmla="*/ 1 h 7"/>
                <a:gd name="T4" fmla="*/ 4 w 15"/>
                <a:gd name="T5" fmla="*/ 2 h 7"/>
                <a:gd name="T6" fmla="*/ 0 w 15"/>
                <a:gd name="T7" fmla="*/ 2 h 7"/>
                <a:gd name="T8" fmla="*/ 6 w 15"/>
                <a:gd name="T9" fmla="*/ 7 h 7"/>
                <a:gd name="T10" fmla="*/ 7 w 15"/>
                <a:gd name="T11" fmla="*/ 6 h 7"/>
                <a:gd name="T12" fmla="*/ 9 w 15"/>
                <a:gd name="T13" fmla="*/ 7 h 7"/>
                <a:gd name="T14" fmla="*/ 15 w 15"/>
                <a:gd name="T15" fmla="*/ 2 h 7"/>
                <a:gd name="T16" fmla="*/ 11 w 15"/>
                <a:gd name="T1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7">
                  <a:moveTo>
                    <a:pt x="11" y="2"/>
                  </a:moveTo>
                  <a:cubicBezTo>
                    <a:pt x="9" y="0"/>
                    <a:pt x="7" y="1"/>
                    <a:pt x="7" y="1"/>
                  </a:cubicBezTo>
                  <a:cubicBezTo>
                    <a:pt x="7" y="1"/>
                    <a:pt x="5" y="0"/>
                    <a:pt x="4" y="2"/>
                  </a:cubicBezTo>
                  <a:cubicBezTo>
                    <a:pt x="3" y="3"/>
                    <a:pt x="0" y="2"/>
                    <a:pt x="0" y="2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2" y="3"/>
                    <a:pt x="11" y="2"/>
                  </a:cubicBezTo>
                </a:path>
              </a:pathLst>
            </a:custGeom>
            <a:solidFill>
              <a:srgbClr val="582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iṣľîḍ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E57FDC0-1BAA-4F17-AFCA-BF7C940D352E}"/>
                </a:ext>
              </a:extLst>
            </p:cNvPr>
            <p:cNvSpPr/>
            <p:nvPr/>
          </p:nvSpPr>
          <p:spPr bwMode="auto">
            <a:xfrm>
              <a:off x="6435981" y="1548371"/>
              <a:ext cx="1309256" cy="993497"/>
            </a:xfrm>
            <a:custGeom>
              <a:avLst/>
              <a:gdLst>
                <a:gd name="T0" fmla="*/ 70 w 82"/>
                <a:gd name="T1" fmla="*/ 0 h 62"/>
                <a:gd name="T2" fmla="*/ 36 w 82"/>
                <a:gd name="T3" fmla="*/ 4 h 62"/>
                <a:gd name="T4" fmla="*/ 36 w 82"/>
                <a:gd name="T5" fmla="*/ 4 h 62"/>
                <a:gd name="T6" fmla="*/ 34 w 82"/>
                <a:gd name="T7" fmla="*/ 4 h 62"/>
                <a:gd name="T8" fmla="*/ 2 w 82"/>
                <a:gd name="T9" fmla="*/ 38 h 62"/>
                <a:gd name="T10" fmla="*/ 2 w 82"/>
                <a:gd name="T11" fmla="*/ 38 h 62"/>
                <a:gd name="T12" fmla="*/ 5 w 82"/>
                <a:gd name="T13" fmla="*/ 62 h 62"/>
                <a:gd name="T14" fmla="*/ 6 w 82"/>
                <a:gd name="T15" fmla="*/ 58 h 62"/>
                <a:gd name="T16" fmla="*/ 8 w 82"/>
                <a:gd name="T17" fmla="*/ 49 h 62"/>
                <a:gd name="T18" fmla="*/ 8 w 82"/>
                <a:gd name="T19" fmla="*/ 48 h 62"/>
                <a:gd name="T20" fmla="*/ 10 w 82"/>
                <a:gd name="T21" fmla="*/ 44 h 62"/>
                <a:gd name="T22" fmla="*/ 40 w 82"/>
                <a:gd name="T23" fmla="*/ 32 h 62"/>
                <a:gd name="T24" fmla="*/ 71 w 82"/>
                <a:gd name="T25" fmla="*/ 44 h 62"/>
                <a:gd name="T26" fmla="*/ 73 w 82"/>
                <a:gd name="T27" fmla="*/ 48 h 62"/>
                <a:gd name="T28" fmla="*/ 73 w 82"/>
                <a:gd name="T29" fmla="*/ 49 h 62"/>
                <a:gd name="T30" fmla="*/ 75 w 82"/>
                <a:gd name="T31" fmla="*/ 58 h 62"/>
                <a:gd name="T32" fmla="*/ 75 w 82"/>
                <a:gd name="T33" fmla="*/ 62 h 62"/>
                <a:gd name="T34" fmla="*/ 78 w 82"/>
                <a:gd name="T35" fmla="*/ 47 h 62"/>
                <a:gd name="T36" fmla="*/ 78 w 82"/>
                <a:gd name="T37" fmla="*/ 47 h 62"/>
                <a:gd name="T38" fmla="*/ 70 w 82"/>
                <a:gd name="T3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2" h="62">
                  <a:moveTo>
                    <a:pt x="70" y="0"/>
                  </a:moveTo>
                  <a:cubicBezTo>
                    <a:pt x="70" y="0"/>
                    <a:pt x="71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5" y="4"/>
                    <a:pt x="34" y="4"/>
                  </a:cubicBezTo>
                  <a:cubicBezTo>
                    <a:pt x="0" y="6"/>
                    <a:pt x="2" y="38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46"/>
                    <a:pt x="4" y="54"/>
                    <a:pt x="5" y="62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6" y="58"/>
                    <a:pt x="6" y="54"/>
                    <a:pt x="8" y="49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9" y="47"/>
                    <a:pt x="9" y="46"/>
                    <a:pt x="10" y="44"/>
                  </a:cubicBezTo>
                  <a:cubicBezTo>
                    <a:pt x="19" y="26"/>
                    <a:pt x="40" y="32"/>
                    <a:pt x="40" y="32"/>
                  </a:cubicBezTo>
                  <a:cubicBezTo>
                    <a:pt x="40" y="32"/>
                    <a:pt x="62" y="26"/>
                    <a:pt x="71" y="44"/>
                  </a:cubicBezTo>
                  <a:cubicBezTo>
                    <a:pt x="72" y="46"/>
                    <a:pt x="72" y="47"/>
                    <a:pt x="73" y="48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4" y="54"/>
                    <a:pt x="75" y="58"/>
                    <a:pt x="75" y="58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6" y="57"/>
                    <a:pt x="77" y="52"/>
                    <a:pt x="78" y="47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82" y="20"/>
                    <a:pt x="70" y="0"/>
                    <a:pt x="70" y="0"/>
                  </a:cubicBezTo>
                </a:path>
              </a:pathLst>
            </a:custGeom>
            <a:solidFill>
              <a:srgbClr val="582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íšlíḋ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54ECEB8-FB08-4F97-BFB4-5213204D33CD}"/>
                </a:ext>
              </a:extLst>
            </p:cNvPr>
            <p:cNvSpPr/>
            <p:nvPr/>
          </p:nvSpPr>
          <p:spPr bwMode="auto">
            <a:xfrm>
              <a:off x="6466787" y="1617687"/>
              <a:ext cx="608422" cy="1856066"/>
            </a:xfrm>
            <a:custGeom>
              <a:avLst/>
              <a:gdLst>
                <a:gd name="T0" fmla="*/ 22 w 38"/>
                <a:gd name="T1" fmla="*/ 110 h 116"/>
                <a:gd name="T2" fmla="*/ 20 w 38"/>
                <a:gd name="T3" fmla="*/ 116 h 116"/>
                <a:gd name="T4" fmla="*/ 20 w 38"/>
                <a:gd name="T5" fmla="*/ 116 h 116"/>
                <a:gd name="T6" fmla="*/ 22 w 38"/>
                <a:gd name="T7" fmla="*/ 110 h 116"/>
                <a:gd name="T8" fmla="*/ 22 w 38"/>
                <a:gd name="T9" fmla="*/ 110 h 116"/>
                <a:gd name="T10" fmla="*/ 22 w 38"/>
                <a:gd name="T11" fmla="*/ 110 h 116"/>
                <a:gd name="T12" fmla="*/ 22 w 38"/>
                <a:gd name="T13" fmla="*/ 110 h 116"/>
                <a:gd name="T14" fmla="*/ 22 w 38"/>
                <a:gd name="T15" fmla="*/ 103 h 116"/>
                <a:gd name="T16" fmla="*/ 22 w 38"/>
                <a:gd name="T17" fmla="*/ 106 h 116"/>
                <a:gd name="T18" fmla="*/ 22 w 38"/>
                <a:gd name="T19" fmla="*/ 103 h 116"/>
                <a:gd name="T20" fmla="*/ 22 w 38"/>
                <a:gd name="T21" fmla="*/ 103 h 116"/>
                <a:gd name="T22" fmla="*/ 38 w 38"/>
                <a:gd name="T23" fmla="*/ 0 h 116"/>
                <a:gd name="T24" fmla="*/ 34 w 38"/>
                <a:gd name="T25" fmla="*/ 0 h 116"/>
                <a:gd name="T26" fmla="*/ 34 w 38"/>
                <a:gd name="T27" fmla="*/ 0 h 116"/>
                <a:gd name="T28" fmla="*/ 32 w 38"/>
                <a:gd name="T29" fmla="*/ 0 h 116"/>
                <a:gd name="T30" fmla="*/ 0 w 38"/>
                <a:gd name="T31" fmla="*/ 33 h 116"/>
                <a:gd name="T32" fmla="*/ 32 w 38"/>
                <a:gd name="T33" fmla="*/ 0 h 116"/>
                <a:gd name="T34" fmla="*/ 34 w 38"/>
                <a:gd name="T35" fmla="*/ 0 h 116"/>
                <a:gd name="T36" fmla="*/ 34 w 38"/>
                <a:gd name="T37" fmla="*/ 0 h 116"/>
                <a:gd name="T38" fmla="*/ 38 w 38"/>
                <a:gd name="T39" fmla="*/ 0 h 116"/>
                <a:gd name="T40" fmla="*/ 38 w 38"/>
                <a:gd name="T41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8" h="116">
                  <a:moveTo>
                    <a:pt x="22" y="110"/>
                  </a:moveTo>
                  <a:cubicBezTo>
                    <a:pt x="21" y="112"/>
                    <a:pt x="21" y="114"/>
                    <a:pt x="20" y="116"/>
                  </a:cubicBezTo>
                  <a:cubicBezTo>
                    <a:pt x="20" y="116"/>
                    <a:pt x="20" y="116"/>
                    <a:pt x="20" y="116"/>
                  </a:cubicBezTo>
                  <a:cubicBezTo>
                    <a:pt x="21" y="114"/>
                    <a:pt x="21" y="112"/>
                    <a:pt x="22" y="110"/>
                  </a:cubicBezTo>
                  <a:moveTo>
                    <a:pt x="22" y="110"/>
                  </a:moveTo>
                  <a:cubicBezTo>
                    <a:pt x="22" y="110"/>
                    <a:pt x="22" y="110"/>
                    <a:pt x="22" y="110"/>
                  </a:cubicBezTo>
                  <a:cubicBezTo>
                    <a:pt x="22" y="110"/>
                    <a:pt x="22" y="110"/>
                    <a:pt x="22" y="110"/>
                  </a:cubicBezTo>
                  <a:moveTo>
                    <a:pt x="22" y="103"/>
                  </a:moveTo>
                  <a:cubicBezTo>
                    <a:pt x="22" y="104"/>
                    <a:pt x="22" y="105"/>
                    <a:pt x="22" y="106"/>
                  </a:cubicBezTo>
                  <a:cubicBezTo>
                    <a:pt x="22" y="105"/>
                    <a:pt x="22" y="104"/>
                    <a:pt x="22" y="103"/>
                  </a:cubicBezTo>
                  <a:cubicBezTo>
                    <a:pt x="22" y="103"/>
                    <a:pt x="22" y="103"/>
                    <a:pt x="22" y="103"/>
                  </a:cubicBezTo>
                  <a:moveTo>
                    <a:pt x="38" y="0"/>
                  </a:moveTo>
                  <a:cubicBezTo>
                    <a:pt x="37" y="0"/>
                    <a:pt x="36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3" y="0"/>
                    <a:pt x="32" y="0"/>
                  </a:cubicBezTo>
                  <a:cubicBezTo>
                    <a:pt x="2" y="2"/>
                    <a:pt x="0" y="28"/>
                    <a:pt x="0" y="33"/>
                  </a:cubicBezTo>
                  <a:cubicBezTo>
                    <a:pt x="0" y="28"/>
                    <a:pt x="2" y="2"/>
                    <a:pt x="32" y="0"/>
                  </a:cubicBezTo>
                  <a:cubicBezTo>
                    <a:pt x="33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6" y="0"/>
                    <a:pt x="37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</a:path>
              </a:pathLst>
            </a:custGeom>
            <a:solidFill>
              <a:srgbClr val="E8D6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iṥļïḍ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4A7CC48-61A0-47F0-A4ED-F4FFD9F99F9B}"/>
                </a:ext>
              </a:extLst>
            </p:cNvPr>
            <p:cNvSpPr/>
            <p:nvPr/>
          </p:nvSpPr>
          <p:spPr bwMode="auto">
            <a:xfrm>
              <a:off x="6782551" y="3265810"/>
              <a:ext cx="292657" cy="361973"/>
            </a:xfrm>
            <a:custGeom>
              <a:avLst/>
              <a:gdLst>
                <a:gd name="T0" fmla="*/ 2 w 18"/>
                <a:gd name="T1" fmla="*/ 0 h 23"/>
                <a:gd name="T2" fmla="*/ 2 w 18"/>
                <a:gd name="T3" fmla="*/ 3 h 23"/>
                <a:gd name="T4" fmla="*/ 2 w 18"/>
                <a:gd name="T5" fmla="*/ 7 h 23"/>
                <a:gd name="T6" fmla="*/ 2 w 18"/>
                <a:gd name="T7" fmla="*/ 7 h 23"/>
                <a:gd name="T8" fmla="*/ 2 w 18"/>
                <a:gd name="T9" fmla="*/ 7 h 23"/>
                <a:gd name="T10" fmla="*/ 0 w 18"/>
                <a:gd name="T11" fmla="*/ 13 h 23"/>
                <a:gd name="T12" fmla="*/ 18 w 18"/>
                <a:gd name="T13" fmla="*/ 23 h 23"/>
                <a:gd name="T14" fmla="*/ 18 w 18"/>
                <a:gd name="T15" fmla="*/ 23 h 23"/>
                <a:gd name="T16" fmla="*/ 18 w 18"/>
                <a:gd name="T17" fmla="*/ 6 h 23"/>
                <a:gd name="T18" fmla="*/ 18 w 18"/>
                <a:gd name="T19" fmla="*/ 6 h 23"/>
                <a:gd name="T20" fmla="*/ 16 w 18"/>
                <a:gd name="T21" fmla="*/ 6 h 23"/>
                <a:gd name="T22" fmla="*/ 12 w 18"/>
                <a:gd name="T23" fmla="*/ 6 h 23"/>
                <a:gd name="T24" fmla="*/ 5 w 18"/>
                <a:gd name="T25" fmla="*/ 4 h 23"/>
                <a:gd name="T26" fmla="*/ 5 w 18"/>
                <a:gd name="T27" fmla="*/ 4 h 23"/>
                <a:gd name="T28" fmla="*/ 2 w 18"/>
                <a:gd name="T2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23">
                  <a:moveTo>
                    <a:pt x="2" y="0"/>
                  </a:moveTo>
                  <a:cubicBezTo>
                    <a:pt x="2" y="1"/>
                    <a:pt x="2" y="2"/>
                    <a:pt x="2" y="3"/>
                  </a:cubicBezTo>
                  <a:cubicBezTo>
                    <a:pt x="2" y="4"/>
                    <a:pt x="2" y="5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9"/>
                    <a:pt x="1" y="11"/>
                    <a:pt x="0" y="13"/>
                  </a:cubicBezTo>
                  <a:cubicBezTo>
                    <a:pt x="0" y="13"/>
                    <a:pt x="9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6" y="6"/>
                  </a:cubicBezTo>
                  <a:cubicBezTo>
                    <a:pt x="15" y="6"/>
                    <a:pt x="14" y="6"/>
                    <a:pt x="12" y="6"/>
                  </a:cubicBezTo>
                  <a:cubicBezTo>
                    <a:pt x="10" y="6"/>
                    <a:pt x="7" y="6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4" y="2"/>
                    <a:pt x="2" y="0"/>
                  </a:cubicBezTo>
                </a:path>
              </a:pathLst>
            </a:custGeom>
            <a:solidFill>
              <a:srgbClr val="DEA3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îṧ1i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AF4D7CD-DB72-4020-8631-B45795560504}"/>
                </a:ext>
              </a:extLst>
            </p:cNvPr>
            <p:cNvSpPr/>
            <p:nvPr/>
          </p:nvSpPr>
          <p:spPr bwMode="auto">
            <a:xfrm>
              <a:off x="6412879" y="2048971"/>
              <a:ext cx="662330" cy="1309256"/>
            </a:xfrm>
            <a:custGeom>
              <a:avLst/>
              <a:gdLst>
                <a:gd name="T0" fmla="*/ 28 w 41"/>
                <a:gd name="T1" fmla="*/ 80 h 82"/>
                <a:gd name="T2" fmla="*/ 28 w 41"/>
                <a:gd name="T3" fmla="*/ 80 h 82"/>
                <a:gd name="T4" fmla="*/ 35 w 41"/>
                <a:gd name="T5" fmla="*/ 82 h 82"/>
                <a:gd name="T6" fmla="*/ 39 w 41"/>
                <a:gd name="T7" fmla="*/ 82 h 82"/>
                <a:gd name="T8" fmla="*/ 41 w 41"/>
                <a:gd name="T9" fmla="*/ 82 h 82"/>
                <a:gd name="T10" fmla="*/ 41 w 41"/>
                <a:gd name="T11" fmla="*/ 82 h 82"/>
                <a:gd name="T12" fmla="*/ 41 w 41"/>
                <a:gd name="T13" fmla="*/ 82 h 82"/>
                <a:gd name="T14" fmla="*/ 39 w 41"/>
                <a:gd name="T15" fmla="*/ 82 h 82"/>
                <a:gd name="T16" fmla="*/ 35 w 41"/>
                <a:gd name="T17" fmla="*/ 82 h 82"/>
                <a:gd name="T18" fmla="*/ 28 w 41"/>
                <a:gd name="T19" fmla="*/ 80 h 82"/>
                <a:gd name="T20" fmla="*/ 28 w 41"/>
                <a:gd name="T21" fmla="*/ 80 h 82"/>
                <a:gd name="T22" fmla="*/ 41 w 41"/>
                <a:gd name="T23" fmla="*/ 62 h 82"/>
                <a:gd name="T24" fmla="*/ 31 w 41"/>
                <a:gd name="T25" fmla="*/ 72 h 82"/>
                <a:gd name="T26" fmla="*/ 34 w 41"/>
                <a:gd name="T27" fmla="*/ 73 h 82"/>
                <a:gd name="T28" fmla="*/ 37 w 41"/>
                <a:gd name="T29" fmla="*/ 73 h 82"/>
                <a:gd name="T30" fmla="*/ 38 w 41"/>
                <a:gd name="T31" fmla="*/ 73 h 82"/>
                <a:gd name="T32" fmla="*/ 41 w 41"/>
                <a:gd name="T33" fmla="*/ 72 h 82"/>
                <a:gd name="T34" fmla="*/ 41 w 41"/>
                <a:gd name="T35" fmla="*/ 72 h 82"/>
                <a:gd name="T36" fmla="*/ 41 w 41"/>
                <a:gd name="T37" fmla="*/ 72 h 82"/>
                <a:gd name="T38" fmla="*/ 41 w 41"/>
                <a:gd name="T39" fmla="*/ 62 h 82"/>
                <a:gd name="T40" fmla="*/ 41 w 41"/>
                <a:gd name="T41" fmla="*/ 62 h 82"/>
                <a:gd name="T42" fmla="*/ 10 w 41"/>
                <a:gd name="T43" fmla="*/ 59 h 82"/>
                <a:gd name="T44" fmla="*/ 13 w 41"/>
                <a:gd name="T45" fmla="*/ 64 h 82"/>
                <a:gd name="T46" fmla="*/ 13 w 41"/>
                <a:gd name="T47" fmla="*/ 64 h 82"/>
                <a:gd name="T48" fmla="*/ 10 w 41"/>
                <a:gd name="T49" fmla="*/ 59 h 82"/>
                <a:gd name="T50" fmla="*/ 9 w 41"/>
                <a:gd name="T51" fmla="*/ 57 h 82"/>
                <a:gd name="T52" fmla="*/ 10 w 41"/>
                <a:gd name="T53" fmla="*/ 58 h 82"/>
                <a:gd name="T54" fmla="*/ 9 w 41"/>
                <a:gd name="T55" fmla="*/ 57 h 82"/>
                <a:gd name="T56" fmla="*/ 9 w 41"/>
                <a:gd name="T57" fmla="*/ 57 h 82"/>
                <a:gd name="T58" fmla="*/ 9 w 41"/>
                <a:gd name="T59" fmla="*/ 57 h 82"/>
                <a:gd name="T60" fmla="*/ 9 w 41"/>
                <a:gd name="T61" fmla="*/ 57 h 82"/>
                <a:gd name="T62" fmla="*/ 3 w 41"/>
                <a:gd name="T63" fmla="*/ 30 h 82"/>
                <a:gd name="T64" fmla="*/ 0 w 41"/>
                <a:gd name="T65" fmla="*/ 36 h 82"/>
                <a:gd name="T66" fmla="*/ 1 w 41"/>
                <a:gd name="T67" fmla="*/ 42 h 82"/>
                <a:gd name="T68" fmla="*/ 5 w 41"/>
                <a:gd name="T69" fmla="*/ 50 h 82"/>
                <a:gd name="T70" fmla="*/ 8 w 41"/>
                <a:gd name="T71" fmla="*/ 53 h 82"/>
                <a:gd name="T72" fmla="*/ 9 w 41"/>
                <a:gd name="T73" fmla="*/ 53 h 82"/>
                <a:gd name="T74" fmla="*/ 9 w 41"/>
                <a:gd name="T75" fmla="*/ 53 h 82"/>
                <a:gd name="T76" fmla="*/ 6 w 41"/>
                <a:gd name="T77" fmla="*/ 31 h 82"/>
                <a:gd name="T78" fmla="*/ 6 w 41"/>
                <a:gd name="T79" fmla="*/ 31 h 82"/>
                <a:gd name="T80" fmla="*/ 6 w 41"/>
                <a:gd name="T81" fmla="*/ 31 h 82"/>
                <a:gd name="T82" fmla="*/ 6 w 41"/>
                <a:gd name="T83" fmla="*/ 31 h 82"/>
                <a:gd name="T84" fmla="*/ 3 w 41"/>
                <a:gd name="T85" fmla="*/ 30 h 82"/>
                <a:gd name="T86" fmla="*/ 33 w 41"/>
                <a:gd name="T87" fmla="*/ 0 h 82"/>
                <a:gd name="T88" fmla="*/ 11 w 41"/>
                <a:gd name="T89" fmla="*/ 13 h 82"/>
                <a:gd name="T90" fmla="*/ 9 w 41"/>
                <a:gd name="T91" fmla="*/ 17 h 82"/>
                <a:gd name="T92" fmla="*/ 9 w 41"/>
                <a:gd name="T93" fmla="*/ 18 h 82"/>
                <a:gd name="T94" fmla="*/ 7 w 41"/>
                <a:gd name="T95" fmla="*/ 27 h 82"/>
                <a:gd name="T96" fmla="*/ 7 w 41"/>
                <a:gd name="T97" fmla="*/ 27 h 82"/>
                <a:gd name="T98" fmla="*/ 7 w 41"/>
                <a:gd name="T99" fmla="*/ 27 h 82"/>
                <a:gd name="T100" fmla="*/ 11 w 41"/>
                <a:gd name="T101" fmla="*/ 50 h 82"/>
                <a:gd name="T102" fmla="*/ 22 w 41"/>
                <a:gd name="T103" fmla="*/ 67 h 82"/>
                <a:gd name="T104" fmla="*/ 29 w 41"/>
                <a:gd name="T105" fmla="*/ 71 h 82"/>
                <a:gd name="T106" fmla="*/ 30 w 41"/>
                <a:gd name="T107" fmla="*/ 62 h 82"/>
                <a:gd name="T108" fmla="*/ 41 w 41"/>
                <a:gd name="T109" fmla="*/ 57 h 82"/>
                <a:gd name="T110" fmla="*/ 41 w 41"/>
                <a:gd name="T111" fmla="*/ 57 h 82"/>
                <a:gd name="T112" fmla="*/ 41 w 41"/>
                <a:gd name="T113" fmla="*/ 1 h 82"/>
                <a:gd name="T114" fmla="*/ 41 w 41"/>
                <a:gd name="T115" fmla="*/ 1 h 82"/>
                <a:gd name="T116" fmla="*/ 33 w 41"/>
                <a:gd name="T11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1" h="82">
                  <a:moveTo>
                    <a:pt x="28" y="80"/>
                  </a:moveTo>
                  <a:cubicBezTo>
                    <a:pt x="28" y="80"/>
                    <a:pt x="28" y="80"/>
                    <a:pt x="28" y="80"/>
                  </a:cubicBezTo>
                  <a:cubicBezTo>
                    <a:pt x="30" y="82"/>
                    <a:pt x="33" y="82"/>
                    <a:pt x="35" y="82"/>
                  </a:cubicBezTo>
                  <a:cubicBezTo>
                    <a:pt x="37" y="82"/>
                    <a:pt x="38" y="82"/>
                    <a:pt x="39" y="82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41" y="82"/>
                    <a:pt x="41" y="82"/>
                    <a:pt x="39" y="82"/>
                  </a:cubicBezTo>
                  <a:cubicBezTo>
                    <a:pt x="38" y="82"/>
                    <a:pt x="37" y="82"/>
                    <a:pt x="35" y="82"/>
                  </a:cubicBezTo>
                  <a:cubicBezTo>
                    <a:pt x="33" y="82"/>
                    <a:pt x="30" y="82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moveTo>
                    <a:pt x="41" y="62"/>
                  </a:moveTo>
                  <a:cubicBezTo>
                    <a:pt x="41" y="62"/>
                    <a:pt x="27" y="62"/>
                    <a:pt x="31" y="72"/>
                  </a:cubicBezTo>
                  <a:cubicBezTo>
                    <a:pt x="32" y="72"/>
                    <a:pt x="33" y="73"/>
                    <a:pt x="34" y="73"/>
                  </a:cubicBezTo>
                  <a:cubicBezTo>
                    <a:pt x="34" y="73"/>
                    <a:pt x="36" y="73"/>
                    <a:pt x="37" y="73"/>
                  </a:cubicBezTo>
                  <a:cubicBezTo>
                    <a:pt x="37" y="73"/>
                    <a:pt x="38" y="73"/>
                    <a:pt x="38" y="73"/>
                  </a:cubicBezTo>
                  <a:cubicBezTo>
                    <a:pt x="39" y="72"/>
                    <a:pt x="40" y="72"/>
                    <a:pt x="41" y="72"/>
                  </a:cubicBezTo>
                  <a:cubicBezTo>
                    <a:pt x="41" y="72"/>
                    <a:pt x="41" y="72"/>
                    <a:pt x="41" y="72"/>
                  </a:cubicBezTo>
                  <a:cubicBezTo>
                    <a:pt x="41" y="72"/>
                    <a:pt x="41" y="72"/>
                    <a:pt x="41" y="7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moveTo>
                    <a:pt x="10" y="59"/>
                  </a:moveTo>
                  <a:cubicBezTo>
                    <a:pt x="10" y="60"/>
                    <a:pt x="12" y="62"/>
                    <a:pt x="13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2" y="62"/>
                    <a:pt x="11" y="60"/>
                    <a:pt x="10" y="59"/>
                  </a:cubicBezTo>
                  <a:moveTo>
                    <a:pt x="9" y="57"/>
                  </a:moveTo>
                  <a:cubicBezTo>
                    <a:pt x="9" y="57"/>
                    <a:pt x="9" y="58"/>
                    <a:pt x="10" y="58"/>
                  </a:cubicBezTo>
                  <a:cubicBezTo>
                    <a:pt x="9" y="58"/>
                    <a:pt x="9" y="57"/>
                    <a:pt x="9" y="57"/>
                  </a:cubicBezTo>
                  <a:moveTo>
                    <a:pt x="9" y="57"/>
                  </a:moveTo>
                  <a:cubicBezTo>
                    <a:pt x="9" y="57"/>
                    <a:pt x="9" y="57"/>
                    <a:pt x="9" y="57"/>
                  </a:cubicBezTo>
                  <a:cubicBezTo>
                    <a:pt x="9" y="57"/>
                    <a:pt x="9" y="57"/>
                    <a:pt x="9" y="57"/>
                  </a:cubicBezTo>
                  <a:moveTo>
                    <a:pt x="3" y="30"/>
                  </a:moveTo>
                  <a:cubicBezTo>
                    <a:pt x="1" y="30"/>
                    <a:pt x="0" y="33"/>
                    <a:pt x="0" y="36"/>
                  </a:cubicBezTo>
                  <a:cubicBezTo>
                    <a:pt x="0" y="38"/>
                    <a:pt x="0" y="41"/>
                    <a:pt x="1" y="42"/>
                  </a:cubicBezTo>
                  <a:cubicBezTo>
                    <a:pt x="4" y="46"/>
                    <a:pt x="4" y="46"/>
                    <a:pt x="5" y="50"/>
                  </a:cubicBezTo>
                  <a:cubicBezTo>
                    <a:pt x="6" y="52"/>
                    <a:pt x="7" y="53"/>
                    <a:pt x="8" y="53"/>
                  </a:cubicBezTo>
                  <a:cubicBezTo>
                    <a:pt x="8" y="53"/>
                    <a:pt x="9" y="53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8" y="53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5" y="30"/>
                    <a:pt x="4" y="30"/>
                    <a:pt x="3" y="30"/>
                  </a:cubicBezTo>
                  <a:moveTo>
                    <a:pt x="33" y="0"/>
                  </a:moveTo>
                  <a:cubicBezTo>
                    <a:pt x="26" y="0"/>
                    <a:pt x="16" y="2"/>
                    <a:pt x="11" y="13"/>
                  </a:cubicBezTo>
                  <a:cubicBezTo>
                    <a:pt x="10" y="15"/>
                    <a:pt x="10" y="16"/>
                    <a:pt x="9" y="17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7" y="23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9"/>
                    <a:pt x="11" y="45"/>
                    <a:pt x="11" y="50"/>
                  </a:cubicBezTo>
                  <a:cubicBezTo>
                    <a:pt x="13" y="60"/>
                    <a:pt x="20" y="65"/>
                    <a:pt x="22" y="67"/>
                  </a:cubicBezTo>
                  <a:cubicBezTo>
                    <a:pt x="23" y="69"/>
                    <a:pt x="26" y="70"/>
                    <a:pt x="29" y="71"/>
                  </a:cubicBezTo>
                  <a:cubicBezTo>
                    <a:pt x="28" y="69"/>
                    <a:pt x="27" y="65"/>
                    <a:pt x="30" y="62"/>
                  </a:cubicBezTo>
                  <a:cubicBezTo>
                    <a:pt x="35" y="58"/>
                    <a:pt x="41" y="57"/>
                    <a:pt x="41" y="57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38" y="0"/>
                    <a:pt x="33" y="0"/>
                  </a:cubicBezTo>
                </a:path>
              </a:pathLst>
            </a:custGeom>
            <a:solidFill>
              <a:srgbClr val="DEA3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ïSľïḍ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9DD48D1-4C06-4793-9B45-CBD317B45019}"/>
                </a:ext>
              </a:extLst>
            </p:cNvPr>
            <p:cNvSpPr/>
            <p:nvPr/>
          </p:nvSpPr>
          <p:spPr bwMode="auto">
            <a:xfrm>
              <a:off x="6512996" y="2480256"/>
              <a:ext cx="562212" cy="877972"/>
            </a:xfrm>
            <a:custGeom>
              <a:avLst/>
              <a:gdLst>
                <a:gd name="T0" fmla="*/ 1 w 35"/>
                <a:gd name="T1" fmla="*/ 0 h 55"/>
                <a:gd name="T2" fmla="*/ 0 w 35"/>
                <a:gd name="T3" fmla="*/ 4 h 55"/>
                <a:gd name="T4" fmla="*/ 0 w 35"/>
                <a:gd name="T5" fmla="*/ 4 h 55"/>
                <a:gd name="T6" fmla="*/ 0 w 35"/>
                <a:gd name="T7" fmla="*/ 4 h 55"/>
                <a:gd name="T8" fmla="*/ 0 w 35"/>
                <a:gd name="T9" fmla="*/ 4 h 55"/>
                <a:gd name="T10" fmla="*/ 3 w 35"/>
                <a:gd name="T11" fmla="*/ 26 h 55"/>
                <a:gd name="T12" fmla="*/ 3 w 35"/>
                <a:gd name="T13" fmla="*/ 26 h 55"/>
                <a:gd name="T14" fmla="*/ 3 w 35"/>
                <a:gd name="T15" fmla="*/ 26 h 55"/>
                <a:gd name="T16" fmla="*/ 3 w 35"/>
                <a:gd name="T17" fmla="*/ 30 h 55"/>
                <a:gd name="T18" fmla="*/ 3 w 35"/>
                <a:gd name="T19" fmla="*/ 30 h 55"/>
                <a:gd name="T20" fmla="*/ 3 w 35"/>
                <a:gd name="T21" fmla="*/ 30 h 55"/>
                <a:gd name="T22" fmla="*/ 3 w 35"/>
                <a:gd name="T23" fmla="*/ 30 h 55"/>
                <a:gd name="T24" fmla="*/ 4 w 35"/>
                <a:gd name="T25" fmla="*/ 31 h 55"/>
                <a:gd name="T26" fmla="*/ 4 w 35"/>
                <a:gd name="T27" fmla="*/ 31 h 55"/>
                <a:gd name="T28" fmla="*/ 4 w 35"/>
                <a:gd name="T29" fmla="*/ 32 h 55"/>
                <a:gd name="T30" fmla="*/ 4 w 35"/>
                <a:gd name="T31" fmla="*/ 32 h 55"/>
                <a:gd name="T32" fmla="*/ 4 w 35"/>
                <a:gd name="T33" fmla="*/ 32 h 55"/>
                <a:gd name="T34" fmla="*/ 7 w 35"/>
                <a:gd name="T35" fmla="*/ 37 h 55"/>
                <a:gd name="T36" fmla="*/ 7 w 35"/>
                <a:gd name="T37" fmla="*/ 37 h 55"/>
                <a:gd name="T38" fmla="*/ 7 w 35"/>
                <a:gd name="T39" fmla="*/ 37 h 55"/>
                <a:gd name="T40" fmla="*/ 9 w 35"/>
                <a:gd name="T41" fmla="*/ 39 h 55"/>
                <a:gd name="T42" fmla="*/ 10 w 35"/>
                <a:gd name="T43" fmla="*/ 40 h 55"/>
                <a:gd name="T44" fmla="*/ 11 w 35"/>
                <a:gd name="T45" fmla="*/ 41 h 55"/>
                <a:gd name="T46" fmla="*/ 11 w 35"/>
                <a:gd name="T47" fmla="*/ 42 h 55"/>
                <a:gd name="T48" fmla="*/ 14 w 35"/>
                <a:gd name="T49" fmla="*/ 44 h 55"/>
                <a:gd name="T50" fmla="*/ 14 w 35"/>
                <a:gd name="T51" fmla="*/ 44 h 55"/>
                <a:gd name="T52" fmla="*/ 16 w 35"/>
                <a:gd name="T53" fmla="*/ 46 h 55"/>
                <a:gd name="T54" fmla="*/ 16 w 35"/>
                <a:gd name="T55" fmla="*/ 46 h 55"/>
                <a:gd name="T56" fmla="*/ 19 w 35"/>
                <a:gd name="T57" fmla="*/ 49 h 55"/>
                <a:gd name="T58" fmla="*/ 19 w 35"/>
                <a:gd name="T59" fmla="*/ 49 h 55"/>
                <a:gd name="T60" fmla="*/ 19 w 35"/>
                <a:gd name="T61" fmla="*/ 49 h 55"/>
                <a:gd name="T62" fmla="*/ 22 w 35"/>
                <a:gd name="T63" fmla="*/ 53 h 55"/>
                <a:gd name="T64" fmla="*/ 22 w 35"/>
                <a:gd name="T65" fmla="*/ 53 h 55"/>
                <a:gd name="T66" fmla="*/ 29 w 35"/>
                <a:gd name="T67" fmla="*/ 55 h 55"/>
                <a:gd name="T68" fmla="*/ 33 w 35"/>
                <a:gd name="T69" fmla="*/ 55 h 55"/>
                <a:gd name="T70" fmla="*/ 35 w 35"/>
                <a:gd name="T71" fmla="*/ 55 h 55"/>
                <a:gd name="T72" fmla="*/ 35 w 35"/>
                <a:gd name="T73" fmla="*/ 55 h 55"/>
                <a:gd name="T74" fmla="*/ 35 w 35"/>
                <a:gd name="T75" fmla="*/ 50 h 55"/>
                <a:gd name="T76" fmla="*/ 34 w 35"/>
                <a:gd name="T77" fmla="*/ 51 h 55"/>
                <a:gd name="T78" fmla="*/ 28 w 35"/>
                <a:gd name="T79" fmla="*/ 46 h 55"/>
                <a:gd name="T80" fmla="*/ 30 w 35"/>
                <a:gd name="T81" fmla="*/ 47 h 55"/>
                <a:gd name="T82" fmla="*/ 31 w 35"/>
                <a:gd name="T83" fmla="*/ 46 h 55"/>
                <a:gd name="T84" fmla="*/ 28 w 35"/>
                <a:gd name="T85" fmla="*/ 46 h 55"/>
                <a:gd name="T86" fmla="*/ 25 w 35"/>
                <a:gd name="T87" fmla="*/ 45 h 55"/>
                <a:gd name="T88" fmla="*/ 26 w 35"/>
                <a:gd name="T89" fmla="*/ 45 h 55"/>
                <a:gd name="T90" fmla="*/ 24 w 35"/>
                <a:gd name="T91" fmla="*/ 46 h 55"/>
                <a:gd name="T92" fmla="*/ 23 w 35"/>
                <a:gd name="T93" fmla="*/ 44 h 55"/>
                <a:gd name="T94" fmla="*/ 16 w 35"/>
                <a:gd name="T95" fmla="*/ 40 h 55"/>
                <a:gd name="T96" fmla="*/ 5 w 35"/>
                <a:gd name="T97" fmla="*/ 23 h 55"/>
                <a:gd name="T98" fmla="*/ 1 w 35"/>
                <a:gd name="T99" fmla="*/ 0 h 55"/>
                <a:gd name="T100" fmla="*/ 1 w 35"/>
                <a:gd name="T10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55">
                  <a:moveTo>
                    <a:pt x="1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2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7"/>
                    <a:pt x="3" y="29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3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5" y="33"/>
                    <a:pt x="6" y="35"/>
                    <a:pt x="7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8" y="38"/>
                    <a:pt x="8" y="38"/>
                    <a:pt x="9" y="39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40"/>
                    <a:pt x="11" y="41"/>
                    <a:pt x="11" y="41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43"/>
                    <a:pt x="13" y="43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5"/>
                    <a:pt x="15" y="45"/>
                    <a:pt x="16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7" y="47"/>
                    <a:pt x="18" y="48"/>
                    <a:pt x="19" y="49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21" y="51"/>
                    <a:pt x="22" y="52"/>
                    <a:pt x="22" y="53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4" y="55"/>
                    <a:pt x="27" y="55"/>
                    <a:pt x="29" y="55"/>
                  </a:cubicBezTo>
                  <a:cubicBezTo>
                    <a:pt x="31" y="55"/>
                    <a:pt x="32" y="55"/>
                    <a:pt x="33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9" y="47"/>
                    <a:pt x="30" y="47"/>
                  </a:cubicBezTo>
                  <a:cubicBezTo>
                    <a:pt x="30" y="47"/>
                    <a:pt x="31" y="47"/>
                    <a:pt x="31" y="46"/>
                  </a:cubicBezTo>
                  <a:cubicBezTo>
                    <a:pt x="30" y="46"/>
                    <a:pt x="28" y="46"/>
                    <a:pt x="28" y="46"/>
                  </a:cubicBezTo>
                  <a:cubicBezTo>
                    <a:pt x="27" y="46"/>
                    <a:pt x="26" y="45"/>
                    <a:pt x="25" y="45"/>
                  </a:cubicBezTo>
                  <a:cubicBezTo>
                    <a:pt x="25" y="45"/>
                    <a:pt x="25" y="45"/>
                    <a:pt x="26" y="45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4" y="46"/>
                    <a:pt x="23" y="44"/>
                  </a:cubicBezTo>
                  <a:cubicBezTo>
                    <a:pt x="20" y="43"/>
                    <a:pt x="17" y="42"/>
                    <a:pt x="16" y="40"/>
                  </a:cubicBezTo>
                  <a:cubicBezTo>
                    <a:pt x="14" y="38"/>
                    <a:pt x="7" y="33"/>
                    <a:pt x="5" y="23"/>
                  </a:cubicBezTo>
                  <a:cubicBezTo>
                    <a:pt x="5" y="18"/>
                    <a:pt x="1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026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îş1ïḍ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FE7783E-07B7-44DA-9C1E-863C8172F48D}"/>
                </a:ext>
              </a:extLst>
            </p:cNvPr>
            <p:cNvSpPr/>
            <p:nvPr/>
          </p:nvSpPr>
          <p:spPr bwMode="auto">
            <a:xfrm>
              <a:off x="6851862" y="2957750"/>
              <a:ext cx="223346" cy="254152"/>
            </a:xfrm>
            <a:custGeom>
              <a:avLst/>
              <a:gdLst>
                <a:gd name="T0" fmla="*/ 14 w 14"/>
                <a:gd name="T1" fmla="*/ 0 h 16"/>
                <a:gd name="T2" fmla="*/ 3 w 14"/>
                <a:gd name="T3" fmla="*/ 5 h 16"/>
                <a:gd name="T4" fmla="*/ 2 w 14"/>
                <a:gd name="T5" fmla="*/ 14 h 16"/>
                <a:gd name="T6" fmla="*/ 3 w 14"/>
                <a:gd name="T7" fmla="*/ 16 h 16"/>
                <a:gd name="T8" fmla="*/ 5 w 14"/>
                <a:gd name="T9" fmla="*/ 15 h 16"/>
                <a:gd name="T10" fmla="*/ 4 w 14"/>
                <a:gd name="T11" fmla="*/ 15 h 16"/>
                <a:gd name="T12" fmla="*/ 14 w 14"/>
                <a:gd name="T13" fmla="*/ 5 h 16"/>
                <a:gd name="T14" fmla="*/ 14 w 14"/>
                <a:gd name="T15" fmla="*/ 5 h 16"/>
                <a:gd name="T16" fmla="*/ 14 w 14"/>
                <a:gd name="T17" fmla="*/ 0 h 16"/>
                <a:gd name="T18" fmla="*/ 14 w 14"/>
                <a:gd name="T1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6">
                  <a:moveTo>
                    <a:pt x="14" y="0"/>
                  </a:moveTo>
                  <a:cubicBezTo>
                    <a:pt x="14" y="0"/>
                    <a:pt x="8" y="1"/>
                    <a:pt x="3" y="5"/>
                  </a:cubicBezTo>
                  <a:cubicBezTo>
                    <a:pt x="0" y="8"/>
                    <a:pt x="1" y="12"/>
                    <a:pt x="2" y="14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0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5026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îŝļïď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B383686-C592-47CD-B612-A8B49F1CDEF3}"/>
                </a:ext>
              </a:extLst>
            </p:cNvPr>
            <p:cNvSpPr/>
            <p:nvPr/>
          </p:nvSpPr>
          <p:spPr bwMode="auto">
            <a:xfrm>
              <a:off x="6959683" y="3196494"/>
              <a:ext cx="115525" cy="100122"/>
            </a:xfrm>
            <a:custGeom>
              <a:avLst/>
              <a:gdLst>
                <a:gd name="T0" fmla="*/ 7 w 7"/>
                <a:gd name="T1" fmla="*/ 0 h 6"/>
                <a:gd name="T2" fmla="*/ 4 w 7"/>
                <a:gd name="T3" fmla="*/ 1 h 6"/>
                <a:gd name="T4" fmla="*/ 3 w 7"/>
                <a:gd name="T5" fmla="*/ 1 h 6"/>
                <a:gd name="T6" fmla="*/ 2 w 7"/>
                <a:gd name="T7" fmla="*/ 2 h 6"/>
                <a:gd name="T8" fmla="*/ 0 w 7"/>
                <a:gd name="T9" fmla="*/ 1 h 6"/>
                <a:gd name="T10" fmla="*/ 6 w 7"/>
                <a:gd name="T11" fmla="*/ 6 h 6"/>
                <a:gd name="T12" fmla="*/ 7 w 7"/>
                <a:gd name="T13" fmla="*/ 5 h 6"/>
                <a:gd name="T14" fmla="*/ 7 w 7"/>
                <a:gd name="T15" fmla="*/ 0 h 6"/>
                <a:gd name="T16" fmla="*/ 7 w 7"/>
                <a:gd name="T17" fmla="*/ 0 h 6"/>
                <a:gd name="T18" fmla="*/ 7 w 7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6">
                  <a:moveTo>
                    <a:pt x="7" y="0"/>
                  </a:moveTo>
                  <a:cubicBezTo>
                    <a:pt x="6" y="0"/>
                    <a:pt x="5" y="0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5026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iṧḻid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5758B97-F84B-4432-A759-32CCF22AA707}"/>
                </a:ext>
              </a:extLst>
            </p:cNvPr>
            <p:cNvSpPr/>
            <p:nvPr/>
          </p:nvSpPr>
          <p:spPr bwMode="auto">
            <a:xfrm>
              <a:off x="6466787" y="1617687"/>
              <a:ext cx="608422" cy="924181"/>
            </a:xfrm>
            <a:custGeom>
              <a:avLst/>
              <a:gdLst>
                <a:gd name="T0" fmla="*/ 38 w 38"/>
                <a:gd name="T1" fmla="*/ 0 h 58"/>
                <a:gd name="T2" fmla="*/ 34 w 38"/>
                <a:gd name="T3" fmla="*/ 0 h 58"/>
                <a:gd name="T4" fmla="*/ 34 w 38"/>
                <a:gd name="T5" fmla="*/ 0 h 58"/>
                <a:gd name="T6" fmla="*/ 32 w 38"/>
                <a:gd name="T7" fmla="*/ 0 h 58"/>
                <a:gd name="T8" fmla="*/ 0 w 38"/>
                <a:gd name="T9" fmla="*/ 33 h 58"/>
                <a:gd name="T10" fmla="*/ 0 w 38"/>
                <a:gd name="T11" fmla="*/ 34 h 58"/>
                <a:gd name="T12" fmla="*/ 0 w 38"/>
                <a:gd name="T13" fmla="*/ 34 h 58"/>
                <a:gd name="T14" fmla="*/ 0 w 38"/>
                <a:gd name="T15" fmla="*/ 34 h 58"/>
                <a:gd name="T16" fmla="*/ 0 w 38"/>
                <a:gd name="T17" fmla="*/ 35 h 58"/>
                <a:gd name="T18" fmla="*/ 3 w 38"/>
                <a:gd name="T19" fmla="*/ 58 h 58"/>
                <a:gd name="T20" fmla="*/ 3 w 38"/>
                <a:gd name="T21" fmla="*/ 58 h 58"/>
                <a:gd name="T22" fmla="*/ 3 w 38"/>
                <a:gd name="T23" fmla="*/ 58 h 58"/>
                <a:gd name="T24" fmla="*/ 3 w 38"/>
                <a:gd name="T25" fmla="*/ 58 h 58"/>
                <a:gd name="T26" fmla="*/ 4 w 38"/>
                <a:gd name="T27" fmla="*/ 54 h 58"/>
                <a:gd name="T28" fmla="*/ 6 w 38"/>
                <a:gd name="T29" fmla="*/ 45 h 58"/>
                <a:gd name="T30" fmla="*/ 6 w 38"/>
                <a:gd name="T31" fmla="*/ 44 h 58"/>
                <a:gd name="T32" fmla="*/ 8 w 38"/>
                <a:gd name="T33" fmla="*/ 40 h 58"/>
                <a:gd name="T34" fmla="*/ 30 w 38"/>
                <a:gd name="T35" fmla="*/ 27 h 58"/>
                <a:gd name="T36" fmla="*/ 38 w 38"/>
                <a:gd name="T37" fmla="*/ 28 h 58"/>
                <a:gd name="T38" fmla="*/ 38 w 38"/>
                <a:gd name="T39" fmla="*/ 28 h 58"/>
                <a:gd name="T40" fmla="*/ 38 w 38"/>
                <a:gd name="T4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8" h="58">
                  <a:moveTo>
                    <a:pt x="38" y="0"/>
                  </a:moveTo>
                  <a:cubicBezTo>
                    <a:pt x="37" y="0"/>
                    <a:pt x="36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3" y="0"/>
                    <a:pt x="32" y="0"/>
                  </a:cubicBezTo>
                  <a:cubicBezTo>
                    <a:pt x="2" y="2"/>
                    <a:pt x="0" y="28"/>
                    <a:pt x="0" y="33"/>
                  </a:cubicBezTo>
                  <a:cubicBezTo>
                    <a:pt x="0" y="33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5"/>
                    <a:pt x="0" y="35"/>
                  </a:cubicBezTo>
                  <a:cubicBezTo>
                    <a:pt x="0" y="43"/>
                    <a:pt x="2" y="50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0"/>
                    <a:pt x="6" y="45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7" y="43"/>
                    <a:pt x="7" y="42"/>
                    <a:pt x="8" y="40"/>
                  </a:cubicBezTo>
                  <a:cubicBezTo>
                    <a:pt x="13" y="29"/>
                    <a:pt x="23" y="27"/>
                    <a:pt x="30" y="27"/>
                  </a:cubicBezTo>
                  <a:cubicBezTo>
                    <a:pt x="35" y="27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0"/>
                    <a:pt x="38" y="0"/>
                    <a:pt x="38" y="0"/>
                  </a:cubicBezTo>
                </a:path>
              </a:pathLst>
            </a:custGeom>
            <a:solidFill>
              <a:srgbClr val="5026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ïṣ1îḋ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FF99DA5-7B2A-4DF7-B374-3B2DE76101F8}"/>
                </a:ext>
              </a:extLst>
            </p:cNvPr>
            <p:cNvSpPr/>
            <p:nvPr/>
          </p:nvSpPr>
          <p:spPr bwMode="auto">
            <a:xfrm>
              <a:off x="6959683" y="3627778"/>
              <a:ext cx="115525" cy="1008900"/>
            </a:xfrm>
            <a:custGeom>
              <a:avLst/>
              <a:gdLst>
                <a:gd name="T0" fmla="*/ 2 w 15"/>
                <a:gd name="T1" fmla="*/ 15 h 131"/>
                <a:gd name="T2" fmla="*/ 11 w 15"/>
                <a:gd name="T3" fmla="*/ 32 h 131"/>
                <a:gd name="T4" fmla="*/ 0 w 15"/>
                <a:gd name="T5" fmla="*/ 106 h 131"/>
                <a:gd name="T6" fmla="*/ 15 w 15"/>
                <a:gd name="T7" fmla="*/ 131 h 131"/>
                <a:gd name="T8" fmla="*/ 15 w 15"/>
                <a:gd name="T9" fmla="*/ 0 h 131"/>
                <a:gd name="T10" fmla="*/ 2 w 15"/>
                <a:gd name="T11" fmla="*/ 1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31">
                  <a:moveTo>
                    <a:pt x="2" y="15"/>
                  </a:moveTo>
                  <a:lnTo>
                    <a:pt x="11" y="32"/>
                  </a:lnTo>
                  <a:lnTo>
                    <a:pt x="0" y="106"/>
                  </a:lnTo>
                  <a:lnTo>
                    <a:pt x="15" y="131"/>
                  </a:lnTo>
                  <a:lnTo>
                    <a:pt x="15" y="0"/>
                  </a:lnTo>
                  <a:lnTo>
                    <a:pt x="2" y="15"/>
                  </a:lnTo>
                  <a:close/>
                </a:path>
              </a:pathLst>
            </a:custGeom>
            <a:solidFill>
              <a:srgbClr val="C226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işļîḓ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E0DA635-9417-4B21-A73D-E546C8D8B378}"/>
                </a:ext>
              </a:extLst>
            </p:cNvPr>
            <p:cNvSpPr/>
            <p:nvPr/>
          </p:nvSpPr>
          <p:spPr bwMode="auto">
            <a:xfrm>
              <a:off x="6674730" y="3473748"/>
              <a:ext cx="400478" cy="400478"/>
            </a:xfrm>
            <a:custGeom>
              <a:avLst/>
              <a:gdLst>
                <a:gd name="T0" fmla="*/ 25 w 25"/>
                <a:gd name="T1" fmla="*/ 10 h 25"/>
                <a:gd name="T2" fmla="*/ 12 w 25"/>
                <a:gd name="T3" fmla="*/ 25 h 25"/>
                <a:gd name="T4" fmla="*/ 0 w 25"/>
                <a:gd name="T5" fmla="*/ 4 h 25"/>
                <a:gd name="T6" fmla="*/ 7 w 25"/>
                <a:gd name="T7" fmla="*/ 0 h 25"/>
                <a:gd name="T8" fmla="*/ 25 w 25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25" y="10"/>
                  </a:moveTo>
                  <a:cubicBezTo>
                    <a:pt x="12" y="25"/>
                    <a:pt x="12" y="25"/>
                    <a:pt x="12" y="2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18" y="8"/>
                    <a:pt x="25" y="10"/>
                  </a:cubicBezTo>
                  <a:close/>
                </a:path>
              </a:pathLst>
            </a:custGeom>
            <a:solidFill>
              <a:srgbClr val="BADE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îṥľîḓ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F2A580F-1A76-4B53-B1CA-D67171FB525B}"/>
                </a:ext>
              </a:extLst>
            </p:cNvPr>
            <p:cNvSpPr/>
            <p:nvPr/>
          </p:nvSpPr>
          <p:spPr bwMode="auto">
            <a:xfrm>
              <a:off x="7075208" y="3473748"/>
              <a:ext cx="415881" cy="400478"/>
            </a:xfrm>
            <a:custGeom>
              <a:avLst/>
              <a:gdLst>
                <a:gd name="T0" fmla="*/ 0 w 26"/>
                <a:gd name="T1" fmla="*/ 10 h 25"/>
                <a:gd name="T2" fmla="*/ 13 w 26"/>
                <a:gd name="T3" fmla="*/ 25 h 25"/>
                <a:gd name="T4" fmla="*/ 26 w 26"/>
                <a:gd name="T5" fmla="*/ 4 h 25"/>
                <a:gd name="T6" fmla="*/ 19 w 26"/>
                <a:gd name="T7" fmla="*/ 0 h 25"/>
                <a:gd name="T8" fmla="*/ 0 w 26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5">
                  <a:moveTo>
                    <a:pt x="0" y="10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8" y="8"/>
                    <a:pt x="0" y="10"/>
                  </a:cubicBezTo>
                  <a:close/>
                </a:path>
              </a:pathLst>
            </a:custGeom>
            <a:solidFill>
              <a:srgbClr val="CFE8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i$lïḋ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66C4E29-15B7-4D20-8DCA-A2EC2756567A}"/>
                </a:ext>
              </a:extLst>
            </p:cNvPr>
            <p:cNvSpPr/>
            <p:nvPr/>
          </p:nvSpPr>
          <p:spPr bwMode="auto">
            <a:xfrm>
              <a:off x="7075208" y="3627778"/>
              <a:ext cx="123224" cy="1008900"/>
            </a:xfrm>
            <a:custGeom>
              <a:avLst/>
              <a:gdLst>
                <a:gd name="T0" fmla="*/ 14 w 16"/>
                <a:gd name="T1" fmla="*/ 15 h 131"/>
                <a:gd name="T2" fmla="*/ 6 w 16"/>
                <a:gd name="T3" fmla="*/ 32 h 131"/>
                <a:gd name="T4" fmla="*/ 16 w 16"/>
                <a:gd name="T5" fmla="*/ 106 h 131"/>
                <a:gd name="T6" fmla="*/ 0 w 16"/>
                <a:gd name="T7" fmla="*/ 131 h 131"/>
                <a:gd name="T8" fmla="*/ 0 w 16"/>
                <a:gd name="T9" fmla="*/ 0 h 131"/>
                <a:gd name="T10" fmla="*/ 14 w 16"/>
                <a:gd name="T11" fmla="*/ 1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31">
                  <a:moveTo>
                    <a:pt x="14" y="15"/>
                  </a:moveTo>
                  <a:lnTo>
                    <a:pt x="6" y="32"/>
                  </a:lnTo>
                  <a:lnTo>
                    <a:pt x="16" y="106"/>
                  </a:lnTo>
                  <a:lnTo>
                    <a:pt x="0" y="131"/>
                  </a:lnTo>
                  <a:lnTo>
                    <a:pt x="0" y="0"/>
                  </a:lnTo>
                  <a:lnTo>
                    <a:pt x="14" y="15"/>
                  </a:lnTo>
                  <a:close/>
                </a:path>
              </a:pathLst>
            </a:custGeom>
            <a:solidFill>
              <a:srgbClr val="EB4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iṧḻîď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9AF6E30-4D99-442A-BC92-4EB7D9A0931B}"/>
                </a:ext>
              </a:extLst>
            </p:cNvPr>
            <p:cNvSpPr/>
            <p:nvPr/>
          </p:nvSpPr>
          <p:spPr bwMode="auto">
            <a:xfrm>
              <a:off x="4033111" y="4028257"/>
              <a:ext cx="939584" cy="916482"/>
            </a:xfrm>
            <a:custGeom>
              <a:avLst/>
              <a:gdLst>
                <a:gd name="T0" fmla="*/ 59 w 59"/>
                <a:gd name="T1" fmla="*/ 41 h 57"/>
                <a:gd name="T2" fmla="*/ 54 w 59"/>
                <a:gd name="T3" fmla="*/ 34 h 57"/>
                <a:gd name="T4" fmla="*/ 45 w 59"/>
                <a:gd name="T5" fmla="*/ 18 h 57"/>
                <a:gd name="T6" fmla="*/ 35 w 59"/>
                <a:gd name="T7" fmla="*/ 7 h 57"/>
                <a:gd name="T8" fmla="*/ 29 w 59"/>
                <a:gd name="T9" fmla="*/ 6 h 57"/>
                <a:gd name="T10" fmla="*/ 36 w 59"/>
                <a:gd name="T11" fmla="*/ 20 h 57"/>
                <a:gd name="T12" fmla="*/ 32 w 59"/>
                <a:gd name="T13" fmla="*/ 19 h 57"/>
                <a:gd name="T14" fmla="*/ 9 w 59"/>
                <a:gd name="T15" fmla="*/ 3 h 57"/>
                <a:gd name="T16" fmla="*/ 2 w 59"/>
                <a:gd name="T17" fmla="*/ 3 h 57"/>
                <a:gd name="T18" fmla="*/ 6 w 59"/>
                <a:gd name="T19" fmla="*/ 9 h 57"/>
                <a:gd name="T20" fmla="*/ 22 w 59"/>
                <a:gd name="T21" fmla="*/ 19 h 57"/>
                <a:gd name="T22" fmla="*/ 21 w 59"/>
                <a:gd name="T23" fmla="*/ 20 h 57"/>
                <a:gd name="T24" fmla="*/ 13 w 59"/>
                <a:gd name="T25" fmla="*/ 15 h 57"/>
                <a:gd name="T26" fmla="*/ 8 w 59"/>
                <a:gd name="T27" fmla="*/ 15 h 57"/>
                <a:gd name="T28" fmla="*/ 9 w 59"/>
                <a:gd name="T29" fmla="*/ 20 h 57"/>
                <a:gd name="T30" fmla="*/ 18 w 59"/>
                <a:gd name="T31" fmla="*/ 25 h 57"/>
                <a:gd name="T32" fmla="*/ 17 w 59"/>
                <a:gd name="T33" fmla="*/ 26 h 57"/>
                <a:gd name="T34" fmla="*/ 10 w 59"/>
                <a:gd name="T35" fmla="*/ 21 h 57"/>
                <a:gd name="T36" fmla="*/ 6 w 59"/>
                <a:gd name="T37" fmla="*/ 22 h 57"/>
                <a:gd name="T38" fmla="*/ 7 w 59"/>
                <a:gd name="T39" fmla="*/ 26 h 57"/>
                <a:gd name="T40" fmla="*/ 14 w 59"/>
                <a:gd name="T41" fmla="*/ 31 h 57"/>
                <a:gd name="T42" fmla="*/ 14 w 59"/>
                <a:gd name="T43" fmla="*/ 32 h 57"/>
                <a:gd name="T44" fmla="*/ 9 w 59"/>
                <a:gd name="T45" fmla="*/ 28 h 57"/>
                <a:gd name="T46" fmla="*/ 6 w 59"/>
                <a:gd name="T47" fmla="*/ 30 h 57"/>
                <a:gd name="T48" fmla="*/ 6 w 59"/>
                <a:gd name="T49" fmla="*/ 33 h 57"/>
                <a:gd name="T50" fmla="*/ 36 w 59"/>
                <a:gd name="T51" fmla="*/ 53 h 57"/>
                <a:gd name="T52" fmla="*/ 43 w 59"/>
                <a:gd name="T53" fmla="*/ 54 h 57"/>
                <a:gd name="T54" fmla="*/ 49 w 59"/>
                <a:gd name="T55" fmla="*/ 57 h 57"/>
                <a:gd name="T56" fmla="*/ 59 w 59"/>
                <a:gd name="T57" fmla="*/ 4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9" h="57">
                  <a:moveTo>
                    <a:pt x="59" y="41"/>
                  </a:moveTo>
                  <a:cubicBezTo>
                    <a:pt x="59" y="41"/>
                    <a:pt x="56" y="41"/>
                    <a:pt x="54" y="34"/>
                  </a:cubicBezTo>
                  <a:cubicBezTo>
                    <a:pt x="53" y="27"/>
                    <a:pt x="45" y="18"/>
                    <a:pt x="45" y="18"/>
                  </a:cubicBezTo>
                  <a:cubicBezTo>
                    <a:pt x="45" y="18"/>
                    <a:pt x="39" y="14"/>
                    <a:pt x="35" y="7"/>
                  </a:cubicBezTo>
                  <a:cubicBezTo>
                    <a:pt x="34" y="5"/>
                    <a:pt x="31" y="4"/>
                    <a:pt x="29" y="6"/>
                  </a:cubicBezTo>
                  <a:cubicBezTo>
                    <a:pt x="27" y="8"/>
                    <a:pt x="31" y="13"/>
                    <a:pt x="36" y="20"/>
                  </a:cubicBezTo>
                  <a:cubicBezTo>
                    <a:pt x="36" y="20"/>
                    <a:pt x="36" y="21"/>
                    <a:pt x="32" y="19"/>
                  </a:cubicBezTo>
                  <a:cubicBezTo>
                    <a:pt x="28" y="16"/>
                    <a:pt x="9" y="3"/>
                    <a:pt x="9" y="3"/>
                  </a:cubicBezTo>
                  <a:cubicBezTo>
                    <a:pt x="9" y="3"/>
                    <a:pt x="5" y="0"/>
                    <a:pt x="2" y="3"/>
                  </a:cubicBezTo>
                  <a:cubicBezTo>
                    <a:pt x="0" y="6"/>
                    <a:pt x="4" y="8"/>
                    <a:pt x="6" y="9"/>
                  </a:cubicBezTo>
                  <a:cubicBezTo>
                    <a:pt x="8" y="10"/>
                    <a:pt x="22" y="19"/>
                    <a:pt x="22" y="19"/>
                  </a:cubicBezTo>
                  <a:cubicBezTo>
                    <a:pt x="22" y="19"/>
                    <a:pt x="22" y="20"/>
                    <a:pt x="21" y="2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0" y="13"/>
                    <a:pt x="8" y="15"/>
                  </a:cubicBezTo>
                  <a:cubicBezTo>
                    <a:pt x="7" y="18"/>
                    <a:pt x="8" y="19"/>
                    <a:pt x="9" y="20"/>
                  </a:cubicBezTo>
                  <a:cubicBezTo>
                    <a:pt x="11" y="20"/>
                    <a:pt x="18" y="25"/>
                    <a:pt x="18" y="25"/>
                  </a:cubicBezTo>
                  <a:cubicBezTo>
                    <a:pt x="18" y="25"/>
                    <a:pt x="18" y="26"/>
                    <a:pt x="17" y="26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8" y="20"/>
                    <a:pt x="6" y="22"/>
                  </a:cubicBezTo>
                  <a:cubicBezTo>
                    <a:pt x="5" y="25"/>
                    <a:pt x="7" y="26"/>
                    <a:pt x="7" y="26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5" y="32"/>
                    <a:pt x="14" y="32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7" y="27"/>
                    <a:pt x="6" y="30"/>
                  </a:cubicBezTo>
                  <a:cubicBezTo>
                    <a:pt x="4" y="32"/>
                    <a:pt x="6" y="33"/>
                    <a:pt x="6" y="3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36" y="53"/>
                    <a:pt x="40" y="56"/>
                    <a:pt x="43" y="54"/>
                  </a:cubicBezTo>
                  <a:cubicBezTo>
                    <a:pt x="46" y="53"/>
                    <a:pt x="49" y="57"/>
                    <a:pt x="49" y="57"/>
                  </a:cubicBezTo>
                  <a:cubicBezTo>
                    <a:pt x="59" y="41"/>
                    <a:pt x="59" y="41"/>
                    <a:pt x="59" y="41"/>
                  </a:cubicBezTo>
                </a:path>
              </a:pathLst>
            </a:custGeom>
            <a:solidFill>
              <a:srgbClr val="F4C2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ïš1ïd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02978E6-C603-40A1-8CD1-20FD0FF47D3B}"/>
                </a:ext>
              </a:extLst>
            </p:cNvPr>
            <p:cNvSpPr/>
            <p:nvPr/>
          </p:nvSpPr>
          <p:spPr bwMode="auto">
            <a:xfrm>
              <a:off x="4063917" y="4066767"/>
              <a:ext cx="908778" cy="877972"/>
            </a:xfrm>
            <a:custGeom>
              <a:avLst/>
              <a:gdLst>
                <a:gd name="T0" fmla="*/ 3 w 57"/>
                <a:gd name="T1" fmla="*/ 0 h 55"/>
                <a:gd name="T2" fmla="*/ 0 w 57"/>
                <a:gd name="T3" fmla="*/ 1 h 55"/>
                <a:gd name="T4" fmla="*/ 0 w 57"/>
                <a:gd name="T5" fmla="*/ 3 h 55"/>
                <a:gd name="T6" fmla="*/ 4 w 57"/>
                <a:gd name="T7" fmla="*/ 7 h 55"/>
                <a:gd name="T8" fmla="*/ 20 w 57"/>
                <a:gd name="T9" fmla="*/ 17 h 55"/>
                <a:gd name="T10" fmla="*/ 20 w 57"/>
                <a:gd name="T11" fmla="*/ 18 h 55"/>
                <a:gd name="T12" fmla="*/ 19 w 57"/>
                <a:gd name="T13" fmla="*/ 18 h 55"/>
                <a:gd name="T14" fmla="*/ 19 w 57"/>
                <a:gd name="T15" fmla="*/ 18 h 55"/>
                <a:gd name="T16" fmla="*/ 11 w 57"/>
                <a:gd name="T17" fmla="*/ 13 h 55"/>
                <a:gd name="T18" fmla="*/ 8 w 57"/>
                <a:gd name="T19" fmla="*/ 12 h 55"/>
                <a:gd name="T20" fmla="*/ 6 w 57"/>
                <a:gd name="T21" fmla="*/ 13 h 55"/>
                <a:gd name="T22" fmla="*/ 6 w 57"/>
                <a:gd name="T23" fmla="*/ 15 h 55"/>
                <a:gd name="T24" fmla="*/ 7 w 57"/>
                <a:gd name="T25" fmla="*/ 18 h 55"/>
                <a:gd name="T26" fmla="*/ 16 w 57"/>
                <a:gd name="T27" fmla="*/ 23 h 55"/>
                <a:gd name="T28" fmla="*/ 16 w 57"/>
                <a:gd name="T29" fmla="*/ 24 h 55"/>
                <a:gd name="T30" fmla="*/ 15 w 57"/>
                <a:gd name="T31" fmla="*/ 24 h 55"/>
                <a:gd name="T32" fmla="*/ 15 w 57"/>
                <a:gd name="T33" fmla="*/ 24 h 55"/>
                <a:gd name="T34" fmla="*/ 8 w 57"/>
                <a:gd name="T35" fmla="*/ 19 h 55"/>
                <a:gd name="T36" fmla="*/ 7 w 57"/>
                <a:gd name="T37" fmla="*/ 19 h 55"/>
                <a:gd name="T38" fmla="*/ 4 w 57"/>
                <a:gd name="T39" fmla="*/ 20 h 55"/>
                <a:gd name="T40" fmla="*/ 4 w 57"/>
                <a:gd name="T41" fmla="*/ 22 h 55"/>
                <a:gd name="T42" fmla="*/ 5 w 57"/>
                <a:gd name="T43" fmla="*/ 24 h 55"/>
                <a:gd name="T44" fmla="*/ 12 w 57"/>
                <a:gd name="T45" fmla="*/ 29 h 55"/>
                <a:gd name="T46" fmla="*/ 13 w 57"/>
                <a:gd name="T47" fmla="*/ 29 h 55"/>
                <a:gd name="T48" fmla="*/ 12 w 57"/>
                <a:gd name="T49" fmla="*/ 30 h 55"/>
                <a:gd name="T50" fmla="*/ 7 w 57"/>
                <a:gd name="T51" fmla="*/ 26 h 55"/>
                <a:gd name="T52" fmla="*/ 6 w 57"/>
                <a:gd name="T53" fmla="*/ 26 h 55"/>
                <a:gd name="T54" fmla="*/ 4 w 57"/>
                <a:gd name="T55" fmla="*/ 28 h 55"/>
                <a:gd name="T56" fmla="*/ 3 w 57"/>
                <a:gd name="T57" fmla="*/ 29 h 55"/>
                <a:gd name="T58" fmla="*/ 4 w 57"/>
                <a:gd name="T59" fmla="*/ 31 h 55"/>
                <a:gd name="T60" fmla="*/ 34 w 57"/>
                <a:gd name="T61" fmla="*/ 51 h 55"/>
                <a:gd name="T62" fmla="*/ 39 w 57"/>
                <a:gd name="T63" fmla="*/ 53 h 55"/>
                <a:gd name="T64" fmla="*/ 41 w 57"/>
                <a:gd name="T65" fmla="*/ 52 h 55"/>
                <a:gd name="T66" fmla="*/ 42 w 57"/>
                <a:gd name="T67" fmla="*/ 52 h 55"/>
                <a:gd name="T68" fmla="*/ 47 w 57"/>
                <a:gd name="T69" fmla="*/ 55 h 55"/>
                <a:gd name="T70" fmla="*/ 57 w 57"/>
                <a:gd name="T71" fmla="*/ 39 h 55"/>
                <a:gd name="T72" fmla="*/ 52 w 57"/>
                <a:gd name="T73" fmla="*/ 32 h 55"/>
                <a:gd name="T74" fmla="*/ 47 w 57"/>
                <a:gd name="T75" fmla="*/ 21 h 55"/>
                <a:gd name="T76" fmla="*/ 43 w 57"/>
                <a:gd name="T77" fmla="*/ 16 h 55"/>
                <a:gd name="T78" fmla="*/ 33 w 57"/>
                <a:gd name="T79" fmla="*/ 5 h 55"/>
                <a:gd name="T80" fmla="*/ 30 w 57"/>
                <a:gd name="T81" fmla="*/ 3 h 55"/>
                <a:gd name="T82" fmla="*/ 30 w 57"/>
                <a:gd name="T83" fmla="*/ 3 h 55"/>
                <a:gd name="T84" fmla="*/ 27 w 57"/>
                <a:gd name="T85" fmla="*/ 4 h 55"/>
                <a:gd name="T86" fmla="*/ 26 w 57"/>
                <a:gd name="T87" fmla="*/ 5 h 55"/>
                <a:gd name="T88" fmla="*/ 34 w 57"/>
                <a:gd name="T89" fmla="*/ 18 h 55"/>
                <a:gd name="T90" fmla="*/ 34 w 57"/>
                <a:gd name="T91" fmla="*/ 18 h 55"/>
                <a:gd name="T92" fmla="*/ 34 w 57"/>
                <a:gd name="T93" fmla="*/ 19 h 55"/>
                <a:gd name="T94" fmla="*/ 30 w 57"/>
                <a:gd name="T95" fmla="*/ 17 h 55"/>
                <a:gd name="T96" fmla="*/ 30 w 57"/>
                <a:gd name="T97" fmla="*/ 16 h 55"/>
                <a:gd name="T98" fmla="*/ 23 w 57"/>
                <a:gd name="T99" fmla="*/ 12 h 55"/>
                <a:gd name="T100" fmla="*/ 7 w 57"/>
                <a:gd name="T101" fmla="*/ 1 h 55"/>
                <a:gd name="T102" fmla="*/ 5 w 57"/>
                <a:gd name="T103" fmla="*/ 0 h 55"/>
                <a:gd name="T104" fmla="*/ 3 w 57"/>
                <a:gd name="T10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7" h="55">
                  <a:moveTo>
                    <a:pt x="3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5"/>
                    <a:pt x="2" y="6"/>
                    <a:pt x="4" y="7"/>
                  </a:cubicBezTo>
                  <a:cubicBezTo>
                    <a:pt x="6" y="8"/>
                    <a:pt x="20" y="17"/>
                    <a:pt x="20" y="17"/>
                  </a:cubicBez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9" y="12"/>
                    <a:pt x="8" y="12"/>
                  </a:cubicBezTo>
                  <a:cubicBezTo>
                    <a:pt x="8" y="12"/>
                    <a:pt x="7" y="12"/>
                    <a:pt x="6" y="13"/>
                  </a:cubicBezTo>
                  <a:cubicBezTo>
                    <a:pt x="6" y="14"/>
                    <a:pt x="6" y="15"/>
                    <a:pt x="6" y="15"/>
                  </a:cubicBezTo>
                  <a:cubicBezTo>
                    <a:pt x="6" y="16"/>
                    <a:pt x="7" y="17"/>
                    <a:pt x="7" y="18"/>
                  </a:cubicBezTo>
                  <a:cubicBezTo>
                    <a:pt x="9" y="18"/>
                    <a:pt x="16" y="23"/>
                    <a:pt x="16" y="23"/>
                  </a:cubicBezTo>
                  <a:cubicBezTo>
                    <a:pt x="16" y="23"/>
                    <a:pt x="16" y="23"/>
                    <a:pt x="16" y="24"/>
                  </a:cubicBezTo>
                  <a:cubicBezTo>
                    <a:pt x="16" y="24"/>
                    <a:pt x="16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7" y="19"/>
                    <a:pt x="7" y="19"/>
                  </a:cubicBezTo>
                  <a:cubicBezTo>
                    <a:pt x="6" y="19"/>
                    <a:pt x="5" y="19"/>
                    <a:pt x="4" y="20"/>
                  </a:cubicBezTo>
                  <a:cubicBezTo>
                    <a:pt x="4" y="21"/>
                    <a:pt x="4" y="22"/>
                    <a:pt x="4" y="22"/>
                  </a:cubicBezTo>
                  <a:cubicBezTo>
                    <a:pt x="4" y="23"/>
                    <a:pt x="5" y="24"/>
                    <a:pt x="5" y="24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9"/>
                    <a:pt x="13" y="29"/>
                    <a:pt x="13" y="29"/>
                  </a:cubicBezTo>
                  <a:cubicBezTo>
                    <a:pt x="13" y="29"/>
                    <a:pt x="12" y="30"/>
                    <a:pt x="12" y="30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6" y="26"/>
                    <a:pt x="6" y="26"/>
                  </a:cubicBezTo>
                  <a:cubicBezTo>
                    <a:pt x="5" y="26"/>
                    <a:pt x="4" y="26"/>
                    <a:pt x="4" y="28"/>
                  </a:cubicBezTo>
                  <a:cubicBezTo>
                    <a:pt x="3" y="28"/>
                    <a:pt x="3" y="29"/>
                    <a:pt x="3" y="29"/>
                  </a:cubicBezTo>
                  <a:cubicBezTo>
                    <a:pt x="3" y="31"/>
                    <a:pt x="4" y="31"/>
                    <a:pt x="4" y="31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4" y="51"/>
                    <a:pt x="37" y="53"/>
                    <a:pt x="39" y="53"/>
                  </a:cubicBezTo>
                  <a:cubicBezTo>
                    <a:pt x="40" y="53"/>
                    <a:pt x="40" y="53"/>
                    <a:pt x="41" y="52"/>
                  </a:cubicBezTo>
                  <a:cubicBezTo>
                    <a:pt x="41" y="52"/>
                    <a:pt x="42" y="52"/>
                    <a:pt x="42" y="52"/>
                  </a:cubicBezTo>
                  <a:cubicBezTo>
                    <a:pt x="44" y="52"/>
                    <a:pt x="47" y="55"/>
                    <a:pt x="47" y="55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57" y="39"/>
                    <a:pt x="54" y="39"/>
                    <a:pt x="52" y="32"/>
                  </a:cubicBezTo>
                  <a:cubicBezTo>
                    <a:pt x="52" y="29"/>
                    <a:pt x="49" y="24"/>
                    <a:pt x="47" y="21"/>
                  </a:cubicBezTo>
                  <a:cubicBezTo>
                    <a:pt x="45" y="18"/>
                    <a:pt x="43" y="16"/>
                    <a:pt x="43" y="16"/>
                  </a:cubicBezTo>
                  <a:cubicBezTo>
                    <a:pt x="43" y="16"/>
                    <a:pt x="37" y="12"/>
                    <a:pt x="33" y="5"/>
                  </a:cubicBezTo>
                  <a:cubicBezTo>
                    <a:pt x="33" y="4"/>
                    <a:pt x="31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29" y="3"/>
                    <a:pt x="28" y="3"/>
                    <a:pt x="27" y="4"/>
                  </a:cubicBezTo>
                  <a:cubicBezTo>
                    <a:pt x="27" y="4"/>
                    <a:pt x="26" y="5"/>
                    <a:pt x="26" y="5"/>
                  </a:cubicBezTo>
                  <a:cubicBezTo>
                    <a:pt x="26" y="8"/>
                    <a:pt x="30" y="12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9"/>
                    <a:pt x="34" y="19"/>
                  </a:cubicBezTo>
                  <a:cubicBezTo>
                    <a:pt x="33" y="19"/>
                    <a:pt x="32" y="18"/>
                    <a:pt x="30" y="17"/>
                  </a:cubicBezTo>
                  <a:cubicBezTo>
                    <a:pt x="30" y="17"/>
                    <a:pt x="30" y="16"/>
                    <a:pt x="30" y="16"/>
                  </a:cubicBezTo>
                  <a:cubicBezTo>
                    <a:pt x="28" y="15"/>
                    <a:pt x="26" y="13"/>
                    <a:pt x="23" y="12"/>
                  </a:cubicBezTo>
                  <a:cubicBezTo>
                    <a:pt x="16" y="7"/>
                    <a:pt x="7" y="1"/>
                    <a:pt x="7" y="1"/>
                  </a:cubicBezTo>
                  <a:cubicBezTo>
                    <a:pt x="7" y="1"/>
                    <a:pt x="6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</a:path>
              </a:pathLst>
            </a:custGeom>
            <a:solidFill>
              <a:srgbClr val="DEA3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ísḷiď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E40846F-C9C7-4833-82AD-6D34C66169E1}"/>
                </a:ext>
              </a:extLst>
            </p:cNvPr>
            <p:cNvSpPr/>
            <p:nvPr/>
          </p:nvSpPr>
          <p:spPr bwMode="auto">
            <a:xfrm>
              <a:off x="7075208" y="3612375"/>
              <a:ext cx="1571108" cy="2387468"/>
            </a:xfrm>
            <a:custGeom>
              <a:avLst/>
              <a:gdLst>
                <a:gd name="T0" fmla="*/ 0 w 98"/>
                <a:gd name="T1" fmla="*/ 63 h 149"/>
                <a:gd name="T2" fmla="*/ 0 w 98"/>
                <a:gd name="T3" fmla="*/ 147 h 149"/>
                <a:gd name="T4" fmla="*/ 53 w 98"/>
                <a:gd name="T5" fmla="*/ 147 h 149"/>
                <a:gd name="T6" fmla="*/ 54 w 98"/>
                <a:gd name="T7" fmla="*/ 147 h 149"/>
                <a:gd name="T8" fmla="*/ 84 w 98"/>
                <a:gd name="T9" fmla="*/ 147 h 149"/>
                <a:gd name="T10" fmla="*/ 91 w 98"/>
                <a:gd name="T11" fmla="*/ 128 h 149"/>
                <a:gd name="T12" fmla="*/ 82 w 98"/>
                <a:gd name="T13" fmla="*/ 54 h 149"/>
                <a:gd name="T14" fmla="*/ 63 w 98"/>
                <a:gd name="T15" fmla="*/ 14 h 149"/>
                <a:gd name="T16" fmla="*/ 37 w 98"/>
                <a:gd name="T17" fmla="*/ 0 h 149"/>
                <a:gd name="T18" fmla="*/ 36 w 98"/>
                <a:gd name="T19" fmla="*/ 0 h 149"/>
                <a:gd name="T20" fmla="*/ 0 w 98"/>
                <a:gd name="T21" fmla="*/ 63 h 149"/>
                <a:gd name="T22" fmla="*/ 54 w 98"/>
                <a:gd name="T23" fmla="*/ 145 h 149"/>
                <a:gd name="T24" fmla="*/ 54 w 98"/>
                <a:gd name="T25" fmla="*/ 91 h 149"/>
                <a:gd name="T26" fmla="*/ 56 w 98"/>
                <a:gd name="T27" fmla="*/ 82 h 149"/>
                <a:gd name="T28" fmla="*/ 62 w 98"/>
                <a:gd name="T29" fmla="*/ 123 h 149"/>
                <a:gd name="T30" fmla="*/ 54 w 98"/>
                <a:gd name="T31" fmla="*/ 14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49">
                  <a:moveTo>
                    <a:pt x="0" y="63"/>
                  </a:moveTo>
                  <a:cubicBezTo>
                    <a:pt x="0" y="147"/>
                    <a:pt x="0" y="147"/>
                    <a:pt x="0" y="147"/>
                  </a:cubicBezTo>
                  <a:cubicBezTo>
                    <a:pt x="53" y="147"/>
                    <a:pt x="53" y="147"/>
                    <a:pt x="53" y="147"/>
                  </a:cubicBezTo>
                  <a:cubicBezTo>
                    <a:pt x="54" y="147"/>
                    <a:pt x="54" y="147"/>
                    <a:pt x="54" y="147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4" y="147"/>
                    <a:pt x="84" y="149"/>
                    <a:pt x="91" y="128"/>
                  </a:cubicBezTo>
                  <a:cubicBezTo>
                    <a:pt x="98" y="107"/>
                    <a:pt x="90" y="91"/>
                    <a:pt x="82" y="54"/>
                  </a:cubicBezTo>
                  <a:cubicBezTo>
                    <a:pt x="74" y="16"/>
                    <a:pt x="67" y="16"/>
                    <a:pt x="63" y="14"/>
                  </a:cubicBezTo>
                  <a:cubicBezTo>
                    <a:pt x="61" y="12"/>
                    <a:pt x="49" y="6"/>
                    <a:pt x="37" y="0"/>
                  </a:cubicBezTo>
                  <a:cubicBezTo>
                    <a:pt x="36" y="0"/>
                    <a:pt x="36" y="0"/>
                    <a:pt x="36" y="0"/>
                  </a:cubicBezTo>
                  <a:lnTo>
                    <a:pt x="0" y="63"/>
                  </a:lnTo>
                  <a:close/>
                  <a:moveTo>
                    <a:pt x="54" y="145"/>
                  </a:moveTo>
                  <a:cubicBezTo>
                    <a:pt x="54" y="137"/>
                    <a:pt x="54" y="101"/>
                    <a:pt x="54" y="91"/>
                  </a:cubicBezTo>
                  <a:cubicBezTo>
                    <a:pt x="54" y="79"/>
                    <a:pt x="55" y="79"/>
                    <a:pt x="56" y="82"/>
                  </a:cubicBezTo>
                  <a:cubicBezTo>
                    <a:pt x="57" y="85"/>
                    <a:pt x="64" y="116"/>
                    <a:pt x="62" y="123"/>
                  </a:cubicBezTo>
                  <a:cubicBezTo>
                    <a:pt x="60" y="130"/>
                    <a:pt x="56" y="141"/>
                    <a:pt x="54" y="145"/>
                  </a:cubicBezTo>
                  <a:close/>
                </a:path>
              </a:pathLst>
            </a:custGeom>
            <a:solidFill>
              <a:srgbClr val="2359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ïSḻíḋ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7F6EC81-0AED-4C94-9EFB-234058920A80}"/>
                </a:ext>
              </a:extLst>
            </p:cNvPr>
            <p:cNvSpPr/>
            <p:nvPr/>
          </p:nvSpPr>
          <p:spPr bwMode="auto">
            <a:xfrm>
              <a:off x="4733950" y="3612375"/>
              <a:ext cx="2341258" cy="2356662"/>
            </a:xfrm>
            <a:custGeom>
              <a:avLst/>
              <a:gdLst>
                <a:gd name="T0" fmla="*/ 17 w 146"/>
                <a:gd name="T1" fmla="*/ 62 h 147"/>
                <a:gd name="T2" fmla="*/ 47 w 146"/>
                <a:gd name="T3" fmla="*/ 79 h 147"/>
                <a:gd name="T4" fmla="*/ 70 w 146"/>
                <a:gd name="T5" fmla="*/ 36 h 147"/>
                <a:gd name="T6" fmla="*/ 70 w 146"/>
                <a:gd name="T7" fmla="*/ 36 h 147"/>
                <a:gd name="T8" fmla="*/ 87 w 146"/>
                <a:gd name="T9" fmla="*/ 12 h 147"/>
                <a:gd name="T10" fmla="*/ 110 w 146"/>
                <a:gd name="T11" fmla="*/ 0 h 147"/>
                <a:gd name="T12" fmla="*/ 111 w 146"/>
                <a:gd name="T13" fmla="*/ 0 h 147"/>
                <a:gd name="T14" fmla="*/ 146 w 146"/>
                <a:gd name="T15" fmla="*/ 63 h 147"/>
                <a:gd name="T16" fmla="*/ 146 w 146"/>
                <a:gd name="T17" fmla="*/ 147 h 147"/>
                <a:gd name="T18" fmla="*/ 93 w 146"/>
                <a:gd name="T19" fmla="*/ 147 h 147"/>
                <a:gd name="T20" fmla="*/ 93 w 146"/>
                <a:gd name="T21" fmla="*/ 145 h 147"/>
                <a:gd name="T22" fmla="*/ 93 w 146"/>
                <a:gd name="T23" fmla="*/ 145 h 147"/>
                <a:gd name="T24" fmla="*/ 93 w 146"/>
                <a:gd name="T25" fmla="*/ 91 h 147"/>
                <a:gd name="T26" fmla="*/ 91 w 146"/>
                <a:gd name="T27" fmla="*/ 81 h 147"/>
                <a:gd name="T28" fmla="*/ 90 w 146"/>
                <a:gd name="T29" fmla="*/ 82 h 147"/>
                <a:gd name="T30" fmla="*/ 90 w 146"/>
                <a:gd name="T31" fmla="*/ 82 h 147"/>
                <a:gd name="T32" fmla="*/ 90 w 146"/>
                <a:gd name="T33" fmla="*/ 82 h 147"/>
                <a:gd name="T34" fmla="*/ 55 w 146"/>
                <a:gd name="T35" fmla="*/ 120 h 147"/>
                <a:gd name="T36" fmla="*/ 0 w 146"/>
                <a:gd name="T37" fmla="*/ 87 h 147"/>
                <a:gd name="T38" fmla="*/ 17 w 146"/>
                <a:gd name="T39" fmla="*/ 6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6" h="147">
                  <a:moveTo>
                    <a:pt x="17" y="62"/>
                  </a:moveTo>
                  <a:cubicBezTo>
                    <a:pt x="17" y="62"/>
                    <a:pt x="44" y="79"/>
                    <a:pt x="47" y="79"/>
                  </a:cubicBezTo>
                  <a:cubicBezTo>
                    <a:pt x="50" y="79"/>
                    <a:pt x="70" y="36"/>
                    <a:pt x="70" y="36"/>
                  </a:cubicBezTo>
                  <a:cubicBezTo>
                    <a:pt x="70" y="36"/>
                    <a:pt x="70" y="36"/>
                    <a:pt x="70" y="36"/>
                  </a:cubicBezTo>
                  <a:cubicBezTo>
                    <a:pt x="81" y="12"/>
                    <a:pt x="84" y="13"/>
                    <a:pt x="87" y="12"/>
                  </a:cubicBezTo>
                  <a:cubicBezTo>
                    <a:pt x="89" y="11"/>
                    <a:pt x="98" y="6"/>
                    <a:pt x="110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46" y="63"/>
                    <a:pt x="146" y="63"/>
                    <a:pt x="146" y="63"/>
                  </a:cubicBezTo>
                  <a:cubicBezTo>
                    <a:pt x="146" y="147"/>
                    <a:pt x="146" y="147"/>
                    <a:pt x="146" y="147"/>
                  </a:cubicBezTo>
                  <a:cubicBezTo>
                    <a:pt x="93" y="147"/>
                    <a:pt x="93" y="147"/>
                    <a:pt x="93" y="147"/>
                  </a:cubicBezTo>
                  <a:cubicBezTo>
                    <a:pt x="93" y="145"/>
                    <a:pt x="93" y="145"/>
                    <a:pt x="93" y="145"/>
                  </a:cubicBezTo>
                  <a:cubicBezTo>
                    <a:pt x="93" y="145"/>
                    <a:pt x="93" y="145"/>
                    <a:pt x="93" y="145"/>
                  </a:cubicBezTo>
                  <a:cubicBezTo>
                    <a:pt x="93" y="91"/>
                    <a:pt x="93" y="91"/>
                    <a:pt x="93" y="91"/>
                  </a:cubicBezTo>
                  <a:cubicBezTo>
                    <a:pt x="93" y="82"/>
                    <a:pt x="92" y="80"/>
                    <a:pt x="91" y="81"/>
                  </a:cubicBezTo>
                  <a:cubicBezTo>
                    <a:pt x="91" y="81"/>
                    <a:pt x="91" y="82"/>
                    <a:pt x="90" y="82"/>
                  </a:cubicBezTo>
                  <a:cubicBezTo>
                    <a:pt x="90" y="82"/>
                    <a:pt x="90" y="82"/>
                    <a:pt x="90" y="82"/>
                  </a:cubicBezTo>
                  <a:cubicBezTo>
                    <a:pt x="90" y="82"/>
                    <a:pt x="90" y="82"/>
                    <a:pt x="90" y="82"/>
                  </a:cubicBezTo>
                  <a:cubicBezTo>
                    <a:pt x="85" y="89"/>
                    <a:pt x="60" y="120"/>
                    <a:pt x="55" y="120"/>
                  </a:cubicBezTo>
                  <a:cubicBezTo>
                    <a:pt x="49" y="120"/>
                    <a:pt x="0" y="87"/>
                    <a:pt x="0" y="87"/>
                  </a:cubicBezTo>
                  <a:lnTo>
                    <a:pt x="17" y="62"/>
                  </a:lnTo>
                  <a:close/>
                </a:path>
              </a:pathLst>
            </a:custGeom>
            <a:solidFill>
              <a:srgbClr val="1035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4" name="Text Box 2"/>
          <p:cNvSpPr txBox="1">
            <a:spLocks noChangeArrowheads="1"/>
          </p:cNvSpPr>
          <p:nvPr/>
        </p:nvSpPr>
        <p:spPr bwMode="auto">
          <a:xfrm>
            <a:off x="1642219" y="1296343"/>
            <a:ext cx="3632152" cy="45140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lnSpc>
                <a:spcPts val="2800"/>
              </a:lnSpc>
              <a:defRPr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你认为自己是聪明人</a:t>
            </a:r>
            <a:r>
              <a:rPr lang="zh-CN" altLang="en-US" dirty="0" smtClean="0">
                <a:solidFill>
                  <a:schemeClr val="tx1"/>
                </a:solidFill>
              </a:rPr>
              <a:t>吗？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5" name="Text Box 3"/>
          <p:cNvSpPr txBox="1">
            <a:spLocks noChangeArrowheads="1"/>
          </p:cNvSpPr>
          <p:nvPr/>
        </p:nvSpPr>
        <p:spPr bwMode="auto">
          <a:xfrm>
            <a:off x="1642219" y="1771045"/>
            <a:ext cx="458653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1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越是聪明人越要懂得下苦工</a:t>
            </a:r>
            <a:r>
              <a:rPr lang="zh-CN" altLang="en-US" sz="1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夫</a:t>
            </a:r>
            <a:r>
              <a:rPr lang="zh-CN" altLang="en-US" sz="1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46" name="Text Box 4"/>
          <p:cNvSpPr txBox="1">
            <a:spLocks noChangeArrowheads="1"/>
          </p:cNvSpPr>
          <p:nvPr/>
        </p:nvSpPr>
        <p:spPr bwMode="auto">
          <a:xfrm>
            <a:off x="1642219" y="2194451"/>
            <a:ext cx="31895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你认为自己是笨人</a:t>
            </a:r>
            <a:r>
              <a:rPr lang="zh-CN" altLang="en-US" sz="1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吗？</a:t>
            </a:r>
            <a:endParaRPr lang="zh-CN" altLang="en-US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 Box 5"/>
          <p:cNvSpPr txBox="1">
            <a:spLocks noChangeArrowheads="1"/>
          </p:cNvSpPr>
          <p:nvPr/>
        </p:nvSpPr>
        <p:spPr bwMode="auto">
          <a:xfrm>
            <a:off x="1642219" y="2617857"/>
            <a:ext cx="383349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1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笨鸟永远必须先</a:t>
            </a:r>
            <a:r>
              <a:rPr lang="zh-CN" altLang="en-US" sz="1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飞。</a:t>
            </a:r>
            <a:endParaRPr lang="zh-CN" altLang="en-US" sz="1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 Box 6"/>
          <p:cNvSpPr txBox="1">
            <a:spLocks noChangeArrowheads="1"/>
          </p:cNvSpPr>
          <p:nvPr/>
        </p:nvSpPr>
        <p:spPr bwMode="auto">
          <a:xfrm>
            <a:off x="1642219" y="3041263"/>
            <a:ext cx="410402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你认为自己是一般人</a:t>
            </a:r>
            <a:r>
              <a:rPr lang="zh-CN" altLang="en-US" sz="1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吗？</a:t>
            </a:r>
            <a:endParaRPr lang="zh-CN" altLang="en-US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 Box 7"/>
          <p:cNvSpPr txBox="1">
            <a:spLocks noChangeArrowheads="1"/>
          </p:cNvSpPr>
          <p:nvPr/>
        </p:nvSpPr>
        <p:spPr bwMode="auto">
          <a:xfrm>
            <a:off x="1642219" y="3464669"/>
            <a:ext cx="458653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1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前有堵截</a:t>
            </a:r>
            <a:r>
              <a:rPr lang="en-US" altLang="zh-CN" sz="1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后有追兵</a:t>
            </a:r>
            <a:r>
              <a:rPr lang="en-US" altLang="zh-CN" sz="1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你能做的只有</a:t>
            </a:r>
            <a:r>
              <a:rPr lang="zh-CN" altLang="en-US" sz="1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奔跑。</a:t>
            </a:r>
            <a:endParaRPr lang="zh-CN" altLang="en-US" sz="1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0969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2"/>
          <a:stretch/>
        </p:blipFill>
        <p:spPr>
          <a:xfrm>
            <a:off x="-179958" y="199"/>
            <a:ext cx="9181083" cy="5757070"/>
          </a:xfrm>
          <a:prstGeom prst="rect">
            <a:avLst/>
          </a:prstGeom>
        </p:spPr>
      </p:pic>
      <p:sp>
        <p:nvSpPr>
          <p:cNvPr id="3" name="CustomText1"/>
          <p:cNvSpPr/>
          <p:nvPr/>
        </p:nvSpPr>
        <p:spPr>
          <a:xfrm>
            <a:off x="2628354" y="2706647"/>
            <a:ext cx="3939922" cy="484225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r>
              <a:rPr lang="zh-CN" altLang="en-US" sz="3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</a:t>
            </a:r>
            <a:r>
              <a:rPr lang="zh-CN" altLang="en-US" sz="36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寄语</a:t>
            </a:r>
            <a:endParaRPr lang="zh-CN" altLang="en-US" sz="36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48234" y="1224335"/>
            <a:ext cx="7200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8164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396" y="1008311"/>
            <a:ext cx="2474776" cy="830997"/>
            <a:chOff x="55396" y="1008311"/>
            <a:chExt cx="2474776" cy="830997"/>
          </a:xfrm>
        </p:grpSpPr>
        <p:sp>
          <p:nvSpPr>
            <p:cNvPr id="32" name="îŝlíḑ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B6CE1ED-2E49-467B-BD0E-402F882F061A}"/>
                </a:ext>
              </a:extLst>
            </p:cNvPr>
            <p:cNvSpPr/>
            <p:nvPr/>
          </p:nvSpPr>
          <p:spPr>
            <a:xfrm>
              <a:off x="55396" y="1008311"/>
              <a:ext cx="2433856" cy="830997"/>
            </a:xfrm>
            <a:prstGeom prst="snip2SameRect">
              <a:avLst>
                <a:gd name="adj1" fmla="val 0"/>
                <a:gd name="adj2" fmla="val 0"/>
              </a:avLst>
            </a:prstGeom>
          </p:spPr>
          <p:txBody>
            <a:bodyPr wrap="square">
              <a:spAutoFit/>
            </a:bodyPr>
            <a:lstStyle/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要经得起考试的考验。</a:t>
              </a:r>
            </a:p>
            <a:p>
              <a:pPr marL="285750" indent="-285750" algn="just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题海无边，总结是岸。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F39DA53-50E7-472E-A56A-04072317AA11}"/>
                </a:ext>
              </a:extLst>
            </p:cNvPr>
            <p:cNvCxnSpPr>
              <a:cxnSpLocks/>
            </p:cNvCxnSpPr>
            <p:nvPr/>
          </p:nvCxnSpPr>
          <p:spPr>
            <a:xfrm>
              <a:off x="55396" y="1777652"/>
              <a:ext cx="2474776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>
            <a:off x="55396" y="2055332"/>
            <a:ext cx="2474776" cy="1077218"/>
            <a:chOff x="55396" y="2055332"/>
            <a:chExt cx="2474776" cy="1077218"/>
          </a:xfrm>
        </p:grpSpPr>
        <p:cxnSp>
          <p:nvCxnSpPr>
            <p:cNvPr id="14" name="直接连接符 13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AED3040-3076-4B04-9ABE-5DE4D1C96479}"/>
                </a:ext>
              </a:extLst>
            </p:cNvPr>
            <p:cNvCxnSpPr>
              <a:cxnSpLocks/>
            </p:cNvCxnSpPr>
            <p:nvPr/>
          </p:nvCxnSpPr>
          <p:spPr>
            <a:xfrm>
              <a:off x="55396" y="3096543"/>
              <a:ext cx="2474776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ïṩliḑ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7BBDBF7B-2B23-4FD0-97F0-DDA076C59519}"/>
                </a:ext>
              </a:extLst>
            </p:cNvPr>
            <p:cNvSpPr/>
            <p:nvPr/>
          </p:nvSpPr>
          <p:spPr>
            <a:xfrm>
              <a:off x="55396" y="2055332"/>
              <a:ext cx="2433855" cy="1077218"/>
            </a:xfrm>
            <a:prstGeom prst="snip2SameRect">
              <a:avLst>
                <a:gd name="adj1" fmla="val 0"/>
                <a:gd name="adj2" fmla="val 0"/>
              </a:avLst>
            </a:prstGeom>
          </p:spPr>
          <p:txBody>
            <a:bodyPr wrap="square">
              <a:spAutoFit/>
            </a:bodyPr>
            <a:lstStyle/>
            <a:p>
              <a:pPr marL="285750" indent="-285750" algn="just">
                <a:buFont typeface="Wingdings" panose="05000000000000000000" pitchFamily="2" charset="2"/>
                <a:buChar char="l"/>
              </a:pP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最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淡的墨水也胜过最强的记忆。</a:t>
              </a:r>
            </a:p>
            <a:p>
              <a:pPr marL="285750" indent="-285750" algn="just">
                <a:buFont typeface="Wingdings" panose="05000000000000000000" pitchFamily="2" charset="2"/>
                <a:buChar char="l"/>
              </a:pP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多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学一点，多做一点，能力会更强一点。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630953" y="925951"/>
            <a:ext cx="3109578" cy="1090472"/>
            <a:chOff x="5630953" y="925951"/>
            <a:chExt cx="3109578" cy="1090472"/>
          </a:xfrm>
        </p:grpSpPr>
        <p:sp>
          <p:nvSpPr>
            <p:cNvPr id="26" name="ïṥlíd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F2E67B6-CD82-424E-824C-4B3F644A60C5}"/>
                </a:ext>
              </a:extLst>
            </p:cNvPr>
            <p:cNvSpPr/>
            <p:nvPr/>
          </p:nvSpPr>
          <p:spPr>
            <a:xfrm>
              <a:off x="5630953" y="925951"/>
              <a:ext cx="3109578" cy="1077218"/>
            </a:xfrm>
            <a:prstGeom prst="snip2SameRect">
              <a:avLst>
                <a:gd name="adj1" fmla="val 0"/>
                <a:gd name="adj2" fmla="val 0"/>
              </a:avLst>
            </a:prstGeom>
          </p:spPr>
          <p:txBody>
            <a:bodyPr wrap="square">
              <a:spAutoFit/>
            </a:bodyPr>
            <a:lstStyle/>
            <a:p>
              <a:pPr marL="285750" indent="-285750" algn="just">
                <a:buFont typeface="Wingdings" panose="05000000000000000000" pitchFamily="2" charset="2"/>
                <a:buChar char="l"/>
              </a:pP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有信心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未必会赢，没有信心一定会输。          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 algn="just">
                <a:buFont typeface="Wingdings" panose="05000000000000000000" pitchFamily="2" charset="2"/>
                <a:buChar char="l"/>
              </a:pP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勤奋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者天天都有希望，懒惰者除了失望还是失望。             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F8B0207-4F39-46B3-B95C-AFF0589C516A}"/>
                </a:ext>
              </a:extLst>
            </p:cNvPr>
            <p:cNvCxnSpPr>
              <a:cxnSpLocks/>
            </p:cNvCxnSpPr>
            <p:nvPr/>
          </p:nvCxnSpPr>
          <p:spPr>
            <a:xfrm>
              <a:off x="5630954" y="2016423"/>
              <a:ext cx="3109577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5630953" y="2304455"/>
            <a:ext cx="3109578" cy="864095"/>
            <a:chOff x="5630953" y="2304455"/>
            <a:chExt cx="3109578" cy="864095"/>
          </a:xfrm>
        </p:grpSpPr>
        <p:cxnSp>
          <p:nvCxnSpPr>
            <p:cNvPr id="19" name="直接连接符 18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9895FD3-74D7-48FE-9322-754BF3A35331}"/>
                </a:ext>
              </a:extLst>
            </p:cNvPr>
            <p:cNvCxnSpPr>
              <a:cxnSpLocks/>
            </p:cNvCxnSpPr>
            <p:nvPr/>
          </p:nvCxnSpPr>
          <p:spPr>
            <a:xfrm>
              <a:off x="5630954" y="3168550"/>
              <a:ext cx="3109577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iṧļiḑ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2DCA175-DFCB-4FD2-A226-7570CAAEDFD0}"/>
                </a:ext>
              </a:extLst>
            </p:cNvPr>
            <p:cNvSpPr/>
            <p:nvPr/>
          </p:nvSpPr>
          <p:spPr>
            <a:xfrm>
              <a:off x="5630953" y="2304455"/>
              <a:ext cx="3109577" cy="830997"/>
            </a:xfrm>
            <a:prstGeom prst="snip2SameRect">
              <a:avLst>
                <a:gd name="adj1" fmla="val 0"/>
                <a:gd name="adj2" fmla="val 0"/>
              </a:avLst>
            </a:prstGeom>
          </p:spPr>
          <p:txBody>
            <a:bodyPr wrap="square">
              <a:spAutoFit/>
            </a:bodyPr>
            <a:lstStyle/>
            <a:p>
              <a:pPr marL="285750" indent="-285750" algn="just">
                <a:buFont typeface="Wingdings" panose="05000000000000000000" pitchFamily="2" charset="2"/>
                <a:buChar char="l"/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坚定信心，多做实事，享受生活的乐趣。                          </a:t>
              </a:r>
            </a:p>
            <a:p>
              <a:pPr marL="285750" indent="-285750" algn="just">
                <a:buFont typeface="Wingdings" panose="05000000000000000000" pitchFamily="2" charset="2"/>
                <a:buChar char="l"/>
              </a:pP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人为全班，全班为一人。         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630954" y="3417674"/>
            <a:ext cx="3109577" cy="830997"/>
            <a:chOff x="5630954" y="3417674"/>
            <a:chExt cx="3109577" cy="830997"/>
          </a:xfrm>
        </p:grpSpPr>
        <p:sp>
          <p:nvSpPr>
            <p:cNvPr id="22" name="ï$1îḑ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887A4C1-A012-4320-B509-CD31EF276F11}"/>
                </a:ext>
              </a:extLst>
            </p:cNvPr>
            <p:cNvSpPr/>
            <p:nvPr/>
          </p:nvSpPr>
          <p:spPr>
            <a:xfrm>
              <a:off x="5630954" y="3417674"/>
              <a:ext cx="3109576" cy="830997"/>
            </a:xfrm>
            <a:prstGeom prst="snip2SameRect">
              <a:avLst>
                <a:gd name="adj1" fmla="val 0"/>
                <a:gd name="adj2" fmla="val 0"/>
              </a:avLst>
            </a:prstGeom>
          </p:spPr>
          <p:txBody>
            <a:bodyPr wrap="square">
              <a:spAutoFit/>
            </a:bodyPr>
            <a:lstStyle/>
            <a:p>
              <a:pPr marL="285750" indent="-285750" algn="just">
                <a:buFont typeface="Wingdings" panose="05000000000000000000" pitchFamily="2" charset="2"/>
                <a:buChar char="l"/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我们可以成为朋友。             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 algn="just">
                <a:buFont typeface="Wingdings" panose="05000000000000000000" pitchFamily="2" charset="2"/>
                <a:buChar char="l"/>
              </a:pP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愿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每个同学都成为最好的自己。     </a:t>
              </a:r>
            </a:p>
          </p:txBody>
        </p:sp>
        <p:cxnSp>
          <p:nvCxnSpPr>
            <p:cNvPr id="35" name="直接连接符 34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9895FD3-74D7-48FE-9322-754BF3A35331}"/>
                </a:ext>
              </a:extLst>
            </p:cNvPr>
            <p:cNvCxnSpPr>
              <a:cxnSpLocks/>
            </p:cNvCxnSpPr>
            <p:nvPr/>
          </p:nvCxnSpPr>
          <p:spPr>
            <a:xfrm>
              <a:off x="5630954" y="4238554"/>
              <a:ext cx="3109577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36066" y="3379334"/>
            <a:ext cx="2474777" cy="1085361"/>
            <a:chOff x="36066" y="3379334"/>
            <a:chExt cx="2474777" cy="1085361"/>
          </a:xfrm>
        </p:grpSpPr>
        <p:sp>
          <p:nvSpPr>
            <p:cNvPr id="28" name="iṧ1ïḓ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32E0972-25B0-4875-B3AC-6FF14CE41292}"/>
                </a:ext>
              </a:extLst>
            </p:cNvPr>
            <p:cNvSpPr/>
            <p:nvPr/>
          </p:nvSpPr>
          <p:spPr>
            <a:xfrm>
              <a:off x="55396" y="3379334"/>
              <a:ext cx="2433856" cy="1077218"/>
            </a:xfrm>
            <a:prstGeom prst="snip2SameRect">
              <a:avLst>
                <a:gd name="adj1" fmla="val 0"/>
                <a:gd name="adj2" fmla="val 0"/>
              </a:avLst>
            </a:prstGeom>
          </p:spPr>
          <p:txBody>
            <a:bodyPr wrap="square">
              <a:spAutoFit/>
            </a:bodyPr>
            <a:lstStyle/>
            <a:p>
              <a:pPr marL="285750" indent="-285750" algn="just">
                <a:buFont typeface="Wingdings" panose="05000000000000000000" pitchFamily="2" charset="2"/>
                <a:buChar char="l"/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一本好书，胜过任何</a:t>
              </a: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珍宝；一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本坏书，比强盗还坏。</a:t>
              </a:r>
            </a:p>
            <a:p>
              <a:pPr marL="285750" indent="-285750" algn="just">
                <a:buFont typeface="Wingdings" panose="05000000000000000000" pitchFamily="2" charset="2"/>
                <a:buChar char="l"/>
              </a:pP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不要随意说放弃。 </a:t>
              </a:r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9895FD3-74D7-48FE-9322-754BF3A35331}"/>
                </a:ext>
              </a:extLst>
            </p:cNvPr>
            <p:cNvCxnSpPr>
              <a:cxnSpLocks/>
            </p:cNvCxnSpPr>
            <p:nvPr/>
          </p:nvCxnSpPr>
          <p:spPr>
            <a:xfrm>
              <a:off x="36066" y="4464695"/>
              <a:ext cx="2474777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2528588" y="1368665"/>
            <a:ext cx="3079853" cy="2051212"/>
            <a:chOff x="2817564" y="1563706"/>
            <a:chExt cx="2494154" cy="1661130"/>
          </a:xfrm>
        </p:grpSpPr>
        <p:sp>
          <p:nvSpPr>
            <p:cNvPr id="6" name="îṡļî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58E0607-156B-4787-B93C-E4DBCE0A024E}"/>
                </a:ext>
              </a:extLst>
            </p:cNvPr>
            <p:cNvSpPr/>
            <p:nvPr/>
          </p:nvSpPr>
          <p:spPr>
            <a:xfrm>
              <a:off x="3539108" y="1873366"/>
              <a:ext cx="1041806" cy="1041806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i$ľïḋ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EC083EB-E1AD-4362-AFF1-7E700E6482E1}"/>
                </a:ext>
              </a:extLst>
            </p:cNvPr>
            <p:cNvSpPr/>
            <p:nvPr/>
          </p:nvSpPr>
          <p:spPr>
            <a:xfrm rot="18900000" flipH="1">
              <a:off x="2817564" y="1563706"/>
              <a:ext cx="1661128" cy="1661130"/>
            </a:xfrm>
            <a:prstGeom prst="arc">
              <a:avLst/>
            </a:prstGeom>
            <a:ln w="57150" cap="rnd">
              <a:solidFill>
                <a:srgbClr val="FFFFFF">
                  <a:alpha val="30196"/>
                </a:srgb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îsļíḋ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DD1A31B-CD71-4F47-9B27-08D1204A122F}"/>
                </a:ext>
              </a:extLst>
            </p:cNvPr>
            <p:cNvSpPr/>
            <p:nvPr/>
          </p:nvSpPr>
          <p:spPr>
            <a:xfrm rot="18900000" flipH="1">
              <a:off x="3165969" y="1780481"/>
              <a:ext cx="1227574" cy="1227575"/>
            </a:xfrm>
            <a:prstGeom prst="arc">
              <a:avLst/>
            </a:prstGeom>
            <a:ln w="57150" cap="rnd">
              <a:solidFill>
                <a:srgbClr val="FFFFFF">
                  <a:alpha val="65098"/>
                </a:srgb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îṩľíḋ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FCB92F6-C218-410C-A728-3FD25F905C18}"/>
                </a:ext>
              </a:extLst>
            </p:cNvPr>
            <p:cNvSpPr/>
            <p:nvPr/>
          </p:nvSpPr>
          <p:spPr>
            <a:xfrm rot="18900000" flipH="1">
              <a:off x="3378186" y="1965004"/>
              <a:ext cx="858531" cy="858532"/>
            </a:xfrm>
            <a:prstGeom prst="arc">
              <a:avLst/>
            </a:prstGeom>
            <a:ln w="571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í$ľîď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2FAF9D4-9785-4830-B682-EB6997F53EE4}"/>
                </a:ext>
              </a:extLst>
            </p:cNvPr>
            <p:cNvSpPr/>
            <p:nvPr/>
          </p:nvSpPr>
          <p:spPr>
            <a:xfrm rot="2700000">
              <a:off x="3650589" y="1563706"/>
              <a:ext cx="1661128" cy="1661130"/>
            </a:xfrm>
            <a:prstGeom prst="arc">
              <a:avLst/>
            </a:prstGeom>
            <a:ln w="57150" cap="rnd">
              <a:solidFill>
                <a:srgbClr val="FFFFFF">
                  <a:alpha val="30196"/>
                </a:srgb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iśļiḋ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D764AB7-9AD6-48A8-A806-D6F93CF03EB9}"/>
                </a:ext>
              </a:extLst>
            </p:cNvPr>
            <p:cNvSpPr/>
            <p:nvPr/>
          </p:nvSpPr>
          <p:spPr>
            <a:xfrm rot="2700000">
              <a:off x="3735739" y="1780481"/>
              <a:ext cx="1227574" cy="1227575"/>
            </a:xfrm>
            <a:prstGeom prst="arc">
              <a:avLst/>
            </a:prstGeom>
            <a:ln w="57150" cap="rnd">
              <a:solidFill>
                <a:srgbClr val="FFFFFF">
                  <a:alpha val="65098"/>
                </a:srgb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ïšlid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21B6750-1A51-4D25-A441-374C0B46BEAF}"/>
                </a:ext>
              </a:extLst>
            </p:cNvPr>
            <p:cNvSpPr/>
            <p:nvPr/>
          </p:nvSpPr>
          <p:spPr>
            <a:xfrm rot="2700000">
              <a:off x="3892563" y="1965004"/>
              <a:ext cx="858531" cy="858532"/>
            </a:xfrm>
            <a:prstGeom prst="arc">
              <a:avLst/>
            </a:prstGeom>
            <a:ln w="571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3384053" y="1872407"/>
            <a:ext cx="1369415" cy="126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200" dirty="0"/>
              <a:t>老师</a:t>
            </a:r>
            <a:endParaRPr lang="en-US" altLang="zh-CN" sz="3200" dirty="0"/>
          </a:p>
          <a:p>
            <a:r>
              <a:rPr lang="zh-CN" altLang="en-US" sz="3200" dirty="0"/>
              <a:t>寄语</a:t>
            </a:r>
          </a:p>
        </p:txBody>
      </p:sp>
    </p:spTree>
    <p:extLst>
      <p:ext uri="{BB962C8B-B14F-4D97-AF65-F5344CB8AC3E}">
        <p14:creationId xmlns:p14="http://schemas.microsoft.com/office/powerpoint/2010/main" val="244461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490333" y="846292"/>
            <a:ext cx="50147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成功的花，</a:t>
            </a:r>
          </a:p>
          <a:p>
            <a:r>
              <a:rPr lang="zh-CN" altLang="en-US" dirty="0"/>
              <a:t>     人们只惊羡她现时的明艳！</a:t>
            </a: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1325921" y="2715170"/>
            <a:ext cx="3780482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en-US" altLang="zh-CN" dirty="0"/>
              <a:t>  </a:t>
            </a:r>
            <a:r>
              <a:rPr lang="zh-CN" altLang="en-US" dirty="0"/>
              <a:t>然而当初她的芽儿，</a:t>
            </a:r>
          </a:p>
          <a:p>
            <a:pPr algn="r"/>
            <a:r>
              <a:rPr lang="zh-CN" altLang="en-US" dirty="0" smtClean="0"/>
              <a:t>      浸透</a:t>
            </a:r>
            <a:r>
              <a:rPr lang="zh-CN" altLang="en-US" dirty="0"/>
              <a:t>了奋斗的泪泉</a:t>
            </a:r>
            <a:r>
              <a:rPr lang="zh-CN" altLang="en-US" dirty="0" smtClean="0"/>
              <a:t>，</a:t>
            </a:r>
            <a:endParaRPr lang="zh-CN" altLang="en-US" dirty="0"/>
          </a:p>
          <a:p>
            <a:pPr algn="r"/>
            <a:r>
              <a:rPr lang="zh-CN" altLang="en-US" dirty="0"/>
              <a:t>         洒遍了牺牲的血雨。</a:t>
            </a:r>
          </a:p>
        </p:txBody>
      </p:sp>
      <p:grpSp>
        <p:nvGrpSpPr>
          <p:cNvPr id="12" name="6cf2dae0-2867-487d-ad2f-4c1d41952e1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428554" y="141925"/>
            <a:ext cx="4246232" cy="5619113"/>
            <a:chOff x="3791834" y="379854"/>
            <a:chExt cx="4608327" cy="6098280"/>
          </a:xfrm>
          <a:solidFill>
            <a:srgbClr val="FFFFFF">
              <a:alpha val="80000"/>
            </a:srgbClr>
          </a:solidFill>
        </p:grpSpPr>
        <p:grpSp>
          <p:nvGrpSpPr>
            <p:cNvPr id="13" name="ïṩ1ïḓ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99084A9-8309-4388-8D8A-62A82366A5F1}"/>
                </a:ext>
              </a:extLst>
            </p:cNvPr>
            <p:cNvGrpSpPr/>
            <p:nvPr/>
          </p:nvGrpSpPr>
          <p:grpSpPr>
            <a:xfrm>
              <a:off x="3791834" y="2302256"/>
              <a:ext cx="3993172" cy="4175878"/>
              <a:chOff x="6502400" y="1352550"/>
              <a:chExt cx="5273675" cy="5514976"/>
            </a:xfrm>
            <a:grpFill/>
          </p:grpSpPr>
          <p:sp>
            <p:nvSpPr>
              <p:cNvPr id="30" name="ïsḻîd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7163F90E-565C-4027-9EED-FD176D69F41A}"/>
                  </a:ext>
                </a:extLst>
              </p:cNvPr>
              <p:cNvSpPr/>
              <p:nvPr/>
            </p:nvSpPr>
            <p:spPr bwMode="auto">
              <a:xfrm>
                <a:off x="8672513" y="3259138"/>
                <a:ext cx="288925" cy="280988"/>
              </a:xfrm>
              <a:custGeom>
                <a:avLst/>
                <a:gdLst>
                  <a:gd name="T0" fmla="*/ 21 w 31"/>
                  <a:gd name="T1" fmla="*/ 24 h 30"/>
                  <a:gd name="T2" fmla="*/ 4 w 31"/>
                  <a:gd name="T3" fmla="*/ 23 h 30"/>
                  <a:gd name="T4" fmla="*/ 7 w 31"/>
                  <a:gd name="T5" fmla="*/ 6 h 30"/>
                  <a:gd name="T6" fmla="*/ 31 w 31"/>
                  <a:gd name="T7" fmla="*/ 1 h 30"/>
                  <a:gd name="T8" fmla="*/ 21 w 31"/>
                  <a:gd name="T9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21" y="24"/>
                    </a:moveTo>
                    <a:cubicBezTo>
                      <a:pt x="14" y="30"/>
                      <a:pt x="4" y="23"/>
                      <a:pt x="4" y="23"/>
                    </a:cubicBezTo>
                    <a:cubicBezTo>
                      <a:pt x="4" y="23"/>
                      <a:pt x="0" y="12"/>
                      <a:pt x="7" y="6"/>
                    </a:cubicBezTo>
                    <a:cubicBezTo>
                      <a:pt x="14" y="0"/>
                      <a:pt x="31" y="1"/>
                      <a:pt x="31" y="1"/>
                    </a:cubicBezTo>
                    <a:cubicBezTo>
                      <a:pt x="31" y="1"/>
                      <a:pt x="29" y="18"/>
                      <a:pt x="21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îṣľiḓ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40392D8-9B4F-45B2-A33F-C0159D2A8C56}"/>
                  </a:ext>
                </a:extLst>
              </p:cNvPr>
              <p:cNvSpPr/>
              <p:nvPr/>
            </p:nvSpPr>
            <p:spPr bwMode="auto">
              <a:xfrm>
                <a:off x="7475538" y="4398963"/>
                <a:ext cx="569913" cy="523875"/>
              </a:xfrm>
              <a:custGeom>
                <a:avLst/>
                <a:gdLst>
                  <a:gd name="T0" fmla="*/ 46 w 61"/>
                  <a:gd name="T1" fmla="*/ 10 h 56"/>
                  <a:gd name="T2" fmla="*/ 54 w 61"/>
                  <a:gd name="T3" fmla="*/ 43 h 56"/>
                  <a:gd name="T4" fmla="*/ 20 w 61"/>
                  <a:gd name="T5" fmla="*/ 46 h 56"/>
                  <a:gd name="T6" fmla="*/ 0 w 61"/>
                  <a:gd name="T7" fmla="*/ 4 h 56"/>
                  <a:gd name="T8" fmla="*/ 46 w 61"/>
                  <a:gd name="T9" fmla="*/ 1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56">
                    <a:moveTo>
                      <a:pt x="46" y="10"/>
                    </a:moveTo>
                    <a:cubicBezTo>
                      <a:pt x="61" y="21"/>
                      <a:pt x="54" y="43"/>
                      <a:pt x="54" y="43"/>
                    </a:cubicBezTo>
                    <a:cubicBezTo>
                      <a:pt x="54" y="43"/>
                      <a:pt x="35" y="56"/>
                      <a:pt x="20" y="46"/>
                    </a:cubicBezTo>
                    <a:cubicBezTo>
                      <a:pt x="6" y="36"/>
                      <a:pt x="0" y="4"/>
                      <a:pt x="0" y="4"/>
                    </a:cubicBezTo>
                    <a:cubicBezTo>
                      <a:pt x="0" y="4"/>
                      <a:pt x="32" y="0"/>
                      <a:pt x="4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išḻid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7FD69F02-E9A3-4E01-BFC8-F5E345742A9D}"/>
                  </a:ext>
                </a:extLst>
              </p:cNvPr>
              <p:cNvSpPr/>
              <p:nvPr/>
            </p:nvSpPr>
            <p:spPr bwMode="auto">
              <a:xfrm>
                <a:off x="7727950" y="1792288"/>
                <a:ext cx="327025" cy="466725"/>
              </a:xfrm>
              <a:custGeom>
                <a:avLst/>
                <a:gdLst>
                  <a:gd name="T0" fmla="*/ 34 w 35"/>
                  <a:gd name="T1" fmla="*/ 32 h 50"/>
                  <a:gd name="T2" fmla="*/ 16 w 35"/>
                  <a:gd name="T3" fmla="*/ 50 h 50"/>
                  <a:gd name="T4" fmla="*/ 1 w 35"/>
                  <a:gd name="T5" fmla="*/ 30 h 50"/>
                  <a:gd name="T6" fmla="*/ 19 w 35"/>
                  <a:gd name="T7" fmla="*/ 0 h 50"/>
                  <a:gd name="T8" fmla="*/ 34 w 35"/>
                  <a:gd name="T9" fmla="*/ 3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0">
                    <a:moveTo>
                      <a:pt x="34" y="32"/>
                    </a:moveTo>
                    <a:cubicBezTo>
                      <a:pt x="33" y="45"/>
                      <a:pt x="16" y="50"/>
                      <a:pt x="16" y="50"/>
                    </a:cubicBezTo>
                    <a:cubicBezTo>
                      <a:pt x="16" y="50"/>
                      <a:pt x="0" y="43"/>
                      <a:pt x="1" y="30"/>
                    </a:cubicBezTo>
                    <a:cubicBezTo>
                      <a:pt x="1" y="17"/>
                      <a:pt x="19" y="0"/>
                      <a:pt x="19" y="0"/>
                    </a:cubicBezTo>
                    <a:cubicBezTo>
                      <a:pt x="19" y="0"/>
                      <a:pt x="35" y="18"/>
                      <a:pt x="34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ïṥḷíḍ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76EFB2C-D69C-43B5-B9D7-C4D89100FC2F}"/>
                  </a:ext>
                </a:extLst>
              </p:cNvPr>
              <p:cNvSpPr/>
              <p:nvPr/>
            </p:nvSpPr>
            <p:spPr bwMode="auto">
              <a:xfrm>
                <a:off x="8578850" y="1352550"/>
                <a:ext cx="531813" cy="531813"/>
              </a:xfrm>
              <a:custGeom>
                <a:avLst/>
                <a:gdLst>
                  <a:gd name="T0" fmla="*/ 44 w 57"/>
                  <a:gd name="T1" fmla="*/ 44 h 57"/>
                  <a:gd name="T2" fmla="*/ 10 w 57"/>
                  <a:gd name="T3" fmla="*/ 47 h 57"/>
                  <a:gd name="T4" fmla="*/ 12 w 57"/>
                  <a:gd name="T5" fmla="*/ 13 h 57"/>
                  <a:gd name="T6" fmla="*/ 57 w 57"/>
                  <a:gd name="T7" fmla="*/ 0 h 57"/>
                  <a:gd name="T8" fmla="*/ 44 w 57"/>
                  <a:gd name="T9" fmla="*/ 4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44" y="44"/>
                    </a:moveTo>
                    <a:cubicBezTo>
                      <a:pt x="31" y="57"/>
                      <a:pt x="10" y="47"/>
                      <a:pt x="10" y="47"/>
                    </a:cubicBezTo>
                    <a:cubicBezTo>
                      <a:pt x="10" y="47"/>
                      <a:pt x="0" y="26"/>
                      <a:pt x="12" y="13"/>
                    </a:cubicBezTo>
                    <a:cubicBezTo>
                      <a:pt x="25" y="1"/>
                      <a:pt x="57" y="0"/>
                      <a:pt x="57" y="0"/>
                    </a:cubicBezTo>
                    <a:cubicBezTo>
                      <a:pt x="57" y="0"/>
                      <a:pt x="56" y="32"/>
                      <a:pt x="44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îśļïḍ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C99BEE2-B0B5-4B14-9823-B57957DBF865}"/>
                  </a:ext>
                </a:extLst>
              </p:cNvPr>
              <p:cNvSpPr/>
              <p:nvPr/>
            </p:nvSpPr>
            <p:spPr bwMode="auto">
              <a:xfrm>
                <a:off x="9747250" y="2968625"/>
                <a:ext cx="533400" cy="542925"/>
              </a:xfrm>
              <a:custGeom>
                <a:avLst/>
                <a:gdLst>
                  <a:gd name="T0" fmla="*/ 43 w 57"/>
                  <a:gd name="T1" fmla="*/ 45 h 58"/>
                  <a:gd name="T2" fmla="*/ 9 w 57"/>
                  <a:gd name="T3" fmla="*/ 48 h 58"/>
                  <a:gd name="T4" fmla="*/ 12 w 57"/>
                  <a:gd name="T5" fmla="*/ 14 h 58"/>
                  <a:gd name="T6" fmla="*/ 57 w 57"/>
                  <a:gd name="T7" fmla="*/ 0 h 58"/>
                  <a:gd name="T8" fmla="*/ 43 w 57"/>
                  <a:gd name="T9" fmla="*/ 45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8">
                    <a:moveTo>
                      <a:pt x="43" y="45"/>
                    </a:moveTo>
                    <a:cubicBezTo>
                      <a:pt x="31" y="58"/>
                      <a:pt x="9" y="48"/>
                      <a:pt x="9" y="48"/>
                    </a:cubicBezTo>
                    <a:cubicBezTo>
                      <a:pt x="9" y="48"/>
                      <a:pt x="0" y="27"/>
                      <a:pt x="12" y="14"/>
                    </a:cubicBezTo>
                    <a:cubicBezTo>
                      <a:pt x="25" y="2"/>
                      <a:pt x="57" y="0"/>
                      <a:pt x="57" y="0"/>
                    </a:cubicBezTo>
                    <a:cubicBezTo>
                      <a:pt x="57" y="0"/>
                      <a:pt x="56" y="33"/>
                      <a:pt x="4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íṡḻïḑ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6A08660-FF20-402B-BB6D-59D89BC56A5C}"/>
                  </a:ext>
                </a:extLst>
              </p:cNvPr>
              <p:cNvSpPr/>
              <p:nvPr/>
            </p:nvSpPr>
            <p:spPr bwMode="auto">
              <a:xfrm>
                <a:off x="9531350" y="4165600"/>
                <a:ext cx="533400" cy="542925"/>
              </a:xfrm>
              <a:custGeom>
                <a:avLst/>
                <a:gdLst>
                  <a:gd name="T0" fmla="*/ 44 w 57"/>
                  <a:gd name="T1" fmla="*/ 45 h 58"/>
                  <a:gd name="T2" fmla="*/ 10 w 57"/>
                  <a:gd name="T3" fmla="*/ 48 h 58"/>
                  <a:gd name="T4" fmla="*/ 13 w 57"/>
                  <a:gd name="T5" fmla="*/ 14 h 58"/>
                  <a:gd name="T6" fmla="*/ 57 w 57"/>
                  <a:gd name="T7" fmla="*/ 0 h 58"/>
                  <a:gd name="T8" fmla="*/ 44 w 57"/>
                  <a:gd name="T9" fmla="*/ 45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8">
                    <a:moveTo>
                      <a:pt x="44" y="45"/>
                    </a:moveTo>
                    <a:cubicBezTo>
                      <a:pt x="31" y="58"/>
                      <a:pt x="10" y="48"/>
                      <a:pt x="10" y="48"/>
                    </a:cubicBezTo>
                    <a:cubicBezTo>
                      <a:pt x="10" y="48"/>
                      <a:pt x="0" y="27"/>
                      <a:pt x="13" y="14"/>
                    </a:cubicBezTo>
                    <a:cubicBezTo>
                      <a:pt x="25" y="1"/>
                      <a:pt x="57" y="0"/>
                      <a:pt x="57" y="0"/>
                    </a:cubicBezTo>
                    <a:cubicBezTo>
                      <a:pt x="57" y="0"/>
                      <a:pt x="56" y="32"/>
                      <a:pt x="4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ïSļíď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BC22211-A4C6-4548-BAEE-6E14677B7E8F}"/>
                  </a:ext>
                </a:extLst>
              </p:cNvPr>
              <p:cNvSpPr/>
              <p:nvPr/>
            </p:nvSpPr>
            <p:spPr bwMode="auto">
              <a:xfrm>
                <a:off x="11242675" y="4819650"/>
                <a:ext cx="533400" cy="542925"/>
              </a:xfrm>
              <a:custGeom>
                <a:avLst/>
                <a:gdLst>
                  <a:gd name="T0" fmla="*/ 44 w 57"/>
                  <a:gd name="T1" fmla="*/ 45 h 58"/>
                  <a:gd name="T2" fmla="*/ 10 w 57"/>
                  <a:gd name="T3" fmla="*/ 48 h 58"/>
                  <a:gd name="T4" fmla="*/ 12 w 57"/>
                  <a:gd name="T5" fmla="*/ 14 h 58"/>
                  <a:gd name="T6" fmla="*/ 57 w 57"/>
                  <a:gd name="T7" fmla="*/ 0 h 58"/>
                  <a:gd name="T8" fmla="*/ 44 w 57"/>
                  <a:gd name="T9" fmla="*/ 45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8">
                    <a:moveTo>
                      <a:pt x="44" y="45"/>
                    </a:moveTo>
                    <a:cubicBezTo>
                      <a:pt x="31" y="58"/>
                      <a:pt x="10" y="48"/>
                      <a:pt x="10" y="48"/>
                    </a:cubicBezTo>
                    <a:cubicBezTo>
                      <a:pt x="10" y="48"/>
                      <a:pt x="0" y="27"/>
                      <a:pt x="12" y="14"/>
                    </a:cubicBezTo>
                    <a:cubicBezTo>
                      <a:pt x="25" y="2"/>
                      <a:pt x="57" y="0"/>
                      <a:pt x="57" y="0"/>
                    </a:cubicBezTo>
                    <a:cubicBezTo>
                      <a:pt x="57" y="0"/>
                      <a:pt x="56" y="33"/>
                      <a:pt x="4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íśliď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F462DDB-289C-428C-8D48-802A0E4C54D7}"/>
                  </a:ext>
                </a:extLst>
              </p:cNvPr>
              <p:cNvSpPr/>
              <p:nvPr/>
            </p:nvSpPr>
            <p:spPr bwMode="auto">
              <a:xfrm>
                <a:off x="8718550" y="2052638"/>
                <a:ext cx="290513" cy="271463"/>
              </a:xfrm>
              <a:custGeom>
                <a:avLst/>
                <a:gdLst>
                  <a:gd name="T0" fmla="*/ 21 w 31"/>
                  <a:gd name="T1" fmla="*/ 24 h 29"/>
                  <a:gd name="T2" fmla="*/ 3 w 31"/>
                  <a:gd name="T3" fmla="*/ 23 h 29"/>
                  <a:gd name="T4" fmla="*/ 7 w 31"/>
                  <a:gd name="T5" fmla="*/ 6 h 29"/>
                  <a:gd name="T6" fmla="*/ 31 w 31"/>
                  <a:gd name="T7" fmla="*/ 1 h 29"/>
                  <a:gd name="T8" fmla="*/ 21 w 31"/>
                  <a:gd name="T9" fmla="*/ 2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9">
                    <a:moveTo>
                      <a:pt x="21" y="24"/>
                    </a:moveTo>
                    <a:cubicBezTo>
                      <a:pt x="14" y="29"/>
                      <a:pt x="3" y="23"/>
                      <a:pt x="3" y="23"/>
                    </a:cubicBezTo>
                    <a:cubicBezTo>
                      <a:pt x="3" y="23"/>
                      <a:pt x="0" y="11"/>
                      <a:pt x="7" y="6"/>
                    </a:cubicBezTo>
                    <a:cubicBezTo>
                      <a:pt x="14" y="0"/>
                      <a:pt x="31" y="1"/>
                      <a:pt x="31" y="1"/>
                    </a:cubicBezTo>
                    <a:cubicBezTo>
                      <a:pt x="31" y="1"/>
                      <a:pt x="29" y="18"/>
                      <a:pt x="21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íšļïḓ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09FF018-E31A-45FC-B3C6-B5C2CC164165}"/>
                  </a:ext>
                </a:extLst>
              </p:cNvPr>
              <p:cNvSpPr/>
              <p:nvPr/>
            </p:nvSpPr>
            <p:spPr bwMode="auto">
              <a:xfrm>
                <a:off x="9194800" y="4456113"/>
                <a:ext cx="552450" cy="839788"/>
              </a:xfrm>
              <a:custGeom>
                <a:avLst/>
                <a:gdLst>
                  <a:gd name="T0" fmla="*/ 0 w 348"/>
                  <a:gd name="T1" fmla="*/ 494 h 529"/>
                  <a:gd name="T2" fmla="*/ 324 w 348"/>
                  <a:gd name="T3" fmla="*/ 0 h 529"/>
                  <a:gd name="T4" fmla="*/ 348 w 348"/>
                  <a:gd name="T5" fmla="*/ 17 h 529"/>
                  <a:gd name="T6" fmla="*/ 59 w 348"/>
                  <a:gd name="T7" fmla="*/ 529 h 529"/>
                  <a:gd name="T8" fmla="*/ 0 w 348"/>
                  <a:gd name="T9" fmla="*/ 494 h 5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529">
                    <a:moveTo>
                      <a:pt x="0" y="494"/>
                    </a:moveTo>
                    <a:lnTo>
                      <a:pt x="324" y="0"/>
                    </a:lnTo>
                    <a:lnTo>
                      <a:pt x="348" y="17"/>
                    </a:lnTo>
                    <a:lnTo>
                      <a:pt x="59" y="529"/>
                    </a:lnTo>
                    <a:lnTo>
                      <a:pt x="0" y="49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îṡļid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7F6CB5E2-80A1-4214-94F6-0A7F16F49AAD}"/>
                  </a:ext>
                </a:extLst>
              </p:cNvPr>
              <p:cNvSpPr/>
              <p:nvPr/>
            </p:nvSpPr>
            <p:spPr bwMode="auto">
              <a:xfrm>
                <a:off x="7886700" y="4725988"/>
                <a:ext cx="1560513" cy="1281113"/>
              </a:xfrm>
              <a:custGeom>
                <a:avLst/>
                <a:gdLst>
                  <a:gd name="T0" fmla="*/ 2 w 167"/>
                  <a:gd name="T1" fmla="*/ 0 h 137"/>
                  <a:gd name="T2" fmla="*/ 33 w 167"/>
                  <a:gd name="T3" fmla="*/ 12 h 137"/>
                  <a:gd name="T4" fmla="*/ 98 w 167"/>
                  <a:gd name="T5" fmla="*/ 47 h 137"/>
                  <a:gd name="T6" fmla="*/ 115 w 167"/>
                  <a:gd name="T7" fmla="*/ 59 h 137"/>
                  <a:gd name="T8" fmla="*/ 130 w 167"/>
                  <a:gd name="T9" fmla="*/ 72 h 137"/>
                  <a:gd name="T10" fmla="*/ 137 w 167"/>
                  <a:gd name="T11" fmla="*/ 79 h 137"/>
                  <a:gd name="T12" fmla="*/ 143 w 167"/>
                  <a:gd name="T13" fmla="*/ 86 h 137"/>
                  <a:gd name="T14" fmla="*/ 149 w 167"/>
                  <a:gd name="T15" fmla="*/ 93 h 137"/>
                  <a:gd name="T16" fmla="*/ 153 w 167"/>
                  <a:gd name="T17" fmla="*/ 99 h 137"/>
                  <a:gd name="T18" fmla="*/ 157 w 167"/>
                  <a:gd name="T19" fmla="*/ 106 h 137"/>
                  <a:gd name="T20" fmla="*/ 161 w 167"/>
                  <a:gd name="T21" fmla="*/ 113 h 137"/>
                  <a:gd name="T22" fmla="*/ 163 w 167"/>
                  <a:gd name="T23" fmla="*/ 118 h 137"/>
                  <a:gd name="T24" fmla="*/ 165 w 167"/>
                  <a:gd name="T25" fmla="*/ 124 h 137"/>
                  <a:gd name="T26" fmla="*/ 167 w 167"/>
                  <a:gd name="T27" fmla="*/ 131 h 137"/>
                  <a:gd name="T28" fmla="*/ 167 w 167"/>
                  <a:gd name="T29" fmla="*/ 134 h 137"/>
                  <a:gd name="T30" fmla="*/ 146 w 167"/>
                  <a:gd name="T31" fmla="*/ 137 h 137"/>
                  <a:gd name="T32" fmla="*/ 146 w 167"/>
                  <a:gd name="T33" fmla="*/ 135 h 137"/>
                  <a:gd name="T34" fmla="*/ 145 w 167"/>
                  <a:gd name="T35" fmla="*/ 129 h 137"/>
                  <a:gd name="T36" fmla="*/ 144 w 167"/>
                  <a:gd name="T37" fmla="*/ 125 h 137"/>
                  <a:gd name="T38" fmla="*/ 142 w 167"/>
                  <a:gd name="T39" fmla="*/ 120 h 137"/>
                  <a:gd name="T40" fmla="*/ 140 w 167"/>
                  <a:gd name="T41" fmla="*/ 115 h 137"/>
                  <a:gd name="T42" fmla="*/ 137 w 167"/>
                  <a:gd name="T43" fmla="*/ 109 h 137"/>
                  <a:gd name="T44" fmla="*/ 133 w 167"/>
                  <a:gd name="T45" fmla="*/ 103 h 137"/>
                  <a:gd name="T46" fmla="*/ 129 w 167"/>
                  <a:gd name="T47" fmla="*/ 97 h 137"/>
                  <a:gd name="T48" fmla="*/ 124 w 167"/>
                  <a:gd name="T49" fmla="*/ 90 h 137"/>
                  <a:gd name="T50" fmla="*/ 118 w 167"/>
                  <a:gd name="T51" fmla="*/ 84 h 137"/>
                  <a:gd name="T52" fmla="*/ 105 w 167"/>
                  <a:gd name="T53" fmla="*/ 71 h 137"/>
                  <a:gd name="T54" fmla="*/ 90 w 167"/>
                  <a:gd name="T55" fmla="*/ 58 h 137"/>
                  <a:gd name="T56" fmla="*/ 30 w 167"/>
                  <a:gd name="T57" fmla="*/ 19 h 137"/>
                  <a:gd name="T58" fmla="*/ 0 w 167"/>
                  <a:gd name="T59" fmla="*/ 4 h 137"/>
                  <a:gd name="T60" fmla="*/ 2 w 167"/>
                  <a:gd name="T61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67" h="137">
                    <a:moveTo>
                      <a:pt x="2" y="0"/>
                    </a:moveTo>
                    <a:cubicBezTo>
                      <a:pt x="2" y="0"/>
                      <a:pt x="15" y="4"/>
                      <a:pt x="33" y="12"/>
                    </a:cubicBezTo>
                    <a:cubicBezTo>
                      <a:pt x="52" y="20"/>
                      <a:pt x="76" y="32"/>
                      <a:pt x="98" y="47"/>
                    </a:cubicBezTo>
                    <a:cubicBezTo>
                      <a:pt x="104" y="51"/>
                      <a:pt x="109" y="55"/>
                      <a:pt x="115" y="59"/>
                    </a:cubicBezTo>
                    <a:cubicBezTo>
                      <a:pt x="120" y="63"/>
                      <a:pt x="125" y="68"/>
                      <a:pt x="130" y="72"/>
                    </a:cubicBezTo>
                    <a:cubicBezTo>
                      <a:pt x="132" y="74"/>
                      <a:pt x="135" y="76"/>
                      <a:pt x="137" y="79"/>
                    </a:cubicBezTo>
                    <a:cubicBezTo>
                      <a:pt x="139" y="81"/>
                      <a:pt x="141" y="83"/>
                      <a:pt x="143" y="86"/>
                    </a:cubicBezTo>
                    <a:cubicBezTo>
                      <a:pt x="145" y="88"/>
                      <a:pt x="147" y="90"/>
                      <a:pt x="149" y="93"/>
                    </a:cubicBezTo>
                    <a:cubicBezTo>
                      <a:pt x="150" y="95"/>
                      <a:pt x="152" y="97"/>
                      <a:pt x="153" y="99"/>
                    </a:cubicBezTo>
                    <a:cubicBezTo>
                      <a:pt x="155" y="102"/>
                      <a:pt x="156" y="104"/>
                      <a:pt x="157" y="106"/>
                    </a:cubicBezTo>
                    <a:cubicBezTo>
                      <a:pt x="159" y="108"/>
                      <a:pt x="160" y="110"/>
                      <a:pt x="161" y="113"/>
                    </a:cubicBezTo>
                    <a:cubicBezTo>
                      <a:pt x="161" y="115"/>
                      <a:pt x="162" y="117"/>
                      <a:pt x="163" y="118"/>
                    </a:cubicBezTo>
                    <a:cubicBezTo>
                      <a:pt x="164" y="120"/>
                      <a:pt x="164" y="122"/>
                      <a:pt x="165" y="124"/>
                    </a:cubicBezTo>
                    <a:cubicBezTo>
                      <a:pt x="166" y="127"/>
                      <a:pt x="166" y="129"/>
                      <a:pt x="167" y="131"/>
                    </a:cubicBezTo>
                    <a:cubicBezTo>
                      <a:pt x="167" y="133"/>
                      <a:pt x="167" y="134"/>
                      <a:pt x="167" y="134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6" y="137"/>
                      <a:pt x="146" y="136"/>
                      <a:pt x="146" y="135"/>
                    </a:cubicBezTo>
                    <a:cubicBezTo>
                      <a:pt x="145" y="133"/>
                      <a:pt x="145" y="131"/>
                      <a:pt x="145" y="129"/>
                    </a:cubicBezTo>
                    <a:cubicBezTo>
                      <a:pt x="144" y="128"/>
                      <a:pt x="144" y="126"/>
                      <a:pt x="144" y="125"/>
                    </a:cubicBezTo>
                    <a:cubicBezTo>
                      <a:pt x="143" y="124"/>
                      <a:pt x="143" y="122"/>
                      <a:pt x="142" y="120"/>
                    </a:cubicBezTo>
                    <a:cubicBezTo>
                      <a:pt x="142" y="119"/>
                      <a:pt x="141" y="117"/>
                      <a:pt x="140" y="115"/>
                    </a:cubicBezTo>
                    <a:cubicBezTo>
                      <a:pt x="139" y="113"/>
                      <a:pt x="138" y="111"/>
                      <a:pt x="137" y="109"/>
                    </a:cubicBezTo>
                    <a:cubicBezTo>
                      <a:pt x="136" y="107"/>
                      <a:pt x="135" y="105"/>
                      <a:pt x="133" y="103"/>
                    </a:cubicBezTo>
                    <a:cubicBezTo>
                      <a:pt x="132" y="101"/>
                      <a:pt x="131" y="99"/>
                      <a:pt x="129" y="97"/>
                    </a:cubicBezTo>
                    <a:cubicBezTo>
                      <a:pt x="128" y="94"/>
                      <a:pt x="126" y="92"/>
                      <a:pt x="124" y="90"/>
                    </a:cubicBezTo>
                    <a:cubicBezTo>
                      <a:pt x="122" y="88"/>
                      <a:pt x="120" y="86"/>
                      <a:pt x="118" y="84"/>
                    </a:cubicBezTo>
                    <a:cubicBezTo>
                      <a:pt x="114" y="79"/>
                      <a:pt x="110" y="75"/>
                      <a:pt x="105" y="71"/>
                    </a:cubicBezTo>
                    <a:cubicBezTo>
                      <a:pt x="100" y="66"/>
                      <a:pt x="96" y="62"/>
                      <a:pt x="90" y="58"/>
                    </a:cubicBezTo>
                    <a:cubicBezTo>
                      <a:pt x="70" y="42"/>
                      <a:pt x="47" y="28"/>
                      <a:pt x="30" y="19"/>
                    </a:cubicBezTo>
                    <a:cubicBezTo>
                      <a:pt x="12" y="10"/>
                      <a:pt x="0" y="4"/>
                      <a:pt x="0" y="4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íṣlíḑ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6774C61-2130-451B-95EE-E16D2359026C}"/>
                  </a:ext>
                </a:extLst>
              </p:cNvPr>
              <p:cNvSpPr/>
              <p:nvPr/>
            </p:nvSpPr>
            <p:spPr bwMode="auto">
              <a:xfrm>
                <a:off x="8475663" y="3333750"/>
                <a:ext cx="1430338" cy="635000"/>
              </a:xfrm>
              <a:custGeom>
                <a:avLst/>
                <a:gdLst>
                  <a:gd name="T0" fmla="*/ 153 w 153"/>
                  <a:gd name="T1" fmla="*/ 2 h 68"/>
                  <a:gd name="T2" fmla="*/ 133 w 153"/>
                  <a:gd name="T3" fmla="*/ 19 h 68"/>
                  <a:gd name="T4" fmla="*/ 123 w 153"/>
                  <a:gd name="T5" fmla="*/ 26 h 68"/>
                  <a:gd name="T6" fmla="*/ 111 w 153"/>
                  <a:gd name="T7" fmla="*/ 34 h 68"/>
                  <a:gd name="T8" fmla="*/ 97 w 153"/>
                  <a:gd name="T9" fmla="*/ 41 h 68"/>
                  <a:gd name="T10" fmla="*/ 90 w 153"/>
                  <a:gd name="T11" fmla="*/ 45 h 68"/>
                  <a:gd name="T12" fmla="*/ 83 w 153"/>
                  <a:gd name="T13" fmla="*/ 48 h 68"/>
                  <a:gd name="T14" fmla="*/ 68 w 153"/>
                  <a:gd name="T15" fmla="*/ 54 h 68"/>
                  <a:gd name="T16" fmla="*/ 54 w 153"/>
                  <a:gd name="T17" fmla="*/ 59 h 68"/>
                  <a:gd name="T18" fmla="*/ 40 w 153"/>
                  <a:gd name="T19" fmla="*/ 62 h 68"/>
                  <a:gd name="T20" fmla="*/ 33 w 153"/>
                  <a:gd name="T21" fmla="*/ 64 h 68"/>
                  <a:gd name="T22" fmla="*/ 27 w 153"/>
                  <a:gd name="T23" fmla="*/ 65 h 68"/>
                  <a:gd name="T24" fmla="*/ 16 w 153"/>
                  <a:gd name="T25" fmla="*/ 66 h 68"/>
                  <a:gd name="T26" fmla="*/ 8 w 153"/>
                  <a:gd name="T27" fmla="*/ 67 h 68"/>
                  <a:gd name="T28" fmla="*/ 1 w 153"/>
                  <a:gd name="T29" fmla="*/ 68 h 68"/>
                  <a:gd name="T30" fmla="*/ 0 w 153"/>
                  <a:gd name="T31" fmla="*/ 56 h 68"/>
                  <a:gd name="T32" fmla="*/ 7 w 153"/>
                  <a:gd name="T33" fmla="*/ 55 h 68"/>
                  <a:gd name="T34" fmla="*/ 15 w 153"/>
                  <a:gd name="T35" fmla="*/ 55 h 68"/>
                  <a:gd name="T36" fmla="*/ 26 w 153"/>
                  <a:gd name="T37" fmla="*/ 54 h 68"/>
                  <a:gd name="T38" fmla="*/ 32 w 153"/>
                  <a:gd name="T39" fmla="*/ 54 h 68"/>
                  <a:gd name="T40" fmla="*/ 38 w 153"/>
                  <a:gd name="T41" fmla="*/ 52 h 68"/>
                  <a:gd name="T42" fmla="*/ 51 w 153"/>
                  <a:gd name="T43" fmla="*/ 50 h 68"/>
                  <a:gd name="T44" fmla="*/ 66 w 153"/>
                  <a:gd name="T45" fmla="*/ 46 h 68"/>
                  <a:gd name="T46" fmla="*/ 80 w 153"/>
                  <a:gd name="T47" fmla="*/ 41 h 68"/>
                  <a:gd name="T48" fmla="*/ 87 w 153"/>
                  <a:gd name="T49" fmla="*/ 38 h 68"/>
                  <a:gd name="T50" fmla="*/ 94 w 153"/>
                  <a:gd name="T51" fmla="*/ 35 h 68"/>
                  <a:gd name="T52" fmla="*/ 108 w 153"/>
                  <a:gd name="T53" fmla="*/ 29 h 68"/>
                  <a:gd name="T54" fmla="*/ 120 w 153"/>
                  <a:gd name="T55" fmla="*/ 22 h 68"/>
                  <a:gd name="T56" fmla="*/ 131 w 153"/>
                  <a:gd name="T57" fmla="*/ 15 h 68"/>
                  <a:gd name="T58" fmla="*/ 151 w 153"/>
                  <a:gd name="T59" fmla="*/ 0 h 68"/>
                  <a:gd name="T60" fmla="*/ 153 w 153"/>
                  <a:gd name="T61" fmla="*/ 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53" h="68">
                    <a:moveTo>
                      <a:pt x="153" y="2"/>
                    </a:moveTo>
                    <a:cubicBezTo>
                      <a:pt x="153" y="2"/>
                      <a:pt x="146" y="9"/>
                      <a:pt x="133" y="19"/>
                    </a:cubicBezTo>
                    <a:cubicBezTo>
                      <a:pt x="130" y="21"/>
                      <a:pt x="126" y="24"/>
                      <a:pt x="123" y="26"/>
                    </a:cubicBezTo>
                    <a:cubicBezTo>
                      <a:pt x="119" y="29"/>
                      <a:pt x="115" y="31"/>
                      <a:pt x="111" y="34"/>
                    </a:cubicBezTo>
                    <a:cubicBezTo>
                      <a:pt x="106" y="36"/>
                      <a:pt x="102" y="39"/>
                      <a:pt x="97" y="41"/>
                    </a:cubicBezTo>
                    <a:cubicBezTo>
                      <a:pt x="95" y="42"/>
                      <a:pt x="93" y="43"/>
                      <a:pt x="90" y="45"/>
                    </a:cubicBezTo>
                    <a:cubicBezTo>
                      <a:pt x="83" y="48"/>
                      <a:pt x="83" y="48"/>
                      <a:pt x="83" y="48"/>
                    </a:cubicBezTo>
                    <a:cubicBezTo>
                      <a:pt x="78" y="50"/>
                      <a:pt x="73" y="52"/>
                      <a:pt x="68" y="54"/>
                    </a:cubicBezTo>
                    <a:cubicBezTo>
                      <a:pt x="63" y="56"/>
                      <a:pt x="58" y="57"/>
                      <a:pt x="54" y="59"/>
                    </a:cubicBezTo>
                    <a:cubicBezTo>
                      <a:pt x="49" y="60"/>
                      <a:pt x="44" y="61"/>
                      <a:pt x="40" y="62"/>
                    </a:cubicBezTo>
                    <a:cubicBezTo>
                      <a:pt x="38" y="63"/>
                      <a:pt x="35" y="63"/>
                      <a:pt x="33" y="64"/>
                    </a:cubicBezTo>
                    <a:cubicBezTo>
                      <a:pt x="31" y="64"/>
                      <a:pt x="29" y="64"/>
                      <a:pt x="27" y="65"/>
                    </a:cubicBezTo>
                    <a:cubicBezTo>
                      <a:pt x="23" y="65"/>
                      <a:pt x="20" y="66"/>
                      <a:pt x="16" y="66"/>
                    </a:cubicBezTo>
                    <a:cubicBezTo>
                      <a:pt x="13" y="67"/>
                      <a:pt x="10" y="67"/>
                      <a:pt x="8" y="67"/>
                    </a:cubicBezTo>
                    <a:cubicBezTo>
                      <a:pt x="3" y="67"/>
                      <a:pt x="1" y="68"/>
                      <a:pt x="1" y="68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3" y="56"/>
                      <a:pt x="7" y="55"/>
                    </a:cubicBezTo>
                    <a:cubicBezTo>
                      <a:pt x="9" y="55"/>
                      <a:pt x="12" y="55"/>
                      <a:pt x="15" y="55"/>
                    </a:cubicBezTo>
                    <a:cubicBezTo>
                      <a:pt x="18" y="55"/>
                      <a:pt x="22" y="55"/>
                      <a:pt x="26" y="54"/>
                    </a:cubicBezTo>
                    <a:cubicBezTo>
                      <a:pt x="27" y="54"/>
                      <a:pt x="29" y="54"/>
                      <a:pt x="32" y="54"/>
                    </a:cubicBezTo>
                    <a:cubicBezTo>
                      <a:pt x="34" y="53"/>
                      <a:pt x="36" y="53"/>
                      <a:pt x="38" y="52"/>
                    </a:cubicBezTo>
                    <a:cubicBezTo>
                      <a:pt x="42" y="52"/>
                      <a:pt x="47" y="51"/>
                      <a:pt x="51" y="50"/>
                    </a:cubicBezTo>
                    <a:cubicBezTo>
                      <a:pt x="56" y="48"/>
                      <a:pt x="61" y="47"/>
                      <a:pt x="66" y="46"/>
                    </a:cubicBezTo>
                    <a:cubicBezTo>
                      <a:pt x="70" y="44"/>
                      <a:pt x="75" y="43"/>
                      <a:pt x="80" y="41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90" y="37"/>
                      <a:pt x="92" y="36"/>
                      <a:pt x="94" y="35"/>
                    </a:cubicBezTo>
                    <a:cubicBezTo>
                      <a:pt x="99" y="33"/>
                      <a:pt x="103" y="31"/>
                      <a:pt x="108" y="29"/>
                    </a:cubicBezTo>
                    <a:cubicBezTo>
                      <a:pt x="112" y="26"/>
                      <a:pt x="116" y="24"/>
                      <a:pt x="120" y="22"/>
                    </a:cubicBezTo>
                    <a:cubicBezTo>
                      <a:pt x="124" y="19"/>
                      <a:pt x="127" y="17"/>
                      <a:pt x="131" y="15"/>
                    </a:cubicBezTo>
                    <a:cubicBezTo>
                      <a:pt x="144" y="7"/>
                      <a:pt x="151" y="0"/>
                      <a:pt x="151" y="0"/>
                    </a:cubicBezTo>
                    <a:lnTo>
                      <a:pt x="153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ï$ľîḋ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0301285-1419-4129-BC2C-2C0B3BFFFBCA}"/>
                  </a:ext>
                </a:extLst>
              </p:cNvPr>
              <p:cNvSpPr/>
              <p:nvPr/>
            </p:nvSpPr>
            <p:spPr bwMode="auto">
              <a:xfrm>
                <a:off x="7877175" y="2174875"/>
                <a:ext cx="177800" cy="617538"/>
              </a:xfrm>
              <a:custGeom>
                <a:avLst/>
                <a:gdLst>
                  <a:gd name="T0" fmla="*/ 29 w 112"/>
                  <a:gd name="T1" fmla="*/ 0 h 389"/>
                  <a:gd name="T2" fmla="*/ 112 w 112"/>
                  <a:gd name="T3" fmla="*/ 377 h 389"/>
                  <a:gd name="T4" fmla="*/ 41 w 112"/>
                  <a:gd name="T5" fmla="*/ 389 h 389"/>
                  <a:gd name="T6" fmla="*/ 0 w 112"/>
                  <a:gd name="T7" fmla="*/ 6 h 389"/>
                  <a:gd name="T8" fmla="*/ 29 w 112"/>
                  <a:gd name="T9" fmla="*/ 0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389">
                    <a:moveTo>
                      <a:pt x="29" y="0"/>
                    </a:moveTo>
                    <a:lnTo>
                      <a:pt x="112" y="377"/>
                    </a:lnTo>
                    <a:lnTo>
                      <a:pt x="41" y="389"/>
                    </a:lnTo>
                    <a:lnTo>
                      <a:pt x="0" y="6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iṩḷïd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58D7276-5A11-4808-95B2-48E6EE2236E8}"/>
                  </a:ext>
                </a:extLst>
              </p:cNvPr>
              <p:cNvSpPr/>
              <p:nvPr/>
            </p:nvSpPr>
            <p:spPr bwMode="auto">
              <a:xfrm>
                <a:off x="8588375" y="1828800"/>
                <a:ext cx="84138" cy="598488"/>
              </a:xfrm>
              <a:custGeom>
                <a:avLst/>
                <a:gdLst>
                  <a:gd name="T0" fmla="*/ 9 w 9"/>
                  <a:gd name="T1" fmla="*/ 0 h 64"/>
                  <a:gd name="T2" fmla="*/ 7 w 9"/>
                  <a:gd name="T3" fmla="*/ 10 h 64"/>
                  <a:gd name="T4" fmla="*/ 6 w 9"/>
                  <a:gd name="T5" fmla="*/ 20 h 64"/>
                  <a:gd name="T6" fmla="*/ 6 w 9"/>
                  <a:gd name="T7" fmla="*/ 32 h 64"/>
                  <a:gd name="T8" fmla="*/ 7 w 9"/>
                  <a:gd name="T9" fmla="*/ 54 h 64"/>
                  <a:gd name="T10" fmla="*/ 8 w 9"/>
                  <a:gd name="T11" fmla="*/ 64 h 64"/>
                  <a:gd name="T12" fmla="*/ 0 w 9"/>
                  <a:gd name="T13" fmla="*/ 64 h 64"/>
                  <a:gd name="T14" fmla="*/ 2 w 9"/>
                  <a:gd name="T15" fmla="*/ 54 h 64"/>
                  <a:gd name="T16" fmla="*/ 3 w 9"/>
                  <a:gd name="T17" fmla="*/ 32 h 64"/>
                  <a:gd name="T18" fmla="*/ 3 w 9"/>
                  <a:gd name="T19" fmla="*/ 20 h 64"/>
                  <a:gd name="T20" fmla="*/ 3 w 9"/>
                  <a:gd name="T21" fmla="*/ 10 h 64"/>
                  <a:gd name="T22" fmla="*/ 1 w 9"/>
                  <a:gd name="T23" fmla="*/ 0 h 64"/>
                  <a:gd name="T24" fmla="*/ 9 w 9"/>
                  <a:gd name="T25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64">
                    <a:moveTo>
                      <a:pt x="9" y="0"/>
                    </a:moveTo>
                    <a:cubicBezTo>
                      <a:pt x="9" y="0"/>
                      <a:pt x="8" y="4"/>
                      <a:pt x="7" y="10"/>
                    </a:cubicBezTo>
                    <a:cubicBezTo>
                      <a:pt x="7" y="13"/>
                      <a:pt x="7" y="16"/>
                      <a:pt x="6" y="20"/>
                    </a:cubicBezTo>
                    <a:cubicBezTo>
                      <a:pt x="6" y="24"/>
                      <a:pt x="6" y="28"/>
                      <a:pt x="6" y="32"/>
                    </a:cubicBezTo>
                    <a:cubicBezTo>
                      <a:pt x="6" y="40"/>
                      <a:pt x="6" y="48"/>
                      <a:pt x="7" y="54"/>
                    </a:cubicBezTo>
                    <a:cubicBezTo>
                      <a:pt x="7" y="60"/>
                      <a:pt x="8" y="64"/>
                      <a:pt x="8" y="64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4"/>
                      <a:pt x="1" y="60"/>
                      <a:pt x="2" y="54"/>
                    </a:cubicBezTo>
                    <a:cubicBezTo>
                      <a:pt x="3" y="48"/>
                      <a:pt x="3" y="40"/>
                      <a:pt x="3" y="32"/>
                    </a:cubicBezTo>
                    <a:cubicBezTo>
                      <a:pt x="3" y="28"/>
                      <a:pt x="3" y="24"/>
                      <a:pt x="3" y="20"/>
                    </a:cubicBezTo>
                    <a:cubicBezTo>
                      <a:pt x="3" y="16"/>
                      <a:pt x="3" y="13"/>
                      <a:pt x="3" y="10"/>
                    </a:cubicBezTo>
                    <a:cubicBezTo>
                      <a:pt x="2" y="4"/>
                      <a:pt x="1" y="0"/>
                      <a:pt x="1" y="0"/>
                    </a:cubicBez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îṥľïḓ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A7B5AD8-253A-429B-96EA-76A28C342291}"/>
                  </a:ext>
                </a:extLst>
              </p:cNvPr>
              <p:cNvSpPr/>
              <p:nvPr/>
            </p:nvSpPr>
            <p:spPr bwMode="auto">
              <a:xfrm>
                <a:off x="8288338" y="2333625"/>
                <a:ext cx="692150" cy="701675"/>
              </a:xfrm>
              <a:custGeom>
                <a:avLst/>
                <a:gdLst>
                  <a:gd name="T0" fmla="*/ 74 w 74"/>
                  <a:gd name="T1" fmla="*/ 29 h 75"/>
                  <a:gd name="T2" fmla="*/ 37 w 74"/>
                  <a:gd name="T3" fmla="*/ 75 h 75"/>
                  <a:gd name="T4" fmla="*/ 0 w 74"/>
                  <a:gd name="T5" fmla="*/ 29 h 75"/>
                  <a:gd name="T6" fmla="*/ 35 w 74"/>
                  <a:gd name="T7" fmla="*/ 8 h 75"/>
                  <a:gd name="T8" fmla="*/ 74 w 74"/>
                  <a:gd name="T9" fmla="*/ 2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75">
                    <a:moveTo>
                      <a:pt x="74" y="29"/>
                    </a:moveTo>
                    <a:cubicBezTo>
                      <a:pt x="74" y="49"/>
                      <a:pt x="58" y="75"/>
                      <a:pt x="37" y="75"/>
                    </a:cubicBezTo>
                    <a:cubicBezTo>
                      <a:pt x="17" y="75"/>
                      <a:pt x="0" y="49"/>
                      <a:pt x="0" y="29"/>
                    </a:cubicBezTo>
                    <a:cubicBezTo>
                      <a:pt x="0" y="8"/>
                      <a:pt x="21" y="1"/>
                      <a:pt x="35" y="8"/>
                    </a:cubicBezTo>
                    <a:cubicBezTo>
                      <a:pt x="53" y="0"/>
                      <a:pt x="74" y="8"/>
                      <a:pt x="74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îŝḷíḋ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71F7C867-3597-4E35-9BBA-DF9CE768351A}"/>
                  </a:ext>
                </a:extLst>
              </p:cNvPr>
              <p:cNvSpPr/>
              <p:nvPr/>
            </p:nvSpPr>
            <p:spPr bwMode="auto">
              <a:xfrm>
                <a:off x="8634413" y="2343150"/>
                <a:ext cx="346075" cy="692150"/>
              </a:xfrm>
              <a:custGeom>
                <a:avLst/>
                <a:gdLst>
                  <a:gd name="T0" fmla="*/ 0 w 37"/>
                  <a:gd name="T1" fmla="*/ 6 h 74"/>
                  <a:gd name="T2" fmla="*/ 0 w 37"/>
                  <a:gd name="T3" fmla="*/ 74 h 74"/>
                  <a:gd name="T4" fmla="*/ 0 w 37"/>
                  <a:gd name="T5" fmla="*/ 74 h 74"/>
                  <a:gd name="T6" fmla="*/ 37 w 37"/>
                  <a:gd name="T7" fmla="*/ 28 h 74"/>
                  <a:gd name="T8" fmla="*/ 0 w 37"/>
                  <a:gd name="T9" fmla="*/ 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74">
                    <a:moveTo>
                      <a:pt x="0" y="6"/>
                    </a:moveTo>
                    <a:cubicBezTo>
                      <a:pt x="0" y="74"/>
                      <a:pt x="0" y="74"/>
                      <a:pt x="0" y="74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21" y="74"/>
                      <a:pt x="37" y="48"/>
                      <a:pt x="37" y="28"/>
                    </a:cubicBezTo>
                    <a:cubicBezTo>
                      <a:pt x="37" y="8"/>
                      <a:pt x="17" y="0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îŝḻïd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28ABEEE-B0C3-4A05-899B-1CD088F7A4CF}"/>
                  </a:ext>
                </a:extLst>
              </p:cNvPr>
              <p:cNvSpPr/>
              <p:nvPr/>
            </p:nvSpPr>
            <p:spPr bwMode="auto">
              <a:xfrm>
                <a:off x="6848475" y="5062538"/>
                <a:ext cx="738188" cy="831850"/>
              </a:xfrm>
              <a:custGeom>
                <a:avLst/>
                <a:gdLst>
                  <a:gd name="T0" fmla="*/ 67 w 79"/>
                  <a:gd name="T1" fmla="*/ 37 h 89"/>
                  <a:gd name="T2" fmla="*/ 57 w 79"/>
                  <a:gd name="T3" fmla="*/ 85 h 89"/>
                  <a:gd name="T4" fmla="*/ 12 w 79"/>
                  <a:gd name="T5" fmla="*/ 67 h 89"/>
                  <a:gd name="T6" fmla="*/ 11 w 79"/>
                  <a:gd name="T7" fmla="*/ 0 h 89"/>
                  <a:gd name="T8" fmla="*/ 67 w 79"/>
                  <a:gd name="T9" fmla="*/ 37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89">
                    <a:moveTo>
                      <a:pt x="67" y="37"/>
                    </a:moveTo>
                    <a:cubicBezTo>
                      <a:pt x="79" y="59"/>
                      <a:pt x="57" y="85"/>
                      <a:pt x="57" y="85"/>
                    </a:cubicBezTo>
                    <a:cubicBezTo>
                      <a:pt x="57" y="85"/>
                      <a:pt x="24" y="89"/>
                      <a:pt x="12" y="67"/>
                    </a:cubicBezTo>
                    <a:cubicBezTo>
                      <a:pt x="0" y="45"/>
                      <a:pt x="11" y="0"/>
                      <a:pt x="11" y="0"/>
                    </a:cubicBezTo>
                    <a:cubicBezTo>
                      <a:pt x="11" y="0"/>
                      <a:pt x="55" y="15"/>
                      <a:pt x="67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îsḷïd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EC437B7-6A1D-41CE-95F7-8495B8108D17}"/>
                  </a:ext>
                </a:extLst>
              </p:cNvPr>
              <p:cNvSpPr/>
              <p:nvPr/>
            </p:nvSpPr>
            <p:spPr bwMode="auto">
              <a:xfrm>
                <a:off x="10850563" y="5708650"/>
                <a:ext cx="542925" cy="587375"/>
              </a:xfrm>
              <a:custGeom>
                <a:avLst/>
                <a:gdLst>
                  <a:gd name="T0" fmla="*/ 48 w 58"/>
                  <a:gd name="T1" fmla="*/ 48 h 63"/>
                  <a:gd name="T2" fmla="*/ 14 w 58"/>
                  <a:gd name="T3" fmla="*/ 57 h 63"/>
                  <a:gd name="T4" fmla="*/ 10 w 58"/>
                  <a:gd name="T5" fmla="*/ 23 h 63"/>
                  <a:gd name="T6" fmla="*/ 53 w 58"/>
                  <a:gd name="T7" fmla="*/ 0 h 63"/>
                  <a:gd name="T8" fmla="*/ 48 w 58"/>
                  <a:gd name="T9" fmla="*/ 48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63">
                    <a:moveTo>
                      <a:pt x="48" y="48"/>
                    </a:moveTo>
                    <a:cubicBezTo>
                      <a:pt x="38" y="63"/>
                      <a:pt x="14" y="57"/>
                      <a:pt x="14" y="57"/>
                    </a:cubicBezTo>
                    <a:cubicBezTo>
                      <a:pt x="14" y="57"/>
                      <a:pt x="0" y="38"/>
                      <a:pt x="10" y="23"/>
                    </a:cubicBezTo>
                    <a:cubicBezTo>
                      <a:pt x="20" y="7"/>
                      <a:pt x="53" y="0"/>
                      <a:pt x="53" y="0"/>
                    </a:cubicBezTo>
                    <a:cubicBezTo>
                      <a:pt x="53" y="0"/>
                      <a:pt x="58" y="32"/>
                      <a:pt x="48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íŝļîḑ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2C0D47F-F08D-45A2-931F-31A13AC34F31}"/>
                  </a:ext>
                </a:extLst>
              </p:cNvPr>
              <p:cNvSpPr/>
              <p:nvPr/>
            </p:nvSpPr>
            <p:spPr bwMode="auto">
              <a:xfrm>
                <a:off x="10869613" y="4848225"/>
                <a:ext cx="373063" cy="531813"/>
              </a:xfrm>
              <a:custGeom>
                <a:avLst/>
                <a:gdLst>
                  <a:gd name="T0" fmla="*/ 38 w 40"/>
                  <a:gd name="T1" fmla="*/ 33 h 57"/>
                  <a:gd name="T2" fmla="*/ 22 w 40"/>
                  <a:gd name="T3" fmla="*/ 57 h 57"/>
                  <a:gd name="T4" fmla="*/ 1 w 40"/>
                  <a:gd name="T5" fmla="*/ 37 h 57"/>
                  <a:gd name="T6" fmla="*/ 16 w 40"/>
                  <a:gd name="T7" fmla="*/ 0 h 57"/>
                  <a:gd name="T8" fmla="*/ 38 w 40"/>
                  <a:gd name="T9" fmla="*/ 33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57">
                    <a:moveTo>
                      <a:pt x="38" y="33"/>
                    </a:moveTo>
                    <a:cubicBezTo>
                      <a:pt x="40" y="48"/>
                      <a:pt x="22" y="57"/>
                      <a:pt x="22" y="57"/>
                    </a:cubicBezTo>
                    <a:cubicBezTo>
                      <a:pt x="22" y="57"/>
                      <a:pt x="3" y="52"/>
                      <a:pt x="1" y="37"/>
                    </a:cubicBezTo>
                    <a:cubicBezTo>
                      <a:pt x="0" y="22"/>
                      <a:pt x="16" y="0"/>
                      <a:pt x="16" y="0"/>
                    </a:cubicBezTo>
                    <a:cubicBezTo>
                      <a:pt x="16" y="0"/>
                      <a:pt x="37" y="18"/>
                      <a:pt x="38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ïŝľíḍ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AAB10D3-8B5E-4580-93AB-2A938ABCFC64}"/>
                  </a:ext>
                </a:extLst>
              </p:cNvPr>
              <p:cNvSpPr/>
              <p:nvPr/>
            </p:nvSpPr>
            <p:spPr bwMode="auto">
              <a:xfrm>
                <a:off x="9232900" y="2978150"/>
                <a:ext cx="374650" cy="523875"/>
              </a:xfrm>
              <a:custGeom>
                <a:avLst/>
                <a:gdLst>
                  <a:gd name="T0" fmla="*/ 38 w 40"/>
                  <a:gd name="T1" fmla="*/ 33 h 56"/>
                  <a:gd name="T2" fmla="*/ 22 w 40"/>
                  <a:gd name="T3" fmla="*/ 56 h 56"/>
                  <a:gd name="T4" fmla="*/ 1 w 40"/>
                  <a:gd name="T5" fmla="*/ 36 h 56"/>
                  <a:gd name="T6" fmla="*/ 16 w 40"/>
                  <a:gd name="T7" fmla="*/ 0 h 56"/>
                  <a:gd name="T8" fmla="*/ 38 w 40"/>
                  <a:gd name="T9" fmla="*/ 3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56">
                    <a:moveTo>
                      <a:pt x="38" y="33"/>
                    </a:moveTo>
                    <a:cubicBezTo>
                      <a:pt x="40" y="48"/>
                      <a:pt x="22" y="56"/>
                      <a:pt x="22" y="56"/>
                    </a:cubicBezTo>
                    <a:cubicBezTo>
                      <a:pt x="22" y="56"/>
                      <a:pt x="3" y="51"/>
                      <a:pt x="1" y="36"/>
                    </a:cubicBezTo>
                    <a:cubicBezTo>
                      <a:pt x="0" y="21"/>
                      <a:pt x="16" y="0"/>
                      <a:pt x="16" y="0"/>
                    </a:cubicBezTo>
                    <a:cubicBezTo>
                      <a:pt x="16" y="0"/>
                      <a:pt x="37" y="18"/>
                      <a:pt x="38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íṥḻïḓ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AEBC284-F936-4908-9D7A-BD6C6106CB05}"/>
                  </a:ext>
                </a:extLst>
              </p:cNvPr>
              <p:cNvSpPr/>
              <p:nvPr/>
            </p:nvSpPr>
            <p:spPr bwMode="auto">
              <a:xfrm>
                <a:off x="9793288" y="3576638"/>
                <a:ext cx="300038" cy="261938"/>
              </a:xfrm>
              <a:custGeom>
                <a:avLst/>
                <a:gdLst>
                  <a:gd name="T0" fmla="*/ 8 w 32"/>
                  <a:gd name="T1" fmla="*/ 24 h 28"/>
                  <a:gd name="T2" fmla="*/ 1 w 32"/>
                  <a:gd name="T3" fmla="*/ 9 h 28"/>
                  <a:gd name="T4" fmla="*/ 17 w 32"/>
                  <a:gd name="T5" fmla="*/ 4 h 28"/>
                  <a:gd name="T6" fmla="*/ 32 w 32"/>
                  <a:gd name="T7" fmla="*/ 23 h 28"/>
                  <a:gd name="T8" fmla="*/ 8 w 32"/>
                  <a:gd name="T9" fmla="*/ 2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8">
                    <a:moveTo>
                      <a:pt x="8" y="24"/>
                    </a:moveTo>
                    <a:cubicBezTo>
                      <a:pt x="0" y="21"/>
                      <a:pt x="1" y="9"/>
                      <a:pt x="1" y="9"/>
                    </a:cubicBezTo>
                    <a:cubicBezTo>
                      <a:pt x="1" y="9"/>
                      <a:pt x="9" y="0"/>
                      <a:pt x="17" y="4"/>
                    </a:cubicBezTo>
                    <a:cubicBezTo>
                      <a:pt x="25" y="8"/>
                      <a:pt x="32" y="23"/>
                      <a:pt x="32" y="23"/>
                    </a:cubicBezTo>
                    <a:cubicBezTo>
                      <a:pt x="32" y="23"/>
                      <a:pt x="16" y="28"/>
                      <a:pt x="8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ïṩḻi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F8F8DC1-A998-4C97-9C71-BF63D73FD1CB}"/>
                  </a:ext>
                </a:extLst>
              </p:cNvPr>
              <p:cNvSpPr/>
              <p:nvPr/>
            </p:nvSpPr>
            <p:spPr bwMode="auto">
              <a:xfrm>
                <a:off x="8605838" y="4081463"/>
                <a:ext cx="300038" cy="261938"/>
              </a:xfrm>
              <a:custGeom>
                <a:avLst/>
                <a:gdLst>
                  <a:gd name="T0" fmla="*/ 8 w 32"/>
                  <a:gd name="T1" fmla="*/ 24 h 28"/>
                  <a:gd name="T2" fmla="*/ 1 w 32"/>
                  <a:gd name="T3" fmla="*/ 9 h 28"/>
                  <a:gd name="T4" fmla="*/ 17 w 32"/>
                  <a:gd name="T5" fmla="*/ 4 h 28"/>
                  <a:gd name="T6" fmla="*/ 32 w 32"/>
                  <a:gd name="T7" fmla="*/ 22 h 28"/>
                  <a:gd name="T8" fmla="*/ 8 w 32"/>
                  <a:gd name="T9" fmla="*/ 2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8">
                    <a:moveTo>
                      <a:pt x="8" y="24"/>
                    </a:moveTo>
                    <a:cubicBezTo>
                      <a:pt x="0" y="21"/>
                      <a:pt x="1" y="9"/>
                      <a:pt x="1" y="9"/>
                    </a:cubicBezTo>
                    <a:cubicBezTo>
                      <a:pt x="1" y="9"/>
                      <a:pt x="9" y="0"/>
                      <a:pt x="17" y="4"/>
                    </a:cubicBezTo>
                    <a:cubicBezTo>
                      <a:pt x="25" y="7"/>
                      <a:pt x="32" y="22"/>
                      <a:pt x="32" y="22"/>
                    </a:cubicBezTo>
                    <a:cubicBezTo>
                      <a:pt x="32" y="22"/>
                      <a:pt x="16" y="28"/>
                      <a:pt x="8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iśľíḍ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535788F-8069-4108-9437-99CD78AE1832}"/>
                  </a:ext>
                </a:extLst>
              </p:cNvPr>
              <p:cNvSpPr/>
              <p:nvPr/>
            </p:nvSpPr>
            <p:spPr bwMode="auto">
              <a:xfrm>
                <a:off x="7512050" y="2239963"/>
                <a:ext cx="290513" cy="261938"/>
              </a:xfrm>
              <a:custGeom>
                <a:avLst/>
                <a:gdLst>
                  <a:gd name="T0" fmla="*/ 23 w 31"/>
                  <a:gd name="T1" fmla="*/ 4 h 28"/>
                  <a:gd name="T2" fmla="*/ 29 w 31"/>
                  <a:gd name="T3" fmla="*/ 20 h 28"/>
                  <a:gd name="T4" fmla="*/ 13 w 31"/>
                  <a:gd name="T5" fmla="*/ 23 h 28"/>
                  <a:gd name="T6" fmla="*/ 0 w 31"/>
                  <a:gd name="T7" fmla="*/ 4 h 28"/>
                  <a:gd name="T8" fmla="*/ 23 w 31"/>
                  <a:gd name="T9" fmla="*/ 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8">
                    <a:moveTo>
                      <a:pt x="23" y="4"/>
                    </a:moveTo>
                    <a:cubicBezTo>
                      <a:pt x="31" y="8"/>
                      <a:pt x="29" y="20"/>
                      <a:pt x="29" y="20"/>
                    </a:cubicBezTo>
                    <a:cubicBezTo>
                      <a:pt x="29" y="20"/>
                      <a:pt x="20" y="28"/>
                      <a:pt x="13" y="23"/>
                    </a:cubicBezTo>
                    <a:cubicBezTo>
                      <a:pt x="5" y="19"/>
                      <a:pt x="0" y="4"/>
                      <a:pt x="0" y="4"/>
                    </a:cubicBezTo>
                    <a:cubicBezTo>
                      <a:pt x="0" y="4"/>
                      <a:pt x="15" y="0"/>
                      <a:pt x="2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íšľîḍ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79027ED-5394-499C-BF9F-A2FD3119A21A}"/>
                  </a:ext>
                </a:extLst>
              </p:cNvPr>
              <p:cNvSpPr/>
              <p:nvPr/>
            </p:nvSpPr>
            <p:spPr bwMode="auto">
              <a:xfrm>
                <a:off x="7185025" y="5446713"/>
                <a:ext cx="439738" cy="1009650"/>
              </a:xfrm>
              <a:custGeom>
                <a:avLst/>
                <a:gdLst>
                  <a:gd name="T0" fmla="*/ 4 w 47"/>
                  <a:gd name="T1" fmla="*/ 0 h 108"/>
                  <a:gd name="T2" fmla="*/ 14 w 47"/>
                  <a:gd name="T3" fmla="*/ 15 h 108"/>
                  <a:gd name="T4" fmla="*/ 24 w 47"/>
                  <a:gd name="T5" fmla="*/ 31 h 108"/>
                  <a:gd name="T6" fmla="*/ 33 w 47"/>
                  <a:gd name="T7" fmla="*/ 50 h 108"/>
                  <a:gd name="T8" fmla="*/ 37 w 47"/>
                  <a:gd name="T9" fmla="*/ 61 h 108"/>
                  <a:gd name="T10" fmla="*/ 40 w 47"/>
                  <a:gd name="T11" fmla="*/ 71 h 108"/>
                  <a:gd name="T12" fmla="*/ 43 w 47"/>
                  <a:gd name="T13" fmla="*/ 80 h 108"/>
                  <a:gd name="T14" fmla="*/ 45 w 47"/>
                  <a:gd name="T15" fmla="*/ 89 h 108"/>
                  <a:gd name="T16" fmla="*/ 46 w 47"/>
                  <a:gd name="T17" fmla="*/ 97 h 108"/>
                  <a:gd name="T18" fmla="*/ 46 w 47"/>
                  <a:gd name="T19" fmla="*/ 103 h 108"/>
                  <a:gd name="T20" fmla="*/ 47 w 47"/>
                  <a:gd name="T21" fmla="*/ 108 h 108"/>
                  <a:gd name="T22" fmla="*/ 30 w 47"/>
                  <a:gd name="T23" fmla="*/ 108 h 108"/>
                  <a:gd name="T24" fmla="*/ 30 w 47"/>
                  <a:gd name="T25" fmla="*/ 103 h 108"/>
                  <a:gd name="T26" fmla="*/ 30 w 47"/>
                  <a:gd name="T27" fmla="*/ 98 h 108"/>
                  <a:gd name="T28" fmla="*/ 30 w 47"/>
                  <a:gd name="T29" fmla="*/ 91 h 108"/>
                  <a:gd name="T30" fmla="*/ 29 w 47"/>
                  <a:gd name="T31" fmla="*/ 83 h 108"/>
                  <a:gd name="T32" fmla="*/ 28 w 47"/>
                  <a:gd name="T33" fmla="*/ 74 h 108"/>
                  <a:gd name="T34" fmla="*/ 26 w 47"/>
                  <a:gd name="T35" fmla="*/ 64 h 108"/>
                  <a:gd name="T36" fmla="*/ 23 w 47"/>
                  <a:gd name="T37" fmla="*/ 54 h 108"/>
                  <a:gd name="T38" fmla="*/ 16 w 47"/>
                  <a:gd name="T39" fmla="*/ 35 h 108"/>
                  <a:gd name="T40" fmla="*/ 9 w 47"/>
                  <a:gd name="T41" fmla="*/ 18 h 108"/>
                  <a:gd name="T42" fmla="*/ 0 w 47"/>
                  <a:gd name="T43" fmla="*/ 3 h 108"/>
                  <a:gd name="T44" fmla="*/ 4 w 47"/>
                  <a:gd name="T45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7" h="108">
                    <a:moveTo>
                      <a:pt x="4" y="0"/>
                    </a:moveTo>
                    <a:cubicBezTo>
                      <a:pt x="4" y="0"/>
                      <a:pt x="9" y="6"/>
                      <a:pt x="14" y="15"/>
                    </a:cubicBezTo>
                    <a:cubicBezTo>
                      <a:pt x="17" y="20"/>
                      <a:pt x="21" y="25"/>
                      <a:pt x="24" y="31"/>
                    </a:cubicBezTo>
                    <a:cubicBezTo>
                      <a:pt x="27" y="37"/>
                      <a:pt x="30" y="44"/>
                      <a:pt x="33" y="50"/>
                    </a:cubicBezTo>
                    <a:cubicBezTo>
                      <a:pt x="34" y="54"/>
                      <a:pt x="36" y="57"/>
                      <a:pt x="37" y="61"/>
                    </a:cubicBezTo>
                    <a:cubicBezTo>
                      <a:pt x="38" y="64"/>
                      <a:pt x="39" y="67"/>
                      <a:pt x="40" y="71"/>
                    </a:cubicBezTo>
                    <a:cubicBezTo>
                      <a:pt x="41" y="74"/>
                      <a:pt x="42" y="77"/>
                      <a:pt x="43" y="80"/>
                    </a:cubicBezTo>
                    <a:cubicBezTo>
                      <a:pt x="44" y="83"/>
                      <a:pt x="44" y="86"/>
                      <a:pt x="45" y="89"/>
                    </a:cubicBezTo>
                    <a:cubicBezTo>
                      <a:pt x="45" y="92"/>
                      <a:pt x="46" y="95"/>
                      <a:pt x="46" y="97"/>
                    </a:cubicBezTo>
                    <a:cubicBezTo>
                      <a:pt x="46" y="99"/>
                      <a:pt x="46" y="101"/>
                      <a:pt x="46" y="103"/>
                    </a:cubicBezTo>
                    <a:cubicBezTo>
                      <a:pt x="47" y="106"/>
                      <a:pt x="47" y="108"/>
                      <a:pt x="47" y="108"/>
                    </a:cubicBezTo>
                    <a:cubicBezTo>
                      <a:pt x="30" y="108"/>
                      <a:pt x="30" y="108"/>
                      <a:pt x="30" y="108"/>
                    </a:cubicBezTo>
                    <a:cubicBezTo>
                      <a:pt x="30" y="108"/>
                      <a:pt x="30" y="106"/>
                      <a:pt x="30" y="103"/>
                    </a:cubicBezTo>
                    <a:cubicBezTo>
                      <a:pt x="30" y="102"/>
                      <a:pt x="30" y="100"/>
                      <a:pt x="30" y="98"/>
                    </a:cubicBezTo>
                    <a:cubicBezTo>
                      <a:pt x="30" y="96"/>
                      <a:pt x="30" y="94"/>
                      <a:pt x="30" y="91"/>
                    </a:cubicBezTo>
                    <a:cubicBezTo>
                      <a:pt x="30" y="89"/>
                      <a:pt x="29" y="86"/>
                      <a:pt x="29" y="83"/>
                    </a:cubicBezTo>
                    <a:cubicBezTo>
                      <a:pt x="29" y="80"/>
                      <a:pt x="28" y="77"/>
                      <a:pt x="28" y="74"/>
                    </a:cubicBezTo>
                    <a:cubicBezTo>
                      <a:pt x="27" y="71"/>
                      <a:pt x="26" y="67"/>
                      <a:pt x="26" y="64"/>
                    </a:cubicBezTo>
                    <a:cubicBezTo>
                      <a:pt x="25" y="61"/>
                      <a:pt x="24" y="57"/>
                      <a:pt x="23" y="54"/>
                    </a:cubicBezTo>
                    <a:cubicBezTo>
                      <a:pt x="21" y="48"/>
                      <a:pt x="18" y="41"/>
                      <a:pt x="16" y="35"/>
                    </a:cubicBezTo>
                    <a:cubicBezTo>
                      <a:pt x="13" y="29"/>
                      <a:pt x="11" y="23"/>
                      <a:pt x="9" y="18"/>
                    </a:cubicBezTo>
                    <a:cubicBezTo>
                      <a:pt x="4" y="9"/>
                      <a:pt x="0" y="3"/>
                      <a:pt x="0" y="3"/>
                    </a:cubicBez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ïş1íḓ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D3A71E3-E6BA-4437-B8D0-EA450A75AD7F}"/>
                  </a:ext>
                </a:extLst>
              </p:cNvPr>
              <p:cNvSpPr/>
              <p:nvPr/>
            </p:nvSpPr>
            <p:spPr bwMode="auto">
              <a:xfrm>
                <a:off x="10634663" y="5165725"/>
                <a:ext cx="850900" cy="1214438"/>
              </a:xfrm>
              <a:custGeom>
                <a:avLst/>
                <a:gdLst>
                  <a:gd name="T0" fmla="*/ 91 w 91"/>
                  <a:gd name="T1" fmla="*/ 4 h 130"/>
                  <a:gd name="T2" fmla="*/ 89 w 91"/>
                  <a:gd name="T3" fmla="*/ 5 h 130"/>
                  <a:gd name="T4" fmla="*/ 85 w 91"/>
                  <a:gd name="T5" fmla="*/ 8 h 130"/>
                  <a:gd name="T6" fmla="*/ 79 w 91"/>
                  <a:gd name="T7" fmla="*/ 12 h 130"/>
                  <a:gd name="T8" fmla="*/ 71 w 91"/>
                  <a:gd name="T9" fmla="*/ 18 h 130"/>
                  <a:gd name="T10" fmla="*/ 66 w 91"/>
                  <a:gd name="T11" fmla="*/ 22 h 130"/>
                  <a:gd name="T12" fmla="*/ 62 w 91"/>
                  <a:gd name="T13" fmla="*/ 26 h 130"/>
                  <a:gd name="T14" fmla="*/ 52 w 91"/>
                  <a:gd name="T15" fmla="*/ 36 h 130"/>
                  <a:gd name="T16" fmla="*/ 43 w 91"/>
                  <a:gd name="T17" fmla="*/ 46 h 130"/>
                  <a:gd name="T18" fmla="*/ 35 w 91"/>
                  <a:gd name="T19" fmla="*/ 58 h 130"/>
                  <a:gd name="T20" fmla="*/ 31 w 91"/>
                  <a:gd name="T21" fmla="*/ 64 h 130"/>
                  <a:gd name="T22" fmla="*/ 28 w 91"/>
                  <a:gd name="T23" fmla="*/ 71 h 130"/>
                  <a:gd name="T24" fmla="*/ 25 w 91"/>
                  <a:gd name="T25" fmla="*/ 77 h 130"/>
                  <a:gd name="T26" fmla="*/ 22 w 91"/>
                  <a:gd name="T27" fmla="*/ 83 h 130"/>
                  <a:gd name="T28" fmla="*/ 18 w 91"/>
                  <a:gd name="T29" fmla="*/ 96 h 130"/>
                  <a:gd name="T30" fmla="*/ 17 w 91"/>
                  <a:gd name="T31" fmla="*/ 101 h 130"/>
                  <a:gd name="T32" fmla="*/ 16 w 91"/>
                  <a:gd name="T33" fmla="*/ 107 h 130"/>
                  <a:gd name="T34" fmla="*/ 14 w 91"/>
                  <a:gd name="T35" fmla="*/ 116 h 130"/>
                  <a:gd name="T36" fmla="*/ 14 w 91"/>
                  <a:gd name="T37" fmla="*/ 124 h 130"/>
                  <a:gd name="T38" fmla="*/ 14 w 91"/>
                  <a:gd name="T39" fmla="*/ 130 h 130"/>
                  <a:gd name="T40" fmla="*/ 0 w 91"/>
                  <a:gd name="T41" fmla="*/ 130 h 130"/>
                  <a:gd name="T42" fmla="*/ 0 w 91"/>
                  <a:gd name="T43" fmla="*/ 123 h 130"/>
                  <a:gd name="T44" fmla="*/ 1 w 91"/>
                  <a:gd name="T45" fmla="*/ 115 h 130"/>
                  <a:gd name="T46" fmla="*/ 4 w 91"/>
                  <a:gd name="T47" fmla="*/ 104 h 130"/>
                  <a:gd name="T48" fmla="*/ 5 w 91"/>
                  <a:gd name="T49" fmla="*/ 98 h 130"/>
                  <a:gd name="T50" fmla="*/ 7 w 91"/>
                  <a:gd name="T51" fmla="*/ 92 h 130"/>
                  <a:gd name="T52" fmla="*/ 12 w 91"/>
                  <a:gd name="T53" fmla="*/ 79 h 130"/>
                  <a:gd name="T54" fmla="*/ 15 w 91"/>
                  <a:gd name="T55" fmla="*/ 72 h 130"/>
                  <a:gd name="T56" fmla="*/ 19 w 91"/>
                  <a:gd name="T57" fmla="*/ 66 h 130"/>
                  <a:gd name="T58" fmla="*/ 23 w 91"/>
                  <a:gd name="T59" fmla="*/ 59 h 130"/>
                  <a:gd name="T60" fmla="*/ 27 w 91"/>
                  <a:gd name="T61" fmla="*/ 53 h 130"/>
                  <a:gd name="T62" fmla="*/ 37 w 91"/>
                  <a:gd name="T63" fmla="*/ 41 h 130"/>
                  <a:gd name="T64" fmla="*/ 47 w 91"/>
                  <a:gd name="T65" fmla="*/ 30 h 130"/>
                  <a:gd name="T66" fmla="*/ 57 w 91"/>
                  <a:gd name="T67" fmla="*/ 21 h 130"/>
                  <a:gd name="T68" fmla="*/ 62 w 91"/>
                  <a:gd name="T69" fmla="*/ 17 h 130"/>
                  <a:gd name="T70" fmla="*/ 67 w 91"/>
                  <a:gd name="T71" fmla="*/ 14 h 130"/>
                  <a:gd name="T72" fmla="*/ 75 w 91"/>
                  <a:gd name="T73" fmla="*/ 8 h 130"/>
                  <a:gd name="T74" fmla="*/ 82 w 91"/>
                  <a:gd name="T75" fmla="*/ 3 h 130"/>
                  <a:gd name="T76" fmla="*/ 87 w 91"/>
                  <a:gd name="T77" fmla="*/ 1 h 130"/>
                  <a:gd name="T78" fmla="*/ 89 w 91"/>
                  <a:gd name="T79" fmla="*/ 0 h 130"/>
                  <a:gd name="T80" fmla="*/ 91 w 91"/>
                  <a:gd name="T81" fmla="*/ 4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1" h="130">
                    <a:moveTo>
                      <a:pt x="91" y="4"/>
                    </a:moveTo>
                    <a:cubicBezTo>
                      <a:pt x="91" y="4"/>
                      <a:pt x="90" y="5"/>
                      <a:pt x="89" y="5"/>
                    </a:cubicBezTo>
                    <a:cubicBezTo>
                      <a:pt x="88" y="6"/>
                      <a:pt x="87" y="7"/>
                      <a:pt x="85" y="8"/>
                    </a:cubicBezTo>
                    <a:cubicBezTo>
                      <a:pt x="83" y="9"/>
                      <a:pt x="81" y="11"/>
                      <a:pt x="79" y="12"/>
                    </a:cubicBezTo>
                    <a:cubicBezTo>
                      <a:pt x="76" y="14"/>
                      <a:pt x="73" y="16"/>
                      <a:pt x="71" y="18"/>
                    </a:cubicBezTo>
                    <a:cubicBezTo>
                      <a:pt x="69" y="20"/>
                      <a:pt x="68" y="21"/>
                      <a:pt x="66" y="22"/>
                    </a:cubicBezTo>
                    <a:cubicBezTo>
                      <a:pt x="65" y="23"/>
                      <a:pt x="63" y="25"/>
                      <a:pt x="62" y="26"/>
                    </a:cubicBezTo>
                    <a:cubicBezTo>
                      <a:pt x="59" y="29"/>
                      <a:pt x="56" y="32"/>
                      <a:pt x="52" y="36"/>
                    </a:cubicBezTo>
                    <a:cubicBezTo>
                      <a:pt x="49" y="39"/>
                      <a:pt x="46" y="42"/>
                      <a:pt x="43" y="46"/>
                    </a:cubicBezTo>
                    <a:cubicBezTo>
                      <a:pt x="41" y="50"/>
                      <a:pt x="38" y="54"/>
                      <a:pt x="35" y="58"/>
                    </a:cubicBezTo>
                    <a:cubicBezTo>
                      <a:pt x="31" y="64"/>
                      <a:pt x="31" y="64"/>
                      <a:pt x="31" y="64"/>
                    </a:cubicBezTo>
                    <a:cubicBezTo>
                      <a:pt x="30" y="66"/>
                      <a:pt x="29" y="69"/>
                      <a:pt x="28" y="71"/>
                    </a:cubicBezTo>
                    <a:cubicBezTo>
                      <a:pt x="27" y="73"/>
                      <a:pt x="26" y="75"/>
                      <a:pt x="25" y="77"/>
                    </a:cubicBezTo>
                    <a:cubicBezTo>
                      <a:pt x="24" y="79"/>
                      <a:pt x="23" y="81"/>
                      <a:pt x="22" y="83"/>
                    </a:cubicBezTo>
                    <a:cubicBezTo>
                      <a:pt x="21" y="87"/>
                      <a:pt x="20" y="92"/>
                      <a:pt x="18" y="96"/>
                    </a:cubicBezTo>
                    <a:cubicBezTo>
                      <a:pt x="18" y="98"/>
                      <a:pt x="17" y="99"/>
                      <a:pt x="17" y="101"/>
                    </a:cubicBezTo>
                    <a:cubicBezTo>
                      <a:pt x="17" y="103"/>
                      <a:pt x="16" y="105"/>
                      <a:pt x="16" y="107"/>
                    </a:cubicBezTo>
                    <a:cubicBezTo>
                      <a:pt x="15" y="110"/>
                      <a:pt x="15" y="113"/>
                      <a:pt x="14" y="116"/>
                    </a:cubicBezTo>
                    <a:cubicBezTo>
                      <a:pt x="14" y="119"/>
                      <a:pt x="14" y="122"/>
                      <a:pt x="14" y="124"/>
                    </a:cubicBezTo>
                    <a:cubicBezTo>
                      <a:pt x="14" y="128"/>
                      <a:pt x="14" y="130"/>
                      <a:pt x="14" y="130"/>
                    </a:cubicBezTo>
                    <a:cubicBezTo>
                      <a:pt x="0" y="130"/>
                      <a:pt x="0" y="130"/>
                      <a:pt x="0" y="130"/>
                    </a:cubicBezTo>
                    <a:cubicBezTo>
                      <a:pt x="0" y="130"/>
                      <a:pt x="0" y="127"/>
                      <a:pt x="0" y="123"/>
                    </a:cubicBezTo>
                    <a:cubicBezTo>
                      <a:pt x="1" y="121"/>
                      <a:pt x="1" y="118"/>
                      <a:pt x="1" y="115"/>
                    </a:cubicBezTo>
                    <a:cubicBezTo>
                      <a:pt x="2" y="111"/>
                      <a:pt x="3" y="108"/>
                      <a:pt x="4" y="104"/>
                    </a:cubicBezTo>
                    <a:cubicBezTo>
                      <a:pt x="4" y="102"/>
                      <a:pt x="4" y="100"/>
                      <a:pt x="5" y="98"/>
                    </a:cubicBezTo>
                    <a:cubicBezTo>
                      <a:pt x="6" y="96"/>
                      <a:pt x="6" y="94"/>
                      <a:pt x="7" y="92"/>
                    </a:cubicBezTo>
                    <a:cubicBezTo>
                      <a:pt x="9" y="88"/>
                      <a:pt x="10" y="83"/>
                      <a:pt x="12" y="79"/>
                    </a:cubicBezTo>
                    <a:cubicBezTo>
                      <a:pt x="13" y="77"/>
                      <a:pt x="14" y="75"/>
                      <a:pt x="15" y="72"/>
                    </a:cubicBezTo>
                    <a:cubicBezTo>
                      <a:pt x="16" y="70"/>
                      <a:pt x="18" y="68"/>
                      <a:pt x="19" y="66"/>
                    </a:cubicBezTo>
                    <a:cubicBezTo>
                      <a:pt x="20" y="64"/>
                      <a:pt x="22" y="61"/>
                      <a:pt x="23" y="59"/>
                    </a:cubicBezTo>
                    <a:cubicBezTo>
                      <a:pt x="27" y="53"/>
                      <a:pt x="27" y="53"/>
                      <a:pt x="27" y="53"/>
                    </a:cubicBezTo>
                    <a:cubicBezTo>
                      <a:pt x="30" y="49"/>
                      <a:pt x="34" y="45"/>
                      <a:pt x="37" y="41"/>
                    </a:cubicBezTo>
                    <a:cubicBezTo>
                      <a:pt x="40" y="37"/>
                      <a:pt x="44" y="34"/>
                      <a:pt x="47" y="30"/>
                    </a:cubicBezTo>
                    <a:cubicBezTo>
                      <a:pt x="51" y="27"/>
                      <a:pt x="54" y="24"/>
                      <a:pt x="57" y="21"/>
                    </a:cubicBezTo>
                    <a:cubicBezTo>
                      <a:pt x="59" y="20"/>
                      <a:pt x="61" y="18"/>
                      <a:pt x="62" y="17"/>
                    </a:cubicBezTo>
                    <a:cubicBezTo>
                      <a:pt x="64" y="16"/>
                      <a:pt x="65" y="15"/>
                      <a:pt x="67" y="14"/>
                    </a:cubicBezTo>
                    <a:cubicBezTo>
                      <a:pt x="70" y="11"/>
                      <a:pt x="73" y="9"/>
                      <a:pt x="75" y="8"/>
                    </a:cubicBezTo>
                    <a:cubicBezTo>
                      <a:pt x="78" y="6"/>
                      <a:pt x="80" y="5"/>
                      <a:pt x="82" y="3"/>
                    </a:cubicBezTo>
                    <a:cubicBezTo>
                      <a:pt x="84" y="2"/>
                      <a:pt x="86" y="2"/>
                      <a:pt x="87" y="1"/>
                    </a:cubicBezTo>
                    <a:cubicBezTo>
                      <a:pt x="88" y="0"/>
                      <a:pt x="89" y="0"/>
                      <a:pt x="89" y="0"/>
                    </a:cubicBezTo>
                    <a:lnTo>
                      <a:pt x="91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ï$ľíḑ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AA942FE-F842-490F-B387-4A999847689E}"/>
                  </a:ext>
                </a:extLst>
              </p:cNvPr>
              <p:cNvSpPr/>
              <p:nvPr/>
            </p:nvSpPr>
            <p:spPr bwMode="auto">
              <a:xfrm>
                <a:off x="11018838" y="5119688"/>
                <a:ext cx="74613" cy="4016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iṧlïd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B52F63E-112F-432E-B5D7-26428F6DBBDD}"/>
                  </a:ext>
                </a:extLst>
              </p:cNvPr>
              <p:cNvSpPr/>
              <p:nvPr/>
            </p:nvSpPr>
            <p:spPr bwMode="auto">
              <a:xfrm>
                <a:off x="10821988" y="5876925"/>
                <a:ext cx="420688" cy="569913"/>
              </a:xfrm>
              <a:custGeom>
                <a:avLst/>
                <a:gdLst>
                  <a:gd name="T0" fmla="*/ 265 w 265"/>
                  <a:gd name="T1" fmla="*/ 11 h 359"/>
                  <a:gd name="T2" fmla="*/ 53 w 265"/>
                  <a:gd name="T3" fmla="*/ 359 h 359"/>
                  <a:gd name="T4" fmla="*/ 0 w 265"/>
                  <a:gd name="T5" fmla="*/ 329 h 359"/>
                  <a:gd name="T6" fmla="*/ 248 w 265"/>
                  <a:gd name="T7" fmla="*/ 0 h 359"/>
                  <a:gd name="T8" fmla="*/ 265 w 265"/>
                  <a:gd name="T9" fmla="*/ 11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59">
                    <a:moveTo>
                      <a:pt x="265" y="11"/>
                    </a:moveTo>
                    <a:lnTo>
                      <a:pt x="53" y="359"/>
                    </a:lnTo>
                    <a:lnTo>
                      <a:pt x="0" y="329"/>
                    </a:lnTo>
                    <a:lnTo>
                      <a:pt x="248" y="0"/>
                    </a:lnTo>
                    <a:lnTo>
                      <a:pt x="265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îśḻiḑ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92656A9-7539-4A4F-8006-2412381D1DEE}"/>
                  </a:ext>
                </a:extLst>
              </p:cNvPr>
              <p:cNvSpPr/>
              <p:nvPr/>
            </p:nvSpPr>
            <p:spPr bwMode="auto">
              <a:xfrm>
                <a:off x="7839075" y="1725613"/>
                <a:ext cx="1617663" cy="4543425"/>
              </a:xfrm>
              <a:custGeom>
                <a:avLst/>
                <a:gdLst>
                  <a:gd name="T0" fmla="*/ 96 w 173"/>
                  <a:gd name="T1" fmla="*/ 4 h 486"/>
                  <a:gd name="T2" fmla="*/ 80 w 173"/>
                  <a:gd name="T3" fmla="*/ 21 h 486"/>
                  <a:gd name="T4" fmla="*/ 43 w 173"/>
                  <a:gd name="T5" fmla="*/ 72 h 486"/>
                  <a:gd name="T6" fmla="*/ 24 w 173"/>
                  <a:gd name="T7" fmla="*/ 109 h 486"/>
                  <a:gd name="T8" fmla="*/ 13 w 173"/>
                  <a:gd name="T9" fmla="*/ 153 h 486"/>
                  <a:gd name="T10" fmla="*/ 13 w 173"/>
                  <a:gd name="T11" fmla="*/ 177 h 486"/>
                  <a:gd name="T12" fmla="*/ 15 w 173"/>
                  <a:gd name="T13" fmla="*/ 189 h 486"/>
                  <a:gd name="T14" fmla="*/ 17 w 173"/>
                  <a:gd name="T15" fmla="*/ 195 h 486"/>
                  <a:gd name="T16" fmla="*/ 19 w 173"/>
                  <a:gd name="T17" fmla="*/ 200 h 486"/>
                  <a:gd name="T18" fmla="*/ 21 w 173"/>
                  <a:gd name="T19" fmla="*/ 206 h 486"/>
                  <a:gd name="T20" fmla="*/ 24 w 173"/>
                  <a:gd name="T21" fmla="*/ 211 h 486"/>
                  <a:gd name="T22" fmla="*/ 30 w 173"/>
                  <a:gd name="T23" fmla="*/ 223 h 486"/>
                  <a:gd name="T24" fmla="*/ 45 w 173"/>
                  <a:gd name="T25" fmla="*/ 243 h 486"/>
                  <a:gd name="T26" fmla="*/ 80 w 173"/>
                  <a:gd name="T27" fmla="*/ 280 h 486"/>
                  <a:gd name="T28" fmla="*/ 117 w 173"/>
                  <a:gd name="T29" fmla="*/ 315 h 486"/>
                  <a:gd name="T30" fmla="*/ 148 w 173"/>
                  <a:gd name="T31" fmla="*/ 354 h 486"/>
                  <a:gd name="T32" fmla="*/ 166 w 173"/>
                  <a:gd name="T33" fmla="*/ 395 h 486"/>
                  <a:gd name="T34" fmla="*/ 173 w 173"/>
                  <a:gd name="T35" fmla="*/ 432 h 486"/>
                  <a:gd name="T36" fmla="*/ 173 w 173"/>
                  <a:gd name="T37" fmla="*/ 461 h 486"/>
                  <a:gd name="T38" fmla="*/ 172 w 173"/>
                  <a:gd name="T39" fmla="*/ 472 h 486"/>
                  <a:gd name="T40" fmla="*/ 171 w 173"/>
                  <a:gd name="T41" fmla="*/ 480 h 486"/>
                  <a:gd name="T42" fmla="*/ 170 w 173"/>
                  <a:gd name="T43" fmla="*/ 486 h 486"/>
                  <a:gd name="T44" fmla="*/ 147 w 173"/>
                  <a:gd name="T45" fmla="*/ 482 h 486"/>
                  <a:gd name="T46" fmla="*/ 148 w 173"/>
                  <a:gd name="T47" fmla="*/ 476 h 486"/>
                  <a:gd name="T48" fmla="*/ 149 w 173"/>
                  <a:gd name="T49" fmla="*/ 469 h 486"/>
                  <a:gd name="T50" fmla="*/ 150 w 173"/>
                  <a:gd name="T51" fmla="*/ 460 h 486"/>
                  <a:gd name="T52" fmla="*/ 151 w 173"/>
                  <a:gd name="T53" fmla="*/ 433 h 486"/>
                  <a:gd name="T54" fmla="*/ 146 w 173"/>
                  <a:gd name="T55" fmla="*/ 400 h 486"/>
                  <a:gd name="T56" fmla="*/ 131 w 173"/>
                  <a:gd name="T57" fmla="*/ 364 h 486"/>
                  <a:gd name="T58" fmla="*/ 104 w 173"/>
                  <a:gd name="T59" fmla="*/ 328 h 486"/>
                  <a:gd name="T60" fmla="*/ 69 w 173"/>
                  <a:gd name="T61" fmla="*/ 292 h 486"/>
                  <a:gd name="T62" fmla="*/ 33 w 173"/>
                  <a:gd name="T63" fmla="*/ 252 h 486"/>
                  <a:gd name="T64" fmla="*/ 18 w 173"/>
                  <a:gd name="T65" fmla="*/ 229 h 486"/>
                  <a:gd name="T66" fmla="*/ 12 w 173"/>
                  <a:gd name="T67" fmla="*/ 218 h 486"/>
                  <a:gd name="T68" fmla="*/ 9 w 173"/>
                  <a:gd name="T69" fmla="*/ 211 h 486"/>
                  <a:gd name="T70" fmla="*/ 6 w 173"/>
                  <a:gd name="T71" fmla="*/ 205 h 486"/>
                  <a:gd name="T72" fmla="*/ 4 w 173"/>
                  <a:gd name="T73" fmla="*/ 198 h 486"/>
                  <a:gd name="T74" fmla="*/ 3 w 173"/>
                  <a:gd name="T75" fmla="*/ 192 h 486"/>
                  <a:gd name="T76" fmla="*/ 1 w 173"/>
                  <a:gd name="T77" fmla="*/ 178 h 486"/>
                  <a:gd name="T78" fmla="*/ 1 w 173"/>
                  <a:gd name="T79" fmla="*/ 152 h 486"/>
                  <a:gd name="T80" fmla="*/ 15 w 173"/>
                  <a:gd name="T81" fmla="*/ 105 h 486"/>
                  <a:gd name="T82" fmla="*/ 35 w 173"/>
                  <a:gd name="T83" fmla="*/ 67 h 486"/>
                  <a:gd name="T84" fmla="*/ 75 w 173"/>
                  <a:gd name="T85" fmla="*/ 17 h 486"/>
                  <a:gd name="T86" fmla="*/ 92 w 173"/>
                  <a:gd name="T87" fmla="*/ 0 h 486"/>
                  <a:gd name="T88" fmla="*/ 96 w 173"/>
                  <a:gd name="T89" fmla="*/ 4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3" h="486">
                    <a:moveTo>
                      <a:pt x="96" y="4"/>
                    </a:moveTo>
                    <a:cubicBezTo>
                      <a:pt x="96" y="4"/>
                      <a:pt x="90" y="10"/>
                      <a:pt x="80" y="21"/>
                    </a:cubicBezTo>
                    <a:cubicBezTo>
                      <a:pt x="70" y="33"/>
                      <a:pt x="56" y="50"/>
                      <a:pt x="43" y="72"/>
                    </a:cubicBezTo>
                    <a:cubicBezTo>
                      <a:pt x="36" y="83"/>
                      <a:pt x="29" y="95"/>
                      <a:pt x="24" y="109"/>
                    </a:cubicBezTo>
                    <a:cubicBezTo>
                      <a:pt x="18" y="123"/>
                      <a:pt x="14" y="138"/>
                      <a:pt x="13" y="153"/>
                    </a:cubicBezTo>
                    <a:cubicBezTo>
                      <a:pt x="12" y="161"/>
                      <a:pt x="12" y="169"/>
                      <a:pt x="13" y="177"/>
                    </a:cubicBezTo>
                    <a:cubicBezTo>
                      <a:pt x="14" y="181"/>
                      <a:pt x="14" y="185"/>
                      <a:pt x="15" y="189"/>
                    </a:cubicBezTo>
                    <a:cubicBezTo>
                      <a:pt x="16" y="191"/>
                      <a:pt x="16" y="193"/>
                      <a:pt x="17" y="195"/>
                    </a:cubicBezTo>
                    <a:cubicBezTo>
                      <a:pt x="19" y="200"/>
                      <a:pt x="19" y="200"/>
                      <a:pt x="19" y="200"/>
                    </a:cubicBezTo>
                    <a:cubicBezTo>
                      <a:pt x="19" y="202"/>
                      <a:pt x="20" y="204"/>
                      <a:pt x="21" y="206"/>
                    </a:cubicBezTo>
                    <a:cubicBezTo>
                      <a:pt x="22" y="208"/>
                      <a:pt x="23" y="210"/>
                      <a:pt x="24" y="211"/>
                    </a:cubicBezTo>
                    <a:cubicBezTo>
                      <a:pt x="26" y="215"/>
                      <a:pt x="28" y="219"/>
                      <a:pt x="30" y="223"/>
                    </a:cubicBezTo>
                    <a:cubicBezTo>
                      <a:pt x="34" y="230"/>
                      <a:pt x="39" y="236"/>
                      <a:pt x="45" y="243"/>
                    </a:cubicBezTo>
                    <a:cubicBezTo>
                      <a:pt x="55" y="256"/>
                      <a:pt x="68" y="268"/>
                      <a:pt x="80" y="280"/>
                    </a:cubicBezTo>
                    <a:cubicBezTo>
                      <a:pt x="92" y="292"/>
                      <a:pt x="105" y="303"/>
                      <a:pt x="117" y="315"/>
                    </a:cubicBezTo>
                    <a:cubicBezTo>
                      <a:pt x="129" y="327"/>
                      <a:pt x="139" y="340"/>
                      <a:pt x="148" y="354"/>
                    </a:cubicBezTo>
                    <a:cubicBezTo>
                      <a:pt x="156" y="367"/>
                      <a:pt x="162" y="381"/>
                      <a:pt x="166" y="395"/>
                    </a:cubicBezTo>
                    <a:cubicBezTo>
                      <a:pt x="170" y="408"/>
                      <a:pt x="172" y="421"/>
                      <a:pt x="173" y="432"/>
                    </a:cubicBezTo>
                    <a:cubicBezTo>
                      <a:pt x="173" y="444"/>
                      <a:pt x="173" y="453"/>
                      <a:pt x="173" y="461"/>
                    </a:cubicBezTo>
                    <a:cubicBezTo>
                      <a:pt x="172" y="465"/>
                      <a:pt x="172" y="469"/>
                      <a:pt x="172" y="472"/>
                    </a:cubicBezTo>
                    <a:cubicBezTo>
                      <a:pt x="171" y="475"/>
                      <a:pt x="171" y="478"/>
                      <a:pt x="171" y="480"/>
                    </a:cubicBezTo>
                    <a:cubicBezTo>
                      <a:pt x="170" y="484"/>
                      <a:pt x="170" y="486"/>
                      <a:pt x="170" y="486"/>
                    </a:cubicBezTo>
                    <a:cubicBezTo>
                      <a:pt x="147" y="482"/>
                      <a:pt x="147" y="482"/>
                      <a:pt x="147" y="482"/>
                    </a:cubicBezTo>
                    <a:cubicBezTo>
                      <a:pt x="147" y="482"/>
                      <a:pt x="147" y="480"/>
                      <a:pt x="148" y="476"/>
                    </a:cubicBezTo>
                    <a:cubicBezTo>
                      <a:pt x="148" y="474"/>
                      <a:pt x="148" y="472"/>
                      <a:pt x="149" y="469"/>
                    </a:cubicBezTo>
                    <a:cubicBezTo>
                      <a:pt x="149" y="466"/>
                      <a:pt x="150" y="463"/>
                      <a:pt x="150" y="460"/>
                    </a:cubicBezTo>
                    <a:cubicBezTo>
                      <a:pt x="151" y="452"/>
                      <a:pt x="151" y="443"/>
                      <a:pt x="151" y="433"/>
                    </a:cubicBezTo>
                    <a:cubicBezTo>
                      <a:pt x="151" y="423"/>
                      <a:pt x="149" y="412"/>
                      <a:pt x="146" y="400"/>
                    </a:cubicBezTo>
                    <a:cubicBezTo>
                      <a:pt x="143" y="388"/>
                      <a:pt x="139" y="376"/>
                      <a:pt x="131" y="364"/>
                    </a:cubicBezTo>
                    <a:cubicBezTo>
                      <a:pt x="124" y="351"/>
                      <a:pt x="115" y="339"/>
                      <a:pt x="104" y="328"/>
                    </a:cubicBezTo>
                    <a:cubicBezTo>
                      <a:pt x="93" y="316"/>
                      <a:pt x="81" y="304"/>
                      <a:pt x="69" y="292"/>
                    </a:cubicBezTo>
                    <a:cubicBezTo>
                      <a:pt x="56" y="279"/>
                      <a:pt x="44" y="266"/>
                      <a:pt x="33" y="252"/>
                    </a:cubicBezTo>
                    <a:cubicBezTo>
                      <a:pt x="28" y="245"/>
                      <a:pt x="23" y="237"/>
                      <a:pt x="18" y="229"/>
                    </a:cubicBezTo>
                    <a:cubicBezTo>
                      <a:pt x="16" y="225"/>
                      <a:pt x="14" y="222"/>
                      <a:pt x="12" y="218"/>
                    </a:cubicBezTo>
                    <a:cubicBezTo>
                      <a:pt x="11" y="215"/>
                      <a:pt x="10" y="213"/>
                      <a:pt x="9" y="211"/>
                    </a:cubicBezTo>
                    <a:cubicBezTo>
                      <a:pt x="8" y="209"/>
                      <a:pt x="7" y="207"/>
                      <a:pt x="6" y="205"/>
                    </a:cubicBezTo>
                    <a:cubicBezTo>
                      <a:pt x="4" y="198"/>
                      <a:pt x="4" y="198"/>
                      <a:pt x="4" y="198"/>
                    </a:cubicBezTo>
                    <a:cubicBezTo>
                      <a:pt x="4" y="196"/>
                      <a:pt x="3" y="194"/>
                      <a:pt x="3" y="192"/>
                    </a:cubicBezTo>
                    <a:cubicBezTo>
                      <a:pt x="2" y="187"/>
                      <a:pt x="1" y="183"/>
                      <a:pt x="1" y="178"/>
                    </a:cubicBezTo>
                    <a:cubicBezTo>
                      <a:pt x="0" y="169"/>
                      <a:pt x="0" y="161"/>
                      <a:pt x="1" y="152"/>
                    </a:cubicBezTo>
                    <a:cubicBezTo>
                      <a:pt x="3" y="135"/>
                      <a:pt x="9" y="119"/>
                      <a:pt x="15" y="105"/>
                    </a:cubicBezTo>
                    <a:cubicBezTo>
                      <a:pt x="21" y="91"/>
                      <a:pt x="28" y="79"/>
                      <a:pt x="35" y="67"/>
                    </a:cubicBezTo>
                    <a:cubicBezTo>
                      <a:pt x="50" y="45"/>
                      <a:pt x="65" y="28"/>
                      <a:pt x="75" y="17"/>
                    </a:cubicBezTo>
                    <a:cubicBezTo>
                      <a:pt x="86" y="6"/>
                      <a:pt x="92" y="0"/>
                      <a:pt x="92" y="0"/>
                    </a:cubicBezTo>
                    <a:lnTo>
                      <a:pt x="96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ïślíd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E030AA8-8A27-4483-A3A5-133597A760BE}"/>
                  </a:ext>
                </a:extLst>
              </p:cNvPr>
              <p:cNvSpPr/>
              <p:nvPr/>
            </p:nvSpPr>
            <p:spPr bwMode="auto">
              <a:xfrm>
                <a:off x="8269288" y="3446463"/>
                <a:ext cx="504825" cy="757238"/>
              </a:xfrm>
              <a:custGeom>
                <a:avLst/>
                <a:gdLst>
                  <a:gd name="T0" fmla="*/ 0 w 318"/>
                  <a:gd name="T1" fmla="*/ 441 h 477"/>
                  <a:gd name="T2" fmla="*/ 295 w 318"/>
                  <a:gd name="T3" fmla="*/ 0 h 477"/>
                  <a:gd name="T4" fmla="*/ 318 w 318"/>
                  <a:gd name="T5" fmla="*/ 11 h 477"/>
                  <a:gd name="T6" fmla="*/ 59 w 318"/>
                  <a:gd name="T7" fmla="*/ 477 h 477"/>
                  <a:gd name="T8" fmla="*/ 0 w 318"/>
                  <a:gd name="T9" fmla="*/ 441 h 4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8" h="477">
                    <a:moveTo>
                      <a:pt x="0" y="441"/>
                    </a:moveTo>
                    <a:lnTo>
                      <a:pt x="295" y="0"/>
                    </a:lnTo>
                    <a:lnTo>
                      <a:pt x="318" y="11"/>
                    </a:lnTo>
                    <a:lnTo>
                      <a:pt x="59" y="477"/>
                    </a:lnTo>
                    <a:lnTo>
                      <a:pt x="0" y="4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iṣ1iď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E71E7A0-7448-4D90-84B8-DEB41B83A6BA}"/>
                  </a:ext>
                </a:extLst>
              </p:cNvPr>
              <p:cNvSpPr/>
              <p:nvPr/>
            </p:nvSpPr>
            <p:spPr bwMode="auto">
              <a:xfrm>
                <a:off x="6502400" y="5978525"/>
                <a:ext cx="5040313" cy="889000"/>
              </a:xfrm>
              <a:custGeom>
                <a:avLst/>
                <a:gdLst>
                  <a:gd name="T0" fmla="*/ 539 w 539"/>
                  <a:gd name="T1" fmla="*/ 95 h 95"/>
                  <a:gd name="T2" fmla="*/ 269 w 539"/>
                  <a:gd name="T3" fmla="*/ 0 h 95"/>
                  <a:gd name="T4" fmla="*/ 0 w 539"/>
                  <a:gd name="T5" fmla="*/ 95 h 95"/>
                  <a:gd name="T6" fmla="*/ 539 w 539"/>
                  <a:gd name="T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9" h="95">
                    <a:moveTo>
                      <a:pt x="539" y="95"/>
                    </a:moveTo>
                    <a:cubicBezTo>
                      <a:pt x="501" y="47"/>
                      <a:pt x="395" y="0"/>
                      <a:pt x="269" y="0"/>
                    </a:cubicBezTo>
                    <a:cubicBezTo>
                      <a:pt x="144" y="0"/>
                      <a:pt x="38" y="47"/>
                      <a:pt x="0" y="95"/>
                    </a:cubicBezTo>
                    <a:lnTo>
                      <a:pt x="539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îṡḷíḍ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603E51D-397A-4DA8-B2EB-5C6F70A9E330}"/>
                  </a:ext>
                </a:extLst>
              </p:cNvPr>
              <p:cNvSpPr/>
              <p:nvPr/>
            </p:nvSpPr>
            <p:spPr bwMode="auto">
              <a:xfrm>
                <a:off x="7204075" y="5988050"/>
                <a:ext cx="2767013" cy="879475"/>
              </a:xfrm>
              <a:custGeom>
                <a:avLst/>
                <a:gdLst>
                  <a:gd name="T0" fmla="*/ 0 w 296"/>
                  <a:gd name="T1" fmla="*/ 94 h 94"/>
                  <a:gd name="T2" fmla="*/ 288 w 296"/>
                  <a:gd name="T3" fmla="*/ 8 h 94"/>
                  <a:gd name="T4" fmla="*/ 296 w 296"/>
                  <a:gd name="T5" fmla="*/ 10 h 94"/>
                  <a:gd name="T6" fmla="*/ 65 w 296"/>
                  <a:gd name="T7" fmla="*/ 94 h 94"/>
                  <a:gd name="T8" fmla="*/ 0 w 296"/>
                  <a:gd name="T9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6" h="94">
                    <a:moveTo>
                      <a:pt x="0" y="94"/>
                    </a:moveTo>
                    <a:cubicBezTo>
                      <a:pt x="0" y="94"/>
                      <a:pt x="78" y="0"/>
                      <a:pt x="288" y="8"/>
                    </a:cubicBezTo>
                    <a:cubicBezTo>
                      <a:pt x="296" y="10"/>
                      <a:pt x="296" y="10"/>
                      <a:pt x="296" y="10"/>
                    </a:cubicBezTo>
                    <a:cubicBezTo>
                      <a:pt x="296" y="10"/>
                      <a:pt x="117" y="17"/>
                      <a:pt x="65" y="94"/>
                    </a:cubicBezTo>
                    <a:lnTo>
                      <a:pt x="0" y="9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iṥḷïḋ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474A354-0924-4A4F-A78A-3FE23318DD97}"/>
                  </a:ext>
                </a:extLst>
              </p:cNvPr>
              <p:cNvSpPr/>
              <p:nvPr/>
            </p:nvSpPr>
            <p:spPr bwMode="auto">
              <a:xfrm>
                <a:off x="8689975" y="6119813"/>
                <a:ext cx="1776413" cy="747713"/>
              </a:xfrm>
              <a:custGeom>
                <a:avLst/>
                <a:gdLst>
                  <a:gd name="T0" fmla="*/ 0 w 190"/>
                  <a:gd name="T1" fmla="*/ 80 h 80"/>
                  <a:gd name="T2" fmla="*/ 183 w 190"/>
                  <a:gd name="T3" fmla="*/ 8 h 80"/>
                  <a:gd name="T4" fmla="*/ 190 w 190"/>
                  <a:gd name="T5" fmla="*/ 10 h 80"/>
                  <a:gd name="T6" fmla="*/ 52 w 190"/>
                  <a:gd name="T7" fmla="*/ 80 h 80"/>
                  <a:gd name="T8" fmla="*/ 0 w 190"/>
                  <a:gd name="T9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0" h="80">
                    <a:moveTo>
                      <a:pt x="0" y="80"/>
                    </a:moveTo>
                    <a:cubicBezTo>
                      <a:pt x="0" y="80"/>
                      <a:pt x="49" y="0"/>
                      <a:pt x="183" y="8"/>
                    </a:cubicBezTo>
                    <a:cubicBezTo>
                      <a:pt x="190" y="10"/>
                      <a:pt x="190" y="10"/>
                      <a:pt x="190" y="10"/>
                    </a:cubicBezTo>
                    <a:cubicBezTo>
                      <a:pt x="190" y="10"/>
                      <a:pt x="94" y="3"/>
                      <a:pt x="52" y="80"/>
                    </a:cubicBezTo>
                    <a:lnTo>
                      <a:pt x="0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îṣľiď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C18F12A-E885-4008-9E57-4DDD66EC008D}"/>
                </a:ext>
              </a:extLst>
            </p:cNvPr>
            <p:cNvGrpSpPr/>
            <p:nvPr/>
          </p:nvGrpSpPr>
          <p:grpSpPr>
            <a:xfrm>
              <a:off x="5452558" y="379854"/>
              <a:ext cx="2947603" cy="1854083"/>
              <a:chOff x="8780098" y="343225"/>
              <a:chExt cx="3207534" cy="2017582"/>
            </a:xfrm>
            <a:grpFill/>
          </p:grpSpPr>
          <p:grpSp>
            <p:nvGrpSpPr>
              <p:cNvPr id="15" name="iṣļïḓ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BE26854-A720-4EC4-9B7D-0B6A6D43BCE5}"/>
                  </a:ext>
                </a:extLst>
              </p:cNvPr>
              <p:cNvGrpSpPr/>
              <p:nvPr/>
            </p:nvGrpSpPr>
            <p:grpSpPr>
              <a:xfrm rot="19800000">
                <a:off x="9690249" y="343225"/>
                <a:ext cx="2297383" cy="1642044"/>
                <a:chOff x="9669463" y="-38100"/>
                <a:chExt cx="2465388" cy="1762125"/>
              </a:xfrm>
              <a:grpFill/>
            </p:grpSpPr>
            <p:sp>
              <p:nvSpPr>
                <p:cNvPr id="25" name="îṥḷîďe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B7F6FE3-994C-474F-BA4B-85BF2BA3BF0C}"/>
                    </a:ext>
                  </a:extLst>
                </p:cNvPr>
                <p:cNvSpPr/>
                <p:nvPr/>
              </p:nvSpPr>
              <p:spPr bwMode="auto">
                <a:xfrm>
                  <a:off x="9669463" y="84137"/>
                  <a:ext cx="2465388" cy="1500188"/>
                </a:xfrm>
                <a:custGeom>
                  <a:avLst/>
                  <a:gdLst>
                    <a:gd name="T0" fmla="*/ 1058 w 1079"/>
                    <a:gd name="T1" fmla="*/ 194 h 656"/>
                    <a:gd name="T2" fmla="*/ 803 w 1079"/>
                    <a:gd name="T3" fmla="*/ 25 h 656"/>
                    <a:gd name="T4" fmla="*/ 742 w 1079"/>
                    <a:gd name="T5" fmla="*/ 46 h 656"/>
                    <a:gd name="T6" fmla="*/ 722 w 1079"/>
                    <a:gd name="T7" fmla="*/ 0 h 656"/>
                    <a:gd name="T8" fmla="*/ 409 w 1079"/>
                    <a:gd name="T9" fmla="*/ 63 h 656"/>
                    <a:gd name="T10" fmla="*/ 404 w 1079"/>
                    <a:gd name="T11" fmla="*/ 382 h 656"/>
                    <a:gd name="T12" fmla="*/ 160 w 1079"/>
                    <a:gd name="T13" fmla="*/ 221 h 656"/>
                    <a:gd name="T14" fmla="*/ 135 w 1079"/>
                    <a:gd name="T15" fmla="*/ 96 h 656"/>
                    <a:gd name="T16" fmla="*/ 0 w 1079"/>
                    <a:gd name="T17" fmla="*/ 300 h 656"/>
                    <a:gd name="T18" fmla="*/ 117 w 1079"/>
                    <a:gd name="T19" fmla="*/ 276 h 656"/>
                    <a:gd name="T20" fmla="*/ 402 w 1079"/>
                    <a:gd name="T21" fmla="*/ 509 h 656"/>
                    <a:gd name="T22" fmla="*/ 399 w 1079"/>
                    <a:gd name="T23" fmla="*/ 656 h 656"/>
                    <a:gd name="T24" fmla="*/ 961 w 1079"/>
                    <a:gd name="T25" fmla="*/ 543 h 656"/>
                    <a:gd name="T26" fmla="*/ 916 w 1079"/>
                    <a:gd name="T27" fmla="*/ 441 h 656"/>
                    <a:gd name="T28" fmla="*/ 1058 w 1079"/>
                    <a:gd name="T29" fmla="*/ 194 h 656"/>
                    <a:gd name="T30" fmla="*/ 905 w 1079"/>
                    <a:gd name="T31" fmla="*/ 416 h 656"/>
                    <a:gd name="T32" fmla="*/ 754 w 1079"/>
                    <a:gd name="T33" fmla="*/ 72 h 656"/>
                    <a:gd name="T34" fmla="*/ 808 w 1079"/>
                    <a:gd name="T35" fmla="*/ 52 h 656"/>
                    <a:gd name="T36" fmla="*/ 1030 w 1079"/>
                    <a:gd name="T37" fmla="*/ 200 h 656"/>
                    <a:gd name="T38" fmla="*/ 905 w 1079"/>
                    <a:gd name="T39" fmla="*/ 416 h 6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079" h="656">
                      <a:moveTo>
                        <a:pt x="1058" y="194"/>
                      </a:moveTo>
                      <a:cubicBezTo>
                        <a:pt x="1034" y="77"/>
                        <a:pt x="920" y="1"/>
                        <a:pt x="803" y="25"/>
                      </a:cubicBezTo>
                      <a:cubicBezTo>
                        <a:pt x="781" y="29"/>
                        <a:pt x="761" y="36"/>
                        <a:pt x="742" y="46"/>
                      </a:cubicBezTo>
                      <a:cubicBezTo>
                        <a:pt x="722" y="0"/>
                        <a:pt x="722" y="0"/>
                        <a:pt x="722" y="0"/>
                      </a:cubicBezTo>
                      <a:cubicBezTo>
                        <a:pt x="409" y="63"/>
                        <a:pt x="409" y="63"/>
                        <a:pt x="409" y="63"/>
                      </a:cubicBezTo>
                      <a:cubicBezTo>
                        <a:pt x="404" y="382"/>
                        <a:pt x="404" y="382"/>
                        <a:pt x="404" y="382"/>
                      </a:cubicBezTo>
                      <a:cubicBezTo>
                        <a:pt x="160" y="221"/>
                        <a:pt x="160" y="221"/>
                        <a:pt x="160" y="221"/>
                      </a:cubicBezTo>
                      <a:cubicBezTo>
                        <a:pt x="135" y="96"/>
                        <a:pt x="135" y="96"/>
                        <a:pt x="135" y="96"/>
                      </a:cubicBezTo>
                      <a:cubicBezTo>
                        <a:pt x="0" y="300"/>
                        <a:pt x="0" y="300"/>
                        <a:pt x="0" y="300"/>
                      </a:cubicBezTo>
                      <a:cubicBezTo>
                        <a:pt x="117" y="276"/>
                        <a:pt x="117" y="276"/>
                        <a:pt x="117" y="276"/>
                      </a:cubicBezTo>
                      <a:cubicBezTo>
                        <a:pt x="402" y="509"/>
                        <a:pt x="402" y="509"/>
                        <a:pt x="402" y="509"/>
                      </a:cubicBezTo>
                      <a:cubicBezTo>
                        <a:pt x="399" y="656"/>
                        <a:pt x="399" y="656"/>
                        <a:pt x="399" y="656"/>
                      </a:cubicBezTo>
                      <a:cubicBezTo>
                        <a:pt x="961" y="543"/>
                        <a:pt x="961" y="543"/>
                        <a:pt x="961" y="543"/>
                      </a:cubicBezTo>
                      <a:cubicBezTo>
                        <a:pt x="916" y="441"/>
                        <a:pt x="916" y="441"/>
                        <a:pt x="916" y="441"/>
                      </a:cubicBezTo>
                      <a:cubicBezTo>
                        <a:pt x="1017" y="406"/>
                        <a:pt x="1079" y="301"/>
                        <a:pt x="1058" y="194"/>
                      </a:cubicBezTo>
                      <a:close/>
                      <a:moveTo>
                        <a:pt x="905" y="416"/>
                      </a:moveTo>
                      <a:cubicBezTo>
                        <a:pt x="754" y="72"/>
                        <a:pt x="754" y="72"/>
                        <a:pt x="754" y="72"/>
                      </a:cubicBezTo>
                      <a:cubicBezTo>
                        <a:pt x="770" y="63"/>
                        <a:pt x="788" y="56"/>
                        <a:pt x="808" y="52"/>
                      </a:cubicBezTo>
                      <a:cubicBezTo>
                        <a:pt x="910" y="31"/>
                        <a:pt x="1010" y="97"/>
                        <a:pt x="1030" y="200"/>
                      </a:cubicBezTo>
                      <a:cubicBezTo>
                        <a:pt x="1050" y="294"/>
                        <a:pt x="994" y="386"/>
                        <a:pt x="905" y="4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" name="iŝľïḑè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2039E3B-1DC5-44D4-BFB8-77AE434FA0F5}"/>
                    </a:ext>
                  </a:extLst>
                </p:cNvPr>
                <p:cNvSpPr/>
                <p:nvPr/>
              </p:nvSpPr>
              <p:spPr bwMode="auto">
                <a:xfrm>
                  <a:off x="10579100" y="1371600"/>
                  <a:ext cx="1343025" cy="352425"/>
                </a:xfrm>
                <a:custGeom>
                  <a:avLst/>
                  <a:gdLst>
                    <a:gd name="T0" fmla="*/ 823 w 846"/>
                    <a:gd name="T1" fmla="*/ 0 h 222"/>
                    <a:gd name="T2" fmla="*/ 1 w 846"/>
                    <a:gd name="T3" fmla="*/ 167 h 222"/>
                    <a:gd name="T4" fmla="*/ 0 w 846"/>
                    <a:gd name="T5" fmla="*/ 222 h 222"/>
                    <a:gd name="T6" fmla="*/ 846 w 846"/>
                    <a:gd name="T7" fmla="*/ 51 h 222"/>
                    <a:gd name="T8" fmla="*/ 823 w 846"/>
                    <a:gd name="T9" fmla="*/ 0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46" h="222">
                      <a:moveTo>
                        <a:pt x="823" y="0"/>
                      </a:moveTo>
                      <a:lnTo>
                        <a:pt x="1" y="167"/>
                      </a:lnTo>
                      <a:lnTo>
                        <a:pt x="0" y="222"/>
                      </a:lnTo>
                      <a:lnTo>
                        <a:pt x="846" y="51"/>
                      </a:lnTo>
                      <a:lnTo>
                        <a:pt x="82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" name="iṡlïḍê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1B79F37-60F2-4483-9369-0B5409AA65D2}"/>
                    </a:ext>
                  </a:extLst>
                </p:cNvPr>
                <p:cNvSpPr/>
                <p:nvPr/>
              </p:nvSpPr>
              <p:spPr bwMode="auto">
                <a:xfrm>
                  <a:off x="10606088" y="-38100"/>
                  <a:ext cx="692150" cy="215900"/>
                </a:xfrm>
                <a:custGeom>
                  <a:avLst/>
                  <a:gdLst>
                    <a:gd name="T0" fmla="*/ 416 w 436"/>
                    <a:gd name="T1" fmla="*/ 0 h 136"/>
                    <a:gd name="T2" fmla="*/ 0 w 436"/>
                    <a:gd name="T3" fmla="*/ 84 h 136"/>
                    <a:gd name="T4" fmla="*/ 0 w 436"/>
                    <a:gd name="T5" fmla="*/ 136 h 136"/>
                    <a:gd name="T6" fmla="*/ 436 w 436"/>
                    <a:gd name="T7" fmla="*/ 47 h 136"/>
                    <a:gd name="T8" fmla="*/ 416 w 436"/>
                    <a:gd name="T9" fmla="*/ 0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6" h="136">
                      <a:moveTo>
                        <a:pt x="416" y="0"/>
                      </a:moveTo>
                      <a:lnTo>
                        <a:pt x="0" y="84"/>
                      </a:lnTo>
                      <a:lnTo>
                        <a:pt x="0" y="136"/>
                      </a:lnTo>
                      <a:lnTo>
                        <a:pt x="436" y="47"/>
                      </a:lnTo>
                      <a:lnTo>
                        <a:pt x="41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8" name="í$ḻíḋé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C10E7F5-629E-48DF-AADC-99A3B0A68E70}"/>
                    </a:ext>
                  </a:extLst>
                </p:cNvPr>
                <p:cNvSpPr/>
                <p:nvPr/>
              </p:nvSpPr>
              <p:spPr bwMode="auto">
                <a:xfrm>
                  <a:off x="10604500" y="36512"/>
                  <a:ext cx="714375" cy="192088"/>
                </a:xfrm>
                <a:custGeom>
                  <a:avLst/>
                  <a:gdLst>
                    <a:gd name="T0" fmla="*/ 437 w 450"/>
                    <a:gd name="T1" fmla="*/ 0 h 121"/>
                    <a:gd name="T2" fmla="*/ 1 w 450"/>
                    <a:gd name="T3" fmla="*/ 89 h 121"/>
                    <a:gd name="T4" fmla="*/ 0 w 450"/>
                    <a:gd name="T5" fmla="*/ 121 h 121"/>
                    <a:gd name="T6" fmla="*/ 450 w 450"/>
                    <a:gd name="T7" fmla="*/ 30 h 121"/>
                    <a:gd name="T8" fmla="*/ 437 w 450"/>
                    <a:gd name="T9" fmla="*/ 0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0" h="121">
                      <a:moveTo>
                        <a:pt x="437" y="0"/>
                      </a:moveTo>
                      <a:lnTo>
                        <a:pt x="1" y="89"/>
                      </a:lnTo>
                      <a:lnTo>
                        <a:pt x="0" y="121"/>
                      </a:lnTo>
                      <a:lnTo>
                        <a:pt x="450" y="30"/>
                      </a:lnTo>
                      <a:lnTo>
                        <a:pt x="43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9" name="ïśḻidê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EC5D469-B150-409A-A901-B62137EF3101}"/>
                    </a:ext>
                  </a:extLst>
                </p:cNvPr>
                <p:cNvSpPr/>
                <p:nvPr/>
              </p:nvSpPr>
              <p:spPr bwMode="auto">
                <a:xfrm>
                  <a:off x="10580688" y="1325562"/>
                  <a:ext cx="1304925" cy="311150"/>
                </a:xfrm>
                <a:custGeom>
                  <a:avLst/>
                  <a:gdLst>
                    <a:gd name="T0" fmla="*/ 809 w 822"/>
                    <a:gd name="T1" fmla="*/ 0 h 196"/>
                    <a:gd name="T2" fmla="*/ 0 w 822"/>
                    <a:gd name="T3" fmla="*/ 163 h 196"/>
                    <a:gd name="T4" fmla="*/ 0 w 822"/>
                    <a:gd name="T5" fmla="*/ 196 h 196"/>
                    <a:gd name="T6" fmla="*/ 822 w 822"/>
                    <a:gd name="T7" fmla="*/ 29 h 196"/>
                    <a:gd name="T8" fmla="*/ 809 w 822"/>
                    <a:gd name="T9" fmla="*/ 0 h 1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2" h="196">
                      <a:moveTo>
                        <a:pt x="809" y="0"/>
                      </a:moveTo>
                      <a:lnTo>
                        <a:pt x="0" y="163"/>
                      </a:lnTo>
                      <a:lnTo>
                        <a:pt x="0" y="196"/>
                      </a:lnTo>
                      <a:lnTo>
                        <a:pt x="822" y="29"/>
                      </a:lnTo>
                      <a:lnTo>
                        <a:pt x="809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6" name="îSlíd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62423B4-8922-4997-AAB9-FECEE0C071F4}"/>
                  </a:ext>
                </a:extLst>
              </p:cNvPr>
              <p:cNvGrpSpPr/>
              <p:nvPr/>
            </p:nvGrpSpPr>
            <p:grpSpPr>
              <a:xfrm rot="1515601">
                <a:off x="9278161" y="1509472"/>
                <a:ext cx="509131" cy="851335"/>
                <a:chOff x="9157617" y="1600415"/>
                <a:chExt cx="581024" cy="971550"/>
              </a:xfrm>
              <a:grpFill/>
            </p:grpSpPr>
            <p:sp>
              <p:nvSpPr>
                <p:cNvPr id="22" name="íş1îḓè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1D94253-F6E9-4DCF-909D-C42156C4D15A}"/>
                    </a:ext>
                  </a:extLst>
                </p:cNvPr>
                <p:cNvSpPr/>
                <p:nvPr/>
              </p:nvSpPr>
              <p:spPr bwMode="auto">
                <a:xfrm>
                  <a:off x="9157617" y="1600415"/>
                  <a:ext cx="373062" cy="365125"/>
                </a:xfrm>
                <a:custGeom>
                  <a:avLst/>
                  <a:gdLst>
                    <a:gd name="T0" fmla="*/ 83 w 142"/>
                    <a:gd name="T1" fmla="*/ 123 h 140"/>
                    <a:gd name="T2" fmla="*/ 58 w 142"/>
                    <a:gd name="T3" fmla="*/ 0 h 140"/>
                    <a:gd name="T4" fmla="*/ 83 w 142"/>
                    <a:gd name="T5" fmla="*/ 123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2" h="140">
                      <a:moveTo>
                        <a:pt x="83" y="123"/>
                      </a:moveTo>
                      <a:cubicBezTo>
                        <a:pt x="142" y="111"/>
                        <a:pt x="58" y="0"/>
                        <a:pt x="58" y="0"/>
                      </a:cubicBezTo>
                      <a:cubicBezTo>
                        <a:pt x="58" y="0"/>
                        <a:pt x="0" y="140"/>
                        <a:pt x="83" y="1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" name="îṡḷïďe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C5D2EAF-8A4A-4E8C-BFFE-7F623D4AB439}"/>
                    </a:ext>
                  </a:extLst>
                </p:cNvPr>
                <p:cNvSpPr/>
                <p:nvPr/>
              </p:nvSpPr>
              <p:spPr bwMode="auto">
                <a:xfrm>
                  <a:off x="9478291" y="1971890"/>
                  <a:ext cx="260350" cy="252413"/>
                </a:xfrm>
                <a:custGeom>
                  <a:avLst/>
                  <a:gdLst>
                    <a:gd name="T0" fmla="*/ 57 w 99"/>
                    <a:gd name="T1" fmla="*/ 86 h 97"/>
                    <a:gd name="T2" fmla="*/ 40 w 99"/>
                    <a:gd name="T3" fmla="*/ 0 h 97"/>
                    <a:gd name="T4" fmla="*/ 57 w 99"/>
                    <a:gd name="T5" fmla="*/ 86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99" h="97">
                      <a:moveTo>
                        <a:pt x="57" y="86"/>
                      </a:moveTo>
                      <a:cubicBezTo>
                        <a:pt x="99" y="77"/>
                        <a:pt x="40" y="0"/>
                        <a:pt x="40" y="0"/>
                      </a:cubicBezTo>
                      <a:cubicBezTo>
                        <a:pt x="40" y="0"/>
                        <a:pt x="0" y="97"/>
                        <a:pt x="57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" name="íŝḻíḋê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DBF34FB-8A24-4AB6-9358-6001858C45EC}"/>
                    </a:ext>
                  </a:extLst>
                </p:cNvPr>
                <p:cNvSpPr/>
                <p:nvPr/>
              </p:nvSpPr>
              <p:spPr bwMode="auto">
                <a:xfrm>
                  <a:off x="9319541" y="2337015"/>
                  <a:ext cx="241300" cy="234950"/>
                </a:xfrm>
                <a:custGeom>
                  <a:avLst/>
                  <a:gdLst>
                    <a:gd name="T0" fmla="*/ 53 w 91"/>
                    <a:gd name="T1" fmla="*/ 79 h 90"/>
                    <a:gd name="T2" fmla="*/ 37 w 91"/>
                    <a:gd name="T3" fmla="*/ 0 h 90"/>
                    <a:gd name="T4" fmla="*/ 53 w 91"/>
                    <a:gd name="T5" fmla="*/ 79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91" h="90">
                      <a:moveTo>
                        <a:pt x="53" y="79"/>
                      </a:moveTo>
                      <a:cubicBezTo>
                        <a:pt x="91" y="71"/>
                        <a:pt x="37" y="0"/>
                        <a:pt x="37" y="0"/>
                      </a:cubicBezTo>
                      <a:cubicBezTo>
                        <a:pt x="37" y="0"/>
                        <a:pt x="0" y="90"/>
                        <a:pt x="53" y="7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17" name="í$lïḑ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1D27562-A0A8-42AB-963C-7ADCC9B9FFB6}"/>
                  </a:ext>
                </a:extLst>
              </p:cNvPr>
              <p:cNvSpPr/>
              <p:nvPr/>
            </p:nvSpPr>
            <p:spPr bwMode="auto">
              <a:xfrm rot="5136943">
                <a:off x="9198336" y="1200114"/>
                <a:ext cx="326901" cy="319946"/>
              </a:xfrm>
              <a:custGeom>
                <a:avLst/>
                <a:gdLst>
                  <a:gd name="T0" fmla="*/ 83 w 142"/>
                  <a:gd name="T1" fmla="*/ 123 h 140"/>
                  <a:gd name="T2" fmla="*/ 58 w 142"/>
                  <a:gd name="T3" fmla="*/ 0 h 140"/>
                  <a:gd name="T4" fmla="*/ 83 w 142"/>
                  <a:gd name="T5" fmla="*/ 123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2" h="140">
                    <a:moveTo>
                      <a:pt x="83" y="123"/>
                    </a:moveTo>
                    <a:cubicBezTo>
                      <a:pt x="142" y="111"/>
                      <a:pt x="58" y="0"/>
                      <a:pt x="58" y="0"/>
                    </a:cubicBezTo>
                    <a:cubicBezTo>
                      <a:pt x="58" y="0"/>
                      <a:pt x="0" y="140"/>
                      <a:pt x="83" y="1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ï$li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7799FFE4-AFCC-4F13-8CE1-47EC4D55C116}"/>
                  </a:ext>
                </a:extLst>
              </p:cNvPr>
              <p:cNvSpPr/>
              <p:nvPr/>
            </p:nvSpPr>
            <p:spPr bwMode="auto">
              <a:xfrm rot="1515601">
                <a:off x="9103906" y="1894086"/>
                <a:ext cx="228135" cy="221180"/>
              </a:xfrm>
              <a:custGeom>
                <a:avLst/>
                <a:gdLst>
                  <a:gd name="T0" fmla="*/ 57 w 99"/>
                  <a:gd name="T1" fmla="*/ 86 h 97"/>
                  <a:gd name="T2" fmla="*/ 40 w 99"/>
                  <a:gd name="T3" fmla="*/ 0 h 97"/>
                  <a:gd name="T4" fmla="*/ 57 w 99"/>
                  <a:gd name="T5" fmla="*/ 86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9" h="97">
                    <a:moveTo>
                      <a:pt x="57" y="86"/>
                    </a:moveTo>
                    <a:cubicBezTo>
                      <a:pt x="99" y="77"/>
                      <a:pt x="40" y="0"/>
                      <a:pt x="40" y="0"/>
                    </a:cubicBezTo>
                    <a:cubicBezTo>
                      <a:pt x="40" y="0"/>
                      <a:pt x="0" y="97"/>
                      <a:pt x="57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išḷíḍ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2F7C8AC-1258-40A2-B7EF-8378FAD9A827}"/>
                  </a:ext>
                </a:extLst>
              </p:cNvPr>
              <p:cNvSpPr/>
              <p:nvPr/>
            </p:nvSpPr>
            <p:spPr bwMode="auto">
              <a:xfrm rot="1515601">
                <a:off x="8845634" y="2121249"/>
                <a:ext cx="211442" cy="205878"/>
              </a:xfrm>
              <a:custGeom>
                <a:avLst/>
                <a:gdLst>
                  <a:gd name="T0" fmla="*/ 53 w 91"/>
                  <a:gd name="T1" fmla="*/ 79 h 90"/>
                  <a:gd name="T2" fmla="*/ 37 w 91"/>
                  <a:gd name="T3" fmla="*/ 0 h 90"/>
                  <a:gd name="T4" fmla="*/ 53 w 91"/>
                  <a:gd name="T5" fmla="*/ 7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1" h="90">
                    <a:moveTo>
                      <a:pt x="53" y="79"/>
                    </a:moveTo>
                    <a:cubicBezTo>
                      <a:pt x="91" y="71"/>
                      <a:pt x="37" y="0"/>
                      <a:pt x="37" y="0"/>
                    </a:cubicBezTo>
                    <a:cubicBezTo>
                      <a:pt x="37" y="0"/>
                      <a:pt x="0" y="90"/>
                      <a:pt x="53" y="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íṣļîḋ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DB2964A-8593-46F3-AD18-73107612778C}"/>
                  </a:ext>
                </a:extLst>
              </p:cNvPr>
              <p:cNvSpPr/>
              <p:nvPr/>
            </p:nvSpPr>
            <p:spPr bwMode="auto">
              <a:xfrm rot="4482446">
                <a:off x="8988889" y="1489297"/>
                <a:ext cx="286743" cy="278001"/>
              </a:xfrm>
              <a:custGeom>
                <a:avLst/>
                <a:gdLst>
                  <a:gd name="T0" fmla="*/ 57 w 99"/>
                  <a:gd name="T1" fmla="*/ 86 h 97"/>
                  <a:gd name="T2" fmla="*/ 40 w 99"/>
                  <a:gd name="T3" fmla="*/ 0 h 97"/>
                  <a:gd name="T4" fmla="*/ 57 w 99"/>
                  <a:gd name="T5" fmla="*/ 86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9" h="97">
                    <a:moveTo>
                      <a:pt x="57" y="86"/>
                    </a:moveTo>
                    <a:cubicBezTo>
                      <a:pt x="99" y="77"/>
                      <a:pt x="40" y="0"/>
                      <a:pt x="40" y="0"/>
                    </a:cubicBezTo>
                    <a:cubicBezTo>
                      <a:pt x="40" y="0"/>
                      <a:pt x="0" y="97"/>
                      <a:pt x="57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iṡlî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C9A51B8-FD6F-4697-98D9-FC400B9A8506}"/>
                  </a:ext>
                </a:extLst>
              </p:cNvPr>
              <p:cNvSpPr/>
              <p:nvPr/>
            </p:nvSpPr>
            <p:spPr bwMode="auto">
              <a:xfrm rot="2894766">
                <a:off x="8776620" y="1720375"/>
                <a:ext cx="228135" cy="221180"/>
              </a:xfrm>
              <a:custGeom>
                <a:avLst/>
                <a:gdLst>
                  <a:gd name="T0" fmla="*/ 57 w 99"/>
                  <a:gd name="T1" fmla="*/ 86 h 97"/>
                  <a:gd name="T2" fmla="*/ 40 w 99"/>
                  <a:gd name="T3" fmla="*/ 0 h 97"/>
                  <a:gd name="T4" fmla="*/ 57 w 99"/>
                  <a:gd name="T5" fmla="*/ 86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9" h="97">
                    <a:moveTo>
                      <a:pt x="57" y="86"/>
                    </a:moveTo>
                    <a:cubicBezTo>
                      <a:pt x="99" y="77"/>
                      <a:pt x="40" y="0"/>
                      <a:pt x="40" y="0"/>
                    </a:cubicBezTo>
                    <a:cubicBezTo>
                      <a:pt x="40" y="0"/>
                      <a:pt x="0" y="97"/>
                      <a:pt x="57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77685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ïs1idè">
            <a:extLst>
              <a:ext uri="{FF2B5EF4-FFF2-40B4-BE49-F238E27FC236}">
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A5DB9E7-9389-406B-9965-BD5D7AFD85BD}"/>
              </a:ext>
            </a:extLst>
          </p:cNvPr>
          <p:cNvSpPr/>
          <p:nvPr/>
        </p:nvSpPr>
        <p:spPr bwMode="auto">
          <a:xfrm>
            <a:off x="5058731" y="2793061"/>
            <a:ext cx="588341" cy="909253"/>
          </a:xfrm>
          <a:custGeom>
            <a:avLst/>
            <a:gdLst>
              <a:gd name="T0" fmla="*/ 0 w 121"/>
              <a:gd name="T1" fmla="*/ 0 h 187"/>
              <a:gd name="T2" fmla="*/ 121 w 121"/>
              <a:gd name="T3" fmla="*/ 187 h 187"/>
              <a:gd name="T4" fmla="*/ 0 w 121"/>
              <a:gd name="T5" fmla="*/ 0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1" h="187">
                <a:moveTo>
                  <a:pt x="0" y="0"/>
                </a:moveTo>
                <a:lnTo>
                  <a:pt x="121" y="187"/>
                </a:lnTo>
                <a:lnTo>
                  <a:pt x="0" y="0"/>
                </a:lnTo>
                <a:close/>
              </a:path>
            </a:pathLst>
          </a:custGeom>
          <a:solidFill>
            <a:srgbClr val="5A637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6" name="íṡḻíde">
            <a:extLst>
              <a:ext uri="{FF2B5EF4-FFF2-40B4-BE49-F238E27FC236}">
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04301C8-4D58-4301-B3D8-7F6C27533680}"/>
              </a:ext>
            </a:extLst>
          </p:cNvPr>
          <p:cNvSpPr/>
          <p:nvPr/>
        </p:nvSpPr>
        <p:spPr bwMode="auto">
          <a:xfrm>
            <a:off x="718101" y="835996"/>
            <a:ext cx="7308809" cy="3801317"/>
          </a:xfrm>
          <a:custGeom>
            <a:avLst/>
            <a:gdLst>
              <a:gd name="T0" fmla="*/ 2937 w 2987"/>
              <a:gd name="T1" fmla="*/ 1902 h 1902"/>
              <a:gd name="T2" fmla="*/ 50 w 2987"/>
              <a:gd name="T3" fmla="*/ 1902 h 1902"/>
              <a:gd name="T4" fmla="*/ 0 w 2987"/>
              <a:gd name="T5" fmla="*/ 1852 h 1902"/>
              <a:gd name="T6" fmla="*/ 0 w 2987"/>
              <a:gd name="T7" fmla="*/ 189 h 1902"/>
              <a:gd name="T8" fmla="*/ 189 w 2987"/>
              <a:gd name="T9" fmla="*/ 0 h 1902"/>
              <a:gd name="T10" fmla="*/ 2886 w 2987"/>
              <a:gd name="T11" fmla="*/ 0 h 1902"/>
              <a:gd name="T12" fmla="*/ 2987 w 2987"/>
              <a:gd name="T13" fmla="*/ 100 h 1902"/>
              <a:gd name="T14" fmla="*/ 2987 w 2987"/>
              <a:gd name="T15" fmla="*/ 1852 h 1902"/>
              <a:gd name="T16" fmla="*/ 2937 w 2987"/>
              <a:gd name="T17" fmla="*/ 1902 h 19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87" h="1902">
                <a:moveTo>
                  <a:pt x="2937" y="1902"/>
                </a:moveTo>
                <a:cubicBezTo>
                  <a:pt x="50" y="1902"/>
                  <a:pt x="50" y="1902"/>
                  <a:pt x="50" y="1902"/>
                </a:cubicBezTo>
                <a:cubicBezTo>
                  <a:pt x="22" y="1902"/>
                  <a:pt x="0" y="1879"/>
                  <a:pt x="0" y="1852"/>
                </a:cubicBezTo>
                <a:cubicBezTo>
                  <a:pt x="0" y="189"/>
                  <a:pt x="0" y="189"/>
                  <a:pt x="0" y="189"/>
                </a:cubicBezTo>
                <a:cubicBezTo>
                  <a:pt x="0" y="85"/>
                  <a:pt x="85" y="0"/>
                  <a:pt x="189" y="0"/>
                </a:cubicBezTo>
                <a:cubicBezTo>
                  <a:pt x="2886" y="0"/>
                  <a:pt x="2886" y="0"/>
                  <a:pt x="2886" y="0"/>
                </a:cubicBezTo>
                <a:cubicBezTo>
                  <a:pt x="2941" y="0"/>
                  <a:pt x="2987" y="45"/>
                  <a:pt x="2987" y="100"/>
                </a:cubicBezTo>
                <a:cubicBezTo>
                  <a:pt x="2987" y="1852"/>
                  <a:pt x="2987" y="1852"/>
                  <a:pt x="2987" y="1852"/>
                </a:cubicBezTo>
                <a:cubicBezTo>
                  <a:pt x="2987" y="1879"/>
                  <a:pt x="2964" y="1902"/>
                  <a:pt x="2937" y="1902"/>
                </a:cubicBezTo>
                <a:close/>
              </a:path>
            </a:pathLst>
          </a:custGeom>
          <a:solidFill>
            <a:srgbClr val="FCFA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2" name="ïSľíḍè">
            <a:extLst>
              <a:ext uri="{FF2B5EF4-FFF2-40B4-BE49-F238E27FC236}">
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72E0BEB-D717-4F3F-92C7-EEEA299D3B44}"/>
              </a:ext>
            </a:extLst>
          </p:cNvPr>
          <p:cNvSpPr/>
          <p:nvPr/>
        </p:nvSpPr>
        <p:spPr bwMode="auto">
          <a:xfrm>
            <a:off x="5058731" y="2710976"/>
            <a:ext cx="588341" cy="7832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7" t="13227" r="10788" b="12702"/>
          <a:stretch/>
        </p:blipFill>
        <p:spPr>
          <a:xfrm>
            <a:off x="985519" y="961349"/>
            <a:ext cx="6837681" cy="3675965"/>
          </a:xfrm>
          <a:prstGeom prst="rect">
            <a:avLst/>
          </a:prstGeom>
        </p:spPr>
      </p:pic>
      <p:sp>
        <p:nvSpPr>
          <p:cNvPr id="60" name="iṡ1ïdé">
            <a:extLst>
              <a:ext uri="{FF2B5EF4-FFF2-40B4-BE49-F238E27FC236}">
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29AB3CB-47AC-4FB2-805D-810F1C9D59E3}"/>
              </a:ext>
            </a:extLst>
          </p:cNvPr>
          <p:cNvSpPr/>
          <p:nvPr/>
        </p:nvSpPr>
        <p:spPr bwMode="auto">
          <a:xfrm>
            <a:off x="672419" y="792287"/>
            <a:ext cx="7470745" cy="3960440"/>
          </a:xfrm>
          <a:custGeom>
            <a:avLst/>
            <a:gdLst>
              <a:gd name="T0" fmla="*/ 3056 w 3056"/>
              <a:gd name="T1" fmla="*/ 160 h 1984"/>
              <a:gd name="T2" fmla="*/ 2896 w 3056"/>
              <a:gd name="T3" fmla="*/ 0 h 1984"/>
              <a:gd name="T4" fmla="*/ 160 w 3056"/>
              <a:gd name="T5" fmla="*/ 0 h 1984"/>
              <a:gd name="T6" fmla="*/ 0 w 3056"/>
              <a:gd name="T7" fmla="*/ 160 h 1984"/>
              <a:gd name="T8" fmla="*/ 0 w 3056"/>
              <a:gd name="T9" fmla="*/ 1824 h 1984"/>
              <a:gd name="T10" fmla="*/ 160 w 3056"/>
              <a:gd name="T11" fmla="*/ 1984 h 1984"/>
              <a:gd name="T12" fmla="*/ 2896 w 3056"/>
              <a:gd name="T13" fmla="*/ 1984 h 1984"/>
              <a:gd name="T14" fmla="*/ 3056 w 3056"/>
              <a:gd name="T15" fmla="*/ 1824 h 1984"/>
              <a:gd name="T16" fmla="*/ 3056 w 3056"/>
              <a:gd name="T17" fmla="*/ 160 h 1984"/>
              <a:gd name="T18" fmla="*/ 2896 w 3056"/>
              <a:gd name="T19" fmla="*/ 1712 h 1984"/>
              <a:gd name="T20" fmla="*/ 2736 w 3056"/>
              <a:gd name="T21" fmla="*/ 1872 h 1984"/>
              <a:gd name="T22" fmla="*/ 320 w 3056"/>
              <a:gd name="T23" fmla="*/ 1872 h 1984"/>
              <a:gd name="T24" fmla="*/ 160 w 3056"/>
              <a:gd name="T25" fmla="*/ 1712 h 1984"/>
              <a:gd name="T26" fmla="*/ 160 w 3056"/>
              <a:gd name="T27" fmla="*/ 288 h 1984"/>
              <a:gd name="T28" fmla="*/ 320 w 3056"/>
              <a:gd name="T29" fmla="*/ 128 h 1984"/>
              <a:gd name="T30" fmla="*/ 2736 w 3056"/>
              <a:gd name="T31" fmla="*/ 128 h 1984"/>
              <a:gd name="T32" fmla="*/ 2896 w 3056"/>
              <a:gd name="T33" fmla="*/ 288 h 1984"/>
              <a:gd name="T34" fmla="*/ 2896 w 3056"/>
              <a:gd name="T35" fmla="*/ 1712 h 19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056" h="1984">
                <a:moveTo>
                  <a:pt x="3056" y="160"/>
                </a:moveTo>
                <a:cubicBezTo>
                  <a:pt x="3056" y="71"/>
                  <a:pt x="2985" y="0"/>
                  <a:pt x="2896" y="0"/>
                </a:cubicBezTo>
                <a:cubicBezTo>
                  <a:pt x="160" y="0"/>
                  <a:pt x="160" y="0"/>
                  <a:pt x="160" y="0"/>
                </a:cubicBezTo>
                <a:cubicBezTo>
                  <a:pt x="71" y="0"/>
                  <a:pt x="0" y="71"/>
                  <a:pt x="0" y="160"/>
                </a:cubicBezTo>
                <a:cubicBezTo>
                  <a:pt x="0" y="1824"/>
                  <a:pt x="0" y="1824"/>
                  <a:pt x="0" y="1824"/>
                </a:cubicBezTo>
                <a:cubicBezTo>
                  <a:pt x="0" y="1913"/>
                  <a:pt x="71" y="1984"/>
                  <a:pt x="160" y="1984"/>
                </a:cubicBezTo>
                <a:cubicBezTo>
                  <a:pt x="2896" y="1984"/>
                  <a:pt x="2896" y="1984"/>
                  <a:pt x="2896" y="1984"/>
                </a:cubicBezTo>
                <a:cubicBezTo>
                  <a:pt x="2985" y="1984"/>
                  <a:pt x="3056" y="1913"/>
                  <a:pt x="3056" y="1824"/>
                </a:cubicBezTo>
                <a:lnTo>
                  <a:pt x="3056" y="160"/>
                </a:lnTo>
                <a:close/>
                <a:moveTo>
                  <a:pt x="2896" y="1712"/>
                </a:moveTo>
                <a:cubicBezTo>
                  <a:pt x="2896" y="1801"/>
                  <a:pt x="2825" y="1872"/>
                  <a:pt x="2736" y="1872"/>
                </a:cubicBezTo>
                <a:cubicBezTo>
                  <a:pt x="320" y="1872"/>
                  <a:pt x="320" y="1872"/>
                  <a:pt x="320" y="1872"/>
                </a:cubicBezTo>
                <a:cubicBezTo>
                  <a:pt x="231" y="1872"/>
                  <a:pt x="160" y="1801"/>
                  <a:pt x="160" y="1712"/>
                </a:cubicBezTo>
                <a:cubicBezTo>
                  <a:pt x="160" y="288"/>
                  <a:pt x="160" y="288"/>
                  <a:pt x="160" y="288"/>
                </a:cubicBezTo>
                <a:cubicBezTo>
                  <a:pt x="160" y="199"/>
                  <a:pt x="231" y="128"/>
                  <a:pt x="320" y="128"/>
                </a:cubicBezTo>
                <a:cubicBezTo>
                  <a:pt x="2736" y="128"/>
                  <a:pt x="2736" y="128"/>
                  <a:pt x="2736" y="128"/>
                </a:cubicBezTo>
                <a:cubicBezTo>
                  <a:pt x="2825" y="128"/>
                  <a:pt x="2896" y="199"/>
                  <a:pt x="2896" y="288"/>
                </a:cubicBezTo>
                <a:lnTo>
                  <a:pt x="2896" y="1712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2101524" y="1606365"/>
            <a:ext cx="5472608" cy="193899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>
                <a:solidFill>
                  <a:srgbClr val="C00000"/>
                </a:solidFill>
              </a:rPr>
              <a:t>          </a:t>
            </a:r>
            <a:r>
              <a:rPr lang="zh-CN" altLang="en-US" dirty="0">
                <a:solidFill>
                  <a:srgbClr val="C00000"/>
                </a:solidFill>
              </a:rPr>
              <a:t>亲爱的同学</a:t>
            </a:r>
            <a:r>
              <a:rPr lang="zh-CN" altLang="en-US" dirty="0" smtClean="0">
                <a:solidFill>
                  <a:srgbClr val="C00000"/>
                </a:solidFill>
              </a:rPr>
              <a:t>，</a:t>
            </a:r>
            <a:endParaRPr lang="en-US" altLang="zh-CN" dirty="0" smtClean="0">
              <a:solidFill>
                <a:srgbClr val="C00000"/>
              </a:solidFill>
            </a:endParaRPr>
          </a:p>
          <a:p>
            <a:r>
              <a:rPr lang="zh-CN" altLang="en-US" dirty="0" smtClean="0">
                <a:solidFill>
                  <a:srgbClr val="C00000"/>
                </a:solidFill>
              </a:rPr>
              <a:t>看</a:t>
            </a:r>
            <a:r>
              <a:rPr lang="zh-CN" altLang="en-US" dirty="0">
                <a:solidFill>
                  <a:srgbClr val="C00000"/>
                </a:solidFill>
              </a:rPr>
              <a:t>，新的征程已经开始</a:t>
            </a:r>
            <a:r>
              <a:rPr lang="zh-CN" altLang="en-US" dirty="0" smtClean="0">
                <a:solidFill>
                  <a:srgbClr val="C00000"/>
                </a:solidFill>
              </a:rPr>
              <a:t>，</a:t>
            </a:r>
            <a:endParaRPr lang="en-US" altLang="zh-CN" dirty="0" smtClean="0">
              <a:solidFill>
                <a:srgbClr val="C00000"/>
              </a:solidFill>
            </a:endParaRPr>
          </a:p>
          <a:p>
            <a:r>
              <a:rPr lang="zh-CN" altLang="en-US" dirty="0" smtClean="0">
                <a:solidFill>
                  <a:srgbClr val="C00000"/>
                </a:solidFill>
              </a:rPr>
              <a:t>听</a:t>
            </a:r>
            <a:r>
              <a:rPr lang="zh-CN" altLang="en-US" dirty="0">
                <a:solidFill>
                  <a:srgbClr val="C00000"/>
                </a:solidFill>
              </a:rPr>
              <a:t>，前进的号角已经吹响</a:t>
            </a:r>
            <a:r>
              <a:rPr lang="zh-CN" altLang="en-US" dirty="0" smtClean="0">
                <a:solidFill>
                  <a:srgbClr val="C00000"/>
                </a:solidFill>
              </a:rPr>
              <a:t>，</a:t>
            </a:r>
            <a:endParaRPr lang="en-US" altLang="zh-CN" dirty="0" smtClean="0">
              <a:solidFill>
                <a:srgbClr val="C00000"/>
              </a:solidFill>
            </a:endParaRPr>
          </a:p>
          <a:p>
            <a:r>
              <a:rPr lang="zh-CN" altLang="en-US" dirty="0" smtClean="0">
                <a:solidFill>
                  <a:srgbClr val="C00000"/>
                </a:solidFill>
              </a:rPr>
              <a:t>赶快</a:t>
            </a:r>
            <a:r>
              <a:rPr lang="zh-CN" altLang="en-US" dirty="0">
                <a:solidFill>
                  <a:srgbClr val="C00000"/>
                </a:solidFill>
              </a:rPr>
              <a:t>行动起来吧，让我们扬起自信的风帆</a:t>
            </a:r>
            <a:r>
              <a:rPr lang="zh-CN" altLang="en-US" dirty="0" smtClean="0">
                <a:solidFill>
                  <a:srgbClr val="C00000"/>
                </a:solidFill>
              </a:rPr>
              <a:t>，</a:t>
            </a:r>
            <a:endParaRPr lang="en-US" altLang="zh-CN" dirty="0" smtClean="0">
              <a:solidFill>
                <a:srgbClr val="C00000"/>
              </a:solidFill>
            </a:endParaRPr>
          </a:p>
          <a:p>
            <a:r>
              <a:rPr lang="zh-CN" altLang="en-US" dirty="0" smtClean="0">
                <a:solidFill>
                  <a:srgbClr val="C00000"/>
                </a:solidFill>
              </a:rPr>
              <a:t>向</a:t>
            </a:r>
            <a:r>
              <a:rPr lang="zh-CN" altLang="en-US" dirty="0">
                <a:solidFill>
                  <a:srgbClr val="C00000"/>
                </a:solidFill>
              </a:rPr>
              <a:t>理想的彼岸胜利前行！ </a:t>
            </a:r>
          </a:p>
        </p:txBody>
      </p:sp>
    </p:spTree>
    <p:extLst>
      <p:ext uri="{BB962C8B-B14F-4D97-AF65-F5344CB8AC3E}">
        <p14:creationId xmlns:p14="http://schemas.microsoft.com/office/powerpoint/2010/main" val="3248143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>
            <a:hlinkClick r:id="rId3" action="ppaction://hlinkfile"/>
          </p:cNvPr>
          <p:cNvSpPr txBox="1">
            <a:spLocks noChangeArrowheads="1"/>
          </p:cNvSpPr>
          <p:nvPr/>
        </p:nvSpPr>
        <p:spPr bwMode="auto">
          <a:xfrm>
            <a:off x="252091" y="1989138"/>
            <a:ext cx="8423598" cy="1200329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>
            <a:defPPr>
              <a:defRPr lang="zh-CN"/>
            </a:defPPr>
            <a:lvl1pPr>
              <a:defRPr sz="3600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dirty="0">
                <a:solidFill>
                  <a:schemeClr val="bg1"/>
                </a:solidFill>
              </a:rPr>
              <a:t>预祝全班同学在新学期中</a:t>
            </a:r>
          </a:p>
          <a:p>
            <a:pPr algn="ctr"/>
            <a:r>
              <a:rPr lang="zh-CN" altLang="en-US" dirty="0"/>
              <a:t>取得</a:t>
            </a:r>
            <a:r>
              <a:rPr lang="zh-CN" altLang="en-US" dirty="0" smtClean="0"/>
              <a:t>好成绩！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48745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e12142d9-c410-4111-a3b4-38a528365e3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8490a5c5-2889-4de6-9311-d25be7755ce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e9f28027-6d00-479c-aebd-812ae8423ae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a465ce07-422c-4b85-bd8e-ad011196a8eb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8a752a74-3de0-473b-8d80-7ca13ac5908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9288bdbc-eef6-470c-81f3-b68c4155cfb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e30fe44f-42e0-4cc8-baf2-b1bd88897cc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e30fe44f-42e0-4cc8-baf2-b1bd88897ccd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7ea1d7bb-aecc-4381-aa17-ae53ec81657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e30fe44f-42e0-4cc8-baf2-b1bd88897ccd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8490a5c5-2889-4de6-9311-d25be7755ce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b6cf7fc2-4146-47e4-8fb4-00c3ffc553bc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e30fe44f-42e0-4cc8-baf2-b1bd88897cc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6cf2dae0-2867-487d-ad2f-4c1d41952e17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708</TotalTime>
  <Words>1607</Words>
  <Application>Microsoft Office PowerPoint</Application>
  <PresentationFormat>自定义</PresentationFormat>
  <Paragraphs>212</Paragraphs>
  <Slides>36</Slides>
  <Notes>36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45" baseType="lpstr">
      <vt:lpstr>宋体</vt:lpstr>
      <vt:lpstr>Arial Black</vt:lpstr>
      <vt:lpstr>微软雅黑</vt:lpstr>
      <vt:lpstr>Calibri</vt:lpstr>
      <vt:lpstr>Wingdings</vt:lpstr>
      <vt:lpstr>Adobe Gothic Std B</vt:lpstr>
      <vt:lpstr>Impact</vt:lpstr>
      <vt:lpstr>Arial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faith123</cp:lastModifiedBy>
  <cp:revision>306</cp:revision>
  <dcterms:modified xsi:type="dcterms:W3CDTF">2019-02-27T05:35:08Z</dcterms:modified>
</cp:coreProperties>
</file>