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4D7"/>
    <a:srgbClr val="E0E4E5"/>
    <a:srgbClr val="B19181"/>
    <a:srgbClr val="BB9E90"/>
    <a:srgbClr val="B9B5B4"/>
    <a:srgbClr val="91B7CC"/>
    <a:srgbClr val="91B6C8"/>
    <a:srgbClr val="709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6D65-1DBC-44B5-9623-9F64B0F501F6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CEAFF-9B10-474D-A047-B18969AD25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7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75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406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731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907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912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52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763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599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120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240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740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38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59293-13C3-431C-96B2-02565EACC1CC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F661C-49EA-4EA8-89D0-28E7AB4E67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9890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24C23-C459-4EC2-A65D-5AD826604240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9CB-243B-4FDE-A12F-27826699C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6911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F6488-FE22-4E2D-AFC5-505612EEA9B0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581E-745F-4627-A917-65FA2EA33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6196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6CA7D-23F7-475C-BF17-2F5FF0339212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B88A9-6796-4A82-B1E8-DD5250975A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2290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5CD41-E322-4E89-855B-E319408550B3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B19CD-A1C7-49B9-B94C-7E64C628CF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919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5814-3944-48B5-8D86-3DC3E3CABF8C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83624-5C1E-4438-8F17-97072CCC20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808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9A7C-7890-4654-9131-1B20A336898E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92C-C462-4A67-9AEC-542B38A734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0368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826-AC8D-48F1-87C4-ACFEF4AEC024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D585F-F591-420E-9554-726C7C50D9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01057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C83A1-2BB6-401B-9742-AB19F94783C4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EC191-D937-4A92-8068-CABE790FFF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8277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0599A-8BCF-49C3-80F0-6C4A394E5461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DBC4E-EE93-48BD-8497-BC66B9D0F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76393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A65C1-0015-42A9-B531-C8032FB2F9AA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4858F-E319-4BB9-9B32-97EA17271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5261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6D63A4-7BC2-4BB9-81EC-CD214106DA04}" type="datetimeFigureOut">
              <a:rPr lang="zh-CN" altLang="en-US"/>
              <a:pPr>
                <a:defRPr/>
              </a:pPr>
              <a:t>2019/9/7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25418E0-FE0D-4F5B-BD5F-6DFC748BD0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3"/>
          <p:cNvSpPr>
            <a:spLocks noChangeArrowheads="1"/>
          </p:cNvSpPr>
          <p:nvPr/>
        </p:nvSpPr>
        <p:spPr bwMode="auto">
          <a:xfrm>
            <a:off x="2635250" y="2286000"/>
            <a:ext cx="7261225" cy="1963738"/>
          </a:xfrm>
          <a:prstGeom prst="rect">
            <a:avLst/>
          </a:prstGeom>
          <a:solidFill>
            <a:srgbClr val="0D0D0D">
              <a:alpha val="1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052" name="组合 4"/>
          <p:cNvGrpSpPr>
            <a:grpSpLocks/>
          </p:cNvGrpSpPr>
          <p:nvPr/>
        </p:nvGrpSpPr>
        <p:grpSpPr bwMode="auto">
          <a:xfrm>
            <a:off x="2452688" y="2978150"/>
            <a:ext cx="939800" cy="901700"/>
            <a:chOff x="0" y="0"/>
            <a:chExt cx="4262236" cy="4090401"/>
          </a:xfrm>
        </p:grpSpPr>
        <p:sp>
          <p:nvSpPr>
            <p:cNvPr id="2065" name="等腰三角形 5"/>
            <p:cNvSpPr>
              <a:spLocks noChangeArrowheads="1"/>
            </p:cNvSpPr>
            <p:nvPr/>
          </p:nvSpPr>
          <p:spPr bwMode="auto">
            <a:xfrm>
              <a:off x="0" y="0"/>
              <a:ext cx="3320425" cy="3450557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6" name="等腰三角形 6"/>
            <p:cNvSpPr>
              <a:spLocks noChangeArrowheads="1"/>
            </p:cNvSpPr>
            <p:nvPr/>
          </p:nvSpPr>
          <p:spPr bwMode="auto">
            <a:xfrm rot="5400000">
              <a:off x="2111240" y="1939404"/>
              <a:ext cx="2418364" cy="1883627"/>
            </a:xfrm>
            <a:prstGeom prst="triangle">
              <a:avLst>
                <a:gd name="adj" fmla="val 10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7" name="椭圆 7"/>
            <p:cNvSpPr>
              <a:spLocks noChangeArrowheads="1"/>
            </p:cNvSpPr>
            <p:nvPr/>
          </p:nvSpPr>
          <p:spPr bwMode="auto">
            <a:xfrm>
              <a:off x="3641610" y="1672038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053" name="组合 8"/>
          <p:cNvGrpSpPr>
            <a:grpSpLocks/>
          </p:cNvGrpSpPr>
          <p:nvPr/>
        </p:nvGrpSpPr>
        <p:grpSpPr bwMode="auto">
          <a:xfrm>
            <a:off x="9477375" y="3371850"/>
            <a:ext cx="839788" cy="877888"/>
            <a:chOff x="0" y="0"/>
            <a:chExt cx="3449737" cy="3606178"/>
          </a:xfrm>
        </p:grpSpPr>
        <p:sp>
          <p:nvSpPr>
            <p:cNvPr id="2062" name="等腰三角形 9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3" name="等腰三角形 10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4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54" name="文本框 12"/>
          <p:cNvSpPr txBox="1">
            <a:spLocks noChangeArrowheads="1"/>
          </p:cNvSpPr>
          <p:nvPr/>
        </p:nvSpPr>
        <p:spPr bwMode="auto">
          <a:xfrm>
            <a:off x="3463925" y="2663825"/>
            <a:ext cx="68230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入职风采展示自我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57" name="直接连接符 16"/>
          <p:cNvCxnSpPr>
            <a:cxnSpLocks noChangeShapeType="1"/>
          </p:cNvCxnSpPr>
          <p:nvPr/>
        </p:nvCxnSpPr>
        <p:spPr bwMode="auto">
          <a:xfrm flipH="1">
            <a:off x="2687638" y="4551363"/>
            <a:ext cx="19827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8" name="直接连接符 17"/>
          <p:cNvCxnSpPr>
            <a:cxnSpLocks noChangeShapeType="1"/>
          </p:cNvCxnSpPr>
          <p:nvPr/>
        </p:nvCxnSpPr>
        <p:spPr bwMode="auto">
          <a:xfrm flipH="1">
            <a:off x="7850188" y="4551363"/>
            <a:ext cx="20335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9" name="椭圆 18"/>
          <p:cNvSpPr>
            <a:spLocks noChangeArrowheads="1"/>
          </p:cNvSpPr>
          <p:nvPr/>
        </p:nvSpPr>
        <p:spPr bwMode="auto">
          <a:xfrm>
            <a:off x="2638425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0" name="椭圆 19"/>
          <p:cNvSpPr>
            <a:spLocks noChangeArrowheads="1"/>
          </p:cNvSpPr>
          <p:nvPr/>
        </p:nvSpPr>
        <p:spPr bwMode="auto">
          <a:xfrm>
            <a:off x="9823450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1" name="文本框 23"/>
          <p:cNvSpPr txBox="1">
            <a:spLocks noChangeArrowheads="1"/>
          </p:cNvSpPr>
          <p:nvPr/>
        </p:nvSpPr>
        <p:spPr bwMode="auto">
          <a:xfrm>
            <a:off x="4938713" y="4384675"/>
            <a:ext cx="2659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处添加您的副标题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076" name="组合 10"/>
          <p:cNvGrpSpPr>
            <a:grpSpLocks/>
          </p:cNvGrpSpPr>
          <p:nvPr/>
        </p:nvGrpSpPr>
        <p:grpSpPr bwMode="auto">
          <a:xfrm>
            <a:off x="3784600" y="2220913"/>
            <a:ext cx="508000" cy="765175"/>
            <a:chOff x="0" y="0"/>
            <a:chExt cx="1064175" cy="1605838"/>
          </a:xfrm>
        </p:grpSpPr>
        <p:sp>
          <p:nvSpPr>
            <p:cNvPr id="3097" name="任意多边形 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8" name="任意多边形 6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文本框 15"/>
          <p:cNvSpPr txBox="1">
            <a:spLocks noChangeArrowheads="1"/>
          </p:cNvSpPr>
          <p:nvPr/>
        </p:nvSpPr>
        <p:spPr bwMode="auto">
          <a:xfrm>
            <a:off x="311150" y="668338"/>
            <a:ext cx="5000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78" name="直接连接符 17"/>
          <p:cNvCxnSpPr>
            <a:cxnSpLocks noChangeShapeType="1"/>
          </p:cNvCxnSpPr>
          <p:nvPr/>
        </p:nvCxnSpPr>
        <p:spPr bwMode="auto">
          <a:xfrm flipV="1">
            <a:off x="419100" y="1727200"/>
            <a:ext cx="4252913" cy="95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9" name="直接连接符 20"/>
          <p:cNvCxnSpPr>
            <a:cxnSpLocks noChangeShapeType="1"/>
          </p:cNvCxnSpPr>
          <p:nvPr/>
        </p:nvCxnSpPr>
        <p:spPr bwMode="auto">
          <a:xfrm>
            <a:off x="419100" y="1854200"/>
            <a:ext cx="42529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0" name="文本框 21"/>
          <p:cNvSpPr txBox="1">
            <a:spLocks noChangeArrowheads="1"/>
          </p:cNvSpPr>
          <p:nvPr/>
        </p:nvSpPr>
        <p:spPr bwMode="auto">
          <a:xfrm>
            <a:off x="4672013" y="2317750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3081" name="文本框 22"/>
          <p:cNvSpPr txBox="1">
            <a:spLocks noChangeArrowheads="1"/>
          </p:cNvSpPr>
          <p:nvPr/>
        </p:nvSpPr>
        <p:spPr bwMode="auto">
          <a:xfrm>
            <a:off x="5592763" y="2379663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2" name="组合 23"/>
          <p:cNvGrpSpPr>
            <a:grpSpLocks/>
          </p:cNvGrpSpPr>
          <p:nvPr/>
        </p:nvGrpSpPr>
        <p:grpSpPr bwMode="auto">
          <a:xfrm>
            <a:off x="3784600" y="3346450"/>
            <a:ext cx="508000" cy="765175"/>
            <a:chOff x="0" y="0"/>
            <a:chExt cx="1064175" cy="1605838"/>
          </a:xfrm>
        </p:grpSpPr>
        <p:sp>
          <p:nvSpPr>
            <p:cNvPr id="3095" name="任意多边形 2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6" name="任意多边形 2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3" name="文本框 26"/>
          <p:cNvSpPr txBox="1">
            <a:spLocks noChangeArrowheads="1"/>
          </p:cNvSpPr>
          <p:nvPr/>
        </p:nvSpPr>
        <p:spPr bwMode="auto">
          <a:xfrm>
            <a:off x="4672013" y="3443288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3084" name="文本框 27"/>
          <p:cNvSpPr txBox="1">
            <a:spLocks noChangeArrowheads="1"/>
          </p:cNvSpPr>
          <p:nvPr/>
        </p:nvSpPr>
        <p:spPr bwMode="auto">
          <a:xfrm>
            <a:off x="5592763" y="3505200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5" name="组合 28"/>
          <p:cNvGrpSpPr>
            <a:grpSpLocks/>
          </p:cNvGrpSpPr>
          <p:nvPr/>
        </p:nvGrpSpPr>
        <p:grpSpPr bwMode="auto">
          <a:xfrm>
            <a:off x="3784600" y="4500563"/>
            <a:ext cx="508000" cy="763587"/>
            <a:chOff x="0" y="0"/>
            <a:chExt cx="1064175" cy="1605838"/>
          </a:xfrm>
        </p:grpSpPr>
        <p:sp>
          <p:nvSpPr>
            <p:cNvPr id="3093" name="任意多边形 2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4" name="任意多边形 30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6" name="文本框 31"/>
          <p:cNvSpPr txBox="1">
            <a:spLocks noChangeArrowheads="1"/>
          </p:cNvSpPr>
          <p:nvPr/>
        </p:nvSpPr>
        <p:spPr bwMode="auto">
          <a:xfrm>
            <a:off x="4672013" y="459581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3087" name="文本框 32"/>
          <p:cNvSpPr txBox="1">
            <a:spLocks noChangeArrowheads="1"/>
          </p:cNvSpPr>
          <p:nvPr/>
        </p:nvSpPr>
        <p:spPr bwMode="auto">
          <a:xfrm>
            <a:off x="5592763" y="4657725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8" name="组合 33"/>
          <p:cNvGrpSpPr>
            <a:grpSpLocks/>
          </p:cNvGrpSpPr>
          <p:nvPr/>
        </p:nvGrpSpPr>
        <p:grpSpPr bwMode="auto">
          <a:xfrm>
            <a:off x="3784600" y="5535613"/>
            <a:ext cx="508000" cy="765175"/>
            <a:chOff x="0" y="0"/>
            <a:chExt cx="1064175" cy="1605838"/>
          </a:xfrm>
        </p:grpSpPr>
        <p:sp>
          <p:nvSpPr>
            <p:cNvPr id="3091" name="任意多边形 3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2" name="任意多边形 3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9" name="文本框 36"/>
          <p:cNvSpPr txBox="1">
            <a:spLocks noChangeArrowheads="1"/>
          </p:cNvSpPr>
          <p:nvPr/>
        </p:nvSpPr>
        <p:spPr bwMode="auto">
          <a:xfrm>
            <a:off x="4672013" y="563086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</a:p>
        </p:txBody>
      </p:sp>
      <p:sp>
        <p:nvSpPr>
          <p:cNvPr id="3090" name="文本框 37"/>
          <p:cNvSpPr txBox="1">
            <a:spLocks noChangeArrowheads="1"/>
          </p:cNvSpPr>
          <p:nvPr/>
        </p:nvSpPr>
        <p:spPr bwMode="auto">
          <a:xfrm>
            <a:off x="5592763" y="5692775"/>
            <a:ext cx="4048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0" name="等腰三角形 3"/>
          <p:cNvSpPr>
            <a:spLocks noChangeArrowheads="1"/>
          </p:cNvSpPr>
          <p:nvPr/>
        </p:nvSpPr>
        <p:spPr bwMode="auto">
          <a:xfrm>
            <a:off x="8435975" y="974725"/>
            <a:ext cx="2833688" cy="2636838"/>
          </a:xfrm>
          <a:prstGeom prst="triangle">
            <a:avLst>
              <a:gd name="adj" fmla="val 16389"/>
            </a:avLst>
          </a:prstGeom>
          <a:solidFill>
            <a:schemeClr val="bg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1" name="直接连接符 10"/>
          <p:cNvCxnSpPr>
            <a:cxnSpLocks noChangeShapeType="1"/>
          </p:cNvCxnSpPr>
          <p:nvPr/>
        </p:nvCxnSpPr>
        <p:spPr bwMode="auto">
          <a:xfrm flipH="1">
            <a:off x="4329113" y="3937000"/>
            <a:ext cx="42973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02" name="组合 4"/>
          <p:cNvGrpSpPr>
            <a:grpSpLocks/>
          </p:cNvGrpSpPr>
          <p:nvPr/>
        </p:nvGrpSpPr>
        <p:grpSpPr bwMode="auto">
          <a:xfrm>
            <a:off x="1101725" y="2416175"/>
            <a:ext cx="3449638" cy="3605213"/>
            <a:chOff x="0" y="0"/>
            <a:chExt cx="3449737" cy="3606178"/>
          </a:xfrm>
        </p:grpSpPr>
        <p:sp>
          <p:nvSpPr>
            <p:cNvPr id="4105" name="等腰三角形 1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6" name="等腰三角形 8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7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103" name="椭圆 13"/>
          <p:cNvSpPr>
            <a:spLocks noChangeArrowheads="1"/>
          </p:cNvSpPr>
          <p:nvPr/>
        </p:nvSpPr>
        <p:spPr bwMode="auto">
          <a:xfrm>
            <a:off x="8575675" y="3898900"/>
            <a:ext cx="74613" cy="7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04" name="文本框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7263" y="3041650"/>
            <a:ext cx="3584575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0"/>
          <p:cNvSpPr>
            <a:spLocks noChangeArrowheads="1"/>
          </p:cNvSpPr>
          <p:nvPr/>
        </p:nvSpPr>
        <p:spPr bwMode="auto">
          <a:xfrm>
            <a:off x="4986338" y="3498850"/>
            <a:ext cx="2505075" cy="15875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Rectangle 41"/>
          <p:cNvSpPr>
            <a:spLocks noChangeArrowheads="1"/>
          </p:cNvSpPr>
          <p:nvPr/>
        </p:nvSpPr>
        <p:spPr bwMode="auto">
          <a:xfrm>
            <a:off x="4954588" y="3498850"/>
            <a:ext cx="1906587" cy="158750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8.5</a:t>
            </a:r>
          </a:p>
        </p:txBody>
      </p:sp>
      <p:sp>
        <p:nvSpPr>
          <p:cNvPr id="5125" name="Rectangle 42"/>
          <p:cNvSpPr>
            <a:spLocks noChangeArrowheads="1"/>
          </p:cNvSpPr>
          <p:nvPr/>
        </p:nvSpPr>
        <p:spPr bwMode="auto">
          <a:xfrm>
            <a:off x="4986338" y="40179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6" name="Rectangle 43"/>
          <p:cNvSpPr>
            <a:spLocks noChangeArrowheads="1"/>
          </p:cNvSpPr>
          <p:nvPr/>
        </p:nvSpPr>
        <p:spPr bwMode="auto">
          <a:xfrm>
            <a:off x="4954588" y="4017963"/>
            <a:ext cx="237013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</a:t>
            </a:r>
          </a:p>
        </p:txBody>
      </p:sp>
      <p:sp>
        <p:nvSpPr>
          <p:cNvPr id="5127" name="Rectangle 44"/>
          <p:cNvSpPr>
            <a:spLocks noChangeArrowheads="1"/>
          </p:cNvSpPr>
          <p:nvPr/>
        </p:nvSpPr>
        <p:spPr bwMode="auto">
          <a:xfrm>
            <a:off x="4986338" y="45386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8" name="Rectangle 45"/>
          <p:cNvSpPr>
            <a:spLocks noChangeArrowheads="1"/>
          </p:cNvSpPr>
          <p:nvPr/>
        </p:nvSpPr>
        <p:spPr bwMode="auto">
          <a:xfrm>
            <a:off x="4954588" y="4538663"/>
            <a:ext cx="134778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</a:t>
            </a:r>
          </a:p>
        </p:txBody>
      </p:sp>
      <p:sp>
        <p:nvSpPr>
          <p:cNvPr id="5129" name="Rectangle 46"/>
          <p:cNvSpPr>
            <a:spLocks noChangeArrowheads="1"/>
          </p:cNvSpPr>
          <p:nvPr/>
        </p:nvSpPr>
        <p:spPr bwMode="auto">
          <a:xfrm>
            <a:off x="4986338" y="5057775"/>
            <a:ext cx="2505075" cy="16033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0" name="Rectangle 47"/>
          <p:cNvSpPr>
            <a:spLocks noChangeArrowheads="1"/>
          </p:cNvSpPr>
          <p:nvPr/>
        </p:nvSpPr>
        <p:spPr bwMode="auto">
          <a:xfrm>
            <a:off x="4954588" y="5057775"/>
            <a:ext cx="1630362" cy="160338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</a:p>
        </p:txBody>
      </p:sp>
      <p:pic>
        <p:nvPicPr>
          <p:cNvPr id="5131" name="图片占位符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513" y="1814513"/>
            <a:ext cx="2643187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35"/>
          <p:cNvSpPr txBox="1">
            <a:spLocks noChangeArrowheads="1"/>
          </p:cNvSpPr>
          <p:nvPr/>
        </p:nvSpPr>
        <p:spPr bwMode="auto">
          <a:xfrm>
            <a:off x="4810125" y="3155950"/>
            <a:ext cx="1328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3" name="TextBox 35"/>
          <p:cNvSpPr txBox="1">
            <a:spLocks noChangeArrowheads="1"/>
          </p:cNvSpPr>
          <p:nvPr/>
        </p:nvSpPr>
        <p:spPr bwMode="auto">
          <a:xfrm>
            <a:off x="4805363" y="3684588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4" name="TextBox 35"/>
          <p:cNvSpPr txBox="1">
            <a:spLocks noChangeArrowheads="1"/>
          </p:cNvSpPr>
          <p:nvPr/>
        </p:nvSpPr>
        <p:spPr bwMode="auto">
          <a:xfrm>
            <a:off x="4805363" y="421322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5" name="TextBox 35"/>
          <p:cNvSpPr txBox="1">
            <a:spLocks noChangeArrowheads="1"/>
          </p:cNvSpPr>
          <p:nvPr/>
        </p:nvSpPr>
        <p:spPr bwMode="auto">
          <a:xfrm>
            <a:off x="4805363" y="472757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04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6" name="组合 16"/>
          <p:cNvGrpSpPr>
            <a:grpSpLocks/>
          </p:cNvGrpSpPr>
          <p:nvPr/>
        </p:nvGrpSpPr>
        <p:grpSpPr bwMode="auto">
          <a:xfrm>
            <a:off x="4879975" y="1809750"/>
            <a:ext cx="2444750" cy="1311275"/>
            <a:chOff x="0" y="0"/>
            <a:chExt cx="2444641" cy="1310812"/>
          </a:xfrm>
        </p:grpSpPr>
        <p:sp>
          <p:nvSpPr>
            <p:cNvPr id="5143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添</a:t>
              </a:r>
              <a:r>
                <a:rPr lang="zh-CN" altLang="en-US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加文字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5144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5137" name="TextBox 35"/>
          <p:cNvSpPr txBox="1">
            <a:spLocks noChangeArrowheads="1"/>
          </p:cNvSpPr>
          <p:nvPr/>
        </p:nvSpPr>
        <p:spPr bwMode="auto">
          <a:xfrm>
            <a:off x="8134350" y="1806575"/>
            <a:ext cx="26336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8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5141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5142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9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140" name="矩形 24"/>
          <p:cNvSpPr>
            <a:spLocks noChangeArrowheads="1"/>
          </p:cNvSpPr>
          <p:nvPr/>
        </p:nvSpPr>
        <p:spPr bwMode="auto">
          <a:xfrm>
            <a:off x="1433513" y="1814513"/>
            <a:ext cx="2643187" cy="34036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6158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9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6149" name="图片 2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474"/>
          <a:stretch>
            <a:fillRect/>
          </a:stretch>
        </p:blipFill>
        <p:spPr bwMode="auto">
          <a:xfrm>
            <a:off x="5445125" y="1638300"/>
            <a:ext cx="568642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3950" y="1643063"/>
            <a:ext cx="20637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8188" y="3832225"/>
            <a:ext cx="2062162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28"/>
          <p:cNvGrpSpPr>
            <a:grpSpLocks/>
          </p:cNvGrpSpPr>
          <p:nvPr/>
        </p:nvGrpSpPr>
        <p:grpSpPr bwMode="auto">
          <a:xfrm>
            <a:off x="3278188" y="1638300"/>
            <a:ext cx="2062162" cy="2062163"/>
            <a:chOff x="0" y="0"/>
            <a:chExt cx="2062480" cy="2062480"/>
          </a:xfrm>
        </p:grpSpPr>
        <p:sp>
          <p:nvSpPr>
            <p:cNvPr id="6156" name="矩形 29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5803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7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731 w 301"/>
                <a:gd name="T1" fmla="*/ 595315699 h 285"/>
                <a:gd name="T2" fmla="*/ 760748343 w 301"/>
                <a:gd name="T3" fmla="*/ 50073922 h 285"/>
                <a:gd name="T4" fmla="*/ 38869837 w 301"/>
                <a:gd name="T5" fmla="*/ 773354215 h 285"/>
                <a:gd name="T6" fmla="*/ 355387429 w 301"/>
                <a:gd name="T7" fmla="*/ 1212888571 h 285"/>
                <a:gd name="T8" fmla="*/ 199905723 w 301"/>
                <a:gd name="T9" fmla="*/ 1491072573 h 285"/>
                <a:gd name="T10" fmla="*/ 677454488 w 301"/>
                <a:gd name="T11" fmla="*/ 1318598350 h 285"/>
                <a:gd name="T12" fmla="*/ 910678225 w 301"/>
                <a:gd name="T13" fmla="*/ 1318598350 h 285"/>
                <a:gd name="T14" fmla="*/ 1632556731 w 301"/>
                <a:gd name="T15" fmla="*/ 595315699 h 285"/>
                <a:gd name="T16" fmla="*/ 444233108 w 301"/>
                <a:gd name="T17" fmla="*/ 795609030 h 285"/>
                <a:gd name="T18" fmla="*/ 333175420 w 301"/>
                <a:gd name="T19" fmla="*/ 684334957 h 285"/>
                <a:gd name="T20" fmla="*/ 444233108 w 301"/>
                <a:gd name="T21" fmla="*/ 573060884 h 285"/>
                <a:gd name="T22" fmla="*/ 555290796 w 301"/>
                <a:gd name="T23" fmla="*/ 684334957 h 285"/>
                <a:gd name="T24" fmla="*/ 444233108 w 301"/>
                <a:gd name="T25" fmla="*/ 795609030 h 285"/>
                <a:gd name="T26" fmla="*/ 838490374 w 301"/>
                <a:gd name="T27" fmla="*/ 795609030 h 285"/>
                <a:gd name="T28" fmla="*/ 727430330 w 301"/>
                <a:gd name="T29" fmla="*/ 684334957 h 285"/>
                <a:gd name="T30" fmla="*/ 838490374 w 301"/>
                <a:gd name="T31" fmla="*/ 573060884 h 285"/>
                <a:gd name="T32" fmla="*/ 955099886 w 301"/>
                <a:gd name="T33" fmla="*/ 684334957 h 285"/>
                <a:gd name="T34" fmla="*/ 838490374 w 301"/>
                <a:gd name="T35" fmla="*/ 795609030 h 285"/>
                <a:gd name="T36" fmla="*/ 1238299465 w 301"/>
                <a:gd name="T37" fmla="*/ 795609030 h 285"/>
                <a:gd name="T38" fmla="*/ 1127241777 w 301"/>
                <a:gd name="T39" fmla="*/ 684334957 h 285"/>
                <a:gd name="T40" fmla="*/ 1238299465 w 301"/>
                <a:gd name="T41" fmla="*/ 573060884 h 285"/>
                <a:gd name="T42" fmla="*/ 1349357152 w 301"/>
                <a:gd name="T43" fmla="*/ 684334957 h 285"/>
                <a:gd name="T44" fmla="*/ 1238299465 w 301"/>
                <a:gd name="T45" fmla="*/ 795609030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3" name="组合 31"/>
          <p:cNvGrpSpPr>
            <a:grpSpLocks/>
          </p:cNvGrpSpPr>
          <p:nvPr/>
        </p:nvGrpSpPr>
        <p:grpSpPr bwMode="auto">
          <a:xfrm>
            <a:off x="1123950" y="3832225"/>
            <a:ext cx="2063750" cy="2062163"/>
            <a:chOff x="0" y="0"/>
            <a:chExt cx="2062480" cy="2062480"/>
          </a:xfrm>
        </p:grpSpPr>
        <p:sp>
          <p:nvSpPr>
            <p:cNvPr id="615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4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5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540 w 288"/>
                <a:gd name="T1" fmla="*/ 0 h 288"/>
                <a:gd name="T2" fmla="*/ 0 w 288"/>
                <a:gd name="T3" fmla="*/ 796970540 h 288"/>
                <a:gd name="T4" fmla="*/ 796970540 w 288"/>
                <a:gd name="T5" fmla="*/ 1593941081 h 288"/>
                <a:gd name="T6" fmla="*/ 1593941081 w 288"/>
                <a:gd name="T7" fmla="*/ 796970540 h 288"/>
                <a:gd name="T8" fmla="*/ 796970540 w 288"/>
                <a:gd name="T9" fmla="*/ 0 h 288"/>
                <a:gd name="T10" fmla="*/ 846781199 w 288"/>
                <a:gd name="T11" fmla="*/ 1156713926 h 288"/>
                <a:gd name="T12" fmla="*/ 702884786 w 288"/>
                <a:gd name="T13" fmla="*/ 1156713926 h 288"/>
                <a:gd name="T14" fmla="*/ 398485270 w 288"/>
                <a:gd name="T15" fmla="*/ 1267404017 h 288"/>
                <a:gd name="T16" fmla="*/ 498106588 w 288"/>
                <a:gd name="T17" fmla="*/ 1090298930 h 288"/>
                <a:gd name="T18" fmla="*/ 298863953 w 288"/>
                <a:gd name="T19" fmla="*/ 813574878 h 288"/>
                <a:gd name="T20" fmla="*/ 752695445 w 288"/>
                <a:gd name="T21" fmla="*/ 359743385 h 288"/>
                <a:gd name="T22" fmla="*/ 1300612691 w 288"/>
                <a:gd name="T23" fmla="*/ 702884786 h 288"/>
                <a:gd name="T24" fmla="*/ 846781199 w 288"/>
                <a:gd name="T25" fmla="*/ 1156713926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7185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7186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717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173" name="矩形 6"/>
          <p:cNvSpPr>
            <a:spLocks noChangeArrowheads="1"/>
          </p:cNvSpPr>
          <p:nvPr/>
        </p:nvSpPr>
        <p:spPr bwMode="auto">
          <a:xfrm>
            <a:off x="0" y="1430338"/>
            <a:ext cx="12192000" cy="4800600"/>
          </a:xfrm>
          <a:prstGeom prst="rect">
            <a:avLst/>
          </a:prstGeom>
          <a:solidFill>
            <a:srgbClr val="7ACDEF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7174" name="组合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25" y="2236788"/>
            <a:ext cx="7254875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组合 183"/>
          <p:cNvGrpSpPr>
            <a:grpSpLocks/>
          </p:cNvGrpSpPr>
          <p:nvPr/>
        </p:nvGrpSpPr>
        <p:grpSpPr bwMode="auto">
          <a:xfrm>
            <a:off x="8137525" y="3067050"/>
            <a:ext cx="3332163" cy="1058863"/>
            <a:chOff x="0" y="0"/>
            <a:chExt cx="3331418" cy="1058930"/>
          </a:xfrm>
        </p:grpSpPr>
        <p:pic>
          <p:nvPicPr>
            <p:cNvPr id="7181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640"/>
              <a:ext cx="591376" cy="59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82" name="组合 185"/>
            <p:cNvGrpSpPr>
              <a:grpSpLocks/>
            </p:cNvGrpSpPr>
            <p:nvPr/>
          </p:nvGrpSpPr>
          <p:grpSpPr bwMode="auto">
            <a:xfrm>
              <a:off x="704108" y="0"/>
              <a:ext cx="2627310" cy="1058930"/>
              <a:chOff x="0" y="0"/>
              <a:chExt cx="2627310" cy="1058930"/>
            </a:xfrm>
          </p:grpSpPr>
          <p:sp>
            <p:nvSpPr>
              <p:cNvPr id="7183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4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63937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76" name="组合 188"/>
          <p:cNvGrpSpPr>
            <a:grpSpLocks/>
          </p:cNvGrpSpPr>
          <p:nvPr/>
        </p:nvGrpSpPr>
        <p:grpSpPr bwMode="auto">
          <a:xfrm>
            <a:off x="8177213" y="4402138"/>
            <a:ext cx="3281697" cy="1058910"/>
            <a:chOff x="0" y="0"/>
            <a:chExt cx="3281564" cy="1058978"/>
          </a:xfrm>
        </p:grpSpPr>
        <p:pic>
          <p:nvPicPr>
            <p:cNvPr id="7177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9402"/>
              <a:ext cx="537652" cy="53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8" name="组合 190"/>
            <p:cNvGrpSpPr>
              <a:grpSpLocks/>
            </p:cNvGrpSpPr>
            <p:nvPr/>
          </p:nvGrpSpPr>
          <p:grpSpPr bwMode="auto">
            <a:xfrm>
              <a:off x="680197" y="0"/>
              <a:ext cx="2601367" cy="1058978"/>
              <a:chOff x="0" y="0"/>
              <a:chExt cx="2601367" cy="1058978"/>
            </a:xfrm>
          </p:grpSpPr>
          <p:sp>
            <p:nvSpPr>
              <p:cNvPr id="7179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0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37994" cy="73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821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2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819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197" name="矩形 6"/>
          <p:cNvSpPr>
            <a:spLocks noChangeArrowheads="1"/>
          </p:cNvSpPr>
          <p:nvPr/>
        </p:nvSpPr>
        <p:spPr bwMode="auto">
          <a:xfrm>
            <a:off x="0" y="1430338"/>
            <a:ext cx="12192000" cy="5099050"/>
          </a:xfrm>
          <a:prstGeom prst="rect">
            <a:avLst/>
          </a:prstGeom>
          <a:solidFill>
            <a:srgbClr val="7ACDE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8" name="任意多边形 7"/>
          <p:cNvSpPr>
            <a:spLocks/>
          </p:cNvSpPr>
          <p:nvPr/>
        </p:nvSpPr>
        <p:spPr bwMode="auto">
          <a:xfrm>
            <a:off x="1955800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99" name="任意多边形 8"/>
          <p:cNvSpPr>
            <a:spLocks/>
          </p:cNvSpPr>
          <p:nvPr/>
        </p:nvSpPr>
        <p:spPr bwMode="auto">
          <a:xfrm>
            <a:off x="386556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0" name="任意多边形 9"/>
          <p:cNvSpPr>
            <a:spLocks/>
          </p:cNvSpPr>
          <p:nvPr/>
        </p:nvSpPr>
        <p:spPr bwMode="auto">
          <a:xfrm>
            <a:off x="577691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1" name="任意多边形 10"/>
          <p:cNvSpPr>
            <a:spLocks/>
          </p:cNvSpPr>
          <p:nvPr/>
        </p:nvSpPr>
        <p:spPr bwMode="auto">
          <a:xfrm>
            <a:off x="7688263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2" name="Freeform 8"/>
          <p:cNvSpPr>
            <a:spLocks noEditPoints="1"/>
          </p:cNvSpPr>
          <p:nvPr/>
        </p:nvSpPr>
        <p:spPr bwMode="auto">
          <a:xfrm>
            <a:off x="2886075" y="2479675"/>
            <a:ext cx="466725" cy="438150"/>
          </a:xfrm>
          <a:custGeom>
            <a:avLst/>
            <a:gdLst>
              <a:gd name="T0" fmla="*/ 836974383 w 236"/>
              <a:gd name="T1" fmla="*/ 0 h 221"/>
              <a:gd name="T2" fmla="*/ 86043522 w 236"/>
              <a:gd name="T3" fmla="*/ 0 h 221"/>
              <a:gd name="T4" fmla="*/ 0 w 236"/>
              <a:gd name="T5" fmla="*/ 86474156 h 221"/>
              <a:gd name="T6" fmla="*/ 0 w 236"/>
              <a:gd name="T7" fmla="*/ 668204524 h 221"/>
              <a:gd name="T8" fmla="*/ 86043522 w 236"/>
              <a:gd name="T9" fmla="*/ 754678680 h 221"/>
              <a:gd name="T10" fmla="*/ 375464441 w 236"/>
              <a:gd name="T11" fmla="*/ 754678680 h 221"/>
              <a:gd name="T12" fmla="*/ 375464441 w 236"/>
              <a:gd name="T13" fmla="*/ 790053840 h 221"/>
              <a:gd name="T14" fmla="*/ 195553820 w 236"/>
              <a:gd name="T15" fmla="*/ 813638602 h 221"/>
              <a:gd name="T16" fmla="*/ 172089023 w 236"/>
              <a:gd name="T17" fmla="*/ 841152836 h 221"/>
              <a:gd name="T18" fmla="*/ 199465608 w 236"/>
              <a:gd name="T19" fmla="*/ 868667070 h 221"/>
              <a:gd name="T20" fmla="*/ 719640509 w 236"/>
              <a:gd name="T21" fmla="*/ 868667070 h 221"/>
              <a:gd name="T22" fmla="*/ 750928883 w 236"/>
              <a:gd name="T23" fmla="*/ 841152836 h 221"/>
              <a:gd name="T24" fmla="*/ 727464085 w 236"/>
              <a:gd name="T25" fmla="*/ 813638602 h 221"/>
              <a:gd name="T26" fmla="*/ 547553464 w 236"/>
              <a:gd name="T27" fmla="*/ 790053840 h 221"/>
              <a:gd name="T28" fmla="*/ 547553464 w 236"/>
              <a:gd name="T29" fmla="*/ 754678680 h 221"/>
              <a:gd name="T30" fmla="*/ 836974383 w 236"/>
              <a:gd name="T31" fmla="*/ 754678680 h 221"/>
              <a:gd name="T32" fmla="*/ 923017905 w 236"/>
              <a:gd name="T33" fmla="*/ 668204524 h 221"/>
              <a:gd name="T34" fmla="*/ 923017905 w 236"/>
              <a:gd name="T35" fmla="*/ 86474156 h 221"/>
              <a:gd name="T36" fmla="*/ 836974383 w 236"/>
              <a:gd name="T37" fmla="*/ 0 h 221"/>
              <a:gd name="T38" fmla="*/ 864350968 w 236"/>
              <a:gd name="T39" fmla="*/ 668204524 h 221"/>
              <a:gd name="T40" fmla="*/ 836974383 w 236"/>
              <a:gd name="T41" fmla="*/ 695720740 h 221"/>
              <a:gd name="T42" fmla="*/ 574930049 w 236"/>
              <a:gd name="T43" fmla="*/ 695720740 h 221"/>
              <a:gd name="T44" fmla="*/ 344176067 w 236"/>
              <a:gd name="T45" fmla="*/ 695720740 h 221"/>
              <a:gd name="T46" fmla="*/ 86043522 w 236"/>
              <a:gd name="T47" fmla="*/ 695720740 h 221"/>
              <a:gd name="T48" fmla="*/ 58666937 w 236"/>
              <a:gd name="T49" fmla="*/ 668204524 h 221"/>
              <a:gd name="T50" fmla="*/ 58666937 w 236"/>
              <a:gd name="T51" fmla="*/ 86474156 h 221"/>
              <a:gd name="T52" fmla="*/ 86043522 w 236"/>
              <a:gd name="T53" fmla="*/ 58959922 h 221"/>
              <a:gd name="T54" fmla="*/ 836974383 w 236"/>
              <a:gd name="T55" fmla="*/ 58959922 h 221"/>
              <a:gd name="T56" fmla="*/ 864350968 w 236"/>
              <a:gd name="T57" fmla="*/ 86474156 h 221"/>
              <a:gd name="T58" fmla="*/ 864350968 w 236"/>
              <a:gd name="T59" fmla="*/ 668204524 h 2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3" name="Freeform 11"/>
          <p:cNvSpPr>
            <a:spLocks noEditPoints="1"/>
          </p:cNvSpPr>
          <p:nvPr/>
        </p:nvSpPr>
        <p:spPr bwMode="auto">
          <a:xfrm>
            <a:off x="4956175" y="2452688"/>
            <a:ext cx="280988" cy="409575"/>
          </a:xfrm>
          <a:custGeom>
            <a:avLst/>
            <a:gdLst>
              <a:gd name="T0" fmla="*/ 445211712 w 153"/>
              <a:gd name="T1" fmla="*/ 0 h 222"/>
              <a:gd name="T2" fmla="*/ 70829178 w 153"/>
              <a:gd name="T3" fmla="*/ 0 h 222"/>
              <a:gd name="T4" fmla="*/ 0 w 153"/>
              <a:gd name="T5" fmla="*/ 71480062 h 222"/>
              <a:gd name="T6" fmla="*/ 0 w 153"/>
              <a:gd name="T7" fmla="*/ 687562039 h 222"/>
              <a:gd name="T8" fmla="*/ 70829178 w 153"/>
              <a:gd name="T9" fmla="*/ 755638201 h 222"/>
              <a:gd name="T10" fmla="*/ 445211712 w 153"/>
              <a:gd name="T11" fmla="*/ 755638201 h 222"/>
              <a:gd name="T12" fmla="*/ 516040890 w 153"/>
              <a:gd name="T13" fmla="*/ 687562039 h 222"/>
              <a:gd name="T14" fmla="*/ 516040890 w 153"/>
              <a:gd name="T15" fmla="*/ 71480062 h 222"/>
              <a:gd name="T16" fmla="*/ 445211712 w 153"/>
              <a:gd name="T17" fmla="*/ 0 h 222"/>
              <a:gd name="T18" fmla="*/ 468822050 w 153"/>
              <a:gd name="T19" fmla="*/ 687562039 h 222"/>
              <a:gd name="T20" fmla="*/ 445211712 w 153"/>
              <a:gd name="T21" fmla="*/ 707985441 h 222"/>
              <a:gd name="T22" fmla="*/ 70829178 w 153"/>
              <a:gd name="T23" fmla="*/ 707985441 h 222"/>
              <a:gd name="T24" fmla="*/ 47218840 w 153"/>
              <a:gd name="T25" fmla="*/ 687562039 h 222"/>
              <a:gd name="T26" fmla="*/ 47218840 w 153"/>
              <a:gd name="T27" fmla="*/ 639909279 h 222"/>
              <a:gd name="T28" fmla="*/ 468822050 w 153"/>
              <a:gd name="T29" fmla="*/ 639909279 h 222"/>
              <a:gd name="T30" fmla="*/ 468822050 w 153"/>
              <a:gd name="T31" fmla="*/ 687562039 h 222"/>
              <a:gd name="T32" fmla="*/ 468822050 w 153"/>
              <a:gd name="T33" fmla="*/ 616083822 h 222"/>
              <a:gd name="T34" fmla="*/ 47218840 w 153"/>
              <a:gd name="T35" fmla="*/ 616083822 h 222"/>
              <a:gd name="T36" fmla="*/ 47218840 w 153"/>
              <a:gd name="T37" fmla="*/ 139554379 h 222"/>
              <a:gd name="T38" fmla="*/ 468822050 w 153"/>
              <a:gd name="T39" fmla="*/ 139554379 h 222"/>
              <a:gd name="T40" fmla="*/ 468822050 w 153"/>
              <a:gd name="T41" fmla="*/ 616083822 h 222"/>
              <a:gd name="T42" fmla="*/ 468822050 w 153"/>
              <a:gd name="T43" fmla="*/ 115728922 h 222"/>
              <a:gd name="T44" fmla="*/ 47218840 w 153"/>
              <a:gd name="T45" fmla="*/ 115728922 h 222"/>
              <a:gd name="T46" fmla="*/ 47218840 w 153"/>
              <a:gd name="T47" fmla="*/ 71480062 h 222"/>
              <a:gd name="T48" fmla="*/ 70829178 w 153"/>
              <a:gd name="T49" fmla="*/ 47652760 h 222"/>
              <a:gd name="T50" fmla="*/ 445211712 w 153"/>
              <a:gd name="T51" fmla="*/ 47652760 h 222"/>
              <a:gd name="T52" fmla="*/ 468822050 w 153"/>
              <a:gd name="T53" fmla="*/ 71480062 h 222"/>
              <a:gd name="T54" fmla="*/ 468822050 w 153"/>
              <a:gd name="T55" fmla="*/ 115728922 h 2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4" name="Freeform 10"/>
          <p:cNvSpPr>
            <a:spLocks noEditPoints="1"/>
          </p:cNvSpPr>
          <p:nvPr/>
        </p:nvSpPr>
        <p:spPr bwMode="auto">
          <a:xfrm>
            <a:off x="6754813" y="2498725"/>
            <a:ext cx="485775" cy="317500"/>
          </a:xfrm>
          <a:custGeom>
            <a:avLst/>
            <a:gdLst>
              <a:gd name="T0" fmla="*/ 712702279 w 290"/>
              <a:gd name="T1" fmla="*/ 0 h 190"/>
              <a:gd name="T2" fmla="*/ 101012724 w 290"/>
              <a:gd name="T3" fmla="*/ 0 h 190"/>
              <a:gd name="T4" fmla="*/ 0 w 290"/>
              <a:gd name="T5" fmla="*/ 100527184 h 190"/>
              <a:gd name="T6" fmla="*/ 0 w 290"/>
              <a:gd name="T7" fmla="*/ 430032026 h 190"/>
              <a:gd name="T8" fmla="*/ 101012724 w 290"/>
              <a:gd name="T9" fmla="*/ 530559211 h 190"/>
              <a:gd name="T10" fmla="*/ 712702279 w 290"/>
              <a:gd name="T11" fmla="*/ 530559211 h 190"/>
              <a:gd name="T12" fmla="*/ 813715002 w 290"/>
              <a:gd name="T13" fmla="*/ 430032026 h 190"/>
              <a:gd name="T14" fmla="*/ 813715002 w 290"/>
              <a:gd name="T15" fmla="*/ 100527184 h 190"/>
              <a:gd name="T16" fmla="*/ 712702279 w 290"/>
              <a:gd name="T17" fmla="*/ 0 h 190"/>
              <a:gd name="T18" fmla="*/ 50507199 w 290"/>
              <a:gd name="T19" fmla="*/ 131242803 h 190"/>
              <a:gd name="T20" fmla="*/ 227279047 w 290"/>
              <a:gd name="T21" fmla="*/ 265279605 h 190"/>
              <a:gd name="T22" fmla="*/ 50507199 w 290"/>
              <a:gd name="T23" fmla="*/ 399316408 h 190"/>
              <a:gd name="T24" fmla="*/ 50507199 w 290"/>
              <a:gd name="T25" fmla="*/ 131242803 h 190"/>
              <a:gd name="T26" fmla="*/ 763207803 w 290"/>
              <a:gd name="T27" fmla="*/ 430032026 h 190"/>
              <a:gd name="T28" fmla="*/ 712702279 w 290"/>
              <a:gd name="T29" fmla="*/ 480295618 h 190"/>
              <a:gd name="T30" fmla="*/ 101012724 w 290"/>
              <a:gd name="T31" fmla="*/ 480295618 h 190"/>
              <a:gd name="T32" fmla="*/ 50507199 w 290"/>
              <a:gd name="T33" fmla="*/ 430032026 h 190"/>
              <a:gd name="T34" fmla="*/ 249726877 w 290"/>
              <a:gd name="T35" fmla="*/ 282033579 h 190"/>
              <a:gd name="T36" fmla="*/ 361962678 w 290"/>
              <a:gd name="T37" fmla="*/ 365806789 h 190"/>
              <a:gd name="T38" fmla="*/ 406858339 w 290"/>
              <a:gd name="T39" fmla="*/ 379768434 h 190"/>
              <a:gd name="T40" fmla="*/ 451752324 w 290"/>
              <a:gd name="T41" fmla="*/ 365806789 h 190"/>
              <a:gd name="T42" fmla="*/ 563988125 w 290"/>
              <a:gd name="T43" fmla="*/ 282033579 h 190"/>
              <a:gd name="T44" fmla="*/ 763207803 w 290"/>
              <a:gd name="T45" fmla="*/ 430032026 h 190"/>
              <a:gd name="T46" fmla="*/ 763207803 w 290"/>
              <a:gd name="T47" fmla="*/ 399316408 h 190"/>
              <a:gd name="T48" fmla="*/ 586435955 w 290"/>
              <a:gd name="T49" fmla="*/ 265279605 h 190"/>
              <a:gd name="T50" fmla="*/ 763207803 w 290"/>
              <a:gd name="T51" fmla="*/ 131242803 h 190"/>
              <a:gd name="T52" fmla="*/ 763207803 w 290"/>
              <a:gd name="T53" fmla="*/ 399316408 h 190"/>
              <a:gd name="T54" fmla="*/ 437721802 w 290"/>
              <a:gd name="T55" fmla="*/ 343466487 h 190"/>
              <a:gd name="T56" fmla="*/ 406858339 w 290"/>
              <a:gd name="T57" fmla="*/ 354637474 h 190"/>
              <a:gd name="T58" fmla="*/ 375993200 w 290"/>
              <a:gd name="T59" fmla="*/ 343466487 h 190"/>
              <a:gd name="T60" fmla="*/ 272173032 w 290"/>
              <a:gd name="T61" fmla="*/ 265279605 h 190"/>
              <a:gd name="T62" fmla="*/ 249726877 w 290"/>
              <a:gd name="T63" fmla="*/ 248525632 h 190"/>
              <a:gd name="T64" fmla="*/ 50507199 w 290"/>
              <a:gd name="T65" fmla="*/ 100527184 h 190"/>
              <a:gd name="T66" fmla="*/ 50507199 w 290"/>
              <a:gd name="T67" fmla="*/ 100527184 h 190"/>
              <a:gd name="T68" fmla="*/ 101012724 w 290"/>
              <a:gd name="T69" fmla="*/ 50263592 h 190"/>
              <a:gd name="T70" fmla="*/ 712702279 w 290"/>
              <a:gd name="T71" fmla="*/ 50263592 h 190"/>
              <a:gd name="T72" fmla="*/ 763207803 w 290"/>
              <a:gd name="T73" fmla="*/ 100527184 h 190"/>
              <a:gd name="T74" fmla="*/ 437721802 w 290"/>
              <a:gd name="T75" fmla="*/ 343466487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5" name="Freeform 9"/>
          <p:cNvSpPr>
            <a:spLocks noEditPoints="1"/>
          </p:cNvSpPr>
          <p:nvPr/>
        </p:nvSpPr>
        <p:spPr bwMode="auto">
          <a:xfrm>
            <a:off x="8751888" y="2438400"/>
            <a:ext cx="422275" cy="423863"/>
          </a:xfrm>
          <a:custGeom>
            <a:avLst/>
            <a:gdLst>
              <a:gd name="T0" fmla="*/ 0 w 222"/>
              <a:gd name="T1" fmla="*/ 404640240 h 222"/>
              <a:gd name="T2" fmla="*/ 803226016 w 222"/>
              <a:gd name="T3" fmla="*/ 404640240 h 222"/>
              <a:gd name="T4" fmla="*/ 748954168 w 222"/>
              <a:gd name="T5" fmla="*/ 390057062 h 222"/>
              <a:gd name="T6" fmla="*/ 564429504 w 222"/>
              <a:gd name="T7" fmla="*/ 226014444 h 222"/>
              <a:gd name="T8" fmla="*/ 748954168 w 222"/>
              <a:gd name="T9" fmla="*/ 390057062 h 222"/>
              <a:gd name="T10" fmla="*/ 282214752 w 222"/>
              <a:gd name="T11" fmla="*/ 619718255 h 222"/>
              <a:gd name="T12" fmla="*/ 387140579 w 222"/>
              <a:gd name="T13" fmla="*/ 754598335 h 222"/>
              <a:gd name="T14" fmla="*/ 416085438 w 222"/>
              <a:gd name="T15" fmla="*/ 51035396 h 222"/>
              <a:gd name="T16" fmla="*/ 412467568 w 222"/>
              <a:gd name="T17" fmla="*/ 233306033 h 222"/>
              <a:gd name="T18" fmla="*/ 416085438 w 222"/>
              <a:gd name="T19" fmla="*/ 51035396 h 222"/>
              <a:gd name="T20" fmla="*/ 644028341 w 222"/>
              <a:gd name="T21" fmla="*/ 149461349 h 222"/>
              <a:gd name="T22" fmla="*/ 459503677 w 222"/>
              <a:gd name="T23" fmla="*/ 54680236 h 222"/>
              <a:gd name="T24" fmla="*/ 387140579 w 222"/>
              <a:gd name="T25" fmla="*/ 233306033 h 222"/>
              <a:gd name="T26" fmla="*/ 387140579 w 222"/>
              <a:gd name="T27" fmla="*/ 51035396 h 222"/>
              <a:gd name="T28" fmla="*/ 246032252 w 222"/>
              <a:gd name="T29" fmla="*/ 204141585 h 222"/>
              <a:gd name="T30" fmla="*/ 343722339 w 222"/>
              <a:gd name="T31" fmla="*/ 54680236 h 222"/>
              <a:gd name="T32" fmla="*/ 260505632 w 222"/>
              <a:gd name="T33" fmla="*/ 236950873 h 222"/>
              <a:gd name="T34" fmla="*/ 387140579 w 222"/>
              <a:gd name="T35" fmla="*/ 390057062 h 222"/>
              <a:gd name="T36" fmla="*/ 260505632 w 222"/>
              <a:gd name="T37" fmla="*/ 236950873 h 222"/>
              <a:gd name="T38" fmla="*/ 387140579 w 222"/>
              <a:gd name="T39" fmla="*/ 572327698 h 222"/>
              <a:gd name="T40" fmla="*/ 231560773 w 222"/>
              <a:gd name="T41" fmla="*/ 415574760 h 222"/>
              <a:gd name="T42" fmla="*/ 343722339 w 222"/>
              <a:gd name="T43" fmla="*/ 750951586 h 222"/>
              <a:gd name="T44" fmla="*/ 256887763 w 222"/>
              <a:gd name="T45" fmla="*/ 627007935 h 222"/>
              <a:gd name="T46" fmla="*/ 412467568 w 222"/>
              <a:gd name="T47" fmla="*/ 754598335 h 222"/>
              <a:gd name="T48" fmla="*/ 521011264 w 222"/>
              <a:gd name="T49" fmla="*/ 619718255 h 222"/>
              <a:gd name="T50" fmla="*/ 412467568 w 222"/>
              <a:gd name="T51" fmla="*/ 754598335 h 222"/>
              <a:gd name="T52" fmla="*/ 629554961 w 222"/>
              <a:gd name="T53" fmla="*/ 670753651 h 222"/>
              <a:gd name="T54" fmla="*/ 546338254 w 222"/>
              <a:gd name="T55" fmla="*/ 627007935 h 222"/>
              <a:gd name="T56" fmla="*/ 412467568 w 222"/>
              <a:gd name="T57" fmla="*/ 572327698 h 222"/>
              <a:gd name="T58" fmla="*/ 568047373 w 222"/>
              <a:gd name="T59" fmla="*/ 415574760 h 222"/>
              <a:gd name="T60" fmla="*/ 412467568 w 222"/>
              <a:gd name="T61" fmla="*/ 390057062 h 222"/>
              <a:gd name="T62" fmla="*/ 539102515 w 222"/>
              <a:gd name="T63" fmla="*/ 236950873 h 222"/>
              <a:gd name="T64" fmla="*/ 412467568 w 222"/>
              <a:gd name="T65" fmla="*/ 390057062 h 222"/>
              <a:gd name="T66" fmla="*/ 235178643 w 222"/>
              <a:gd name="T67" fmla="*/ 226014444 h 222"/>
              <a:gd name="T68" fmla="*/ 50653979 w 222"/>
              <a:gd name="T69" fmla="*/ 390057062 h 222"/>
              <a:gd name="T70" fmla="*/ 50653979 w 222"/>
              <a:gd name="T71" fmla="*/ 415574760 h 222"/>
              <a:gd name="T72" fmla="*/ 246032252 w 222"/>
              <a:gd name="T73" fmla="*/ 601490236 h 222"/>
              <a:gd name="T74" fmla="*/ 50653979 w 222"/>
              <a:gd name="T75" fmla="*/ 415574760 h 222"/>
              <a:gd name="T76" fmla="*/ 557193765 w 222"/>
              <a:gd name="T77" fmla="*/ 601490236 h 222"/>
              <a:gd name="T78" fmla="*/ 748954168 w 222"/>
              <a:gd name="T79" fmla="*/ 415574760 h 22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grpSp>
        <p:nvGrpSpPr>
          <p:cNvPr id="8206" name="组合 15"/>
          <p:cNvGrpSpPr>
            <a:grpSpLocks/>
          </p:cNvGrpSpPr>
          <p:nvPr/>
        </p:nvGrpSpPr>
        <p:grpSpPr bwMode="auto">
          <a:xfrm>
            <a:off x="2433638" y="3048000"/>
            <a:ext cx="1466850" cy="911225"/>
            <a:chOff x="0" y="0"/>
            <a:chExt cx="1466917" cy="911892"/>
          </a:xfrm>
        </p:grpSpPr>
        <p:sp>
          <p:nvSpPr>
            <p:cNvPr id="8217" name="文本框 1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8" name="矩形 1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7" name="组合 18"/>
          <p:cNvGrpSpPr>
            <a:grpSpLocks/>
          </p:cNvGrpSpPr>
          <p:nvPr/>
        </p:nvGrpSpPr>
        <p:grpSpPr bwMode="auto">
          <a:xfrm>
            <a:off x="4395788" y="3048000"/>
            <a:ext cx="1466850" cy="911225"/>
            <a:chOff x="0" y="0"/>
            <a:chExt cx="1466917" cy="911892"/>
          </a:xfrm>
        </p:grpSpPr>
        <p:sp>
          <p:nvSpPr>
            <p:cNvPr id="8215" name="文本框 1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矩形 24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8" name="组合 25"/>
          <p:cNvGrpSpPr>
            <a:grpSpLocks/>
          </p:cNvGrpSpPr>
          <p:nvPr/>
        </p:nvGrpSpPr>
        <p:grpSpPr bwMode="auto">
          <a:xfrm>
            <a:off x="6303963" y="3046413"/>
            <a:ext cx="1466850" cy="911225"/>
            <a:chOff x="0" y="0"/>
            <a:chExt cx="1466917" cy="911892"/>
          </a:xfrm>
        </p:grpSpPr>
        <p:sp>
          <p:nvSpPr>
            <p:cNvPr id="8213" name="文本框 2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矩形 2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9" name="组合 28"/>
          <p:cNvGrpSpPr>
            <a:grpSpLocks/>
          </p:cNvGrpSpPr>
          <p:nvPr/>
        </p:nvGrpSpPr>
        <p:grpSpPr bwMode="auto">
          <a:xfrm>
            <a:off x="8307388" y="3046413"/>
            <a:ext cx="1466850" cy="911225"/>
            <a:chOff x="0" y="0"/>
            <a:chExt cx="1466917" cy="911892"/>
          </a:xfrm>
        </p:grpSpPr>
        <p:sp>
          <p:nvSpPr>
            <p:cNvPr id="8211" name="文本框 2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矩形 30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sp>
        <p:nvSpPr>
          <p:cNvPr id="8210" name="文本框 31"/>
          <p:cNvSpPr txBox="1">
            <a:spLocks noChangeArrowheads="1"/>
          </p:cNvSpPr>
          <p:nvPr/>
        </p:nvSpPr>
        <p:spPr bwMode="auto">
          <a:xfrm>
            <a:off x="1728788" y="4867275"/>
            <a:ext cx="8593137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924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9220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9221" name="组合 6"/>
          <p:cNvGrpSpPr>
            <a:grpSpLocks/>
          </p:cNvGrpSpPr>
          <p:nvPr/>
        </p:nvGrpSpPr>
        <p:grpSpPr bwMode="auto">
          <a:xfrm>
            <a:off x="1136650" y="1976438"/>
            <a:ext cx="2286000" cy="3657600"/>
            <a:chOff x="0" y="0"/>
            <a:chExt cx="2286000" cy="3657600"/>
          </a:xfrm>
        </p:grpSpPr>
        <p:sp>
          <p:nvSpPr>
            <p:cNvPr id="9243" name="矩形 7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44" name="组合 8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47" name="Freeform 451"/>
              <p:cNvSpPr>
                <a:spLocks noEditPoints="1"/>
              </p:cNvSpPr>
              <p:nvPr/>
            </p:nvSpPr>
            <p:spPr bwMode="auto">
              <a:xfrm>
                <a:off x="244349" y="244349"/>
                <a:ext cx="449438" cy="449438"/>
              </a:xfrm>
              <a:custGeom>
                <a:avLst/>
                <a:gdLst>
                  <a:gd name="T0" fmla="*/ 694004307 w 287"/>
                  <a:gd name="T1" fmla="*/ 569862415 h 288"/>
                  <a:gd name="T2" fmla="*/ 605721843 w 287"/>
                  <a:gd name="T3" fmla="*/ 506544716 h 288"/>
                  <a:gd name="T4" fmla="*/ 333514316 w 287"/>
                  <a:gd name="T5" fmla="*/ 233790469 h 288"/>
                  <a:gd name="T6" fmla="*/ 348228321 w 287"/>
                  <a:gd name="T7" fmla="*/ 180213714 h 288"/>
                  <a:gd name="T8" fmla="*/ 166757158 w 287"/>
                  <a:gd name="T9" fmla="*/ 0 h 288"/>
                  <a:gd name="T10" fmla="*/ 149590819 w 287"/>
                  <a:gd name="T11" fmla="*/ 17047433 h 288"/>
                  <a:gd name="T12" fmla="*/ 218256176 w 287"/>
                  <a:gd name="T13" fmla="*/ 124200943 h 288"/>
                  <a:gd name="T14" fmla="*/ 122615143 w 287"/>
                  <a:gd name="T15" fmla="*/ 219177492 h 288"/>
                  <a:gd name="T16" fmla="*/ 14714005 w 287"/>
                  <a:gd name="T17" fmla="*/ 150989320 h 288"/>
                  <a:gd name="T18" fmla="*/ 0 w 287"/>
                  <a:gd name="T19" fmla="*/ 168036753 h 288"/>
                  <a:gd name="T20" fmla="*/ 181471163 w 287"/>
                  <a:gd name="T21" fmla="*/ 348248907 h 288"/>
                  <a:gd name="T22" fmla="*/ 232970181 w 287"/>
                  <a:gd name="T23" fmla="*/ 333637490 h 288"/>
                  <a:gd name="T24" fmla="*/ 507628476 w 287"/>
                  <a:gd name="T25" fmla="*/ 606393298 h 288"/>
                  <a:gd name="T26" fmla="*/ 571389165 w 287"/>
                  <a:gd name="T27" fmla="*/ 691628902 h 288"/>
                  <a:gd name="T28" fmla="*/ 605721843 w 287"/>
                  <a:gd name="T29" fmla="*/ 701369847 h 288"/>
                  <a:gd name="T30" fmla="*/ 703813644 w 287"/>
                  <a:gd name="T31" fmla="*/ 606393298 h 288"/>
                  <a:gd name="T32" fmla="*/ 694004307 w 287"/>
                  <a:gd name="T33" fmla="*/ 569862415 h 288"/>
                  <a:gd name="T34" fmla="*/ 598364841 w 287"/>
                  <a:gd name="T35" fmla="*/ 635616131 h 288"/>
                  <a:gd name="T36" fmla="*/ 556675160 w 287"/>
                  <a:gd name="T37" fmla="*/ 594216337 h 288"/>
                  <a:gd name="T38" fmla="*/ 598364841 w 287"/>
                  <a:gd name="T39" fmla="*/ 555250999 h 288"/>
                  <a:gd name="T40" fmla="*/ 637600621 w 287"/>
                  <a:gd name="T41" fmla="*/ 594216337 h 288"/>
                  <a:gd name="T42" fmla="*/ 598364841 w 287"/>
                  <a:gd name="T43" fmla="*/ 635616131 h 2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8" name="椭圆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45" name="TextBox 11"/>
            <p:cNvSpPr txBox="1">
              <a:spLocks noChangeArrowheads="1"/>
            </p:cNvSpPr>
            <p:nvPr/>
          </p:nvSpPr>
          <p:spPr bwMode="auto">
            <a:xfrm>
              <a:off x="95003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6" name="TextBox 10"/>
            <p:cNvSpPr txBox="1">
              <a:spLocks noChangeArrowheads="1"/>
            </p:cNvSpPr>
            <p:nvPr/>
          </p:nvSpPr>
          <p:spPr bwMode="auto">
            <a:xfrm>
              <a:off x="402938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2" name="组合 13"/>
          <p:cNvGrpSpPr>
            <a:grpSpLocks/>
          </p:cNvGrpSpPr>
          <p:nvPr/>
        </p:nvGrpSpPr>
        <p:grpSpPr bwMode="auto">
          <a:xfrm>
            <a:off x="3684588" y="1976438"/>
            <a:ext cx="2286000" cy="3657600"/>
            <a:chOff x="0" y="0"/>
            <a:chExt cx="2286000" cy="3657600"/>
          </a:xfrm>
        </p:grpSpPr>
        <p:sp>
          <p:nvSpPr>
            <p:cNvPr id="9237" name="矩形 14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8" name="组合 15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41" name="组合 18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772" y="243204"/>
                <a:ext cx="451104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2" name="椭圆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9" name="TextBox 11"/>
            <p:cNvSpPr txBox="1">
              <a:spLocks noChangeArrowheads="1"/>
            </p:cNvSpPr>
            <p:nvPr/>
          </p:nvSpPr>
          <p:spPr bwMode="auto">
            <a:xfrm>
              <a:off x="9253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TextBox 10"/>
            <p:cNvSpPr txBox="1">
              <a:spLocks noChangeArrowheads="1"/>
            </p:cNvSpPr>
            <p:nvPr/>
          </p:nvSpPr>
          <p:spPr bwMode="auto">
            <a:xfrm>
              <a:off x="40047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3" name="组合 27"/>
          <p:cNvGrpSpPr>
            <a:grpSpLocks/>
          </p:cNvGrpSpPr>
          <p:nvPr/>
        </p:nvGrpSpPr>
        <p:grpSpPr bwMode="auto">
          <a:xfrm>
            <a:off x="6232525" y="1976438"/>
            <a:ext cx="2286000" cy="3657600"/>
            <a:chOff x="0" y="0"/>
            <a:chExt cx="2286000" cy="3657600"/>
          </a:xfrm>
        </p:grpSpPr>
        <p:sp>
          <p:nvSpPr>
            <p:cNvPr id="9231" name="矩形 28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2" name="组合 29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35" name="Freeform 304"/>
              <p:cNvSpPr>
                <a:spLocks/>
              </p:cNvSpPr>
              <p:nvPr/>
            </p:nvSpPr>
            <p:spPr bwMode="auto">
              <a:xfrm>
                <a:off x="271003" y="247860"/>
                <a:ext cx="466994" cy="466996"/>
              </a:xfrm>
              <a:custGeom>
                <a:avLst/>
                <a:gdLst>
                  <a:gd name="T0" fmla="*/ 724398891 w 297"/>
                  <a:gd name="T1" fmla="*/ 573589016 h 297"/>
                  <a:gd name="T2" fmla="*/ 568639883 w 297"/>
                  <a:gd name="T3" fmla="*/ 482112833 h 297"/>
                  <a:gd name="T4" fmla="*/ 543915931 w 297"/>
                  <a:gd name="T5" fmla="*/ 484584610 h 297"/>
                  <a:gd name="T6" fmla="*/ 496941366 w 297"/>
                  <a:gd name="T7" fmla="*/ 531559376 h 297"/>
                  <a:gd name="T8" fmla="*/ 469745648 w 297"/>
                  <a:gd name="T9" fmla="*/ 543921405 h 297"/>
                  <a:gd name="T10" fmla="*/ 301626236 w 297"/>
                  <a:gd name="T11" fmla="*/ 435136495 h 297"/>
                  <a:gd name="T12" fmla="*/ 192843364 w 297"/>
                  <a:gd name="T13" fmla="*/ 267016363 h 297"/>
                  <a:gd name="T14" fmla="*/ 202732001 w 297"/>
                  <a:gd name="T15" fmla="*/ 237347179 h 297"/>
                  <a:gd name="T16" fmla="*/ 242289695 w 297"/>
                  <a:gd name="T17" fmla="*/ 197789316 h 297"/>
                  <a:gd name="T18" fmla="*/ 247234800 w 297"/>
                  <a:gd name="T19" fmla="*/ 173065258 h 297"/>
                  <a:gd name="T20" fmla="*/ 160702541 w 297"/>
                  <a:gd name="T21" fmla="*/ 9890252 h 297"/>
                  <a:gd name="T22" fmla="*/ 143395461 w 297"/>
                  <a:gd name="T23" fmla="*/ 7416903 h 297"/>
                  <a:gd name="T24" fmla="*/ 34612589 w 297"/>
                  <a:gd name="T25" fmla="*/ 113728464 h 297"/>
                  <a:gd name="T26" fmla="*/ 22250613 w 297"/>
                  <a:gd name="T27" fmla="*/ 140924298 h 297"/>
                  <a:gd name="T28" fmla="*/ 220039082 w 297"/>
                  <a:gd name="T29" fmla="*/ 516725571 h 297"/>
                  <a:gd name="T30" fmla="*/ 593363834 w 297"/>
                  <a:gd name="T31" fmla="*/ 712043110 h 297"/>
                  <a:gd name="T32" fmla="*/ 623031318 w 297"/>
                  <a:gd name="T33" fmla="*/ 699681081 h 297"/>
                  <a:gd name="T34" fmla="*/ 729342424 w 297"/>
                  <a:gd name="T35" fmla="*/ 593369520 h 297"/>
                  <a:gd name="T36" fmla="*/ 724398891 w 297"/>
                  <a:gd name="T37" fmla="*/ 573589016 h 29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6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3" name="TextBox 11"/>
            <p:cNvSpPr txBox="1">
              <a:spLocks noChangeArrowheads="1"/>
            </p:cNvSpPr>
            <p:nvPr/>
          </p:nvSpPr>
          <p:spPr bwMode="auto">
            <a:xfrm>
              <a:off x="13825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4" name="TextBox 10"/>
            <p:cNvSpPr txBox="1">
              <a:spLocks noChangeArrowheads="1"/>
            </p:cNvSpPr>
            <p:nvPr/>
          </p:nvSpPr>
          <p:spPr bwMode="auto">
            <a:xfrm>
              <a:off x="44619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4" name="组合 34"/>
          <p:cNvGrpSpPr>
            <a:grpSpLocks/>
          </p:cNvGrpSpPr>
          <p:nvPr/>
        </p:nvGrpSpPr>
        <p:grpSpPr bwMode="auto">
          <a:xfrm>
            <a:off x="8780463" y="1976438"/>
            <a:ext cx="2286000" cy="3657600"/>
            <a:chOff x="0" y="0"/>
            <a:chExt cx="2286000" cy="3657600"/>
          </a:xfrm>
        </p:grpSpPr>
        <p:sp>
          <p:nvSpPr>
            <p:cNvPr id="9225" name="矩形 35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26" name="组合 36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29" name="组合 3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964" y="243204"/>
                <a:ext cx="426720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0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27" name="TextBox 11"/>
            <p:cNvSpPr txBox="1">
              <a:spLocks noChangeArrowheads="1"/>
            </p:cNvSpPr>
            <p:nvPr/>
          </p:nvSpPr>
          <p:spPr bwMode="auto">
            <a:xfrm>
              <a:off x="104827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8" name="TextBox 10"/>
            <p:cNvSpPr txBox="1">
              <a:spLocks noChangeArrowheads="1"/>
            </p:cNvSpPr>
            <p:nvPr/>
          </p:nvSpPr>
          <p:spPr bwMode="auto">
            <a:xfrm>
              <a:off x="412762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0263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0264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0244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0245" name="Group 8"/>
          <p:cNvGrpSpPr>
            <a:grpSpLocks/>
          </p:cNvGrpSpPr>
          <p:nvPr/>
        </p:nvGrpSpPr>
        <p:grpSpPr bwMode="auto">
          <a:xfrm>
            <a:off x="1633538" y="1868488"/>
            <a:ext cx="1379537" cy="1379537"/>
            <a:chOff x="0" y="0"/>
            <a:chExt cx="2001212" cy="2001212"/>
          </a:xfrm>
        </p:grpSpPr>
        <p:sp>
          <p:nvSpPr>
            <p:cNvPr id="10257" name="Oval 6"/>
            <p:cNvSpPr>
              <a:spLocks noChangeArrowheads="1"/>
            </p:cNvSpPr>
            <p:nvPr/>
          </p:nvSpPr>
          <p:spPr bwMode="auto">
            <a:xfrm>
              <a:off x="-1" y="0"/>
              <a:ext cx="2000161" cy="200023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0258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0259" name="Folded Corner 3"/>
              <p:cNvSpPr>
                <a:spLocks noChangeArrowheads="1"/>
              </p:cNvSpPr>
              <p:nvPr/>
            </p:nvSpPr>
            <p:spPr bwMode="auto">
              <a:xfrm>
                <a:off x="637" y="665"/>
                <a:ext cx="979536" cy="97956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0" name="Rectangle 4"/>
              <p:cNvSpPr>
                <a:spLocks noChangeArrowheads="1"/>
              </p:cNvSpPr>
              <p:nvPr/>
            </p:nvSpPr>
            <p:spPr bwMode="auto">
              <a:xfrm>
                <a:off x="179509" y="230650"/>
                <a:ext cx="621791" cy="6530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1" name="Rectangle 27"/>
              <p:cNvSpPr>
                <a:spLocks noChangeArrowheads="1"/>
              </p:cNvSpPr>
              <p:nvPr/>
            </p:nvSpPr>
            <p:spPr bwMode="auto">
              <a:xfrm>
                <a:off x="179509" y="383973"/>
                <a:ext cx="621791" cy="6246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2" name="Rectangle 28"/>
              <p:cNvSpPr>
                <a:spLocks noChangeArrowheads="1"/>
              </p:cNvSpPr>
              <p:nvPr/>
            </p:nvSpPr>
            <p:spPr bwMode="auto">
              <a:xfrm>
                <a:off x="179509" y="534458"/>
                <a:ext cx="621791" cy="6530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0246" name="Group 44"/>
          <p:cNvGrpSpPr>
            <a:grpSpLocks/>
          </p:cNvGrpSpPr>
          <p:nvPr/>
        </p:nvGrpSpPr>
        <p:grpSpPr bwMode="auto">
          <a:xfrm>
            <a:off x="1641475" y="4291013"/>
            <a:ext cx="1376363" cy="1374775"/>
            <a:chOff x="0" y="0"/>
            <a:chExt cx="1367740" cy="1367740"/>
          </a:xfrm>
        </p:grpSpPr>
        <p:sp>
          <p:nvSpPr>
            <p:cNvPr id="10254" name="Oval 30"/>
            <p:cNvSpPr>
              <a:spLocks noChangeArrowheads="1"/>
            </p:cNvSpPr>
            <p:nvPr/>
          </p:nvSpPr>
          <p:spPr bwMode="auto">
            <a:xfrm>
              <a:off x="-1" y="-645"/>
              <a:ext cx="1367022" cy="136865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5" name="Folded Corner 32"/>
            <p:cNvSpPr>
              <a:spLocks noChangeArrowheads="1"/>
            </p:cNvSpPr>
            <p:nvPr/>
          </p:nvSpPr>
          <p:spPr bwMode="auto">
            <a:xfrm>
              <a:off x="408041" y="407412"/>
              <a:ext cx="550938" cy="552543"/>
            </a:xfrm>
            <a:prstGeom prst="foldedCorner">
              <a:avLst>
                <a:gd name="adj" fmla="val 32255"/>
              </a:avLst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6" name="Pie 42"/>
            <p:cNvSpPr>
              <a:spLocks/>
            </p:cNvSpPr>
            <p:nvPr/>
          </p:nvSpPr>
          <p:spPr bwMode="auto">
            <a:xfrm>
              <a:off x="536647" y="516967"/>
              <a:ext cx="293727" cy="293738"/>
            </a:xfrm>
            <a:custGeom>
              <a:avLst/>
              <a:gdLst>
                <a:gd name="T0" fmla="*/ 293727 w 293727"/>
                <a:gd name="T1" fmla="*/ 146869 h 293738"/>
                <a:gd name="T2" fmla="*/ 146863 w 293727"/>
                <a:gd name="T3" fmla="*/ 293738 h 293738"/>
                <a:gd name="T4" fmla="*/ -1 w 293727"/>
                <a:gd name="T5" fmla="*/ 146869 h 293738"/>
                <a:gd name="T6" fmla="*/ 146863 w 293727"/>
                <a:gd name="T7" fmla="*/ 0 h 293738"/>
                <a:gd name="T8" fmla="*/ 146864 w 293727"/>
                <a:gd name="T9" fmla="*/ 146869 h 293738"/>
                <a:gd name="T10" fmla="*/ 293727 w 293727"/>
                <a:gd name="T11" fmla="*/ 146869 h 2937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3727" h="293738">
                  <a:moveTo>
                    <a:pt x="293727" y="146869"/>
                  </a:moveTo>
                  <a:cubicBezTo>
                    <a:pt x="293727" y="227983"/>
                    <a:pt x="227974" y="293738"/>
                    <a:pt x="146863" y="293738"/>
                  </a:cubicBezTo>
                  <a:cubicBezTo>
                    <a:pt x="65752" y="293738"/>
                    <a:pt x="-1" y="227983"/>
                    <a:pt x="-1" y="146869"/>
                  </a:cubicBezTo>
                  <a:cubicBezTo>
                    <a:pt x="-1" y="65755"/>
                    <a:pt x="65752" y="0"/>
                    <a:pt x="146863" y="0"/>
                  </a:cubicBezTo>
                  <a:cubicBezTo>
                    <a:pt x="146863" y="48956"/>
                    <a:pt x="146864" y="97913"/>
                    <a:pt x="146864" y="146869"/>
                  </a:cubicBezTo>
                  <a:lnTo>
                    <a:pt x="293727" y="1468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cxnSp>
        <p:nvCxnSpPr>
          <p:cNvPr id="10247" name="Straight Connector 38"/>
          <p:cNvCxnSpPr>
            <a:cxnSpLocks noChangeShapeType="1"/>
          </p:cNvCxnSpPr>
          <p:nvPr/>
        </p:nvCxnSpPr>
        <p:spPr bwMode="auto">
          <a:xfrm>
            <a:off x="1871663" y="3797300"/>
            <a:ext cx="85994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8" name="组合 18"/>
          <p:cNvGrpSpPr>
            <a:grpSpLocks/>
          </p:cNvGrpSpPr>
          <p:nvPr/>
        </p:nvGrpSpPr>
        <p:grpSpPr bwMode="auto">
          <a:xfrm>
            <a:off x="3135313" y="1770063"/>
            <a:ext cx="7234237" cy="1363662"/>
            <a:chOff x="0" y="0"/>
            <a:chExt cx="7234425" cy="1363688"/>
          </a:xfrm>
        </p:grpSpPr>
        <p:sp>
          <p:nvSpPr>
            <p:cNvPr id="10252" name="文本框 19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3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9" name="组合 25"/>
          <p:cNvGrpSpPr>
            <a:grpSpLocks/>
          </p:cNvGrpSpPr>
          <p:nvPr/>
        </p:nvGrpSpPr>
        <p:grpSpPr bwMode="auto">
          <a:xfrm>
            <a:off x="3144838" y="4291013"/>
            <a:ext cx="7234237" cy="1363662"/>
            <a:chOff x="0" y="0"/>
            <a:chExt cx="7234425" cy="1363688"/>
          </a:xfrm>
        </p:grpSpPr>
        <p:sp>
          <p:nvSpPr>
            <p:cNvPr id="10250" name="文本框 26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1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1296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1297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126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269" name="Straight Connector 36"/>
          <p:cNvCxnSpPr>
            <a:cxnSpLocks noChangeShapeType="1"/>
          </p:cNvCxnSpPr>
          <p:nvPr/>
        </p:nvCxnSpPr>
        <p:spPr bwMode="auto">
          <a:xfrm>
            <a:off x="4410075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0" name="Straight Connector 42"/>
          <p:cNvCxnSpPr>
            <a:cxnSpLocks noChangeShapeType="1"/>
          </p:cNvCxnSpPr>
          <p:nvPr/>
        </p:nvCxnSpPr>
        <p:spPr bwMode="auto">
          <a:xfrm>
            <a:off x="7607300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271" name="Group 8"/>
          <p:cNvGrpSpPr>
            <a:grpSpLocks/>
          </p:cNvGrpSpPr>
          <p:nvPr/>
        </p:nvGrpSpPr>
        <p:grpSpPr bwMode="auto">
          <a:xfrm>
            <a:off x="2197100" y="2273300"/>
            <a:ext cx="1355725" cy="1357313"/>
            <a:chOff x="0" y="0"/>
            <a:chExt cx="2001212" cy="2001212"/>
          </a:xfrm>
        </p:grpSpPr>
        <p:sp>
          <p:nvSpPr>
            <p:cNvPr id="11290" name="Oval 6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91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92" name="Folded Corner 3"/>
              <p:cNvSpPr>
                <a:spLocks noChangeArrowheads="1"/>
              </p:cNvSpPr>
              <p:nvPr/>
            </p:nvSpPr>
            <p:spPr bwMode="auto">
              <a:xfrm>
                <a:off x="-781" y="-781"/>
                <a:ext cx="989337" cy="989337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3" name="Rectangle 4"/>
              <p:cNvSpPr>
                <a:spLocks noChangeArrowheads="1"/>
              </p:cNvSpPr>
              <p:nvPr/>
            </p:nvSpPr>
            <p:spPr bwMode="auto">
              <a:xfrm>
                <a:off x="177849" y="229378"/>
                <a:ext cx="632077" cy="6526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4" name="Rectangle 27"/>
              <p:cNvSpPr>
                <a:spLocks noChangeArrowheads="1"/>
              </p:cNvSpPr>
              <p:nvPr/>
            </p:nvSpPr>
            <p:spPr bwMode="auto">
              <a:xfrm>
                <a:off x="177849" y="383961"/>
                <a:ext cx="632077" cy="618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5" name="Rectangle 28"/>
              <p:cNvSpPr>
                <a:spLocks noChangeArrowheads="1"/>
              </p:cNvSpPr>
              <p:nvPr/>
            </p:nvSpPr>
            <p:spPr bwMode="auto">
              <a:xfrm>
                <a:off x="177849" y="535110"/>
                <a:ext cx="632077" cy="65270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2" name="Group 22"/>
          <p:cNvGrpSpPr>
            <a:grpSpLocks/>
          </p:cNvGrpSpPr>
          <p:nvPr/>
        </p:nvGrpSpPr>
        <p:grpSpPr bwMode="auto">
          <a:xfrm>
            <a:off x="5364163" y="2273300"/>
            <a:ext cx="1357312" cy="1357313"/>
            <a:chOff x="0" y="0"/>
            <a:chExt cx="2001212" cy="2001212"/>
          </a:xfrm>
        </p:grpSpPr>
        <p:sp>
          <p:nvSpPr>
            <p:cNvPr id="11284" name="Oval 23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5" name="Group 24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86" name="Folded Corner 25"/>
              <p:cNvSpPr>
                <a:spLocks noChangeArrowheads="1"/>
              </p:cNvSpPr>
              <p:nvPr/>
            </p:nvSpPr>
            <p:spPr bwMode="auto">
              <a:xfrm>
                <a:off x="-781" y="1627"/>
                <a:ext cx="989337" cy="984521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7" name="Rectangle 26"/>
              <p:cNvSpPr>
                <a:spLocks noChangeArrowheads="1"/>
              </p:cNvSpPr>
              <p:nvPr/>
            </p:nvSpPr>
            <p:spPr bwMode="auto">
              <a:xfrm>
                <a:off x="177849" y="231464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8" name="Rectangle 29"/>
              <p:cNvSpPr>
                <a:spLocks noChangeArrowheads="1"/>
              </p:cNvSpPr>
              <p:nvPr/>
            </p:nvSpPr>
            <p:spPr bwMode="auto">
              <a:xfrm>
                <a:off x="177849" y="382401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9" name="Rectangle 31"/>
              <p:cNvSpPr>
                <a:spLocks noChangeArrowheads="1"/>
              </p:cNvSpPr>
              <p:nvPr/>
            </p:nvSpPr>
            <p:spPr bwMode="auto">
              <a:xfrm>
                <a:off x="177849" y="536767"/>
                <a:ext cx="632077" cy="61747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3" name="Group 32"/>
          <p:cNvGrpSpPr>
            <a:grpSpLocks/>
          </p:cNvGrpSpPr>
          <p:nvPr/>
        </p:nvGrpSpPr>
        <p:grpSpPr bwMode="auto">
          <a:xfrm>
            <a:off x="8562975" y="2273300"/>
            <a:ext cx="1355725" cy="1357313"/>
            <a:chOff x="0" y="0"/>
            <a:chExt cx="1367740" cy="1367740"/>
          </a:xfrm>
        </p:grpSpPr>
        <p:sp>
          <p:nvSpPr>
            <p:cNvPr id="11280" name="Oval 39"/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1" name="Group 19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1282" name="Folded Corner 41"/>
              <p:cNvSpPr>
                <a:spLocks noChangeArrowheads="1"/>
              </p:cNvSpPr>
              <p:nvPr/>
            </p:nvSpPr>
            <p:spPr bwMode="auto">
              <a:xfrm>
                <a:off x="-437" y="910"/>
                <a:ext cx="553243" cy="55055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3" name="Pie 44"/>
              <p:cNvSpPr>
                <a:spLocks/>
              </p:cNvSpPr>
              <p:nvPr/>
            </p:nvSpPr>
            <p:spPr bwMode="auto">
              <a:xfrm>
                <a:off x="109059" y="117926"/>
                <a:ext cx="295832" cy="293498"/>
              </a:xfrm>
              <a:custGeom>
                <a:avLst/>
                <a:gdLst>
                  <a:gd name="T0" fmla="*/ 295832 w 295832"/>
                  <a:gd name="T1" fmla="*/ 146749 h 293498"/>
                  <a:gd name="T2" fmla="*/ 147916 w 295832"/>
                  <a:gd name="T3" fmla="*/ 293498 h 293498"/>
                  <a:gd name="T4" fmla="*/ 0 w 295832"/>
                  <a:gd name="T5" fmla="*/ 146749 h 293498"/>
                  <a:gd name="T6" fmla="*/ 147916 w 295832"/>
                  <a:gd name="T7" fmla="*/ 0 h 293498"/>
                  <a:gd name="T8" fmla="*/ 147916 w 295832"/>
                  <a:gd name="T9" fmla="*/ 146749 h 293498"/>
                  <a:gd name="T10" fmla="*/ 295832 w 295832"/>
                  <a:gd name="T11" fmla="*/ 146749 h 2934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832" h="293498">
                    <a:moveTo>
                      <a:pt x="295832" y="146749"/>
                    </a:moveTo>
                    <a:cubicBezTo>
                      <a:pt x="295832" y="227796"/>
                      <a:pt x="229608" y="293498"/>
                      <a:pt x="147916" y="293498"/>
                    </a:cubicBezTo>
                    <a:cubicBezTo>
                      <a:pt x="66224" y="293498"/>
                      <a:pt x="0" y="227796"/>
                      <a:pt x="0" y="146749"/>
                    </a:cubicBezTo>
                    <a:cubicBezTo>
                      <a:pt x="0" y="65702"/>
                      <a:pt x="66224" y="0"/>
                      <a:pt x="147916" y="0"/>
                    </a:cubicBezTo>
                    <a:lnTo>
                      <a:pt x="147916" y="146749"/>
                    </a:lnTo>
                    <a:lnTo>
                      <a:pt x="295832" y="1467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18891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5" name="TextBox 10"/>
          <p:cNvSpPr txBox="1">
            <a:spLocks noChangeArrowheads="1"/>
          </p:cNvSpPr>
          <p:nvPr/>
        </p:nvSpPr>
        <p:spPr bwMode="auto">
          <a:xfrm>
            <a:off x="2197100" y="3897313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6" name="TextBox 11"/>
          <p:cNvSpPr txBox="1">
            <a:spLocks noChangeArrowheads="1"/>
          </p:cNvSpPr>
          <p:nvPr/>
        </p:nvSpPr>
        <p:spPr bwMode="auto">
          <a:xfrm>
            <a:off x="49879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7" name="TextBox 10"/>
          <p:cNvSpPr txBox="1">
            <a:spLocks noChangeArrowheads="1"/>
          </p:cNvSpPr>
          <p:nvPr/>
        </p:nvSpPr>
        <p:spPr bwMode="auto">
          <a:xfrm>
            <a:off x="5295900" y="3897313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TextBox 11"/>
          <p:cNvSpPr txBox="1">
            <a:spLocks noChangeArrowheads="1"/>
          </p:cNvSpPr>
          <p:nvPr/>
        </p:nvSpPr>
        <p:spPr bwMode="auto">
          <a:xfrm>
            <a:off x="8216900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9" name="TextBox 10"/>
          <p:cNvSpPr txBox="1">
            <a:spLocks noChangeArrowheads="1"/>
          </p:cNvSpPr>
          <p:nvPr/>
        </p:nvSpPr>
        <p:spPr bwMode="auto">
          <a:xfrm>
            <a:off x="8524875" y="3894138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229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2302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2303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229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838" y="2105025"/>
            <a:ext cx="5499100" cy="3563938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44"/>
          <p:cNvGrpSpPr>
            <a:grpSpLocks/>
          </p:cNvGrpSpPr>
          <p:nvPr/>
        </p:nvGrpSpPr>
        <p:grpSpPr bwMode="auto">
          <a:xfrm>
            <a:off x="5711825" y="1428750"/>
            <a:ext cx="1641475" cy="1641475"/>
            <a:chOff x="0" y="0"/>
            <a:chExt cx="2001212" cy="2001212"/>
          </a:xfrm>
        </p:grpSpPr>
        <p:sp>
          <p:nvSpPr>
            <p:cNvPr id="12296" name="Oval 47"/>
            <p:cNvSpPr>
              <a:spLocks noChangeArrowheads="1"/>
            </p:cNvSpPr>
            <p:nvPr/>
          </p:nvSpPr>
          <p:spPr bwMode="auto">
            <a:xfrm>
              <a:off x="-41" y="23"/>
              <a:ext cx="2002377" cy="2001165"/>
            </a:xfrm>
            <a:prstGeom prst="ellipse">
              <a:avLst/>
            </a:prstGeom>
            <a:solidFill>
              <a:srgbClr val="D9D9D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2297" name="Group 48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2298" name="Folded Corner 49"/>
              <p:cNvSpPr>
                <a:spLocks noChangeArrowheads="1"/>
              </p:cNvSpPr>
              <p:nvPr/>
            </p:nvSpPr>
            <p:spPr bwMode="auto">
              <a:xfrm>
                <a:off x="549" y="186"/>
                <a:ext cx="987999" cy="987400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9" name="Rectangle 50"/>
              <p:cNvSpPr>
                <a:spLocks noChangeArrowheads="1"/>
              </p:cNvSpPr>
              <p:nvPr/>
            </p:nvSpPr>
            <p:spPr bwMode="auto">
              <a:xfrm>
                <a:off x="179412" y="230013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0" name="Rectangle 51"/>
              <p:cNvSpPr>
                <a:spLocks noChangeArrowheads="1"/>
              </p:cNvSpPr>
              <p:nvPr/>
            </p:nvSpPr>
            <p:spPr bwMode="auto">
              <a:xfrm>
                <a:off x="179412" y="383230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1" name="Rectangle 52"/>
              <p:cNvSpPr>
                <a:spLocks noChangeArrowheads="1"/>
              </p:cNvSpPr>
              <p:nvPr/>
            </p:nvSpPr>
            <p:spPr bwMode="auto">
              <a:xfrm>
                <a:off x="179412" y="536447"/>
                <a:ext cx="630275" cy="62422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295" name="文本框 14"/>
          <p:cNvSpPr txBox="1">
            <a:spLocks noChangeArrowheads="1"/>
          </p:cNvSpPr>
          <p:nvPr/>
        </p:nvSpPr>
        <p:spPr bwMode="auto">
          <a:xfrm>
            <a:off x="7567613" y="2668588"/>
            <a:ext cx="3641725" cy="296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3324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25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1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3317" name="Picture 1" descr="yatc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7575" y="2025650"/>
            <a:ext cx="5495925" cy="3502025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2"/>
          <p:cNvGrpSpPr>
            <a:grpSpLocks/>
          </p:cNvGrpSpPr>
          <p:nvPr/>
        </p:nvGrpSpPr>
        <p:grpSpPr bwMode="auto">
          <a:xfrm>
            <a:off x="4926013" y="2882900"/>
            <a:ext cx="1641475" cy="1641475"/>
            <a:chOff x="0" y="0"/>
            <a:chExt cx="1367740" cy="1367740"/>
          </a:xfrm>
        </p:grpSpPr>
        <p:sp>
          <p:nvSpPr>
            <p:cNvPr id="13320" name="Oval 47"/>
            <p:cNvSpPr>
              <a:spLocks noChangeArrowheads="1"/>
            </p:cNvSpPr>
            <p:nvPr/>
          </p:nvSpPr>
          <p:spPr bwMode="auto">
            <a:xfrm>
              <a:off x="-123" y="16"/>
              <a:ext cx="1368536" cy="1367708"/>
            </a:xfrm>
            <a:prstGeom prst="ellipse">
              <a:avLst/>
            </a:prstGeom>
            <a:solidFill>
              <a:srgbClr val="F2F2F2">
                <a:alpha val="8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3321" name="Group 24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3322" name="Folded Corner 25"/>
              <p:cNvSpPr>
                <a:spLocks noChangeArrowheads="1"/>
              </p:cNvSpPr>
              <p:nvPr/>
            </p:nvSpPr>
            <p:spPr bwMode="auto">
              <a:xfrm>
                <a:off x="212" y="104"/>
                <a:ext cx="552495" cy="55216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3" name="Pie 26"/>
              <p:cNvSpPr>
                <a:spLocks/>
              </p:cNvSpPr>
              <p:nvPr/>
            </p:nvSpPr>
            <p:spPr bwMode="auto">
              <a:xfrm>
                <a:off x="109759" y="117517"/>
                <a:ext cx="295299" cy="293534"/>
              </a:xfrm>
              <a:custGeom>
                <a:avLst/>
                <a:gdLst>
                  <a:gd name="T0" fmla="*/ 295299 w 295299"/>
                  <a:gd name="T1" fmla="*/ 146767 h 293534"/>
                  <a:gd name="T2" fmla="*/ 147649 w 295299"/>
                  <a:gd name="T3" fmla="*/ 293534 h 293534"/>
                  <a:gd name="T4" fmla="*/ -1 w 295299"/>
                  <a:gd name="T5" fmla="*/ 146767 h 293534"/>
                  <a:gd name="T6" fmla="*/ 147649 w 295299"/>
                  <a:gd name="T7" fmla="*/ 0 h 293534"/>
                  <a:gd name="T8" fmla="*/ 147650 w 295299"/>
                  <a:gd name="T9" fmla="*/ 146767 h 293534"/>
                  <a:gd name="T10" fmla="*/ 295299 w 295299"/>
                  <a:gd name="T11" fmla="*/ 146767 h 2935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299" h="293534">
                    <a:moveTo>
                      <a:pt x="295299" y="146767"/>
                    </a:moveTo>
                    <a:cubicBezTo>
                      <a:pt x="295299" y="227824"/>
                      <a:pt x="229194" y="293534"/>
                      <a:pt x="147649" y="293534"/>
                    </a:cubicBezTo>
                    <a:cubicBezTo>
                      <a:pt x="66104" y="293534"/>
                      <a:pt x="-1" y="227824"/>
                      <a:pt x="-1" y="146767"/>
                    </a:cubicBezTo>
                    <a:cubicBezTo>
                      <a:pt x="-1" y="65710"/>
                      <a:pt x="66104" y="0"/>
                      <a:pt x="147649" y="0"/>
                    </a:cubicBezTo>
                    <a:cubicBezTo>
                      <a:pt x="147649" y="48922"/>
                      <a:pt x="147650" y="97845"/>
                      <a:pt x="147650" y="146767"/>
                    </a:cubicBezTo>
                    <a:lnTo>
                      <a:pt x="295299" y="1467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319" name="文本框 12"/>
          <p:cNvSpPr txBox="1">
            <a:spLocks noChangeArrowheads="1"/>
          </p:cNvSpPr>
          <p:nvPr/>
        </p:nvSpPr>
        <p:spPr bwMode="auto">
          <a:xfrm>
            <a:off x="858838" y="2365375"/>
            <a:ext cx="36417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边形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Pages>0</Pages>
  <Words>1132</Words>
  <Characters>0</Characters>
  <Application>Microsoft Office PowerPoint</Application>
  <DocSecurity>0</DocSecurity>
  <PresentationFormat>宽屏</PresentationFormat>
  <Lines>0</Lines>
  <Paragraphs>90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Gill Sans</vt:lpstr>
      <vt:lpstr>Roboto 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>第一PPT</dc:creator>
  <cp:keywords>www.1ppt.com</cp:keywords>
  <cp:lastModifiedBy>faith123</cp:lastModifiedBy>
  <cp:revision>35</cp:revision>
  <dcterms:created xsi:type="dcterms:W3CDTF">2015-05-15T10:48:06Z</dcterms:created>
  <dcterms:modified xsi:type="dcterms:W3CDTF">2019-09-07T06:28:45Z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