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media/image2.svg" ContentType="image/svg+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356" r:id="rId3"/>
    <p:sldId id="318" r:id="rId4"/>
    <p:sldId id="262" r:id="rId5"/>
    <p:sldId id="351" r:id="rId6"/>
    <p:sldId id="329" r:id="rId7"/>
    <p:sldId id="271" r:id="rId8"/>
    <p:sldId id="352" r:id="rId9"/>
    <p:sldId id="287" r:id="rId10"/>
    <p:sldId id="350" r:id="rId11"/>
    <p:sldId id="269" r:id="rId12"/>
    <p:sldId id="353" r:id="rId13"/>
    <p:sldId id="275" r:id="rId14"/>
    <p:sldId id="354" r:id="rId15"/>
    <p:sldId id="277" r:id="rId16"/>
    <p:sldId id="355" r:id="rId17"/>
    <p:sldId id="263" r:id="rId18"/>
    <p:sldId id="272" r:id="rId19"/>
    <p:sldId id="276" r:id="rId20"/>
    <p:sldId id="357" r:id="rId21"/>
    <p:sldId id="315" r:id="rId22"/>
  </p:sldIdLst>
  <p:sldSz cx="12192000" cy="6858000"/>
  <p:notesSz cx="6858000" cy="9144000"/>
  <p:embeddedFontLst>
    <p:embeddedFont>
      <p:font typeface="Aharoni" panose="02010803020104030203" pitchFamily="2" charset="-79"/>
      <p:bold r:id="rId27"/>
    </p:embeddedFont>
    <p:embeddedFont>
      <p:font typeface="微软雅黑" panose="020B0503020204020204" pitchFamily="34" charset="-122"/>
      <p:regular r:id="rId28"/>
    </p:embeddedFont>
    <p:embeddedFont>
      <p:font typeface="方正清刻本悦宋简体" panose="02000000000000000000" pitchFamily="2" charset="-122"/>
      <p:regular r:id="rId29"/>
    </p:embeddedFont>
    <p:embeddedFont>
      <p:font typeface="Open Sans" panose="020B0606030504020204" pitchFamily="34" charset="0"/>
      <p:regular r:id="rId30"/>
      <p:bold r:id="rId31"/>
      <p:italic r:id="rId32"/>
      <p:boldItalic r:id="rId33"/>
    </p:embeddedFont>
    <p:embeddedFont>
      <p:font typeface="微软雅黑 Light" panose="020B0502040204020203" charset="0"/>
      <p:regular r:id="rId34"/>
    </p:embeddedFont>
    <p:embeddedFont>
      <p:font typeface="等线" panose="02010600030101010101" charset="0"/>
      <p:regular r:id="rId35"/>
      <p:bold r:id="rId36"/>
    </p:embeddedFont>
    <p:embeddedFont>
      <p:font typeface="汉仪粗简黑简" panose="00020600040101010101" charset="-122"/>
      <p:regular r:id="rId37"/>
    </p:embeddedFont>
    <p:embeddedFont>
      <p:font typeface="Arabic Typesetting" panose="03020402040406030203" pitchFamily="66" charset="-78"/>
      <p:regular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BFD"/>
    <a:srgbClr val="FFFFFF"/>
    <a:srgbClr val="5D94F1"/>
    <a:srgbClr val="1D4E89"/>
    <a:srgbClr val="3B3B47"/>
    <a:srgbClr val="0F4C81"/>
    <a:srgbClr val="FF9966"/>
    <a:srgbClr val="47B38F"/>
    <a:srgbClr val="D9D9D9"/>
    <a:srgbClr val="52C0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47" autoAdjust="0"/>
    <p:restoredTop sz="95054" autoAdjust="0"/>
  </p:normalViewPr>
  <p:slideViewPr>
    <p:cSldViewPr snapToGrid="0" showGuides="1">
      <p:cViewPr>
        <p:scale>
          <a:sx n="33" d="100"/>
          <a:sy n="33" d="100"/>
        </p:scale>
        <p:origin x="1446" y="1512"/>
      </p:cViewPr>
      <p:guideLst>
        <p:guide pos="7099"/>
        <p:guide pos="3839"/>
        <p:guide pos="7268"/>
        <p:guide orient="horz" pos="1293"/>
        <p:guide orient="horz" pos="388"/>
        <p:guide orient="horz" pos="38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xml"/><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927F0-F7C9-4560-93CE-5C273D3534F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D782A2-74D1-4986-9247-ACCA0784F1E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90C41B4-3A2C-4AEC-8D76-1DAA1DE27D7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3E57E52-5C71-4631-8D79-1D1AEE649D1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8B2C47-E601-46AB-A5D4-823EF630E4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E57E52-5C71-4631-8D79-1D1AEE649D1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8B2C47-E601-46AB-A5D4-823EF630E45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5.png"/><Relationship Id="rId4" Type="http://schemas.openxmlformats.org/officeDocument/2006/relationships/image" Target="../media/image2.svg"/><Relationship Id="rId3"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jpe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10" name="矩形: 圆顶角 9"/>
          <p:cNvSpPr/>
          <p:nvPr/>
        </p:nvSpPr>
        <p:spPr>
          <a:xfrm rot="5400000">
            <a:off x="-126001" y="3149358"/>
            <a:ext cx="504002" cy="252000"/>
          </a:xfrm>
          <a:prstGeom prst="round2SameRect">
            <a:avLst>
              <a:gd name="adj1" fmla="val 4407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Google Shape;2514;p49"/>
          <p:cNvSpPr/>
          <p:nvPr/>
        </p:nvSpPr>
        <p:spPr>
          <a:xfrm rot="10800000">
            <a:off x="73747" y="3196765"/>
            <a:ext cx="104530" cy="157186"/>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chemeClr val="tx1">
              <a:lumMod val="85000"/>
              <a:lumOff val="1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文本框 33"/>
          <p:cNvSpPr txBox="1"/>
          <p:nvPr/>
        </p:nvSpPr>
        <p:spPr>
          <a:xfrm>
            <a:off x="11379870" y="5912376"/>
            <a:ext cx="320922" cy="400110"/>
          </a:xfrm>
          <a:prstGeom prst="rect">
            <a:avLst/>
          </a:prstGeom>
          <a:noFill/>
        </p:spPr>
        <p:txBody>
          <a:bodyPr wrap="none" rtlCol="0">
            <a:spAutoFit/>
          </a:bodyPr>
          <a:lstStyle/>
          <a:p>
            <a:pPr algn="ctr"/>
            <a:r>
              <a:rPr lang="zh-CN" altLang="en-US" sz="2000" spc="300" dirty="0">
                <a:solidFill>
                  <a:schemeClr val="bg1"/>
                </a:solidFill>
                <a:effectLst>
                  <a:outerShdw blurRad="381000" dist="38100" dir="2700000" algn="tl">
                    <a:srgbClr val="000000">
                      <a:alpha val="20000"/>
                    </a:srgbClr>
                  </a:outerShdw>
                </a:effectLst>
                <a:latin typeface="Aharoni" panose="02010803020104030203" pitchFamily="2" charset="-79"/>
                <a:ea typeface="微软雅黑" panose="020B0503020204020204" pitchFamily="34" charset="-122"/>
                <a:cs typeface="Aharoni" panose="02010803020104030203" pitchFamily="2" charset="-79"/>
              </a:rPr>
              <a:t>▫</a:t>
            </a:r>
            <a:endParaRPr lang="zh-CN" altLang="en-US" sz="2000" spc="300" dirty="0">
              <a:solidFill>
                <a:schemeClr val="bg1"/>
              </a:solidFill>
              <a:effectLst>
                <a:outerShdw blurRad="381000" dist="38100" dir="2700000" algn="tl">
                  <a:srgbClr val="000000">
                    <a:alpha val="20000"/>
                  </a:srgbClr>
                </a:outerShdw>
              </a:effectLst>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5" name="矩形: 圆顶角 24"/>
          <p:cNvSpPr/>
          <p:nvPr/>
        </p:nvSpPr>
        <p:spPr>
          <a:xfrm rot="16200000" flipH="1">
            <a:off x="11813999" y="3149358"/>
            <a:ext cx="504002" cy="252000"/>
          </a:xfrm>
          <a:prstGeom prst="round2SameRect">
            <a:avLst>
              <a:gd name="adj1" fmla="val 4407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Google Shape;2514;p49"/>
          <p:cNvSpPr/>
          <p:nvPr/>
        </p:nvSpPr>
        <p:spPr>
          <a:xfrm rot="10800000" flipH="1">
            <a:off x="12013735" y="3196766"/>
            <a:ext cx="104530" cy="157186"/>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chemeClr val="tx1">
              <a:lumMod val="85000"/>
              <a:lumOff val="1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 name="组合 2"/>
          <p:cNvGrpSpPr/>
          <p:nvPr/>
        </p:nvGrpSpPr>
        <p:grpSpPr>
          <a:xfrm>
            <a:off x="5975348" y="6025526"/>
            <a:ext cx="241302" cy="45750"/>
            <a:chOff x="5879006" y="5721350"/>
            <a:chExt cx="709119" cy="134444"/>
          </a:xfrm>
        </p:grpSpPr>
        <p:sp>
          <p:nvSpPr>
            <p:cNvPr id="2" name="流程图: 接点 1"/>
            <p:cNvSpPr/>
            <p:nvPr/>
          </p:nvSpPr>
          <p:spPr>
            <a:xfrm flipH="1" flipV="1">
              <a:off x="5879006"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接点 15"/>
            <p:cNvSpPr/>
            <p:nvPr/>
          </p:nvSpPr>
          <p:spPr>
            <a:xfrm flipH="1" flipV="1">
              <a:off x="6453681"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接点 17"/>
            <p:cNvSpPr/>
            <p:nvPr/>
          </p:nvSpPr>
          <p:spPr>
            <a:xfrm flipH="1" flipV="1">
              <a:off x="6166343"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rot="2387495">
            <a:off x="-711531" y="5167581"/>
            <a:ext cx="3879588" cy="1323439"/>
          </a:xfrm>
          <a:prstGeom prst="rect">
            <a:avLst/>
          </a:prstGeom>
          <a:noFill/>
        </p:spPr>
        <p:txBody>
          <a:bodyPr wrap="none" rtlCol="0">
            <a:spAutoFit/>
          </a:bodyPr>
          <a:lstStyle/>
          <a:p>
            <a:pPr algn="ctr"/>
            <a:r>
              <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rPr>
              <a:t>CREATE</a:t>
            </a:r>
            <a:endPar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0" name="文本框 19"/>
          <p:cNvSpPr txBox="1"/>
          <p:nvPr/>
        </p:nvSpPr>
        <p:spPr>
          <a:xfrm rot="2426888">
            <a:off x="9627043" y="1008852"/>
            <a:ext cx="5277407" cy="1323439"/>
          </a:xfrm>
          <a:prstGeom prst="rect">
            <a:avLst/>
          </a:prstGeom>
          <a:noFill/>
        </p:spPr>
        <p:txBody>
          <a:bodyPr wrap="none" rtlCol="0">
            <a:spAutoFit/>
          </a:bodyPr>
          <a:lstStyle/>
          <a:p>
            <a:pPr algn="ctr"/>
            <a:r>
              <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rPr>
              <a:t>BUSINESS</a:t>
            </a:r>
            <a:endPar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1" name="文本框 20"/>
          <p:cNvSpPr txBox="1"/>
          <p:nvPr/>
        </p:nvSpPr>
        <p:spPr>
          <a:xfrm>
            <a:off x="519056" y="1028700"/>
            <a:ext cx="317716" cy="276999"/>
          </a:xfrm>
          <a:prstGeom prst="rect">
            <a:avLst/>
          </a:prstGeom>
          <a:noFill/>
        </p:spPr>
        <p:txBody>
          <a:bodyPr wrap="none" rtlCol="0">
            <a:spAutoFit/>
          </a:bodyPr>
          <a:lstStyle/>
          <a:p>
            <a:pPr algn="ctr"/>
            <a:r>
              <a:rPr lang="en-US" altLang="zh-CN" sz="1200" b="1" spc="300" dirty="0">
                <a:solidFill>
                  <a:schemeClr val="bg1"/>
                </a:solidFill>
                <a:latin typeface="Aharoni" panose="02010803020104030203" pitchFamily="2" charset="-79"/>
                <a:ea typeface="Open Sans" panose="020B0606030504020204" pitchFamily="34" charset="0"/>
                <a:cs typeface="Aharoni" panose="02010803020104030203" pitchFamily="2" charset="-79"/>
              </a:rPr>
              <a:t>+</a:t>
            </a:r>
            <a:endParaRPr lang="en-US" altLang="zh-CN" sz="1200" b="1" spc="300" dirty="0">
              <a:solidFill>
                <a:schemeClr val="bg1"/>
              </a:solidFill>
              <a:latin typeface="Aharoni" panose="02010803020104030203" pitchFamily="2" charset="-79"/>
              <a:ea typeface="Open Sans" panose="020B0606030504020204" pitchFamily="34" charset="0"/>
              <a:cs typeface="Aharoni" panose="02010803020104030203" pitchFamily="2" charset="-79"/>
            </a:endParaRPr>
          </a:p>
        </p:txBody>
      </p:sp>
      <p:sp>
        <p:nvSpPr>
          <p:cNvPr id="22" name="矩形: 圆角 21"/>
          <p:cNvSpPr/>
          <p:nvPr/>
        </p:nvSpPr>
        <p:spPr>
          <a:xfrm>
            <a:off x="5392479" y="4334186"/>
            <a:ext cx="1407040" cy="400109"/>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p:nvSpPr>
        <p:spPr>
          <a:xfrm>
            <a:off x="5654040" y="4364963"/>
            <a:ext cx="883920" cy="368300"/>
          </a:xfrm>
          <a:prstGeom prst="rect">
            <a:avLst/>
          </a:prstGeom>
          <a:noFill/>
        </p:spPr>
        <p:txBody>
          <a:bodyPr wrap="none" rtlCol="0">
            <a:spAutoFit/>
          </a:bodyPr>
          <a:lstStyle/>
          <a:p>
            <a:pPr algn="ctr"/>
            <a:r>
              <a:rPr lang="en-US" dirty="0">
                <a:solidFill>
                  <a:srgbClr val="1D4E89"/>
                </a:solidFill>
                <a:latin typeface="Aharoni" panose="02010803020104030203" pitchFamily="2" charset="-79"/>
                <a:ea typeface="方正清刻本悦宋简体" panose="02000000000000000000" pitchFamily="2" charset="-122"/>
                <a:cs typeface="Aharoni" panose="02010803020104030203" pitchFamily="2" charset="-79"/>
              </a:rPr>
              <a:t>PPTCN</a:t>
            </a:r>
            <a:endParaRPr lang="en-US" dirty="0">
              <a:solidFill>
                <a:srgbClr val="1D4E89"/>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3" name="文本框 22"/>
          <p:cNvSpPr txBox="1"/>
          <p:nvPr/>
        </p:nvSpPr>
        <p:spPr>
          <a:xfrm>
            <a:off x="2387686" y="2835457"/>
            <a:ext cx="7440759" cy="1050925"/>
          </a:xfrm>
          <a:prstGeom prst="rect">
            <a:avLst/>
          </a:prstGeom>
          <a:noFill/>
        </p:spPr>
        <p:txBody>
          <a:bodyPr wrap="square" rtlCol="0">
            <a:spAutoFit/>
          </a:bodyPr>
          <a:lstStyle/>
          <a:p>
            <a:pPr algn="ctr"/>
            <a:r>
              <a:rPr lang="zh-CN" altLang="en-US" sz="9600" b="1" spc="600" baseline="30000" dirty="0">
                <a:solidFill>
                  <a:schemeClr val="bg1"/>
                </a:solidFill>
                <a:latin typeface="微软雅黑" panose="020B0503020204020204" pitchFamily="34" charset="-122"/>
                <a:ea typeface="微软雅黑" panose="020B0503020204020204" pitchFamily="34" charset="-122"/>
                <a:sym typeface="+mn-ea"/>
              </a:rPr>
              <a:t>简约</a:t>
            </a:r>
            <a:r>
              <a:rPr lang="zh-CN" altLang="en-US" sz="9600" b="1" spc="300" baseline="300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卡通教育模板</a:t>
            </a:r>
            <a:endParaRPr lang="zh-CN" altLang="en-US" sz="9600" b="1" spc="300" baseline="300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24" name="文本框 23"/>
          <p:cNvSpPr txBox="1"/>
          <p:nvPr/>
        </p:nvSpPr>
        <p:spPr>
          <a:xfrm>
            <a:off x="1265420" y="1748879"/>
            <a:ext cx="9706905" cy="706755"/>
          </a:xfrm>
          <a:prstGeom prst="rect">
            <a:avLst/>
          </a:prstGeom>
          <a:noFill/>
        </p:spPr>
        <p:txBody>
          <a:bodyPr wrap="square" rtlCol="0">
            <a:spAutoFit/>
          </a:bodyPr>
          <a:lstStyle/>
          <a:p>
            <a:pPr algn="ctr"/>
            <a:r>
              <a:rPr lang="en-US" altLang="zh-CN" sz="4000" i="1" dirty="0">
                <a:ln w="0">
                  <a:solidFill>
                    <a:schemeClr val="bg1">
                      <a:alpha val="50000"/>
                    </a:schemeClr>
                  </a:solidFill>
                </a:ln>
                <a:solidFill>
                  <a:schemeClr val="bg1"/>
                </a:solidFill>
                <a:latin typeface="Aharoni" panose="02010803020104030203" pitchFamily="2" charset="-79"/>
                <a:ea typeface="方正清刻本悦宋简体" panose="02000000000000000000" pitchFamily="2" charset="-122"/>
                <a:cs typeface="Aharoni" panose="02010803020104030203" pitchFamily="2" charset="-79"/>
              </a:rPr>
              <a:t>Cartoon education template</a:t>
            </a:r>
            <a:endParaRPr lang="en-US" altLang="zh-CN" sz="4000" i="1" dirty="0">
              <a:ln w="0">
                <a:solidFill>
                  <a:schemeClr val="bg1">
                    <a:alpha val="50000"/>
                  </a:schemeClr>
                </a:solidFill>
              </a:ln>
              <a:solidFill>
                <a:schemeClr val="bg1"/>
              </a:solidFill>
              <a:latin typeface="Aharoni" panose="02010803020104030203" pitchFamily="2" charset="-79"/>
              <a:ea typeface="方正清刻本悦宋简体" panose="02000000000000000000"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D:\图图图\儿童类素材\134.jpg134"/>
          <p:cNvPicPr>
            <a:picLocks noChangeAspect="1"/>
          </p:cNvPicPr>
          <p:nvPr/>
        </p:nvPicPr>
        <p:blipFill rotWithShape="1">
          <a:blip r:embed="rId1"/>
          <a:srcRect/>
          <a:stretch>
            <a:fillRect/>
          </a:stretch>
        </p:blipFill>
        <p:spPr>
          <a:xfrm>
            <a:off x="-1" y="322580"/>
            <a:ext cx="7534649" cy="6212840"/>
          </a:xfrm>
          <a:prstGeom prst="rect">
            <a:avLst/>
          </a:prstGeom>
        </p:spPr>
      </p:pic>
      <p:sp>
        <p:nvSpPr>
          <p:cNvPr id="2" name="矩形: 圆角 1"/>
          <p:cNvSpPr/>
          <p:nvPr/>
        </p:nvSpPr>
        <p:spPr>
          <a:xfrm>
            <a:off x="6096000" y="692825"/>
            <a:ext cx="5400000" cy="5400000"/>
          </a:xfrm>
          <a:prstGeom prst="roundRect">
            <a:avLst>
              <a:gd name="adj" fmla="val 4408"/>
            </a:avLst>
          </a:prstGeom>
          <a:solidFill>
            <a:schemeClr val="bg1"/>
          </a:solidFill>
          <a:ln>
            <a:noFill/>
          </a:ln>
          <a:effectLst>
            <a:outerShdw blurRad="381000" dist="38100" algn="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顶角 11"/>
          <p:cNvSpPr/>
          <p:nvPr/>
        </p:nvSpPr>
        <p:spPr>
          <a:xfrm rot="5400000">
            <a:off x="-1" y="3176998"/>
            <a:ext cx="504002" cy="504000"/>
          </a:xfrm>
          <a:prstGeom prst="round2SameRect">
            <a:avLst>
              <a:gd name="adj1" fmla="val 16353"/>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Google Shape;2514;p49"/>
          <p:cNvSpPr/>
          <p:nvPr/>
        </p:nvSpPr>
        <p:spPr>
          <a:xfrm rot="10800000" flipH="1">
            <a:off x="195572" y="3350405"/>
            <a:ext cx="104530" cy="157186"/>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rgbClr val="3B3B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 name="组合 16"/>
          <p:cNvGrpSpPr/>
          <p:nvPr/>
        </p:nvGrpSpPr>
        <p:grpSpPr>
          <a:xfrm>
            <a:off x="5766455" y="3590519"/>
            <a:ext cx="5639914" cy="998861"/>
            <a:chOff x="5509262" y="1085850"/>
            <a:chExt cx="5639914" cy="998861"/>
          </a:xfrm>
        </p:grpSpPr>
        <p:sp>
          <p:nvSpPr>
            <p:cNvPr id="14" name="椭圆 13"/>
            <p:cNvSpPr/>
            <p:nvPr/>
          </p:nvSpPr>
          <p:spPr>
            <a:xfrm>
              <a:off x="5509262" y="1085850"/>
              <a:ext cx="800096" cy="800096"/>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508595" y="1085850"/>
              <a:ext cx="4640580" cy="46037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 name="文本框 15"/>
            <p:cNvSpPr txBox="1"/>
            <p:nvPr/>
          </p:nvSpPr>
          <p:spPr>
            <a:xfrm>
              <a:off x="6508596" y="1624336"/>
              <a:ext cx="4640580" cy="460375"/>
            </a:xfrm>
            <a:prstGeom prst="rect">
              <a:avLst/>
            </a:prstGeom>
            <a:noFill/>
          </p:spPr>
          <p:txBody>
            <a:bodyPr wrap="square" rtlCol="0">
              <a:spAutoFit/>
            </a:bodyPr>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Lorem ipsum dolor sit amet,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consectetuer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adipiscing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elit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Maecenas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porttitor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congue</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massa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endParaRPr>
            </a:p>
          </p:txBody>
        </p:sp>
      </p:grpSp>
      <p:grpSp>
        <p:nvGrpSpPr>
          <p:cNvPr id="18" name="组合 17"/>
          <p:cNvGrpSpPr/>
          <p:nvPr/>
        </p:nvGrpSpPr>
        <p:grpSpPr>
          <a:xfrm>
            <a:off x="5766455" y="2254053"/>
            <a:ext cx="5639914" cy="998861"/>
            <a:chOff x="5509262" y="1085850"/>
            <a:chExt cx="5639914" cy="998861"/>
          </a:xfrm>
        </p:grpSpPr>
        <p:sp>
          <p:nvSpPr>
            <p:cNvPr id="19" name="椭圆 18"/>
            <p:cNvSpPr/>
            <p:nvPr/>
          </p:nvSpPr>
          <p:spPr>
            <a:xfrm>
              <a:off x="5509262" y="1085850"/>
              <a:ext cx="800096" cy="800096"/>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508595" y="1085850"/>
              <a:ext cx="4640580" cy="46037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6508596" y="1624336"/>
              <a:ext cx="4640580" cy="460375"/>
            </a:xfrm>
            <a:prstGeom prst="rect">
              <a:avLst/>
            </a:prstGeom>
            <a:noFill/>
          </p:spPr>
          <p:txBody>
            <a:bodyPr wrap="square" rtlCol="0">
              <a:spAutoFit/>
            </a:bodyPr>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Lorem ipsum dolor sit amet,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consectetuer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adipiscing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elit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Maecenas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porttitor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congue</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massa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endParaRPr>
            </a:p>
          </p:txBody>
        </p:sp>
      </p:grpSp>
      <p:grpSp>
        <p:nvGrpSpPr>
          <p:cNvPr id="5" name="组合 4"/>
          <p:cNvGrpSpPr/>
          <p:nvPr/>
        </p:nvGrpSpPr>
        <p:grpSpPr>
          <a:xfrm>
            <a:off x="5766455" y="917587"/>
            <a:ext cx="5639914" cy="998861"/>
            <a:chOff x="5509262" y="1085850"/>
            <a:chExt cx="5639914" cy="998861"/>
          </a:xfrm>
        </p:grpSpPr>
        <p:sp>
          <p:nvSpPr>
            <p:cNvPr id="6" name="椭圆 5"/>
            <p:cNvSpPr/>
            <p:nvPr/>
          </p:nvSpPr>
          <p:spPr>
            <a:xfrm>
              <a:off x="5509262" y="1085850"/>
              <a:ext cx="800096" cy="800096"/>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508595" y="1085850"/>
              <a:ext cx="4640580" cy="46037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508596" y="1624336"/>
              <a:ext cx="4640580" cy="460375"/>
            </a:xfrm>
            <a:prstGeom prst="rect">
              <a:avLst/>
            </a:prstGeom>
            <a:noFill/>
          </p:spPr>
          <p:txBody>
            <a:bodyPr wrap="square" rtlCol="0">
              <a:spAutoFit/>
            </a:bodyPr>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Lorem ipsum dolor sit amet,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consectetuer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adipiscing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elit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Maecenas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porttitor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congue</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massa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endParaRPr>
            </a:p>
          </p:txBody>
        </p:sp>
      </p:grpSp>
      <p:grpSp>
        <p:nvGrpSpPr>
          <p:cNvPr id="8" name="组合 7"/>
          <p:cNvGrpSpPr/>
          <p:nvPr/>
        </p:nvGrpSpPr>
        <p:grpSpPr>
          <a:xfrm>
            <a:off x="5766455" y="4926984"/>
            <a:ext cx="5639914" cy="998861"/>
            <a:chOff x="5509262" y="1085850"/>
            <a:chExt cx="5639914" cy="998861"/>
          </a:xfrm>
        </p:grpSpPr>
        <p:sp>
          <p:nvSpPr>
            <p:cNvPr id="27" name="椭圆 26"/>
            <p:cNvSpPr/>
            <p:nvPr/>
          </p:nvSpPr>
          <p:spPr>
            <a:xfrm>
              <a:off x="5509262" y="1085850"/>
              <a:ext cx="800096" cy="800096"/>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508595" y="1085850"/>
              <a:ext cx="4640580" cy="46037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9" name="文本框 28"/>
            <p:cNvSpPr txBox="1"/>
            <p:nvPr/>
          </p:nvSpPr>
          <p:spPr>
            <a:xfrm>
              <a:off x="6508596" y="1624336"/>
              <a:ext cx="4640580" cy="460375"/>
            </a:xfrm>
            <a:prstGeom prst="rect">
              <a:avLst/>
            </a:prstGeom>
            <a:noFill/>
          </p:spPr>
          <p:txBody>
            <a:bodyPr wrap="square" rtlCol="0">
              <a:spAutoFit/>
            </a:bodyPr>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Lorem ipsum dolor sit amet,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consectetuer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adipiscing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elit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Maecenas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porttitor</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congue</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massa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rPr>
                <a: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abic Typesetting" panose="03020402040406030203" pitchFamily="66" charset="-78"/>
              </a:endParaRPr>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2" name="文本框 1"/>
          <p:cNvSpPr txBox="1"/>
          <p:nvPr/>
        </p:nvSpPr>
        <p:spPr>
          <a:xfrm>
            <a:off x="4070445" y="3094346"/>
            <a:ext cx="4051109" cy="830997"/>
          </a:xfrm>
          <a:prstGeom prst="rect">
            <a:avLst/>
          </a:prstGeom>
          <a:noFill/>
        </p:spPr>
        <p:txBody>
          <a:bodyPr wrap="none" rtlCol="0">
            <a:spAutoFit/>
          </a:bodyPr>
          <a:lstStyle/>
          <a:p>
            <a:pPr algn="ctr"/>
            <a:r>
              <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添加标题内容</a:t>
            </a:r>
            <a:endPar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18" name="文本框 17"/>
          <p:cNvSpPr txBox="1"/>
          <p:nvPr/>
        </p:nvSpPr>
        <p:spPr>
          <a:xfrm>
            <a:off x="4795002" y="-46537"/>
            <a:ext cx="2601994" cy="3477875"/>
          </a:xfrm>
          <a:prstGeom prst="rect">
            <a:avLst/>
          </a:prstGeom>
          <a:noFill/>
        </p:spPr>
        <p:txBody>
          <a:bodyPr wrap="none" rtlCol="0">
            <a:spAutoFit/>
          </a:bodyPr>
          <a:lstStyle/>
          <a:p>
            <a:pPr algn="ctr"/>
            <a:r>
              <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rPr>
              <a:t>01</a:t>
            </a:r>
            <a:endPar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8" name="文本框 7"/>
          <p:cNvSpPr txBox="1"/>
          <p:nvPr/>
        </p:nvSpPr>
        <p:spPr>
          <a:xfrm>
            <a:off x="4619624" y="1599474"/>
            <a:ext cx="2952750" cy="1568450"/>
          </a:xfrm>
          <a:prstGeom prst="rect">
            <a:avLst/>
          </a:prstGeom>
          <a:noFill/>
        </p:spPr>
        <p:txBody>
          <a:bodyPr wrap="none" rtlCol="0">
            <a:spAutoFit/>
          </a:bodyPr>
          <a:lstStyle/>
          <a:p>
            <a:pPr algn="ctr"/>
            <a:r>
              <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ONE</a:t>
            </a:r>
            <a:endPar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1" name="组合 10"/>
          <p:cNvGrpSpPr/>
          <p:nvPr/>
        </p:nvGrpSpPr>
        <p:grpSpPr>
          <a:xfrm>
            <a:off x="2047686" y="3058471"/>
            <a:ext cx="8084126" cy="1783728"/>
            <a:chOff x="1943100" y="2635538"/>
            <a:chExt cx="7079673" cy="1562100"/>
          </a:xfrm>
          <a:solidFill>
            <a:srgbClr val="00518E"/>
          </a:solidFill>
        </p:grpSpPr>
        <p:pic>
          <p:nvPicPr>
            <p:cNvPr id="12" name="图形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943100" y="2635538"/>
              <a:ext cx="3429000" cy="1562100"/>
            </a:xfrm>
            <a:prstGeom prst="rect">
              <a:avLst/>
            </a:prstGeom>
          </p:spPr>
        </p:pic>
        <p:pic>
          <p:nvPicPr>
            <p:cNvPr id="14" name="图形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39874" y="2635538"/>
              <a:ext cx="3286125" cy="1562100"/>
            </a:xfrm>
            <a:prstGeom prst="rect">
              <a:avLst/>
            </a:prstGeom>
          </p:spPr>
        </p:pic>
        <p:pic>
          <p:nvPicPr>
            <p:cNvPr id="15" name="图形 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93773" y="2635538"/>
              <a:ext cx="3429000" cy="1562100"/>
            </a:xfrm>
            <a:prstGeom prst="rect">
              <a:avLst/>
            </a:prstGeom>
          </p:spPr>
        </p:pic>
      </p:grpSp>
      <p:sp>
        <p:nvSpPr>
          <p:cNvPr id="16" name="文本框 15"/>
          <p:cNvSpPr txBox="1"/>
          <p:nvPr/>
        </p:nvSpPr>
        <p:spPr>
          <a:xfrm>
            <a:off x="2549752" y="3585237"/>
            <a:ext cx="843656" cy="706755"/>
          </a:xfrm>
          <a:prstGeom prst="rect">
            <a:avLst/>
          </a:prstGeom>
          <a:noFill/>
        </p:spPr>
        <p:txBody>
          <a:bodyPr wrap="square" rtlCol="0">
            <a:spAutoFit/>
          </a:bodyPr>
          <a:p>
            <a:pPr algn="ctr"/>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628532" y="3585237"/>
            <a:ext cx="843656" cy="706755"/>
          </a:xfrm>
          <a:prstGeom prst="rect">
            <a:avLst/>
          </a:prstGeom>
          <a:noFill/>
        </p:spPr>
        <p:txBody>
          <a:bodyPr wrap="square" rtlCol="0">
            <a:spAutoFit/>
          </a:bodyPr>
          <a:p>
            <a:pPr algn="ctr"/>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07310" y="3585237"/>
            <a:ext cx="843656" cy="706755"/>
          </a:xfrm>
          <a:prstGeom prst="rect">
            <a:avLst/>
          </a:prstGeom>
          <a:noFill/>
        </p:spPr>
        <p:txBody>
          <a:bodyPr wrap="square" rtlCol="0">
            <a:spAutoFit/>
          </a:bodyPr>
          <a:p>
            <a:pPr algn="ctr"/>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786087" y="3585237"/>
            <a:ext cx="843656" cy="706755"/>
          </a:xfrm>
          <a:prstGeom prst="rect">
            <a:avLst/>
          </a:prstGeom>
          <a:noFill/>
        </p:spPr>
        <p:txBody>
          <a:bodyPr wrap="square" rtlCol="0">
            <a:spAutoFit/>
          </a:bodyPr>
          <a:p>
            <a:pPr algn="ctr"/>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766541" y="5135042"/>
            <a:ext cx="2345180" cy="398780"/>
          </a:xfrm>
          <a:prstGeom prst="rect">
            <a:avLst/>
          </a:prstGeom>
        </p:spPr>
        <p:txBody>
          <a:bodyPr wrap="square">
            <a:spAutoFit/>
          </a:bodyPr>
          <a:p>
            <a:pPr algn="l"/>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sym typeface="+mn-ea"/>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53" name="矩形 52"/>
          <p:cNvSpPr/>
          <p:nvPr/>
        </p:nvSpPr>
        <p:spPr>
          <a:xfrm>
            <a:off x="766541" y="5686538"/>
            <a:ext cx="3664427" cy="755015"/>
          </a:xfrm>
          <a:prstGeom prst="rect">
            <a:avLst/>
          </a:prstGeom>
        </p:spPr>
        <p:txBody>
          <a:bodyPr wrap="square">
            <a:spAutoFit/>
          </a:bodyPr>
          <a:p>
            <a:pPr>
              <a:lnSpc>
                <a:spcPct val="12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Enter the text content directly here, the text format will not change. Enter the text content directly here,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4" name="矩形 53"/>
          <p:cNvSpPr/>
          <p:nvPr/>
        </p:nvSpPr>
        <p:spPr>
          <a:xfrm>
            <a:off x="6106176" y="5135042"/>
            <a:ext cx="2345180" cy="398780"/>
          </a:xfrm>
          <a:prstGeom prst="rect">
            <a:avLst/>
          </a:prstGeom>
        </p:spPr>
        <p:txBody>
          <a:bodyPr wrap="square">
            <a:spAutoFit/>
          </a:bodyPr>
          <a:p>
            <a:pPr algn="l"/>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sym typeface="+mn-ea"/>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55" name="矩形 54"/>
          <p:cNvSpPr/>
          <p:nvPr/>
        </p:nvSpPr>
        <p:spPr>
          <a:xfrm>
            <a:off x="6106176" y="5686538"/>
            <a:ext cx="3664427" cy="755015"/>
          </a:xfrm>
          <a:prstGeom prst="rect">
            <a:avLst/>
          </a:prstGeom>
        </p:spPr>
        <p:txBody>
          <a:bodyPr wrap="square">
            <a:spAutoFit/>
          </a:bodyPr>
          <a:p>
            <a:pPr>
              <a:lnSpc>
                <a:spcPct val="12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Enter the text content directly here, the text format will not change. Enter the text content directly here,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6" name="矩形 55"/>
          <p:cNvSpPr/>
          <p:nvPr/>
        </p:nvSpPr>
        <p:spPr>
          <a:xfrm>
            <a:off x="3760996" y="1360437"/>
            <a:ext cx="2345180" cy="398780"/>
          </a:xfrm>
          <a:prstGeom prst="rect">
            <a:avLst/>
          </a:prstGeom>
        </p:spPr>
        <p:txBody>
          <a:bodyPr wrap="square">
            <a:spAutoFit/>
          </a:bodyPr>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57" name="矩形 56"/>
          <p:cNvSpPr/>
          <p:nvPr/>
        </p:nvSpPr>
        <p:spPr>
          <a:xfrm>
            <a:off x="2441749" y="1911933"/>
            <a:ext cx="3664427" cy="755015"/>
          </a:xfrm>
          <a:prstGeom prst="rect">
            <a:avLst/>
          </a:prstGeom>
        </p:spPr>
        <p:txBody>
          <a:bodyPr wrap="square">
            <a:spAutoFit/>
          </a:bodyPr>
          <a:p>
            <a:pPr algn="r">
              <a:lnSpc>
                <a:spcPct val="12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Enter the text content directly here, the text format will not change. Enter the text content directly here,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8" name="矩形 57"/>
          <p:cNvSpPr/>
          <p:nvPr/>
        </p:nvSpPr>
        <p:spPr>
          <a:xfrm>
            <a:off x="9181116" y="1360437"/>
            <a:ext cx="2345180" cy="398780"/>
          </a:xfrm>
          <a:prstGeom prst="rect">
            <a:avLst/>
          </a:prstGeom>
        </p:spPr>
        <p:txBody>
          <a:bodyPr wrap="square">
            <a:spAutoFit/>
          </a:bodyPr>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sym typeface="+mn-ea"/>
              </a:rPr>
              <a:t>输入标题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59" name="矩形 58"/>
          <p:cNvSpPr/>
          <p:nvPr/>
        </p:nvSpPr>
        <p:spPr>
          <a:xfrm>
            <a:off x="7861869" y="1911933"/>
            <a:ext cx="3664427" cy="755015"/>
          </a:xfrm>
          <a:prstGeom prst="rect">
            <a:avLst/>
          </a:prstGeom>
        </p:spPr>
        <p:txBody>
          <a:bodyPr wrap="square">
            <a:spAutoFit/>
          </a:bodyPr>
          <a:p>
            <a:pPr algn="r">
              <a:lnSpc>
                <a:spcPct val="12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Enter the text content directly here, the text format will not change. Enter the text content directly here,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flipV="1">
            <a:off x="5962423" y="5976006"/>
            <a:ext cx="267154" cy="54260"/>
            <a:chOff x="5375033" y="5982942"/>
            <a:chExt cx="744234" cy="151158"/>
          </a:xfrm>
          <a:gradFill>
            <a:gsLst>
              <a:gs pos="0">
                <a:srgbClr val="1D4E89"/>
              </a:gs>
              <a:gs pos="100000">
                <a:srgbClr val="0F4C81"/>
              </a:gs>
            </a:gsLst>
            <a:lin ang="2700000" scaled="0"/>
          </a:gradFill>
        </p:grpSpPr>
        <p:sp>
          <p:nvSpPr>
            <p:cNvPr id="71" name="流程图: 接点 70"/>
            <p:cNvSpPr/>
            <p:nvPr/>
          </p:nvSpPr>
          <p:spPr>
            <a:xfrm>
              <a:off x="5375033"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流程图: 接点 71"/>
            <p:cNvSpPr/>
            <p:nvPr/>
          </p:nvSpPr>
          <p:spPr>
            <a:xfrm>
              <a:off x="5968109"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流程图: 接点 72"/>
            <p:cNvSpPr/>
            <p:nvPr/>
          </p:nvSpPr>
          <p:spPr>
            <a:xfrm>
              <a:off x="5671571"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2" name="文本框 61"/>
          <p:cNvSpPr txBox="1"/>
          <p:nvPr/>
        </p:nvSpPr>
        <p:spPr>
          <a:xfrm>
            <a:off x="1243648" y="4681844"/>
            <a:ext cx="3729133" cy="1158267"/>
          </a:xfrm>
          <a:prstGeom prst="rect">
            <a:avLst/>
          </a:prstGeom>
          <a:noFill/>
        </p:spPr>
        <p:txBody>
          <a:bodyPr wrap="square" lIns="0" tIns="0" rIns="0" bIns="0" rtlCol="0">
            <a:noAutofit/>
          </a:bodyPr>
          <a:lstStyle/>
          <a:p>
            <a:pPr lvl="0">
              <a:lnSpc>
                <a:spcPct val="200000"/>
              </a:lnSpc>
              <a:defRPr/>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 magna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aliqua</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Ut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enim</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ad minim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veniam</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矩形: 圆角 12"/>
          <p:cNvSpPr/>
          <p:nvPr/>
        </p:nvSpPr>
        <p:spPr>
          <a:xfrm>
            <a:off x="1167157" y="4048892"/>
            <a:ext cx="1797051" cy="432000"/>
          </a:xfrm>
          <a:prstGeom prst="roundRect">
            <a:avLst>
              <a:gd name="adj" fmla="val 50000"/>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cs typeface="阿里巴巴普惠体 M" panose="00020600040101010101" pitchFamily="18" charset="-122"/>
            </a:endParaRPr>
          </a:p>
        </p:txBody>
      </p:sp>
      <p:sp>
        <p:nvSpPr>
          <p:cNvPr id="63" name="文本框 62"/>
          <p:cNvSpPr txBox="1"/>
          <p:nvPr/>
        </p:nvSpPr>
        <p:spPr>
          <a:xfrm>
            <a:off x="1280852" y="4080226"/>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阿里巴巴普惠体 M" panose="00020600040101010101" pitchFamily="18"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cs typeface="阿里巴巴普惠体 M" panose="00020600040101010101" pitchFamily="18" charset="-122"/>
            </a:endParaRPr>
          </a:p>
        </p:txBody>
      </p:sp>
      <p:sp>
        <p:nvSpPr>
          <p:cNvPr id="22" name="矩形: 圆角 21"/>
          <p:cNvSpPr/>
          <p:nvPr/>
        </p:nvSpPr>
        <p:spPr>
          <a:xfrm>
            <a:off x="7142728" y="4048892"/>
            <a:ext cx="1797051" cy="432000"/>
          </a:xfrm>
          <a:prstGeom prst="roundRect">
            <a:avLst>
              <a:gd name="adj" fmla="val 50000"/>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cs typeface="阿里巴巴普惠体 M" panose="00020600040101010101" pitchFamily="18" charset="-122"/>
            </a:endParaRPr>
          </a:p>
        </p:txBody>
      </p:sp>
      <p:sp>
        <p:nvSpPr>
          <p:cNvPr id="23" name="文本框 22"/>
          <p:cNvSpPr txBox="1"/>
          <p:nvPr/>
        </p:nvSpPr>
        <p:spPr>
          <a:xfrm>
            <a:off x="7256423" y="4080226"/>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阿里巴巴普惠体 M" panose="00020600040101010101" pitchFamily="18"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cs typeface="阿里巴巴普惠体 M" panose="00020600040101010101" pitchFamily="18" charset="-122"/>
            </a:endParaRPr>
          </a:p>
        </p:txBody>
      </p:sp>
      <p:sp>
        <p:nvSpPr>
          <p:cNvPr id="31" name="文本框 30"/>
          <p:cNvSpPr txBox="1"/>
          <p:nvPr/>
        </p:nvSpPr>
        <p:spPr>
          <a:xfrm>
            <a:off x="7219219" y="4681844"/>
            <a:ext cx="3729133" cy="1158267"/>
          </a:xfrm>
          <a:prstGeom prst="rect">
            <a:avLst/>
          </a:prstGeom>
          <a:noFill/>
        </p:spPr>
        <p:txBody>
          <a:bodyPr wrap="square" lIns="0" tIns="0" rIns="0" bIns="0" rtlCol="0">
            <a:noAutofit/>
          </a:bodyPr>
          <a:lstStyle/>
          <a:p>
            <a:pPr lvl="0">
              <a:lnSpc>
                <a:spcPct val="200000"/>
              </a:lnSpc>
              <a:defRPr/>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 magna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aliqua</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Ut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enim</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ad minim </a:t>
            </a:r>
            <a:r>
              <a:rPr lang="en-US" altLang="zh-CN" sz="12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veniam</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 name="图片 3" descr="儿童早教招生海报"/>
          <p:cNvPicPr>
            <a:picLocks noChangeAspect="1"/>
          </p:cNvPicPr>
          <p:nvPr/>
        </p:nvPicPr>
        <p:blipFill>
          <a:blip r:embed="rId1"/>
          <a:srcRect l="-168" t="71482" r="1120" b="16793"/>
          <a:stretch>
            <a:fillRect/>
          </a:stretch>
        </p:blipFill>
        <p:spPr>
          <a:xfrm>
            <a:off x="1003935" y="1807210"/>
            <a:ext cx="10182860" cy="16071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圆角 32"/>
          <p:cNvSpPr/>
          <p:nvPr/>
        </p:nvSpPr>
        <p:spPr>
          <a:xfrm>
            <a:off x="666755" y="3940502"/>
            <a:ext cx="3348000" cy="2081274"/>
          </a:xfrm>
          <a:prstGeom prst="roundRect">
            <a:avLst/>
          </a:prstGeom>
          <a:solidFill>
            <a:schemeClr val="bg1"/>
          </a:solidFill>
          <a:ln>
            <a:noFill/>
          </a:ln>
          <a:effectLst>
            <a:outerShdw blurRad="254000" sx="96000" sy="96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8" name="Google Shape;10706;p56"/>
          <p:cNvGrpSpPr/>
          <p:nvPr/>
        </p:nvGrpSpPr>
        <p:grpSpPr>
          <a:xfrm>
            <a:off x="903316" y="4151903"/>
            <a:ext cx="447618" cy="428222"/>
            <a:chOff x="3950316" y="3820307"/>
            <a:chExt cx="369805" cy="353782"/>
          </a:xfrm>
          <a:solidFill>
            <a:srgbClr val="5D94F1"/>
          </a:solidFill>
        </p:grpSpPr>
        <p:sp>
          <p:nvSpPr>
            <p:cNvPr id="79" name="Google Shape;10707;p56"/>
            <p:cNvSpPr/>
            <p:nvPr/>
          </p:nvSpPr>
          <p:spPr>
            <a:xfrm>
              <a:off x="4040561" y="3880991"/>
              <a:ext cx="99802" cy="28383"/>
            </a:xfrm>
            <a:custGeom>
              <a:avLst/>
              <a:gdLst/>
              <a:ahLst/>
              <a:cxnLst/>
              <a:rect l="l" t="t" r="r" b="b"/>
              <a:pathLst>
                <a:path w="3133" h="891" extrusionOk="0">
                  <a:moveTo>
                    <a:pt x="1572" y="1"/>
                  </a:moveTo>
                  <a:cubicBezTo>
                    <a:pt x="1001" y="1"/>
                    <a:pt x="465" y="227"/>
                    <a:pt x="60" y="632"/>
                  </a:cubicBezTo>
                  <a:cubicBezTo>
                    <a:pt x="1" y="691"/>
                    <a:pt x="1" y="787"/>
                    <a:pt x="60" y="846"/>
                  </a:cubicBezTo>
                  <a:cubicBezTo>
                    <a:pt x="84" y="876"/>
                    <a:pt x="123" y="891"/>
                    <a:pt x="165" y="891"/>
                  </a:cubicBezTo>
                  <a:cubicBezTo>
                    <a:pt x="206" y="891"/>
                    <a:pt x="251" y="876"/>
                    <a:pt x="287" y="846"/>
                  </a:cubicBezTo>
                  <a:cubicBezTo>
                    <a:pt x="632" y="513"/>
                    <a:pt x="1072" y="310"/>
                    <a:pt x="1572" y="310"/>
                  </a:cubicBezTo>
                  <a:cubicBezTo>
                    <a:pt x="2061" y="310"/>
                    <a:pt x="2501" y="513"/>
                    <a:pt x="2846" y="846"/>
                  </a:cubicBezTo>
                  <a:cubicBezTo>
                    <a:pt x="2876" y="876"/>
                    <a:pt x="2918" y="891"/>
                    <a:pt x="2960" y="891"/>
                  </a:cubicBezTo>
                  <a:cubicBezTo>
                    <a:pt x="3001" y="891"/>
                    <a:pt x="3043" y="876"/>
                    <a:pt x="3073" y="846"/>
                  </a:cubicBezTo>
                  <a:cubicBezTo>
                    <a:pt x="3132" y="787"/>
                    <a:pt x="3132" y="691"/>
                    <a:pt x="3073" y="632"/>
                  </a:cubicBezTo>
                  <a:cubicBezTo>
                    <a:pt x="2668" y="227"/>
                    <a:pt x="2132" y="1"/>
                    <a:pt x="15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Google Shape;10708;p56"/>
            <p:cNvSpPr/>
            <p:nvPr/>
          </p:nvSpPr>
          <p:spPr>
            <a:xfrm>
              <a:off x="3950316" y="3820307"/>
              <a:ext cx="369805" cy="353782"/>
            </a:xfrm>
            <a:custGeom>
              <a:avLst/>
              <a:gdLst/>
              <a:ahLst/>
              <a:cxnLst/>
              <a:rect l="l" t="t" r="r" b="b"/>
              <a:pathLst>
                <a:path w="11609" h="11106" extrusionOk="0">
                  <a:moveTo>
                    <a:pt x="7358" y="6728"/>
                  </a:moveTo>
                  <a:lnTo>
                    <a:pt x="7799" y="7156"/>
                  </a:lnTo>
                  <a:lnTo>
                    <a:pt x="7513" y="7442"/>
                  </a:lnTo>
                  <a:lnTo>
                    <a:pt x="7084" y="7014"/>
                  </a:lnTo>
                  <a:cubicBezTo>
                    <a:pt x="7180" y="6918"/>
                    <a:pt x="7275" y="6835"/>
                    <a:pt x="7358" y="6728"/>
                  </a:cubicBezTo>
                  <a:close/>
                  <a:moveTo>
                    <a:pt x="4395" y="358"/>
                  </a:moveTo>
                  <a:cubicBezTo>
                    <a:pt x="5337" y="358"/>
                    <a:pt x="6281" y="715"/>
                    <a:pt x="7001" y="1429"/>
                  </a:cubicBezTo>
                  <a:cubicBezTo>
                    <a:pt x="8370" y="2799"/>
                    <a:pt x="8430" y="4942"/>
                    <a:pt x="7239" y="6382"/>
                  </a:cubicBezTo>
                  <a:cubicBezTo>
                    <a:pt x="7096" y="6561"/>
                    <a:pt x="6930" y="6728"/>
                    <a:pt x="6763" y="6859"/>
                  </a:cubicBezTo>
                  <a:cubicBezTo>
                    <a:pt x="6075" y="7434"/>
                    <a:pt x="5230" y="7723"/>
                    <a:pt x="4386" y="7723"/>
                  </a:cubicBezTo>
                  <a:cubicBezTo>
                    <a:pt x="3448" y="7723"/>
                    <a:pt x="2513" y="7365"/>
                    <a:pt x="1798" y="6644"/>
                  </a:cubicBezTo>
                  <a:cubicBezTo>
                    <a:pt x="357" y="5192"/>
                    <a:pt x="357" y="2870"/>
                    <a:pt x="1798" y="1429"/>
                  </a:cubicBezTo>
                  <a:cubicBezTo>
                    <a:pt x="2512" y="715"/>
                    <a:pt x="3453" y="358"/>
                    <a:pt x="4395" y="358"/>
                  </a:cubicBezTo>
                  <a:close/>
                  <a:moveTo>
                    <a:pt x="8226" y="7228"/>
                  </a:moveTo>
                  <a:cubicBezTo>
                    <a:pt x="8260" y="7228"/>
                    <a:pt x="8293" y="7240"/>
                    <a:pt x="8311" y="7264"/>
                  </a:cubicBezTo>
                  <a:lnTo>
                    <a:pt x="8763" y="7668"/>
                  </a:lnTo>
                  <a:lnTo>
                    <a:pt x="8001" y="8430"/>
                  </a:lnTo>
                  <a:lnTo>
                    <a:pt x="7620" y="7966"/>
                  </a:lnTo>
                  <a:cubicBezTo>
                    <a:pt x="7573" y="7918"/>
                    <a:pt x="7573" y="7835"/>
                    <a:pt x="7620" y="7787"/>
                  </a:cubicBezTo>
                  <a:lnTo>
                    <a:pt x="8132" y="7264"/>
                  </a:lnTo>
                  <a:cubicBezTo>
                    <a:pt x="8156" y="7240"/>
                    <a:pt x="8192" y="7228"/>
                    <a:pt x="8226" y="7228"/>
                  </a:cubicBezTo>
                  <a:close/>
                  <a:moveTo>
                    <a:pt x="9013" y="7871"/>
                  </a:moveTo>
                  <a:lnTo>
                    <a:pt x="10871" y="9514"/>
                  </a:lnTo>
                  <a:cubicBezTo>
                    <a:pt x="11192" y="9800"/>
                    <a:pt x="11204" y="10276"/>
                    <a:pt x="10906" y="10573"/>
                  </a:cubicBezTo>
                  <a:cubicBezTo>
                    <a:pt x="10765" y="10715"/>
                    <a:pt x="10580" y="10784"/>
                    <a:pt x="10396" y="10784"/>
                  </a:cubicBezTo>
                  <a:cubicBezTo>
                    <a:pt x="10193" y="10784"/>
                    <a:pt x="9990" y="10700"/>
                    <a:pt x="9847" y="10538"/>
                  </a:cubicBezTo>
                  <a:lnTo>
                    <a:pt x="8227" y="8668"/>
                  </a:lnTo>
                  <a:lnTo>
                    <a:pt x="9013" y="7871"/>
                  </a:lnTo>
                  <a:close/>
                  <a:moveTo>
                    <a:pt x="4423" y="1"/>
                  </a:moveTo>
                  <a:cubicBezTo>
                    <a:pt x="3396" y="1"/>
                    <a:pt x="2370" y="394"/>
                    <a:pt x="1584" y="1179"/>
                  </a:cubicBezTo>
                  <a:cubicBezTo>
                    <a:pt x="0" y="2775"/>
                    <a:pt x="0" y="5299"/>
                    <a:pt x="1560" y="6883"/>
                  </a:cubicBezTo>
                  <a:cubicBezTo>
                    <a:pt x="2340" y="7663"/>
                    <a:pt x="3364" y="8052"/>
                    <a:pt x="4389" y="8052"/>
                  </a:cubicBezTo>
                  <a:cubicBezTo>
                    <a:pt x="5257" y="8052"/>
                    <a:pt x="6126" y="7773"/>
                    <a:pt x="6846" y="7216"/>
                  </a:cubicBezTo>
                  <a:lnTo>
                    <a:pt x="7323" y="7692"/>
                  </a:lnTo>
                  <a:cubicBezTo>
                    <a:pt x="7239" y="7859"/>
                    <a:pt x="7263" y="8049"/>
                    <a:pt x="7394" y="8180"/>
                  </a:cubicBezTo>
                  <a:lnTo>
                    <a:pt x="9644" y="10752"/>
                  </a:lnTo>
                  <a:cubicBezTo>
                    <a:pt x="9847" y="10986"/>
                    <a:pt x="10133" y="11105"/>
                    <a:pt x="10421" y="11105"/>
                  </a:cubicBezTo>
                  <a:cubicBezTo>
                    <a:pt x="10690" y="11105"/>
                    <a:pt x="10961" y="11001"/>
                    <a:pt x="11168" y="10788"/>
                  </a:cubicBezTo>
                  <a:cubicBezTo>
                    <a:pt x="11609" y="10359"/>
                    <a:pt x="11573" y="9657"/>
                    <a:pt x="11133" y="9264"/>
                  </a:cubicBezTo>
                  <a:lnTo>
                    <a:pt x="8573" y="7014"/>
                  </a:lnTo>
                  <a:cubicBezTo>
                    <a:pt x="8483" y="6939"/>
                    <a:pt x="8369" y="6897"/>
                    <a:pt x="8259" y="6897"/>
                  </a:cubicBezTo>
                  <a:cubicBezTo>
                    <a:pt x="8194" y="6897"/>
                    <a:pt x="8130" y="6911"/>
                    <a:pt x="8073" y="6942"/>
                  </a:cubicBezTo>
                  <a:lnTo>
                    <a:pt x="7596" y="6454"/>
                  </a:lnTo>
                  <a:cubicBezTo>
                    <a:pt x="8811" y="4894"/>
                    <a:pt x="8704" y="2632"/>
                    <a:pt x="7263" y="1179"/>
                  </a:cubicBezTo>
                  <a:cubicBezTo>
                    <a:pt x="6477" y="394"/>
                    <a:pt x="5450" y="1"/>
                    <a:pt x="44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Google Shape;10709;p56"/>
            <p:cNvSpPr/>
            <p:nvPr/>
          </p:nvSpPr>
          <p:spPr>
            <a:xfrm>
              <a:off x="4098219" y="3850602"/>
              <a:ext cx="101299" cy="195781"/>
            </a:xfrm>
            <a:custGeom>
              <a:avLst/>
              <a:gdLst/>
              <a:ahLst/>
              <a:cxnLst/>
              <a:rect l="l" t="t" r="r" b="b"/>
              <a:pathLst>
                <a:path w="3180" h="6146" extrusionOk="0">
                  <a:moveTo>
                    <a:pt x="194" y="1"/>
                  </a:moveTo>
                  <a:cubicBezTo>
                    <a:pt x="120" y="1"/>
                    <a:pt x="58" y="57"/>
                    <a:pt x="36" y="133"/>
                  </a:cubicBezTo>
                  <a:cubicBezTo>
                    <a:pt x="24" y="228"/>
                    <a:pt x="84" y="300"/>
                    <a:pt x="179" y="312"/>
                  </a:cubicBezTo>
                  <a:cubicBezTo>
                    <a:pt x="775" y="407"/>
                    <a:pt x="1322" y="669"/>
                    <a:pt x="1739" y="1110"/>
                  </a:cubicBezTo>
                  <a:cubicBezTo>
                    <a:pt x="2822" y="2193"/>
                    <a:pt x="2822" y="3967"/>
                    <a:pt x="1739" y="5050"/>
                  </a:cubicBezTo>
                  <a:cubicBezTo>
                    <a:pt x="1286" y="5479"/>
                    <a:pt x="739" y="5765"/>
                    <a:pt x="143" y="5836"/>
                  </a:cubicBezTo>
                  <a:cubicBezTo>
                    <a:pt x="60" y="5848"/>
                    <a:pt x="1" y="5932"/>
                    <a:pt x="13" y="6015"/>
                  </a:cubicBezTo>
                  <a:cubicBezTo>
                    <a:pt x="24" y="6086"/>
                    <a:pt x="84" y="6146"/>
                    <a:pt x="179" y="6146"/>
                  </a:cubicBezTo>
                  <a:lnTo>
                    <a:pt x="203" y="6146"/>
                  </a:lnTo>
                  <a:cubicBezTo>
                    <a:pt x="870" y="6063"/>
                    <a:pt x="1489" y="5753"/>
                    <a:pt x="1977" y="5277"/>
                  </a:cubicBezTo>
                  <a:cubicBezTo>
                    <a:pt x="3180" y="4062"/>
                    <a:pt x="3180" y="2086"/>
                    <a:pt x="1977" y="883"/>
                  </a:cubicBezTo>
                  <a:cubicBezTo>
                    <a:pt x="1501" y="407"/>
                    <a:pt x="894" y="97"/>
                    <a:pt x="215" y="2"/>
                  </a:cubicBezTo>
                  <a:cubicBezTo>
                    <a:pt x="208" y="1"/>
                    <a:pt x="201" y="1"/>
                    <a:pt x="1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Google Shape;10710;p56"/>
            <p:cNvSpPr/>
            <p:nvPr/>
          </p:nvSpPr>
          <p:spPr>
            <a:xfrm>
              <a:off x="3981789" y="3849136"/>
              <a:ext cx="103178" cy="198011"/>
            </a:xfrm>
            <a:custGeom>
              <a:avLst/>
              <a:gdLst/>
              <a:ahLst/>
              <a:cxnLst/>
              <a:rect l="l" t="t" r="r" b="b"/>
              <a:pathLst>
                <a:path w="3239" h="6216" extrusionOk="0">
                  <a:moveTo>
                    <a:pt x="3036" y="1"/>
                  </a:moveTo>
                  <a:cubicBezTo>
                    <a:pt x="2346" y="120"/>
                    <a:pt x="1703" y="441"/>
                    <a:pt x="1215" y="929"/>
                  </a:cubicBezTo>
                  <a:cubicBezTo>
                    <a:pt x="0" y="2132"/>
                    <a:pt x="0" y="4108"/>
                    <a:pt x="1215" y="5323"/>
                  </a:cubicBezTo>
                  <a:cubicBezTo>
                    <a:pt x="1715" y="5823"/>
                    <a:pt x="2346" y="6120"/>
                    <a:pt x="3036" y="6216"/>
                  </a:cubicBezTo>
                  <a:lnTo>
                    <a:pt x="3060" y="6216"/>
                  </a:lnTo>
                  <a:cubicBezTo>
                    <a:pt x="3132" y="6216"/>
                    <a:pt x="3203" y="6156"/>
                    <a:pt x="3215" y="6061"/>
                  </a:cubicBezTo>
                  <a:cubicBezTo>
                    <a:pt x="3239" y="5978"/>
                    <a:pt x="3156" y="5894"/>
                    <a:pt x="3072" y="5882"/>
                  </a:cubicBezTo>
                  <a:cubicBezTo>
                    <a:pt x="2441" y="5811"/>
                    <a:pt x="1882" y="5537"/>
                    <a:pt x="1429" y="5085"/>
                  </a:cubicBezTo>
                  <a:cubicBezTo>
                    <a:pt x="346" y="3989"/>
                    <a:pt x="346" y="2215"/>
                    <a:pt x="1429" y="1132"/>
                  </a:cubicBezTo>
                  <a:cubicBezTo>
                    <a:pt x="1882" y="691"/>
                    <a:pt x="2441" y="405"/>
                    <a:pt x="3072" y="334"/>
                  </a:cubicBezTo>
                  <a:cubicBezTo>
                    <a:pt x="3156" y="322"/>
                    <a:pt x="3215" y="239"/>
                    <a:pt x="3215" y="155"/>
                  </a:cubicBezTo>
                  <a:cubicBezTo>
                    <a:pt x="3203" y="60"/>
                    <a:pt x="3132" y="1"/>
                    <a:pt x="30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6" name="矩形: 圆角 35"/>
          <p:cNvSpPr/>
          <p:nvPr/>
        </p:nvSpPr>
        <p:spPr>
          <a:xfrm>
            <a:off x="8177251" y="3940502"/>
            <a:ext cx="3348000" cy="2081274"/>
          </a:xfrm>
          <a:prstGeom prst="roundRect">
            <a:avLst/>
          </a:prstGeom>
          <a:solidFill>
            <a:schemeClr val="bg1"/>
          </a:solidFill>
          <a:ln>
            <a:noFill/>
          </a:ln>
          <a:effectLst>
            <a:outerShdw blurRad="254000" sx="96000" sy="96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Google Shape;10901;p56"/>
          <p:cNvSpPr/>
          <p:nvPr/>
        </p:nvSpPr>
        <p:spPr>
          <a:xfrm>
            <a:off x="8467116" y="4168994"/>
            <a:ext cx="416534" cy="414610"/>
          </a:xfrm>
          <a:custGeom>
            <a:avLst/>
            <a:gdLst/>
            <a:ahLst/>
            <a:cxnLst/>
            <a:rect l="l" t="t" r="r" b="b"/>
            <a:pathLst>
              <a:path w="11253" h="11201" extrusionOk="0">
                <a:moveTo>
                  <a:pt x="9133" y="0"/>
                </a:moveTo>
                <a:cubicBezTo>
                  <a:pt x="8990" y="0"/>
                  <a:pt x="8847" y="60"/>
                  <a:pt x="8740" y="167"/>
                </a:cubicBezTo>
                <a:lnTo>
                  <a:pt x="322" y="8584"/>
                </a:lnTo>
                <a:cubicBezTo>
                  <a:pt x="1" y="8894"/>
                  <a:pt x="1" y="9263"/>
                  <a:pt x="215" y="9465"/>
                </a:cubicBezTo>
                <a:lnTo>
                  <a:pt x="1787" y="11049"/>
                </a:lnTo>
                <a:cubicBezTo>
                  <a:pt x="1894" y="11150"/>
                  <a:pt x="2037" y="11201"/>
                  <a:pt x="2178" y="11201"/>
                </a:cubicBezTo>
                <a:cubicBezTo>
                  <a:pt x="2320" y="11201"/>
                  <a:pt x="2460" y="11150"/>
                  <a:pt x="2561" y="11049"/>
                </a:cubicBezTo>
                <a:lnTo>
                  <a:pt x="9371" y="4239"/>
                </a:lnTo>
                <a:cubicBezTo>
                  <a:pt x="9431" y="4179"/>
                  <a:pt x="9431" y="4084"/>
                  <a:pt x="9371" y="4001"/>
                </a:cubicBezTo>
                <a:cubicBezTo>
                  <a:pt x="9341" y="3971"/>
                  <a:pt x="9300" y="3956"/>
                  <a:pt x="9257" y="3956"/>
                </a:cubicBezTo>
                <a:cubicBezTo>
                  <a:pt x="9213" y="3956"/>
                  <a:pt x="9169" y="3971"/>
                  <a:pt x="9133" y="4001"/>
                </a:cubicBezTo>
                <a:lnTo>
                  <a:pt x="2323" y="10811"/>
                </a:lnTo>
                <a:cubicBezTo>
                  <a:pt x="2281" y="10853"/>
                  <a:pt x="2227" y="10873"/>
                  <a:pt x="2172" y="10873"/>
                </a:cubicBezTo>
                <a:cubicBezTo>
                  <a:pt x="2117" y="10873"/>
                  <a:pt x="2061" y="10853"/>
                  <a:pt x="2013" y="10811"/>
                </a:cubicBezTo>
                <a:lnTo>
                  <a:pt x="453" y="9227"/>
                </a:lnTo>
                <a:cubicBezTo>
                  <a:pt x="358" y="9144"/>
                  <a:pt x="358" y="9001"/>
                  <a:pt x="453" y="8918"/>
                </a:cubicBezTo>
                <a:lnTo>
                  <a:pt x="703" y="8656"/>
                </a:lnTo>
                <a:lnTo>
                  <a:pt x="1096" y="9049"/>
                </a:lnTo>
                <a:cubicBezTo>
                  <a:pt x="1126" y="9079"/>
                  <a:pt x="1165" y="9093"/>
                  <a:pt x="1206" y="9093"/>
                </a:cubicBezTo>
                <a:cubicBezTo>
                  <a:pt x="1248" y="9093"/>
                  <a:pt x="1293" y="9079"/>
                  <a:pt x="1334" y="9049"/>
                </a:cubicBezTo>
                <a:cubicBezTo>
                  <a:pt x="1394" y="8989"/>
                  <a:pt x="1394" y="8882"/>
                  <a:pt x="1334" y="8811"/>
                </a:cubicBezTo>
                <a:lnTo>
                  <a:pt x="942" y="8418"/>
                </a:lnTo>
                <a:lnTo>
                  <a:pt x="1477" y="7882"/>
                </a:lnTo>
                <a:lnTo>
                  <a:pt x="1870" y="8275"/>
                </a:lnTo>
                <a:cubicBezTo>
                  <a:pt x="1900" y="8305"/>
                  <a:pt x="1939" y="8319"/>
                  <a:pt x="1980" y="8319"/>
                </a:cubicBezTo>
                <a:cubicBezTo>
                  <a:pt x="2022" y="8319"/>
                  <a:pt x="2067" y="8305"/>
                  <a:pt x="2108" y="8275"/>
                </a:cubicBezTo>
                <a:cubicBezTo>
                  <a:pt x="2168" y="8215"/>
                  <a:pt x="2168" y="8108"/>
                  <a:pt x="2108" y="8037"/>
                </a:cubicBezTo>
                <a:lnTo>
                  <a:pt x="1715" y="7644"/>
                </a:lnTo>
                <a:lnTo>
                  <a:pt x="2251" y="7108"/>
                </a:lnTo>
                <a:lnTo>
                  <a:pt x="2858" y="7727"/>
                </a:lnTo>
                <a:cubicBezTo>
                  <a:pt x="2888" y="7757"/>
                  <a:pt x="2930" y="7772"/>
                  <a:pt x="2973" y="7772"/>
                </a:cubicBezTo>
                <a:cubicBezTo>
                  <a:pt x="3016" y="7772"/>
                  <a:pt x="3061" y="7757"/>
                  <a:pt x="3097" y="7727"/>
                </a:cubicBezTo>
                <a:cubicBezTo>
                  <a:pt x="3156" y="7668"/>
                  <a:pt x="3156" y="7560"/>
                  <a:pt x="3097" y="7489"/>
                </a:cubicBezTo>
                <a:lnTo>
                  <a:pt x="2489" y="6870"/>
                </a:lnTo>
                <a:lnTo>
                  <a:pt x="3025" y="6334"/>
                </a:lnTo>
                <a:lnTo>
                  <a:pt x="3418" y="6727"/>
                </a:lnTo>
                <a:cubicBezTo>
                  <a:pt x="3448" y="6757"/>
                  <a:pt x="3487" y="6772"/>
                  <a:pt x="3528" y="6772"/>
                </a:cubicBezTo>
                <a:cubicBezTo>
                  <a:pt x="3570" y="6772"/>
                  <a:pt x="3614" y="6757"/>
                  <a:pt x="3656" y="6727"/>
                </a:cubicBezTo>
                <a:cubicBezTo>
                  <a:pt x="3716" y="6668"/>
                  <a:pt x="3716" y="6560"/>
                  <a:pt x="3656" y="6489"/>
                </a:cubicBezTo>
                <a:lnTo>
                  <a:pt x="3263" y="6096"/>
                </a:lnTo>
                <a:lnTo>
                  <a:pt x="3799" y="5560"/>
                </a:lnTo>
                <a:lnTo>
                  <a:pt x="4192" y="5953"/>
                </a:lnTo>
                <a:cubicBezTo>
                  <a:pt x="4222" y="5983"/>
                  <a:pt x="4260" y="5998"/>
                  <a:pt x="4302" y="5998"/>
                </a:cubicBezTo>
                <a:cubicBezTo>
                  <a:pt x="4344" y="5998"/>
                  <a:pt x="4388" y="5983"/>
                  <a:pt x="4430" y="5953"/>
                </a:cubicBezTo>
                <a:cubicBezTo>
                  <a:pt x="4490" y="5894"/>
                  <a:pt x="4490" y="5786"/>
                  <a:pt x="4430" y="5715"/>
                </a:cubicBezTo>
                <a:lnTo>
                  <a:pt x="4037" y="5322"/>
                </a:lnTo>
                <a:lnTo>
                  <a:pt x="4573" y="4786"/>
                </a:lnTo>
                <a:lnTo>
                  <a:pt x="4966" y="5179"/>
                </a:lnTo>
                <a:cubicBezTo>
                  <a:pt x="4996" y="5209"/>
                  <a:pt x="5034" y="5224"/>
                  <a:pt x="5076" y="5224"/>
                </a:cubicBezTo>
                <a:cubicBezTo>
                  <a:pt x="5118" y="5224"/>
                  <a:pt x="5162" y="5209"/>
                  <a:pt x="5204" y="5179"/>
                </a:cubicBezTo>
                <a:cubicBezTo>
                  <a:pt x="5264" y="5120"/>
                  <a:pt x="5264" y="5013"/>
                  <a:pt x="5204" y="4941"/>
                </a:cubicBezTo>
                <a:lnTo>
                  <a:pt x="4811" y="4548"/>
                </a:lnTo>
                <a:lnTo>
                  <a:pt x="5347" y="4012"/>
                </a:lnTo>
                <a:lnTo>
                  <a:pt x="5954" y="4632"/>
                </a:lnTo>
                <a:cubicBezTo>
                  <a:pt x="5984" y="4661"/>
                  <a:pt x="6026" y="4676"/>
                  <a:pt x="6069" y="4676"/>
                </a:cubicBezTo>
                <a:cubicBezTo>
                  <a:pt x="6112" y="4676"/>
                  <a:pt x="6156" y="4661"/>
                  <a:pt x="6192" y="4632"/>
                </a:cubicBezTo>
                <a:cubicBezTo>
                  <a:pt x="6252" y="4572"/>
                  <a:pt x="6252" y="4465"/>
                  <a:pt x="6192" y="4393"/>
                </a:cubicBezTo>
                <a:lnTo>
                  <a:pt x="5585" y="3774"/>
                </a:lnTo>
                <a:lnTo>
                  <a:pt x="6121" y="3239"/>
                </a:lnTo>
                <a:lnTo>
                  <a:pt x="6514" y="3631"/>
                </a:lnTo>
                <a:cubicBezTo>
                  <a:pt x="6543" y="3661"/>
                  <a:pt x="6582" y="3676"/>
                  <a:pt x="6624" y="3676"/>
                </a:cubicBezTo>
                <a:cubicBezTo>
                  <a:pt x="6665" y="3676"/>
                  <a:pt x="6710" y="3661"/>
                  <a:pt x="6752" y="3631"/>
                </a:cubicBezTo>
                <a:cubicBezTo>
                  <a:pt x="6811" y="3572"/>
                  <a:pt x="6811" y="3465"/>
                  <a:pt x="6752" y="3393"/>
                </a:cubicBezTo>
                <a:lnTo>
                  <a:pt x="6359" y="3000"/>
                </a:lnTo>
                <a:lnTo>
                  <a:pt x="6895" y="2465"/>
                </a:lnTo>
                <a:lnTo>
                  <a:pt x="7288" y="2858"/>
                </a:lnTo>
                <a:cubicBezTo>
                  <a:pt x="7317" y="2887"/>
                  <a:pt x="7356" y="2902"/>
                  <a:pt x="7398" y="2902"/>
                </a:cubicBezTo>
                <a:cubicBezTo>
                  <a:pt x="7439" y="2902"/>
                  <a:pt x="7484" y="2887"/>
                  <a:pt x="7526" y="2858"/>
                </a:cubicBezTo>
                <a:cubicBezTo>
                  <a:pt x="7585" y="2798"/>
                  <a:pt x="7585" y="2691"/>
                  <a:pt x="7526" y="2619"/>
                </a:cubicBezTo>
                <a:lnTo>
                  <a:pt x="7133" y="2226"/>
                </a:lnTo>
                <a:lnTo>
                  <a:pt x="7669" y="1691"/>
                </a:lnTo>
                <a:lnTo>
                  <a:pt x="8061" y="2084"/>
                </a:lnTo>
                <a:cubicBezTo>
                  <a:pt x="8091" y="2113"/>
                  <a:pt x="8130" y="2128"/>
                  <a:pt x="8172" y="2128"/>
                </a:cubicBezTo>
                <a:cubicBezTo>
                  <a:pt x="8213" y="2128"/>
                  <a:pt x="8258" y="2113"/>
                  <a:pt x="8300" y="2084"/>
                </a:cubicBezTo>
                <a:cubicBezTo>
                  <a:pt x="8359" y="2024"/>
                  <a:pt x="8359" y="1917"/>
                  <a:pt x="8300" y="1845"/>
                </a:cubicBezTo>
                <a:lnTo>
                  <a:pt x="7907" y="1453"/>
                </a:lnTo>
                <a:lnTo>
                  <a:pt x="8442" y="917"/>
                </a:lnTo>
                <a:lnTo>
                  <a:pt x="9050" y="1536"/>
                </a:lnTo>
                <a:cubicBezTo>
                  <a:pt x="9079" y="1566"/>
                  <a:pt x="9121" y="1581"/>
                  <a:pt x="9164" y="1581"/>
                </a:cubicBezTo>
                <a:cubicBezTo>
                  <a:pt x="9207" y="1581"/>
                  <a:pt x="9252" y="1566"/>
                  <a:pt x="9288" y="1536"/>
                </a:cubicBezTo>
                <a:cubicBezTo>
                  <a:pt x="9371" y="1476"/>
                  <a:pt x="9347" y="1369"/>
                  <a:pt x="9288" y="1298"/>
                </a:cubicBezTo>
                <a:lnTo>
                  <a:pt x="8681" y="679"/>
                </a:lnTo>
                <a:lnTo>
                  <a:pt x="8966" y="405"/>
                </a:lnTo>
                <a:cubicBezTo>
                  <a:pt x="9008" y="357"/>
                  <a:pt x="9065" y="333"/>
                  <a:pt x="9121" y="333"/>
                </a:cubicBezTo>
                <a:cubicBezTo>
                  <a:pt x="9178" y="333"/>
                  <a:pt x="9234" y="357"/>
                  <a:pt x="9276" y="405"/>
                </a:cubicBezTo>
                <a:lnTo>
                  <a:pt x="10859" y="1976"/>
                </a:lnTo>
                <a:cubicBezTo>
                  <a:pt x="10895" y="2024"/>
                  <a:pt x="10919" y="2072"/>
                  <a:pt x="10919" y="2131"/>
                </a:cubicBezTo>
                <a:cubicBezTo>
                  <a:pt x="10919" y="2191"/>
                  <a:pt x="10883" y="2250"/>
                  <a:pt x="10859" y="2274"/>
                </a:cubicBezTo>
                <a:lnTo>
                  <a:pt x="9705" y="3417"/>
                </a:lnTo>
                <a:cubicBezTo>
                  <a:pt x="9645" y="3477"/>
                  <a:pt x="9645" y="3584"/>
                  <a:pt x="9705" y="3655"/>
                </a:cubicBezTo>
                <a:cubicBezTo>
                  <a:pt x="9734" y="3685"/>
                  <a:pt x="9776" y="3700"/>
                  <a:pt x="9819" y="3700"/>
                </a:cubicBezTo>
                <a:cubicBezTo>
                  <a:pt x="9862" y="3700"/>
                  <a:pt x="9907" y="3685"/>
                  <a:pt x="9943" y="3655"/>
                </a:cubicBezTo>
                <a:lnTo>
                  <a:pt x="11098" y="2512"/>
                </a:lnTo>
                <a:cubicBezTo>
                  <a:pt x="11193" y="2405"/>
                  <a:pt x="11252" y="2274"/>
                  <a:pt x="11252" y="2131"/>
                </a:cubicBezTo>
                <a:cubicBezTo>
                  <a:pt x="11252" y="1976"/>
                  <a:pt x="11193" y="1845"/>
                  <a:pt x="11098" y="1738"/>
                </a:cubicBezTo>
                <a:lnTo>
                  <a:pt x="9514" y="167"/>
                </a:lnTo>
                <a:cubicBezTo>
                  <a:pt x="9407" y="60"/>
                  <a:pt x="9264" y="0"/>
                  <a:pt x="9133" y="0"/>
                </a:cubicBezTo>
                <a:close/>
              </a:path>
            </a:pathLst>
          </a:custGeom>
          <a:solidFill>
            <a:srgbClr val="5D94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流程图: 接点 31"/>
          <p:cNvSpPr/>
          <p:nvPr/>
        </p:nvSpPr>
        <p:spPr>
          <a:xfrm>
            <a:off x="9195511" y="-2451881"/>
            <a:ext cx="5135262" cy="5135262"/>
          </a:xfrm>
          <a:prstGeom prst="flowChartConnector">
            <a:avLst/>
          </a:prstGeom>
          <a:noFill/>
          <a:ln w="825500">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832519" y="4699307"/>
            <a:ext cx="1244600"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47293" y="5012112"/>
            <a:ext cx="3003762" cy="692626"/>
          </a:xfrm>
          <a:prstGeom prst="rect">
            <a:avLst/>
          </a:prstGeom>
          <a:noFill/>
        </p:spPr>
        <p:txBody>
          <a:bodyPr wrap="square" rtlCol="0">
            <a:spAutoFit/>
          </a:bodyPr>
          <a:lstStyle/>
          <a:p>
            <a:pPr lvl="0">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文本框 37"/>
          <p:cNvSpPr txBox="1"/>
          <p:nvPr/>
        </p:nvSpPr>
        <p:spPr>
          <a:xfrm>
            <a:off x="8343019" y="4699307"/>
            <a:ext cx="1244600"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357793" y="5012112"/>
            <a:ext cx="3003762" cy="691023"/>
          </a:xfrm>
          <a:prstGeom prst="rect">
            <a:avLst/>
          </a:prstGeom>
          <a:noFill/>
        </p:spPr>
        <p:txBody>
          <a:bodyPr wrap="square" rtlCol="0">
            <a:spAutoFit/>
          </a:bodyPr>
          <a:lstStyle/>
          <a:p>
            <a:pPr lvl="0">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矩形: 圆角 40"/>
          <p:cNvSpPr/>
          <p:nvPr/>
        </p:nvSpPr>
        <p:spPr>
          <a:xfrm>
            <a:off x="4422001" y="3940502"/>
            <a:ext cx="3348000" cy="2081274"/>
          </a:xfrm>
          <a:prstGeom prst="roundRect">
            <a:avLst/>
          </a:prstGeom>
          <a:solidFill>
            <a:schemeClr val="bg1"/>
          </a:solidFill>
          <a:ln>
            <a:noFill/>
          </a:ln>
          <a:effectLst>
            <a:outerShdw blurRad="254000" sx="96000" sy="96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4587769" y="4699307"/>
            <a:ext cx="1244600"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602543" y="5012112"/>
            <a:ext cx="3003762" cy="691023"/>
          </a:xfrm>
          <a:prstGeom prst="rect">
            <a:avLst/>
          </a:prstGeom>
          <a:noFill/>
        </p:spPr>
        <p:txBody>
          <a:bodyPr wrap="square" rtlCol="0">
            <a:spAutoFit/>
          </a:bodyPr>
          <a:lstStyle/>
          <a:p>
            <a:pPr lvl="0">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7" name="Freeform 2073"/>
          <p:cNvSpPr>
            <a:spLocks noEditPoints="1"/>
          </p:cNvSpPr>
          <p:nvPr/>
        </p:nvSpPr>
        <p:spPr bwMode="auto">
          <a:xfrm>
            <a:off x="4670504" y="4147490"/>
            <a:ext cx="444462" cy="449658"/>
          </a:xfrm>
          <a:custGeom>
            <a:avLst/>
            <a:gdLst>
              <a:gd name="T0" fmla="*/ 91 w 159"/>
              <a:gd name="T1" fmla="*/ 157 h 160"/>
              <a:gd name="T2" fmla="*/ 88 w 159"/>
              <a:gd name="T3" fmla="*/ 160 h 160"/>
              <a:gd name="T4" fmla="*/ 80 w 159"/>
              <a:gd name="T5" fmla="*/ 74 h 160"/>
              <a:gd name="T6" fmla="*/ 86 w 159"/>
              <a:gd name="T7" fmla="*/ 72 h 160"/>
              <a:gd name="T8" fmla="*/ 83 w 159"/>
              <a:gd name="T9" fmla="*/ 0 h 160"/>
              <a:gd name="T10" fmla="*/ 41 w 159"/>
              <a:gd name="T11" fmla="*/ 13 h 160"/>
              <a:gd name="T12" fmla="*/ 44 w 159"/>
              <a:gd name="T13" fmla="*/ 18 h 160"/>
              <a:gd name="T14" fmla="*/ 83 w 159"/>
              <a:gd name="T15" fmla="*/ 5 h 160"/>
              <a:gd name="T16" fmla="*/ 153 w 159"/>
              <a:gd name="T17" fmla="*/ 87 h 160"/>
              <a:gd name="T18" fmla="*/ 156 w 159"/>
              <a:gd name="T19" fmla="*/ 89 h 160"/>
              <a:gd name="T20" fmla="*/ 150 w 159"/>
              <a:gd name="T21" fmla="*/ 45 h 160"/>
              <a:gd name="T22" fmla="*/ 33 w 159"/>
              <a:gd name="T23" fmla="*/ 23 h 160"/>
              <a:gd name="T24" fmla="*/ 13 w 159"/>
              <a:gd name="T25" fmla="*/ 109 h 160"/>
              <a:gd name="T26" fmla="*/ 17 w 159"/>
              <a:gd name="T27" fmla="*/ 111 h 160"/>
              <a:gd name="T28" fmla="*/ 33 w 159"/>
              <a:gd name="T29" fmla="*/ 26 h 160"/>
              <a:gd name="T30" fmla="*/ 61 w 159"/>
              <a:gd name="T31" fmla="*/ 21 h 160"/>
              <a:gd name="T32" fmla="*/ 30 w 159"/>
              <a:gd name="T33" fmla="*/ 97 h 160"/>
              <a:gd name="T34" fmla="*/ 34 w 159"/>
              <a:gd name="T35" fmla="*/ 138 h 160"/>
              <a:gd name="T36" fmla="*/ 36 w 159"/>
              <a:gd name="T37" fmla="*/ 97 h 160"/>
              <a:gd name="T38" fmla="*/ 63 w 159"/>
              <a:gd name="T39" fmla="*/ 26 h 160"/>
              <a:gd name="T40" fmla="*/ 133 w 159"/>
              <a:gd name="T41" fmla="*/ 59 h 160"/>
              <a:gd name="T42" fmla="*/ 140 w 159"/>
              <a:gd name="T43" fmla="*/ 133 h 160"/>
              <a:gd name="T44" fmla="*/ 138 w 159"/>
              <a:gd name="T45" fmla="*/ 57 h 160"/>
              <a:gd name="T46" fmla="*/ 83 w 159"/>
              <a:gd name="T47" fmla="*/ 33 h 160"/>
              <a:gd name="T48" fmla="*/ 72 w 159"/>
              <a:gd name="T49" fmla="*/ 37 h 160"/>
              <a:gd name="T50" fmla="*/ 83 w 159"/>
              <a:gd name="T51" fmla="*/ 38 h 160"/>
              <a:gd name="T52" fmla="*/ 121 w 159"/>
              <a:gd name="T53" fmla="*/ 144 h 160"/>
              <a:gd name="T54" fmla="*/ 124 w 159"/>
              <a:gd name="T55" fmla="*/ 146 h 160"/>
              <a:gd name="T56" fmla="*/ 120 w 159"/>
              <a:gd name="T57" fmla="*/ 57 h 160"/>
              <a:gd name="T58" fmla="*/ 63 w 159"/>
              <a:gd name="T59" fmla="*/ 44 h 160"/>
              <a:gd name="T60" fmla="*/ 60 w 159"/>
              <a:gd name="T61" fmla="*/ 40 h 160"/>
              <a:gd name="T62" fmla="*/ 50 w 159"/>
              <a:gd name="T63" fmla="*/ 138 h 160"/>
              <a:gd name="T64" fmla="*/ 56 w 159"/>
              <a:gd name="T65" fmla="*/ 138 h 160"/>
              <a:gd name="T66" fmla="*/ 63 w 159"/>
              <a:gd name="T67" fmla="*/ 44 h 160"/>
              <a:gd name="T68" fmla="*/ 107 w 159"/>
              <a:gd name="T69" fmla="*/ 127 h 160"/>
              <a:gd name="T70" fmla="*/ 104 w 159"/>
              <a:gd name="T71" fmla="*/ 130 h 160"/>
              <a:gd name="T72" fmla="*/ 105 w 159"/>
              <a:gd name="T73" fmla="*/ 152 h 160"/>
              <a:gd name="T74" fmla="*/ 107 w 159"/>
              <a:gd name="T75" fmla="*/ 155 h 160"/>
              <a:gd name="T76" fmla="*/ 110 w 159"/>
              <a:gd name="T77" fmla="*/ 138 h 160"/>
              <a:gd name="T78" fmla="*/ 83 w 159"/>
              <a:gd name="T79" fmla="*/ 52 h 160"/>
              <a:gd name="T80" fmla="*/ 63 w 159"/>
              <a:gd name="T81" fmla="*/ 81 h 160"/>
              <a:gd name="T82" fmla="*/ 69 w 159"/>
              <a:gd name="T83" fmla="*/ 155 h 160"/>
              <a:gd name="T84" fmla="*/ 68 w 159"/>
              <a:gd name="T85" fmla="*/ 79 h 160"/>
              <a:gd name="T86" fmla="*/ 83 w 159"/>
              <a:gd name="T87" fmla="*/ 57 h 160"/>
              <a:gd name="T88" fmla="*/ 105 w 159"/>
              <a:gd name="T89" fmla="*/ 117 h 160"/>
              <a:gd name="T90" fmla="*/ 108 w 159"/>
              <a:gd name="T91" fmla="*/ 119 h 160"/>
              <a:gd name="T92" fmla="*/ 103 w 159"/>
              <a:gd name="T93"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9" h="160">
                <a:moveTo>
                  <a:pt x="86" y="72"/>
                </a:moveTo>
                <a:cubicBezTo>
                  <a:pt x="86" y="74"/>
                  <a:pt x="93" y="99"/>
                  <a:pt x="91" y="157"/>
                </a:cubicBezTo>
                <a:cubicBezTo>
                  <a:pt x="91" y="159"/>
                  <a:pt x="90" y="160"/>
                  <a:pt x="88" y="160"/>
                </a:cubicBezTo>
                <a:cubicBezTo>
                  <a:pt x="88" y="160"/>
                  <a:pt x="88" y="160"/>
                  <a:pt x="88" y="160"/>
                </a:cubicBezTo>
                <a:cubicBezTo>
                  <a:pt x="87" y="160"/>
                  <a:pt x="86" y="159"/>
                  <a:pt x="86" y="157"/>
                </a:cubicBezTo>
                <a:cubicBezTo>
                  <a:pt x="88" y="100"/>
                  <a:pt x="80" y="74"/>
                  <a:pt x="80" y="74"/>
                </a:cubicBezTo>
                <a:cubicBezTo>
                  <a:pt x="80" y="73"/>
                  <a:pt x="81" y="71"/>
                  <a:pt x="82" y="71"/>
                </a:cubicBezTo>
                <a:cubicBezTo>
                  <a:pt x="84" y="70"/>
                  <a:pt x="85" y="71"/>
                  <a:pt x="86" y="72"/>
                </a:cubicBezTo>
                <a:close/>
                <a:moveTo>
                  <a:pt x="150" y="45"/>
                </a:moveTo>
                <a:cubicBezTo>
                  <a:pt x="139" y="18"/>
                  <a:pt x="112" y="0"/>
                  <a:pt x="83" y="0"/>
                </a:cubicBezTo>
                <a:cubicBezTo>
                  <a:pt x="73" y="0"/>
                  <a:pt x="64" y="2"/>
                  <a:pt x="55" y="6"/>
                </a:cubicBezTo>
                <a:cubicBezTo>
                  <a:pt x="50" y="8"/>
                  <a:pt x="45" y="10"/>
                  <a:pt x="41" y="13"/>
                </a:cubicBezTo>
                <a:cubicBezTo>
                  <a:pt x="40" y="14"/>
                  <a:pt x="39" y="15"/>
                  <a:pt x="40" y="17"/>
                </a:cubicBezTo>
                <a:cubicBezTo>
                  <a:pt x="41" y="18"/>
                  <a:pt x="42" y="18"/>
                  <a:pt x="44" y="18"/>
                </a:cubicBezTo>
                <a:cubicBezTo>
                  <a:pt x="48" y="15"/>
                  <a:pt x="52" y="13"/>
                  <a:pt x="57" y="11"/>
                </a:cubicBezTo>
                <a:cubicBezTo>
                  <a:pt x="65" y="7"/>
                  <a:pt x="74" y="5"/>
                  <a:pt x="83" y="5"/>
                </a:cubicBezTo>
                <a:cubicBezTo>
                  <a:pt x="110" y="5"/>
                  <a:pt x="135" y="22"/>
                  <a:pt x="145" y="47"/>
                </a:cubicBezTo>
                <a:cubicBezTo>
                  <a:pt x="150" y="57"/>
                  <a:pt x="152" y="77"/>
                  <a:pt x="153" y="87"/>
                </a:cubicBezTo>
                <a:cubicBezTo>
                  <a:pt x="153" y="88"/>
                  <a:pt x="155" y="89"/>
                  <a:pt x="156" y="89"/>
                </a:cubicBezTo>
                <a:cubicBezTo>
                  <a:pt x="156" y="89"/>
                  <a:pt x="156" y="89"/>
                  <a:pt x="156" y="89"/>
                </a:cubicBezTo>
                <a:cubicBezTo>
                  <a:pt x="158" y="89"/>
                  <a:pt x="159" y="88"/>
                  <a:pt x="159" y="87"/>
                </a:cubicBezTo>
                <a:cubicBezTo>
                  <a:pt x="157" y="73"/>
                  <a:pt x="155" y="55"/>
                  <a:pt x="150" y="45"/>
                </a:cubicBezTo>
                <a:close/>
                <a:moveTo>
                  <a:pt x="33" y="26"/>
                </a:moveTo>
                <a:cubicBezTo>
                  <a:pt x="34" y="25"/>
                  <a:pt x="34" y="24"/>
                  <a:pt x="33" y="23"/>
                </a:cubicBezTo>
                <a:cubicBezTo>
                  <a:pt x="32" y="21"/>
                  <a:pt x="30" y="21"/>
                  <a:pt x="29" y="22"/>
                </a:cubicBezTo>
                <a:cubicBezTo>
                  <a:pt x="14" y="37"/>
                  <a:pt x="0" y="64"/>
                  <a:pt x="13" y="109"/>
                </a:cubicBezTo>
                <a:cubicBezTo>
                  <a:pt x="14" y="110"/>
                  <a:pt x="15" y="111"/>
                  <a:pt x="16" y="111"/>
                </a:cubicBezTo>
                <a:cubicBezTo>
                  <a:pt x="16" y="111"/>
                  <a:pt x="17" y="111"/>
                  <a:pt x="17" y="111"/>
                </a:cubicBezTo>
                <a:cubicBezTo>
                  <a:pt x="18" y="111"/>
                  <a:pt x="19" y="109"/>
                  <a:pt x="19" y="108"/>
                </a:cubicBezTo>
                <a:cubicBezTo>
                  <a:pt x="8" y="74"/>
                  <a:pt x="13" y="45"/>
                  <a:pt x="33" y="26"/>
                </a:cubicBezTo>
                <a:close/>
                <a:moveTo>
                  <a:pt x="85" y="16"/>
                </a:moveTo>
                <a:cubicBezTo>
                  <a:pt x="77" y="16"/>
                  <a:pt x="69" y="17"/>
                  <a:pt x="61" y="21"/>
                </a:cubicBezTo>
                <a:cubicBezTo>
                  <a:pt x="34" y="32"/>
                  <a:pt x="20" y="61"/>
                  <a:pt x="28" y="89"/>
                </a:cubicBezTo>
                <a:cubicBezTo>
                  <a:pt x="29" y="91"/>
                  <a:pt x="30" y="94"/>
                  <a:pt x="30" y="97"/>
                </a:cubicBezTo>
                <a:cubicBezTo>
                  <a:pt x="31" y="104"/>
                  <a:pt x="31" y="116"/>
                  <a:pt x="31" y="136"/>
                </a:cubicBezTo>
                <a:cubicBezTo>
                  <a:pt x="31" y="137"/>
                  <a:pt x="32" y="138"/>
                  <a:pt x="34" y="138"/>
                </a:cubicBezTo>
                <a:cubicBezTo>
                  <a:pt x="35" y="138"/>
                  <a:pt x="37" y="137"/>
                  <a:pt x="37" y="136"/>
                </a:cubicBezTo>
                <a:cubicBezTo>
                  <a:pt x="37" y="115"/>
                  <a:pt x="37" y="104"/>
                  <a:pt x="36" y="97"/>
                </a:cubicBezTo>
                <a:cubicBezTo>
                  <a:pt x="35" y="93"/>
                  <a:pt x="34" y="90"/>
                  <a:pt x="33" y="87"/>
                </a:cubicBezTo>
                <a:cubicBezTo>
                  <a:pt x="26" y="62"/>
                  <a:pt x="39" y="36"/>
                  <a:pt x="63" y="26"/>
                </a:cubicBezTo>
                <a:cubicBezTo>
                  <a:pt x="70" y="23"/>
                  <a:pt x="77" y="21"/>
                  <a:pt x="85" y="22"/>
                </a:cubicBezTo>
                <a:cubicBezTo>
                  <a:pt x="104" y="22"/>
                  <a:pt x="126" y="39"/>
                  <a:pt x="133" y="59"/>
                </a:cubicBezTo>
                <a:cubicBezTo>
                  <a:pt x="138" y="76"/>
                  <a:pt x="138" y="104"/>
                  <a:pt x="138" y="130"/>
                </a:cubicBezTo>
                <a:cubicBezTo>
                  <a:pt x="138" y="132"/>
                  <a:pt x="139" y="133"/>
                  <a:pt x="140" y="133"/>
                </a:cubicBezTo>
                <a:cubicBezTo>
                  <a:pt x="142" y="133"/>
                  <a:pt x="143" y="132"/>
                  <a:pt x="143" y="130"/>
                </a:cubicBezTo>
                <a:cubicBezTo>
                  <a:pt x="144" y="104"/>
                  <a:pt x="144" y="75"/>
                  <a:pt x="138" y="57"/>
                </a:cubicBezTo>
                <a:cubicBezTo>
                  <a:pt x="130" y="35"/>
                  <a:pt x="107" y="17"/>
                  <a:pt x="85" y="16"/>
                </a:cubicBezTo>
                <a:close/>
                <a:moveTo>
                  <a:pt x="83" y="33"/>
                </a:moveTo>
                <a:cubicBezTo>
                  <a:pt x="80" y="33"/>
                  <a:pt x="77" y="33"/>
                  <a:pt x="74" y="33"/>
                </a:cubicBezTo>
                <a:cubicBezTo>
                  <a:pt x="73" y="34"/>
                  <a:pt x="72" y="35"/>
                  <a:pt x="72" y="37"/>
                </a:cubicBezTo>
                <a:cubicBezTo>
                  <a:pt x="72" y="38"/>
                  <a:pt x="74" y="39"/>
                  <a:pt x="75" y="39"/>
                </a:cubicBezTo>
                <a:cubicBezTo>
                  <a:pt x="78" y="38"/>
                  <a:pt x="80" y="38"/>
                  <a:pt x="83" y="38"/>
                </a:cubicBezTo>
                <a:cubicBezTo>
                  <a:pt x="97" y="38"/>
                  <a:pt x="110" y="46"/>
                  <a:pt x="115" y="59"/>
                </a:cubicBezTo>
                <a:cubicBezTo>
                  <a:pt x="122" y="75"/>
                  <a:pt x="122" y="100"/>
                  <a:pt x="121" y="144"/>
                </a:cubicBezTo>
                <a:cubicBezTo>
                  <a:pt x="121" y="145"/>
                  <a:pt x="122" y="146"/>
                  <a:pt x="124" y="146"/>
                </a:cubicBezTo>
                <a:cubicBezTo>
                  <a:pt x="124" y="146"/>
                  <a:pt x="124" y="146"/>
                  <a:pt x="124" y="146"/>
                </a:cubicBezTo>
                <a:cubicBezTo>
                  <a:pt x="125" y="146"/>
                  <a:pt x="126" y="145"/>
                  <a:pt x="126" y="144"/>
                </a:cubicBezTo>
                <a:cubicBezTo>
                  <a:pt x="128" y="98"/>
                  <a:pt x="127" y="74"/>
                  <a:pt x="120" y="57"/>
                </a:cubicBezTo>
                <a:cubicBezTo>
                  <a:pt x="114" y="42"/>
                  <a:pt x="99" y="33"/>
                  <a:pt x="83" y="33"/>
                </a:cubicBezTo>
                <a:close/>
                <a:moveTo>
                  <a:pt x="63" y="44"/>
                </a:moveTo>
                <a:cubicBezTo>
                  <a:pt x="64" y="43"/>
                  <a:pt x="64" y="42"/>
                  <a:pt x="63" y="41"/>
                </a:cubicBezTo>
                <a:cubicBezTo>
                  <a:pt x="63" y="39"/>
                  <a:pt x="61" y="39"/>
                  <a:pt x="60" y="40"/>
                </a:cubicBezTo>
                <a:cubicBezTo>
                  <a:pt x="46" y="50"/>
                  <a:pt x="40" y="69"/>
                  <a:pt x="45" y="87"/>
                </a:cubicBezTo>
                <a:cubicBezTo>
                  <a:pt x="45" y="87"/>
                  <a:pt x="50" y="107"/>
                  <a:pt x="50" y="138"/>
                </a:cubicBezTo>
                <a:cubicBezTo>
                  <a:pt x="50" y="140"/>
                  <a:pt x="51" y="141"/>
                  <a:pt x="53" y="141"/>
                </a:cubicBezTo>
                <a:cubicBezTo>
                  <a:pt x="54" y="141"/>
                  <a:pt x="56" y="140"/>
                  <a:pt x="56" y="138"/>
                </a:cubicBezTo>
                <a:cubicBezTo>
                  <a:pt x="56" y="106"/>
                  <a:pt x="50" y="86"/>
                  <a:pt x="50" y="85"/>
                </a:cubicBezTo>
                <a:cubicBezTo>
                  <a:pt x="45" y="69"/>
                  <a:pt x="51" y="53"/>
                  <a:pt x="63" y="44"/>
                </a:cubicBezTo>
                <a:close/>
                <a:moveTo>
                  <a:pt x="110" y="130"/>
                </a:moveTo>
                <a:cubicBezTo>
                  <a:pt x="110" y="129"/>
                  <a:pt x="109" y="127"/>
                  <a:pt x="107" y="127"/>
                </a:cubicBezTo>
                <a:cubicBezTo>
                  <a:pt x="107" y="127"/>
                  <a:pt x="107" y="127"/>
                  <a:pt x="107" y="127"/>
                </a:cubicBezTo>
                <a:cubicBezTo>
                  <a:pt x="106" y="127"/>
                  <a:pt x="104" y="129"/>
                  <a:pt x="104" y="130"/>
                </a:cubicBezTo>
                <a:cubicBezTo>
                  <a:pt x="104" y="132"/>
                  <a:pt x="104" y="135"/>
                  <a:pt x="105" y="138"/>
                </a:cubicBezTo>
                <a:cubicBezTo>
                  <a:pt x="105" y="143"/>
                  <a:pt x="105" y="148"/>
                  <a:pt x="105" y="152"/>
                </a:cubicBezTo>
                <a:cubicBezTo>
                  <a:pt x="105" y="153"/>
                  <a:pt x="106" y="155"/>
                  <a:pt x="107" y="155"/>
                </a:cubicBezTo>
                <a:cubicBezTo>
                  <a:pt x="107" y="155"/>
                  <a:pt x="107" y="155"/>
                  <a:pt x="107" y="155"/>
                </a:cubicBezTo>
                <a:cubicBezTo>
                  <a:pt x="109" y="155"/>
                  <a:pt x="110" y="153"/>
                  <a:pt x="110" y="152"/>
                </a:cubicBezTo>
                <a:cubicBezTo>
                  <a:pt x="110" y="148"/>
                  <a:pt x="110" y="143"/>
                  <a:pt x="110" y="138"/>
                </a:cubicBezTo>
                <a:cubicBezTo>
                  <a:pt x="110" y="135"/>
                  <a:pt x="110" y="132"/>
                  <a:pt x="110" y="130"/>
                </a:cubicBezTo>
                <a:close/>
                <a:moveTo>
                  <a:pt x="83" y="52"/>
                </a:moveTo>
                <a:cubicBezTo>
                  <a:pt x="80" y="52"/>
                  <a:pt x="77" y="52"/>
                  <a:pt x="75" y="53"/>
                </a:cubicBezTo>
                <a:cubicBezTo>
                  <a:pt x="64" y="58"/>
                  <a:pt x="59" y="70"/>
                  <a:pt x="63" y="81"/>
                </a:cubicBezTo>
                <a:cubicBezTo>
                  <a:pt x="65" y="87"/>
                  <a:pt x="66" y="120"/>
                  <a:pt x="66" y="152"/>
                </a:cubicBezTo>
                <a:cubicBezTo>
                  <a:pt x="66" y="153"/>
                  <a:pt x="68" y="155"/>
                  <a:pt x="69" y="155"/>
                </a:cubicBezTo>
                <a:cubicBezTo>
                  <a:pt x="71" y="155"/>
                  <a:pt x="72" y="153"/>
                  <a:pt x="72" y="152"/>
                </a:cubicBezTo>
                <a:cubicBezTo>
                  <a:pt x="72" y="123"/>
                  <a:pt x="70" y="87"/>
                  <a:pt x="68" y="79"/>
                </a:cubicBezTo>
                <a:cubicBezTo>
                  <a:pt x="65" y="71"/>
                  <a:pt x="69" y="62"/>
                  <a:pt x="77" y="58"/>
                </a:cubicBezTo>
                <a:cubicBezTo>
                  <a:pt x="79" y="57"/>
                  <a:pt x="81" y="57"/>
                  <a:pt x="83" y="57"/>
                </a:cubicBezTo>
                <a:cubicBezTo>
                  <a:pt x="89" y="57"/>
                  <a:pt x="95" y="61"/>
                  <a:pt x="98" y="67"/>
                </a:cubicBezTo>
                <a:cubicBezTo>
                  <a:pt x="103" y="79"/>
                  <a:pt x="105" y="101"/>
                  <a:pt x="105" y="117"/>
                </a:cubicBezTo>
                <a:cubicBezTo>
                  <a:pt x="105" y="118"/>
                  <a:pt x="106" y="119"/>
                  <a:pt x="108" y="119"/>
                </a:cubicBezTo>
                <a:cubicBezTo>
                  <a:pt x="108" y="119"/>
                  <a:pt x="108" y="119"/>
                  <a:pt x="108" y="119"/>
                </a:cubicBezTo>
                <a:cubicBezTo>
                  <a:pt x="109" y="119"/>
                  <a:pt x="110" y="118"/>
                  <a:pt x="110" y="117"/>
                </a:cubicBezTo>
                <a:cubicBezTo>
                  <a:pt x="110" y="100"/>
                  <a:pt x="108" y="78"/>
                  <a:pt x="103" y="65"/>
                </a:cubicBezTo>
                <a:cubicBezTo>
                  <a:pt x="100" y="57"/>
                  <a:pt x="92" y="52"/>
                  <a:pt x="83" y="52"/>
                </a:cubicBezTo>
                <a:close/>
              </a:path>
            </a:pathLst>
          </a:custGeom>
          <a:solidFill>
            <a:srgbClr val="5D94F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696712" y="2236732"/>
            <a:ext cx="6973114" cy="1335034"/>
          </a:xfrm>
          <a:prstGeom prst="rect">
            <a:avLst/>
          </a:prstGeom>
          <a:noFill/>
        </p:spPr>
        <p:txBody>
          <a:bodyPr wrap="square" lIns="0" tIns="0" rIns="0" bIns="0" rtlCol="0">
            <a:noAutofit/>
          </a:bodyPr>
          <a:lstStyle/>
          <a:p>
            <a:pPr lvl="0">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et dolore magna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aliqua</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Ut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enim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ad minim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veniam</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quis</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nostrud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exercitation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ullamco</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laboris</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nisi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aliquip</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ex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ea</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commodo</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consequat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2" name="文本框 61"/>
          <p:cNvSpPr txBox="1"/>
          <p:nvPr/>
        </p:nvSpPr>
        <p:spPr>
          <a:xfrm>
            <a:off x="571895" y="1867400"/>
            <a:ext cx="2700898"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圆顶角 39"/>
          <p:cNvSpPr/>
          <p:nvPr/>
        </p:nvSpPr>
        <p:spPr>
          <a:xfrm rot="16200000" flipH="1">
            <a:off x="3623979" y="5015002"/>
            <a:ext cx="735832" cy="45719"/>
          </a:xfrm>
          <a:prstGeom prst="round2SameRect">
            <a:avLst>
              <a:gd name="adj1" fmla="val 50000"/>
              <a:gd name="adj2" fmla="val 0"/>
            </a:avLst>
          </a:prstGeom>
          <a:solidFill>
            <a:srgbClr val="5D94F1"/>
          </a:solidFill>
          <a:ln>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圆顶角 44"/>
          <p:cNvSpPr/>
          <p:nvPr/>
        </p:nvSpPr>
        <p:spPr>
          <a:xfrm rot="16200000" flipH="1">
            <a:off x="7379225" y="5015003"/>
            <a:ext cx="735832" cy="45719"/>
          </a:xfrm>
          <a:prstGeom prst="round2SameRect">
            <a:avLst>
              <a:gd name="adj1" fmla="val 50000"/>
              <a:gd name="adj2" fmla="val 0"/>
            </a:avLst>
          </a:prstGeom>
          <a:solidFill>
            <a:srgbClr val="5D94F1"/>
          </a:solidFill>
          <a:ln>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圆顶角 45"/>
          <p:cNvSpPr/>
          <p:nvPr/>
        </p:nvSpPr>
        <p:spPr>
          <a:xfrm rot="16200000" flipH="1">
            <a:off x="11134475" y="5015004"/>
            <a:ext cx="735832" cy="45719"/>
          </a:xfrm>
          <a:prstGeom prst="round2SameRect">
            <a:avLst>
              <a:gd name="adj1" fmla="val 50000"/>
              <a:gd name="adj2" fmla="val 0"/>
            </a:avLst>
          </a:prstGeom>
          <a:solidFill>
            <a:srgbClr val="5D94F1"/>
          </a:solidFill>
          <a:ln>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2" name="文本框 1"/>
          <p:cNvSpPr txBox="1"/>
          <p:nvPr/>
        </p:nvSpPr>
        <p:spPr>
          <a:xfrm>
            <a:off x="4070445" y="3094346"/>
            <a:ext cx="4051109" cy="830997"/>
          </a:xfrm>
          <a:prstGeom prst="rect">
            <a:avLst/>
          </a:prstGeom>
          <a:noFill/>
        </p:spPr>
        <p:txBody>
          <a:bodyPr wrap="none" rtlCol="0">
            <a:spAutoFit/>
          </a:bodyPr>
          <a:lstStyle/>
          <a:p>
            <a:pPr algn="ctr"/>
            <a:r>
              <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添加标题内容</a:t>
            </a:r>
            <a:endPar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18" name="文本框 17"/>
          <p:cNvSpPr txBox="1"/>
          <p:nvPr/>
        </p:nvSpPr>
        <p:spPr>
          <a:xfrm>
            <a:off x="4806949" y="-46537"/>
            <a:ext cx="2578100" cy="3476625"/>
          </a:xfrm>
          <a:prstGeom prst="rect">
            <a:avLst/>
          </a:prstGeom>
          <a:noFill/>
        </p:spPr>
        <p:txBody>
          <a:bodyPr wrap="none" rtlCol="0">
            <a:spAutoFit/>
          </a:bodyPr>
          <a:lstStyle/>
          <a:p>
            <a:pPr algn="ctr"/>
            <a:r>
              <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rPr>
              <a:t>02</a:t>
            </a:r>
            <a:endPar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8" name="文本框 7"/>
          <p:cNvSpPr txBox="1"/>
          <p:nvPr/>
        </p:nvSpPr>
        <p:spPr>
          <a:xfrm>
            <a:off x="4468176" y="1599474"/>
            <a:ext cx="3255645" cy="1568450"/>
          </a:xfrm>
          <a:prstGeom prst="rect">
            <a:avLst/>
          </a:prstGeom>
          <a:noFill/>
        </p:spPr>
        <p:txBody>
          <a:bodyPr wrap="none" rtlCol="0">
            <a:spAutoFit/>
          </a:bodyPr>
          <a:lstStyle/>
          <a:p>
            <a:pPr algn="ctr"/>
            <a:r>
              <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sym typeface="+mn-ea"/>
              </a:rPr>
              <a:t>TWO</a:t>
            </a:r>
            <a:endPar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720" y="302895"/>
            <a:ext cx="3018155" cy="829310"/>
            <a:chOff x="-72" y="477"/>
            <a:chExt cx="4753" cy="1306"/>
          </a:xfrm>
        </p:grpSpPr>
        <p:sp>
          <p:nvSpPr>
            <p:cNvPr id="7" name="文本框 6"/>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8"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grpSp>
        <p:nvGrpSpPr>
          <p:cNvPr id="23" name="组合 22"/>
          <p:cNvGrpSpPr/>
          <p:nvPr/>
        </p:nvGrpSpPr>
        <p:grpSpPr>
          <a:xfrm>
            <a:off x="1414187" y="1857375"/>
            <a:ext cx="9363627" cy="3768725"/>
            <a:chOff x="1327" y="2260"/>
            <a:chExt cx="16546" cy="6660"/>
          </a:xfrm>
        </p:grpSpPr>
        <p:sp>
          <p:nvSpPr>
            <p:cNvPr id="9" name="六边形 8"/>
            <p:cNvSpPr/>
            <p:nvPr/>
          </p:nvSpPr>
          <p:spPr>
            <a:xfrm>
              <a:off x="10147" y="2260"/>
              <a:ext cx="7726" cy="6660"/>
            </a:xfrm>
            <a:prstGeom prst="hexagon">
              <a:avLst/>
            </a:prstGeom>
            <a:solidFill>
              <a:srgbClr val="5D94F1"/>
            </a:solidFill>
            <a:ln>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六边形 19"/>
            <p:cNvSpPr/>
            <p:nvPr/>
          </p:nvSpPr>
          <p:spPr>
            <a:xfrm>
              <a:off x="10427" y="2500"/>
              <a:ext cx="7169" cy="6180"/>
            </a:xfrm>
            <a:prstGeom prst="hexagon">
              <a:avLst/>
            </a:prstGeom>
            <a:solidFill>
              <a:srgbClr val="FFFFFF"/>
            </a:soli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六边形 10"/>
            <p:cNvSpPr/>
            <p:nvPr/>
          </p:nvSpPr>
          <p:spPr>
            <a:xfrm>
              <a:off x="1327" y="2260"/>
              <a:ext cx="7726" cy="6660"/>
            </a:xfrm>
            <a:prstGeom prst="hexagon">
              <a:avLst/>
            </a:prstGeom>
            <a:solidFill>
              <a:srgbClr val="5D94F1"/>
            </a:solidFill>
            <a:ln>
              <a:solidFill>
                <a:srgbClr val="5D94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六边形 11"/>
            <p:cNvSpPr/>
            <p:nvPr/>
          </p:nvSpPr>
          <p:spPr>
            <a:xfrm>
              <a:off x="1605" y="2500"/>
              <a:ext cx="7169" cy="6180"/>
            </a:xfrm>
            <a:prstGeom prst="hexagon">
              <a:avLst/>
            </a:prstGeom>
            <a:solidFill>
              <a:srgbClr val="FFFFFF"/>
            </a:soli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六边形 12"/>
            <p:cNvSpPr/>
            <p:nvPr/>
          </p:nvSpPr>
          <p:spPr>
            <a:xfrm>
              <a:off x="7500" y="3780"/>
              <a:ext cx="4199" cy="3620"/>
            </a:xfrm>
            <a:prstGeom prst="hexagon">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176" y="5130"/>
              <a:ext cx="2848" cy="922"/>
            </a:xfrm>
            <a:prstGeom prst="rect">
              <a:avLst/>
            </a:prstGeom>
          </p:spPr>
          <p:txBody>
            <a:bodyPr wrap="square">
              <a:spAutoFit/>
            </a:bodyPr>
            <a:p>
              <a:pPr algn="ctr"/>
              <a:r>
                <a:rPr lang="zh-CN" altLang="en-US" sz="2800" dirty="0">
                  <a:solidFill>
                    <a:schemeClr val="bg1"/>
                  </a:solidFill>
                  <a:latin typeface="微软雅黑" panose="020B0503020204020204" pitchFamily="34" charset="-122"/>
                  <a:ea typeface="微软雅黑" panose="020B0503020204020204" pitchFamily="34" charset="-122"/>
                  <a:cs typeface="阿里巴巴普惠体 R" panose="00020600040101010101" pitchFamily="18" charset="-122"/>
                </a:rPr>
                <a:t>输入标题</a:t>
              </a:r>
              <a:endParaRPr lang="zh-CN" altLang="en-US" sz="2800" dirty="0">
                <a:solidFill>
                  <a:schemeClr val="bg1"/>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16" name="矩形 15"/>
            <p:cNvSpPr/>
            <p:nvPr/>
          </p:nvSpPr>
          <p:spPr>
            <a:xfrm>
              <a:off x="12427" y="3673"/>
              <a:ext cx="3168" cy="705"/>
            </a:xfrm>
            <a:prstGeom prst="rect">
              <a:avLst/>
            </a:prstGeom>
          </p:spPr>
          <p:txBody>
            <a:bodyPr wrap="square">
              <a:spAutoFit/>
            </a:bodyPr>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mn-ea"/>
                </a:rPr>
                <a:t>添加标题内容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阿里巴巴普惠体 R" panose="00020600040101010101" pitchFamily="18" charset="-122"/>
                <a:sym typeface="+mn-ea"/>
              </a:endParaRPr>
            </a:p>
          </p:txBody>
        </p:sp>
        <p:sp>
          <p:nvSpPr>
            <p:cNvPr id="18" name="矩形 17"/>
            <p:cNvSpPr/>
            <p:nvPr/>
          </p:nvSpPr>
          <p:spPr>
            <a:xfrm>
              <a:off x="3606" y="3673"/>
              <a:ext cx="3168" cy="705"/>
            </a:xfrm>
            <a:prstGeom prst="rect">
              <a:avLst/>
            </a:prstGeom>
          </p:spPr>
          <p:txBody>
            <a:bodyPr wrap="square">
              <a:spAutoFit/>
            </a:bodyPr>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mn-ea"/>
                </a:rPr>
                <a:t>添加标题内容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阿里巴巴普惠体 R" panose="00020600040101010101" pitchFamily="18" charset="-122"/>
                <a:sym typeface="+mn-ea"/>
              </a:endParaRPr>
            </a:p>
          </p:txBody>
        </p:sp>
        <p:sp>
          <p:nvSpPr>
            <p:cNvPr id="19" name="矩形 18"/>
            <p:cNvSpPr/>
            <p:nvPr/>
          </p:nvSpPr>
          <p:spPr>
            <a:xfrm>
              <a:off x="2239" y="4497"/>
              <a:ext cx="5059" cy="3098"/>
            </a:xfrm>
            <a:prstGeom prst="rect">
              <a:avLst/>
            </a:prstGeom>
          </p:spPr>
          <p:txBody>
            <a:bodyPr wrap="square">
              <a:spAutoFit/>
            </a:bodyPr>
            <a:p>
              <a:pPr algn="r">
                <a:lnSpc>
                  <a:spcPct val="15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Please enter the relevant text content here. Operation method: select all the text in this paragraph with the mouse, and enter the text directly to replace it.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p:cNvSpPr/>
            <p:nvPr/>
          </p:nvSpPr>
          <p:spPr>
            <a:xfrm>
              <a:off x="12002" y="4398"/>
              <a:ext cx="5059" cy="3098"/>
            </a:xfrm>
            <a:prstGeom prst="rect">
              <a:avLst/>
            </a:prstGeom>
          </p:spPr>
          <p:txBody>
            <a:bodyPr wrap="square">
              <a:spAutoFit/>
            </a:bodyPr>
            <a:p>
              <a:pPr algn="l">
                <a:lnSpc>
                  <a:spcPct val="15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Please enter the relevant text content here. Operation method: select all the text in this paragraph with the mouse, and enter the text directly to replace it. The text format will not change.</a:t>
              </a:r>
              <a:endParaRPr lang="en-US" altLang="zh-CN" sz="12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 name="Group 65"/>
          <p:cNvGrpSpPr/>
          <p:nvPr/>
        </p:nvGrpSpPr>
        <p:grpSpPr bwMode="auto">
          <a:xfrm>
            <a:off x="768850" y="2117774"/>
            <a:ext cx="4415091" cy="3246052"/>
            <a:chOff x="3243" y="1030"/>
            <a:chExt cx="2132" cy="1567"/>
          </a:xfrm>
        </p:grpSpPr>
        <p:sp>
          <p:nvSpPr>
            <p:cNvPr id="6"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cs typeface="+mn-ea"/>
                <a:sym typeface="+mn-lt"/>
              </a:endParaRPr>
            </a:p>
          </p:txBody>
        </p:sp>
        <p:pic>
          <p:nvPicPr>
            <p:cNvPr id="7" name="Picture 67" descr="2"/>
            <p:cNvPicPr>
              <a:picLocks noChangeAspect="1" noChangeArrowheads="1"/>
            </p:cNvPicPr>
            <p:nvPr/>
          </p:nvPicPr>
          <p:blipFill>
            <a:blip r:embed="rId1"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descr="D:\图图图\儿童类素材\152.jpg152"/>
          <p:cNvPicPr>
            <a:picLocks noChangeAspect="1"/>
          </p:cNvPicPr>
          <p:nvPr/>
        </p:nvPicPr>
        <p:blipFill>
          <a:blip r:embed="rId2"/>
          <a:srcRect/>
          <a:stretch>
            <a:fillRect/>
          </a:stretch>
        </p:blipFill>
        <p:spPr>
          <a:xfrm>
            <a:off x="1841945" y="2295658"/>
            <a:ext cx="2369820" cy="2184193"/>
          </a:xfrm>
          <a:prstGeom prst="rect">
            <a:avLst/>
          </a:prstGeom>
        </p:spPr>
      </p:pic>
      <p:grpSp>
        <p:nvGrpSpPr>
          <p:cNvPr id="17" name="组合 16"/>
          <p:cNvGrpSpPr/>
          <p:nvPr/>
        </p:nvGrpSpPr>
        <p:grpSpPr>
          <a:xfrm>
            <a:off x="6368660" y="1479869"/>
            <a:ext cx="5195811" cy="844946"/>
            <a:chOff x="6368660" y="1479869"/>
            <a:chExt cx="5195811" cy="844946"/>
          </a:xfrm>
        </p:grpSpPr>
        <p:sp>
          <p:nvSpPr>
            <p:cNvPr id="15" name="Subtitle 2"/>
            <p:cNvSpPr txBox="1"/>
            <p:nvPr/>
          </p:nvSpPr>
          <p:spPr>
            <a:xfrm>
              <a:off x="7199534" y="1479869"/>
              <a:ext cx="4364937" cy="844946"/>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defTabSz="543560">
                <a:lnSpc>
                  <a:spcPct val="150000"/>
                </a:lnSpc>
              </a:pPr>
              <a:r>
                <a:rPr lang="en-US" sz="1100" dirty="0">
                  <a:solidFill>
                    <a:srgbClr val="7F7F7F"/>
                  </a:solidFill>
                  <a:latin typeface="微软雅黑" panose="020B0503020204020204" pitchFamily="34" charset="-122"/>
                  <a:ea typeface="微软雅黑" panose="020B0503020204020204" pitchFamily="34" charset="-122"/>
                  <a:cs typeface="+mn-ea"/>
                  <a:sym typeface="+mn-lt"/>
                </a:rPr>
                <a:t>Investment generally results in acquiring an asset, also called an investment. If the asset is available at a price worth investing, it is normally expected</a:t>
              </a:r>
              <a:endParaRPr lang="en-US" sz="1100" dirty="0">
                <a:solidFill>
                  <a:srgbClr val="7F7F7F"/>
                </a:solidFill>
                <a:latin typeface="微软雅黑" panose="020B0503020204020204" pitchFamily="34" charset="-122"/>
                <a:ea typeface="微软雅黑" panose="020B0503020204020204" pitchFamily="34" charset="-122"/>
                <a:cs typeface="+mn-ea"/>
                <a:sym typeface="+mn-lt"/>
              </a:endParaRPr>
            </a:p>
          </p:txBody>
        </p:sp>
        <p:sp>
          <p:nvSpPr>
            <p:cNvPr id="16" name="iconfont-1192-812035"/>
            <p:cNvSpPr>
              <a:spLocks noChangeAspect="1"/>
            </p:cNvSpPr>
            <p:nvPr/>
          </p:nvSpPr>
          <p:spPr bwMode="auto">
            <a:xfrm>
              <a:off x="6368660" y="1597499"/>
              <a:ext cx="574821" cy="609685"/>
            </a:xfrm>
            <a:custGeom>
              <a:avLst/>
              <a:gdLst>
                <a:gd name="T0" fmla="*/ 2634 w 12055"/>
                <a:gd name="T1" fmla="*/ 3559 h 12786"/>
                <a:gd name="T2" fmla="*/ 8377 w 12055"/>
                <a:gd name="T3" fmla="*/ 3559 h 12786"/>
                <a:gd name="T4" fmla="*/ 7650 w 12055"/>
                <a:gd name="T5" fmla="*/ 5915 h 12786"/>
                <a:gd name="T6" fmla="*/ 9064 w 12055"/>
                <a:gd name="T7" fmla="*/ 3559 h 12786"/>
                <a:gd name="T8" fmla="*/ 1947 w 12055"/>
                <a:gd name="T9" fmla="*/ 3559 h 12786"/>
                <a:gd name="T10" fmla="*/ 344 w 12055"/>
                <a:gd name="T11" fmla="*/ 9155 h 12786"/>
                <a:gd name="T12" fmla="*/ 79 w 12055"/>
                <a:gd name="T13" fmla="*/ 11858 h 12786"/>
                <a:gd name="T14" fmla="*/ 464 w 12055"/>
                <a:gd name="T15" fmla="*/ 12155 h 12786"/>
                <a:gd name="T16" fmla="*/ 805 w 12055"/>
                <a:gd name="T17" fmla="*/ 10118 h 12786"/>
                <a:gd name="T18" fmla="*/ 3571 w 12055"/>
                <a:gd name="T19" fmla="*/ 6268 h 12786"/>
                <a:gd name="T20" fmla="*/ 3617 w 12055"/>
                <a:gd name="T21" fmla="*/ 5717 h 12786"/>
                <a:gd name="T22" fmla="*/ 6943 w 12055"/>
                <a:gd name="T23" fmla="*/ 10953 h 12786"/>
                <a:gd name="T24" fmla="*/ 7476 w 12055"/>
                <a:gd name="T25" fmla="*/ 10789 h 12786"/>
                <a:gd name="T26" fmla="*/ 7370 w 12055"/>
                <a:gd name="T27" fmla="*/ 10462 h 12786"/>
                <a:gd name="T28" fmla="*/ 7281 w 12055"/>
                <a:gd name="T29" fmla="*/ 9128 h 12786"/>
                <a:gd name="T30" fmla="*/ 7114 w 12055"/>
                <a:gd name="T31" fmla="*/ 8853 h 12786"/>
                <a:gd name="T32" fmla="*/ 6370 w 12055"/>
                <a:gd name="T33" fmla="*/ 9025 h 12786"/>
                <a:gd name="T34" fmla="*/ 6932 w 12055"/>
                <a:gd name="T35" fmla="*/ 9197 h 12786"/>
                <a:gd name="T36" fmla="*/ 6777 w 12055"/>
                <a:gd name="T37" fmla="*/ 10840 h 12786"/>
                <a:gd name="T38" fmla="*/ 6931 w 12055"/>
                <a:gd name="T39" fmla="*/ 8201 h 12786"/>
                <a:gd name="T40" fmla="*/ 6931 w 12055"/>
                <a:gd name="T41" fmla="*/ 8659 h 12786"/>
                <a:gd name="T42" fmla="*/ 8721 w 12055"/>
                <a:gd name="T43" fmla="*/ 6116 h 12786"/>
                <a:gd name="T44" fmla="*/ 8721 w 12055"/>
                <a:gd name="T45" fmla="*/ 12786 h 12786"/>
                <a:gd name="T46" fmla="*/ 11499 w 12055"/>
                <a:gd name="T47" fmla="*/ 10974 h 12786"/>
                <a:gd name="T48" fmla="*/ 8721 w 12055"/>
                <a:gd name="T49" fmla="*/ 12442 h 12786"/>
                <a:gd name="T50" fmla="*/ 8721 w 12055"/>
                <a:gd name="T51" fmla="*/ 6460 h 12786"/>
                <a:gd name="T52" fmla="*/ 9016 w 12055"/>
                <a:gd name="T53" fmla="*/ 9298 h 12786"/>
                <a:gd name="T54" fmla="*/ 10146 w 12055"/>
                <a:gd name="T55" fmla="*/ 8578 h 12786"/>
                <a:gd name="T56" fmla="*/ 10146 w 12055"/>
                <a:gd name="T57" fmla="*/ 8234 h 12786"/>
                <a:gd name="T58" fmla="*/ 7553 w 12055"/>
                <a:gd name="T59" fmla="*/ 8406 h 12786"/>
                <a:gd name="T60" fmla="*/ 8673 w 12055"/>
                <a:gd name="T61" fmla="*/ 8578 h 12786"/>
                <a:gd name="T62" fmla="*/ 8080 w 12055"/>
                <a:gd name="T63" fmla="*/ 10445 h 12786"/>
                <a:gd name="T64" fmla="*/ 7909 w 12055"/>
                <a:gd name="T65" fmla="*/ 9298 h 12786"/>
                <a:gd name="T66" fmla="*/ 7737 w 12055"/>
                <a:gd name="T67" fmla="*/ 10610 h 12786"/>
                <a:gd name="T68" fmla="*/ 7737 w 12055"/>
                <a:gd name="T69" fmla="*/ 10617 h 12786"/>
                <a:gd name="T70" fmla="*/ 10146 w 12055"/>
                <a:gd name="T71" fmla="*/ 10789 h 12786"/>
                <a:gd name="T72" fmla="*/ 10146 w 12055"/>
                <a:gd name="T73" fmla="*/ 10445 h 12786"/>
                <a:gd name="T74" fmla="*/ 9016 w 12055"/>
                <a:gd name="T75" fmla="*/ 9642 h 12786"/>
                <a:gd name="T76" fmla="*/ 12055 w 12055"/>
                <a:gd name="T77" fmla="*/ 9451 h 12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55" h="12786">
                  <a:moveTo>
                    <a:pt x="3617" y="5717"/>
                  </a:moveTo>
                  <a:cubicBezTo>
                    <a:pt x="2992" y="5171"/>
                    <a:pt x="2634" y="4384"/>
                    <a:pt x="2634" y="3559"/>
                  </a:cubicBezTo>
                  <a:cubicBezTo>
                    <a:pt x="2634" y="1975"/>
                    <a:pt x="3922" y="687"/>
                    <a:pt x="5505" y="687"/>
                  </a:cubicBezTo>
                  <a:cubicBezTo>
                    <a:pt x="7089" y="687"/>
                    <a:pt x="8377" y="1975"/>
                    <a:pt x="8377" y="3559"/>
                  </a:cubicBezTo>
                  <a:cubicBezTo>
                    <a:pt x="8377" y="4538"/>
                    <a:pt x="8221" y="4958"/>
                    <a:pt x="7682" y="5430"/>
                  </a:cubicBezTo>
                  <a:cubicBezTo>
                    <a:pt x="7539" y="5555"/>
                    <a:pt x="7525" y="5772"/>
                    <a:pt x="7650" y="5915"/>
                  </a:cubicBezTo>
                  <a:cubicBezTo>
                    <a:pt x="7775" y="6058"/>
                    <a:pt x="7992" y="6072"/>
                    <a:pt x="8135" y="5947"/>
                  </a:cubicBezTo>
                  <a:cubicBezTo>
                    <a:pt x="8916" y="5263"/>
                    <a:pt x="9064" y="4580"/>
                    <a:pt x="9064" y="3559"/>
                  </a:cubicBezTo>
                  <a:cubicBezTo>
                    <a:pt x="9064" y="1596"/>
                    <a:pt x="7468" y="0"/>
                    <a:pt x="5505" y="0"/>
                  </a:cubicBezTo>
                  <a:cubicBezTo>
                    <a:pt x="3543" y="0"/>
                    <a:pt x="1947" y="1596"/>
                    <a:pt x="1947" y="3559"/>
                  </a:cubicBezTo>
                  <a:cubicBezTo>
                    <a:pt x="1947" y="4433"/>
                    <a:pt x="2271" y="5272"/>
                    <a:pt x="2848" y="5921"/>
                  </a:cubicBezTo>
                  <a:cubicBezTo>
                    <a:pt x="1619" y="6772"/>
                    <a:pt x="778" y="7859"/>
                    <a:pt x="344" y="9155"/>
                  </a:cubicBezTo>
                  <a:cubicBezTo>
                    <a:pt x="252" y="9428"/>
                    <a:pt x="180" y="9711"/>
                    <a:pt x="128" y="9996"/>
                  </a:cubicBezTo>
                  <a:cubicBezTo>
                    <a:pt x="17" y="10613"/>
                    <a:pt x="0" y="11239"/>
                    <a:pt x="79" y="11858"/>
                  </a:cubicBezTo>
                  <a:cubicBezTo>
                    <a:pt x="101" y="12031"/>
                    <a:pt x="249" y="12158"/>
                    <a:pt x="420" y="12158"/>
                  </a:cubicBezTo>
                  <a:cubicBezTo>
                    <a:pt x="434" y="12158"/>
                    <a:pt x="449" y="12157"/>
                    <a:pt x="464" y="12155"/>
                  </a:cubicBezTo>
                  <a:cubicBezTo>
                    <a:pt x="652" y="12131"/>
                    <a:pt x="785" y="11959"/>
                    <a:pt x="761" y="11771"/>
                  </a:cubicBezTo>
                  <a:cubicBezTo>
                    <a:pt x="691" y="11222"/>
                    <a:pt x="706" y="10666"/>
                    <a:pt x="805" y="10118"/>
                  </a:cubicBezTo>
                  <a:cubicBezTo>
                    <a:pt x="850" y="9866"/>
                    <a:pt x="914" y="9615"/>
                    <a:pt x="995" y="9374"/>
                  </a:cubicBezTo>
                  <a:cubicBezTo>
                    <a:pt x="1419" y="8110"/>
                    <a:pt x="2285" y="7065"/>
                    <a:pt x="3571" y="6268"/>
                  </a:cubicBezTo>
                  <a:cubicBezTo>
                    <a:pt x="3664" y="6211"/>
                    <a:pt x="3724" y="6113"/>
                    <a:pt x="3733" y="6004"/>
                  </a:cubicBezTo>
                  <a:cubicBezTo>
                    <a:pt x="3742" y="5896"/>
                    <a:pt x="3699" y="5789"/>
                    <a:pt x="3617" y="5717"/>
                  </a:cubicBezTo>
                  <a:close/>
                  <a:moveTo>
                    <a:pt x="6777" y="10840"/>
                  </a:moveTo>
                  <a:cubicBezTo>
                    <a:pt x="6800" y="10913"/>
                    <a:pt x="6854" y="10947"/>
                    <a:pt x="6943" y="10953"/>
                  </a:cubicBezTo>
                  <a:cubicBezTo>
                    <a:pt x="6961" y="10954"/>
                    <a:pt x="6979" y="10950"/>
                    <a:pt x="6996" y="10944"/>
                  </a:cubicBezTo>
                  <a:lnTo>
                    <a:pt x="7476" y="10789"/>
                  </a:lnTo>
                  <a:cubicBezTo>
                    <a:pt x="7566" y="10760"/>
                    <a:pt x="7616" y="10663"/>
                    <a:pt x="7586" y="10573"/>
                  </a:cubicBezTo>
                  <a:cubicBezTo>
                    <a:pt x="7557" y="10483"/>
                    <a:pt x="7461" y="10433"/>
                    <a:pt x="7370" y="10462"/>
                  </a:cubicBezTo>
                  <a:lnTo>
                    <a:pt x="7123" y="10542"/>
                  </a:lnTo>
                  <a:lnTo>
                    <a:pt x="7281" y="9128"/>
                  </a:lnTo>
                  <a:cubicBezTo>
                    <a:pt x="7284" y="9105"/>
                    <a:pt x="7290" y="9071"/>
                    <a:pt x="7286" y="9025"/>
                  </a:cubicBezTo>
                  <a:cubicBezTo>
                    <a:pt x="7279" y="8930"/>
                    <a:pt x="7209" y="8853"/>
                    <a:pt x="7114" y="8853"/>
                  </a:cubicBezTo>
                  <a:lnTo>
                    <a:pt x="6542" y="8853"/>
                  </a:lnTo>
                  <a:cubicBezTo>
                    <a:pt x="6447" y="8853"/>
                    <a:pt x="6370" y="8930"/>
                    <a:pt x="6370" y="9025"/>
                  </a:cubicBezTo>
                  <a:cubicBezTo>
                    <a:pt x="6370" y="9120"/>
                    <a:pt x="6447" y="9197"/>
                    <a:pt x="6542" y="9197"/>
                  </a:cubicBezTo>
                  <a:lnTo>
                    <a:pt x="6932" y="9197"/>
                  </a:lnTo>
                  <a:lnTo>
                    <a:pt x="6761" y="10684"/>
                  </a:lnTo>
                  <a:cubicBezTo>
                    <a:pt x="6755" y="10756"/>
                    <a:pt x="6770" y="10817"/>
                    <a:pt x="6777" y="10840"/>
                  </a:cubicBezTo>
                  <a:close/>
                  <a:moveTo>
                    <a:pt x="7160" y="8430"/>
                  </a:moveTo>
                  <a:cubicBezTo>
                    <a:pt x="7160" y="8303"/>
                    <a:pt x="7058" y="8201"/>
                    <a:pt x="6931" y="8201"/>
                  </a:cubicBezTo>
                  <a:cubicBezTo>
                    <a:pt x="6805" y="8201"/>
                    <a:pt x="6702" y="8303"/>
                    <a:pt x="6702" y="8430"/>
                  </a:cubicBezTo>
                  <a:cubicBezTo>
                    <a:pt x="6702" y="8556"/>
                    <a:pt x="6805" y="8659"/>
                    <a:pt x="6931" y="8659"/>
                  </a:cubicBezTo>
                  <a:cubicBezTo>
                    <a:pt x="7058" y="8659"/>
                    <a:pt x="7160" y="8556"/>
                    <a:pt x="7160" y="8430"/>
                  </a:cubicBezTo>
                  <a:close/>
                  <a:moveTo>
                    <a:pt x="8721" y="6116"/>
                  </a:moveTo>
                  <a:cubicBezTo>
                    <a:pt x="6882" y="6116"/>
                    <a:pt x="5386" y="7612"/>
                    <a:pt x="5386" y="9451"/>
                  </a:cubicBezTo>
                  <a:cubicBezTo>
                    <a:pt x="5386" y="11290"/>
                    <a:pt x="6882" y="12786"/>
                    <a:pt x="8721" y="12786"/>
                  </a:cubicBezTo>
                  <a:cubicBezTo>
                    <a:pt x="9881" y="12786"/>
                    <a:pt x="10940" y="12197"/>
                    <a:pt x="11554" y="11211"/>
                  </a:cubicBezTo>
                  <a:cubicBezTo>
                    <a:pt x="11604" y="11130"/>
                    <a:pt x="11579" y="11025"/>
                    <a:pt x="11499" y="10974"/>
                  </a:cubicBezTo>
                  <a:cubicBezTo>
                    <a:pt x="11418" y="10924"/>
                    <a:pt x="11312" y="10949"/>
                    <a:pt x="11262" y="11029"/>
                  </a:cubicBezTo>
                  <a:cubicBezTo>
                    <a:pt x="10711" y="11914"/>
                    <a:pt x="9761" y="12442"/>
                    <a:pt x="8721" y="12442"/>
                  </a:cubicBezTo>
                  <a:cubicBezTo>
                    <a:pt x="7071" y="12442"/>
                    <a:pt x="5730" y="11100"/>
                    <a:pt x="5730" y="9451"/>
                  </a:cubicBezTo>
                  <a:cubicBezTo>
                    <a:pt x="5730" y="7802"/>
                    <a:pt x="7071" y="6460"/>
                    <a:pt x="8721" y="6460"/>
                  </a:cubicBezTo>
                  <a:cubicBezTo>
                    <a:pt x="10319" y="6460"/>
                    <a:pt x="11628" y="7720"/>
                    <a:pt x="11708" y="9299"/>
                  </a:cubicBezTo>
                  <a:lnTo>
                    <a:pt x="9016" y="9298"/>
                  </a:lnTo>
                  <a:lnTo>
                    <a:pt x="9016" y="8578"/>
                  </a:lnTo>
                  <a:lnTo>
                    <a:pt x="10146" y="8578"/>
                  </a:lnTo>
                  <a:cubicBezTo>
                    <a:pt x="10241" y="8578"/>
                    <a:pt x="10318" y="8501"/>
                    <a:pt x="10318" y="8406"/>
                  </a:cubicBezTo>
                  <a:cubicBezTo>
                    <a:pt x="10318" y="8311"/>
                    <a:pt x="10241" y="8234"/>
                    <a:pt x="10146" y="8234"/>
                  </a:cubicBezTo>
                  <a:lnTo>
                    <a:pt x="7725" y="8234"/>
                  </a:lnTo>
                  <a:cubicBezTo>
                    <a:pt x="7630" y="8234"/>
                    <a:pt x="7553" y="8311"/>
                    <a:pt x="7553" y="8406"/>
                  </a:cubicBezTo>
                  <a:cubicBezTo>
                    <a:pt x="7553" y="8501"/>
                    <a:pt x="7630" y="8578"/>
                    <a:pt x="7725" y="8578"/>
                  </a:cubicBezTo>
                  <a:lnTo>
                    <a:pt x="8673" y="8578"/>
                  </a:lnTo>
                  <a:lnTo>
                    <a:pt x="8672" y="10445"/>
                  </a:lnTo>
                  <a:lnTo>
                    <a:pt x="8080" y="10445"/>
                  </a:lnTo>
                  <a:lnTo>
                    <a:pt x="8080" y="9470"/>
                  </a:lnTo>
                  <a:cubicBezTo>
                    <a:pt x="8080" y="9375"/>
                    <a:pt x="8004" y="9298"/>
                    <a:pt x="7909" y="9298"/>
                  </a:cubicBezTo>
                  <a:cubicBezTo>
                    <a:pt x="7814" y="9298"/>
                    <a:pt x="7737" y="9375"/>
                    <a:pt x="7737" y="9470"/>
                  </a:cubicBezTo>
                  <a:lnTo>
                    <a:pt x="7737" y="10610"/>
                  </a:lnTo>
                  <a:cubicBezTo>
                    <a:pt x="7737" y="10612"/>
                    <a:pt x="7737" y="10613"/>
                    <a:pt x="7737" y="10614"/>
                  </a:cubicBezTo>
                  <a:cubicBezTo>
                    <a:pt x="7737" y="10615"/>
                    <a:pt x="7737" y="10616"/>
                    <a:pt x="7737" y="10617"/>
                  </a:cubicBezTo>
                  <a:cubicBezTo>
                    <a:pt x="7737" y="10712"/>
                    <a:pt x="7813" y="10789"/>
                    <a:pt x="7908" y="10789"/>
                  </a:cubicBezTo>
                  <a:lnTo>
                    <a:pt x="10146" y="10789"/>
                  </a:lnTo>
                  <a:cubicBezTo>
                    <a:pt x="10241" y="10789"/>
                    <a:pt x="10318" y="10712"/>
                    <a:pt x="10318" y="10617"/>
                  </a:cubicBezTo>
                  <a:cubicBezTo>
                    <a:pt x="10318" y="10522"/>
                    <a:pt x="10241" y="10445"/>
                    <a:pt x="10146" y="10445"/>
                  </a:cubicBezTo>
                  <a:lnTo>
                    <a:pt x="9016" y="10445"/>
                  </a:lnTo>
                  <a:lnTo>
                    <a:pt x="9016" y="9642"/>
                  </a:lnTo>
                  <a:lnTo>
                    <a:pt x="11766" y="9642"/>
                  </a:lnTo>
                  <a:cubicBezTo>
                    <a:pt x="11962" y="9638"/>
                    <a:pt x="12055" y="9546"/>
                    <a:pt x="12055" y="9451"/>
                  </a:cubicBezTo>
                  <a:cubicBezTo>
                    <a:pt x="12055" y="7612"/>
                    <a:pt x="10559" y="6116"/>
                    <a:pt x="8721" y="6116"/>
                  </a:cubicBezTo>
                  <a:close/>
                </a:path>
              </a:pathLst>
            </a:custGeom>
            <a:solidFill>
              <a:srgbClr val="5D94F1"/>
            </a:solidFill>
            <a:ln>
              <a:noFill/>
            </a:ln>
          </p:spPr>
        </p:sp>
      </p:grpSp>
      <p:grpSp>
        <p:nvGrpSpPr>
          <p:cNvPr id="9" name="Group 17"/>
          <p:cNvGrpSpPr/>
          <p:nvPr/>
        </p:nvGrpSpPr>
        <p:grpSpPr>
          <a:xfrm>
            <a:off x="6350419" y="3006527"/>
            <a:ext cx="5213243" cy="844946"/>
            <a:chOff x="6351228" y="1479869"/>
            <a:chExt cx="5213243" cy="844946"/>
          </a:xfrm>
        </p:grpSpPr>
        <p:sp>
          <p:nvSpPr>
            <p:cNvPr id="25" name="Subtitle 2"/>
            <p:cNvSpPr txBox="1"/>
            <p:nvPr/>
          </p:nvSpPr>
          <p:spPr>
            <a:xfrm>
              <a:off x="7199534" y="1479869"/>
              <a:ext cx="4364937" cy="844946"/>
            </a:xfrm>
            <a:prstGeom prst="rect">
              <a:avLst/>
            </a:prstGeom>
          </p:spPr>
          <p:txBody>
            <a:bodyPr vert="horz" wrap="square" lIns="108745" tIns="54373" rIns="108745" bIns="54373"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543560">
                <a:lnSpc>
                  <a:spcPct val="150000"/>
                </a:lnSpc>
              </a:pPr>
              <a:r>
                <a:rPr lang="en-US" sz="1100" dirty="0">
                  <a:solidFill>
                    <a:srgbClr val="7F7F7F"/>
                  </a:solidFill>
                  <a:latin typeface="微软雅黑" panose="020B0503020204020204" pitchFamily="34" charset="-122"/>
                  <a:ea typeface="微软雅黑" panose="020B0503020204020204" pitchFamily="34" charset="-122"/>
                  <a:cs typeface="+mn-ea"/>
                  <a:sym typeface="+mn-lt"/>
                </a:rPr>
                <a:t>Investment generally results in acquiring an asset, also called an investment. If the asset is available at a price worth investing, it is normally expected</a:t>
              </a:r>
              <a:endParaRPr lang="en-US" sz="1100" dirty="0">
                <a:solidFill>
                  <a:srgbClr val="7F7F7F"/>
                </a:solidFill>
                <a:latin typeface="微软雅黑" panose="020B0503020204020204" pitchFamily="34" charset="-122"/>
                <a:ea typeface="微软雅黑" panose="020B0503020204020204" pitchFamily="34" charset="-122"/>
                <a:cs typeface="+mn-ea"/>
                <a:sym typeface="+mn-lt"/>
              </a:endParaRPr>
            </a:p>
          </p:txBody>
        </p:sp>
        <p:sp>
          <p:nvSpPr>
            <p:cNvPr id="26" name="iconfont-1192-812035"/>
            <p:cNvSpPr>
              <a:spLocks noChangeAspect="1"/>
            </p:cNvSpPr>
            <p:nvPr/>
          </p:nvSpPr>
          <p:spPr bwMode="auto">
            <a:xfrm>
              <a:off x="6351228" y="1597582"/>
              <a:ext cx="609685" cy="609519"/>
            </a:xfrm>
            <a:custGeom>
              <a:avLst/>
              <a:gdLst>
                <a:gd name="T0" fmla="*/ 3866 w 7733"/>
                <a:gd name="T1" fmla="*/ 0 h 7733"/>
                <a:gd name="T2" fmla="*/ 5371 w 7733"/>
                <a:gd name="T3" fmla="*/ 304 h 7733"/>
                <a:gd name="T4" fmla="*/ 6600 w 7733"/>
                <a:gd name="T5" fmla="*/ 1132 h 7733"/>
                <a:gd name="T6" fmla="*/ 7429 w 7733"/>
                <a:gd name="T7" fmla="*/ 2361 h 7733"/>
                <a:gd name="T8" fmla="*/ 7733 w 7733"/>
                <a:gd name="T9" fmla="*/ 3866 h 7733"/>
                <a:gd name="T10" fmla="*/ 7429 w 7733"/>
                <a:gd name="T11" fmla="*/ 5371 h 7733"/>
                <a:gd name="T12" fmla="*/ 6600 w 7733"/>
                <a:gd name="T13" fmla="*/ 6600 h 7733"/>
                <a:gd name="T14" fmla="*/ 5371 w 7733"/>
                <a:gd name="T15" fmla="*/ 7429 h 7733"/>
                <a:gd name="T16" fmla="*/ 3866 w 7733"/>
                <a:gd name="T17" fmla="*/ 7733 h 7733"/>
                <a:gd name="T18" fmla="*/ 2361 w 7733"/>
                <a:gd name="T19" fmla="*/ 7429 h 7733"/>
                <a:gd name="T20" fmla="*/ 1132 w 7733"/>
                <a:gd name="T21" fmla="*/ 6600 h 7733"/>
                <a:gd name="T22" fmla="*/ 304 w 7733"/>
                <a:gd name="T23" fmla="*/ 5371 h 7733"/>
                <a:gd name="T24" fmla="*/ 0 w 7733"/>
                <a:gd name="T25" fmla="*/ 3866 h 7733"/>
                <a:gd name="T26" fmla="*/ 304 w 7733"/>
                <a:gd name="T27" fmla="*/ 2361 h 7733"/>
                <a:gd name="T28" fmla="*/ 1132 w 7733"/>
                <a:gd name="T29" fmla="*/ 1132 h 7733"/>
                <a:gd name="T30" fmla="*/ 2361 w 7733"/>
                <a:gd name="T31" fmla="*/ 304 h 7733"/>
                <a:gd name="T32" fmla="*/ 3866 w 7733"/>
                <a:gd name="T33" fmla="*/ 0 h 7733"/>
                <a:gd name="T34" fmla="*/ 3866 w 7733"/>
                <a:gd name="T35" fmla="*/ 7426 h 7733"/>
                <a:gd name="T36" fmla="*/ 6383 w 7733"/>
                <a:gd name="T37" fmla="*/ 6383 h 7733"/>
                <a:gd name="T38" fmla="*/ 7426 w 7733"/>
                <a:gd name="T39" fmla="*/ 3866 h 7733"/>
                <a:gd name="T40" fmla="*/ 6383 w 7733"/>
                <a:gd name="T41" fmla="*/ 1349 h 7733"/>
                <a:gd name="T42" fmla="*/ 3866 w 7733"/>
                <a:gd name="T43" fmla="*/ 307 h 7733"/>
                <a:gd name="T44" fmla="*/ 1349 w 7733"/>
                <a:gd name="T45" fmla="*/ 1349 h 7733"/>
                <a:gd name="T46" fmla="*/ 307 w 7733"/>
                <a:gd name="T47" fmla="*/ 3866 h 7733"/>
                <a:gd name="T48" fmla="*/ 1349 w 7733"/>
                <a:gd name="T49" fmla="*/ 6383 h 7733"/>
                <a:gd name="T50" fmla="*/ 3866 w 7733"/>
                <a:gd name="T51" fmla="*/ 7426 h 7733"/>
                <a:gd name="T52" fmla="*/ 3866 w 7733"/>
                <a:gd name="T53" fmla="*/ 7426 h 7733"/>
                <a:gd name="T54" fmla="*/ 3866 w 7733"/>
                <a:gd name="T55" fmla="*/ 7426 h 7733"/>
                <a:gd name="T56" fmla="*/ 2590 w 7733"/>
                <a:gd name="T57" fmla="*/ 4856 h 7733"/>
                <a:gd name="T58" fmla="*/ 2798 w 7733"/>
                <a:gd name="T59" fmla="*/ 4985 h 7733"/>
                <a:gd name="T60" fmla="*/ 4934 w 7733"/>
                <a:gd name="T61" fmla="*/ 4985 h 7733"/>
                <a:gd name="T62" fmla="*/ 5143 w 7733"/>
                <a:gd name="T63" fmla="*/ 4856 h 7733"/>
                <a:gd name="T64" fmla="*/ 5172 w 7733"/>
                <a:gd name="T65" fmla="*/ 4737 h 7733"/>
                <a:gd name="T66" fmla="*/ 5134 w 7733"/>
                <a:gd name="T67" fmla="*/ 4602 h 7733"/>
                <a:gd name="T68" fmla="*/ 4066 w 7733"/>
                <a:gd name="T69" fmla="*/ 2862 h 7733"/>
                <a:gd name="T70" fmla="*/ 3866 w 7733"/>
                <a:gd name="T71" fmla="*/ 2747 h 7733"/>
                <a:gd name="T72" fmla="*/ 3667 w 7733"/>
                <a:gd name="T73" fmla="*/ 2862 h 7733"/>
                <a:gd name="T74" fmla="*/ 2598 w 7733"/>
                <a:gd name="T75" fmla="*/ 4602 h 7733"/>
                <a:gd name="T76" fmla="*/ 2561 w 7733"/>
                <a:gd name="T77" fmla="*/ 4737 h 7733"/>
                <a:gd name="T78" fmla="*/ 2590 w 7733"/>
                <a:gd name="T79" fmla="*/ 4856 h 7733"/>
                <a:gd name="T80" fmla="*/ 2590 w 7733"/>
                <a:gd name="T81" fmla="*/ 4856 h 7733"/>
                <a:gd name="T82" fmla="*/ 3866 w 7733"/>
                <a:gd name="T83" fmla="*/ 2996 h 7733"/>
                <a:gd name="T84" fmla="*/ 4934 w 7733"/>
                <a:gd name="T85" fmla="*/ 4737 h 7733"/>
                <a:gd name="T86" fmla="*/ 2798 w 7733"/>
                <a:gd name="T87" fmla="*/ 4737 h 7733"/>
                <a:gd name="T88" fmla="*/ 3866 w 7733"/>
                <a:gd name="T89" fmla="*/ 2996 h 7733"/>
                <a:gd name="T90" fmla="*/ 3866 w 7733"/>
                <a:gd name="T91" fmla="*/ 2996 h 7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33" h="7733">
                  <a:moveTo>
                    <a:pt x="3866" y="0"/>
                  </a:moveTo>
                  <a:cubicBezTo>
                    <a:pt x="4388" y="0"/>
                    <a:pt x="4894" y="102"/>
                    <a:pt x="5371" y="304"/>
                  </a:cubicBezTo>
                  <a:cubicBezTo>
                    <a:pt x="5832" y="498"/>
                    <a:pt x="6245" y="777"/>
                    <a:pt x="6600" y="1132"/>
                  </a:cubicBezTo>
                  <a:cubicBezTo>
                    <a:pt x="6955" y="1487"/>
                    <a:pt x="7234" y="1901"/>
                    <a:pt x="7429" y="2361"/>
                  </a:cubicBezTo>
                  <a:cubicBezTo>
                    <a:pt x="7630" y="2838"/>
                    <a:pt x="7733" y="3344"/>
                    <a:pt x="7733" y="3866"/>
                  </a:cubicBezTo>
                  <a:cubicBezTo>
                    <a:pt x="7733" y="4388"/>
                    <a:pt x="7631" y="4895"/>
                    <a:pt x="7429" y="5371"/>
                  </a:cubicBezTo>
                  <a:cubicBezTo>
                    <a:pt x="7234" y="5832"/>
                    <a:pt x="6955" y="6245"/>
                    <a:pt x="6600" y="6600"/>
                  </a:cubicBezTo>
                  <a:cubicBezTo>
                    <a:pt x="6245" y="6956"/>
                    <a:pt x="5832" y="7234"/>
                    <a:pt x="5371" y="7429"/>
                  </a:cubicBezTo>
                  <a:cubicBezTo>
                    <a:pt x="4894" y="7631"/>
                    <a:pt x="4388" y="7733"/>
                    <a:pt x="3866" y="7733"/>
                  </a:cubicBezTo>
                  <a:cubicBezTo>
                    <a:pt x="3344" y="7733"/>
                    <a:pt x="2838" y="7631"/>
                    <a:pt x="2361" y="7429"/>
                  </a:cubicBezTo>
                  <a:cubicBezTo>
                    <a:pt x="1901" y="7234"/>
                    <a:pt x="1487" y="6956"/>
                    <a:pt x="1132" y="6600"/>
                  </a:cubicBezTo>
                  <a:cubicBezTo>
                    <a:pt x="777" y="6245"/>
                    <a:pt x="498" y="5832"/>
                    <a:pt x="304" y="5371"/>
                  </a:cubicBezTo>
                  <a:cubicBezTo>
                    <a:pt x="102" y="4895"/>
                    <a:pt x="0" y="4388"/>
                    <a:pt x="0" y="3866"/>
                  </a:cubicBezTo>
                  <a:cubicBezTo>
                    <a:pt x="0" y="3344"/>
                    <a:pt x="102" y="2838"/>
                    <a:pt x="304" y="2361"/>
                  </a:cubicBezTo>
                  <a:cubicBezTo>
                    <a:pt x="498" y="1901"/>
                    <a:pt x="777" y="1487"/>
                    <a:pt x="1132" y="1132"/>
                  </a:cubicBezTo>
                  <a:cubicBezTo>
                    <a:pt x="1487" y="777"/>
                    <a:pt x="1901" y="498"/>
                    <a:pt x="2361" y="304"/>
                  </a:cubicBezTo>
                  <a:cubicBezTo>
                    <a:pt x="2838" y="102"/>
                    <a:pt x="3344" y="0"/>
                    <a:pt x="3866" y="0"/>
                  </a:cubicBezTo>
                  <a:close/>
                  <a:moveTo>
                    <a:pt x="3866" y="7426"/>
                  </a:moveTo>
                  <a:cubicBezTo>
                    <a:pt x="4817" y="7426"/>
                    <a:pt x="5711" y="7056"/>
                    <a:pt x="6383" y="6383"/>
                  </a:cubicBezTo>
                  <a:cubicBezTo>
                    <a:pt x="7055" y="5711"/>
                    <a:pt x="7426" y="4817"/>
                    <a:pt x="7426" y="3866"/>
                  </a:cubicBezTo>
                  <a:cubicBezTo>
                    <a:pt x="7426" y="2916"/>
                    <a:pt x="7056" y="2022"/>
                    <a:pt x="6383" y="1349"/>
                  </a:cubicBezTo>
                  <a:cubicBezTo>
                    <a:pt x="5711" y="677"/>
                    <a:pt x="4817" y="307"/>
                    <a:pt x="3866" y="307"/>
                  </a:cubicBezTo>
                  <a:cubicBezTo>
                    <a:pt x="2915" y="307"/>
                    <a:pt x="2021" y="677"/>
                    <a:pt x="1349" y="1349"/>
                  </a:cubicBezTo>
                  <a:cubicBezTo>
                    <a:pt x="677" y="2022"/>
                    <a:pt x="307" y="2916"/>
                    <a:pt x="307" y="3866"/>
                  </a:cubicBezTo>
                  <a:cubicBezTo>
                    <a:pt x="307" y="4817"/>
                    <a:pt x="677" y="5711"/>
                    <a:pt x="1349" y="6383"/>
                  </a:cubicBezTo>
                  <a:cubicBezTo>
                    <a:pt x="2021" y="7056"/>
                    <a:pt x="2915" y="7426"/>
                    <a:pt x="3866" y="7426"/>
                  </a:cubicBezTo>
                  <a:lnTo>
                    <a:pt x="3866" y="7426"/>
                  </a:lnTo>
                  <a:close/>
                  <a:moveTo>
                    <a:pt x="3866" y="7426"/>
                  </a:moveTo>
                  <a:close/>
                  <a:moveTo>
                    <a:pt x="2590" y="4856"/>
                  </a:moveTo>
                  <a:cubicBezTo>
                    <a:pt x="2631" y="4936"/>
                    <a:pt x="2711" y="4985"/>
                    <a:pt x="2798" y="4985"/>
                  </a:cubicBezTo>
                  <a:lnTo>
                    <a:pt x="4934" y="4985"/>
                  </a:lnTo>
                  <a:cubicBezTo>
                    <a:pt x="5021" y="4985"/>
                    <a:pt x="5101" y="4936"/>
                    <a:pt x="5143" y="4856"/>
                  </a:cubicBezTo>
                  <a:cubicBezTo>
                    <a:pt x="5162" y="4819"/>
                    <a:pt x="5172" y="4777"/>
                    <a:pt x="5172" y="4737"/>
                  </a:cubicBezTo>
                  <a:cubicBezTo>
                    <a:pt x="5172" y="4690"/>
                    <a:pt x="5159" y="4643"/>
                    <a:pt x="5134" y="4602"/>
                  </a:cubicBezTo>
                  <a:lnTo>
                    <a:pt x="4066" y="2862"/>
                  </a:lnTo>
                  <a:cubicBezTo>
                    <a:pt x="4022" y="2790"/>
                    <a:pt x="3947" y="2747"/>
                    <a:pt x="3866" y="2747"/>
                  </a:cubicBezTo>
                  <a:cubicBezTo>
                    <a:pt x="3785" y="2747"/>
                    <a:pt x="3710" y="2790"/>
                    <a:pt x="3667" y="2862"/>
                  </a:cubicBezTo>
                  <a:lnTo>
                    <a:pt x="2598" y="4602"/>
                  </a:lnTo>
                  <a:cubicBezTo>
                    <a:pt x="2573" y="4643"/>
                    <a:pt x="2561" y="4690"/>
                    <a:pt x="2561" y="4737"/>
                  </a:cubicBezTo>
                  <a:cubicBezTo>
                    <a:pt x="2561" y="4778"/>
                    <a:pt x="2570" y="4819"/>
                    <a:pt x="2590" y="4856"/>
                  </a:cubicBezTo>
                  <a:lnTo>
                    <a:pt x="2590" y="4856"/>
                  </a:lnTo>
                  <a:close/>
                  <a:moveTo>
                    <a:pt x="3866" y="2996"/>
                  </a:moveTo>
                  <a:lnTo>
                    <a:pt x="4934" y="4737"/>
                  </a:lnTo>
                  <a:lnTo>
                    <a:pt x="2798" y="4737"/>
                  </a:lnTo>
                  <a:lnTo>
                    <a:pt x="3866" y="2996"/>
                  </a:lnTo>
                  <a:close/>
                  <a:moveTo>
                    <a:pt x="3866" y="2996"/>
                  </a:moveTo>
                  <a:close/>
                </a:path>
              </a:pathLst>
            </a:custGeom>
            <a:solidFill>
              <a:srgbClr val="5D94F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27" name="Group 20"/>
          <p:cNvGrpSpPr/>
          <p:nvPr/>
        </p:nvGrpSpPr>
        <p:grpSpPr>
          <a:xfrm>
            <a:off x="6360094" y="4768446"/>
            <a:ext cx="5212944" cy="844946"/>
            <a:chOff x="6351527" y="1479869"/>
            <a:chExt cx="5212944" cy="844946"/>
          </a:xfrm>
        </p:grpSpPr>
        <p:sp>
          <p:nvSpPr>
            <p:cNvPr id="28" name="Subtitle 2"/>
            <p:cNvSpPr txBox="1"/>
            <p:nvPr/>
          </p:nvSpPr>
          <p:spPr>
            <a:xfrm>
              <a:off x="7199534" y="1479869"/>
              <a:ext cx="4364937" cy="844946"/>
            </a:xfrm>
            <a:prstGeom prst="rect">
              <a:avLst/>
            </a:prstGeom>
          </p:spPr>
          <p:txBody>
            <a:bodyPr vert="horz" wrap="square" lIns="108745" tIns="54373" rIns="108745" bIns="54373"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543560">
                <a:lnSpc>
                  <a:spcPct val="150000"/>
                </a:lnSpc>
              </a:pPr>
              <a:r>
                <a:rPr lang="en-US" sz="1100" dirty="0">
                  <a:solidFill>
                    <a:srgbClr val="7F7F7F"/>
                  </a:solidFill>
                  <a:latin typeface="微软雅黑" panose="020B0503020204020204" pitchFamily="34" charset="-122"/>
                  <a:ea typeface="微软雅黑" panose="020B0503020204020204" pitchFamily="34" charset="-122"/>
                  <a:cs typeface="+mn-ea"/>
                  <a:sym typeface="+mn-lt"/>
                </a:rPr>
                <a:t>Investment generally results in acquiring an asset, also called an investment. If the asset is available at a price worth investing, it is normally expected</a:t>
              </a:r>
              <a:endParaRPr lang="en-US" sz="1100" dirty="0">
                <a:solidFill>
                  <a:srgbClr val="7F7F7F"/>
                </a:solidFill>
                <a:latin typeface="微软雅黑" panose="020B0503020204020204" pitchFamily="34" charset="-122"/>
                <a:ea typeface="微软雅黑" panose="020B0503020204020204" pitchFamily="34" charset="-122"/>
                <a:cs typeface="+mn-ea"/>
                <a:sym typeface="+mn-lt"/>
              </a:endParaRPr>
            </a:p>
          </p:txBody>
        </p:sp>
        <p:sp>
          <p:nvSpPr>
            <p:cNvPr id="29" name="iconfont-1192-812035"/>
            <p:cNvSpPr>
              <a:spLocks noChangeAspect="1"/>
            </p:cNvSpPr>
            <p:nvPr/>
          </p:nvSpPr>
          <p:spPr bwMode="auto">
            <a:xfrm>
              <a:off x="6351527" y="1597499"/>
              <a:ext cx="609086" cy="609685"/>
            </a:xfrm>
            <a:custGeom>
              <a:avLst/>
              <a:gdLst>
                <a:gd name="T0" fmla="*/ 8520 w 12710"/>
                <a:gd name="T1" fmla="*/ 7690 h 12720"/>
                <a:gd name="T2" fmla="*/ 4330 w 12710"/>
                <a:gd name="T3" fmla="*/ 7690 h 12720"/>
                <a:gd name="T4" fmla="*/ 4130 w 12710"/>
                <a:gd name="T5" fmla="*/ 7490 h 12720"/>
                <a:gd name="T6" fmla="*/ 4130 w 12710"/>
                <a:gd name="T7" fmla="*/ 3670 h 12720"/>
                <a:gd name="T8" fmla="*/ 2720 w 12710"/>
                <a:gd name="T9" fmla="*/ 3670 h 12720"/>
                <a:gd name="T10" fmla="*/ 2530 w 12710"/>
                <a:gd name="T11" fmla="*/ 3540 h 12720"/>
                <a:gd name="T12" fmla="*/ 2590 w 12710"/>
                <a:gd name="T13" fmla="*/ 3320 h 12720"/>
                <a:gd name="T14" fmla="*/ 6300 w 12710"/>
                <a:gd name="T15" fmla="*/ 70 h 12720"/>
                <a:gd name="T16" fmla="*/ 6560 w 12710"/>
                <a:gd name="T17" fmla="*/ 70 h 12720"/>
                <a:gd name="T18" fmla="*/ 10270 w 12710"/>
                <a:gd name="T19" fmla="*/ 3320 h 12720"/>
                <a:gd name="T20" fmla="*/ 10330 w 12710"/>
                <a:gd name="T21" fmla="*/ 3540 h 12720"/>
                <a:gd name="T22" fmla="*/ 10140 w 12710"/>
                <a:gd name="T23" fmla="*/ 3670 h 12720"/>
                <a:gd name="T24" fmla="*/ 8720 w 12710"/>
                <a:gd name="T25" fmla="*/ 3670 h 12720"/>
                <a:gd name="T26" fmla="*/ 8720 w 12710"/>
                <a:gd name="T27" fmla="*/ 7490 h 12720"/>
                <a:gd name="T28" fmla="*/ 8520 w 12710"/>
                <a:gd name="T29" fmla="*/ 7690 h 12720"/>
                <a:gd name="T30" fmla="*/ 4530 w 12710"/>
                <a:gd name="T31" fmla="*/ 7290 h 12720"/>
                <a:gd name="T32" fmla="*/ 8320 w 12710"/>
                <a:gd name="T33" fmla="*/ 7290 h 12720"/>
                <a:gd name="T34" fmla="*/ 8320 w 12710"/>
                <a:gd name="T35" fmla="*/ 3470 h 12720"/>
                <a:gd name="T36" fmla="*/ 8520 w 12710"/>
                <a:gd name="T37" fmla="*/ 3270 h 12720"/>
                <a:gd name="T38" fmla="*/ 9610 w 12710"/>
                <a:gd name="T39" fmla="*/ 3270 h 12720"/>
                <a:gd name="T40" fmla="*/ 6430 w 12710"/>
                <a:gd name="T41" fmla="*/ 490 h 12720"/>
                <a:gd name="T42" fmla="*/ 3250 w 12710"/>
                <a:gd name="T43" fmla="*/ 3270 h 12720"/>
                <a:gd name="T44" fmla="*/ 4340 w 12710"/>
                <a:gd name="T45" fmla="*/ 3270 h 12720"/>
                <a:gd name="T46" fmla="*/ 4540 w 12710"/>
                <a:gd name="T47" fmla="*/ 3470 h 12720"/>
                <a:gd name="T48" fmla="*/ 4540 w 12710"/>
                <a:gd name="T49" fmla="*/ 7290 h 12720"/>
                <a:gd name="T50" fmla="*/ 4530 w 12710"/>
                <a:gd name="T51" fmla="*/ 7290 h 12720"/>
                <a:gd name="T52" fmla="*/ 7720 w 12710"/>
                <a:gd name="T53" fmla="*/ 6790 h 12720"/>
                <a:gd name="T54" fmla="*/ 7620 w 12710"/>
                <a:gd name="T55" fmla="*/ 6690 h 12720"/>
                <a:gd name="T56" fmla="*/ 7620 w 12710"/>
                <a:gd name="T57" fmla="*/ 3160 h 12720"/>
                <a:gd name="T58" fmla="*/ 7720 w 12710"/>
                <a:gd name="T59" fmla="*/ 3060 h 12720"/>
                <a:gd name="T60" fmla="*/ 7820 w 12710"/>
                <a:gd name="T61" fmla="*/ 3160 h 12720"/>
                <a:gd name="T62" fmla="*/ 7820 w 12710"/>
                <a:gd name="T63" fmla="*/ 6690 h 12720"/>
                <a:gd name="T64" fmla="*/ 7720 w 12710"/>
                <a:gd name="T65" fmla="*/ 6790 h 12720"/>
                <a:gd name="T66" fmla="*/ 12500 w 12710"/>
                <a:gd name="T67" fmla="*/ 12720 h 12720"/>
                <a:gd name="T68" fmla="*/ 200 w 12710"/>
                <a:gd name="T69" fmla="*/ 12720 h 12720"/>
                <a:gd name="T70" fmla="*/ 0 w 12710"/>
                <a:gd name="T71" fmla="*/ 12520 h 12720"/>
                <a:gd name="T72" fmla="*/ 0 w 12710"/>
                <a:gd name="T73" fmla="*/ 6340 h 12720"/>
                <a:gd name="T74" fmla="*/ 200 w 12710"/>
                <a:gd name="T75" fmla="*/ 6140 h 12720"/>
                <a:gd name="T76" fmla="*/ 1500 w 12710"/>
                <a:gd name="T77" fmla="*/ 6140 h 12720"/>
                <a:gd name="T78" fmla="*/ 1700 w 12710"/>
                <a:gd name="T79" fmla="*/ 6340 h 12720"/>
                <a:gd name="T80" fmla="*/ 1700 w 12710"/>
                <a:gd name="T81" fmla="*/ 11020 h 12720"/>
                <a:gd name="T82" fmla="*/ 11010 w 12710"/>
                <a:gd name="T83" fmla="*/ 11020 h 12720"/>
                <a:gd name="T84" fmla="*/ 11010 w 12710"/>
                <a:gd name="T85" fmla="*/ 6340 h 12720"/>
                <a:gd name="T86" fmla="*/ 11210 w 12710"/>
                <a:gd name="T87" fmla="*/ 6140 h 12720"/>
                <a:gd name="T88" fmla="*/ 12510 w 12710"/>
                <a:gd name="T89" fmla="*/ 6140 h 12720"/>
                <a:gd name="T90" fmla="*/ 12710 w 12710"/>
                <a:gd name="T91" fmla="*/ 6340 h 12720"/>
                <a:gd name="T92" fmla="*/ 12710 w 12710"/>
                <a:gd name="T93" fmla="*/ 12520 h 12720"/>
                <a:gd name="T94" fmla="*/ 12500 w 12710"/>
                <a:gd name="T95" fmla="*/ 12720 h 12720"/>
                <a:gd name="T96" fmla="*/ 400 w 12710"/>
                <a:gd name="T97" fmla="*/ 12320 h 12720"/>
                <a:gd name="T98" fmla="*/ 12300 w 12710"/>
                <a:gd name="T99" fmla="*/ 12320 h 12720"/>
                <a:gd name="T100" fmla="*/ 12300 w 12710"/>
                <a:gd name="T101" fmla="*/ 6540 h 12720"/>
                <a:gd name="T102" fmla="*/ 11400 w 12710"/>
                <a:gd name="T103" fmla="*/ 6540 h 12720"/>
                <a:gd name="T104" fmla="*/ 11400 w 12710"/>
                <a:gd name="T105" fmla="*/ 11220 h 12720"/>
                <a:gd name="T106" fmla="*/ 11200 w 12710"/>
                <a:gd name="T107" fmla="*/ 11420 h 12720"/>
                <a:gd name="T108" fmla="*/ 1500 w 12710"/>
                <a:gd name="T109" fmla="*/ 11420 h 12720"/>
                <a:gd name="T110" fmla="*/ 1300 w 12710"/>
                <a:gd name="T111" fmla="*/ 11220 h 12720"/>
                <a:gd name="T112" fmla="*/ 1300 w 12710"/>
                <a:gd name="T113" fmla="*/ 6540 h 12720"/>
                <a:gd name="T114" fmla="*/ 400 w 12710"/>
                <a:gd name="T115" fmla="*/ 6540 h 12720"/>
                <a:gd name="T116" fmla="*/ 400 w 12710"/>
                <a:gd name="T117" fmla="*/ 12320 h 1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10" h="12720">
                  <a:moveTo>
                    <a:pt x="8520" y="7690"/>
                  </a:moveTo>
                  <a:lnTo>
                    <a:pt x="4330" y="7690"/>
                  </a:lnTo>
                  <a:cubicBezTo>
                    <a:pt x="4220" y="7690"/>
                    <a:pt x="4130" y="7600"/>
                    <a:pt x="4130" y="7490"/>
                  </a:cubicBezTo>
                  <a:lnTo>
                    <a:pt x="4130" y="3670"/>
                  </a:lnTo>
                  <a:lnTo>
                    <a:pt x="2720" y="3670"/>
                  </a:lnTo>
                  <a:cubicBezTo>
                    <a:pt x="2640" y="3670"/>
                    <a:pt x="2560" y="3620"/>
                    <a:pt x="2530" y="3540"/>
                  </a:cubicBezTo>
                  <a:cubicBezTo>
                    <a:pt x="2500" y="3460"/>
                    <a:pt x="2520" y="3370"/>
                    <a:pt x="2590" y="3320"/>
                  </a:cubicBezTo>
                  <a:lnTo>
                    <a:pt x="6300" y="70"/>
                  </a:lnTo>
                  <a:cubicBezTo>
                    <a:pt x="6380" y="0"/>
                    <a:pt x="6490" y="0"/>
                    <a:pt x="6560" y="70"/>
                  </a:cubicBezTo>
                  <a:lnTo>
                    <a:pt x="10270" y="3320"/>
                  </a:lnTo>
                  <a:cubicBezTo>
                    <a:pt x="10330" y="3370"/>
                    <a:pt x="10350" y="3460"/>
                    <a:pt x="10330" y="3540"/>
                  </a:cubicBezTo>
                  <a:cubicBezTo>
                    <a:pt x="10300" y="3620"/>
                    <a:pt x="10230" y="3670"/>
                    <a:pt x="10140" y="3670"/>
                  </a:cubicBezTo>
                  <a:lnTo>
                    <a:pt x="8720" y="3670"/>
                  </a:lnTo>
                  <a:lnTo>
                    <a:pt x="8720" y="7490"/>
                  </a:lnTo>
                  <a:cubicBezTo>
                    <a:pt x="8720" y="7610"/>
                    <a:pt x="8630" y="7690"/>
                    <a:pt x="8520" y="7690"/>
                  </a:cubicBezTo>
                  <a:close/>
                  <a:moveTo>
                    <a:pt x="4530" y="7290"/>
                  </a:moveTo>
                  <a:lnTo>
                    <a:pt x="8320" y="7290"/>
                  </a:lnTo>
                  <a:lnTo>
                    <a:pt x="8320" y="3470"/>
                  </a:lnTo>
                  <a:cubicBezTo>
                    <a:pt x="8320" y="3360"/>
                    <a:pt x="8410" y="3270"/>
                    <a:pt x="8520" y="3270"/>
                  </a:cubicBezTo>
                  <a:lnTo>
                    <a:pt x="9610" y="3270"/>
                  </a:lnTo>
                  <a:lnTo>
                    <a:pt x="6430" y="490"/>
                  </a:lnTo>
                  <a:lnTo>
                    <a:pt x="3250" y="3270"/>
                  </a:lnTo>
                  <a:lnTo>
                    <a:pt x="4340" y="3270"/>
                  </a:lnTo>
                  <a:cubicBezTo>
                    <a:pt x="4450" y="3270"/>
                    <a:pt x="4540" y="3360"/>
                    <a:pt x="4540" y="3470"/>
                  </a:cubicBezTo>
                  <a:lnTo>
                    <a:pt x="4540" y="7290"/>
                  </a:lnTo>
                  <a:lnTo>
                    <a:pt x="4530" y="7290"/>
                  </a:lnTo>
                  <a:close/>
                  <a:moveTo>
                    <a:pt x="7720" y="6790"/>
                  </a:moveTo>
                  <a:cubicBezTo>
                    <a:pt x="7660" y="6790"/>
                    <a:pt x="7620" y="6750"/>
                    <a:pt x="7620" y="6690"/>
                  </a:cubicBezTo>
                  <a:lnTo>
                    <a:pt x="7620" y="3160"/>
                  </a:lnTo>
                  <a:cubicBezTo>
                    <a:pt x="7620" y="3100"/>
                    <a:pt x="7660" y="3060"/>
                    <a:pt x="7720" y="3060"/>
                  </a:cubicBezTo>
                  <a:cubicBezTo>
                    <a:pt x="7780" y="3060"/>
                    <a:pt x="7820" y="3100"/>
                    <a:pt x="7820" y="3160"/>
                  </a:cubicBezTo>
                  <a:lnTo>
                    <a:pt x="7820" y="6690"/>
                  </a:lnTo>
                  <a:cubicBezTo>
                    <a:pt x="7820" y="6750"/>
                    <a:pt x="7780" y="6790"/>
                    <a:pt x="7720" y="6790"/>
                  </a:cubicBezTo>
                  <a:close/>
                  <a:moveTo>
                    <a:pt x="12500" y="12720"/>
                  </a:moveTo>
                  <a:lnTo>
                    <a:pt x="200" y="12720"/>
                  </a:lnTo>
                  <a:cubicBezTo>
                    <a:pt x="90" y="12720"/>
                    <a:pt x="0" y="12630"/>
                    <a:pt x="0" y="12520"/>
                  </a:cubicBezTo>
                  <a:lnTo>
                    <a:pt x="0" y="6340"/>
                  </a:lnTo>
                  <a:cubicBezTo>
                    <a:pt x="0" y="6230"/>
                    <a:pt x="90" y="6140"/>
                    <a:pt x="200" y="6140"/>
                  </a:cubicBezTo>
                  <a:lnTo>
                    <a:pt x="1500" y="6140"/>
                  </a:lnTo>
                  <a:cubicBezTo>
                    <a:pt x="1610" y="6140"/>
                    <a:pt x="1700" y="6230"/>
                    <a:pt x="1700" y="6340"/>
                  </a:cubicBezTo>
                  <a:lnTo>
                    <a:pt x="1700" y="11020"/>
                  </a:lnTo>
                  <a:lnTo>
                    <a:pt x="11010" y="11020"/>
                  </a:lnTo>
                  <a:lnTo>
                    <a:pt x="11010" y="6340"/>
                  </a:lnTo>
                  <a:cubicBezTo>
                    <a:pt x="11010" y="6230"/>
                    <a:pt x="11100" y="6140"/>
                    <a:pt x="11210" y="6140"/>
                  </a:cubicBezTo>
                  <a:lnTo>
                    <a:pt x="12510" y="6140"/>
                  </a:lnTo>
                  <a:cubicBezTo>
                    <a:pt x="12620" y="6140"/>
                    <a:pt x="12710" y="6230"/>
                    <a:pt x="12710" y="6340"/>
                  </a:cubicBezTo>
                  <a:lnTo>
                    <a:pt x="12710" y="12520"/>
                  </a:lnTo>
                  <a:cubicBezTo>
                    <a:pt x="12700" y="12630"/>
                    <a:pt x="12610" y="12720"/>
                    <a:pt x="12500" y="12720"/>
                  </a:cubicBezTo>
                  <a:close/>
                  <a:moveTo>
                    <a:pt x="400" y="12320"/>
                  </a:moveTo>
                  <a:lnTo>
                    <a:pt x="12300" y="12320"/>
                  </a:lnTo>
                  <a:lnTo>
                    <a:pt x="12300" y="6540"/>
                  </a:lnTo>
                  <a:lnTo>
                    <a:pt x="11400" y="6540"/>
                  </a:lnTo>
                  <a:lnTo>
                    <a:pt x="11400" y="11220"/>
                  </a:lnTo>
                  <a:cubicBezTo>
                    <a:pt x="11400" y="11330"/>
                    <a:pt x="11310" y="11420"/>
                    <a:pt x="11200" y="11420"/>
                  </a:cubicBezTo>
                  <a:lnTo>
                    <a:pt x="1500" y="11420"/>
                  </a:lnTo>
                  <a:cubicBezTo>
                    <a:pt x="1390" y="11420"/>
                    <a:pt x="1300" y="11330"/>
                    <a:pt x="1300" y="11220"/>
                  </a:cubicBezTo>
                  <a:lnTo>
                    <a:pt x="1300" y="6540"/>
                  </a:lnTo>
                  <a:lnTo>
                    <a:pt x="400" y="6540"/>
                  </a:lnTo>
                  <a:lnTo>
                    <a:pt x="400" y="12320"/>
                  </a:lnTo>
                  <a:close/>
                </a:path>
              </a:pathLst>
            </a:custGeom>
            <a:solidFill>
              <a:srgbClr val="5D94F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流程图: 接点 25"/>
          <p:cNvSpPr/>
          <p:nvPr/>
        </p:nvSpPr>
        <p:spPr>
          <a:xfrm>
            <a:off x="4557005" y="2957568"/>
            <a:ext cx="3078480" cy="3078480"/>
          </a:xfrm>
          <a:prstGeom prst="flowChartConnector">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5016119" y="4451310"/>
            <a:ext cx="2160252" cy="995169"/>
          </a:xfrm>
          <a:prstGeom prst="rect">
            <a:avLst/>
          </a:prstGeom>
          <a:noFill/>
        </p:spPr>
        <p:txBody>
          <a:bodyPr wrap="square" lIns="0" tIns="0" rIns="0" bIns="0" rtlCol="0">
            <a:noAutofit/>
          </a:bodyPr>
          <a:lstStyle/>
          <a:p>
            <a:pPr lvl="0" algn="ctr">
              <a:lnSpc>
                <a:spcPct val="200000"/>
              </a:lnSpc>
              <a:defRPr/>
            </a:pP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rPr>
              <a:t>ut.</a:t>
            </a:r>
            <a:endParaRPr lang="zh-CN" altLang="en-US" sz="10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文本框 52"/>
          <p:cNvSpPr txBox="1"/>
          <p:nvPr/>
        </p:nvSpPr>
        <p:spPr>
          <a:xfrm>
            <a:off x="5311415" y="3945337"/>
            <a:ext cx="1569660" cy="369332"/>
          </a:xfrm>
          <a:prstGeom prst="rect">
            <a:avLst/>
          </a:prstGeom>
          <a:noFill/>
        </p:spPr>
        <p:txBody>
          <a:bodyPr wrap="non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添加标题内容</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69" name="流程图: 接点 68"/>
          <p:cNvSpPr/>
          <p:nvPr/>
        </p:nvSpPr>
        <p:spPr>
          <a:xfrm>
            <a:off x="4499984" y="2900791"/>
            <a:ext cx="3192034" cy="3192034"/>
          </a:xfrm>
          <a:prstGeom prst="flowChartConnector">
            <a:avLst/>
          </a:prstGeom>
          <a:noFill/>
          <a:ln>
            <a:solidFill>
              <a:srgbClr val="5D94F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5792294" y="3332124"/>
            <a:ext cx="607903"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02</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5" name="流程图: 接点 94"/>
          <p:cNvSpPr/>
          <p:nvPr/>
        </p:nvSpPr>
        <p:spPr>
          <a:xfrm>
            <a:off x="710387" y="2447863"/>
            <a:ext cx="3078480" cy="3078480"/>
          </a:xfrm>
          <a:prstGeom prst="flowChartConnector">
            <a:avLst/>
          </a:prstGeom>
          <a:solidFill>
            <a:schemeClr val="bg1"/>
          </a:solidFill>
          <a:ln>
            <a:noFill/>
          </a:ln>
          <a:effectLst>
            <a:outerShdw blurRad="381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7" name="文本框 96"/>
          <p:cNvSpPr txBox="1"/>
          <p:nvPr/>
        </p:nvSpPr>
        <p:spPr>
          <a:xfrm>
            <a:off x="1464797" y="3435632"/>
            <a:ext cx="1569660" cy="369332"/>
          </a:xfrm>
          <a:prstGeom prst="rect">
            <a:avLst/>
          </a:prstGeom>
          <a:noFill/>
        </p:spPr>
        <p:txBody>
          <a:bodyPr wrap="none" rtlCol="0">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流程图: 接点 97"/>
          <p:cNvSpPr/>
          <p:nvPr/>
        </p:nvSpPr>
        <p:spPr>
          <a:xfrm>
            <a:off x="653366" y="2391086"/>
            <a:ext cx="3192034" cy="3192034"/>
          </a:xfrm>
          <a:prstGeom prst="flowChartConnector">
            <a:avLst/>
          </a:prstGeom>
          <a:noFill/>
          <a:ln w="12700">
            <a:solidFill>
              <a:srgbClr val="5D94F1">
                <a:alpha val="81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1945676" y="2822419"/>
            <a:ext cx="607903" cy="523220"/>
          </a:xfrm>
          <a:prstGeom prst="rect">
            <a:avLst/>
          </a:prstGeom>
          <a:noFill/>
        </p:spPr>
        <p:txBody>
          <a:bodyPr wrap="square" rtlCol="0">
            <a:spAutoFit/>
          </a:bodyPr>
          <a:lstStyle/>
          <a:p>
            <a:pPr algn="ctr"/>
            <a:r>
              <a:rPr lang="en-US" altLang="zh-CN" sz="2800" dirty="0">
                <a:solidFill>
                  <a:srgbClr val="0F4C81"/>
                </a:solidFill>
                <a:latin typeface="微软雅黑" panose="020B0503020204020204" pitchFamily="34" charset="-122"/>
                <a:ea typeface="微软雅黑" panose="020B0503020204020204" pitchFamily="34" charset="-122"/>
              </a:rPr>
              <a:t>01</a:t>
            </a:r>
            <a:endParaRPr lang="en-US" altLang="zh-CN" sz="2800" dirty="0">
              <a:solidFill>
                <a:srgbClr val="0F4C81"/>
              </a:solidFill>
              <a:latin typeface="微软雅黑" panose="020B0503020204020204" pitchFamily="34" charset="-122"/>
              <a:ea typeface="微软雅黑" panose="020B0503020204020204" pitchFamily="34" charset="-122"/>
            </a:endParaRPr>
          </a:p>
        </p:txBody>
      </p:sp>
      <p:sp>
        <p:nvSpPr>
          <p:cNvPr id="101" name="流程图: 接点 100"/>
          <p:cNvSpPr/>
          <p:nvPr/>
        </p:nvSpPr>
        <p:spPr>
          <a:xfrm>
            <a:off x="8403622" y="2447863"/>
            <a:ext cx="3078480" cy="3078480"/>
          </a:xfrm>
          <a:prstGeom prst="flowChartConnector">
            <a:avLst/>
          </a:prstGeom>
          <a:solidFill>
            <a:schemeClr val="bg1"/>
          </a:solidFill>
          <a:ln>
            <a:noFill/>
          </a:ln>
          <a:effectLst>
            <a:outerShdw blurRad="381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3" name="文本框 102"/>
          <p:cNvSpPr txBox="1"/>
          <p:nvPr/>
        </p:nvSpPr>
        <p:spPr>
          <a:xfrm>
            <a:off x="9158032" y="3435632"/>
            <a:ext cx="1569660" cy="369332"/>
          </a:xfrm>
          <a:prstGeom prst="rect">
            <a:avLst/>
          </a:prstGeom>
          <a:noFill/>
        </p:spPr>
        <p:txBody>
          <a:bodyPr wrap="none" rtlCol="0">
            <a:spAutoFit/>
          </a:bodyP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流程图: 接点 103"/>
          <p:cNvSpPr/>
          <p:nvPr/>
        </p:nvSpPr>
        <p:spPr>
          <a:xfrm>
            <a:off x="8346601" y="2391086"/>
            <a:ext cx="3192034" cy="3192034"/>
          </a:xfrm>
          <a:prstGeom prst="flowChartConnector">
            <a:avLst/>
          </a:prstGeom>
          <a:noFill/>
          <a:ln w="12700">
            <a:solidFill>
              <a:srgbClr val="5D94F1">
                <a:alpha val="81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9638911" y="2822419"/>
            <a:ext cx="607903" cy="523220"/>
          </a:xfrm>
          <a:prstGeom prst="rect">
            <a:avLst/>
          </a:prstGeom>
          <a:noFill/>
        </p:spPr>
        <p:txBody>
          <a:bodyPr wrap="square" rtlCol="0">
            <a:spAutoFit/>
          </a:bodyPr>
          <a:lstStyle/>
          <a:p>
            <a:pPr algn="ctr"/>
            <a:r>
              <a:rPr lang="en-US" altLang="zh-CN" sz="2800" dirty="0">
                <a:solidFill>
                  <a:srgbClr val="0F4C81"/>
                </a:solidFill>
                <a:latin typeface="微软雅黑" panose="020B0503020204020204" pitchFamily="34" charset="-122"/>
                <a:ea typeface="微软雅黑" panose="020B0503020204020204" pitchFamily="34" charset="-122"/>
              </a:rPr>
              <a:t>03</a:t>
            </a:r>
            <a:endParaRPr lang="en-US" altLang="zh-CN" sz="2800" dirty="0">
              <a:solidFill>
                <a:srgbClr val="0F4C8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flipV="1">
            <a:off x="2115806" y="5184991"/>
            <a:ext cx="267154" cy="54260"/>
            <a:chOff x="5375033" y="5982942"/>
            <a:chExt cx="744234" cy="151158"/>
          </a:xfrm>
        </p:grpSpPr>
        <p:sp>
          <p:nvSpPr>
            <p:cNvPr id="29" name="流程图: 接点 28"/>
            <p:cNvSpPr/>
            <p:nvPr/>
          </p:nvSpPr>
          <p:spPr>
            <a:xfrm>
              <a:off x="5375033" y="5982942"/>
              <a:ext cx="151158" cy="151158"/>
            </a:xfrm>
            <a:prstGeom prst="flowChartConnector">
              <a:avLst/>
            </a:prstGeom>
            <a:solidFill>
              <a:srgbClr val="1D4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流程图: 接点 29"/>
            <p:cNvSpPr/>
            <p:nvPr/>
          </p:nvSpPr>
          <p:spPr>
            <a:xfrm>
              <a:off x="5968109"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流程图: 接点 30"/>
            <p:cNvSpPr/>
            <p:nvPr/>
          </p:nvSpPr>
          <p:spPr>
            <a:xfrm>
              <a:off x="5671571"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flipV="1">
            <a:off x="9809041" y="5157861"/>
            <a:ext cx="267154" cy="54260"/>
            <a:chOff x="5375033" y="5982942"/>
            <a:chExt cx="744234" cy="151158"/>
          </a:xfrm>
        </p:grpSpPr>
        <p:sp>
          <p:nvSpPr>
            <p:cNvPr id="33" name="流程图: 接点 32"/>
            <p:cNvSpPr/>
            <p:nvPr/>
          </p:nvSpPr>
          <p:spPr>
            <a:xfrm>
              <a:off x="5375033" y="5982942"/>
              <a:ext cx="151158" cy="151158"/>
            </a:xfrm>
            <a:prstGeom prst="flowChartConnector">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流程图: 接点 33"/>
            <p:cNvSpPr/>
            <p:nvPr/>
          </p:nvSpPr>
          <p:spPr>
            <a:xfrm>
              <a:off x="5968109" y="5982942"/>
              <a:ext cx="151158" cy="151158"/>
            </a:xfrm>
            <a:prstGeom prst="flowChartConnector">
              <a:avLst/>
            </a:prstGeom>
            <a:solidFill>
              <a:srgbClr val="1D4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流程图: 接点 34"/>
            <p:cNvSpPr/>
            <p:nvPr/>
          </p:nvSpPr>
          <p:spPr>
            <a:xfrm>
              <a:off x="5671571"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flipV="1">
            <a:off x="5955389" y="5583120"/>
            <a:ext cx="267154" cy="54260"/>
            <a:chOff x="5375033" y="5982942"/>
            <a:chExt cx="744234" cy="151158"/>
          </a:xfrm>
        </p:grpSpPr>
        <p:sp>
          <p:nvSpPr>
            <p:cNvPr id="37" name="流程图: 接点 36"/>
            <p:cNvSpPr/>
            <p:nvPr/>
          </p:nvSpPr>
          <p:spPr>
            <a:xfrm>
              <a:off x="5375033" y="5982942"/>
              <a:ext cx="151158" cy="15115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流程图: 接点 37"/>
            <p:cNvSpPr/>
            <p:nvPr/>
          </p:nvSpPr>
          <p:spPr>
            <a:xfrm>
              <a:off x="5968109" y="5982942"/>
              <a:ext cx="151158" cy="15115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流程图: 接点 38"/>
            <p:cNvSpPr/>
            <p:nvPr/>
          </p:nvSpPr>
          <p:spPr>
            <a:xfrm>
              <a:off x="5671571" y="5982942"/>
              <a:ext cx="151158" cy="151158"/>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0" name="文本框 39"/>
          <p:cNvSpPr txBox="1"/>
          <p:nvPr/>
        </p:nvSpPr>
        <p:spPr>
          <a:xfrm>
            <a:off x="1169257" y="3941605"/>
            <a:ext cx="2160252" cy="995169"/>
          </a:xfrm>
          <a:prstGeom prst="rect">
            <a:avLst/>
          </a:prstGeom>
          <a:noFill/>
        </p:spPr>
        <p:txBody>
          <a:bodyPr wrap="square" lIns="0" tIns="0" rIns="0" bIns="0" rtlCol="0">
            <a:noAutofit/>
          </a:bodyPr>
          <a:lstStyle/>
          <a:p>
            <a:pPr lvl="0" algn="ctr">
              <a:lnSpc>
                <a:spcPct val="200000"/>
              </a:lnSpc>
              <a:defRPr/>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文本框 40"/>
          <p:cNvSpPr txBox="1"/>
          <p:nvPr/>
        </p:nvSpPr>
        <p:spPr>
          <a:xfrm>
            <a:off x="8862491" y="3941605"/>
            <a:ext cx="2160252" cy="995169"/>
          </a:xfrm>
          <a:prstGeom prst="rect">
            <a:avLst/>
          </a:prstGeom>
          <a:noFill/>
        </p:spPr>
        <p:txBody>
          <a:bodyPr wrap="square" lIns="0" tIns="0" rIns="0" bIns="0" rtlCol="0">
            <a:noAutofit/>
          </a:bodyPr>
          <a:lstStyle/>
          <a:p>
            <a:pPr lvl="0" algn="ctr">
              <a:lnSpc>
                <a:spcPct val="200000"/>
              </a:lnSpc>
              <a:defRPr/>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文本框 49"/>
          <p:cNvSpPr txBox="1"/>
          <p:nvPr/>
        </p:nvSpPr>
        <p:spPr>
          <a:xfrm>
            <a:off x="2602409" y="1534362"/>
            <a:ext cx="6973114" cy="699932"/>
          </a:xfrm>
          <a:prstGeom prst="rect">
            <a:avLst/>
          </a:prstGeom>
          <a:noFill/>
        </p:spPr>
        <p:txBody>
          <a:bodyPr wrap="square" lIns="0" tIns="0" rIns="0" bIns="0" rtlCol="0">
            <a:noAutofit/>
          </a:bodyPr>
          <a:lstStyle/>
          <a:p>
            <a:pPr lvl="0" algn="ctr">
              <a:lnSpc>
                <a:spcPct val="200000"/>
              </a:lnSpc>
              <a:defRPr/>
            </a:pP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 magna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aliqua</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Ut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enim</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ad minim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veniam</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quis</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nostrud</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exercitation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ullamco</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laboris</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nisi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aliquip</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ex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ea</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4"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2" name="文本框 1"/>
          <p:cNvSpPr txBox="1"/>
          <p:nvPr/>
        </p:nvSpPr>
        <p:spPr>
          <a:xfrm>
            <a:off x="4070445" y="3094346"/>
            <a:ext cx="4051109" cy="830997"/>
          </a:xfrm>
          <a:prstGeom prst="rect">
            <a:avLst/>
          </a:prstGeom>
          <a:noFill/>
        </p:spPr>
        <p:txBody>
          <a:bodyPr wrap="none" rtlCol="0">
            <a:spAutoFit/>
          </a:bodyPr>
          <a:lstStyle/>
          <a:p>
            <a:pPr algn="ctr"/>
            <a:r>
              <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添加标题内容</a:t>
            </a:r>
            <a:endPar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18" name="文本框 17"/>
          <p:cNvSpPr txBox="1"/>
          <p:nvPr/>
        </p:nvSpPr>
        <p:spPr>
          <a:xfrm>
            <a:off x="4806949" y="-46537"/>
            <a:ext cx="2578100" cy="3476625"/>
          </a:xfrm>
          <a:prstGeom prst="rect">
            <a:avLst/>
          </a:prstGeom>
          <a:noFill/>
        </p:spPr>
        <p:txBody>
          <a:bodyPr wrap="none" rtlCol="0">
            <a:spAutoFit/>
          </a:bodyPr>
          <a:lstStyle/>
          <a:p>
            <a:pPr algn="ctr"/>
            <a:r>
              <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rPr>
              <a:t>03</a:t>
            </a:r>
            <a:endPar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8" name="文本框 7"/>
          <p:cNvSpPr txBox="1"/>
          <p:nvPr/>
        </p:nvSpPr>
        <p:spPr>
          <a:xfrm>
            <a:off x="4019866" y="1599474"/>
            <a:ext cx="4152265" cy="1568450"/>
          </a:xfrm>
          <a:prstGeom prst="rect">
            <a:avLst/>
          </a:prstGeom>
          <a:noFill/>
        </p:spPr>
        <p:txBody>
          <a:bodyPr wrap="none" rtlCol="0">
            <a:spAutoFit/>
          </a:bodyPr>
          <a:lstStyle/>
          <a:p>
            <a:pPr algn="ctr"/>
            <a:r>
              <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sym typeface="+mn-ea"/>
              </a:rPr>
              <a:t>THREE</a:t>
            </a:r>
            <a:endPar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rot="2346606">
            <a:off x="7600013" y="2005205"/>
            <a:ext cx="6033680" cy="7240415"/>
            <a:chOff x="7444319" y="502794"/>
            <a:chExt cx="5278984" cy="6334780"/>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4319" y="502794"/>
              <a:ext cx="5278984" cy="6334780"/>
            </a:xfrm>
            <a:prstGeom prst="rect">
              <a:avLst/>
            </a:prstGeom>
          </p:spPr>
        </p:pic>
        <p:sp>
          <p:nvSpPr>
            <p:cNvPr id="32" name="矩形: 圆角 31"/>
            <p:cNvSpPr/>
            <p:nvPr/>
          </p:nvSpPr>
          <p:spPr>
            <a:xfrm>
              <a:off x="8930662" y="1184440"/>
              <a:ext cx="2306298" cy="4971488"/>
            </a:xfrm>
            <a:prstGeom prst="roundRect">
              <a:avLst>
                <a:gd name="adj" fmla="val 9406"/>
              </a:avLst>
            </a:prstGeom>
            <a:blipFill rotWithShape="1">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5" name="组合 44"/>
          <p:cNvGrpSpPr/>
          <p:nvPr/>
        </p:nvGrpSpPr>
        <p:grpSpPr>
          <a:xfrm>
            <a:off x="1007110" y="1988820"/>
            <a:ext cx="6262370" cy="3361055"/>
            <a:chOff x="2586" y="2499"/>
            <a:chExt cx="6942" cy="3726"/>
          </a:xfrm>
        </p:grpSpPr>
        <p:grpSp>
          <p:nvGrpSpPr>
            <p:cNvPr id="17" name="Group 56"/>
            <p:cNvGrpSpPr/>
            <p:nvPr/>
          </p:nvGrpSpPr>
          <p:grpSpPr>
            <a:xfrm>
              <a:off x="2586" y="2499"/>
              <a:ext cx="6943" cy="3727"/>
              <a:chOff x="444920" y="2518229"/>
              <a:chExt cx="4408612" cy="2366345"/>
            </a:xfrm>
          </p:grpSpPr>
          <p:sp>
            <p:nvSpPr>
              <p:cNvPr id="18" name="Rectangle: Rounded Corners 53"/>
              <p:cNvSpPr/>
              <p:nvPr/>
            </p:nvSpPr>
            <p:spPr>
              <a:xfrm>
                <a:off x="634789" y="3894157"/>
                <a:ext cx="4218743" cy="967051"/>
              </a:xfrm>
              <a:prstGeom prst="roundRect">
                <a:avLst>
                  <a:gd name="adj" fmla="val 50000"/>
                </a:avLst>
              </a:prstGeom>
              <a:solidFill>
                <a:srgbClr val="E0EBFD"/>
              </a:solidFill>
              <a:ln>
                <a:noFill/>
              </a:ln>
              <a:effectLst>
                <a:outerShdw blurRad="965200" sx="86000" sy="86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Dominate midmarket retail AND break into enterprise experiential retail by leveraging key hospitality industry contacts, and become an aspirational tool for small business growth."/>
              <p:cNvSpPr txBox="1"/>
              <p:nvPr/>
            </p:nvSpPr>
            <p:spPr>
              <a:xfrm>
                <a:off x="1579849" y="4071258"/>
                <a:ext cx="3090804" cy="612847"/>
              </a:xfrm>
              <a:prstGeom prst="rect">
                <a:avLst/>
              </a:prstGeom>
              <a:ln w="12700">
                <a:miter lim="400000"/>
              </a:ln>
            </p:spPr>
            <p:txBody>
              <a:bodyPr wrap="square" lIns="50800" tIns="50800" rIns="50800" bIns="50800" anchor="ctr">
                <a:spAutoFit/>
              </a:bodyPr>
              <a:lstStyle>
                <a:defPPr>
                  <a:defRPr lang="id-ID"/>
                </a:defPPr>
                <a:lvl1pPr defTabSz="457200">
                  <a:spcBef>
                    <a:spcPts val="0"/>
                  </a:spcBef>
                  <a:defRPr sz="1100" b="0">
                    <a:solidFill>
                      <a:schemeClr val="tx1">
                        <a:lumMod val="65000"/>
                        <a:lumOff val="35000"/>
                      </a:schemeClr>
                    </a:solidFill>
                    <a:latin typeface="Helvetica" panose="020B0604020202020204" pitchFamily="34" charset="0"/>
                    <a:ea typeface="Arial" panose="020B0604020202020204"/>
                    <a:cs typeface="Helvetica" panose="020B0604020202020204" pitchFamily="34" charset="0"/>
                  </a:defRPr>
                </a:lvl1pPr>
              </a:lstStyle>
              <a:p>
                <a:pPr algn="r">
                  <a:lnSpc>
                    <a:spcPts val="2000"/>
                  </a:lnSpc>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j-lt"/>
                    <a:sym typeface="+mn-ea"/>
                  </a:rPr>
                  <a:t>lorem ipsum is simply dummy text of the printing and typesetting industry. lorem the industry's standard dummy text ever since</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j-lt"/>
                  <a:sym typeface="+mn-ea"/>
                </a:endParaRPr>
              </a:p>
            </p:txBody>
          </p:sp>
          <p:grpSp>
            <p:nvGrpSpPr>
              <p:cNvPr id="20" name="Group 55"/>
              <p:cNvGrpSpPr/>
              <p:nvPr/>
            </p:nvGrpSpPr>
            <p:grpSpPr>
              <a:xfrm flipH="1">
                <a:off x="444920" y="2518229"/>
                <a:ext cx="4408612" cy="1038548"/>
                <a:chOff x="444920" y="2389419"/>
                <a:chExt cx="4408612" cy="1038548"/>
              </a:xfrm>
            </p:grpSpPr>
            <p:sp>
              <p:nvSpPr>
                <p:cNvPr id="22" name="Rectangle: Rounded Corners 52"/>
                <p:cNvSpPr/>
                <p:nvPr/>
              </p:nvSpPr>
              <p:spPr>
                <a:xfrm>
                  <a:off x="634789" y="2425166"/>
                  <a:ext cx="4218743" cy="967051"/>
                </a:xfrm>
                <a:prstGeom prst="roundRect">
                  <a:avLst>
                    <a:gd name="adj" fmla="val 50000"/>
                  </a:avLst>
                </a:prstGeom>
                <a:solidFill>
                  <a:srgbClr val="E0EBFD"/>
                </a:solidFill>
                <a:ln>
                  <a:noFill/>
                </a:ln>
                <a:effectLst>
                  <a:outerShdw blurRad="965200" sx="86000" sy="86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Over the next 5 years, JUMP will become the standard in all gym chains and franchises."/>
                <p:cNvSpPr txBox="1"/>
                <p:nvPr/>
              </p:nvSpPr>
              <p:spPr>
                <a:xfrm>
                  <a:off x="1762728" y="2602268"/>
                  <a:ext cx="2565433" cy="612847"/>
                </a:xfrm>
                <a:prstGeom prst="rect">
                  <a:avLst/>
                </a:prstGeom>
                <a:ln w="12700">
                  <a:miter lim="400000"/>
                </a:ln>
              </p:spPr>
              <p:txBody>
                <a:bodyPr wrap="square" lIns="50800" tIns="50800" rIns="50800" bIns="50800" anchor="ctr">
                  <a:spAutoFit/>
                </a:bodyPr>
                <a:lstStyle>
                  <a:defPPr>
                    <a:defRPr lang="id-ID"/>
                  </a:defPPr>
                  <a:lvl1pPr defTabSz="457200">
                    <a:spcBef>
                      <a:spcPts val="0"/>
                    </a:spcBef>
                    <a:defRPr sz="1100" b="0">
                      <a:solidFill>
                        <a:schemeClr val="tx1">
                          <a:lumMod val="65000"/>
                          <a:lumOff val="35000"/>
                        </a:schemeClr>
                      </a:solidFill>
                      <a:latin typeface="Helvetica" panose="020B0604020202020204" pitchFamily="34" charset="0"/>
                      <a:ea typeface="Arial" panose="020B0604020202020204"/>
                      <a:cs typeface="Helvetica" panose="020B0604020202020204" pitchFamily="34" charset="0"/>
                    </a:defRPr>
                  </a:lvl1pPr>
                </a:lstStyle>
                <a:p>
                  <a:pPr algn="r">
                    <a:lnSpc>
                      <a:spcPts val="2000"/>
                    </a:lnSpc>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j-lt"/>
                      <a:sym typeface="+mn-ea"/>
                    </a:rPr>
                    <a:t>lorem ipsum is simply dummy text of the printing and typesetting industry. lorem the industry's standard dummy text ever since</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j-lt"/>
                    <a:sym typeface="+mn-ea"/>
                  </a:endParaRPr>
                </a:p>
              </p:txBody>
            </p:sp>
            <p:sp>
              <p:nvSpPr>
                <p:cNvPr id="24" name="Group"/>
                <p:cNvSpPr/>
                <p:nvPr/>
              </p:nvSpPr>
              <p:spPr>
                <a:xfrm>
                  <a:off x="444920" y="2389419"/>
                  <a:ext cx="1038548" cy="1038548"/>
                </a:xfrm>
                <a:prstGeom prst="ellipse">
                  <a:avLst/>
                </a:prstGeom>
                <a:solidFill>
                  <a:srgbClr val="5D94F1"/>
                </a:solidFill>
                <a:ln w="203200">
                  <a:noFill/>
                </a:ln>
                <a:effectLst>
                  <a:outerShdw blurRad="12700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a:lnSpc>
                      <a:spcPct val="80000"/>
                    </a:lnSpc>
                    <a:spcBef>
                      <a:spcPts val="0"/>
                    </a:spcBef>
                    <a:defRPr cap="all">
                      <a:solidFill>
                        <a:schemeClr val="accent4">
                          <a:hueOff val="-1395324"/>
                          <a:satOff val="-3367"/>
                          <a:lumOff val="-9843"/>
                        </a:schemeClr>
                      </a:solidFill>
                      <a:latin typeface="DIN Alternate"/>
                      <a:ea typeface="DIN Alternate"/>
                      <a:cs typeface="DIN Alternate"/>
                      <a:sym typeface="DIN Alternate"/>
                    </a:defRPr>
                  </a:lvl1pPr>
                </a:lstStyle>
                <a:p>
                  <a:endParaRPr sz="1400" b="1" dirty="0">
                    <a:solidFill>
                      <a:schemeClr val="tx1">
                        <a:lumMod val="95000"/>
                        <a:lumOff val="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grpSp>
          <p:sp>
            <p:nvSpPr>
              <p:cNvPr id="21" name="Group"/>
              <p:cNvSpPr/>
              <p:nvPr/>
            </p:nvSpPr>
            <p:spPr>
              <a:xfrm>
                <a:off x="444920" y="3846026"/>
                <a:ext cx="1038548" cy="1038548"/>
              </a:xfrm>
              <a:prstGeom prst="ellipse">
                <a:avLst/>
              </a:prstGeom>
              <a:solidFill>
                <a:srgbClr val="5D94F1"/>
              </a:solidFill>
              <a:ln w="203200">
                <a:solidFill>
                  <a:schemeClr val="bg1">
                    <a:alpha val="20000"/>
                  </a:schemeClr>
                </a:solidFill>
              </a:ln>
              <a:effectLst>
                <a:outerShdw blurRad="12700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lgn="ctr">
                  <a:lnSpc>
                    <a:spcPct val="80000"/>
                  </a:lnSpc>
                  <a:spcBef>
                    <a:spcPts val="0"/>
                  </a:spcBef>
                  <a:defRPr cap="all">
                    <a:solidFill>
                      <a:schemeClr val="accent4">
                        <a:hueOff val="-1395324"/>
                        <a:satOff val="-3367"/>
                        <a:lumOff val="-9843"/>
                      </a:schemeClr>
                    </a:solidFill>
                    <a:latin typeface="DIN Alternate"/>
                    <a:ea typeface="DIN Alternate"/>
                    <a:cs typeface="DIN Alternate"/>
                    <a:sym typeface="DIN Alternate"/>
                  </a:defRPr>
                </a:lvl1pPr>
              </a:lstStyle>
              <a:p>
                <a:endParaRPr sz="1400" b="1" dirty="0">
                  <a:solidFill>
                    <a:schemeClr val="tx1">
                      <a:lumMod val="95000"/>
                      <a:lumOff val="5000"/>
                    </a:schemeClr>
                  </a:solidFill>
                  <a:latin typeface="微软雅黑" panose="020B0503020204020204" pitchFamily="34" charset="-122"/>
                  <a:ea typeface="微软雅黑" panose="020B0503020204020204" pitchFamily="34" charset="-122"/>
                  <a:cs typeface="Helvetica" panose="020B0604020202020204" pitchFamily="34" charset="0"/>
                </a:endParaRPr>
              </a:p>
            </p:txBody>
          </p:sp>
        </p:grpSp>
        <p:grpSp>
          <p:nvGrpSpPr>
            <p:cNvPr id="25" name="Group 26"/>
            <p:cNvGrpSpPr/>
            <p:nvPr/>
          </p:nvGrpSpPr>
          <p:grpSpPr>
            <a:xfrm>
              <a:off x="8351" y="2971"/>
              <a:ext cx="733" cy="731"/>
              <a:chOff x="6357938" y="1647825"/>
              <a:chExt cx="465138" cy="464344"/>
            </a:xfrm>
            <a:solidFill>
              <a:schemeClr val="bg1"/>
            </a:solidFill>
          </p:grpSpPr>
          <p:sp>
            <p:nvSpPr>
              <p:cNvPr id="26"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7"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8"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9"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6"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7"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9" name="Group 43"/>
            <p:cNvGrpSpPr/>
            <p:nvPr/>
          </p:nvGrpSpPr>
          <p:grpSpPr>
            <a:xfrm>
              <a:off x="3037" y="5036"/>
              <a:ext cx="731" cy="731"/>
              <a:chOff x="4427654" y="3049909"/>
              <a:chExt cx="464344" cy="464344"/>
            </a:xfrm>
            <a:solidFill>
              <a:schemeClr val="bg1"/>
            </a:solidFill>
          </p:grpSpPr>
          <p:sp>
            <p:nvSpPr>
              <p:cNvPr id="10"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1"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2"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600" dirty="0">
                  <a:solidFill>
                    <a:schemeClr val="tx1">
                      <a:lumMod val="95000"/>
                      <a:lumOff val="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46" name="组合 45"/>
          <p:cNvGrpSpPr/>
          <p:nvPr/>
        </p:nvGrpSpPr>
        <p:grpSpPr>
          <a:xfrm>
            <a:off x="-45720" y="302895"/>
            <a:ext cx="3018155" cy="829310"/>
            <a:chOff x="-72" y="477"/>
            <a:chExt cx="4753" cy="1306"/>
          </a:xfrm>
        </p:grpSpPr>
        <p:sp>
          <p:nvSpPr>
            <p:cNvPr id="47" name="文本框 46"/>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49"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圆角 30"/>
          <p:cNvSpPr/>
          <p:nvPr/>
        </p:nvSpPr>
        <p:spPr>
          <a:xfrm>
            <a:off x="5984875" y="1327189"/>
            <a:ext cx="5040000" cy="1260000"/>
          </a:xfrm>
          <a:prstGeom prst="roundRect">
            <a:avLst/>
          </a:prstGeom>
          <a:solidFill>
            <a:schemeClr val="bg1"/>
          </a:solidFill>
          <a:ln>
            <a:noFill/>
          </a:ln>
          <a:effectLst>
            <a:outerShdw blurRad="254000" dist="38100" dir="16200000"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7256007" y="1772208"/>
            <a:ext cx="3500018" cy="578180"/>
          </a:xfrm>
          <a:prstGeom prst="rect">
            <a:avLst/>
          </a:prstGeom>
          <a:noFill/>
        </p:spPr>
        <p:txBody>
          <a:bodyPr wrap="square" lIns="0" tIns="0" rIns="0" bIns="0" rtlCol="0">
            <a:noAutofit/>
          </a:bodyPr>
          <a:lstStyle/>
          <a:p>
            <a:pPr lvl="0">
              <a:lnSpc>
                <a:spcPct val="200000"/>
              </a:lnSpc>
              <a:defRPr/>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3" name="文本框 32"/>
          <p:cNvSpPr txBox="1"/>
          <p:nvPr/>
        </p:nvSpPr>
        <p:spPr>
          <a:xfrm>
            <a:off x="7256007" y="1563990"/>
            <a:ext cx="910040" cy="194522"/>
          </a:xfrm>
          <a:prstGeom prst="rect">
            <a:avLst/>
          </a:prstGeom>
          <a:noFill/>
        </p:spPr>
        <p:txBody>
          <a:bodyPr wrap="square" lIns="0" tIns="0" rIns="0" bIns="0" rtlCol="0">
            <a:no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流程图: 接点 33"/>
          <p:cNvSpPr/>
          <p:nvPr/>
        </p:nvSpPr>
        <p:spPr>
          <a:xfrm flipH="1" flipV="1">
            <a:off x="6253726" y="1537964"/>
            <a:ext cx="767220" cy="767220"/>
          </a:xfrm>
          <a:prstGeom prst="flowChartConnector">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sp>
        <p:nvSpPr>
          <p:cNvPr id="35" name="Freeform 2073"/>
          <p:cNvSpPr>
            <a:spLocks noEditPoints="1"/>
          </p:cNvSpPr>
          <p:nvPr/>
        </p:nvSpPr>
        <p:spPr bwMode="auto">
          <a:xfrm>
            <a:off x="6419520" y="1701210"/>
            <a:ext cx="435632" cy="440728"/>
          </a:xfrm>
          <a:custGeom>
            <a:avLst/>
            <a:gdLst>
              <a:gd name="T0" fmla="*/ 91 w 159"/>
              <a:gd name="T1" fmla="*/ 157 h 160"/>
              <a:gd name="T2" fmla="*/ 88 w 159"/>
              <a:gd name="T3" fmla="*/ 160 h 160"/>
              <a:gd name="T4" fmla="*/ 80 w 159"/>
              <a:gd name="T5" fmla="*/ 74 h 160"/>
              <a:gd name="T6" fmla="*/ 86 w 159"/>
              <a:gd name="T7" fmla="*/ 72 h 160"/>
              <a:gd name="T8" fmla="*/ 83 w 159"/>
              <a:gd name="T9" fmla="*/ 0 h 160"/>
              <a:gd name="T10" fmla="*/ 41 w 159"/>
              <a:gd name="T11" fmla="*/ 13 h 160"/>
              <a:gd name="T12" fmla="*/ 44 w 159"/>
              <a:gd name="T13" fmla="*/ 18 h 160"/>
              <a:gd name="T14" fmla="*/ 83 w 159"/>
              <a:gd name="T15" fmla="*/ 5 h 160"/>
              <a:gd name="T16" fmla="*/ 153 w 159"/>
              <a:gd name="T17" fmla="*/ 87 h 160"/>
              <a:gd name="T18" fmla="*/ 156 w 159"/>
              <a:gd name="T19" fmla="*/ 89 h 160"/>
              <a:gd name="T20" fmla="*/ 150 w 159"/>
              <a:gd name="T21" fmla="*/ 45 h 160"/>
              <a:gd name="T22" fmla="*/ 33 w 159"/>
              <a:gd name="T23" fmla="*/ 23 h 160"/>
              <a:gd name="T24" fmla="*/ 13 w 159"/>
              <a:gd name="T25" fmla="*/ 109 h 160"/>
              <a:gd name="T26" fmla="*/ 17 w 159"/>
              <a:gd name="T27" fmla="*/ 111 h 160"/>
              <a:gd name="T28" fmla="*/ 33 w 159"/>
              <a:gd name="T29" fmla="*/ 26 h 160"/>
              <a:gd name="T30" fmla="*/ 61 w 159"/>
              <a:gd name="T31" fmla="*/ 21 h 160"/>
              <a:gd name="T32" fmla="*/ 30 w 159"/>
              <a:gd name="T33" fmla="*/ 97 h 160"/>
              <a:gd name="T34" fmla="*/ 34 w 159"/>
              <a:gd name="T35" fmla="*/ 138 h 160"/>
              <a:gd name="T36" fmla="*/ 36 w 159"/>
              <a:gd name="T37" fmla="*/ 97 h 160"/>
              <a:gd name="T38" fmla="*/ 63 w 159"/>
              <a:gd name="T39" fmla="*/ 26 h 160"/>
              <a:gd name="T40" fmla="*/ 133 w 159"/>
              <a:gd name="T41" fmla="*/ 59 h 160"/>
              <a:gd name="T42" fmla="*/ 140 w 159"/>
              <a:gd name="T43" fmla="*/ 133 h 160"/>
              <a:gd name="T44" fmla="*/ 138 w 159"/>
              <a:gd name="T45" fmla="*/ 57 h 160"/>
              <a:gd name="T46" fmla="*/ 83 w 159"/>
              <a:gd name="T47" fmla="*/ 33 h 160"/>
              <a:gd name="T48" fmla="*/ 72 w 159"/>
              <a:gd name="T49" fmla="*/ 37 h 160"/>
              <a:gd name="T50" fmla="*/ 83 w 159"/>
              <a:gd name="T51" fmla="*/ 38 h 160"/>
              <a:gd name="T52" fmla="*/ 121 w 159"/>
              <a:gd name="T53" fmla="*/ 144 h 160"/>
              <a:gd name="T54" fmla="*/ 124 w 159"/>
              <a:gd name="T55" fmla="*/ 146 h 160"/>
              <a:gd name="T56" fmla="*/ 120 w 159"/>
              <a:gd name="T57" fmla="*/ 57 h 160"/>
              <a:gd name="T58" fmla="*/ 63 w 159"/>
              <a:gd name="T59" fmla="*/ 44 h 160"/>
              <a:gd name="T60" fmla="*/ 60 w 159"/>
              <a:gd name="T61" fmla="*/ 40 h 160"/>
              <a:gd name="T62" fmla="*/ 50 w 159"/>
              <a:gd name="T63" fmla="*/ 138 h 160"/>
              <a:gd name="T64" fmla="*/ 56 w 159"/>
              <a:gd name="T65" fmla="*/ 138 h 160"/>
              <a:gd name="T66" fmla="*/ 63 w 159"/>
              <a:gd name="T67" fmla="*/ 44 h 160"/>
              <a:gd name="T68" fmla="*/ 107 w 159"/>
              <a:gd name="T69" fmla="*/ 127 h 160"/>
              <a:gd name="T70" fmla="*/ 104 w 159"/>
              <a:gd name="T71" fmla="*/ 130 h 160"/>
              <a:gd name="T72" fmla="*/ 105 w 159"/>
              <a:gd name="T73" fmla="*/ 152 h 160"/>
              <a:gd name="T74" fmla="*/ 107 w 159"/>
              <a:gd name="T75" fmla="*/ 155 h 160"/>
              <a:gd name="T76" fmla="*/ 110 w 159"/>
              <a:gd name="T77" fmla="*/ 138 h 160"/>
              <a:gd name="T78" fmla="*/ 83 w 159"/>
              <a:gd name="T79" fmla="*/ 52 h 160"/>
              <a:gd name="T80" fmla="*/ 63 w 159"/>
              <a:gd name="T81" fmla="*/ 81 h 160"/>
              <a:gd name="T82" fmla="*/ 69 w 159"/>
              <a:gd name="T83" fmla="*/ 155 h 160"/>
              <a:gd name="T84" fmla="*/ 68 w 159"/>
              <a:gd name="T85" fmla="*/ 79 h 160"/>
              <a:gd name="T86" fmla="*/ 83 w 159"/>
              <a:gd name="T87" fmla="*/ 57 h 160"/>
              <a:gd name="T88" fmla="*/ 105 w 159"/>
              <a:gd name="T89" fmla="*/ 117 h 160"/>
              <a:gd name="T90" fmla="*/ 108 w 159"/>
              <a:gd name="T91" fmla="*/ 119 h 160"/>
              <a:gd name="T92" fmla="*/ 103 w 159"/>
              <a:gd name="T93"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9" h="160">
                <a:moveTo>
                  <a:pt x="86" y="72"/>
                </a:moveTo>
                <a:cubicBezTo>
                  <a:pt x="86" y="74"/>
                  <a:pt x="93" y="99"/>
                  <a:pt x="91" y="157"/>
                </a:cubicBezTo>
                <a:cubicBezTo>
                  <a:pt x="91" y="159"/>
                  <a:pt x="90" y="160"/>
                  <a:pt x="88" y="160"/>
                </a:cubicBezTo>
                <a:cubicBezTo>
                  <a:pt x="88" y="160"/>
                  <a:pt x="88" y="160"/>
                  <a:pt x="88" y="160"/>
                </a:cubicBezTo>
                <a:cubicBezTo>
                  <a:pt x="87" y="160"/>
                  <a:pt x="86" y="159"/>
                  <a:pt x="86" y="157"/>
                </a:cubicBezTo>
                <a:cubicBezTo>
                  <a:pt x="88" y="100"/>
                  <a:pt x="80" y="74"/>
                  <a:pt x="80" y="74"/>
                </a:cubicBezTo>
                <a:cubicBezTo>
                  <a:pt x="80" y="73"/>
                  <a:pt x="81" y="71"/>
                  <a:pt x="82" y="71"/>
                </a:cubicBezTo>
                <a:cubicBezTo>
                  <a:pt x="84" y="70"/>
                  <a:pt x="85" y="71"/>
                  <a:pt x="86" y="72"/>
                </a:cubicBezTo>
                <a:close/>
                <a:moveTo>
                  <a:pt x="150" y="45"/>
                </a:moveTo>
                <a:cubicBezTo>
                  <a:pt x="139" y="18"/>
                  <a:pt x="112" y="0"/>
                  <a:pt x="83" y="0"/>
                </a:cubicBezTo>
                <a:cubicBezTo>
                  <a:pt x="73" y="0"/>
                  <a:pt x="64" y="2"/>
                  <a:pt x="55" y="6"/>
                </a:cubicBezTo>
                <a:cubicBezTo>
                  <a:pt x="50" y="8"/>
                  <a:pt x="45" y="10"/>
                  <a:pt x="41" y="13"/>
                </a:cubicBezTo>
                <a:cubicBezTo>
                  <a:pt x="40" y="14"/>
                  <a:pt x="39" y="15"/>
                  <a:pt x="40" y="17"/>
                </a:cubicBezTo>
                <a:cubicBezTo>
                  <a:pt x="41" y="18"/>
                  <a:pt x="42" y="18"/>
                  <a:pt x="44" y="18"/>
                </a:cubicBezTo>
                <a:cubicBezTo>
                  <a:pt x="48" y="15"/>
                  <a:pt x="52" y="13"/>
                  <a:pt x="57" y="11"/>
                </a:cubicBezTo>
                <a:cubicBezTo>
                  <a:pt x="65" y="7"/>
                  <a:pt x="74" y="5"/>
                  <a:pt x="83" y="5"/>
                </a:cubicBezTo>
                <a:cubicBezTo>
                  <a:pt x="110" y="5"/>
                  <a:pt x="135" y="22"/>
                  <a:pt x="145" y="47"/>
                </a:cubicBezTo>
                <a:cubicBezTo>
                  <a:pt x="150" y="57"/>
                  <a:pt x="152" y="77"/>
                  <a:pt x="153" y="87"/>
                </a:cubicBezTo>
                <a:cubicBezTo>
                  <a:pt x="153" y="88"/>
                  <a:pt x="155" y="89"/>
                  <a:pt x="156" y="89"/>
                </a:cubicBezTo>
                <a:cubicBezTo>
                  <a:pt x="156" y="89"/>
                  <a:pt x="156" y="89"/>
                  <a:pt x="156" y="89"/>
                </a:cubicBezTo>
                <a:cubicBezTo>
                  <a:pt x="158" y="89"/>
                  <a:pt x="159" y="88"/>
                  <a:pt x="159" y="87"/>
                </a:cubicBezTo>
                <a:cubicBezTo>
                  <a:pt x="157" y="73"/>
                  <a:pt x="155" y="55"/>
                  <a:pt x="150" y="45"/>
                </a:cubicBezTo>
                <a:close/>
                <a:moveTo>
                  <a:pt x="33" y="26"/>
                </a:moveTo>
                <a:cubicBezTo>
                  <a:pt x="34" y="25"/>
                  <a:pt x="34" y="24"/>
                  <a:pt x="33" y="23"/>
                </a:cubicBezTo>
                <a:cubicBezTo>
                  <a:pt x="32" y="21"/>
                  <a:pt x="30" y="21"/>
                  <a:pt x="29" y="22"/>
                </a:cubicBezTo>
                <a:cubicBezTo>
                  <a:pt x="14" y="37"/>
                  <a:pt x="0" y="64"/>
                  <a:pt x="13" y="109"/>
                </a:cubicBezTo>
                <a:cubicBezTo>
                  <a:pt x="14" y="110"/>
                  <a:pt x="15" y="111"/>
                  <a:pt x="16" y="111"/>
                </a:cubicBezTo>
                <a:cubicBezTo>
                  <a:pt x="16" y="111"/>
                  <a:pt x="17" y="111"/>
                  <a:pt x="17" y="111"/>
                </a:cubicBezTo>
                <a:cubicBezTo>
                  <a:pt x="18" y="111"/>
                  <a:pt x="19" y="109"/>
                  <a:pt x="19" y="108"/>
                </a:cubicBezTo>
                <a:cubicBezTo>
                  <a:pt x="8" y="74"/>
                  <a:pt x="13" y="45"/>
                  <a:pt x="33" y="26"/>
                </a:cubicBezTo>
                <a:close/>
                <a:moveTo>
                  <a:pt x="85" y="16"/>
                </a:moveTo>
                <a:cubicBezTo>
                  <a:pt x="77" y="16"/>
                  <a:pt x="69" y="17"/>
                  <a:pt x="61" y="21"/>
                </a:cubicBezTo>
                <a:cubicBezTo>
                  <a:pt x="34" y="32"/>
                  <a:pt x="20" y="61"/>
                  <a:pt x="28" y="89"/>
                </a:cubicBezTo>
                <a:cubicBezTo>
                  <a:pt x="29" y="91"/>
                  <a:pt x="30" y="94"/>
                  <a:pt x="30" y="97"/>
                </a:cubicBezTo>
                <a:cubicBezTo>
                  <a:pt x="31" y="104"/>
                  <a:pt x="31" y="116"/>
                  <a:pt x="31" y="136"/>
                </a:cubicBezTo>
                <a:cubicBezTo>
                  <a:pt x="31" y="137"/>
                  <a:pt x="32" y="138"/>
                  <a:pt x="34" y="138"/>
                </a:cubicBezTo>
                <a:cubicBezTo>
                  <a:pt x="35" y="138"/>
                  <a:pt x="37" y="137"/>
                  <a:pt x="37" y="136"/>
                </a:cubicBezTo>
                <a:cubicBezTo>
                  <a:pt x="37" y="115"/>
                  <a:pt x="37" y="104"/>
                  <a:pt x="36" y="97"/>
                </a:cubicBezTo>
                <a:cubicBezTo>
                  <a:pt x="35" y="93"/>
                  <a:pt x="34" y="90"/>
                  <a:pt x="33" y="87"/>
                </a:cubicBezTo>
                <a:cubicBezTo>
                  <a:pt x="26" y="62"/>
                  <a:pt x="39" y="36"/>
                  <a:pt x="63" y="26"/>
                </a:cubicBezTo>
                <a:cubicBezTo>
                  <a:pt x="70" y="23"/>
                  <a:pt x="77" y="21"/>
                  <a:pt x="85" y="22"/>
                </a:cubicBezTo>
                <a:cubicBezTo>
                  <a:pt x="104" y="22"/>
                  <a:pt x="126" y="39"/>
                  <a:pt x="133" y="59"/>
                </a:cubicBezTo>
                <a:cubicBezTo>
                  <a:pt x="138" y="76"/>
                  <a:pt x="138" y="104"/>
                  <a:pt x="138" y="130"/>
                </a:cubicBezTo>
                <a:cubicBezTo>
                  <a:pt x="138" y="132"/>
                  <a:pt x="139" y="133"/>
                  <a:pt x="140" y="133"/>
                </a:cubicBezTo>
                <a:cubicBezTo>
                  <a:pt x="142" y="133"/>
                  <a:pt x="143" y="132"/>
                  <a:pt x="143" y="130"/>
                </a:cubicBezTo>
                <a:cubicBezTo>
                  <a:pt x="144" y="104"/>
                  <a:pt x="144" y="75"/>
                  <a:pt x="138" y="57"/>
                </a:cubicBezTo>
                <a:cubicBezTo>
                  <a:pt x="130" y="35"/>
                  <a:pt x="107" y="17"/>
                  <a:pt x="85" y="16"/>
                </a:cubicBezTo>
                <a:close/>
                <a:moveTo>
                  <a:pt x="83" y="33"/>
                </a:moveTo>
                <a:cubicBezTo>
                  <a:pt x="80" y="33"/>
                  <a:pt x="77" y="33"/>
                  <a:pt x="74" y="33"/>
                </a:cubicBezTo>
                <a:cubicBezTo>
                  <a:pt x="73" y="34"/>
                  <a:pt x="72" y="35"/>
                  <a:pt x="72" y="37"/>
                </a:cubicBezTo>
                <a:cubicBezTo>
                  <a:pt x="72" y="38"/>
                  <a:pt x="74" y="39"/>
                  <a:pt x="75" y="39"/>
                </a:cubicBezTo>
                <a:cubicBezTo>
                  <a:pt x="78" y="38"/>
                  <a:pt x="80" y="38"/>
                  <a:pt x="83" y="38"/>
                </a:cubicBezTo>
                <a:cubicBezTo>
                  <a:pt x="97" y="38"/>
                  <a:pt x="110" y="46"/>
                  <a:pt x="115" y="59"/>
                </a:cubicBezTo>
                <a:cubicBezTo>
                  <a:pt x="122" y="75"/>
                  <a:pt x="122" y="100"/>
                  <a:pt x="121" y="144"/>
                </a:cubicBezTo>
                <a:cubicBezTo>
                  <a:pt x="121" y="145"/>
                  <a:pt x="122" y="146"/>
                  <a:pt x="124" y="146"/>
                </a:cubicBezTo>
                <a:cubicBezTo>
                  <a:pt x="124" y="146"/>
                  <a:pt x="124" y="146"/>
                  <a:pt x="124" y="146"/>
                </a:cubicBezTo>
                <a:cubicBezTo>
                  <a:pt x="125" y="146"/>
                  <a:pt x="126" y="145"/>
                  <a:pt x="126" y="144"/>
                </a:cubicBezTo>
                <a:cubicBezTo>
                  <a:pt x="128" y="98"/>
                  <a:pt x="127" y="74"/>
                  <a:pt x="120" y="57"/>
                </a:cubicBezTo>
                <a:cubicBezTo>
                  <a:pt x="114" y="42"/>
                  <a:pt x="99" y="33"/>
                  <a:pt x="83" y="33"/>
                </a:cubicBezTo>
                <a:close/>
                <a:moveTo>
                  <a:pt x="63" y="44"/>
                </a:moveTo>
                <a:cubicBezTo>
                  <a:pt x="64" y="43"/>
                  <a:pt x="64" y="42"/>
                  <a:pt x="63" y="41"/>
                </a:cubicBezTo>
                <a:cubicBezTo>
                  <a:pt x="63" y="39"/>
                  <a:pt x="61" y="39"/>
                  <a:pt x="60" y="40"/>
                </a:cubicBezTo>
                <a:cubicBezTo>
                  <a:pt x="46" y="50"/>
                  <a:pt x="40" y="69"/>
                  <a:pt x="45" y="87"/>
                </a:cubicBezTo>
                <a:cubicBezTo>
                  <a:pt x="45" y="87"/>
                  <a:pt x="50" y="107"/>
                  <a:pt x="50" y="138"/>
                </a:cubicBezTo>
                <a:cubicBezTo>
                  <a:pt x="50" y="140"/>
                  <a:pt x="51" y="141"/>
                  <a:pt x="53" y="141"/>
                </a:cubicBezTo>
                <a:cubicBezTo>
                  <a:pt x="54" y="141"/>
                  <a:pt x="56" y="140"/>
                  <a:pt x="56" y="138"/>
                </a:cubicBezTo>
                <a:cubicBezTo>
                  <a:pt x="56" y="106"/>
                  <a:pt x="50" y="86"/>
                  <a:pt x="50" y="85"/>
                </a:cubicBezTo>
                <a:cubicBezTo>
                  <a:pt x="45" y="69"/>
                  <a:pt x="51" y="53"/>
                  <a:pt x="63" y="44"/>
                </a:cubicBezTo>
                <a:close/>
                <a:moveTo>
                  <a:pt x="110" y="130"/>
                </a:moveTo>
                <a:cubicBezTo>
                  <a:pt x="110" y="129"/>
                  <a:pt x="109" y="127"/>
                  <a:pt x="107" y="127"/>
                </a:cubicBezTo>
                <a:cubicBezTo>
                  <a:pt x="107" y="127"/>
                  <a:pt x="107" y="127"/>
                  <a:pt x="107" y="127"/>
                </a:cubicBezTo>
                <a:cubicBezTo>
                  <a:pt x="106" y="127"/>
                  <a:pt x="104" y="129"/>
                  <a:pt x="104" y="130"/>
                </a:cubicBezTo>
                <a:cubicBezTo>
                  <a:pt x="104" y="132"/>
                  <a:pt x="104" y="135"/>
                  <a:pt x="105" y="138"/>
                </a:cubicBezTo>
                <a:cubicBezTo>
                  <a:pt x="105" y="143"/>
                  <a:pt x="105" y="148"/>
                  <a:pt x="105" y="152"/>
                </a:cubicBezTo>
                <a:cubicBezTo>
                  <a:pt x="105" y="153"/>
                  <a:pt x="106" y="155"/>
                  <a:pt x="107" y="155"/>
                </a:cubicBezTo>
                <a:cubicBezTo>
                  <a:pt x="107" y="155"/>
                  <a:pt x="107" y="155"/>
                  <a:pt x="107" y="155"/>
                </a:cubicBezTo>
                <a:cubicBezTo>
                  <a:pt x="109" y="155"/>
                  <a:pt x="110" y="153"/>
                  <a:pt x="110" y="152"/>
                </a:cubicBezTo>
                <a:cubicBezTo>
                  <a:pt x="110" y="148"/>
                  <a:pt x="110" y="143"/>
                  <a:pt x="110" y="138"/>
                </a:cubicBezTo>
                <a:cubicBezTo>
                  <a:pt x="110" y="135"/>
                  <a:pt x="110" y="132"/>
                  <a:pt x="110" y="130"/>
                </a:cubicBezTo>
                <a:close/>
                <a:moveTo>
                  <a:pt x="83" y="52"/>
                </a:moveTo>
                <a:cubicBezTo>
                  <a:pt x="80" y="52"/>
                  <a:pt x="77" y="52"/>
                  <a:pt x="75" y="53"/>
                </a:cubicBezTo>
                <a:cubicBezTo>
                  <a:pt x="64" y="58"/>
                  <a:pt x="59" y="70"/>
                  <a:pt x="63" y="81"/>
                </a:cubicBezTo>
                <a:cubicBezTo>
                  <a:pt x="65" y="87"/>
                  <a:pt x="66" y="120"/>
                  <a:pt x="66" y="152"/>
                </a:cubicBezTo>
                <a:cubicBezTo>
                  <a:pt x="66" y="153"/>
                  <a:pt x="68" y="155"/>
                  <a:pt x="69" y="155"/>
                </a:cubicBezTo>
                <a:cubicBezTo>
                  <a:pt x="71" y="155"/>
                  <a:pt x="72" y="153"/>
                  <a:pt x="72" y="152"/>
                </a:cubicBezTo>
                <a:cubicBezTo>
                  <a:pt x="72" y="123"/>
                  <a:pt x="70" y="87"/>
                  <a:pt x="68" y="79"/>
                </a:cubicBezTo>
                <a:cubicBezTo>
                  <a:pt x="65" y="71"/>
                  <a:pt x="69" y="62"/>
                  <a:pt x="77" y="58"/>
                </a:cubicBezTo>
                <a:cubicBezTo>
                  <a:pt x="79" y="57"/>
                  <a:pt x="81" y="57"/>
                  <a:pt x="83" y="57"/>
                </a:cubicBezTo>
                <a:cubicBezTo>
                  <a:pt x="89" y="57"/>
                  <a:pt x="95" y="61"/>
                  <a:pt x="98" y="67"/>
                </a:cubicBezTo>
                <a:cubicBezTo>
                  <a:pt x="103" y="79"/>
                  <a:pt x="105" y="101"/>
                  <a:pt x="105" y="117"/>
                </a:cubicBezTo>
                <a:cubicBezTo>
                  <a:pt x="105" y="118"/>
                  <a:pt x="106" y="119"/>
                  <a:pt x="108" y="119"/>
                </a:cubicBezTo>
                <a:cubicBezTo>
                  <a:pt x="108" y="119"/>
                  <a:pt x="108" y="119"/>
                  <a:pt x="108" y="119"/>
                </a:cubicBezTo>
                <a:cubicBezTo>
                  <a:pt x="109" y="119"/>
                  <a:pt x="110" y="118"/>
                  <a:pt x="110" y="117"/>
                </a:cubicBezTo>
                <a:cubicBezTo>
                  <a:pt x="110" y="100"/>
                  <a:pt x="108" y="78"/>
                  <a:pt x="103" y="65"/>
                </a:cubicBezTo>
                <a:cubicBezTo>
                  <a:pt x="100" y="57"/>
                  <a:pt x="92" y="52"/>
                  <a:pt x="83" y="52"/>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49C4C4"/>
              </a:solidFill>
              <a:latin typeface="微软雅黑" panose="020B0503020204020204" pitchFamily="34" charset="-122"/>
              <a:ea typeface="微软雅黑" panose="020B0503020204020204" pitchFamily="34" charset="-122"/>
            </a:endParaRPr>
          </a:p>
        </p:txBody>
      </p:sp>
      <p:sp>
        <p:nvSpPr>
          <p:cNvPr id="43" name="矩形: 圆角 42"/>
          <p:cNvSpPr/>
          <p:nvPr/>
        </p:nvSpPr>
        <p:spPr>
          <a:xfrm>
            <a:off x="5984875" y="4439144"/>
            <a:ext cx="5040000" cy="1260000"/>
          </a:xfrm>
          <a:prstGeom prst="roundRect">
            <a:avLst/>
          </a:prstGeom>
          <a:solidFill>
            <a:schemeClr val="bg1"/>
          </a:solidFill>
          <a:ln>
            <a:noFill/>
          </a:ln>
          <a:effectLst>
            <a:outerShdw blurRad="254000" dist="381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5" name="流程图: 接点 44"/>
          <p:cNvSpPr/>
          <p:nvPr/>
        </p:nvSpPr>
        <p:spPr>
          <a:xfrm flipH="1" flipV="1">
            <a:off x="6253726" y="4649919"/>
            <a:ext cx="767220" cy="767220"/>
          </a:xfrm>
          <a:prstGeom prst="flowChartConnector">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sp>
        <p:nvSpPr>
          <p:cNvPr id="50" name="矩形: 圆角 49"/>
          <p:cNvSpPr/>
          <p:nvPr/>
        </p:nvSpPr>
        <p:spPr>
          <a:xfrm>
            <a:off x="5984875" y="2883167"/>
            <a:ext cx="5040000" cy="1260000"/>
          </a:xfrm>
          <a:prstGeom prst="roundRect">
            <a:avLst/>
          </a:prstGeom>
          <a:solidFill>
            <a:schemeClr val="bg1"/>
          </a:solidFill>
          <a:ln>
            <a:noFill/>
          </a:ln>
          <a:effectLst>
            <a:outerShdw blurRad="317500" sx="99000" sy="99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2" name="流程图: 接点 51"/>
          <p:cNvSpPr/>
          <p:nvPr/>
        </p:nvSpPr>
        <p:spPr>
          <a:xfrm flipH="1" flipV="1">
            <a:off x="6253726" y="3093942"/>
            <a:ext cx="767220" cy="767220"/>
          </a:xfrm>
          <a:prstGeom prst="flowChartConnector">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grpSp>
        <p:nvGrpSpPr>
          <p:cNvPr id="25" name="Google Shape;10668;p56"/>
          <p:cNvGrpSpPr/>
          <p:nvPr/>
        </p:nvGrpSpPr>
        <p:grpSpPr>
          <a:xfrm>
            <a:off x="6416034" y="4829176"/>
            <a:ext cx="442606" cy="408708"/>
            <a:chOff x="1989449" y="4282269"/>
            <a:chExt cx="374774" cy="346073"/>
          </a:xfrm>
          <a:solidFill>
            <a:schemeClr val="bg1"/>
          </a:solidFill>
        </p:grpSpPr>
        <p:sp>
          <p:nvSpPr>
            <p:cNvPr id="26" name="Google Shape;10669;p56"/>
            <p:cNvSpPr/>
            <p:nvPr/>
          </p:nvSpPr>
          <p:spPr>
            <a:xfrm>
              <a:off x="2067590" y="4506432"/>
              <a:ext cx="78172" cy="70941"/>
            </a:xfrm>
            <a:custGeom>
              <a:avLst/>
              <a:gdLst/>
              <a:ahLst/>
              <a:cxnLst/>
              <a:rect l="l" t="t" r="r" b="b"/>
              <a:pathLst>
                <a:path w="2454" h="2227" extrusionOk="0">
                  <a:moveTo>
                    <a:pt x="1231" y="325"/>
                  </a:moveTo>
                  <a:cubicBezTo>
                    <a:pt x="1435" y="325"/>
                    <a:pt x="1638" y="399"/>
                    <a:pt x="1786" y="548"/>
                  </a:cubicBezTo>
                  <a:cubicBezTo>
                    <a:pt x="2096" y="857"/>
                    <a:pt x="2096" y="1369"/>
                    <a:pt x="1786" y="1667"/>
                  </a:cubicBezTo>
                  <a:cubicBezTo>
                    <a:pt x="1626" y="1822"/>
                    <a:pt x="1420" y="1899"/>
                    <a:pt x="1218" y="1899"/>
                  </a:cubicBezTo>
                  <a:cubicBezTo>
                    <a:pt x="1016" y="1899"/>
                    <a:pt x="816" y="1822"/>
                    <a:pt x="667" y="1667"/>
                  </a:cubicBezTo>
                  <a:cubicBezTo>
                    <a:pt x="358" y="1357"/>
                    <a:pt x="358" y="845"/>
                    <a:pt x="667" y="548"/>
                  </a:cubicBezTo>
                  <a:cubicBezTo>
                    <a:pt x="822" y="399"/>
                    <a:pt x="1027" y="325"/>
                    <a:pt x="1231" y="325"/>
                  </a:cubicBezTo>
                  <a:close/>
                  <a:moveTo>
                    <a:pt x="1237" y="0"/>
                  </a:moveTo>
                  <a:cubicBezTo>
                    <a:pt x="950" y="0"/>
                    <a:pt x="661" y="107"/>
                    <a:pt x="441" y="322"/>
                  </a:cubicBezTo>
                  <a:cubicBezTo>
                    <a:pt x="1" y="762"/>
                    <a:pt x="1" y="1476"/>
                    <a:pt x="441" y="1905"/>
                  </a:cubicBezTo>
                  <a:cubicBezTo>
                    <a:pt x="655" y="2119"/>
                    <a:pt x="944" y="2227"/>
                    <a:pt x="1233" y="2227"/>
                  </a:cubicBezTo>
                  <a:cubicBezTo>
                    <a:pt x="1522" y="2227"/>
                    <a:pt x="1810" y="2119"/>
                    <a:pt x="2025" y="1905"/>
                  </a:cubicBezTo>
                  <a:cubicBezTo>
                    <a:pt x="2453" y="1476"/>
                    <a:pt x="2453" y="762"/>
                    <a:pt x="2025" y="322"/>
                  </a:cubicBezTo>
                  <a:cubicBezTo>
                    <a:pt x="1810" y="107"/>
                    <a:pt x="1525" y="0"/>
                    <a:pt x="1237" y="0"/>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27" name="Google Shape;10670;p56"/>
            <p:cNvSpPr/>
            <p:nvPr/>
          </p:nvSpPr>
          <p:spPr>
            <a:xfrm>
              <a:off x="2036117" y="4422972"/>
              <a:ext cx="77790" cy="70973"/>
            </a:xfrm>
            <a:custGeom>
              <a:avLst/>
              <a:gdLst/>
              <a:ahLst/>
              <a:cxnLst/>
              <a:rect l="l" t="t" r="r" b="b"/>
              <a:pathLst>
                <a:path w="2442" h="2228" extrusionOk="0">
                  <a:moveTo>
                    <a:pt x="1224" y="328"/>
                  </a:moveTo>
                  <a:cubicBezTo>
                    <a:pt x="1426" y="328"/>
                    <a:pt x="1626" y="406"/>
                    <a:pt x="1774" y="560"/>
                  </a:cubicBezTo>
                  <a:cubicBezTo>
                    <a:pt x="2084" y="882"/>
                    <a:pt x="2084" y="1382"/>
                    <a:pt x="1774" y="1680"/>
                  </a:cubicBezTo>
                  <a:cubicBezTo>
                    <a:pt x="1620" y="1834"/>
                    <a:pt x="1420" y="1912"/>
                    <a:pt x="1219" y="1912"/>
                  </a:cubicBezTo>
                  <a:cubicBezTo>
                    <a:pt x="1018" y="1912"/>
                    <a:pt x="816" y="1834"/>
                    <a:pt x="655" y="1680"/>
                  </a:cubicBezTo>
                  <a:cubicBezTo>
                    <a:pt x="346" y="1370"/>
                    <a:pt x="346" y="858"/>
                    <a:pt x="655" y="560"/>
                  </a:cubicBezTo>
                  <a:cubicBezTo>
                    <a:pt x="816" y="406"/>
                    <a:pt x="1021" y="328"/>
                    <a:pt x="1224" y="328"/>
                  </a:cubicBezTo>
                  <a:close/>
                  <a:moveTo>
                    <a:pt x="1227" y="1"/>
                  </a:moveTo>
                  <a:cubicBezTo>
                    <a:pt x="941" y="1"/>
                    <a:pt x="655" y="108"/>
                    <a:pt x="441" y="322"/>
                  </a:cubicBezTo>
                  <a:cubicBezTo>
                    <a:pt x="0" y="763"/>
                    <a:pt x="0" y="1477"/>
                    <a:pt x="441" y="1906"/>
                  </a:cubicBezTo>
                  <a:cubicBezTo>
                    <a:pt x="655" y="2120"/>
                    <a:pt x="941" y="2227"/>
                    <a:pt x="1227" y="2227"/>
                  </a:cubicBezTo>
                  <a:cubicBezTo>
                    <a:pt x="1512" y="2227"/>
                    <a:pt x="1798" y="2120"/>
                    <a:pt x="2012" y="1906"/>
                  </a:cubicBezTo>
                  <a:cubicBezTo>
                    <a:pt x="2441" y="1477"/>
                    <a:pt x="2441" y="775"/>
                    <a:pt x="2012" y="322"/>
                  </a:cubicBezTo>
                  <a:cubicBezTo>
                    <a:pt x="1798" y="108"/>
                    <a:pt x="1512" y="1"/>
                    <a:pt x="1227"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28" name="Google Shape;10671;p56"/>
            <p:cNvSpPr/>
            <p:nvPr/>
          </p:nvSpPr>
          <p:spPr>
            <a:xfrm>
              <a:off x="2073292" y="4336327"/>
              <a:ext cx="77758" cy="71419"/>
            </a:xfrm>
            <a:custGeom>
              <a:avLst/>
              <a:gdLst/>
              <a:ahLst/>
              <a:cxnLst/>
              <a:rect l="l" t="t" r="r" b="b"/>
              <a:pathLst>
                <a:path w="2441" h="2242" extrusionOk="0">
                  <a:moveTo>
                    <a:pt x="1231" y="345"/>
                  </a:moveTo>
                  <a:cubicBezTo>
                    <a:pt x="1435" y="345"/>
                    <a:pt x="1637" y="423"/>
                    <a:pt x="1786" y="578"/>
                  </a:cubicBezTo>
                  <a:cubicBezTo>
                    <a:pt x="2084" y="875"/>
                    <a:pt x="2084" y="1375"/>
                    <a:pt x="1786" y="1697"/>
                  </a:cubicBezTo>
                  <a:cubicBezTo>
                    <a:pt x="1631" y="1852"/>
                    <a:pt x="1426" y="1929"/>
                    <a:pt x="1222" y="1929"/>
                  </a:cubicBezTo>
                  <a:cubicBezTo>
                    <a:pt x="1018" y="1929"/>
                    <a:pt x="816" y="1852"/>
                    <a:pt x="667" y="1697"/>
                  </a:cubicBezTo>
                  <a:cubicBezTo>
                    <a:pt x="357" y="1375"/>
                    <a:pt x="357" y="875"/>
                    <a:pt x="667" y="578"/>
                  </a:cubicBezTo>
                  <a:cubicBezTo>
                    <a:pt x="822" y="423"/>
                    <a:pt x="1027" y="345"/>
                    <a:pt x="1231" y="345"/>
                  </a:cubicBezTo>
                  <a:close/>
                  <a:moveTo>
                    <a:pt x="1216" y="0"/>
                  </a:moveTo>
                  <a:cubicBezTo>
                    <a:pt x="929" y="0"/>
                    <a:pt x="643" y="113"/>
                    <a:pt x="429" y="339"/>
                  </a:cubicBezTo>
                  <a:cubicBezTo>
                    <a:pt x="0" y="768"/>
                    <a:pt x="0" y="1482"/>
                    <a:pt x="429" y="1911"/>
                  </a:cubicBezTo>
                  <a:cubicBezTo>
                    <a:pt x="643" y="2131"/>
                    <a:pt x="929" y="2242"/>
                    <a:pt x="1216" y="2242"/>
                  </a:cubicBezTo>
                  <a:cubicBezTo>
                    <a:pt x="1503" y="2242"/>
                    <a:pt x="1792" y="2131"/>
                    <a:pt x="2012" y="1911"/>
                  </a:cubicBezTo>
                  <a:cubicBezTo>
                    <a:pt x="2441" y="1482"/>
                    <a:pt x="2441" y="768"/>
                    <a:pt x="2012" y="339"/>
                  </a:cubicBezTo>
                  <a:cubicBezTo>
                    <a:pt x="1792" y="113"/>
                    <a:pt x="1503" y="0"/>
                    <a:pt x="1216" y="0"/>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29" name="Google Shape;10672;p56"/>
            <p:cNvSpPr/>
            <p:nvPr/>
          </p:nvSpPr>
          <p:spPr>
            <a:xfrm>
              <a:off x="2181376" y="4334606"/>
              <a:ext cx="126719" cy="117449"/>
            </a:xfrm>
            <a:custGeom>
              <a:avLst/>
              <a:gdLst/>
              <a:ahLst/>
              <a:cxnLst/>
              <a:rect l="l" t="t" r="r" b="b"/>
              <a:pathLst>
                <a:path w="3978" h="3687" extrusionOk="0">
                  <a:moveTo>
                    <a:pt x="2013" y="1"/>
                  </a:moveTo>
                  <a:cubicBezTo>
                    <a:pt x="1542" y="1"/>
                    <a:pt x="1072" y="179"/>
                    <a:pt x="715" y="536"/>
                  </a:cubicBezTo>
                  <a:cubicBezTo>
                    <a:pt x="0" y="1251"/>
                    <a:pt x="0" y="2429"/>
                    <a:pt x="715" y="3144"/>
                  </a:cubicBezTo>
                  <a:cubicBezTo>
                    <a:pt x="1078" y="3507"/>
                    <a:pt x="1551" y="3686"/>
                    <a:pt x="2023" y="3686"/>
                  </a:cubicBezTo>
                  <a:cubicBezTo>
                    <a:pt x="2558" y="3686"/>
                    <a:pt x="3092" y="3456"/>
                    <a:pt x="3465" y="3001"/>
                  </a:cubicBezTo>
                  <a:cubicBezTo>
                    <a:pt x="3525" y="2918"/>
                    <a:pt x="3513" y="2810"/>
                    <a:pt x="3429" y="2751"/>
                  </a:cubicBezTo>
                  <a:cubicBezTo>
                    <a:pt x="3401" y="2732"/>
                    <a:pt x="3367" y="2722"/>
                    <a:pt x="3332" y="2722"/>
                  </a:cubicBezTo>
                  <a:cubicBezTo>
                    <a:pt x="3280" y="2722"/>
                    <a:pt x="3227" y="2744"/>
                    <a:pt x="3191" y="2787"/>
                  </a:cubicBezTo>
                  <a:cubicBezTo>
                    <a:pt x="2893" y="3168"/>
                    <a:pt x="2452" y="3359"/>
                    <a:pt x="2009" y="3359"/>
                  </a:cubicBezTo>
                  <a:cubicBezTo>
                    <a:pt x="1620" y="3359"/>
                    <a:pt x="1229" y="3212"/>
                    <a:pt x="929" y="2918"/>
                  </a:cubicBezTo>
                  <a:cubicBezTo>
                    <a:pt x="334" y="2322"/>
                    <a:pt x="334" y="1370"/>
                    <a:pt x="929" y="774"/>
                  </a:cubicBezTo>
                  <a:cubicBezTo>
                    <a:pt x="1227" y="477"/>
                    <a:pt x="1614" y="328"/>
                    <a:pt x="2001" y="328"/>
                  </a:cubicBezTo>
                  <a:cubicBezTo>
                    <a:pt x="2388" y="328"/>
                    <a:pt x="2775" y="477"/>
                    <a:pt x="3072" y="774"/>
                  </a:cubicBezTo>
                  <a:cubicBezTo>
                    <a:pt x="3465" y="1155"/>
                    <a:pt x="3620" y="1727"/>
                    <a:pt x="3465" y="2263"/>
                  </a:cubicBezTo>
                  <a:cubicBezTo>
                    <a:pt x="3441" y="2358"/>
                    <a:pt x="3501" y="2441"/>
                    <a:pt x="3572" y="2477"/>
                  </a:cubicBezTo>
                  <a:cubicBezTo>
                    <a:pt x="3585" y="2481"/>
                    <a:pt x="3598" y="2482"/>
                    <a:pt x="3611" y="2482"/>
                  </a:cubicBezTo>
                  <a:cubicBezTo>
                    <a:pt x="3683" y="2482"/>
                    <a:pt x="3755" y="2430"/>
                    <a:pt x="3775" y="2370"/>
                  </a:cubicBezTo>
                  <a:cubicBezTo>
                    <a:pt x="3977" y="1715"/>
                    <a:pt x="3799" y="1013"/>
                    <a:pt x="3310" y="536"/>
                  </a:cubicBezTo>
                  <a:cubicBezTo>
                    <a:pt x="2953" y="179"/>
                    <a:pt x="2483" y="1"/>
                    <a:pt x="2013"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30" name="Google Shape;10673;p56"/>
            <p:cNvSpPr/>
            <p:nvPr/>
          </p:nvSpPr>
          <p:spPr>
            <a:xfrm>
              <a:off x="1989449" y="4282269"/>
              <a:ext cx="374774" cy="346073"/>
            </a:xfrm>
            <a:custGeom>
              <a:avLst/>
              <a:gdLst/>
              <a:ahLst/>
              <a:cxnLst/>
              <a:rect l="l" t="t" r="r" b="b"/>
              <a:pathLst>
                <a:path w="11765" h="10864" extrusionOk="0">
                  <a:moveTo>
                    <a:pt x="6254" y="0"/>
                  </a:moveTo>
                  <a:cubicBezTo>
                    <a:pt x="6237" y="0"/>
                    <a:pt x="6221" y="0"/>
                    <a:pt x="6204" y="1"/>
                  </a:cubicBezTo>
                  <a:cubicBezTo>
                    <a:pt x="4001" y="12"/>
                    <a:pt x="2144" y="1310"/>
                    <a:pt x="1263" y="3108"/>
                  </a:cubicBezTo>
                  <a:cubicBezTo>
                    <a:pt x="1215" y="3179"/>
                    <a:pt x="1263" y="3287"/>
                    <a:pt x="1334" y="3334"/>
                  </a:cubicBezTo>
                  <a:cubicBezTo>
                    <a:pt x="1353" y="3344"/>
                    <a:pt x="1374" y="3348"/>
                    <a:pt x="1396" y="3348"/>
                  </a:cubicBezTo>
                  <a:cubicBezTo>
                    <a:pt x="1458" y="3348"/>
                    <a:pt x="1525" y="3312"/>
                    <a:pt x="1561" y="3251"/>
                  </a:cubicBezTo>
                  <a:cubicBezTo>
                    <a:pt x="1811" y="2739"/>
                    <a:pt x="2144" y="2275"/>
                    <a:pt x="2561" y="1858"/>
                  </a:cubicBezTo>
                  <a:cubicBezTo>
                    <a:pt x="3567" y="846"/>
                    <a:pt x="4895" y="340"/>
                    <a:pt x="6228" y="340"/>
                  </a:cubicBezTo>
                  <a:cubicBezTo>
                    <a:pt x="7544" y="340"/>
                    <a:pt x="8865" y="834"/>
                    <a:pt x="9883" y="1822"/>
                  </a:cubicBezTo>
                  <a:cubicBezTo>
                    <a:pt x="10621" y="2560"/>
                    <a:pt x="11109" y="3477"/>
                    <a:pt x="11324" y="4477"/>
                  </a:cubicBezTo>
                  <a:cubicBezTo>
                    <a:pt x="11492" y="5318"/>
                    <a:pt x="10844" y="6029"/>
                    <a:pt x="10051" y="6029"/>
                  </a:cubicBezTo>
                  <a:cubicBezTo>
                    <a:pt x="9946" y="6029"/>
                    <a:pt x="9837" y="6016"/>
                    <a:pt x="9728" y="5989"/>
                  </a:cubicBezTo>
                  <a:cubicBezTo>
                    <a:pt x="9511" y="5939"/>
                    <a:pt x="9295" y="5915"/>
                    <a:pt x="9085" y="5915"/>
                  </a:cubicBezTo>
                  <a:cubicBezTo>
                    <a:pt x="7462" y="5915"/>
                    <a:pt x="6126" y="7342"/>
                    <a:pt x="6347" y="9049"/>
                  </a:cubicBezTo>
                  <a:cubicBezTo>
                    <a:pt x="6469" y="9867"/>
                    <a:pt x="5812" y="10535"/>
                    <a:pt x="5051" y="10535"/>
                  </a:cubicBezTo>
                  <a:cubicBezTo>
                    <a:pt x="4925" y="10535"/>
                    <a:pt x="4796" y="10517"/>
                    <a:pt x="4668" y="10478"/>
                  </a:cubicBezTo>
                  <a:cubicBezTo>
                    <a:pt x="1989" y="9645"/>
                    <a:pt x="334" y="6704"/>
                    <a:pt x="1322" y="3834"/>
                  </a:cubicBezTo>
                  <a:cubicBezTo>
                    <a:pt x="1346" y="3751"/>
                    <a:pt x="1311" y="3656"/>
                    <a:pt x="1215" y="3632"/>
                  </a:cubicBezTo>
                  <a:cubicBezTo>
                    <a:pt x="1196" y="3624"/>
                    <a:pt x="1176" y="3620"/>
                    <a:pt x="1157" y="3620"/>
                  </a:cubicBezTo>
                  <a:cubicBezTo>
                    <a:pt x="1092" y="3620"/>
                    <a:pt x="1031" y="3663"/>
                    <a:pt x="1013" y="3727"/>
                  </a:cubicBezTo>
                  <a:cubicBezTo>
                    <a:pt x="1" y="6704"/>
                    <a:pt x="1668" y="9859"/>
                    <a:pt x="4585" y="10788"/>
                  </a:cubicBezTo>
                  <a:cubicBezTo>
                    <a:pt x="4749" y="10839"/>
                    <a:pt x="4915" y="10864"/>
                    <a:pt x="5079" y="10864"/>
                  </a:cubicBezTo>
                  <a:cubicBezTo>
                    <a:pt x="5451" y="10864"/>
                    <a:pt x="5811" y="10734"/>
                    <a:pt x="6109" y="10478"/>
                  </a:cubicBezTo>
                  <a:cubicBezTo>
                    <a:pt x="6549" y="10121"/>
                    <a:pt x="6752" y="9549"/>
                    <a:pt x="6680" y="9002"/>
                  </a:cubicBezTo>
                  <a:cubicBezTo>
                    <a:pt x="6481" y="7520"/>
                    <a:pt x="7653" y="6252"/>
                    <a:pt x="9076" y="6252"/>
                  </a:cubicBezTo>
                  <a:cubicBezTo>
                    <a:pt x="9266" y="6252"/>
                    <a:pt x="9461" y="6275"/>
                    <a:pt x="9657" y="6323"/>
                  </a:cubicBezTo>
                  <a:cubicBezTo>
                    <a:pt x="9781" y="6352"/>
                    <a:pt x="9908" y="6367"/>
                    <a:pt x="10033" y="6367"/>
                  </a:cubicBezTo>
                  <a:cubicBezTo>
                    <a:pt x="10460" y="6367"/>
                    <a:pt x="10880" y="6200"/>
                    <a:pt x="11193" y="5906"/>
                  </a:cubicBezTo>
                  <a:cubicBezTo>
                    <a:pt x="11574" y="5513"/>
                    <a:pt x="11764" y="4965"/>
                    <a:pt x="11645" y="4418"/>
                  </a:cubicBezTo>
                  <a:cubicBezTo>
                    <a:pt x="11113" y="1897"/>
                    <a:pt x="8910" y="0"/>
                    <a:pt x="6254" y="0"/>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grpSp>
      <p:grpSp>
        <p:nvGrpSpPr>
          <p:cNvPr id="36" name="Google Shape;10709;p56"/>
          <p:cNvGrpSpPr/>
          <p:nvPr/>
        </p:nvGrpSpPr>
        <p:grpSpPr>
          <a:xfrm>
            <a:off x="6418968" y="3268646"/>
            <a:ext cx="436736" cy="417812"/>
            <a:chOff x="3950316" y="3820307"/>
            <a:chExt cx="369805" cy="353782"/>
          </a:xfrm>
          <a:solidFill>
            <a:schemeClr val="bg1"/>
          </a:solidFill>
        </p:grpSpPr>
        <p:sp>
          <p:nvSpPr>
            <p:cNvPr id="37" name="Google Shape;10710;p56"/>
            <p:cNvSpPr/>
            <p:nvPr/>
          </p:nvSpPr>
          <p:spPr>
            <a:xfrm>
              <a:off x="4040561" y="3880991"/>
              <a:ext cx="99802" cy="28383"/>
            </a:xfrm>
            <a:custGeom>
              <a:avLst/>
              <a:gdLst/>
              <a:ahLst/>
              <a:cxnLst/>
              <a:rect l="l" t="t" r="r" b="b"/>
              <a:pathLst>
                <a:path w="3133" h="891" extrusionOk="0">
                  <a:moveTo>
                    <a:pt x="1572" y="1"/>
                  </a:moveTo>
                  <a:cubicBezTo>
                    <a:pt x="1001" y="1"/>
                    <a:pt x="465" y="227"/>
                    <a:pt x="60" y="632"/>
                  </a:cubicBezTo>
                  <a:cubicBezTo>
                    <a:pt x="1" y="691"/>
                    <a:pt x="1" y="787"/>
                    <a:pt x="60" y="846"/>
                  </a:cubicBezTo>
                  <a:cubicBezTo>
                    <a:pt x="84" y="876"/>
                    <a:pt x="123" y="891"/>
                    <a:pt x="165" y="891"/>
                  </a:cubicBezTo>
                  <a:cubicBezTo>
                    <a:pt x="206" y="891"/>
                    <a:pt x="251" y="876"/>
                    <a:pt x="287" y="846"/>
                  </a:cubicBezTo>
                  <a:cubicBezTo>
                    <a:pt x="632" y="513"/>
                    <a:pt x="1072" y="310"/>
                    <a:pt x="1572" y="310"/>
                  </a:cubicBezTo>
                  <a:cubicBezTo>
                    <a:pt x="2061" y="310"/>
                    <a:pt x="2501" y="513"/>
                    <a:pt x="2846" y="846"/>
                  </a:cubicBezTo>
                  <a:cubicBezTo>
                    <a:pt x="2876" y="876"/>
                    <a:pt x="2918" y="891"/>
                    <a:pt x="2960" y="891"/>
                  </a:cubicBezTo>
                  <a:cubicBezTo>
                    <a:pt x="3001" y="891"/>
                    <a:pt x="3043" y="876"/>
                    <a:pt x="3073" y="846"/>
                  </a:cubicBezTo>
                  <a:cubicBezTo>
                    <a:pt x="3132" y="787"/>
                    <a:pt x="3132" y="691"/>
                    <a:pt x="3073" y="632"/>
                  </a:cubicBezTo>
                  <a:cubicBezTo>
                    <a:pt x="2668" y="227"/>
                    <a:pt x="2132" y="1"/>
                    <a:pt x="1572"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38" name="Google Shape;10711;p56"/>
            <p:cNvSpPr/>
            <p:nvPr/>
          </p:nvSpPr>
          <p:spPr>
            <a:xfrm>
              <a:off x="3950316" y="3820307"/>
              <a:ext cx="369805" cy="353782"/>
            </a:xfrm>
            <a:custGeom>
              <a:avLst/>
              <a:gdLst/>
              <a:ahLst/>
              <a:cxnLst/>
              <a:rect l="l" t="t" r="r" b="b"/>
              <a:pathLst>
                <a:path w="11609" h="11106" extrusionOk="0">
                  <a:moveTo>
                    <a:pt x="7358" y="6728"/>
                  </a:moveTo>
                  <a:lnTo>
                    <a:pt x="7799" y="7156"/>
                  </a:lnTo>
                  <a:lnTo>
                    <a:pt x="7513" y="7442"/>
                  </a:lnTo>
                  <a:lnTo>
                    <a:pt x="7084" y="7014"/>
                  </a:lnTo>
                  <a:cubicBezTo>
                    <a:pt x="7180" y="6918"/>
                    <a:pt x="7275" y="6835"/>
                    <a:pt x="7358" y="6728"/>
                  </a:cubicBezTo>
                  <a:close/>
                  <a:moveTo>
                    <a:pt x="4395" y="358"/>
                  </a:moveTo>
                  <a:cubicBezTo>
                    <a:pt x="5337" y="358"/>
                    <a:pt x="6281" y="715"/>
                    <a:pt x="7001" y="1429"/>
                  </a:cubicBezTo>
                  <a:cubicBezTo>
                    <a:pt x="8370" y="2799"/>
                    <a:pt x="8430" y="4942"/>
                    <a:pt x="7239" y="6382"/>
                  </a:cubicBezTo>
                  <a:cubicBezTo>
                    <a:pt x="7096" y="6561"/>
                    <a:pt x="6930" y="6728"/>
                    <a:pt x="6763" y="6859"/>
                  </a:cubicBezTo>
                  <a:cubicBezTo>
                    <a:pt x="6075" y="7434"/>
                    <a:pt x="5230" y="7723"/>
                    <a:pt x="4386" y="7723"/>
                  </a:cubicBezTo>
                  <a:cubicBezTo>
                    <a:pt x="3448" y="7723"/>
                    <a:pt x="2513" y="7365"/>
                    <a:pt x="1798" y="6644"/>
                  </a:cubicBezTo>
                  <a:cubicBezTo>
                    <a:pt x="357" y="5192"/>
                    <a:pt x="357" y="2870"/>
                    <a:pt x="1798" y="1429"/>
                  </a:cubicBezTo>
                  <a:cubicBezTo>
                    <a:pt x="2512" y="715"/>
                    <a:pt x="3453" y="358"/>
                    <a:pt x="4395" y="358"/>
                  </a:cubicBezTo>
                  <a:close/>
                  <a:moveTo>
                    <a:pt x="8226" y="7228"/>
                  </a:moveTo>
                  <a:cubicBezTo>
                    <a:pt x="8260" y="7228"/>
                    <a:pt x="8293" y="7240"/>
                    <a:pt x="8311" y="7264"/>
                  </a:cubicBezTo>
                  <a:lnTo>
                    <a:pt x="8763" y="7668"/>
                  </a:lnTo>
                  <a:lnTo>
                    <a:pt x="8001" y="8430"/>
                  </a:lnTo>
                  <a:lnTo>
                    <a:pt x="7620" y="7966"/>
                  </a:lnTo>
                  <a:cubicBezTo>
                    <a:pt x="7573" y="7918"/>
                    <a:pt x="7573" y="7835"/>
                    <a:pt x="7620" y="7787"/>
                  </a:cubicBezTo>
                  <a:lnTo>
                    <a:pt x="8132" y="7264"/>
                  </a:lnTo>
                  <a:cubicBezTo>
                    <a:pt x="8156" y="7240"/>
                    <a:pt x="8192" y="7228"/>
                    <a:pt x="8226" y="7228"/>
                  </a:cubicBezTo>
                  <a:close/>
                  <a:moveTo>
                    <a:pt x="9013" y="7871"/>
                  </a:moveTo>
                  <a:lnTo>
                    <a:pt x="10871" y="9514"/>
                  </a:lnTo>
                  <a:cubicBezTo>
                    <a:pt x="11192" y="9800"/>
                    <a:pt x="11204" y="10276"/>
                    <a:pt x="10906" y="10573"/>
                  </a:cubicBezTo>
                  <a:cubicBezTo>
                    <a:pt x="10765" y="10715"/>
                    <a:pt x="10580" y="10784"/>
                    <a:pt x="10396" y="10784"/>
                  </a:cubicBezTo>
                  <a:cubicBezTo>
                    <a:pt x="10193" y="10784"/>
                    <a:pt x="9990" y="10700"/>
                    <a:pt x="9847" y="10538"/>
                  </a:cubicBezTo>
                  <a:lnTo>
                    <a:pt x="8227" y="8668"/>
                  </a:lnTo>
                  <a:lnTo>
                    <a:pt x="9013" y="7871"/>
                  </a:lnTo>
                  <a:close/>
                  <a:moveTo>
                    <a:pt x="4423" y="1"/>
                  </a:moveTo>
                  <a:cubicBezTo>
                    <a:pt x="3396" y="1"/>
                    <a:pt x="2370" y="394"/>
                    <a:pt x="1584" y="1179"/>
                  </a:cubicBezTo>
                  <a:cubicBezTo>
                    <a:pt x="0" y="2775"/>
                    <a:pt x="0" y="5299"/>
                    <a:pt x="1560" y="6883"/>
                  </a:cubicBezTo>
                  <a:cubicBezTo>
                    <a:pt x="2340" y="7663"/>
                    <a:pt x="3364" y="8052"/>
                    <a:pt x="4389" y="8052"/>
                  </a:cubicBezTo>
                  <a:cubicBezTo>
                    <a:pt x="5257" y="8052"/>
                    <a:pt x="6126" y="7773"/>
                    <a:pt x="6846" y="7216"/>
                  </a:cubicBezTo>
                  <a:lnTo>
                    <a:pt x="7323" y="7692"/>
                  </a:lnTo>
                  <a:cubicBezTo>
                    <a:pt x="7239" y="7859"/>
                    <a:pt x="7263" y="8049"/>
                    <a:pt x="7394" y="8180"/>
                  </a:cubicBezTo>
                  <a:lnTo>
                    <a:pt x="9644" y="10752"/>
                  </a:lnTo>
                  <a:cubicBezTo>
                    <a:pt x="9847" y="10986"/>
                    <a:pt x="10133" y="11105"/>
                    <a:pt x="10421" y="11105"/>
                  </a:cubicBezTo>
                  <a:cubicBezTo>
                    <a:pt x="10690" y="11105"/>
                    <a:pt x="10961" y="11001"/>
                    <a:pt x="11168" y="10788"/>
                  </a:cubicBezTo>
                  <a:cubicBezTo>
                    <a:pt x="11609" y="10359"/>
                    <a:pt x="11573" y="9657"/>
                    <a:pt x="11133" y="9264"/>
                  </a:cubicBezTo>
                  <a:lnTo>
                    <a:pt x="8573" y="7014"/>
                  </a:lnTo>
                  <a:cubicBezTo>
                    <a:pt x="8483" y="6939"/>
                    <a:pt x="8369" y="6897"/>
                    <a:pt x="8259" y="6897"/>
                  </a:cubicBezTo>
                  <a:cubicBezTo>
                    <a:pt x="8194" y="6897"/>
                    <a:pt x="8130" y="6911"/>
                    <a:pt x="8073" y="6942"/>
                  </a:cubicBezTo>
                  <a:lnTo>
                    <a:pt x="7596" y="6454"/>
                  </a:lnTo>
                  <a:cubicBezTo>
                    <a:pt x="8811" y="4894"/>
                    <a:pt x="8704" y="2632"/>
                    <a:pt x="7263" y="1179"/>
                  </a:cubicBezTo>
                  <a:cubicBezTo>
                    <a:pt x="6477" y="394"/>
                    <a:pt x="5450" y="1"/>
                    <a:pt x="4423"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40" name="Google Shape;10712;p56"/>
            <p:cNvSpPr/>
            <p:nvPr/>
          </p:nvSpPr>
          <p:spPr>
            <a:xfrm>
              <a:off x="4098219" y="3850602"/>
              <a:ext cx="101299" cy="195781"/>
            </a:xfrm>
            <a:custGeom>
              <a:avLst/>
              <a:gdLst/>
              <a:ahLst/>
              <a:cxnLst/>
              <a:rect l="l" t="t" r="r" b="b"/>
              <a:pathLst>
                <a:path w="3180" h="6146" extrusionOk="0">
                  <a:moveTo>
                    <a:pt x="194" y="1"/>
                  </a:moveTo>
                  <a:cubicBezTo>
                    <a:pt x="120" y="1"/>
                    <a:pt x="58" y="57"/>
                    <a:pt x="36" y="133"/>
                  </a:cubicBezTo>
                  <a:cubicBezTo>
                    <a:pt x="24" y="228"/>
                    <a:pt x="84" y="300"/>
                    <a:pt x="179" y="312"/>
                  </a:cubicBezTo>
                  <a:cubicBezTo>
                    <a:pt x="775" y="407"/>
                    <a:pt x="1322" y="669"/>
                    <a:pt x="1739" y="1110"/>
                  </a:cubicBezTo>
                  <a:cubicBezTo>
                    <a:pt x="2822" y="2193"/>
                    <a:pt x="2822" y="3967"/>
                    <a:pt x="1739" y="5050"/>
                  </a:cubicBezTo>
                  <a:cubicBezTo>
                    <a:pt x="1286" y="5479"/>
                    <a:pt x="739" y="5765"/>
                    <a:pt x="143" y="5836"/>
                  </a:cubicBezTo>
                  <a:cubicBezTo>
                    <a:pt x="60" y="5848"/>
                    <a:pt x="1" y="5932"/>
                    <a:pt x="13" y="6015"/>
                  </a:cubicBezTo>
                  <a:cubicBezTo>
                    <a:pt x="24" y="6086"/>
                    <a:pt x="84" y="6146"/>
                    <a:pt x="179" y="6146"/>
                  </a:cubicBezTo>
                  <a:lnTo>
                    <a:pt x="203" y="6146"/>
                  </a:lnTo>
                  <a:cubicBezTo>
                    <a:pt x="870" y="6063"/>
                    <a:pt x="1489" y="5753"/>
                    <a:pt x="1977" y="5277"/>
                  </a:cubicBezTo>
                  <a:cubicBezTo>
                    <a:pt x="3180" y="4062"/>
                    <a:pt x="3180" y="2086"/>
                    <a:pt x="1977" y="883"/>
                  </a:cubicBezTo>
                  <a:cubicBezTo>
                    <a:pt x="1501" y="407"/>
                    <a:pt x="894" y="97"/>
                    <a:pt x="215" y="2"/>
                  </a:cubicBezTo>
                  <a:cubicBezTo>
                    <a:pt x="208" y="1"/>
                    <a:pt x="201" y="1"/>
                    <a:pt x="194"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41" name="Google Shape;10713;p56"/>
            <p:cNvSpPr/>
            <p:nvPr/>
          </p:nvSpPr>
          <p:spPr>
            <a:xfrm>
              <a:off x="3981789" y="3849136"/>
              <a:ext cx="103178" cy="198011"/>
            </a:xfrm>
            <a:custGeom>
              <a:avLst/>
              <a:gdLst/>
              <a:ahLst/>
              <a:cxnLst/>
              <a:rect l="l" t="t" r="r" b="b"/>
              <a:pathLst>
                <a:path w="3239" h="6216" extrusionOk="0">
                  <a:moveTo>
                    <a:pt x="3036" y="1"/>
                  </a:moveTo>
                  <a:cubicBezTo>
                    <a:pt x="2346" y="120"/>
                    <a:pt x="1703" y="441"/>
                    <a:pt x="1215" y="929"/>
                  </a:cubicBezTo>
                  <a:cubicBezTo>
                    <a:pt x="0" y="2132"/>
                    <a:pt x="0" y="4108"/>
                    <a:pt x="1215" y="5323"/>
                  </a:cubicBezTo>
                  <a:cubicBezTo>
                    <a:pt x="1715" y="5823"/>
                    <a:pt x="2346" y="6120"/>
                    <a:pt x="3036" y="6216"/>
                  </a:cubicBezTo>
                  <a:lnTo>
                    <a:pt x="3060" y="6216"/>
                  </a:lnTo>
                  <a:cubicBezTo>
                    <a:pt x="3132" y="6216"/>
                    <a:pt x="3203" y="6156"/>
                    <a:pt x="3215" y="6061"/>
                  </a:cubicBezTo>
                  <a:cubicBezTo>
                    <a:pt x="3239" y="5978"/>
                    <a:pt x="3156" y="5894"/>
                    <a:pt x="3072" y="5882"/>
                  </a:cubicBezTo>
                  <a:cubicBezTo>
                    <a:pt x="2441" y="5811"/>
                    <a:pt x="1882" y="5537"/>
                    <a:pt x="1429" y="5085"/>
                  </a:cubicBezTo>
                  <a:cubicBezTo>
                    <a:pt x="346" y="3989"/>
                    <a:pt x="346" y="2215"/>
                    <a:pt x="1429" y="1132"/>
                  </a:cubicBezTo>
                  <a:cubicBezTo>
                    <a:pt x="1882" y="691"/>
                    <a:pt x="2441" y="405"/>
                    <a:pt x="3072" y="334"/>
                  </a:cubicBezTo>
                  <a:cubicBezTo>
                    <a:pt x="3156" y="322"/>
                    <a:pt x="3215" y="239"/>
                    <a:pt x="3215" y="155"/>
                  </a:cubicBezTo>
                  <a:cubicBezTo>
                    <a:pt x="3203" y="60"/>
                    <a:pt x="3132" y="1"/>
                    <a:pt x="3036"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grpSp>
      <p:sp>
        <p:nvSpPr>
          <p:cNvPr id="49" name="文本框 48"/>
          <p:cNvSpPr txBox="1"/>
          <p:nvPr/>
        </p:nvSpPr>
        <p:spPr>
          <a:xfrm>
            <a:off x="7256007" y="3328186"/>
            <a:ext cx="3500018" cy="578180"/>
          </a:xfrm>
          <a:prstGeom prst="rect">
            <a:avLst/>
          </a:prstGeom>
          <a:noFill/>
        </p:spPr>
        <p:txBody>
          <a:bodyPr wrap="square" lIns="0" tIns="0" rIns="0" bIns="0" rtlCol="0">
            <a:noAutofit/>
          </a:bodyPr>
          <a:lstStyle/>
          <a:p>
            <a:pPr lvl="0">
              <a:lnSpc>
                <a:spcPct val="200000"/>
              </a:lnSpc>
              <a:defRPr/>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文本框 52"/>
          <p:cNvSpPr txBox="1"/>
          <p:nvPr/>
        </p:nvSpPr>
        <p:spPr>
          <a:xfrm>
            <a:off x="7256007" y="3119968"/>
            <a:ext cx="910040" cy="194522"/>
          </a:xfrm>
          <a:prstGeom prst="rect">
            <a:avLst/>
          </a:prstGeom>
          <a:noFill/>
        </p:spPr>
        <p:txBody>
          <a:bodyPr wrap="square" lIns="0" tIns="0" rIns="0" bIns="0" rtlCol="0">
            <a:no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7256007" y="4884163"/>
            <a:ext cx="3500018" cy="578180"/>
          </a:xfrm>
          <a:prstGeom prst="rect">
            <a:avLst/>
          </a:prstGeom>
          <a:noFill/>
        </p:spPr>
        <p:txBody>
          <a:bodyPr wrap="square" lIns="0" tIns="0" rIns="0" bIns="0" rtlCol="0">
            <a:noAutofit/>
          </a:bodyPr>
          <a:lstStyle/>
          <a:p>
            <a:pPr lvl="0">
              <a:lnSpc>
                <a:spcPct val="200000"/>
              </a:lnSpc>
              <a:defRPr/>
            </a:pP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00" dirty="0" err="1">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文本框 57"/>
          <p:cNvSpPr txBox="1"/>
          <p:nvPr/>
        </p:nvSpPr>
        <p:spPr>
          <a:xfrm>
            <a:off x="7256007" y="4675945"/>
            <a:ext cx="910040" cy="194522"/>
          </a:xfrm>
          <a:prstGeom prst="rect">
            <a:avLst/>
          </a:prstGeom>
          <a:noFill/>
        </p:spPr>
        <p:txBody>
          <a:bodyPr wrap="square" lIns="0" tIns="0" rIns="0" bIns="0" rtlCol="0">
            <a:no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图片 3" descr="儿童早教招生海报"/>
          <p:cNvPicPr>
            <a:picLocks noChangeAspect="1"/>
          </p:cNvPicPr>
          <p:nvPr/>
        </p:nvPicPr>
        <p:blipFill>
          <a:blip r:embed="rId1"/>
          <a:srcRect l="5416" t="72830" r="62226" b="10793"/>
          <a:stretch>
            <a:fillRect/>
          </a:stretch>
        </p:blipFill>
        <p:spPr>
          <a:xfrm>
            <a:off x="774065" y="2202815"/>
            <a:ext cx="4489450" cy="3035300"/>
          </a:xfrm>
          <a:prstGeom prst="rect">
            <a:avLst/>
          </a:prstGeom>
        </p:spPr>
      </p:pic>
      <p:grpSp>
        <p:nvGrpSpPr>
          <p:cNvPr id="2" name="组合 1"/>
          <p:cNvGrpSpPr/>
          <p:nvPr/>
        </p:nvGrpSpPr>
        <p:grpSpPr>
          <a:xfrm>
            <a:off x="-45720" y="302895"/>
            <a:ext cx="3018155" cy="829310"/>
            <a:chOff x="-72" y="477"/>
            <a:chExt cx="4753" cy="1306"/>
          </a:xfrm>
        </p:grpSpPr>
        <p:sp>
          <p:nvSpPr>
            <p:cNvPr id="47" name="文本框 46"/>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3"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21"/>
          <p:cNvSpPr/>
          <p:nvPr/>
        </p:nvSpPr>
        <p:spPr>
          <a:xfrm>
            <a:off x="787110" y="1792605"/>
            <a:ext cx="2880000" cy="4140000"/>
          </a:xfrm>
          <a:prstGeom prst="roundRect">
            <a:avLst>
              <a:gd name="adj" fmla="val 7825"/>
            </a:avLst>
          </a:prstGeom>
          <a:solidFill>
            <a:schemeClr val="bg1"/>
          </a:solidFill>
          <a:ln>
            <a:noFill/>
          </a:ln>
          <a:effectLst>
            <a:outerShdw blurRad="508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66982" y="3861954"/>
            <a:ext cx="1920256" cy="1293091"/>
          </a:xfrm>
          <a:prstGeom prst="rect">
            <a:avLst/>
          </a:prstGeom>
          <a:noFill/>
        </p:spPr>
        <p:txBody>
          <a:bodyPr wrap="square" lIns="0" tIns="0" rIns="0" bIns="0" rtlCol="0">
            <a:noAutofit/>
          </a:bodyPr>
          <a:lstStyle/>
          <a:p>
            <a:pPr lvl="0" algn="ctr">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文本框 23"/>
          <p:cNvSpPr txBox="1"/>
          <p:nvPr/>
        </p:nvSpPr>
        <p:spPr>
          <a:xfrm>
            <a:off x="1519224" y="3425467"/>
            <a:ext cx="1415772" cy="338554"/>
          </a:xfrm>
          <a:prstGeom prst="rect">
            <a:avLst/>
          </a:prstGeom>
          <a:noFill/>
        </p:spPr>
        <p:txBody>
          <a:bodyPr wrap="non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流程图: 接点 24"/>
          <p:cNvSpPr/>
          <p:nvPr/>
        </p:nvSpPr>
        <p:spPr>
          <a:xfrm flipH="1" flipV="1">
            <a:off x="1713908" y="2143693"/>
            <a:ext cx="1026404" cy="1026404"/>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flipV="1">
            <a:off x="2093533" y="5518130"/>
            <a:ext cx="267154" cy="54260"/>
            <a:chOff x="5375033" y="5982942"/>
            <a:chExt cx="744234" cy="151158"/>
          </a:xfrm>
        </p:grpSpPr>
        <p:sp>
          <p:nvSpPr>
            <p:cNvPr id="27" name="流程图: 接点 26"/>
            <p:cNvSpPr/>
            <p:nvPr/>
          </p:nvSpPr>
          <p:spPr>
            <a:xfrm>
              <a:off x="5375033" y="5982942"/>
              <a:ext cx="151158" cy="151158"/>
            </a:xfrm>
            <a:prstGeom prst="flowChartConnector">
              <a:avLst/>
            </a:prstGeom>
            <a:solidFill>
              <a:srgbClr val="1D4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流程图: 接点 27"/>
            <p:cNvSpPr/>
            <p:nvPr/>
          </p:nvSpPr>
          <p:spPr>
            <a:xfrm>
              <a:off x="5968109"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流程图: 接点 28"/>
            <p:cNvSpPr/>
            <p:nvPr/>
          </p:nvSpPr>
          <p:spPr>
            <a:xfrm>
              <a:off x="5671571"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矩形: 圆顶角 29"/>
          <p:cNvSpPr/>
          <p:nvPr/>
        </p:nvSpPr>
        <p:spPr>
          <a:xfrm>
            <a:off x="1593145" y="1795422"/>
            <a:ext cx="1267930" cy="49624"/>
          </a:xfrm>
          <a:prstGeom prst="round2SameRect">
            <a:avLst>
              <a:gd name="adj1" fmla="val 0"/>
              <a:gd name="adj2" fmla="val 50000"/>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矩形: 圆角 42"/>
          <p:cNvSpPr/>
          <p:nvPr/>
        </p:nvSpPr>
        <p:spPr>
          <a:xfrm>
            <a:off x="8524890" y="1792605"/>
            <a:ext cx="2880000" cy="4140000"/>
          </a:xfrm>
          <a:prstGeom prst="roundRect">
            <a:avLst>
              <a:gd name="adj" fmla="val 7825"/>
            </a:avLst>
          </a:prstGeom>
          <a:solidFill>
            <a:schemeClr val="bg1"/>
          </a:solidFill>
          <a:ln>
            <a:noFill/>
          </a:ln>
          <a:effectLst>
            <a:outerShdw blurRad="508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9021365" y="3861954"/>
            <a:ext cx="1879919" cy="1293091"/>
          </a:xfrm>
          <a:prstGeom prst="rect">
            <a:avLst/>
          </a:prstGeom>
          <a:noFill/>
        </p:spPr>
        <p:txBody>
          <a:bodyPr wrap="square" lIns="0" tIns="0" rIns="0" bIns="0" rtlCol="0">
            <a:noAutofit/>
          </a:bodyPr>
          <a:lstStyle/>
          <a:p>
            <a:pPr lvl="0" algn="ctr">
              <a:lnSpc>
                <a:spcPct val="200000"/>
              </a:lnSpc>
              <a:defRPr/>
            </a:pP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文本框 44"/>
          <p:cNvSpPr txBox="1"/>
          <p:nvPr/>
        </p:nvSpPr>
        <p:spPr>
          <a:xfrm>
            <a:off x="9257004" y="3425467"/>
            <a:ext cx="1415772" cy="338554"/>
          </a:xfrm>
          <a:prstGeom prst="rect">
            <a:avLst/>
          </a:prstGeom>
          <a:noFill/>
        </p:spPr>
        <p:txBody>
          <a:bodyPr wrap="non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流程图: 接点 45"/>
          <p:cNvSpPr/>
          <p:nvPr/>
        </p:nvSpPr>
        <p:spPr>
          <a:xfrm flipH="1" flipV="1">
            <a:off x="9451688" y="2143693"/>
            <a:ext cx="1026404" cy="1026404"/>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1414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flipV="1">
            <a:off x="9831313" y="5518130"/>
            <a:ext cx="267154" cy="54260"/>
            <a:chOff x="5375033" y="5982942"/>
            <a:chExt cx="744234" cy="151158"/>
          </a:xfrm>
        </p:grpSpPr>
        <p:sp>
          <p:nvSpPr>
            <p:cNvPr id="50" name="流程图: 接点 49"/>
            <p:cNvSpPr/>
            <p:nvPr/>
          </p:nvSpPr>
          <p:spPr>
            <a:xfrm>
              <a:off x="5375033" y="5982942"/>
              <a:ext cx="151158" cy="151158"/>
            </a:xfrm>
            <a:prstGeom prst="flowChartConnector">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流程图: 接点 50"/>
            <p:cNvSpPr/>
            <p:nvPr/>
          </p:nvSpPr>
          <p:spPr>
            <a:xfrm>
              <a:off x="5968109" y="5982942"/>
              <a:ext cx="151158" cy="151158"/>
            </a:xfrm>
            <a:prstGeom prst="flowChartConnector">
              <a:avLst/>
            </a:prstGeom>
            <a:solidFill>
              <a:srgbClr val="1D4E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流程图: 接点 51"/>
            <p:cNvSpPr/>
            <p:nvPr/>
          </p:nvSpPr>
          <p:spPr>
            <a:xfrm>
              <a:off x="5671571" y="5982942"/>
              <a:ext cx="151158" cy="15115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8" name="矩形: 圆顶角 47"/>
          <p:cNvSpPr/>
          <p:nvPr/>
        </p:nvSpPr>
        <p:spPr>
          <a:xfrm>
            <a:off x="9330925" y="1795422"/>
            <a:ext cx="1267930" cy="49624"/>
          </a:xfrm>
          <a:prstGeom prst="round2SameRect">
            <a:avLst>
              <a:gd name="adj1" fmla="val 0"/>
              <a:gd name="adj2" fmla="val 50000"/>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4" name="矩形: 圆角 53"/>
          <p:cNvSpPr/>
          <p:nvPr/>
        </p:nvSpPr>
        <p:spPr>
          <a:xfrm>
            <a:off x="4656000" y="1792605"/>
            <a:ext cx="2880000" cy="4140000"/>
          </a:xfrm>
          <a:prstGeom prst="roundRect">
            <a:avLst>
              <a:gd name="adj" fmla="val 7825"/>
            </a:avLst>
          </a:prstGeom>
          <a:solidFill>
            <a:srgbClr val="5D94F1"/>
          </a:solidFill>
          <a:ln>
            <a:noFill/>
          </a:ln>
          <a:effectLst>
            <a:outerShdw blurRad="508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137566" y="3861954"/>
            <a:ext cx="1916868" cy="1293091"/>
          </a:xfrm>
          <a:prstGeom prst="rect">
            <a:avLst/>
          </a:prstGeom>
          <a:noFill/>
        </p:spPr>
        <p:txBody>
          <a:bodyPr wrap="square" lIns="0" tIns="0" rIns="0" bIns="0" rtlCol="0">
            <a:noAutofit/>
          </a:bodyPr>
          <a:lstStyle/>
          <a:p>
            <a:pPr lvl="0" algn="ctr">
              <a:lnSpc>
                <a:spcPct val="200000"/>
              </a:lnSpc>
              <a:defRPr/>
            </a:pP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050" dirty="0" err="1">
                <a:solidFill>
                  <a:schemeClr val="bg1"/>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 et dolore</a:t>
            </a:r>
            <a:endParaRPr lang="zh-CN" altLang="en-US" sz="105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6" name="文本框 55"/>
          <p:cNvSpPr txBox="1"/>
          <p:nvPr/>
        </p:nvSpPr>
        <p:spPr>
          <a:xfrm>
            <a:off x="5388114" y="3425467"/>
            <a:ext cx="1415772" cy="338554"/>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7" name="流程图: 接点 56"/>
          <p:cNvSpPr/>
          <p:nvPr/>
        </p:nvSpPr>
        <p:spPr>
          <a:xfrm flipH="1" flipV="1">
            <a:off x="5582798" y="2143693"/>
            <a:ext cx="1026404" cy="1026404"/>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flipV="1">
            <a:off x="5962423" y="5518130"/>
            <a:ext cx="267154" cy="54260"/>
            <a:chOff x="5375033" y="5982942"/>
            <a:chExt cx="744234" cy="151158"/>
          </a:xfrm>
          <a:solidFill>
            <a:schemeClr val="bg1"/>
          </a:solidFill>
        </p:grpSpPr>
        <p:sp>
          <p:nvSpPr>
            <p:cNvPr id="61" name="流程图: 接点 60"/>
            <p:cNvSpPr/>
            <p:nvPr/>
          </p:nvSpPr>
          <p:spPr>
            <a:xfrm>
              <a:off x="5375033"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2" name="流程图: 接点 61"/>
            <p:cNvSpPr/>
            <p:nvPr/>
          </p:nvSpPr>
          <p:spPr>
            <a:xfrm>
              <a:off x="5968109"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流程图: 接点 62"/>
            <p:cNvSpPr/>
            <p:nvPr/>
          </p:nvSpPr>
          <p:spPr>
            <a:xfrm>
              <a:off x="5671571" y="5982942"/>
              <a:ext cx="151158" cy="15115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59" name="矩形: 圆顶角 58"/>
          <p:cNvSpPr/>
          <p:nvPr/>
        </p:nvSpPr>
        <p:spPr>
          <a:xfrm>
            <a:off x="5462035" y="1780182"/>
            <a:ext cx="1267930" cy="49624"/>
          </a:xfrm>
          <a:prstGeom prst="round2SameRect">
            <a:avLst>
              <a:gd name="adj1" fmla="val 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34" name="Google Shape;10818;p56"/>
          <p:cNvGrpSpPr/>
          <p:nvPr/>
        </p:nvGrpSpPr>
        <p:grpSpPr>
          <a:xfrm>
            <a:off x="9679862" y="2381964"/>
            <a:ext cx="570058" cy="549864"/>
            <a:chOff x="1284212" y="1963766"/>
            <a:chExt cx="379489" cy="366046"/>
          </a:xfrm>
          <a:solidFill>
            <a:srgbClr val="5D94F1"/>
          </a:solidFill>
        </p:grpSpPr>
        <p:sp>
          <p:nvSpPr>
            <p:cNvPr id="35" name="Google Shape;10819;p56"/>
            <p:cNvSpPr/>
            <p:nvPr/>
          </p:nvSpPr>
          <p:spPr>
            <a:xfrm>
              <a:off x="1436861" y="2112975"/>
              <a:ext cx="69444" cy="68902"/>
            </a:xfrm>
            <a:custGeom>
              <a:avLst/>
              <a:gdLst/>
              <a:ahLst/>
              <a:cxnLst/>
              <a:rect l="l" t="t" r="r" b="b"/>
              <a:pathLst>
                <a:path w="2180" h="2163" extrusionOk="0">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36" name="Google Shape;10820;p56"/>
            <p:cNvSpPr/>
            <p:nvPr/>
          </p:nvSpPr>
          <p:spPr>
            <a:xfrm>
              <a:off x="1284212" y="1963766"/>
              <a:ext cx="379489" cy="366046"/>
            </a:xfrm>
            <a:custGeom>
              <a:avLst/>
              <a:gdLst/>
              <a:ahLst/>
              <a:cxnLst/>
              <a:rect l="l" t="t" r="r" b="b"/>
              <a:pathLst>
                <a:path w="11913" h="11491" extrusionOk="0">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grpSp>
      <p:sp>
        <p:nvSpPr>
          <p:cNvPr id="37" name="Google Shape;10904;p56"/>
          <p:cNvSpPr/>
          <p:nvPr/>
        </p:nvSpPr>
        <p:spPr>
          <a:xfrm>
            <a:off x="5826763" y="2390570"/>
            <a:ext cx="538474" cy="535986"/>
          </a:xfrm>
          <a:custGeom>
            <a:avLst/>
            <a:gdLst/>
            <a:ahLst/>
            <a:cxnLst/>
            <a:rect l="l" t="t" r="r" b="b"/>
            <a:pathLst>
              <a:path w="11253" h="11201" extrusionOk="0">
                <a:moveTo>
                  <a:pt x="9133" y="0"/>
                </a:moveTo>
                <a:cubicBezTo>
                  <a:pt x="8990" y="0"/>
                  <a:pt x="8847" y="60"/>
                  <a:pt x="8740" y="167"/>
                </a:cubicBezTo>
                <a:lnTo>
                  <a:pt x="322" y="8584"/>
                </a:lnTo>
                <a:cubicBezTo>
                  <a:pt x="1" y="8894"/>
                  <a:pt x="1" y="9263"/>
                  <a:pt x="215" y="9465"/>
                </a:cubicBezTo>
                <a:lnTo>
                  <a:pt x="1787" y="11049"/>
                </a:lnTo>
                <a:cubicBezTo>
                  <a:pt x="1894" y="11150"/>
                  <a:pt x="2037" y="11201"/>
                  <a:pt x="2178" y="11201"/>
                </a:cubicBezTo>
                <a:cubicBezTo>
                  <a:pt x="2320" y="11201"/>
                  <a:pt x="2460" y="11150"/>
                  <a:pt x="2561" y="11049"/>
                </a:cubicBezTo>
                <a:lnTo>
                  <a:pt x="9371" y="4239"/>
                </a:lnTo>
                <a:cubicBezTo>
                  <a:pt x="9431" y="4179"/>
                  <a:pt x="9431" y="4084"/>
                  <a:pt x="9371" y="4001"/>
                </a:cubicBezTo>
                <a:cubicBezTo>
                  <a:pt x="9341" y="3971"/>
                  <a:pt x="9300" y="3956"/>
                  <a:pt x="9257" y="3956"/>
                </a:cubicBezTo>
                <a:cubicBezTo>
                  <a:pt x="9213" y="3956"/>
                  <a:pt x="9169" y="3971"/>
                  <a:pt x="9133" y="4001"/>
                </a:cubicBezTo>
                <a:lnTo>
                  <a:pt x="2323" y="10811"/>
                </a:lnTo>
                <a:cubicBezTo>
                  <a:pt x="2281" y="10853"/>
                  <a:pt x="2227" y="10873"/>
                  <a:pt x="2172" y="10873"/>
                </a:cubicBezTo>
                <a:cubicBezTo>
                  <a:pt x="2117" y="10873"/>
                  <a:pt x="2061" y="10853"/>
                  <a:pt x="2013" y="10811"/>
                </a:cubicBezTo>
                <a:lnTo>
                  <a:pt x="453" y="9227"/>
                </a:lnTo>
                <a:cubicBezTo>
                  <a:pt x="358" y="9144"/>
                  <a:pt x="358" y="9001"/>
                  <a:pt x="453" y="8918"/>
                </a:cubicBezTo>
                <a:lnTo>
                  <a:pt x="703" y="8656"/>
                </a:lnTo>
                <a:lnTo>
                  <a:pt x="1096" y="9049"/>
                </a:lnTo>
                <a:cubicBezTo>
                  <a:pt x="1126" y="9079"/>
                  <a:pt x="1165" y="9093"/>
                  <a:pt x="1206" y="9093"/>
                </a:cubicBezTo>
                <a:cubicBezTo>
                  <a:pt x="1248" y="9093"/>
                  <a:pt x="1293" y="9079"/>
                  <a:pt x="1334" y="9049"/>
                </a:cubicBezTo>
                <a:cubicBezTo>
                  <a:pt x="1394" y="8989"/>
                  <a:pt x="1394" y="8882"/>
                  <a:pt x="1334" y="8811"/>
                </a:cubicBezTo>
                <a:lnTo>
                  <a:pt x="942" y="8418"/>
                </a:lnTo>
                <a:lnTo>
                  <a:pt x="1477" y="7882"/>
                </a:lnTo>
                <a:lnTo>
                  <a:pt x="1870" y="8275"/>
                </a:lnTo>
                <a:cubicBezTo>
                  <a:pt x="1900" y="8305"/>
                  <a:pt x="1939" y="8319"/>
                  <a:pt x="1980" y="8319"/>
                </a:cubicBezTo>
                <a:cubicBezTo>
                  <a:pt x="2022" y="8319"/>
                  <a:pt x="2067" y="8305"/>
                  <a:pt x="2108" y="8275"/>
                </a:cubicBezTo>
                <a:cubicBezTo>
                  <a:pt x="2168" y="8215"/>
                  <a:pt x="2168" y="8108"/>
                  <a:pt x="2108" y="8037"/>
                </a:cubicBezTo>
                <a:lnTo>
                  <a:pt x="1715" y="7644"/>
                </a:lnTo>
                <a:lnTo>
                  <a:pt x="2251" y="7108"/>
                </a:lnTo>
                <a:lnTo>
                  <a:pt x="2858" y="7727"/>
                </a:lnTo>
                <a:cubicBezTo>
                  <a:pt x="2888" y="7757"/>
                  <a:pt x="2930" y="7772"/>
                  <a:pt x="2973" y="7772"/>
                </a:cubicBezTo>
                <a:cubicBezTo>
                  <a:pt x="3016" y="7772"/>
                  <a:pt x="3061" y="7757"/>
                  <a:pt x="3097" y="7727"/>
                </a:cubicBezTo>
                <a:cubicBezTo>
                  <a:pt x="3156" y="7668"/>
                  <a:pt x="3156" y="7560"/>
                  <a:pt x="3097" y="7489"/>
                </a:cubicBezTo>
                <a:lnTo>
                  <a:pt x="2489" y="6870"/>
                </a:lnTo>
                <a:lnTo>
                  <a:pt x="3025" y="6334"/>
                </a:lnTo>
                <a:lnTo>
                  <a:pt x="3418" y="6727"/>
                </a:lnTo>
                <a:cubicBezTo>
                  <a:pt x="3448" y="6757"/>
                  <a:pt x="3487" y="6772"/>
                  <a:pt x="3528" y="6772"/>
                </a:cubicBezTo>
                <a:cubicBezTo>
                  <a:pt x="3570" y="6772"/>
                  <a:pt x="3614" y="6757"/>
                  <a:pt x="3656" y="6727"/>
                </a:cubicBezTo>
                <a:cubicBezTo>
                  <a:pt x="3716" y="6668"/>
                  <a:pt x="3716" y="6560"/>
                  <a:pt x="3656" y="6489"/>
                </a:cubicBezTo>
                <a:lnTo>
                  <a:pt x="3263" y="6096"/>
                </a:lnTo>
                <a:lnTo>
                  <a:pt x="3799" y="5560"/>
                </a:lnTo>
                <a:lnTo>
                  <a:pt x="4192" y="5953"/>
                </a:lnTo>
                <a:cubicBezTo>
                  <a:pt x="4222" y="5983"/>
                  <a:pt x="4260" y="5998"/>
                  <a:pt x="4302" y="5998"/>
                </a:cubicBezTo>
                <a:cubicBezTo>
                  <a:pt x="4344" y="5998"/>
                  <a:pt x="4388" y="5983"/>
                  <a:pt x="4430" y="5953"/>
                </a:cubicBezTo>
                <a:cubicBezTo>
                  <a:pt x="4490" y="5894"/>
                  <a:pt x="4490" y="5786"/>
                  <a:pt x="4430" y="5715"/>
                </a:cubicBezTo>
                <a:lnTo>
                  <a:pt x="4037" y="5322"/>
                </a:lnTo>
                <a:lnTo>
                  <a:pt x="4573" y="4786"/>
                </a:lnTo>
                <a:lnTo>
                  <a:pt x="4966" y="5179"/>
                </a:lnTo>
                <a:cubicBezTo>
                  <a:pt x="4996" y="5209"/>
                  <a:pt x="5034" y="5224"/>
                  <a:pt x="5076" y="5224"/>
                </a:cubicBezTo>
                <a:cubicBezTo>
                  <a:pt x="5118" y="5224"/>
                  <a:pt x="5162" y="5209"/>
                  <a:pt x="5204" y="5179"/>
                </a:cubicBezTo>
                <a:cubicBezTo>
                  <a:pt x="5264" y="5120"/>
                  <a:pt x="5264" y="5013"/>
                  <a:pt x="5204" y="4941"/>
                </a:cubicBezTo>
                <a:lnTo>
                  <a:pt x="4811" y="4548"/>
                </a:lnTo>
                <a:lnTo>
                  <a:pt x="5347" y="4012"/>
                </a:lnTo>
                <a:lnTo>
                  <a:pt x="5954" y="4632"/>
                </a:lnTo>
                <a:cubicBezTo>
                  <a:pt x="5984" y="4661"/>
                  <a:pt x="6026" y="4676"/>
                  <a:pt x="6069" y="4676"/>
                </a:cubicBezTo>
                <a:cubicBezTo>
                  <a:pt x="6112" y="4676"/>
                  <a:pt x="6156" y="4661"/>
                  <a:pt x="6192" y="4632"/>
                </a:cubicBezTo>
                <a:cubicBezTo>
                  <a:pt x="6252" y="4572"/>
                  <a:pt x="6252" y="4465"/>
                  <a:pt x="6192" y="4393"/>
                </a:cubicBezTo>
                <a:lnTo>
                  <a:pt x="5585" y="3774"/>
                </a:lnTo>
                <a:lnTo>
                  <a:pt x="6121" y="3239"/>
                </a:lnTo>
                <a:lnTo>
                  <a:pt x="6514" y="3631"/>
                </a:lnTo>
                <a:cubicBezTo>
                  <a:pt x="6543" y="3661"/>
                  <a:pt x="6582" y="3676"/>
                  <a:pt x="6624" y="3676"/>
                </a:cubicBezTo>
                <a:cubicBezTo>
                  <a:pt x="6665" y="3676"/>
                  <a:pt x="6710" y="3661"/>
                  <a:pt x="6752" y="3631"/>
                </a:cubicBezTo>
                <a:cubicBezTo>
                  <a:pt x="6811" y="3572"/>
                  <a:pt x="6811" y="3465"/>
                  <a:pt x="6752" y="3393"/>
                </a:cubicBezTo>
                <a:lnTo>
                  <a:pt x="6359" y="3000"/>
                </a:lnTo>
                <a:lnTo>
                  <a:pt x="6895" y="2465"/>
                </a:lnTo>
                <a:lnTo>
                  <a:pt x="7288" y="2858"/>
                </a:lnTo>
                <a:cubicBezTo>
                  <a:pt x="7317" y="2887"/>
                  <a:pt x="7356" y="2902"/>
                  <a:pt x="7398" y="2902"/>
                </a:cubicBezTo>
                <a:cubicBezTo>
                  <a:pt x="7439" y="2902"/>
                  <a:pt x="7484" y="2887"/>
                  <a:pt x="7526" y="2858"/>
                </a:cubicBezTo>
                <a:cubicBezTo>
                  <a:pt x="7585" y="2798"/>
                  <a:pt x="7585" y="2691"/>
                  <a:pt x="7526" y="2619"/>
                </a:cubicBezTo>
                <a:lnTo>
                  <a:pt x="7133" y="2226"/>
                </a:lnTo>
                <a:lnTo>
                  <a:pt x="7669" y="1691"/>
                </a:lnTo>
                <a:lnTo>
                  <a:pt x="8061" y="2084"/>
                </a:lnTo>
                <a:cubicBezTo>
                  <a:pt x="8091" y="2113"/>
                  <a:pt x="8130" y="2128"/>
                  <a:pt x="8172" y="2128"/>
                </a:cubicBezTo>
                <a:cubicBezTo>
                  <a:pt x="8213" y="2128"/>
                  <a:pt x="8258" y="2113"/>
                  <a:pt x="8300" y="2084"/>
                </a:cubicBezTo>
                <a:cubicBezTo>
                  <a:pt x="8359" y="2024"/>
                  <a:pt x="8359" y="1917"/>
                  <a:pt x="8300" y="1845"/>
                </a:cubicBezTo>
                <a:lnTo>
                  <a:pt x="7907" y="1453"/>
                </a:lnTo>
                <a:lnTo>
                  <a:pt x="8442" y="917"/>
                </a:lnTo>
                <a:lnTo>
                  <a:pt x="9050" y="1536"/>
                </a:lnTo>
                <a:cubicBezTo>
                  <a:pt x="9079" y="1566"/>
                  <a:pt x="9121" y="1581"/>
                  <a:pt x="9164" y="1581"/>
                </a:cubicBezTo>
                <a:cubicBezTo>
                  <a:pt x="9207" y="1581"/>
                  <a:pt x="9252" y="1566"/>
                  <a:pt x="9288" y="1536"/>
                </a:cubicBezTo>
                <a:cubicBezTo>
                  <a:pt x="9371" y="1476"/>
                  <a:pt x="9347" y="1369"/>
                  <a:pt x="9288" y="1298"/>
                </a:cubicBezTo>
                <a:lnTo>
                  <a:pt x="8681" y="679"/>
                </a:lnTo>
                <a:lnTo>
                  <a:pt x="8966" y="405"/>
                </a:lnTo>
                <a:cubicBezTo>
                  <a:pt x="9008" y="357"/>
                  <a:pt x="9065" y="333"/>
                  <a:pt x="9121" y="333"/>
                </a:cubicBezTo>
                <a:cubicBezTo>
                  <a:pt x="9178" y="333"/>
                  <a:pt x="9234" y="357"/>
                  <a:pt x="9276" y="405"/>
                </a:cubicBezTo>
                <a:lnTo>
                  <a:pt x="10859" y="1976"/>
                </a:lnTo>
                <a:cubicBezTo>
                  <a:pt x="10895" y="2024"/>
                  <a:pt x="10919" y="2072"/>
                  <a:pt x="10919" y="2131"/>
                </a:cubicBezTo>
                <a:cubicBezTo>
                  <a:pt x="10919" y="2191"/>
                  <a:pt x="10883" y="2250"/>
                  <a:pt x="10859" y="2274"/>
                </a:cubicBezTo>
                <a:lnTo>
                  <a:pt x="9705" y="3417"/>
                </a:lnTo>
                <a:cubicBezTo>
                  <a:pt x="9645" y="3477"/>
                  <a:pt x="9645" y="3584"/>
                  <a:pt x="9705" y="3655"/>
                </a:cubicBezTo>
                <a:cubicBezTo>
                  <a:pt x="9734" y="3685"/>
                  <a:pt x="9776" y="3700"/>
                  <a:pt x="9819" y="3700"/>
                </a:cubicBezTo>
                <a:cubicBezTo>
                  <a:pt x="9862" y="3700"/>
                  <a:pt x="9907" y="3685"/>
                  <a:pt x="9943" y="3655"/>
                </a:cubicBezTo>
                <a:lnTo>
                  <a:pt x="11098" y="2512"/>
                </a:lnTo>
                <a:cubicBezTo>
                  <a:pt x="11193" y="2405"/>
                  <a:pt x="11252" y="2274"/>
                  <a:pt x="11252" y="2131"/>
                </a:cubicBezTo>
                <a:cubicBezTo>
                  <a:pt x="11252" y="1976"/>
                  <a:pt x="11193" y="1845"/>
                  <a:pt x="11098" y="1738"/>
                </a:cubicBezTo>
                <a:lnTo>
                  <a:pt x="9514" y="167"/>
                </a:lnTo>
                <a:cubicBezTo>
                  <a:pt x="9407" y="60"/>
                  <a:pt x="9264" y="0"/>
                  <a:pt x="9133" y="0"/>
                </a:cubicBezTo>
                <a:close/>
              </a:path>
            </a:pathLst>
          </a:custGeom>
          <a:solidFill>
            <a:srgbClr val="0F4C81"/>
          </a:solidFill>
          <a:ln>
            <a:noFill/>
          </a:ln>
        </p:spPr>
        <p:txBody>
          <a:bodyPr spcFirstLastPara="1" wrap="square" lIns="121900" tIns="121900" rIns="121900" bIns="121900" anchor="ctr" anchorCtr="0">
            <a:noAutofit/>
          </a:bodyPr>
          <a:lstStyle/>
          <a:p>
            <a:endParaRPr sz="2400">
              <a:solidFill>
                <a:schemeClr val="bg1"/>
              </a:solidFill>
              <a:latin typeface="微软雅黑" panose="020B0503020204020204" pitchFamily="34" charset="-122"/>
              <a:ea typeface="微软雅黑" panose="020B0503020204020204" pitchFamily="34" charset="-122"/>
            </a:endParaRPr>
          </a:p>
        </p:txBody>
      </p:sp>
      <p:grpSp>
        <p:nvGrpSpPr>
          <p:cNvPr id="38" name="Google Shape;11050;p56"/>
          <p:cNvGrpSpPr/>
          <p:nvPr/>
        </p:nvGrpSpPr>
        <p:grpSpPr>
          <a:xfrm>
            <a:off x="1992636" y="2390855"/>
            <a:ext cx="468948" cy="530914"/>
            <a:chOff x="2199565" y="2421172"/>
            <a:chExt cx="312179" cy="353431"/>
          </a:xfrm>
          <a:solidFill>
            <a:srgbClr val="5D94F1"/>
          </a:solidFill>
        </p:grpSpPr>
        <p:sp>
          <p:nvSpPr>
            <p:cNvPr id="39" name="Google Shape;11051;p56"/>
            <p:cNvSpPr/>
            <p:nvPr/>
          </p:nvSpPr>
          <p:spPr>
            <a:xfrm>
              <a:off x="2199565" y="2421172"/>
              <a:ext cx="312179" cy="353431"/>
            </a:xfrm>
            <a:custGeom>
              <a:avLst/>
              <a:gdLst/>
              <a:ahLst/>
              <a:cxnLst/>
              <a:rect l="l" t="t" r="r" b="b"/>
              <a:pathLst>
                <a:path w="9800" h="11095" extrusionOk="0">
                  <a:moveTo>
                    <a:pt x="5156" y="322"/>
                  </a:moveTo>
                  <a:cubicBezTo>
                    <a:pt x="5228" y="322"/>
                    <a:pt x="5311" y="370"/>
                    <a:pt x="5311" y="465"/>
                  </a:cubicBezTo>
                  <a:lnTo>
                    <a:pt x="5311" y="858"/>
                  </a:lnTo>
                  <a:cubicBezTo>
                    <a:pt x="5202" y="822"/>
                    <a:pt x="5100" y="806"/>
                    <a:pt x="4999" y="806"/>
                  </a:cubicBezTo>
                  <a:cubicBezTo>
                    <a:pt x="4968" y="806"/>
                    <a:pt x="4937" y="807"/>
                    <a:pt x="4906" y="810"/>
                  </a:cubicBezTo>
                  <a:cubicBezTo>
                    <a:pt x="4775" y="810"/>
                    <a:pt x="4656" y="822"/>
                    <a:pt x="4549" y="858"/>
                  </a:cubicBezTo>
                  <a:lnTo>
                    <a:pt x="4549" y="465"/>
                  </a:lnTo>
                  <a:cubicBezTo>
                    <a:pt x="4549" y="394"/>
                    <a:pt x="4609" y="322"/>
                    <a:pt x="4692" y="322"/>
                  </a:cubicBezTo>
                  <a:close/>
                  <a:moveTo>
                    <a:pt x="4906" y="1132"/>
                  </a:moveTo>
                  <a:cubicBezTo>
                    <a:pt x="5502" y="1132"/>
                    <a:pt x="6002" y="1608"/>
                    <a:pt x="6002" y="2227"/>
                  </a:cubicBezTo>
                  <a:cubicBezTo>
                    <a:pt x="6002" y="2838"/>
                    <a:pt x="5504" y="3302"/>
                    <a:pt x="4927" y="3302"/>
                  </a:cubicBezTo>
                  <a:cubicBezTo>
                    <a:pt x="4807" y="3302"/>
                    <a:pt x="4684" y="3282"/>
                    <a:pt x="4561" y="3239"/>
                  </a:cubicBezTo>
                  <a:cubicBezTo>
                    <a:pt x="4144" y="3084"/>
                    <a:pt x="3847" y="2680"/>
                    <a:pt x="3847" y="2227"/>
                  </a:cubicBezTo>
                  <a:cubicBezTo>
                    <a:pt x="3835" y="1632"/>
                    <a:pt x="4311" y="1132"/>
                    <a:pt x="4906" y="1132"/>
                  </a:cubicBezTo>
                  <a:close/>
                  <a:moveTo>
                    <a:pt x="4978" y="3620"/>
                  </a:moveTo>
                  <a:lnTo>
                    <a:pt x="6061" y="6251"/>
                  </a:lnTo>
                  <a:lnTo>
                    <a:pt x="5621" y="6251"/>
                  </a:lnTo>
                  <a:cubicBezTo>
                    <a:pt x="5621" y="5918"/>
                    <a:pt x="5335" y="5644"/>
                    <a:pt x="4990" y="5644"/>
                  </a:cubicBezTo>
                  <a:lnTo>
                    <a:pt x="4847" y="5644"/>
                  </a:lnTo>
                  <a:cubicBezTo>
                    <a:pt x="4501" y="5644"/>
                    <a:pt x="4216" y="5918"/>
                    <a:pt x="4216" y="6251"/>
                  </a:cubicBezTo>
                  <a:lnTo>
                    <a:pt x="3775" y="6251"/>
                  </a:lnTo>
                  <a:lnTo>
                    <a:pt x="4859" y="3620"/>
                  </a:lnTo>
                  <a:close/>
                  <a:moveTo>
                    <a:pt x="1406" y="6573"/>
                  </a:moveTo>
                  <a:lnTo>
                    <a:pt x="1323" y="6740"/>
                  </a:lnTo>
                  <a:lnTo>
                    <a:pt x="430" y="6740"/>
                  </a:lnTo>
                  <a:cubicBezTo>
                    <a:pt x="423" y="6741"/>
                    <a:pt x="417" y="6742"/>
                    <a:pt x="411" y="6742"/>
                  </a:cubicBezTo>
                  <a:cubicBezTo>
                    <a:pt x="370" y="6742"/>
                    <a:pt x="334" y="6708"/>
                    <a:pt x="334" y="6656"/>
                  </a:cubicBezTo>
                  <a:cubicBezTo>
                    <a:pt x="334" y="6609"/>
                    <a:pt x="382" y="6573"/>
                    <a:pt x="430" y="6573"/>
                  </a:cubicBezTo>
                  <a:close/>
                  <a:moveTo>
                    <a:pt x="6204" y="6573"/>
                  </a:moveTo>
                  <a:lnTo>
                    <a:pt x="6276" y="6752"/>
                  </a:lnTo>
                  <a:lnTo>
                    <a:pt x="5621" y="6752"/>
                  </a:lnTo>
                  <a:lnTo>
                    <a:pt x="5621" y="6573"/>
                  </a:lnTo>
                  <a:close/>
                  <a:moveTo>
                    <a:pt x="9419" y="6573"/>
                  </a:moveTo>
                  <a:cubicBezTo>
                    <a:pt x="9454" y="6573"/>
                    <a:pt x="9502" y="6609"/>
                    <a:pt x="9502" y="6656"/>
                  </a:cubicBezTo>
                  <a:cubicBezTo>
                    <a:pt x="9502" y="6716"/>
                    <a:pt x="9454" y="6752"/>
                    <a:pt x="9419" y="6752"/>
                  </a:cubicBezTo>
                  <a:lnTo>
                    <a:pt x="8526" y="6752"/>
                  </a:lnTo>
                  <a:cubicBezTo>
                    <a:pt x="8526" y="6752"/>
                    <a:pt x="8451" y="6592"/>
                    <a:pt x="8434" y="6573"/>
                  </a:cubicBezTo>
                  <a:close/>
                  <a:moveTo>
                    <a:pt x="4216" y="6585"/>
                  </a:moveTo>
                  <a:lnTo>
                    <a:pt x="4216" y="6763"/>
                  </a:lnTo>
                  <a:lnTo>
                    <a:pt x="3573" y="6763"/>
                  </a:lnTo>
                  <a:lnTo>
                    <a:pt x="3644" y="6585"/>
                  </a:lnTo>
                  <a:close/>
                  <a:moveTo>
                    <a:pt x="4990" y="5954"/>
                  </a:moveTo>
                  <a:cubicBezTo>
                    <a:pt x="5156" y="5954"/>
                    <a:pt x="5287" y="6097"/>
                    <a:pt x="5287" y="6251"/>
                  </a:cubicBezTo>
                  <a:lnTo>
                    <a:pt x="5287" y="7061"/>
                  </a:lnTo>
                  <a:cubicBezTo>
                    <a:pt x="5287" y="7228"/>
                    <a:pt x="5156" y="7359"/>
                    <a:pt x="4990" y="7359"/>
                  </a:cubicBezTo>
                  <a:lnTo>
                    <a:pt x="4847" y="7359"/>
                  </a:lnTo>
                  <a:cubicBezTo>
                    <a:pt x="4680" y="7359"/>
                    <a:pt x="4549" y="7228"/>
                    <a:pt x="4549" y="7061"/>
                  </a:cubicBezTo>
                  <a:lnTo>
                    <a:pt x="4549" y="6251"/>
                  </a:lnTo>
                  <a:cubicBezTo>
                    <a:pt x="4549" y="6097"/>
                    <a:pt x="4680" y="5954"/>
                    <a:pt x="4847" y="5954"/>
                  </a:cubicBezTo>
                  <a:close/>
                  <a:moveTo>
                    <a:pt x="1299" y="10157"/>
                  </a:moveTo>
                  <a:lnTo>
                    <a:pt x="1477" y="10228"/>
                  </a:lnTo>
                  <a:lnTo>
                    <a:pt x="1287" y="10454"/>
                  </a:lnTo>
                  <a:lnTo>
                    <a:pt x="1299" y="10157"/>
                  </a:lnTo>
                  <a:close/>
                  <a:moveTo>
                    <a:pt x="8538" y="10157"/>
                  </a:moveTo>
                  <a:lnTo>
                    <a:pt x="8550" y="10454"/>
                  </a:lnTo>
                  <a:lnTo>
                    <a:pt x="8359" y="10228"/>
                  </a:lnTo>
                  <a:lnTo>
                    <a:pt x="8538" y="10157"/>
                  </a:lnTo>
                  <a:close/>
                  <a:moveTo>
                    <a:pt x="4680" y="1"/>
                  </a:moveTo>
                  <a:cubicBezTo>
                    <a:pt x="4430" y="1"/>
                    <a:pt x="4204" y="215"/>
                    <a:pt x="4204" y="477"/>
                  </a:cubicBezTo>
                  <a:lnTo>
                    <a:pt x="4204" y="1001"/>
                  </a:lnTo>
                  <a:cubicBezTo>
                    <a:pt x="3716" y="1287"/>
                    <a:pt x="3418" y="1870"/>
                    <a:pt x="3525" y="2441"/>
                  </a:cubicBezTo>
                  <a:lnTo>
                    <a:pt x="3108" y="3263"/>
                  </a:lnTo>
                  <a:cubicBezTo>
                    <a:pt x="3061" y="3334"/>
                    <a:pt x="3085" y="3442"/>
                    <a:pt x="3180" y="3489"/>
                  </a:cubicBezTo>
                  <a:cubicBezTo>
                    <a:pt x="3202" y="3504"/>
                    <a:pt x="3227" y="3511"/>
                    <a:pt x="3253" y="3511"/>
                  </a:cubicBezTo>
                  <a:cubicBezTo>
                    <a:pt x="3311" y="3511"/>
                    <a:pt x="3373" y="3476"/>
                    <a:pt x="3406" y="3418"/>
                  </a:cubicBezTo>
                  <a:lnTo>
                    <a:pt x="3680" y="2858"/>
                  </a:lnTo>
                  <a:cubicBezTo>
                    <a:pt x="3859" y="3203"/>
                    <a:pt x="4168" y="3453"/>
                    <a:pt x="4549" y="3561"/>
                  </a:cubicBezTo>
                  <a:cubicBezTo>
                    <a:pt x="4442" y="3811"/>
                    <a:pt x="2287" y="9073"/>
                    <a:pt x="1930" y="9919"/>
                  </a:cubicBezTo>
                  <a:cubicBezTo>
                    <a:pt x="1900" y="9968"/>
                    <a:pt x="1845" y="9993"/>
                    <a:pt x="1794" y="9993"/>
                  </a:cubicBezTo>
                  <a:cubicBezTo>
                    <a:pt x="1783" y="9993"/>
                    <a:pt x="1773" y="9992"/>
                    <a:pt x="1763" y="9990"/>
                  </a:cubicBezTo>
                  <a:lnTo>
                    <a:pt x="1168" y="9752"/>
                  </a:lnTo>
                  <a:cubicBezTo>
                    <a:pt x="1120" y="9740"/>
                    <a:pt x="1096" y="9692"/>
                    <a:pt x="1096" y="9645"/>
                  </a:cubicBezTo>
                  <a:cubicBezTo>
                    <a:pt x="882" y="7990"/>
                    <a:pt x="1632" y="6906"/>
                    <a:pt x="1692" y="6763"/>
                  </a:cubicBezTo>
                  <a:cubicBezTo>
                    <a:pt x="1846" y="6430"/>
                    <a:pt x="2847" y="4501"/>
                    <a:pt x="3120" y="3977"/>
                  </a:cubicBezTo>
                  <a:cubicBezTo>
                    <a:pt x="3156" y="3906"/>
                    <a:pt x="3132" y="3799"/>
                    <a:pt x="3037" y="3751"/>
                  </a:cubicBezTo>
                  <a:cubicBezTo>
                    <a:pt x="3016" y="3741"/>
                    <a:pt x="2992" y="3735"/>
                    <a:pt x="2968" y="3735"/>
                  </a:cubicBezTo>
                  <a:cubicBezTo>
                    <a:pt x="2909" y="3735"/>
                    <a:pt x="2848" y="3767"/>
                    <a:pt x="2823" y="3834"/>
                  </a:cubicBezTo>
                  <a:lnTo>
                    <a:pt x="1573" y="6251"/>
                  </a:lnTo>
                  <a:lnTo>
                    <a:pt x="430" y="6251"/>
                  </a:lnTo>
                  <a:cubicBezTo>
                    <a:pt x="203" y="6251"/>
                    <a:pt x="1" y="6430"/>
                    <a:pt x="1" y="6668"/>
                  </a:cubicBezTo>
                  <a:cubicBezTo>
                    <a:pt x="1" y="6894"/>
                    <a:pt x="180" y="7085"/>
                    <a:pt x="430" y="7085"/>
                  </a:cubicBezTo>
                  <a:lnTo>
                    <a:pt x="1156" y="7085"/>
                  </a:lnTo>
                  <a:cubicBezTo>
                    <a:pt x="775" y="7906"/>
                    <a:pt x="644" y="8799"/>
                    <a:pt x="751" y="9704"/>
                  </a:cubicBezTo>
                  <a:cubicBezTo>
                    <a:pt x="763" y="9847"/>
                    <a:pt x="858" y="9978"/>
                    <a:pt x="977" y="10038"/>
                  </a:cubicBezTo>
                  <a:lnTo>
                    <a:pt x="930" y="10919"/>
                  </a:lnTo>
                  <a:cubicBezTo>
                    <a:pt x="930" y="11017"/>
                    <a:pt x="1014" y="11081"/>
                    <a:pt x="1101" y="11081"/>
                  </a:cubicBezTo>
                  <a:cubicBezTo>
                    <a:pt x="1141" y="11081"/>
                    <a:pt x="1182" y="11068"/>
                    <a:pt x="1215" y="11038"/>
                  </a:cubicBezTo>
                  <a:lnTo>
                    <a:pt x="1823" y="10347"/>
                  </a:lnTo>
                  <a:cubicBezTo>
                    <a:pt x="1989" y="10335"/>
                    <a:pt x="2132" y="10228"/>
                    <a:pt x="2215" y="10061"/>
                  </a:cubicBezTo>
                  <a:lnTo>
                    <a:pt x="3430" y="7109"/>
                  </a:lnTo>
                  <a:lnTo>
                    <a:pt x="4204" y="7109"/>
                  </a:lnTo>
                  <a:cubicBezTo>
                    <a:pt x="4204" y="7442"/>
                    <a:pt x="4490" y="7716"/>
                    <a:pt x="4823" y="7716"/>
                  </a:cubicBezTo>
                  <a:lnTo>
                    <a:pt x="4978" y="7716"/>
                  </a:lnTo>
                  <a:cubicBezTo>
                    <a:pt x="5323" y="7716"/>
                    <a:pt x="5597" y="7442"/>
                    <a:pt x="5597" y="7109"/>
                  </a:cubicBezTo>
                  <a:lnTo>
                    <a:pt x="6371" y="7109"/>
                  </a:lnTo>
                  <a:lnTo>
                    <a:pt x="7014" y="8668"/>
                  </a:lnTo>
                  <a:cubicBezTo>
                    <a:pt x="7040" y="8730"/>
                    <a:pt x="7099" y="8766"/>
                    <a:pt x="7161" y="8766"/>
                  </a:cubicBezTo>
                  <a:cubicBezTo>
                    <a:pt x="7184" y="8766"/>
                    <a:pt x="7206" y="8761"/>
                    <a:pt x="7228" y="8752"/>
                  </a:cubicBezTo>
                  <a:cubicBezTo>
                    <a:pt x="7311" y="8728"/>
                    <a:pt x="7347" y="8621"/>
                    <a:pt x="7311" y="8549"/>
                  </a:cubicBezTo>
                  <a:cubicBezTo>
                    <a:pt x="7192" y="8252"/>
                    <a:pt x="5394" y="3870"/>
                    <a:pt x="5275" y="3608"/>
                  </a:cubicBezTo>
                  <a:cubicBezTo>
                    <a:pt x="5644" y="3501"/>
                    <a:pt x="5954" y="3251"/>
                    <a:pt x="6133" y="2906"/>
                  </a:cubicBezTo>
                  <a:cubicBezTo>
                    <a:pt x="6168" y="2953"/>
                    <a:pt x="8145" y="6811"/>
                    <a:pt x="8264" y="7061"/>
                  </a:cubicBezTo>
                  <a:cubicBezTo>
                    <a:pt x="8681" y="7859"/>
                    <a:pt x="8847" y="8776"/>
                    <a:pt x="8728" y="9680"/>
                  </a:cubicBezTo>
                  <a:cubicBezTo>
                    <a:pt x="8728" y="9728"/>
                    <a:pt x="8692" y="9764"/>
                    <a:pt x="8657" y="9788"/>
                  </a:cubicBezTo>
                  <a:lnTo>
                    <a:pt x="8061" y="10026"/>
                  </a:lnTo>
                  <a:cubicBezTo>
                    <a:pt x="8047" y="10031"/>
                    <a:pt x="8032" y="10034"/>
                    <a:pt x="8017" y="10034"/>
                  </a:cubicBezTo>
                  <a:cubicBezTo>
                    <a:pt x="7969" y="10034"/>
                    <a:pt x="7922" y="10005"/>
                    <a:pt x="7895" y="9942"/>
                  </a:cubicBezTo>
                  <a:lnTo>
                    <a:pt x="7573" y="9145"/>
                  </a:lnTo>
                  <a:cubicBezTo>
                    <a:pt x="7546" y="9072"/>
                    <a:pt x="7477" y="9041"/>
                    <a:pt x="7414" y="9041"/>
                  </a:cubicBezTo>
                  <a:cubicBezTo>
                    <a:pt x="7395" y="9041"/>
                    <a:pt x="7376" y="9044"/>
                    <a:pt x="7359" y="9049"/>
                  </a:cubicBezTo>
                  <a:cubicBezTo>
                    <a:pt x="7276" y="9085"/>
                    <a:pt x="7240" y="9192"/>
                    <a:pt x="7276" y="9264"/>
                  </a:cubicBezTo>
                  <a:lnTo>
                    <a:pt x="7597" y="10061"/>
                  </a:lnTo>
                  <a:cubicBezTo>
                    <a:pt x="7657" y="10228"/>
                    <a:pt x="7823" y="10335"/>
                    <a:pt x="7990" y="10347"/>
                  </a:cubicBezTo>
                  <a:lnTo>
                    <a:pt x="8597" y="11038"/>
                  </a:lnTo>
                  <a:cubicBezTo>
                    <a:pt x="8632" y="11077"/>
                    <a:pt x="8676" y="11094"/>
                    <a:pt x="8717" y="11094"/>
                  </a:cubicBezTo>
                  <a:cubicBezTo>
                    <a:pt x="8803" y="11094"/>
                    <a:pt x="8883" y="11023"/>
                    <a:pt x="8883" y="10919"/>
                  </a:cubicBezTo>
                  <a:lnTo>
                    <a:pt x="8835" y="10038"/>
                  </a:lnTo>
                  <a:cubicBezTo>
                    <a:pt x="8954" y="9966"/>
                    <a:pt x="9038" y="9847"/>
                    <a:pt x="9062" y="9704"/>
                  </a:cubicBezTo>
                  <a:cubicBezTo>
                    <a:pt x="9181" y="8811"/>
                    <a:pt x="9038" y="7906"/>
                    <a:pt x="8657" y="7085"/>
                  </a:cubicBezTo>
                  <a:lnTo>
                    <a:pt x="9383" y="7085"/>
                  </a:lnTo>
                  <a:cubicBezTo>
                    <a:pt x="9609" y="7085"/>
                    <a:pt x="9800" y="6906"/>
                    <a:pt x="9800" y="6668"/>
                  </a:cubicBezTo>
                  <a:cubicBezTo>
                    <a:pt x="9800" y="6430"/>
                    <a:pt x="9633" y="6251"/>
                    <a:pt x="9419" y="6251"/>
                  </a:cubicBezTo>
                  <a:lnTo>
                    <a:pt x="8264" y="6251"/>
                  </a:lnTo>
                  <a:lnTo>
                    <a:pt x="6299" y="2441"/>
                  </a:lnTo>
                  <a:cubicBezTo>
                    <a:pt x="6395" y="1846"/>
                    <a:pt x="6109" y="1287"/>
                    <a:pt x="5621" y="1001"/>
                  </a:cubicBezTo>
                  <a:lnTo>
                    <a:pt x="5621" y="477"/>
                  </a:lnTo>
                  <a:cubicBezTo>
                    <a:pt x="5621" y="227"/>
                    <a:pt x="5406" y="1"/>
                    <a:pt x="5144" y="1"/>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sp>
          <p:nvSpPr>
            <p:cNvPr id="40" name="Google Shape;11052;p56"/>
            <p:cNvSpPr/>
            <p:nvPr/>
          </p:nvSpPr>
          <p:spPr>
            <a:xfrm>
              <a:off x="2335745" y="2471248"/>
              <a:ext cx="40997" cy="40615"/>
            </a:xfrm>
            <a:custGeom>
              <a:avLst/>
              <a:gdLst/>
              <a:ahLst/>
              <a:cxnLst/>
              <a:rect l="l" t="t" r="r" b="b"/>
              <a:pathLst>
                <a:path w="1287" h="1275" extrusionOk="0">
                  <a:moveTo>
                    <a:pt x="643" y="322"/>
                  </a:moveTo>
                  <a:cubicBezTo>
                    <a:pt x="822" y="322"/>
                    <a:pt x="953" y="477"/>
                    <a:pt x="953" y="631"/>
                  </a:cubicBezTo>
                  <a:cubicBezTo>
                    <a:pt x="953" y="798"/>
                    <a:pt x="810" y="953"/>
                    <a:pt x="643" y="953"/>
                  </a:cubicBezTo>
                  <a:cubicBezTo>
                    <a:pt x="477" y="953"/>
                    <a:pt x="334" y="798"/>
                    <a:pt x="334" y="631"/>
                  </a:cubicBezTo>
                  <a:cubicBezTo>
                    <a:pt x="334" y="477"/>
                    <a:pt x="465" y="322"/>
                    <a:pt x="643" y="322"/>
                  </a:cubicBezTo>
                  <a:close/>
                  <a:moveTo>
                    <a:pt x="643" y="0"/>
                  </a:moveTo>
                  <a:cubicBezTo>
                    <a:pt x="286" y="0"/>
                    <a:pt x="0" y="274"/>
                    <a:pt x="0" y="631"/>
                  </a:cubicBezTo>
                  <a:cubicBezTo>
                    <a:pt x="0" y="989"/>
                    <a:pt x="286" y="1274"/>
                    <a:pt x="643" y="1274"/>
                  </a:cubicBezTo>
                  <a:cubicBezTo>
                    <a:pt x="1000" y="1274"/>
                    <a:pt x="1286" y="989"/>
                    <a:pt x="1286" y="631"/>
                  </a:cubicBezTo>
                  <a:cubicBezTo>
                    <a:pt x="1286" y="274"/>
                    <a:pt x="1000" y="0"/>
                    <a:pt x="643" y="0"/>
                  </a:cubicBezTo>
                  <a:close/>
                </a:path>
              </a:pathLst>
            </a:custGeom>
            <a:grpFill/>
            <a:ln>
              <a:noFill/>
            </a:ln>
          </p:spPr>
          <p:txBody>
            <a:bodyPr spcFirstLastPara="1" wrap="square" lIns="121900" tIns="121900" rIns="121900" bIns="121900" anchor="ctr" anchorCtr="0">
              <a:noAutofit/>
            </a:bodyPr>
            <a:lstStyle/>
            <a:p>
              <a:endParaRPr sz="24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5720" y="302895"/>
            <a:ext cx="3018155" cy="829310"/>
            <a:chOff x="-72" y="477"/>
            <a:chExt cx="4753" cy="1306"/>
          </a:xfrm>
        </p:grpSpPr>
        <p:sp>
          <p:nvSpPr>
            <p:cNvPr id="3" name="文本框 2"/>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5"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2" name="文本框 1"/>
          <p:cNvSpPr txBox="1"/>
          <p:nvPr/>
        </p:nvSpPr>
        <p:spPr>
          <a:xfrm>
            <a:off x="4070445" y="3094346"/>
            <a:ext cx="4051109" cy="830997"/>
          </a:xfrm>
          <a:prstGeom prst="rect">
            <a:avLst/>
          </a:prstGeom>
          <a:noFill/>
        </p:spPr>
        <p:txBody>
          <a:bodyPr wrap="none" rtlCol="0">
            <a:spAutoFit/>
          </a:bodyPr>
          <a:lstStyle/>
          <a:p>
            <a:pPr algn="ctr"/>
            <a:r>
              <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添加标题内容</a:t>
            </a:r>
            <a:endParaRPr lang="zh-CN" altLang="en-US" sz="4800" spc="3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18" name="文本框 17"/>
          <p:cNvSpPr txBox="1"/>
          <p:nvPr/>
        </p:nvSpPr>
        <p:spPr>
          <a:xfrm>
            <a:off x="4806949" y="-46537"/>
            <a:ext cx="2578100" cy="3476625"/>
          </a:xfrm>
          <a:prstGeom prst="rect">
            <a:avLst/>
          </a:prstGeom>
          <a:noFill/>
        </p:spPr>
        <p:txBody>
          <a:bodyPr wrap="none" rtlCol="0">
            <a:spAutoFit/>
          </a:bodyPr>
          <a:lstStyle/>
          <a:p>
            <a:pPr algn="ctr"/>
            <a:r>
              <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rPr>
              <a:t>04</a:t>
            </a:r>
            <a:endParaRPr lang="en-US" altLang="zh-CN" sz="22000" spc="300" dirty="0">
              <a:solidFill>
                <a:schemeClr val="bg1">
                  <a:alpha val="20000"/>
                </a:schemeClr>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8" name="文本框 7"/>
          <p:cNvSpPr txBox="1"/>
          <p:nvPr/>
        </p:nvSpPr>
        <p:spPr>
          <a:xfrm>
            <a:off x="4254816" y="1599474"/>
            <a:ext cx="3682365" cy="1568450"/>
          </a:xfrm>
          <a:prstGeom prst="rect">
            <a:avLst/>
          </a:prstGeom>
          <a:noFill/>
        </p:spPr>
        <p:txBody>
          <a:bodyPr wrap="none" rtlCol="0">
            <a:spAutoFit/>
          </a:bodyPr>
          <a:lstStyle/>
          <a:p>
            <a:pPr algn="ctr"/>
            <a:r>
              <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sym typeface="+mn-ea"/>
              </a:rPr>
              <a:t>FOUR</a:t>
            </a:r>
            <a:endParaRPr lang="en-US" altLang="zh-CN" sz="9600" spc="300" dirty="0">
              <a:solidFill>
                <a:schemeClr val="bg1"/>
              </a:solidFill>
              <a:latin typeface="微软雅黑" panose="020B0503020204020204" pitchFamily="34" charset="-122"/>
              <a:ea typeface="微软雅黑" panose="020B0503020204020204" pitchFamily="34" charset="-122"/>
              <a:cs typeface="Aharoni" panose="02010803020104030203" pitchFamily="2" charset="-79"/>
              <a:sym typeface="+mn-ea"/>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720" y="302895"/>
            <a:ext cx="3018155" cy="829310"/>
            <a:chOff x="-72" y="477"/>
            <a:chExt cx="4753" cy="1306"/>
          </a:xfrm>
        </p:grpSpPr>
        <p:sp>
          <p:nvSpPr>
            <p:cNvPr id="5" name="文本框 4"/>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7"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grpSp>
        <p:nvGrpSpPr>
          <p:cNvPr id="8" name="组合 7"/>
          <p:cNvGrpSpPr/>
          <p:nvPr/>
        </p:nvGrpSpPr>
        <p:grpSpPr>
          <a:xfrm flipH="1">
            <a:off x="1855479" y="1679245"/>
            <a:ext cx="3805830" cy="1330656"/>
            <a:chOff x="1353128" y="1396670"/>
            <a:chExt cx="3805830" cy="1330656"/>
          </a:xfrm>
        </p:grpSpPr>
        <p:sp>
          <p:nvSpPr>
            <p:cNvPr id="16" name="箭头: 五边形 15"/>
            <p:cNvSpPr/>
            <p:nvPr/>
          </p:nvSpPr>
          <p:spPr>
            <a:xfrm>
              <a:off x="2292801" y="1717626"/>
              <a:ext cx="1797069" cy="688744"/>
            </a:xfrm>
            <a:prstGeom prst="homePlat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353128" y="1396670"/>
              <a:ext cx="1330656" cy="1330656"/>
              <a:chOff x="1263362" y="1306904"/>
              <a:chExt cx="1510187" cy="1510187"/>
            </a:xfrm>
          </p:grpSpPr>
          <p:sp>
            <p:nvSpPr>
              <p:cNvPr id="21" name="椭圆 20"/>
              <p:cNvSpPr/>
              <p:nvPr/>
            </p:nvSpPr>
            <p:spPr>
              <a:xfrm>
                <a:off x="1263362" y="1306904"/>
                <a:ext cx="1510187" cy="1510187"/>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490523" y="1534065"/>
                <a:ext cx="1055863" cy="1055863"/>
              </a:xfrm>
              <a:prstGeom prst="ellipse">
                <a:avLst/>
              </a:prstGeom>
              <a:solidFill>
                <a:schemeClr val="bg1"/>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8" name="任意多边形: 形状 17"/>
            <p:cNvSpPr/>
            <p:nvPr/>
          </p:nvSpPr>
          <p:spPr>
            <a:xfrm>
              <a:off x="3874584"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任意多边形: 形状 18"/>
            <p:cNvSpPr/>
            <p:nvPr/>
          </p:nvSpPr>
          <p:spPr>
            <a:xfrm>
              <a:off x="4238748"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任意多边形: 形状 19"/>
            <p:cNvSpPr/>
            <p:nvPr/>
          </p:nvSpPr>
          <p:spPr>
            <a:xfrm>
              <a:off x="4587425"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矩形 8"/>
          <p:cNvSpPr/>
          <p:nvPr/>
        </p:nvSpPr>
        <p:spPr>
          <a:xfrm flipH="1">
            <a:off x="922269" y="3881381"/>
            <a:ext cx="4724386" cy="1476375"/>
          </a:xfrm>
          <a:prstGeom prst="rect">
            <a:avLst/>
          </a:prstGeom>
        </p:spPr>
        <p:txBody>
          <a:bodyPr wrap="square">
            <a:spAutoFit/>
          </a:bodyPr>
          <a:p>
            <a:pPr algn="r">
              <a:lnSpc>
                <a:spcPct val="15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Please enter the relevant text content here, operation method: the mouse selects all this text, directly enter the text can be replaced, the text format will not change. The font required for the document has been embedded, you can directly enter the text content, the font effect will not change</a:t>
            </a:r>
            <a:endPar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p:cNvSpPr/>
          <p:nvPr/>
        </p:nvSpPr>
        <p:spPr>
          <a:xfrm flipH="1">
            <a:off x="3301475" y="3346841"/>
            <a:ext cx="2345180" cy="398780"/>
          </a:xfrm>
          <a:prstGeom prst="rect">
            <a:avLst/>
          </a:prstGeom>
        </p:spPr>
        <p:txBody>
          <a:bodyPr wrap="square">
            <a:spAutoFit/>
          </a:bodyPr>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grpSp>
        <p:nvGrpSpPr>
          <p:cNvPr id="11" name="组合 10"/>
          <p:cNvGrpSpPr/>
          <p:nvPr/>
        </p:nvGrpSpPr>
        <p:grpSpPr>
          <a:xfrm>
            <a:off x="6545346" y="1679244"/>
            <a:ext cx="3805830" cy="1330656"/>
            <a:chOff x="1353128" y="1396670"/>
            <a:chExt cx="3805830" cy="1330656"/>
          </a:xfrm>
        </p:grpSpPr>
        <p:sp>
          <p:nvSpPr>
            <p:cNvPr id="12" name="箭头: 五边形 8"/>
            <p:cNvSpPr/>
            <p:nvPr/>
          </p:nvSpPr>
          <p:spPr>
            <a:xfrm>
              <a:off x="2292801" y="1717626"/>
              <a:ext cx="1797069" cy="688744"/>
            </a:xfrm>
            <a:prstGeom prst="homePlat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353128" y="1396670"/>
              <a:ext cx="1330656" cy="1330656"/>
              <a:chOff x="1263362" y="1306904"/>
              <a:chExt cx="1510187" cy="1510187"/>
            </a:xfrm>
          </p:grpSpPr>
          <p:sp>
            <p:nvSpPr>
              <p:cNvPr id="14" name="椭圆 13"/>
              <p:cNvSpPr/>
              <p:nvPr/>
            </p:nvSpPr>
            <p:spPr>
              <a:xfrm>
                <a:off x="1263362" y="1306904"/>
                <a:ext cx="1510187" cy="1510187"/>
              </a:xfrm>
              <a:prstGeom prst="ellipse">
                <a:avLst/>
              </a:pr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1490523" y="1534065"/>
                <a:ext cx="1055863" cy="1055863"/>
              </a:xfrm>
              <a:prstGeom prst="ellipse">
                <a:avLst/>
              </a:prstGeom>
              <a:solidFill>
                <a:schemeClr val="bg1"/>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3" name="任意多边形: 形状 10"/>
            <p:cNvSpPr/>
            <p:nvPr/>
          </p:nvSpPr>
          <p:spPr>
            <a:xfrm>
              <a:off x="3874584"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任意多边形: 形状 11"/>
            <p:cNvSpPr/>
            <p:nvPr/>
          </p:nvSpPr>
          <p:spPr>
            <a:xfrm>
              <a:off x="4238748"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任意多边形: 形状 12"/>
            <p:cNvSpPr/>
            <p:nvPr/>
          </p:nvSpPr>
          <p:spPr>
            <a:xfrm>
              <a:off x="4587425" y="1717626"/>
              <a:ext cx="571533" cy="688744"/>
            </a:xfrm>
            <a:custGeom>
              <a:avLst/>
              <a:gdLst>
                <a:gd name="connsiteX0" fmla="*/ 0 w 687650"/>
                <a:gd name="connsiteY0" fmla="*/ 0 h 828675"/>
                <a:gd name="connsiteX1" fmla="*/ 273313 w 687650"/>
                <a:gd name="connsiteY1" fmla="*/ 0 h 828675"/>
                <a:gd name="connsiteX2" fmla="*/ 687650 w 687650"/>
                <a:gd name="connsiteY2" fmla="*/ 414338 h 828675"/>
                <a:gd name="connsiteX3" fmla="*/ 273313 w 687650"/>
                <a:gd name="connsiteY3" fmla="*/ 828675 h 828675"/>
                <a:gd name="connsiteX4" fmla="*/ 0 w 687650"/>
                <a:gd name="connsiteY4" fmla="*/ 828675 h 828675"/>
                <a:gd name="connsiteX5" fmla="*/ 414337 w 687650"/>
                <a:gd name="connsiteY5" fmla="*/ 414338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650" h="828675">
                  <a:moveTo>
                    <a:pt x="0" y="0"/>
                  </a:moveTo>
                  <a:lnTo>
                    <a:pt x="273313" y="0"/>
                  </a:lnTo>
                  <a:lnTo>
                    <a:pt x="687650" y="414338"/>
                  </a:lnTo>
                  <a:lnTo>
                    <a:pt x="273313" y="828675"/>
                  </a:lnTo>
                  <a:lnTo>
                    <a:pt x="0" y="828675"/>
                  </a:lnTo>
                  <a:lnTo>
                    <a:pt x="414337" y="414338"/>
                  </a:lnTo>
                  <a:close/>
                </a:path>
              </a:pathLst>
            </a:custGeom>
            <a:solidFill>
              <a:srgbClr val="5D94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6545346" y="3881381"/>
            <a:ext cx="4724386" cy="1476375"/>
          </a:xfrm>
          <a:prstGeom prst="rect">
            <a:avLst/>
          </a:prstGeom>
        </p:spPr>
        <p:txBody>
          <a:bodyPr wrap="square">
            <a:spAutoFit/>
          </a:bodyPr>
          <a:p>
            <a:pPr>
              <a:lnSpc>
                <a:spcPct val="150000"/>
              </a:lnSpc>
            </a:pPr>
            <a:r>
              <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Please enter the relevant text content here, operation method: the mouse selects all this text, directly enter the text can be replaced, the text format will not change. The font required for the document has been embedded, you can directly enter the text content, the font effect will not change</a:t>
            </a:r>
            <a:endParaRPr lang="en-US" altLang="zh-CN" sz="12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5" name="矩形 54"/>
          <p:cNvSpPr/>
          <p:nvPr/>
        </p:nvSpPr>
        <p:spPr>
          <a:xfrm>
            <a:off x="6545346" y="3346841"/>
            <a:ext cx="2345180" cy="398780"/>
          </a:xfrm>
          <a:prstGeom prst="rect">
            <a:avLst/>
          </a:prstGeom>
        </p:spPr>
        <p:txBody>
          <a:bodyPr wrap="square">
            <a:spAutoFit/>
          </a:bodyPr>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R" panose="00020600040101010101" pitchFamily="18" charset="-122"/>
            </a:endParaRPr>
          </a:p>
        </p:txBody>
      </p:sp>
      <p:sp>
        <p:nvSpPr>
          <p:cNvPr id="56" name="文本框 55"/>
          <p:cNvSpPr txBox="1"/>
          <p:nvPr/>
        </p:nvSpPr>
        <p:spPr>
          <a:xfrm>
            <a:off x="4673927" y="2092138"/>
            <a:ext cx="632910" cy="460375"/>
          </a:xfrm>
          <a:prstGeom prst="rect">
            <a:avLst/>
          </a:prstGeom>
          <a:noFill/>
        </p:spPr>
        <p:txBody>
          <a:bodyPr wrap="square" rtlCol="0">
            <a:spAutoFit/>
          </a:bodyPr>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B" panose="00020600040101010101" pitchFamily="18" charset="-122"/>
              </a:rPr>
              <a:t>01</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62" name="文本框 61"/>
          <p:cNvSpPr txBox="1"/>
          <p:nvPr/>
        </p:nvSpPr>
        <p:spPr>
          <a:xfrm>
            <a:off x="6863814" y="2092138"/>
            <a:ext cx="632910" cy="460375"/>
          </a:xfrm>
          <a:prstGeom prst="rect">
            <a:avLst/>
          </a:prstGeom>
          <a:noFill/>
        </p:spPr>
        <p:txBody>
          <a:bodyPr wrap="square" rtlCol="0">
            <a:spAutoFit/>
          </a:bodyPr>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B" panose="00020600040101010101" pitchFamily="18" charset="-122"/>
              </a:rPr>
              <a:t>02</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阿里巴巴普惠体 B"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720" y="302895"/>
            <a:ext cx="3018155" cy="829310"/>
            <a:chOff x="-72" y="477"/>
            <a:chExt cx="4753" cy="1306"/>
          </a:xfrm>
        </p:grpSpPr>
        <p:sp>
          <p:nvSpPr>
            <p:cNvPr id="5" name="文本框 4"/>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7"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2" name="矩形 1"/>
          <p:cNvSpPr/>
          <p:nvPr/>
        </p:nvSpPr>
        <p:spPr>
          <a:xfrm>
            <a:off x="587374" y="1562100"/>
            <a:ext cx="927869" cy="4675188"/>
          </a:xfrm>
          <a:prstGeom prst="rect">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汉仪粗简黑简" panose="00020600040101010101" charset="-122"/>
              <a:ea typeface="汉仪粗简黑简" panose="00020600040101010101" charset="-122"/>
            </a:endParaRPr>
          </a:p>
        </p:txBody>
      </p:sp>
      <p:sp>
        <p:nvSpPr>
          <p:cNvPr id="3" name="矩形 2"/>
          <p:cNvSpPr/>
          <p:nvPr/>
        </p:nvSpPr>
        <p:spPr>
          <a:xfrm>
            <a:off x="1669143" y="1562100"/>
            <a:ext cx="4256099" cy="4675188"/>
          </a:xfrm>
          <a:prstGeom prst="rect">
            <a:avLst/>
          </a:prstGeom>
          <a:blipFill rotWithShape="1">
            <a:blip r:embed="rId1"/>
            <a:stretch>
              <a:fillRect l="-135969" t="-107164" r="-37938" b="-4075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汉仪粗简黑简" panose="00020600040101010101" charset="-122"/>
              <a:ea typeface="汉仪粗简黑简" panose="00020600040101010101" charset="-122"/>
            </a:endParaRPr>
          </a:p>
        </p:txBody>
      </p:sp>
      <p:grpSp>
        <p:nvGrpSpPr>
          <p:cNvPr id="10" name="组合 9"/>
          <p:cNvGrpSpPr/>
          <p:nvPr/>
        </p:nvGrpSpPr>
        <p:grpSpPr>
          <a:xfrm>
            <a:off x="6559327" y="2053903"/>
            <a:ext cx="5060330" cy="1431546"/>
            <a:chOff x="6826027" y="1969686"/>
            <a:chExt cx="4793631" cy="1431546"/>
          </a:xfrm>
        </p:grpSpPr>
        <p:sp>
          <p:nvSpPr>
            <p:cNvPr id="8" name="矩形 7"/>
            <p:cNvSpPr/>
            <p:nvPr/>
          </p:nvSpPr>
          <p:spPr>
            <a:xfrm>
              <a:off x="6852424" y="2369796"/>
              <a:ext cx="4767234" cy="1031436"/>
            </a:xfrm>
            <a:prstGeom prst="rect">
              <a:avLst/>
            </a:prstGeom>
          </p:spPr>
          <p:txBody>
            <a:bodyPr wrap="square">
              <a:spAutoFit/>
            </a:bodyPr>
            <a:p>
              <a:pPr>
                <a:lnSpc>
                  <a:spcPct val="150000"/>
                </a:lnSpc>
              </a:pPr>
              <a:r>
                <a:rPr lang="en-US" altLang="zh-CN" sz="1400" kern="100" dirty="0">
                  <a:solidFill>
                    <a:schemeClr val="tx1">
                      <a:lumMod val="75000"/>
                      <a:lumOff val="25000"/>
                    </a:schemeClr>
                  </a:solidFill>
                  <a:latin typeface="汉仪粗简黑简" panose="00020600040101010101" charset="-122"/>
                  <a:ea typeface="汉仪粗简黑简" panose="00020600040101010101" charset="-122"/>
                  <a:cs typeface="Times New Roman" panose="02020603050405020304" pitchFamily="18" charset="0"/>
                </a:rPr>
                <a:t>Please enter the relevant text content here. Operation method: select all the text in this paragraph with the mouse, and enter the text directly to replace it. The text format will not change.</a:t>
              </a:r>
              <a:endParaRPr lang="en-US" altLang="zh-CN" sz="1400" kern="100" dirty="0">
                <a:solidFill>
                  <a:schemeClr val="tx1">
                    <a:lumMod val="75000"/>
                    <a:lumOff val="25000"/>
                  </a:schemeClr>
                </a:solidFill>
                <a:effectLst/>
                <a:latin typeface="汉仪粗简黑简" panose="00020600040101010101" charset="-122"/>
                <a:ea typeface="汉仪粗简黑简" panose="00020600040101010101" charset="-122"/>
                <a:cs typeface="Times New Roman" panose="02020603050405020304" pitchFamily="18" charset="0"/>
              </a:endParaRPr>
            </a:p>
          </p:txBody>
        </p:sp>
        <p:sp>
          <p:nvSpPr>
            <p:cNvPr id="9" name="矩形 8"/>
            <p:cNvSpPr/>
            <p:nvPr/>
          </p:nvSpPr>
          <p:spPr>
            <a:xfrm>
              <a:off x="6826027" y="1969686"/>
              <a:ext cx="2345180" cy="460375"/>
            </a:xfrm>
            <a:prstGeom prst="rect">
              <a:avLst/>
            </a:prstGeom>
          </p:spPr>
          <p:txBody>
            <a:bodyPr wrap="square">
              <a:spAutoFit/>
            </a:bodyPr>
            <a:p>
              <a:pPr marL="342900" indent="-342900">
                <a:buFont typeface="Arial" panose="020B0604020202020204" pitchFamily="34" charset="0"/>
                <a:buChar char="•"/>
              </a:pPr>
              <a:r>
                <a:rPr lang="zh-CN" altLang="en-US" sz="2400" dirty="0">
                  <a:solidFill>
                    <a:schemeClr val="tx1">
                      <a:lumMod val="75000"/>
                      <a:lumOff val="25000"/>
                    </a:schemeClr>
                  </a:solidFill>
                  <a:latin typeface="汉仪粗简黑简" panose="00020600040101010101" charset="-122"/>
                  <a:ea typeface="汉仪粗简黑简" panose="00020600040101010101" charset="-122"/>
                  <a:cs typeface="阿里巴巴普惠体 R" panose="00020600040101010101" pitchFamily="18" charset="-122"/>
                </a:rPr>
                <a:t>输入标题</a:t>
              </a:r>
              <a:endParaRPr lang="zh-CN" altLang="en-US" sz="2400" dirty="0">
                <a:solidFill>
                  <a:schemeClr val="tx1">
                    <a:lumMod val="75000"/>
                    <a:lumOff val="25000"/>
                  </a:schemeClr>
                </a:solidFill>
                <a:latin typeface="汉仪粗简黑简" panose="00020600040101010101" charset="-122"/>
                <a:ea typeface="汉仪粗简黑简" panose="00020600040101010101" charset="-122"/>
                <a:cs typeface="阿里巴巴普惠体 R" panose="00020600040101010101" pitchFamily="18" charset="-122"/>
              </a:endParaRPr>
            </a:p>
          </p:txBody>
        </p:sp>
      </p:grpSp>
      <p:grpSp>
        <p:nvGrpSpPr>
          <p:cNvPr id="11" name="组合 10"/>
          <p:cNvGrpSpPr/>
          <p:nvPr/>
        </p:nvGrpSpPr>
        <p:grpSpPr>
          <a:xfrm>
            <a:off x="6559327" y="4268386"/>
            <a:ext cx="5060330" cy="1431546"/>
            <a:chOff x="6826027" y="1969686"/>
            <a:chExt cx="4793631" cy="1431546"/>
          </a:xfrm>
        </p:grpSpPr>
        <p:sp>
          <p:nvSpPr>
            <p:cNvPr id="12" name="矩形 11"/>
            <p:cNvSpPr/>
            <p:nvPr/>
          </p:nvSpPr>
          <p:spPr>
            <a:xfrm>
              <a:off x="6852424" y="2369796"/>
              <a:ext cx="4767234" cy="1031436"/>
            </a:xfrm>
            <a:prstGeom prst="rect">
              <a:avLst/>
            </a:prstGeom>
          </p:spPr>
          <p:txBody>
            <a:bodyPr wrap="square">
              <a:spAutoFit/>
            </a:bodyPr>
            <a:p>
              <a:pPr>
                <a:lnSpc>
                  <a:spcPct val="150000"/>
                </a:lnSpc>
              </a:pPr>
              <a:r>
                <a:rPr lang="en-US" altLang="zh-CN" sz="1400" kern="100" dirty="0">
                  <a:solidFill>
                    <a:schemeClr val="tx1">
                      <a:lumMod val="75000"/>
                      <a:lumOff val="25000"/>
                    </a:schemeClr>
                  </a:solidFill>
                  <a:latin typeface="汉仪粗简黑简" panose="00020600040101010101" charset="-122"/>
                  <a:ea typeface="汉仪粗简黑简" panose="00020600040101010101" charset="-122"/>
                  <a:cs typeface="Times New Roman" panose="02020603050405020304" pitchFamily="18" charset="0"/>
                </a:rPr>
                <a:t>Please enter the relevant text content here. Operation method: select all the text in this paragraph with the mouse, and enter the text directly to replace it. The text format will not change.</a:t>
              </a:r>
              <a:endParaRPr lang="en-US" altLang="zh-CN" sz="1400" kern="100" dirty="0">
                <a:solidFill>
                  <a:schemeClr val="tx1">
                    <a:lumMod val="75000"/>
                    <a:lumOff val="25000"/>
                  </a:schemeClr>
                </a:solidFill>
                <a:effectLst/>
                <a:latin typeface="汉仪粗简黑简" panose="00020600040101010101" charset="-122"/>
                <a:ea typeface="汉仪粗简黑简" panose="00020600040101010101" charset="-122"/>
                <a:cs typeface="Times New Roman" panose="02020603050405020304" pitchFamily="18" charset="0"/>
              </a:endParaRPr>
            </a:p>
          </p:txBody>
        </p:sp>
        <p:sp>
          <p:nvSpPr>
            <p:cNvPr id="13" name="矩形 12"/>
            <p:cNvSpPr/>
            <p:nvPr/>
          </p:nvSpPr>
          <p:spPr>
            <a:xfrm>
              <a:off x="6826027" y="1969686"/>
              <a:ext cx="2345180" cy="460375"/>
            </a:xfrm>
            <a:prstGeom prst="rect">
              <a:avLst/>
            </a:prstGeom>
          </p:spPr>
          <p:txBody>
            <a:bodyPr wrap="square">
              <a:spAutoFit/>
            </a:bodyPr>
            <a:p>
              <a:pPr marL="342900" indent="-342900">
                <a:buFont typeface="Arial" panose="020B0604020202020204" pitchFamily="34" charset="0"/>
                <a:buChar char="•"/>
              </a:pPr>
              <a:r>
                <a:rPr lang="zh-CN" altLang="en-US" sz="2400" dirty="0">
                  <a:solidFill>
                    <a:schemeClr val="tx1">
                      <a:lumMod val="75000"/>
                      <a:lumOff val="25000"/>
                    </a:schemeClr>
                  </a:solidFill>
                  <a:latin typeface="汉仪粗简黑简" panose="00020600040101010101" charset="-122"/>
                  <a:ea typeface="汉仪粗简黑简" panose="00020600040101010101" charset="-122"/>
                  <a:cs typeface="阿里巴巴普惠体 R" panose="00020600040101010101" pitchFamily="18" charset="-122"/>
                </a:rPr>
                <a:t>输入标题</a:t>
              </a:r>
              <a:endParaRPr lang="zh-CN" altLang="en-US" sz="2400" dirty="0">
                <a:solidFill>
                  <a:schemeClr val="tx1">
                    <a:lumMod val="75000"/>
                    <a:lumOff val="25000"/>
                  </a:schemeClr>
                </a:solidFill>
                <a:latin typeface="汉仪粗简黑简" panose="00020600040101010101" charset="-122"/>
                <a:ea typeface="汉仪粗简黑简" panose="00020600040101010101" charset="-122"/>
                <a:cs typeface="阿里巴巴普惠体 R" panose="00020600040101010101"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流程图: 接点 26"/>
          <p:cNvSpPr/>
          <p:nvPr/>
        </p:nvSpPr>
        <p:spPr>
          <a:xfrm rot="19320362">
            <a:off x="9103597" y="1130742"/>
            <a:ext cx="5087148" cy="5087148"/>
          </a:xfrm>
          <a:prstGeom prst="flowChartConnector">
            <a:avLst/>
          </a:prstGeom>
          <a:noFill/>
          <a:ln w="895350">
            <a:solidFill>
              <a:srgbClr val="5D94F1"/>
            </a:solidFill>
          </a:ln>
          <a:extLst>
            <a:ext uri="{909E8E84-426E-40DD-AFC4-6F175D3DCCD1}">
              <a14:hiddenFill xmlns:a14="http://schemas.microsoft.com/office/drawing/2010/main">
                <a:solidFill>
                  <a:srgbClr val="5D94F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noFill/>
            </a:endParaRPr>
          </a:p>
        </p:txBody>
      </p:sp>
      <p:sp>
        <p:nvSpPr>
          <p:cNvPr id="17" name="文本框 16"/>
          <p:cNvSpPr txBox="1"/>
          <p:nvPr/>
        </p:nvSpPr>
        <p:spPr>
          <a:xfrm>
            <a:off x="681355" y="2006179"/>
            <a:ext cx="6812648" cy="1141662"/>
          </a:xfrm>
          <a:prstGeom prst="rect">
            <a:avLst/>
          </a:prstGeom>
          <a:noFill/>
        </p:spPr>
        <p:txBody>
          <a:bodyPr wrap="square" lIns="0" tIns="0" rIns="0" bIns="0" rtlCol="0">
            <a:noAutofit/>
          </a:bodyPr>
          <a:lstStyle/>
          <a:p>
            <a:pPr lvl="0">
              <a:lnSpc>
                <a:spcPct val="20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incididunt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labore</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et dolore magna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aliqua</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Ut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enim</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ad minim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veniam</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quis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nostrud</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exercitation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ullamco</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laboris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nisi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ut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aliquip</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ex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ea</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commodo</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文本框 17"/>
          <p:cNvSpPr txBox="1"/>
          <p:nvPr/>
        </p:nvSpPr>
        <p:spPr>
          <a:xfrm>
            <a:off x="681355" y="1564571"/>
            <a:ext cx="1881516" cy="414881"/>
          </a:xfrm>
          <a:prstGeom prst="rect">
            <a:avLst/>
          </a:prstGeom>
          <a:noFill/>
        </p:spPr>
        <p:txBody>
          <a:bodyPr wrap="square" lIns="0" tIns="0" rIns="0" bIns="0" rtlCol="0">
            <a:noAutofit/>
          </a:bodyPr>
          <a:lstStyle/>
          <a:p>
            <a:pPr>
              <a:lnSpc>
                <a:spcPct val="150000"/>
              </a:lnSpc>
            </a:pPr>
            <a:r>
              <a:rPr lang="zh-CN" altLang="en-US" dirty="0">
                <a:solidFill>
                  <a:schemeClr val="tx1">
                    <a:lumMod val="85000"/>
                    <a:lumOff val="1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rPr>
              <a:t>添加标题内容</a:t>
            </a:r>
            <a:endParaRPr lang="zh-CN" altLang="en-US" dirty="0">
              <a:solidFill>
                <a:schemeClr val="tx1">
                  <a:lumMod val="85000"/>
                  <a:lumOff val="15000"/>
                </a:schemeClr>
              </a:solidFill>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19" name="文本框 18"/>
          <p:cNvSpPr txBox="1"/>
          <p:nvPr/>
        </p:nvSpPr>
        <p:spPr>
          <a:xfrm>
            <a:off x="681355" y="5078951"/>
            <a:ext cx="1936278" cy="1055149"/>
          </a:xfrm>
          <a:prstGeom prst="rect">
            <a:avLst/>
          </a:prstGeom>
          <a:noFill/>
        </p:spPr>
        <p:txBody>
          <a:bodyPr wrap="square" lIns="0" tIns="0" rIns="0" bIns="0" rtlCol="0">
            <a:noAutofit/>
          </a:bodyPr>
          <a:lstStyle/>
          <a:p>
            <a:pPr lvl="0" algn="ctr">
              <a:lnSpc>
                <a:spcPct val="20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endPar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流程图: 接点 19"/>
          <p:cNvSpPr/>
          <p:nvPr/>
        </p:nvSpPr>
        <p:spPr>
          <a:xfrm>
            <a:off x="1069077" y="3409409"/>
            <a:ext cx="1072412" cy="1072412"/>
          </a:xfrm>
          <a:prstGeom prst="flowChartConnector">
            <a:avLst/>
          </a:prstGeom>
          <a:solidFill>
            <a:srgbClr val="5D94F1"/>
          </a:solidFill>
          <a:ln>
            <a:noFill/>
          </a:ln>
          <a:effectLst>
            <a:outerShdw blurRad="381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118760" y="4664070"/>
            <a:ext cx="973046" cy="414881"/>
          </a:xfrm>
          <a:prstGeom prst="rect">
            <a:avLst/>
          </a:prstGeom>
          <a:noFill/>
        </p:spPr>
        <p:txBody>
          <a:bodyPr wrap="square" lIns="0" tIns="0" rIns="0" bIns="0" rtlCol="0">
            <a:noAutofit/>
          </a:bodyPr>
          <a:lstStyle/>
          <a:p>
            <a:pPr algn="ct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流程图: 接点 31"/>
          <p:cNvSpPr/>
          <p:nvPr/>
        </p:nvSpPr>
        <p:spPr>
          <a:xfrm flipH="1">
            <a:off x="6421590" y="3409409"/>
            <a:ext cx="1072412" cy="1072412"/>
          </a:xfrm>
          <a:prstGeom prst="flowChartConnector">
            <a:avLst/>
          </a:prstGeom>
          <a:solidFill>
            <a:srgbClr val="5D94F1"/>
          </a:solidFill>
          <a:ln>
            <a:noFill/>
          </a:ln>
          <a:effectLst>
            <a:outerShdw blurRad="381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flipH="1">
            <a:off x="6471273" y="4664070"/>
            <a:ext cx="973046" cy="414881"/>
          </a:xfrm>
          <a:prstGeom prst="rect">
            <a:avLst/>
          </a:prstGeom>
          <a:noFill/>
        </p:spPr>
        <p:txBody>
          <a:bodyPr wrap="square" lIns="0" tIns="0" rIns="0" bIns="0" rtlCol="0">
            <a:noAutofit/>
          </a:bodyPr>
          <a:lstStyle/>
          <a:p>
            <a:pPr algn="ct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流程图: 接点 34"/>
          <p:cNvSpPr/>
          <p:nvPr/>
        </p:nvSpPr>
        <p:spPr>
          <a:xfrm>
            <a:off x="3745333" y="3409409"/>
            <a:ext cx="1072412" cy="1072412"/>
          </a:xfrm>
          <a:prstGeom prst="flowChartConnector">
            <a:avLst/>
          </a:prstGeom>
          <a:solidFill>
            <a:srgbClr val="5D94F1"/>
          </a:solidFill>
          <a:ln>
            <a:noFill/>
          </a:ln>
          <a:effectLst>
            <a:outerShdw blurRad="381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795016" y="4664070"/>
            <a:ext cx="973046" cy="414881"/>
          </a:xfrm>
          <a:prstGeom prst="rect">
            <a:avLst/>
          </a:prstGeom>
          <a:noFill/>
        </p:spPr>
        <p:txBody>
          <a:bodyPr wrap="square" lIns="0" tIns="0" rIns="0" bIns="0" rtlCol="0">
            <a:noAutofit/>
          </a:bodyPr>
          <a:lstStyle/>
          <a:p>
            <a:pPr algn="ct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2073"/>
          <p:cNvSpPr>
            <a:spLocks noEditPoints="1"/>
          </p:cNvSpPr>
          <p:nvPr/>
        </p:nvSpPr>
        <p:spPr bwMode="auto">
          <a:xfrm>
            <a:off x="1333821" y="3670978"/>
            <a:ext cx="542925" cy="549275"/>
          </a:xfrm>
          <a:custGeom>
            <a:avLst/>
            <a:gdLst>
              <a:gd name="T0" fmla="*/ 91 w 159"/>
              <a:gd name="T1" fmla="*/ 157 h 160"/>
              <a:gd name="T2" fmla="*/ 88 w 159"/>
              <a:gd name="T3" fmla="*/ 160 h 160"/>
              <a:gd name="T4" fmla="*/ 80 w 159"/>
              <a:gd name="T5" fmla="*/ 74 h 160"/>
              <a:gd name="T6" fmla="*/ 86 w 159"/>
              <a:gd name="T7" fmla="*/ 72 h 160"/>
              <a:gd name="T8" fmla="*/ 83 w 159"/>
              <a:gd name="T9" fmla="*/ 0 h 160"/>
              <a:gd name="T10" fmla="*/ 41 w 159"/>
              <a:gd name="T11" fmla="*/ 13 h 160"/>
              <a:gd name="T12" fmla="*/ 44 w 159"/>
              <a:gd name="T13" fmla="*/ 18 h 160"/>
              <a:gd name="T14" fmla="*/ 83 w 159"/>
              <a:gd name="T15" fmla="*/ 5 h 160"/>
              <a:gd name="T16" fmla="*/ 153 w 159"/>
              <a:gd name="T17" fmla="*/ 87 h 160"/>
              <a:gd name="T18" fmla="*/ 156 w 159"/>
              <a:gd name="T19" fmla="*/ 89 h 160"/>
              <a:gd name="T20" fmla="*/ 150 w 159"/>
              <a:gd name="T21" fmla="*/ 45 h 160"/>
              <a:gd name="T22" fmla="*/ 33 w 159"/>
              <a:gd name="T23" fmla="*/ 23 h 160"/>
              <a:gd name="T24" fmla="*/ 13 w 159"/>
              <a:gd name="T25" fmla="*/ 109 h 160"/>
              <a:gd name="T26" fmla="*/ 17 w 159"/>
              <a:gd name="T27" fmla="*/ 111 h 160"/>
              <a:gd name="T28" fmla="*/ 33 w 159"/>
              <a:gd name="T29" fmla="*/ 26 h 160"/>
              <a:gd name="T30" fmla="*/ 61 w 159"/>
              <a:gd name="T31" fmla="*/ 21 h 160"/>
              <a:gd name="T32" fmla="*/ 30 w 159"/>
              <a:gd name="T33" fmla="*/ 97 h 160"/>
              <a:gd name="T34" fmla="*/ 34 w 159"/>
              <a:gd name="T35" fmla="*/ 138 h 160"/>
              <a:gd name="T36" fmla="*/ 36 w 159"/>
              <a:gd name="T37" fmla="*/ 97 h 160"/>
              <a:gd name="T38" fmla="*/ 63 w 159"/>
              <a:gd name="T39" fmla="*/ 26 h 160"/>
              <a:gd name="T40" fmla="*/ 133 w 159"/>
              <a:gd name="T41" fmla="*/ 59 h 160"/>
              <a:gd name="T42" fmla="*/ 140 w 159"/>
              <a:gd name="T43" fmla="*/ 133 h 160"/>
              <a:gd name="T44" fmla="*/ 138 w 159"/>
              <a:gd name="T45" fmla="*/ 57 h 160"/>
              <a:gd name="T46" fmla="*/ 83 w 159"/>
              <a:gd name="T47" fmla="*/ 33 h 160"/>
              <a:gd name="T48" fmla="*/ 72 w 159"/>
              <a:gd name="T49" fmla="*/ 37 h 160"/>
              <a:gd name="T50" fmla="*/ 83 w 159"/>
              <a:gd name="T51" fmla="*/ 38 h 160"/>
              <a:gd name="T52" fmla="*/ 121 w 159"/>
              <a:gd name="T53" fmla="*/ 144 h 160"/>
              <a:gd name="T54" fmla="*/ 124 w 159"/>
              <a:gd name="T55" fmla="*/ 146 h 160"/>
              <a:gd name="T56" fmla="*/ 120 w 159"/>
              <a:gd name="T57" fmla="*/ 57 h 160"/>
              <a:gd name="T58" fmla="*/ 63 w 159"/>
              <a:gd name="T59" fmla="*/ 44 h 160"/>
              <a:gd name="T60" fmla="*/ 60 w 159"/>
              <a:gd name="T61" fmla="*/ 40 h 160"/>
              <a:gd name="T62" fmla="*/ 50 w 159"/>
              <a:gd name="T63" fmla="*/ 138 h 160"/>
              <a:gd name="T64" fmla="*/ 56 w 159"/>
              <a:gd name="T65" fmla="*/ 138 h 160"/>
              <a:gd name="T66" fmla="*/ 63 w 159"/>
              <a:gd name="T67" fmla="*/ 44 h 160"/>
              <a:gd name="T68" fmla="*/ 107 w 159"/>
              <a:gd name="T69" fmla="*/ 127 h 160"/>
              <a:gd name="T70" fmla="*/ 104 w 159"/>
              <a:gd name="T71" fmla="*/ 130 h 160"/>
              <a:gd name="T72" fmla="*/ 105 w 159"/>
              <a:gd name="T73" fmla="*/ 152 h 160"/>
              <a:gd name="T74" fmla="*/ 107 w 159"/>
              <a:gd name="T75" fmla="*/ 155 h 160"/>
              <a:gd name="T76" fmla="*/ 110 w 159"/>
              <a:gd name="T77" fmla="*/ 138 h 160"/>
              <a:gd name="T78" fmla="*/ 83 w 159"/>
              <a:gd name="T79" fmla="*/ 52 h 160"/>
              <a:gd name="T80" fmla="*/ 63 w 159"/>
              <a:gd name="T81" fmla="*/ 81 h 160"/>
              <a:gd name="T82" fmla="*/ 69 w 159"/>
              <a:gd name="T83" fmla="*/ 155 h 160"/>
              <a:gd name="T84" fmla="*/ 68 w 159"/>
              <a:gd name="T85" fmla="*/ 79 h 160"/>
              <a:gd name="T86" fmla="*/ 83 w 159"/>
              <a:gd name="T87" fmla="*/ 57 h 160"/>
              <a:gd name="T88" fmla="*/ 105 w 159"/>
              <a:gd name="T89" fmla="*/ 117 h 160"/>
              <a:gd name="T90" fmla="*/ 108 w 159"/>
              <a:gd name="T91" fmla="*/ 119 h 160"/>
              <a:gd name="T92" fmla="*/ 103 w 159"/>
              <a:gd name="T93"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9" h="160">
                <a:moveTo>
                  <a:pt x="86" y="72"/>
                </a:moveTo>
                <a:cubicBezTo>
                  <a:pt x="86" y="74"/>
                  <a:pt x="93" y="99"/>
                  <a:pt x="91" y="157"/>
                </a:cubicBezTo>
                <a:cubicBezTo>
                  <a:pt x="91" y="159"/>
                  <a:pt x="90" y="160"/>
                  <a:pt x="88" y="160"/>
                </a:cubicBezTo>
                <a:cubicBezTo>
                  <a:pt x="88" y="160"/>
                  <a:pt x="88" y="160"/>
                  <a:pt x="88" y="160"/>
                </a:cubicBezTo>
                <a:cubicBezTo>
                  <a:pt x="87" y="160"/>
                  <a:pt x="86" y="159"/>
                  <a:pt x="86" y="157"/>
                </a:cubicBezTo>
                <a:cubicBezTo>
                  <a:pt x="88" y="100"/>
                  <a:pt x="80" y="74"/>
                  <a:pt x="80" y="74"/>
                </a:cubicBezTo>
                <a:cubicBezTo>
                  <a:pt x="80" y="73"/>
                  <a:pt x="81" y="71"/>
                  <a:pt x="82" y="71"/>
                </a:cubicBezTo>
                <a:cubicBezTo>
                  <a:pt x="84" y="70"/>
                  <a:pt x="85" y="71"/>
                  <a:pt x="86" y="72"/>
                </a:cubicBezTo>
                <a:close/>
                <a:moveTo>
                  <a:pt x="150" y="45"/>
                </a:moveTo>
                <a:cubicBezTo>
                  <a:pt x="139" y="18"/>
                  <a:pt x="112" y="0"/>
                  <a:pt x="83" y="0"/>
                </a:cubicBezTo>
                <a:cubicBezTo>
                  <a:pt x="73" y="0"/>
                  <a:pt x="64" y="2"/>
                  <a:pt x="55" y="6"/>
                </a:cubicBezTo>
                <a:cubicBezTo>
                  <a:pt x="50" y="8"/>
                  <a:pt x="45" y="10"/>
                  <a:pt x="41" y="13"/>
                </a:cubicBezTo>
                <a:cubicBezTo>
                  <a:pt x="40" y="14"/>
                  <a:pt x="39" y="15"/>
                  <a:pt x="40" y="17"/>
                </a:cubicBezTo>
                <a:cubicBezTo>
                  <a:pt x="41" y="18"/>
                  <a:pt x="42" y="18"/>
                  <a:pt x="44" y="18"/>
                </a:cubicBezTo>
                <a:cubicBezTo>
                  <a:pt x="48" y="15"/>
                  <a:pt x="52" y="13"/>
                  <a:pt x="57" y="11"/>
                </a:cubicBezTo>
                <a:cubicBezTo>
                  <a:pt x="65" y="7"/>
                  <a:pt x="74" y="5"/>
                  <a:pt x="83" y="5"/>
                </a:cubicBezTo>
                <a:cubicBezTo>
                  <a:pt x="110" y="5"/>
                  <a:pt x="135" y="22"/>
                  <a:pt x="145" y="47"/>
                </a:cubicBezTo>
                <a:cubicBezTo>
                  <a:pt x="150" y="57"/>
                  <a:pt x="152" y="77"/>
                  <a:pt x="153" y="87"/>
                </a:cubicBezTo>
                <a:cubicBezTo>
                  <a:pt x="153" y="88"/>
                  <a:pt x="155" y="89"/>
                  <a:pt x="156" y="89"/>
                </a:cubicBezTo>
                <a:cubicBezTo>
                  <a:pt x="156" y="89"/>
                  <a:pt x="156" y="89"/>
                  <a:pt x="156" y="89"/>
                </a:cubicBezTo>
                <a:cubicBezTo>
                  <a:pt x="158" y="89"/>
                  <a:pt x="159" y="88"/>
                  <a:pt x="159" y="87"/>
                </a:cubicBezTo>
                <a:cubicBezTo>
                  <a:pt x="157" y="73"/>
                  <a:pt x="155" y="55"/>
                  <a:pt x="150" y="45"/>
                </a:cubicBezTo>
                <a:close/>
                <a:moveTo>
                  <a:pt x="33" y="26"/>
                </a:moveTo>
                <a:cubicBezTo>
                  <a:pt x="34" y="25"/>
                  <a:pt x="34" y="24"/>
                  <a:pt x="33" y="23"/>
                </a:cubicBezTo>
                <a:cubicBezTo>
                  <a:pt x="32" y="21"/>
                  <a:pt x="30" y="21"/>
                  <a:pt x="29" y="22"/>
                </a:cubicBezTo>
                <a:cubicBezTo>
                  <a:pt x="14" y="37"/>
                  <a:pt x="0" y="64"/>
                  <a:pt x="13" y="109"/>
                </a:cubicBezTo>
                <a:cubicBezTo>
                  <a:pt x="14" y="110"/>
                  <a:pt x="15" y="111"/>
                  <a:pt x="16" y="111"/>
                </a:cubicBezTo>
                <a:cubicBezTo>
                  <a:pt x="16" y="111"/>
                  <a:pt x="17" y="111"/>
                  <a:pt x="17" y="111"/>
                </a:cubicBezTo>
                <a:cubicBezTo>
                  <a:pt x="18" y="111"/>
                  <a:pt x="19" y="109"/>
                  <a:pt x="19" y="108"/>
                </a:cubicBezTo>
                <a:cubicBezTo>
                  <a:pt x="8" y="74"/>
                  <a:pt x="13" y="45"/>
                  <a:pt x="33" y="26"/>
                </a:cubicBezTo>
                <a:close/>
                <a:moveTo>
                  <a:pt x="85" y="16"/>
                </a:moveTo>
                <a:cubicBezTo>
                  <a:pt x="77" y="16"/>
                  <a:pt x="69" y="17"/>
                  <a:pt x="61" y="21"/>
                </a:cubicBezTo>
                <a:cubicBezTo>
                  <a:pt x="34" y="32"/>
                  <a:pt x="20" y="61"/>
                  <a:pt x="28" y="89"/>
                </a:cubicBezTo>
                <a:cubicBezTo>
                  <a:pt x="29" y="91"/>
                  <a:pt x="30" y="94"/>
                  <a:pt x="30" y="97"/>
                </a:cubicBezTo>
                <a:cubicBezTo>
                  <a:pt x="31" y="104"/>
                  <a:pt x="31" y="116"/>
                  <a:pt x="31" y="136"/>
                </a:cubicBezTo>
                <a:cubicBezTo>
                  <a:pt x="31" y="137"/>
                  <a:pt x="32" y="138"/>
                  <a:pt x="34" y="138"/>
                </a:cubicBezTo>
                <a:cubicBezTo>
                  <a:pt x="35" y="138"/>
                  <a:pt x="37" y="137"/>
                  <a:pt x="37" y="136"/>
                </a:cubicBezTo>
                <a:cubicBezTo>
                  <a:pt x="37" y="115"/>
                  <a:pt x="37" y="104"/>
                  <a:pt x="36" y="97"/>
                </a:cubicBezTo>
                <a:cubicBezTo>
                  <a:pt x="35" y="93"/>
                  <a:pt x="34" y="90"/>
                  <a:pt x="33" y="87"/>
                </a:cubicBezTo>
                <a:cubicBezTo>
                  <a:pt x="26" y="62"/>
                  <a:pt x="39" y="36"/>
                  <a:pt x="63" y="26"/>
                </a:cubicBezTo>
                <a:cubicBezTo>
                  <a:pt x="70" y="23"/>
                  <a:pt x="77" y="21"/>
                  <a:pt x="85" y="22"/>
                </a:cubicBezTo>
                <a:cubicBezTo>
                  <a:pt x="104" y="22"/>
                  <a:pt x="126" y="39"/>
                  <a:pt x="133" y="59"/>
                </a:cubicBezTo>
                <a:cubicBezTo>
                  <a:pt x="138" y="76"/>
                  <a:pt x="138" y="104"/>
                  <a:pt x="138" y="130"/>
                </a:cubicBezTo>
                <a:cubicBezTo>
                  <a:pt x="138" y="132"/>
                  <a:pt x="139" y="133"/>
                  <a:pt x="140" y="133"/>
                </a:cubicBezTo>
                <a:cubicBezTo>
                  <a:pt x="142" y="133"/>
                  <a:pt x="143" y="132"/>
                  <a:pt x="143" y="130"/>
                </a:cubicBezTo>
                <a:cubicBezTo>
                  <a:pt x="144" y="104"/>
                  <a:pt x="144" y="75"/>
                  <a:pt x="138" y="57"/>
                </a:cubicBezTo>
                <a:cubicBezTo>
                  <a:pt x="130" y="35"/>
                  <a:pt x="107" y="17"/>
                  <a:pt x="85" y="16"/>
                </a:cubicBezTo>
                <a:close/>
                <a:moveTo>
                  <a:pt x="83" y="33"/>
                </a:moveTo>
                <a:cubicBezTo>
                  <a:pt x="80" y="33"/>
                  <a:pt x="77" y="33"/>
                  <a:pt x="74" y="33"/>
                </a:cubicBezTo>
                <a:cubicBezTo>
                  <a:pt x="73" y="34"/>
                  <a:pt x="72" y="35"/>
                  <a:pt x="72" y="37"/>
                </a:cubicBezTo>
                <a:cubicBezTo>
                  <a:pt x="72" y="38"/>
                  <a:pt x="74" y="39"/>
                  <a:pt x="75" y="39"/>
                </a:cubicBezTo>
                <a:cubicBezTo>
                  <a:pt x="78" y="38"/>
                  <a:pt x="80" y="38"/>
                  <a:pt x="83" y="38"/>
                </a:cubicBezTo>
                <a:cubicBezTo>
                  <a:pt x="97" y="38"/>
                  <a:pt x="110" y="46"/>
                  <a:pt x="115" y="59"/>
                </a:cubicBezTo>
                <a:cubicBezTo>
                  <a:pt x="122" y="75"/>
                  <a:pt x="122" y="100"/>
                  <a:pt x="121" y="144"/>
                </a:cubicBezTo>
                <a:cubicBezTo>
                  <a:pt x="121" y="145"/>
                  <a:pt x="122" y="146"/>
                  <a:pt x="124" y="146"/>
                </a:cubicBezTo>
                <a:cubicBezTo>
                  <a:pt x="124" y="146"/>
                  <a:pt x="124" y="146"/>
                  <a:pt x="124" y="146"/>
                </a:cubicBezTo>
                <a:cubicBezTo>
                  <a:pt x="125" y="146"/>
                  <a:pt x="126" y="145"/>
                  <a:pt x="126" y="144"/>
                </a:cubicBezTo>
                <a:cubicBezTo>
                  <a:pt x="128" y="98"/>
                  <a:pt x="127" y="74"/>
                  <a:pt x="120" y="57"/>
                </a:cubicBezTo>
                <a:cubicBezTo>
                  <a:pt x="114" y="42"/>
                  <a:pt x="99" y="33"/>
                  <a:pt x="83" y="33"/>
                </a:cubicBezTo>
                <a:close/>
                <a:moveTo>
                  <a:pt x="63" y="44"/>
                </a:moveTo>
                <a:cubicBezTo>
                  <a:pt x="64" y="43"/>
                  <a:pt x="64" y="42"/>
                  <a:pt x="63" y="41"/>
                </a:cubicBezTo>
                <a:cubicBezTo>
                  <a:pt x="63" y="39"/>
                  <a:pt x="61" y="39"/>
                  <a:pt x="60" y="40"/>
                </a:cubicBezTo>
                <a:cubicBezTo>
                  <a:pt x="46" y="50"/>
                  <a:pt x="40" y="69"/>
                  <a:pt x="45" y="87"/>
                </a:cubicBezTo>
                <a:cubicBezTo>
                  <a:pt x="45" y="87"/>
                  <a:pt x="50" y="107"/>
                  <a:pt x="50" y="138"/>
                </a:cubicBezTo>
                <a:cubicBezTo>
                  <a:pt x="50" y="140"/>
                  <a:pt x="51" y="141"/>
                  <a:pt x="53" y="141"/>
                </a:cubicBezTo>
                <a:cubicBezTo>
                  <a:pt x="54" y="141"/>
                  <a:pt x="56" y="140"/>
                  <a:pt x="56" y="138"/>
                </a:cubicBezTo>
                <a:cubicBezTo>
                  <a:pt x="56" y="106"/>
                  <a:pt x="50" y="86"/>
                  <a:pt x="50" y="85"/>
                </a:cubicBezTo>
                <a:cubicBezTo>
                  <a:pt x="45" y="69"/>
                  <a:pt x="51" y="53"/>
                  <a:pt x="63" y="44"/>
                </a:cubicBezTo>
                <a:close/>
                <a:moveTo>
                  <a:pt x="110" y="130"/>
                </a:moveTo>
                <a:cubicBezTo>
                  <a:pt x="110" y="129"/>
                  <a:pt x="109" y="127"/>
                  <a:pt x="107" y="127"/>
                </a:cubicBezTo>
                <a:cubicBezTo>
                  <a:pt x="107" y="127"/>
                  <a:pt x="107" y="127"/>
                  <a:pt x="107" y="127"/>
                </a:cubicBezTo>
                <a:cubicBezTo>
                  <a:pt x="106" y="127"/>
                  <a:pt x="104" y="129"/>
                  <a:pt x="104" y="130"/>
                </a:cubicBezTo>
                <a:cubicBezTo>
                  <a:pt x="104" y="132"/>
                  <a:pt x="104" y="135"/>
                  <a:pt x="105" y="138"/>
                </a:cubicBezTo>
                <a:cubicBezTo>
                  <a:pt x="105" y="143"/>
                  <a:pt x="105" y="148"/>
                  <a:pt x="105" y="152"/>
                </a:cubicBezTo>
                <a:cubicBezTo>
                  <a:pt x="105" y="153"/>
                  <a:pt x="106" y="155"/>
                  <a:pt x="107" y="155"/>
                </a:cubicBezTo>
                <a:cubicBezTo>
                  <a:pt x="107" y="155"/>
                  <a:pt x="107" y="155"/>
                  <a:pt x="107" y="155"/>
                </a:cubicBezTo>
                <a:cubicBezTo>
                  <a:pt x="109" y="155"/>
                  <a:pt x="110" y="153"/>
                  <a:pt x="110" y="152"/>
                </a:cubicBezTo>
                <a:cubicBezTo>
                  <a:pt x="110" y="148"/>
                  <a:pt x="110" y="143"/>
                  <a:pt x="110" y="138"/>
                </a:cubicBezTo>
                <a:cubicBezTo>
                  <a:pt x="110" y="135"/>
                  <a:pt x="110" y="132"/>
                  <a:pt x="110" y="130"/>
                </a:cubicBezTo>
                <a:close/>
                <a:moveTo>
                  <a:pt x="83" y="52"/>
                </a:moveTo>
                <a:cubicBezTo>
                  <a:pt x="80" y="52"/>
                  <a:pt x="77" y="52"/>
                  <a:pt x="75" y="53"/>
                </a:cubicBezTo>
                <a:cubicBezTo>
                  <a:pt x="64" y="58"/>
                  <a:pt x="59" y="70"/>
                  <a:pt x="63" y="81"/>
                </a:cubicBezTo>
                <a:cubicBezTo>
                  <a:pt x="65" y="87"/>
                  <a:pt x="66" y="120"/>
                  <a:pt x="66" y="152"/>
                </a:cubicBezTo>
                <a:cubicBezTo>
                  <a:pt x="66" y="153"/>
                  <a:pt x="68" y="155"/>
                  <a:pt x="69" y="155"/>
                </a:cubicBezTo>
                <a:cubicBezTo>
                  <a:pt x="71" y="155"/>
                  <a:pt x="72" y="153"/>
                  <a:pt x="72" y="152"/>
                </a:cubicBezTo>
                <a:cubicBezTo>
                  <a:pt x="72" y="123"/>
                  <a:pt x="70" y="87"/>
                  <a:pt x="68" y="79"/>
                </a:cubicBezTo>
                <a:cubicBezTo>
                  <a:pt x="65" y="71"/>
                  <a:pt x="69" y="62"/>
                  <a:pt x="77" y="58"/>
                </a:cubicBezTo>
                <a:cubicBezTo>
                  <a:pt x="79" y="57"/>
                  <a:pt x="81" y="57"/>
                  <a:pt x="83" y="57"/>
                </a:cubicBezTo>
                <a:cubicBezTo>
                  <a:pt x="89" y="57"/>
                  <a:pt x="95" y="61"/>
                  <a:pt x="98" y="67"/>
                </a:cubicBezTo>
                <a:cubicBezTo>
                  <a:pt x="103" y="79"/>
                  <a:pt x="105" y="101"/>
                  <a:pt x="105" y="117"/>
                </a:cubicBezTo>
                <a:cubicBezTo>
                  <a:pt x="105" y="118"/>
                  <a:pt x="106" y="119"/>
                  <a:pt x="108" y="119"/>
                </a:cubicBezTo>
                <a:cubicBezTo>
                  <a:pt x="108" y="119"/>
                  <a:pt x="108" y="119"/>
                  <a:pt x="108" y="119"/>
                </a:cubicBezTo>
                <a:cubicBezTo>
                  <a:pt x="109" y="119"/>
                  <a:pt x="110" y="118"/>
                  <a:pt x="110" y="117"/>
                </a:cubicBezTo>
                <a:cubicBezTo>
                  <a:pt x="110" y="100"/>
                  <a:pt x="108" y="78"/>
                  <a:pt x="103" y="65"/>
                </a:cubicBezTo>
                <a:cubicBezTo>
                  <a:pt x="100" y="57"/>
                  <a:pt x="92" y="52"/>
                  <a:pt x="83" y="5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Freeform 2069"/>
          <p:cNvSpPr>
            <a:spLocks noEditPoints="1"/>
          </p:cNvSpPr>
          <p:nvPr/>
        </p:nvSpPr>
        <p:spPr bwMode="auto">
          <a:xfrm>
            <a:off x="6738721" y="3670184"/>
            <a:ext cx="438150" cy="550863"/>
          </a:xfrm>
          <a:custGeom>
            <a:avLst/>
            <a:gdLst>
              <a:gd name="T0" fmla="*/ 104 w 128"/>
              <a:gd name="T1" fmla="*/ 72 h 160"/>
              <a:gd name="T2" fmla="*/ 35 w 128"/>
              <a:gd name="T3" fmla="*/ 69 h 160"/>
              <a:gd name="T4" fmla="*/ 104 w 128"/>
              <a:gd name="T5" fmla="*/ 67 h 160"/>
              <a:gd name="T6" fmla="*/ 37 w 128"/>
              <a:gd name="T7" fmla="*/ 51 h 160"/>
              <a:gd name="T8" fmla="*/ 67 w 128"/>
              <a:gd name="T9" fmla="*/ 48 h 160"/>
              <a:gd name="T10" fmla="*/ 37 w 128"/>
              <a:gd name="T11" fmla="*/ 45 h 160"/>
              <a:gd name="T12" fmla="*/ 37 w 128"/>
              <a:gd name="T13" fmla="*/ 51 h 160"/>
              <a:gd name="T14" fmla="*/ 37 w 128"/>
              <a:gd name="T15" fmla="*/ 88 h 160"/>
              <a:gd name="T16" fmla="*/ 37 w 128"/>
              <a:gd name="T17" fmla="*/ 93 h 160"/>
              <a:gd name="T18" fmla="*/ 107 w 128"/>
              <a:gd name="T19" fmla="*/ 91 h 160"/>
              <a:gd name="T20" fmla="*/ 104 w 128"/>
              <a:gd name="T21" fmla="*/ 109 h 160"/>
              <a:gd name="T22" fmla="*/ 35 w 128"/>
              <a:gd name="T23" fmla="*/ 112 h 160"/>
              <a:gd name="T24" fmla="*/ 104 w 128"/>
              <a:gd name="T25" fmla="*/ 115 h 160"/>
              <a:gd name="T26" fmla="*/ 104 w 128"/>
              <a:gd name="T27" fmla="*/ 109 h 160"/>
              <a:gd name="T28" fmla="*/ 37 w 128"/>
              <a:gd name="T29" fmla="*/ 131 h 160"/>
              <a:gd name="T30" fmla="*/ 37 w 128"/>
              <a:gd name="T31" fmla="*/ 136 h 160"/>
              <a:gd name="T32" fmla="*/ 107 w 128"/>
              <a:gd name="T33" fmla="*/ 133 h 160"/>
              <a:gd name="T34" fmla="*/ 128 w 128"/>
              <a:gd name="T35" fmla="*/ 52 h 160"/>
              <a:gd name="T36" fmla="*/ 13 w 128"/>
              <a:gd name="T37" fmla="*/ 160 h 160"/>
              <a:gd name="T38" fmla="*/ 0 w 128"/>
              <a:gd name="T39" fmla="*/ 147 h 160"/>
              <a:gd name="T40" fmla="*/ 115 w 128"/>
              <a:gd name="T41" fmla="*/ 0 h 160"/>
              <a:gd name="T42" fmla="*/ 128 w 128"/>
              <a:gd name="T43" fmla="*/ 52 h 160"/>
              <a:gd name="T44" fmla="*/ 119 w 128"/>
              <a:gd name="T45" fmla="*/ 51 h 160"/>
              <a:gd name="T46" fmla="*/ 91 w 128"/>
              <a:gd name="T47" fmla="*/ 22 h 160"/>
              <a:gd name="T48" fmla="*/ 13 w 128"/>
              <a:gd name="T49" fmla="*/ 141 h 160"/>
              <a:gd name="T50" fmla="*/ 89 w 128"/>
              <a:gd name="T51" fmla="*/ 13 h 160"/>
              <a:gd name="T52" fmla="*/ 109 w 128"/>
              <a:gd name="T53" fmla="*/ 5 h 160"/>
              <a:gd name="T54" fmla="*/ 5 w 128"/>
              <a:gd name="T55" fmla="*/ 141 h 160"/>
              <a:gd name="T56" fmla="*/ 123 w 128"/>
              <a:gd name="T57" fmla="*/ 155 h 160"/>
              <a:gd name="T58" fmla="*/ 85 w 128"/>
              <a:gd name="T59" fmla="*/ 56 h 160"/>
              <a:gd name="T60" fmla="*/ 19 w 128"/>
              <a:gd name="T61" fmla="*/ 19 h 160"/>
              <a:gd name="T62" fmla="*/ 19 w 128"/>
              <a:gd name="T63"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60">
                <a:moveTo>
                  <a:pt x="107" y="69"/>
                </a:moveTo>
                <a:cubicBezTo>
                  <a:pt x="107" y="71"/>
                  <a:pt x="105" y="72"/>
                  <a:pt x="104" y="72"/>
                </a:cubicBezTo>
                <a:cubicBezTo>
                  <a:pt x="37" y="72"/>
                  <a:pt x="37" y="72"/>
                  <a:pt x="37" y="72"/>
                </a:cubicBezTo>
                <a:cubicBezTo>
                  <a:pt x="36" y="72"/>
                  <a:pt x="35" y="71"/>
                  <a:pt x="35" y="69"/>
                </a:cubicBezTo>
                <a:cubicBezTo>
                  <a:pt x="35" y="68"/>
                  <a:pt x="36" y="67"/>
                  <a:pt x="37" y="67"/>
                </a:cubicBezTo>
                <a:cubicBezTo>
                  <a:pt x="104" y="67"/>
                  <a:pt x="104" y="67"/>
                  <a:pt x="104" y="67"/>
                </a:cubicBezTo>
                <a:cubicBezTo>
                  <a:pt x="105" y="67"/>
                  <a:pt x="107" y="68"/>
                  <a:pt x="107" y="69"/>
                </a:cubicBezTo>
                <a:close/>
                <a:moveTo>
                  <a:pt x="37" y="51"/>
                </a:moveTo>
                <a:cubicBezTo>
                  <a:pt x="64" y="51"/>
                  <a:pt x="64" y="51"/>
                  <a:pt x="64" y="51"/>
                </a:cubicBezTo>
                <a:cubicBezTo>
                  <a:pt x="65" y="51"/>
                  <a:pt x="67" y="49"/>
                  <a:pt x="67" y="48"/>
                </a:cubicBezTo>
                <a:cubicBezTo>
                  <a:pt x="67" y="47"/>
                  <a:pt x="65" y="45"/>
                  <a:pt x="64" y="45"/>
                </a:cubicBezTo>
                <a:cubicBezTo>
                  <a:pt x="37" y="45"/>
                  <a:pt x="37" y="45"/>
                  <a:pt x="37" y="45"/>
                </a:cubicBezTo>
                <a:cubicBezTo>
                  <a:pt x="36" y="45"/>
                  <a:pt x="35" y="47"/>
                  <a:pt x="35" y="48"/>
                </a:cubicBezTo>
                <a:cubicBezTo>
                  <a:pt x="35" y="49"/>
                  <a:pt x="36" y="51"/>
                  <a:pt x="37" y="51"/>
                </a:cubicBezTo>
                <a:close/>
                <a:moveTo>
                  <a:pt x="104" y="88"/>
                </a:moveTo>
                <a:cubicBezTo>
                  <a:pt x="37" y="88"/>
                  <a:pt x="37" y="88"/>
                  <a:pt x="37" y="88"/>
                </a:cubicBezTo>
                <a:cubicBezTo>
                  <a:pt x="36" y="88"/>
                  <a:pt x="35" y="89"/>
                  <a:pt x="35" y="91"/>
                </a:cubicBezTo>
                <a:cubicBezTo>
                  <a:pt x="35" y="92"/>
                  <a:pt x="36" y="93"/>
                  <a:pt x="37" y="93"/>
                </a:cubicBezTo>
                <a:cubicBezTo>
                  <a:pt x="104" y="93"/>
                  <a:pt x="104" y="93"/>
                  <a:pt x="104" y="93"/>
                </a:cubicBezTo>
                <a:cubicBezTo>
                  <a:pt x="105" y="93"/>
                  <a:pt x="107" y="92"/>
                  <a:pt x="107" y="91"/>
                </a:cubicBezTo>
                <a:cubicBezTo>
                  <a:pt x="107" y="89"/>
                  <a:pt x="105" y="88"/>
                  <a:pt x="104" y="88"/>
                </a:cubicBezTo>
                <a:close/>
                <a:moveTo>
                  <a:pt x="104" y="109"/>
                </a:moveTo>
                <a:cubicBezTo>
                  <a:pt x="37" y="109"/>
                  <a:pt x="37" y="109"/>
                  <a:pt x="37" y="109"/>
                </a:cubicBezTo>
                <a:cubicBezTo>
                  <a:pt x="36" y="109"/>
                  <a:pt x="35" y="111"/>
                  <a:pt x="35" y="112"/>
                </a:cubicBezTo>
                <a:cubicBezTo>
                  <a:pt x="35" y="113"/>
                  <a:pt x="36" y="115"/>
                  <a:pt x="37" y="115"/>
                </a:cubicBezTo>
                <a:cubicBezTo>
                  <a:pt x="104" y="115"/>
                  <a:pt x="104" y="115"/>
                  <a:pt x="104" y="115"/>
                </a:cubicBezTo>
                <a:cubicBezTo>
                  <a:pt x="105" y="115"/>
                  <a:pt x="107" y="113"/>
                  <a:pt x="107" y="112"/>
                </a:cubicBezTo>
                <a:cubicBezTo>
                  <a:pt x="107" y="111"/>
                  <a:pt x="105" y="109"/>
                  <a:pt x="104" y="109"/>
                </a:cubicBezTo>
                <a:close/>
                <a:moveTo>
                  <a:pt x="104" y="131"/>
                </a:moveTo>
                <a:cubicBezTo>
                  <a:pt x="37" y="131"/>
                  <a:pt x="37" y="131"/>
                  <a:pt x="37" y="131"/>
                </a:cubicBezTo>
                <a:cubicBezTo>
                  <a:pt x="36" y="131"/>
                  <a:pt x="35" y="132"/>
                  <a:pt x="35" y="133"/>
                </a:cubicBezTo>
                <a:cubicBezTo>
                  <a:pt x="35" y="135"/>
                  <a:pt x="36" y="136"/>
                  <a:pt x="37" y="136"/>
                </a:cubicBezTo>
                <a:cubicBezTo>
                  <a:pt x="104" y="136"/>
                  <a:pt x="104" y="136"/>
                  <a:pt x="104" y="136"/>
                </a:cubicBezTo>
                <a:cubicBezTo>
                  <a:pt x="105" y="136"/>
                  <a:pt x="107" y="135"/>
                  <a:pt x="107" y="133"/>
                </a:cubicBezTo>
                <a:cubicBezTo>
                  <a:pt x="107" y="132"/>
                  <a:pt x="105" y="131"/>
                  <a:pt x="104" y="131"/>
                </a:cubicBezTo>
                <a:close/>
                <a:moveTo>
                  <a:pt x="128" y="52"/>
                </a:moveTo>
                <a:cubicBezTo>
                  <a:pt x="128" y="160"/>
                  <a:pt x="128" y="160"/>
                  <a:pt x="128" y="160"/>
                </a:cubicBezTo>
                <a:cubicBezTo>
                  <a:pt x="13" y="160"/>
                  <a:pt x="13" y="160"/>
                  <a:pt x="13" y="160"/>
                </a:cubicBezTo>
                <a:cubicBezTo>
                  <a:pt x="13" y="147"/>
                  <a:pt x="13" y="147"/>
                  <a:pt x="13" y="147"/>
                </a:cubicBezTo>
                <a:cubicBezTo>
                  <a:pt x="0" y="147"/>
                  <a:pt x="0" y="147"/>
                  <a:pt x="0" y="147"/>
                </a:cubicBezTo>
                <a:cubicBezTo>
                  <a:pt x="0" y="0"/>
                  <a:pt x="0" y="0"/>
                  <a:pt x="0" y="0"/>
                </a:cubicBezTo>
                <a:cubicBezTo>
                  <a:pt x="115" y="0"/>
                  <a:pt x="115" y="0"/>
                  <a:pt x="115" y="0"/>
                </a:cubicBezTo>
                <a:cubicBezTo>
                  <a:pt x="115" y="39"/>
                  <a:pt x="115" y="39"/>
                  <a:pt x="115" y="39"/>
                </a:cubicBezTo>
                <a:lnTo>
                  <a:pt x="128" y="52"/>
                </a:lnTo>
                <a:close/>
                <a:moveTo>
                  <a:pt x="91" y="51"/>
                </a:moveTo>
                <a:cubicBezTo>
                  <a:pt x="119" y="51"/>
                  <a:pt x="119" y="51"/>
                  <a:pt x="119" y="51"/>
                </a:cubicBezTo>
                <a:cubicBezTo>
                  <a:pt x="115" y="46"/>
                  <a:pt x="115" y="46"/>
                  <a:pt x="115" y="46"/>
                </a:cubicBezTo>
                <a:cubicBezTo>
                  <a:pt x="91" y="22"/>
                  <a:pt x="91" y="22"/>
                  <a:pt x="91" y="22"/>
                </a:cubicBezTo>
                <a:lnTo>
                  <a:pt x="91" y="51"/>
                </a:lnTo>
                <a:close/>
                <a:moveTo>
                  <a:pt x="13" y="141"/>
                </a:moveTo>
                <a:cubicBezTo>
                  <a:pt x="13" y="13"/>
                  <a:pt x="13" y="13"/>
                  <a:pt x="13" y="13"/>
                </a:cubicBezTo>
                <a:cubicBezTo>
                  <a:pt x="89" y="13"/>
                  <a:pt x="89" y="13"/>
                  <a:pt x="89" y="13"/>
                </a:cubicBezTo>
                <a:cubicBezTo>
                  <a:pt x="109" y="34"/>
                  <a:pt x="109" y="34"/>
                  <a:pt x="109" y="34"/>
                </a:cubicBezTo>
                <a:cubicBezTo>
                  <a:pt x="109" y="5"/>
                  <a:pt x="109" y="5"/>
                  <a:pt x="109" y="5"/>
                </a:cubicBezTo>
                <a:cubicBezTo>
                  <a:pt x="5" y="5"/>
                  <a:pt x="5" y="5"/>
                  <a:pt x="5" y="5"/>
                </a:cubicBezTo>
                <a:cubicBezTo>
                  <a:pt x="5" y="141"/>
                  <a:pt x="5" y="141"/>
                  <a:pt x="5" y="141"/>
                </a:cubicBezTo>
                <a:lnTo>
                  <a:pt x="13" y="141"/>
                </a:lnTo>
                <a:close/>
                <a:moveTo>
                  <a:pt x="123" y="155"/>
                </a:moveTo>
                <a:cubicBezTo>
                  <a:pt x="123" y="56"/>
                  <a:pt x="123" y="56"/>
                  <a:pt x="123" y="56"/>
                </a:cubicBezTo>
                <a:cubicBezTo>
                  <a:pt x="85" y="56"/>
                  <a:pt x="85" y="56"/>
                  <a:pt x="85" y="56"/>
                </a:cubicBezTo>
                <a:cubicBezTo>
                  <a:pt x="85" y="19"/>
                  <a:pt x="85" y="19"/>
                  <a:pt x="85" y="19"/>
                </a:cubicBezTo>
                <a:cubicBezTo>
                  <a:pt x="19" y="19"/>
                  <a:pt x="19" y="19"/>
                  <a:pt x="19" y="19"/>
                </a:cubicBezTo>
                <a:cubicBezTo>
                  <a:pt x="19" y="147"/>
                  <a:pt x="19" y="147"/>
                  <a:pt x="19" y="147"/>
                </a:cubicBezTo>
                <a:cubicBezTo>
                  <a:pt x="19" y="155"/>
                  <a:pt x="19" y="155"/>
                  <a:pt x="19" y="155"/>
                </a:cubicBezTo>
                <a:lnTo>
                  <a:pt x="123" y="155"/>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Google Shape;10960;p56"/>
          <p:cNvSpPr/>
          <p:nvPr/>
        </p:nvSpPr>
        <p:spPr>
          <a:xfrm>
            <a:off x="4042159" y="3703241"/>
            <a:ext cx="487509" cy="484748"/>
          </a:xfrm>
          <a:custGeom>
            <a:avLst/>
            <a:gdLst/>
            <a:ahLst/>
            <a:cxnLst/>
            <a:rect l="l" t="t" r="r" b="b"/>
            <a:pathLst>
              <a:path w="11478" h="11413" extrusionOk="0">
                <a:moveTo>
                  <a:pt x="1401" y="515"/>
                </a:moveTo>
                <a:cubicBezTo>
                  <a:pt x="1616" y="515"/>
                  <a:pt x="1834" y="595"/>
                  <a:pt x="2000" y="756"/>
                </a:cubicBezTo>
                <a:lnTo>
                  <a:pt x="2548" y="1304"/>
                </a:lnTo>
                <a:lnTo>
                  <a:pt x="1358" y="2494"/>
                </a:lnTo>
                <a:lnTo>
                  <a:pt x="810" y="1947"/>
                </a:lnTo>
                <a:cubicBezTo>
                  <a:pt x="476" y="1625"/>
                  <a:pt x="476" y="1078"/>
                  <a:pt x="810" y="756"/>
                </a:cubicBezTo>
                <a:cubicBezTo>
                  <a:pt x="971" y="595"/>
                  <a:pt x="1185" y="515"/>
                  <a:pt x="1401" y="515"/>
                </a:cubicBezTo>
                <a:close/>
                <a:moveTo>
                  <a:pt x="2798" y="1566"/>
                </a:moveTo>
                <a:lnTo>
                  <a:pt x="3251" y="2006"/>
                </a:lnTo>
                <a:lnTo>
                  <a:pt x="2655" y="2602"/>
                </a:lnTo>
                <a:lnTo>
                  <a:pt x="2060" y="3197"/>
                </a:lnTo>
                <a:lnTo>
                  <a:pt x="1608" y="2756"/>
                </a:lnTo>
                <a:lnTo>
                  <a:pt x="2798" y="1566"/>
                </a:lnTo>
                <a:close/>
                <a:moveTo>
                  <a:pt x="10132" y="9031"/>
                </a:moveTo>
                <a:lnTo>
                  <a:pt x="10811" y="10757"/>
                </a:lnTo>
                <a:lnTo>
                  <a:pt x="9085" y="10091"/>
                </a:lnTo>
                <a:lnTo>
                  <a:pt x="10132" y="9031"/>
                </a:lnTo>
                <a:close/>
                <a:moveTo>
                  <a:pt x="4036" y="5685"/>
                </a:moveTo>
                <a:lnTo>
                  <a:pt x="5763" y="7412"/>
                </a:lnTo>
                <a:lnTo>
                  <a:pt x="5418" y="7757"/>
                </a:lnTo>
                <a:lnTo>
                  <a:pt x="5001" y="7340"/>
                </a:lnTo>
                <a:cubicBezTo>
                  <a:pt x="4965" y="7299"/>
                  <a:pt x="4920" y="7278"/>
                  <a:pt x="4876" y="7278"/>
                </a:cubicBezTo>
                <a:cubicBezTo>
                  <a:pt x="4831" y="7278"/>
                  <a:pt x="4787" y="7299"/>
                  <a:pt x="4751" y="7340"/>
                </a:cubicBezTo>
                <a:cubicBezTo>
                  <a:pt x="4679" y="7412"/>
                  <a:pt x="4679" y="7519"/>
                  <a:pt x="4751" y="7590"/>
                </a:cubicBezTo>
                <a:lnTo>
                  <a:pt x="5168" y="8007"/>
                </a:lnTo>
                <a:lnTo>
                  <a:pt x="4763" y="8412"/>
                </a:lnTo>
                <a:lnTo>
                  <a:pt x="3822" y="7471"/>
                </a:lnTo>
                <a:cubicBezTo>
                  <a:pt x="3786" y="7436"/>
                  <a:pt x="3742" y="7418"/>
                  <a:pt x="3697" y="7418"/>
                </a:cubicBezTo>
                <a:cubicBezTo>
                  <a:pt x="3652" y="7418"/>
                  <a:pt x="3608" y="7436"/>
                  <a:pt x="3572" y="7471"/>
                </a:cubicBezTo>
                <a:cubicBezTo>
                  <a:pt x="3501" y="7543"/>
                  <a:pt x="3501" y="7650"/>
                  <a:pt x="3572" y="7721"/>
                </a:cubicBezTo>
                <a:lnTo>
                  <a:pt x="4513" y="8662"/>
                </a:lnTo>
                <a:lnTo>
                  <a:pt x="4108" y="9067"/>
                </a:lnTo>
                <a:lnTo>
                  <a:pt x="3691" y="8638"/>
                </a:lnTo>
                <a:cubicBezTo>
                  <a:pt x="3655" y="8602"/>
                  <a:pt x="3611" y="8584"/>
                  <a:pt x="3566" y="8584"/>
                </a:cubicBezTo>
                <a:cubicBezTo>
                  <a:pt x="3521" y="8584"/>
                  <a:pt x="3477" y="8602"/>
                  <a:pt x="3441" y="8638"/>
                </a:cubicBezTo>
                <a:cubicBezTo>
                  <a:pt x="3358" y="8721"/>
                  <a:pt x="3358" y="8817"/>
                  <a:pt x="3441" y="8900"/>
                </a:cubicBezTo>
                <a:lnTo>
                  <a:pt x="3858" y="9317"/>
                </a:lnTo>
                <a:lnTo>
                  <a:pt x="3453" y="9710"/>
                </a:lnTo>
                <a:lnTo>
                  <a:pt x="3036" y="9293"/>
                </a:lnTo>
                <a:cubicBezTo>
                  <a:pt x="3001" y="9257"/>
                  <a:pt x="2956" y="9239"/>
                  <a:pt x="2911" y="9239"/>
                </a:cubicBezTo>
                <a:cubicBezTo>
                  <a:pt x="2867" y="9239"/>
                  <a:pt x="2822" y="9257"/>
                  <a:pt x="2786" y="9293"/>
                </a:cubicBezTo>
                <a:cubicBezTo>
                  <a:pt x="2703" y="9376"/>
                  <a:pt x="2703" y="9471"/>
                  <a:pt x="2786" y="9555"/>
                </a:cubicBezTo>
                <a:lnTo>
                  <a:pt x="3203" y="9972"/>
                </a:lnTo>
                <a:lnTo>
                  <a:pt x="2798" y="10364"/>
                </a:lnTo>
                <a:lnTo>
                  <a:pt x="1858" y="9436"/>
                </a:lnTo>
                <a:cubicBezTo>
                  <a:pt x="1822" y="9394"/>
                  <a:pt x="1777" y="9373"/>
                  <a:pt x="1733" y="9373"/>
                </a:cubicBezTo>
                <a:cubicBezTo>
                  <a:pt x="1688" y="9373"/>
                  <a:pt x="1643" y="9394"/>
                  <a:pt x="1608" y="9436"/>
                </a:cubicBezTo>
                <a:cubicBezTo>
                  <a:pt x="1536" y="9507"/>
                  <a:pt x="1536" y="9614"/>
                  <a:pt x="1608" y="9686"/>
                </a:cubicBezTo>
                <a:lnTo>
                  <a:pt x="2548" y="10626"/>
                </a:lnTo>
                <a:lnTo>
                  <a:pt x="2191" y="10984"/>
                </a:lnTo>
                <a:cubicBezTo>
                  <a:pt x="2155" y="11007"/>
                  <a:pt x="2096" y="11043"/>
                  <a:pt x="2048" y="11043"/>
                </a:cubicBezTo>
                <a:cubicBezTo>
                  <a:pt x="2012" y="11043"/>
                  <a:pt x="1953" y="11019"/>
                  <a:pt x="1917" y="10984"/>
                </a:cubicBezTo>
                <a:lnTo>
                  <a:pt x="465" y="9519"/>
                </a:lnTo>
                <a:cubicBezTo>
                  <a:pt x="381" y="9448"/>
                  <a:pt x="381" y="9329"/>
                  <a:pt x="465" y="9257"/>
                </a:cubicBezTo>
                <a:lnTo>
                  <a:pt x="4036" y="5685"/>
                </a:lnTo>
                <a:close/>
                <a:moveTo>
                  <a:pt x="9428" y="0"/>
                </a:moveTo>
                <a:cubicBezTo>
                  <a:pt x="9290" y="0"/>
                  <a:pt x="9150" y="54"/>
                  <a:pt x="9037" y="161"/>
                </a:cubicBezTo>
                <a:lnTo>
                  <a:pt x="6299" y="2899"/>
                </a:lnTo>
                <a:cubicBezTo>
                  <a:pt x="6227" y="2971"/>
                  <a:pt x="6227" y="3078"/>
                  <a:pt x="6299" y="3149"/>
                </a:cubicBezTo>
                <a:cubicBezTo>
                  <a:pt x="6334" y="3185"/>
                  <a:pt x="6379" y="3203"/>
                  <a:pt x="6424" y="3203"/>
                </a:cubicBezTo>
                <a:cubicBezTo>
                  <a:pt x="6468" y="3203"/>
                  <a:pt x="6513" y="3185"/>
                  <a:pt x="6549" y="3149"/>
                </a:cubicBezTo>
                <a:lnTo>
                  <a:pt x="9287" y="411"/>
                </a:lnTo>
                <a:cubicBezTo>
                  <a:pt x="9323" y="387"/>
                  <a:pt x="9382" y="351"/>
                  <a:pt x="9418" y="351"/>
                </a:cubicBezTo>
                <a:cubicBezTo>
                  <a:pt x="9466" y="351"/>
                  <a:pt x="9525" y="363"/>
                  <a:pt x="9561" y="411"/>
                </a:cubicBezTo>
                <a:lnTo>
                  <a:pt x="11013" y="1875"/>
                </a:lnTo>
                <a:cubicBezTo>
                  <a:pt x="11049" y="1899"/>
                  <a:pt x="11073" y="1959"/>
                  <a:pt x="11073" y="2006"/>
                </a:cubicBezTo>
                <a:cubicBezTo>
                  <a:pt x="11073" y="2054"/>
                  <a:pt x="11061" y="2113"/>
                  <a:pt x="11013" y="2137"/>
                </a:cubicBezTo>
                <a:lnTo>
                  <a:pt x="10656" y="2494"/>
                </a:lnTo>
                <a:lnTo>
                  <a:pt x="9716" y="1554"/>
                </a:lnTo>
                <a:cubicBezTo>
                  <a:pt x="9680" y="1518"/>
                  <a:pt x="9635" y="1500"/>
                  <a:pt x="9591" y="1500"/>
                </a:cubicBezTo>
                <a:cubicBezTo>
                  <a:pt x="9546" y="1500"/>
                  <a:pt x="9501" y="1518"/>
                  <a:pt x="9466" y="1554"/>
                </a:cubicBezTo>
                <a:cubicBezTo>
                  <a:pt x="9394" y="1637"/>
                  <a:pt x="9394" y="1732"/>
                  <a:pt x="9466" y="1816"/>
                </a:cubicBezTo>
                <a:lnTo>
                  <a:pt x="10406" y="2744"/>
                </a:lnTo>
                <a:lnTo>
                  <a:pt x="10001" y="3149"/>
                </a:lnTo>
                <a:lnTo>
                  <a:pt x="9585" y="2733"/>
                </a:lnTo>
                <a:cubicBezTo>
                  <a:pt x="9549" y="2697"/>
                  <a:pt x="9504" y="2679"/>
                  <a:pt x="9460" y="2679"/>
                </a:cubicBezTo>
                <a:cubicBezTo>
                  <a:pt x="9415" y="2679"/>
                  <a:pt x="9370" y="2697"/>
                  <a:pt x="9335" y="2733"/>
                </a:cubicBezTo>
                <a:cubicBezTo>
                  <a:pt x="9263" y="2804"/>
                  <a:pt x="9263" y="2911"/>
                  <a:pt x="9335" y="2983"/>
                </a:cubicBezTo>
                <a:lnTo>
                  <a:pt x="9751" y="3399"/>
                </a:lnTo>
                <a:lnTo>
                  <a:pt x="9347" y="3804"/>
                </a:lnTo>
                <a:lnTo>
                  <a:pt x="8930" y="3387"/>
                </a:lnTo>
                <a:cubicBezTo>
                  <a:pt x="8894" y="3352"/>
                  <a:pt x="8850" y="3334"/>
                  <a:pt x="8805" y="3334"/>
                </a:cubicBezTo>
                <a:cubicBezTo>
                  <a:pt x="8760" y="3334"/>
                  <a:pt x="8716" y="3352"/>
                  <a:pt x="8680" y="3387"/>
                </a:cubicBezTo>
                <a:cubicBezTo>
                  <a:pt x="8597" y="3459"/>
                  <a:pt x="8597" y="3566"/>
                  <a:pt x="8680" y="3637"/>
                </a:cubicBezTo>
                <a:lnTo>
                  <a:pt x="9097" y="4054"/>
                </a:lnTo>
                <a:lnTo>
                  <a:pt x="8692" y="4459"/>
                </a:lnTo>
                <a:lnTo>
                  <a:pt x="7751" y="3518"/>
                </a:lnTo>
                <a:cubicBezTo>
                  <a:pt x="7715" y="3483"/>
                  <a:pt x="7671" y="3465"/>
                  <a:pt x="7626" y="3465"/>
                </a:cubicBezTo>
                <a:cubicBezTo>
                  <a:pt x="7581" y="3465"/>
                  <a:pt x="7537" y="3483"/>
                  <a:pt x="7501" y="3518"/>
                </a:cubicBezTo>
                <a:cubicBezTo>
                  <a:pt x="7430" y="3602"/>
                  <a:pt x="7430" y="3697"/>
                  <a:pt x="7501" y="3780"/>
                </a:cubicBezTo>
                <a:lnTo>
                  <a:pt x="8442" y="4709"/>
                </a:lnTo>
                <a:lnTo>
                  <a:pt x="8037" y="5114"/>
                </a:lnTo>
                <a:lnTo>
                  <a:pt x="7620" y="4697"/>
                </a:lnTo>
                <a:cubicBezTo>
                  <a:pt x="7584" y="4661"/>
                  <a:pt x="7540" y="4644"/>
                  <a:pt x="7495" y="4644"/>
                </a:cubicBezTo>
                <a:cubicBezTo>
                  <a:pt x="7451" y="4644"/>
                  <a:pt x="7406" y="4661"/>
                  <a:pt x="7370" y="4697"/>
                </a:cubicBezTo>
                <a:cubicBezTo>
                  <a:pt x="7287" y="4769"/>
                  <a:pt x="7287" y="4876"/>
                  <a:pt x="7370" y="4947"/>
                </a:cubicBezTo>
                <a:lnTo>
                  <a:pt x="7787" y="5364"/>
                </a:lnTo>
                <a:lnTo>
                  <a:pt x="7442" y="5709"/>
                </a:lnTo>
                <a:lnTo>
                  <a:pt x="5715" y="3983"/>
                </a:lnTo>
                <a:lnTo>
                  <a:pt x="6037" y="3661"/>
                </a:lnTo>
                <a:cubicBezTo>
                  <a:pt x="6120" y="3578"/>
                  <a:pt x="6120" y="3483"/>
                  <a:pt x="6037" y="3399"/>
                </a:cubicBezTo>
                <a:cubicBezTo>
                  <a:pt x="6001" y="3364"/>
                  <a:pt x="5956" y="3346"/>
                  <a:pt x="5912" y="3346"/>
                </a:cubicBezTo>
                <a:cubicBezTo>
                  <a:pt x="5867" y="3346"/>
                  <a:pt x="5822" y="3364"/>
                  <a:pt x="5787" y="3399"/>
                </a:cubicBezTo>
                <a:lnTo>
                  <a:pt x="5465" y="3733"/>
                </a:lnTo>
                <a:lnTo>
                  <a:pt x="2239" y="506"/>
                </a:lnTo>
                <a:cubicBezTo>
                  <a:pt x="2012" y="280"/>
                  <a:pt x="1715" y="161"/>
                  <a:pt x="1381" y="161"/>
                </a:cubicBezTo>
                <a:cubicBezTo>
                  <a:pt x="1072" y="161"/>
                  <a:pt x="762" y="280"/>
                  <a:pt x="536" y="506"/>
                </a:cubicBezTo>
                <a:cubicBezTo>
                  <a:pt x="310" y="732"/>
                  <a:pt x="191" y="1030"/>
                  <a:pt x="191" y="1351"/>
                </a:cubicBezTo>
                <a:cubicBezTo>
                  <a:pt x="191" y="1661"/>
                  <a:pt x="310" y="1971"/>
                  <a:pt x="536" y="2197"/>
                </a:cubicBezTo>
                <a:lnTo>
                  <a:pt x="3774" y="5447"/>
                </a:lnTo>
                <a:lnTo>
                  <a:pt x="203" y="9019"/>
                </a:lnTo>
                <a:cubicBezTo>
                  <a:pt x="0" y="9221"/>
                  <a:pt x="0" y="9567"/>
                  <a:pt x="203" y="9793"/>
                </a:cubicBezTo>
                <a:lnTo>
                  <a:pt x="1667" y="11246"/>
                </a:lnTo>
                <a:cubicBezTo>
                  <a:pt x="1774" y="11353"/>
                  <a:pt x="1905" y="11412"/>
                  <a:pt x="2048" y="11412"/>
                </a:cubicBezTo>
                <a:cubicBezTo>
                  <a:pt x="2203" y="11412"/>
                  <a:pt x="2334" y="11353"/>
                  <a:pt x="2441" y="11246"/>
                </a:cubicBezTo>
                <a:lnTo>
                  <a:pt x="6013" y="7674"/>
                </a:lnTo>
                <a:lnTo>
                  <a:pt x="6263" y="7924"/>
                </a:lnTo>
                <a:cubicBezTo>
                  <a:pt x="6299" y="7965"/>
                  <a:pt x="6343" y="7986"/>
                  <a:pt x="6389" y="7986"/>
                </a:cubicBezTo>
                <a:cubicBezTo>
                  <a:pt x="6436" y="7986"/>
                  <a:pt x="6483" y="7965"/>
                  <a:pt x="6525" y="7924"/>
                </a:cubicBezTo>
                <a:cubicBezTo>
                  <a:pt x="6596" y="7852"/>
                  <a:pt x="6596" y="7745"/>
                  <a:pt x="6525" y="7674"/>
                </a:cubicBezTo>
                <a:lnTo>
                  <a:pt x="6168" y="7316"/>
                </a:lnTo>
                <a:cubicBezTo>
                  <a:pt x="6168" y="7305"/>
                  <a:pt x="6144" y="7305"/>
                  <a:pt x="6132" y="7293"/>
                </a:cubicBezTo>
                <a:lnTo>
                  <a:pt x="6096" y="7257"/>
                </a:lnTo>
                <a:lnTo>
                  <a:pt x="2310" y="3471"/>
                </a:lnTo>
                <a:lnTo>
                  <a:pt x="2786" y="2995"/>
                </a:lnTo>
                <a:lnTo>
                  <a:pt x="3084" y="3292"/>
                </a:lnTo>
                <a:cubicBezTo>
                  <a:pt x="3108" y="3316"/>
                  <a:pt x="3155" y="3328"/>
                  <a:pt x="3203" y="3328"/>
                </a:cubicBezTo>
                <a:cubicBezTo>
                  <a:pt x="3239" y="3328"/>
                  <a:pt x="3286" y="3316"/>
                  <a:pt x="3322" y="3292"/>
                </a:cubicBezTo>
                <a:cubicBezTo>
                  <a:pt x="3393" y="3209"/>
                  <a:pt x="3393" y="3114"/>
                  <a:pt x="3322" y="3030"/>
                </a:cubicBezTo>
                <a:lnTo>
                  <a:pt x="3024" y="2733"/>
                </a:lnTo>
                <a:lnTo>
                  <a:pt x="3501" y="2256"/>
                </a:lnTo>
                <a:lnTo>
                  <a:pt x="5358" y="4126"/>
                </a:lnTo>
                <a:lnTo>
                  <a:pt x="7311" y="6066"/>
                </a:lnTo>
                <a:lnTo>
                  <a:pt x="7323" y="6090"/>
                </a:lnTo>
                <a:lnTo>
                  <a:pt x="7334" y="6102"/>
                </a:lnTo>
                <a:lnTo>
                  <a:pt x="9942" y="8710"/>
                </a:lnTo>
                <a:lnTo>
                  <a:pt x="9466" y="9186"/>
                </a:lnTo>
                <a:lnTo>
                  <a:pt x="6846" y="6554"/>
                </a:lnTo>
                <a:lnTo>
                  <a:pt x="5810" y="5519"/>
                </a:lnTo>
                <a:lnTo>
                  <a:pt x="3965" y="3673"/>
                </a:lnTo>
                <a:cubicBezTo>
                  <a:pt x="3923" y="3637"/>
                  <a:pt x="3879" y="3620"/>
                  <a:pt x="3834" y="3620"/>
                </a:cubicBezTo>
                <a:cubicBezTo>
                  <a:pt x="3789" y="3620"/>
                  <a:pt x="3745" y="3637"/>
                  <a:pt x="3703" y="3673"/>
                </a:cubicBezTo>
                <a:cubicBezTo>
                  <a:pt x="3632" y="3745"/>
                  <a:pt x="3632" y="3852"/>
                  <a:pt x="3703" y="3923"/>
                </a:cubicBezTo>
                <a:lnTo>
                  <a:pt x="9239" y="9460"/>
                </a:lnTo>
                <a:lnTo>
                  <a:pt x="8763" y="9936"/>
                </a:lnTo>
                <a:lnTo>
                  <a:pt x="7096" y="8269"/>
                </a:lnTo>
                <a:cubicBezTo>
                  <a:pt x="7061" y="8233"/>
                  <a:pt x="7016" y="8215"/>
                  <a:pt x="6971" y="8215"/>
                </a:cubicBezTo>
                <a:cubicBezTo>
                  <a:pt x="6927" y="8215"/>
                  <a:pt x="6882" y="8233"/>
                  <a:pt x="6846" y="8269"/>
                </a:cubicBezTo>
                <a:cubicBezTo>
                  <a:pt x="6775" y="8340"/>
                  <a:pt x="6775" y="8448"/>
                  <a:pt x="6846" y="8519"/>
                </a:cubicBezTo>
                <a:lnTo>
                  <a:pt x="8632" y="10305"/>
                </a:lnTo>
                <a:cubicBezTo>
                  <a:pt x="8644" y="10329"/>
                  <a:pt x="8680" y="10341"/>
                  <a:pt x="8692" y="10353"/>
                </a:cubicBezTo>
                <a:lnTo>
                  <a:pt x="10799" y="11174"/>
                </a:lnTo>
                <a:cubicBezTo>
                  <a:pt x="10835" y="11186"/>
                  <a:pt x="10883" y="11186"/>
                  <a:pt x="10906" y="11186"/>
                </a:cubicBezTo>
                <a:cubicBezTo>
                  <a:pt x="10990" y="11186"/>
                  <a:pt x="11061" y="11162"/>
                  <a:pt x="11121" y="11103"/>
                </a:cubicBezTo>
                <a:cubicBezTo>
                  <a:pt x="11192" y="11019"/>
                  <a:pt x="11228" y="10900"/>
                  <a:pt x="11180" y="10805"/>
                </a:cubicBezTo>
                <a:lnTo>
                  <a:pt x="10359" y="8686"/>
                </a:lnTo>
                <a:cubicBezTo>
                  <a:pt x="10347" y="8662"/>
                  <a:pt x="10323" y="8638"/>
                  <a:pt x="10311" y="8626"/>
                </a:cubicBezTo>
                <a:lnTo>
                  <a:pt x="7692" y="6007"/>
                </a:lnTo>
                <a:lnTo>
                  <a:pt x="11264" y="2435"/>
                </a:lnTo>
                <a:cubicBezTo>
                  <a:pt x="11478" y="2185"/>
                  <a:pt x="11478" y="1840"/>
                  <a:pt x="11264" y="1625"/>
                </a:cubicBezTo>
                <a:lnTo>
                  <a:pt x="9811" y="161"/>
                </a:lnTo>
                <a:cubicBezTo>
                  <a:pt x="9704" y="54"/>
                  <a:pt x="9567" y="0"/>
                  <a:pt x="9428" y="0"/>
                </a:cubicBezTo>
                <a:close/>
              </a:path>
            </a:pathLst>
          </a:custGeom>
          <a:solidFill>
            <a:schemeClr val="bg1"/>
          </a:solidFill>
          <a:ln>
            <a:noFill/>
          </a:ln>
        </p:spPr>
        <p:txBody>
          <a:bodyPr spcFirstLastPara="1" wrap="square" lIns="121900" tIns="121900" rIns="121900" bIns="121900" anchor="ctr" anchorCtr="0">
            <a:noAutofit/>
          </a:bodyPr>
          <a:lstStyle/>
          <a:p>
            <a:endParaRPr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5994904" y="5078951"/>
            <a:ext cx="1936278" cy="1055149"/>
          </a:xfrm>
          <a:prstGeom prst="rect">
            <a:avLst/>
          </a:prstGeom>
          <a:noFill/>
        </p:spPr>
        <p:txBody>
          <a:bodyPr wrap="square" lIns="0" tIns="0" rIns="0" bIns="0" rtlCol="0">
            <a:noAutofit/>
          </a:bodyPr>
          <a:lstStyle/>
          <a:p>
            <a:pPr lvl="0" algn="ctr">
              <a:lnSpc>
                <a:spcPct val="20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endPar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文本框 27"/>
          <p:cNvSpPr txBox="1"/>
          <p:nvPr/>
        </p:nvSpPr>
        <p:spPr>
          <a:xfrm>
            <a:off x="3338130" y="5078951"/>
            <a:ext cx="1936278" cy="1055149"/>
          </a:xfrm>
          <a:prstGeom prst="rect">
            <a:avLst/>
          </a:prstGeom>
          <a:noFill/>
        </p:spPr>
        <p:txBody>
          <a:bodyPr wrap="square" lIns="0" tIns="0" rIns="0" bIns="0" rtlCol="0">
            <a:noAutofit/>
          </a:bodyPr>
          <a:lstStyle/>
          <a:p>
            <a:pPr lvl="0" algn="ctr">
              <a:lnSpc>
                <a:spcPct val="20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Lorem ipsum dolor sit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amet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consectetur</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adipisicing</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elit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sed do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eiusmod</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tempor</a:t>
            </a:r>
            <a:endPar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 name="组合 3"/>
          <p:cNvGrpSpPr/>
          <p:nvPr/>
        </p:nvGrpSpPr>
        <p:grpSpPr>
          <a:xfrm>
            <a:off x="-45720" y="302895"/>
            <a:ext cx="3018155" cy="829310"/>
            <a:chOff x="-72" y="477"/>
            <a:chExt cx="4753" cy="1306"/>
          </a:xfrm>
        </p:grpSpPr>
        <p:sp>
          <p:nvSpPr>
            <p:cNvPr id="5" name="文本框 4"/>
            <p:cNvSpPr txBox="1"/>
            <p:nvPr/>
          </p:nvSpPr>
          <p:spPr>
            <a:xfrm>
              <a:off x="1033" y="704"/>
              <a:ext cx="3648" cy="822"/>
            </a:xfrm>
            <a:prstGeom prst="rect">
              <a:avLst/>
            </a:prstGeom>
            <a:noFill/>
          </p:spPr>
          <p:txBody>
            <a:bodyPr wrap="none" rtlCol="0">
              <a:spAutoFit/>
            </a:bodyPr>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圆角 20"/>
            <p:cNvSpPr/>
            <p:nvPr/>
          </p:nvSpPr>
          <p:spPr>
            <a:xfrm rot="3193566" flipH="1">
              <a:off x="-579" y="984"/>
              <a:ext cx="1306"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7" name="矩形: 圆角 23"/>
            <p:cNvSpPr/>
            <p:nvPr/>
          </p:nvSpPr>
          <p:spPr>
            <a:xfrm rot="3193566" flipH="1">
              <a:off x="-84" y="970"/>
              <a:ext cx="1273" cy="292"/>
            </a:xfrm>
            <a:prstGeom prst="roundRect">
              <a:avLst>
                <a:gd name="adj" fmla="val 50000"/>
              </a:avLst>
            </a:prstGeom>
            <a:solidFill>
              <a:srgbClr val="5D94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儿童早教招生海报"/>
          <p:cNvPicPr>
            <a:picLocks noChangeAspect="1"/>
          </p:cNvPicPr>
          <p:nvPr/>
        </p:nvPicPr>
        <p:blipFill>
          <a:blip r:embed="rId1"/>
          <a:srcRect t="40077" b="17812"/>
          <a:stretch>
            <a:fillRect/>
          </a:stretch>
        </p:blipFill>
        <p:spPr>
          <a:xfrm>
            <a:off x="-635" y="0"/>
            <a:ext cx="12192635" cy="6858000"/>
          </a:xfrm>
          <a:prstGeom prst="rect">
            <a:avLst/>
          </a:prstGeom>
        </p:spPr>
      </p:pic>
      <p:sp>
        <p:nvSpPr>
          <p:cNvPr id="10" name="矩形: 圆顶角 9"/>
          <p:cNvSpPr/>
          <p:nvPr/>
        </p:nvSpPr>
        <p:spPr>
          <a:xfrm rot="5400000">
            <a:off x="-126001" y="3149358"/>
            <a:ext cx="504002" cy="252000"/>
          </a:xfrm>
          <a:prstGeom prst="round2SameRect">
            <a:avLst>
              <a:gd name="adj1" fmla="val 4407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Google Shape;2514;p49"/>
          <p:cNvSpPr/>
          <p:nvPr/>
        </p:nvSpPr>
        <p:spPr>
          <a:xfrm rot="10800000">
            <a:off x="73747" y="3196765"/>
            <a:ext cx="104530" cy="157186"/>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chemeClr val="tx1">
              <a:lumMod val="85000"/>
              <a:lumOff val="1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文本框 33"/>
          <p:cNvSpPr txBox="1"/>
          <p:nvPr/>
        </p:nvSpPr>
        <p:spPr>
          <a:xfrm>
            <a:off x="11379870" y="5912376"/>
            <a:ext cx="320922" cy="400110"/>
          </a:xfrm>
          <a:prstGeom prst="rect">
            <a:avLst/>
          </a:prstGeom>
          <a:noFill/>
        </p:spPr>
        <p:txBody>
          <a:bodyPr wrap="none" rtlCol="0">
            <a:spAutoFit/>
          </a:bodyPr>
          <a:lstStyle/>
          <a:p>
            <a:pPr algn="ctr"/>
            <a:r>
              <a:rPr lang="zh-CN" altLang="en-US" sz="2000" spc="300" dirty="0">
                <a:solidFill>
                  <a:schemeClr val="bg1"/>
                </a:solidFill>
                <a:effectLst>
                  <a:outerShdw blurRad="381000" dist="38100" dir="2700000" algn="tl">
                    <a:srgbClr val="000000">
                      <a:alpha val="20000"/>
                    </a:srgbClr>
                  </a:outerShdw>
                </a:effectLst>
                <a:latin typeface="Aharoni" panose="02010803020104030203" pitchFamily="2" charset="-79"/>
                <a:ea typeface="微软雅黑" panose="020B0503020204020204" pitchFamily="34" charset="-122"/>
                <a:cs typeface="Aharoni" panose="02010803020104030203" pitchFamily="2" charset="-79"/>
              </a:rPr>
              <a:t>▫</a:t>
            </a:r>
            <a:endParaRPr lang="zh-CN" altLang="en-US" sz="2000" spc="300" dirty="0">
              <a:solidFill>
                <a:schemeClr val="bg1"/>
              </a:solidFill>
              <a:effectLst>
                <a:outerShdw blurRad="381000" dist="38100" dir="2700000" algn="tl">
                  <a:srgbClr val="000000">
                    <a:alpha val="20000"/>
                  </a:srgbClr>
                </a:outerShdw>
              </a:effectLst>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5" name="矩形: 圆顶角 24"/>
          <p:cNvSpPr/>
          <p:nvPr/>
        </p:nvSpPr>
        <p:spPr>
          <a:xfrm rot="16200000" flipH="1">
            <a:off x="11813999" y="3149358"/>
            <a:ext cx="504002" cy="252000"/>
          </a:xfrm>
          <a:prstGeom prst="round2SameRect">
            <a:avLst>
              <a:gd name="adj1" fmla="val 4407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Google Shape;2514;p49"/>
          <p:cNvSpPr/>
          <p:nvPr/>
        </p:nvSpPr>
        <p:spPr>
          <a:xfrm rot="10800000" flipH="1">
            <a:off x="12013735" y="3196766"/>
            <a:ext cx="104530" cy="157186"/>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chemeClr val="tx1">
              <a:lumMod val="85000"/>
              <a:lumOff val="1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 name="组合 2"/>
          <p:cNvGrpSpPr/>
          <p:nvPr/>
        </p:nvGrpSpPr>
        <p:grpSpPr>
          <a:xfrm>
            <a:off x="5975348" y="6025526"/>
            <a:ext cx="241302" cy="45750"/>
            <a:chOff x="5879006" y="5721350"/>
            <a:chExt cx="709119" cy="134444"/>
          </a:xfrm>
        </p:grpSpPr>
        <p:sp>
          <p:nvSpPr>
            <p:cNvPr id="2" name="流程图: 接点 1"/>
            <p:cNvSpPr/>
            <p:nvPr/>
          </p:nvSpPr>
          <p:spPr>
            <a:xfrm flipH="1" flipV="1">
              <a:off x="5879006"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接点 15"/>
            <p:cNvSpPr/>
            <p:nvPr/>
          </p:nvSpPr>
          <p:spPr>
            <a:xfrm flipH="1" flipV="1">
              <a:off x="6453681"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接点 17"/>
            <p:cNvSpPr/>
            <p:nvPr/>
          </p:nvSpPr>
          <p:spPr>
            <a:xfrm flipH="1" flipV="1">
              <a:off x="6166343" y="5721350"/>
              <a:ext cx="134444" cy="134444"/>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rot="2387495">
            <a:off x="-711531" y="5167581"/>
            <a:ext cx="3879588" cy="1323439"/>
          </a:xfrm>
          <a:prstGeom prst="rect">
            <a:avLst/>
          </a:prstGeom>
          <a:noFill/>
        </p:spPr>
        <p:txBody>
          <a:bodyPr wrap="none" rtlCol="0">
            <a:spAutoFit/>
          </a:bodyPr>
          <a:lstStyle/>
          <a:p>
            <a:pPr algn="ctr"/>
            <a:r>
              <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rPr>
              <a:t>CREATE</a:t>
            </a:r>
            <a:endPar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0" name="文本框 19"/>
          <p:cNvSpPr txBox="1"/>
          <p:nvPr/>
        </p:nvSpPr>
        <p:spPr>
          <a:xfrm rot="2426888">
            <a:off x="9627043" y="1008852"/>
            <a:ext cx="5277407" cy="1323439"/>
          </a:xfrm>
          <a:prstGeom prst="rect">
            <a:avLst/>
          </a:prstGeom>
          <a:noFill/>
        </p:spPr>
        <p:txBody>
          <a:bodyPr wrap="none" rtlCol="0">
            <a:spAutoFit/>
          </a:bodyPr>
          <a:lstStyle/>
          <a:p>
            <a:pPr algn="ctr"/>
            <a:r>
              <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rPr>
              <a:t>BUSINESS</a:t>
            </a:r>
            <a:endParaRPr lang="en-US" altLang="zh-CN" sz="8000" spc="300" dirty="0">
              <a:ln w="0">
                <a:solidFill>
                  <a:schemeClr val="bg1">
                    <a:alpha val="50000"/>
                  </a:schemeClr>
                </a:solidFill>
              </a:ln>
              <a:no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1" name="文本框 20"/>
          <p:cNvSpPr txBox="1"/>
          <p:nvPr/>
        </p:nvSpPr>
        <p:spPr>
          <a:xfrm>
            <a:off x="519056" y="1028700"/>
            <a:ext cx="317716" cy="276999"/>
          </a:xfrm>
          <a:prstGeom prst="rect">
            <a:avLst/>
          </a:prstGeom>
          <a:noFill/>
        </p:spPr>
        <p:txBody>
          <a:bodyPr wrap="none" rtlCol="0">
            <a:spAutoFit/>
          </a:bodyPr>
          <a:lstStyle/>
          <a:p>
            <a:pPr algn="ctr"/>
            <a:r>
              <a:rPr lang="en-US" altLang="zh-CN" sz="1200" b="1" spc="300" dirty="0">
                <a:solidFill>
                  <a:schemeClr val="bg1"/>
                </a:solidFill>
                <a:latin typeface="Aharoni" panose="02010803020104030203" pitchFamily="2" charset="-79"/>
                <a:ea typeface="Open Sans" panose="020B0606030504020204" pitchFamily="34" charset="0"/>
                <a:cs typeface="Aharoni" panose="02010803020104030203" pitchFamily="2" charset="-79"/>
              </a:rPr>
              <a:t>+</a:t>
            </a:r>
            <a:endParaRPr lang="en-US" altLang="zh-CN" sz="1200" b="1" spc="300" dirty="0">
              <a:solidFill>
                <a:schemeClr val="bg1"/>
              </a:solidFill>
              <a:latin typeface="Aharoni" panose="02010803020104030203" pitchFamily="2" charset="-79"/>
              <a:ea typeface="Open Sans" panose="020B0606030504020204" pitchFamily="34" charset="0"/>
              <a:cs typeface="Aharoni" panose="02010803020104030203" pitchFamily="2" charset="-79"/>
            </a:endParaRPr>
          </a:p>
        </p:txBody>
      </p:sp>
      <p:sp>
        <p:nvSpPr>
          <p:cNvPr id="22" name="矩形: 圆角 21"/>
          <p:cNvSpPr/>
          <p:nvPr/>
        </p:nvSpPr>
        <p:spPr>
          <a:xfrm>
            <a:off x="5392479" y="4334186"/>
            <a:ext cx="1407040" cy="400109"/>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p:nvSpPr>
        <p:spPr>
          <a:xfrm>
            <a:off x="5654040" y="4364963"/>
            <a:ext cx="883920" cy="368300"/>
          </a:xfrm>
          <a:prstGeom prst="rect">
            <a:avLst/>
          </a:prstGeom>
          <a:noFill/>
        </p:spPr>
        <p:txBody>
          <a:bodyPr wrap="none" rtlCol="0">
            <a:spAutoFit/>
          </a:bodyPr>
          <a:lstStyle/>
          <a:p>
            <a:pPr algn="ctr"/>
            <a:r>
              <a:rPr lang="en-US" dirty="0">
                <a:solidFill>
                  <a:srgbClr val="1D4E89"/>
                </a:solidFill>
                <a:latin typeface="Aharoni" panose="02010803020104030203" pitchFamily="2" charset="-79"/>
                <a:ea typeface="方正清刻本悦宋简体" panose="02000000000000000000" pitchFamily="2" charset="-122"/>
                <a:cs typeface="Aharoni" panose="02010803020104030203" pitchFamily="2" charset="-79"/>
              </a:rPr>
              <a:t>PPTCN</a:t>
            </a:r>
            <a:endParaRPr lang="en-US" dirty="0">
              <a:solidFill>
                <a:srgbClr val="1D4E89"/>
              </a:solidFill>
              <a:latin typeface="Aharoni" panose="02010803020104030203" pitchFamily="2" charset="-79"/>
              <a:ea typeface="方正清刻本悦宋简体" panose="02000000000000000000" pitchFamily="2" charset="-122"/>
              <a:cs typeface="Aharoni" panose="02010803020104030203" pitchFamily="2" charset="-79"/>
            </a:endParaRPr>
          </a:p>
        </p:txBody>
      </p:sp>
      <p:sp>
        <p:nvSpPr>
          <p:cNvPr id="23" name="文本框 22"/>
          <p:cNvSpPr txBox="1"/>
          <p:nvPr/>
        </p:nvSpPr>
        <p:spPr>
          <a:xfrm>
            <a:off x="2387686" y="2835457"/>
            <a:ext cx="7440759" cy="1050925"/>
          </a:xfrm>
          <a:prstGeom prst="rect">
            <a:avLst/>
          </a:prstGeom>
          <a:noFill/>
        </p:spPr>
        <p:txBody>
          <a:bodyPr wrap="square" rtlCol="0">
            <a:spAutoFit/>
          </a:bodyPr>
          <a:lstStyle/>
          <a:p>
            <a:pPr algn="ctr"/>
            <a:r>
              <a:rPr lang="zh-CN" altLang="en-US" sz="9600" b="1" spc="300" baseline="300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rPr>
              <a:t>感谢您的聆听</a:t>
            </a:r>
            <a:endParaRPr lang="zh-CN" altLang="en-US" sz="9600" b="1" spc="300" baseline="30000" dirty="0">
              <a:solidFill>
                <a:schemeClr val="bg1"/>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24" name="文本框 23"/>
          <p:cNvSpPr txBox="1"/>
          <p:nvPr/>
        </p:nvSpPr>
        <p:spPr>
          <a:xfrm>
            <a:off x="1265420" y="1748879"/>
            <a:ext cx="9706905" cy="706755"/>
          </a:xfrm>
          <a:prstGeom prst="rect">
            <a:avLst/>
          </a:prstGeom>
          <a:noFill/>
        </p:spPr>
        <p:txBody>
          <a:bodyPr wrap="square" rtlCol="0">
            <a:spAutoFit/>
          </a:bodyPr>
          <a:lstStyle/>
          <a:p>
            <a:pPr algn="ctr"/>
            <a:r>
              <a:rPr lang="en-US" altLang="zh-CN" sz="4000" i="1" dirty="0">
                <a:ln w="0">
                  <a:solidFill>
                    <a:schemeClr val="bg1">
                      <a:alpha val="50000"/>
                    </a:schemeClr>
                  </a:solidFill>
                </a:ln>
                <a:solidFill>
                  <a:schemeClr val="bg1"/>
                </a:solidFill>
                <a:latin typeface="Aharoni" panose="02010803020104030203" pitchFamily="2" charset="-79"/>
                <a:ea typeface="方正清刻本悦宋简体" panose="02000000000000000000" pitchFamily="2" charset="-122"/>
                <a:cs typeface="Aharoni" panose="02010803020104030203" pitchFamily="2" charset="-79"/>
              </a:rPr>
              <a:t>Cartoon education template</a:t>
            </a:r>
            <a:endParaRPr lang="en-US" altLang="zh-CN" sz="4000" i="1" dirty="0">
              <a:ln w="0">
                <a:solidFill>
                  <a:schemeClr val="bg1">
                    <a:alpha val="50000"/>
                  </a:schemeClr>
                </a:solidFill>
              </a:ln>
              <a:solidFill>
                <a:schemeClr val="bg1"/>
              </a:solidFill>
              <a:latin typeface="Aharoni" panose="02010803020104030203" pitchFamily="2" charset="-79"/>
              <a:ea typeface="方正清刻本悦宋简体" panose="02000000000000000000" pitchFamily="2"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random/>
      </p:transition>
    </mc:Choice>
    <mc:Fallback>
      <p:transition>
        <p:random/>
      </p:transition>
    </mc:Fallback>
  </mc:AlternateContent>
</p:sld>
</file>

<file path=ppt/tags/tag1.xml><?xml version="1.0" encoding="utf-8"?>
<p:tagLst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2">
      <a:majorFont>
        <a:latin typeface="Aharoni"/>
        <a:ea typeface="阿里巴巴普惠体 B"/>
        <a:cs typeface=""/>
      </a:majorFont>
      <a:minorFont>
        <a:latin typeface="Open Sans"/>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5815</Words>
  <Application>WPS 演示</Application>
  <PresentationFormat>宽屏</PresentationFormat>
  <Paragraphs>248</Paragraphs>
  <Slides>20</Slides>
  <Notes>2</Notes>
  <HiddenSlides>0</HiddenSlides>
  <MMClips>0</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20</vt:i4>
      </vt:variant>
    </vt:vector>
  </HeadingPairs>
  <TitlesOfParts>
    <vt:vector size="55" baseType="lpstr">
      <vt:lpstr>Arial</vt:lpstr>
      <vt:lpstr>宋体</vt:lpstr>
      <vt:lpstr>Wingdings</vt:lpstr>
      <vt:lpstr>Aharoni</vt:lpstr>
      <vt:lpstr>微软雅黑</vt:lpstr>
      <vt:lpstr>方正清刻本悦宋简体</vt:lpstr>
      <vt:lpstr>Open Sans</vt:lpstr>
      <vt:lpstr>阿里巴巴普惠体 B</vt:lpstr>
      <vt:lpstr>Open Sans</vt:lpstr>
      <vt:lpstr>阿里巴巴普惠体 M</vt:lpstr>
      <vt:lpstr>苹方 常规</vt:lpstr>
      <vt:lpstr>Arial Unicode MS</vt:lpstr>
      <vt:lpstr>微软雅黑 Light</vt:lpstr>
      <vt:lpstr>等线</vt:lpstr>
      <vt:lpstr>Calibri</vt:lpstr>
      <vt:lpstr>Bell MT</vt:lpstr>
      <vt:lpstr>思源黑体 CN ExtraLight</vt:lpstr>
      <vt:lpstr>黑体</vt:lpstr>
      <vt:lpstr>字魂凤鸣手书</vt:lpstr>
      <vt:lpstr>从未如此可爱</vt:lpstr>
      <vt:lpstr>汉仪粗简黑简</vt:lpstr>
      <vt:lpstr>Arabic Typesetting</vt:lpstr>
      <vt:lpstr>阿里巴巴普惠体 B</vt:lpstr>
      <vt:lpstr>Segoe Print</vt:lpstr>
      <vt:lpstr>Arial</vt:lpstr>
      <vt:lpstr>Open Sans Light</vt:lpstr>
      <vt:lpstr>Impact</vt:lpstr>
      <vt:lpstr>阿里巴巴普惠体 R</vt:lpstr>
      <vt:lpstr>Futura PT</vt:lpstr>
      <vt:lpstr>Times New Roman</vt:lpstr>
      <vt:lpstr>NumberOnly</vt:lpstr>
      <vt:lpstr>Helvetica</vt:lpstr>
      <vt:lpstr>DIN Alternate</vt:lpstr>
      <vt:lpstr>Gill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 SHITONG</dc:creator>
  <cp:lastModifiedBy>罗祉璇</cp:lastModifiedBy>
  <cp:revision>126</cp:revision>
  <dcterms:created xsi:type="dcterms:W3CDTF">2020-03-16T08:22:00Z</dcterms:created>
  <dcterms:modified xsi:type="dcterms:W3CDTF">2020-06-05T02:15:27Z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